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62"/>
  </p:notesMasterIdLst>
  <p:handoutMasterIdLst>
    <p:handoutMasterId r:id="rId63"/>
  </p:handoutMasterIdLst>
  <p:sldIdLst>
    <p:sldId id="283" r:id="rId4"/>
    <p:sldId id="271" r:id="rId5"/>
    <p:sldId id="272" r:id="rId6"/>
    <p:sldId id="296" r:id="rId7"/>
    <p:sldId id="273" r:id="rId8"/>
    <p:sldId id="278" r:id="rId9"/>
    <p:sldId id="264" r:id="rId10"/>
    <p:sldId id="277" r:id="rId11"/>
    <p:sldId id="281" r:id="rId12"/>
    <p:sldId id="316" r:id="rId13"/>
    <p:sldId id="280" r:id="rId14"/>
    <p:sldId id="285" r:id="rId15"/>
    <p:sldId id="317" r:id="rId16"/>
    <p:sldId id="286" r:id="rId17"/>
    <p:sldId id="288" r:id="rId18"/>
    <p:sldId id="337" r:id="rId19"/>
    <p:sldId id="289" r:id="rId20"/>
    <p:sldId id="291" r:id="rId21"/>
    <p:sldId id="290" r:id="rId22"/>
    <p:sldId id="294" r:id="rId23"/>
    <p:sldId id="359" r:id="rId24"/>
    <p:sldId id="293" r:id="rId25"/>
    <p:sldId id="338" r:id="rId26"/>
    <p:sldId id="297" r:id="rId27"/>
    <p:sldId id="295" r:id="rId28"/>
    <p:sldId id="292" r:id="rId29"/>
    <p:sldId id="298" r:id="rId30"/>
    <p:sldId id="299" r:id="rId31"/>
    <p:sldId id="310" r:id="rId32"/>
    <p:sldId id="301" r:id="rId33"/>
    <p:sldId id="365" r:id="rId34"/>
    <p:sldId id="303" r:id="rId35"/>
    <p:sldId id="339" r:id="rId36"/>
    <p:sldId id="302" r:id="rId37"/>
    <p:sldId id="305" r:id="rId38"/>
    <p:sldId id="358" r:id="rId39"/>
    <p:sldId id="313" r:id="rId40"/>
    <p:sldId id="300" r:id="rId41"/>
    <p:sldId id="270" r:id="rId42"/>
    <p:sldId id="282" r:id="rId43"/>
    <p:sldId id="314" r:id="rId44"/>
    <p:sldId id="360" r:id="rId45"/>
    <p:sldId id="307" r:id="rId46"/>
    <p:sldId id="308" r:id="rId47"/>
    <p:sldId id="306" r:id="rId48"/>
    <p:sldId id="275" r:id="rId49"/>
    <p:sldId id="367" r:id="rId50"/>
    <p:sldId id="368" r:id="rId51"/>
    <p:sldId id="366" r:id="rId52"/>
    <p:sldId id="276" r:id="rId53"/>
    <p:sldId id="311" r:id="rId54"/>
    <p:sldId id="364" r:id="rId55"/>
    <p:sldId id="257" r:id="rId56"/>
    <p:sldId id="258" r:id="rId57"/>
    <p:sldId id="259" r:id="rId58"/>
    <p:sldId id="362" r:id="rId59"/>
    <p:sldId id="363" r:id="rId60"/>
    <p:sldId id="361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9012"/>
    <a:srgbClr val="EA525D"/>
    <a:srgbClr val="FED90D"/>
    <a:srgbClr val="0462BD"/>
    <a:srgbClr val="FFE6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92" autoAdjust="0"/>
    <p:restoredTop sz="93562" autoAdjust="0"/>
  </p:normalViewPr>
  <p:slideViewPr>
    <p:cSldViewPr snapToGrid="0" showGuides="1">
      <p:cViewPr varScale="1">
        <p:scale>
          <a:sx n="107" d="100"/>
          <a:sy n="107" d="100"/>
        </p:scale>
        <p:origin x="780" y="102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3" d="100"/>
        <a:sy n="23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A3C2E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ED90D"/>
              </a:solidFill>
            </c:spPr>
            <c:extLst>
              <c:ext xmlns:c16="http://schemas.microsoft.com/office/drawing/2014/chart" uri="{C3380CC4-5D6E-409C-BE32-E72D297353CC}">
                <c16:uniqueId val="{00000001-3BC4-42C8-961A-8F78E38A9923}"/>
              </c:ext>
            </c:extLst>
          </c:dPt>
          <c:dPt>
            <c:idx val="1"/>
            <c:invertIfNegative val="0"/>
            <c:bubble3D val="0"/>
            <c:spPr>
              <a:solidFill>
                <a:srgbClr val="EE9012"/>
              </a:solidFill>
            </c:spPr>
            <c:extLst>
              <c:ext xmlns:c16="http://schemas.microsoft.com/office/drawing/2014/chart" uri="{C3380CC4-5D6E-409C-BE32-E72D297353CC}">
                <c16:uniqueId val="{00000003-3BC4-42C8-961A-8F78E38A9923}"/>
              </c:ext>
            </c:extLst>
          </c:dPt>
          <c:dPt>
            <c:idx val="2"/>
            <c:invertIfNegative val="0"/>
            <c:bubble3D val="0"/>
            <c:spPr>
              <a:solidFill>
                <a:srgbClr val="FED90D"/>
              </a:solidFill>
            </c:spPr>
            <c:extLst>
              <c:ext xmlns:c16="http://schemas.microsoft.com/office/drawing/2014/chart" uri="{C3380CC4-5D6E-409C-BE32-E72D297353CC}">
                <c16:uniqueId val="{00000005-3BC4-42C8-961A-8F78E38A9923}"/>
              </c:ext>
            </c:extLst>
          </c:dPt>
          <c:dPt>
            <c:idx val="3"/>
            <c:invertIfNegative val="0"/>
            <c:bubble3D val="0"/>
            <c:spPr>
              <a:solidFill>
                <a:srgbClr val="EE9012"/>
              </a:solidFill>
            </c:spPr>
            <c:extLst>
              <c:ext xmlns:c16="http://schemas.microsoft.com/office/drawing/2014/chart" uri="{C3380CC4-5D6E-409C-BE32-E72D297353CC}">
                <c16:uniqueId val="{00000007-3BC4-42C8-961A-8F78E38A9923}"/>
              </c:ext>
            </c:extLst>
          </c:dPt>
          <c:cat>
            <c:strRef>
              <c:f>Sheet1!$A$2:$A$5</c:f>
              <c:strCache>
                <c:ptCount val="4"/>
                <c:pt idx="0">
                  <c:v>A 1</c:v>
                </c:pt>
                <c:pt idx="1">
                  <c:v>A 2</c:v>
                </c:pt>
                <c:pt idx="2">
                  <c:v>A 3</c:v>
                </c:pt>
                <c:pt idx="3">
                  <c:v>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BC4-42C8-961A-8F78E38A992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 1</c:v>
                </c:pt>
                <c:pt idx="1">
                  <c:v>A 2</c:v>
                </c:pt>
                <c:pt idx="2">
                  <c:v>A 3</c:v>
                </c:pt>
                <c:pt idx="3">
                  <c:v>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BC4-42C8-961A-8F78E38A99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1297856"/>
        <c:axId val="411298248"/>
      </c:barChart>
      <c:catAx>
        <c:axId val="411297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411298248"/>
        <c:crosses val="autoZero"/>
        <c:auto val="1"/>
        <c:lblAlgn val="ctr"/>
        <c:lblOffset val="100"/>
        <c:noMultiLvlLbl val="0"/>
      </c:catAx>
      <c:valAx>
        <c:axId val="41129824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41129785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7CF5C2C-04CF-4049-9CAB-24DF01FF70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E153A-E233-4E98-A643-6CC8F8977D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05374-AB5E-4E21-8A4B-CE55966C7BBC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9D8DB4-BD42-458A-A29D-FBA986753D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71118-AEA9-462D-A93F-C6120FABF5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B57ED-7740-4ABC-B4ED-3BE39287CF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21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D2C6-10E0-4A7C-AB22-C231623A6E8E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BA002-EE9D-4AAD-95D8-611292D92F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67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55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608FE-96D5-4444-B454-783068FA6434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792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248DA-3409-4B5C-BDA8-2DF014F03B1D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3275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479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71716" y="6214408"/>
            <a:ext cx="12066494" cy="546100"/>
          </a:xfrm>
          <a:custGeom>
            <a:avLst/>
            <a:gdLst>
              <a:gd name="T0" fmla="*/ 3633 w 3723"/>
              <a:gd name="T1" fmla="*/ 180 h 180"/>
              <a:gd name="T2" fmla="*/ 90 w 3723"/>
              <a:gd name="T3" fmla="*/ 180 h 180"/>
              <a:gd name="T4" fmla="*/ 0 w 3723"/>
              <a:gd name="T5" fmla="*/ 90 h 180"/>
              <a:gd name="T6" fmla="*/ 0 w 3723"/>
              <a:gd name="T7" fmla="*/ 90 h 180"/>
              <a:gd name="T8" fmla="*/ 90 w 3723"/>
              <a:gd name="T9" fmla="*/ 0 h 180"/>
              <a:gd name="T10" fmla="*/ 3633 w 3723"/>
              <a:gd name="T11" fmla="*/ 0 h 180"/>
              <a:gd name="T12" fmla="*/ 3723 w 3723"/>
              <a:gd name="T13" fmla="*/ 90 h 180"/>
              <a:gd name="T14" fmla="*/ 3723 w 3723"/>
              <a:gd name="T15" fmla="*/ 90 h 180"/>
              <a:gd name="T16" fmla="*/ 3633 w 3723"/>
              <a:gd name="T17" fmla="*/ 18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3" h="180">
                <a:moveTo>
                  <a:pt x="3633" y="180"/>
                </a:moveTo>
                <a:cubicBezTo>
                  <a:pt x="90" y="180"/>
                  <a:pt x="90" y="180"/>
                  <a:pt x="90" y="180"/>
                </a:cubicBezTo>
                <a:cubicBezTo>
                  <a:pt x="40" y="180"/>
                  <a:pt x="0" y="140"/>
                  <a:pt x="0" y="90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40"/>
                  <a:pt x="40" y="0"/>
                  <a:pt x="90" y="0"/>
                </a:cubicBezTo>
                <a:cubicBezTo>
                  <a:pt x="3633" y="0"/>
                  <a:pt x="3633" y="0"/>
                  <a:pt x="3633" y="0"/>
                </a:cubicBezTo>
                <a:cubicBezTo>
                  <a:pt x="3683" y="0"/>
                  <a:pt x="3723" y="40"/>
                  <a:pt x="3723" y="90"/>
                </a:cubicBezTo>
                <a:cubicBezTo>
                  <a:pt x="3723" y="90"/>
                  <a:pt x="3723" y="90"/>
                  <a:pt x="3723" y="90"/>
                </a:cubicBezTo>
                <a:cubicBezTo>
                  <a:pt x="3723" y="140"/>
                  <a:pt x="3683" y="180"/>
                  <a:pt x="3633" y="180"/>
                </a:cubicBezTo>
                <a:close/>
              </a:path>
            </a:pathLst>
          </a:custGeom>
          <a:solidFill>
            <a:srgbClr val="EA525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11959" y="6281157"/>
            <a:ext cx="405000" cy="3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66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479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71716" y="6214408"/>
            <a:ext cx="12066494" cy="546100"/>
          </a:xfrm>
          <a:custGeom>
            <a:avLst/>
            <a:gdLst>
              <a:gd name="T0" fmla="*/ 3633 w 3723"/>
              <a:gd name="T1" fmla="*/ 180 h 180"/>
              <a:gd name="T2" fmla="*/ 90 w 3723"/>
              <a:gd name="T3" fmla="*/ 180 h 180"/>
              <a:gd name="T4" fmla="*/ 0 w 3723"/>
              <a:gd name="T5" fmla="*/ 90 h 180"/>
              <a:gd name="T6" fmla="*/ 0 w 3723"/>
              <a:gd name="T7" fmla="*/ 90 h 180"/>
              <a:gd name="T8" fmla="*/ 90 w 3723"/>
              <a:gd name="T9" fmla="*/ 0 h 180"/>
              <a:gd name="T10" fmla="*/ 3633 w 3723"/>
              <a:gd name="T11" fmla="*/ 0 h 180"/>
              <a:gd name="T12" fmla="*/ 3723 w 3723"/>
              <a:gd name="T13" fmla="*/ 90 h 180"/>
              <a:gd name="T14" fmla="*/ 3723 w 3723"/>
              <a:gd name="T15" fmla="*/ 90 h 180"/>
              <a:gd name="T16" fmla="*/ 3633 w 3723"/>
              <a:gd name="T17" fmla="*/ 18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3" h="180">
                <a:moveTo>
                  <a:pt x="3633" y="180"/>
                </a:moveTo>
                <a:cubicBezTo>
                  <a:pt x="90" y="180"/>
                  <a:pt x="90" y="180"/>
                  <a:pt x="90" y="180"/>
                </a:cubicBezTo>
                <a:cubicBezTo>
                  <a:pt x="40" y="180"/>
                  <a:pt x="0" y="140"/>
                  <a:pt x="0" y="90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40"/>
                  <a:pt x="40" y="0"/>
                  <a:pt x="90" y="0"/>
                </a:cubicBezTo>
                <a:cubicBezTo>
                  <a:pt x="3633" y="0"/>
                  <a:pt x="3633" y="0"/>
                  <a:pt x="3633" y="0"/>
                </a:cubicBezTo>
                <a:cubicBezTo>
                  <a:pt x="3683" y="0"/>
                  <a:pt x="3723" y="40"/>
                  <a:pt x="3723" y="90"/>
                </a:cubicBezTo>
                <a:cubicBezTo>
                  <a:pt x="3723" y="90"/>
                  <a:pt x="3723" y="90"/>
                  <a:pt x="3723" y="90"/>
                </a:cubicBezTo>
                <a:cubicBezTo>
                  <a:pt x="3723" y="140"/>
                  <a:pt x="3683" y="180"/>
                  <a:pt x="3633" y="18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50587" y="6294797"/>
            <a:ext cx="405000" cy="3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43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479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71716" y="6214408"/>
            <a:ext cx="12066494" cy="546100"/>
          </a:xfrm>
          <a:custGeom>
            <a:avLst/>
            <a:gdLst>
              <a:gd name="T0" fmla="*/ 3633 w 3723"/>
              <a:gd name="T1" fmla="*/ 180 h 180"/>
              <a:gd name="T2" fmla="*/ 90 w 3723"/>
              <a:gd name="T3" fmla="*/ 180 h 180"/>
              <a:gd name="T4" fmla="*/ 0 w 3723"/>
              <a:gd name="T5" fmla="*/ 90 h 180"/>
              <a:gd name="T6" fmla="*/ 0 w 3723"/>
              <a:gd name="T7" fmla="*/ 90 h 180"/>
              <a:gd name="T8" fmla="*/ 90 w 3723"/>
              <a:gd name="T9" fmla="*/ 0 h 180"/>
              <a:gd name="T10" fmla="*/ 3633 w 3723"/>
              <a:gd name="T11" fmla="*/ 0 h 180"/>
              <a:gd name="T12" fmla="*/ 3723 w 3723"/>
              <a:gd name="T13" fmla="*/ 90 h 180"/>
              <a:gd name="T14" fmla="*/ 3723 w 3723"/>
              <a:gd name="T15" fmla="*/ 90 h 180"/>
              <a:gd name="T16" fmla="*/ 3633 w 3723"/>
              <a:gd name="T17" fmla="*/ 18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3" h="180">
                <a:moveTo>
                  <a:pt x="3633" y="180"/>
                </a:moveTo>
                <a:cubicBezTo>
                  <a:pt x="90" y="180"/>
                  <a:pt x="90" y="180"/>
                  <a:pt x="90" y="180"/>
                </a:cubicBezTo>
                <a:cubicBezTo>
                  <a:pt x="40" y="180"/>
                  <a:pt x="0" y="140"/>
                  <a:pt x="0" y="90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40"/>
                  <a:pt x="40" y="0"/>
                  <a:pt x="90" y="0"/>
                </a:cubicBezTo>
                <a:cubicBezTo>
                  <a:pt x="3633" y="0"/>
                  <a:pt x="3633" y="0"/>
                  <a:pt x="3633" y="0"/>
                </a:cubicBezTo>
                <a:cubicBezTo>
                  <a:pt x="3683" y="0"/>
                  <a:pt x="3723" y="40"/>
                  <a:pt x="3723" y="90"/>
                </a:cubicBezTo>
                <a:cubicBezTo>
                  <a:pt x="3723" y="90"/>
                  <a:pt x="3723" y="90"/>
                  <a:pt x="3723" y="90"/>
                </a:cubicBezTo>
                <a:cubicBezTo>
                  <a:pt x="3723" y="140"/>
                  <a:pt x="3683" y="180"/>
                  <a:pt x="3633" y="180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71655" y="6290583"/>
            <a:ext cx="405000" cy="3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9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479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10161" y="173425"/>
            <a:ext cx="12066494" cy="898629"/>
          </a:xfrm>
          <a:custGeom>
            <a:avLst/>
            <a:gdLst>
              <a:gd name="T0" fmla="*/ 3633 w 3723"/>
              <a:gd name="T1" fmla="*/ 180 h 180"/>
              <a:gd name="T2" fmla="*/ 90 w 3723"/>
              <a:gd name="T3" fmla="*/ 180 h 180"/>
              <a:gd name="T4" fmla="*/ 0 w 3723"/>
              <a:gd name="T5" fmla="*/ 90 h 180"/>
              <a:gd name="T6" fmla="*/ 0 w 3723"/>
              <a:gd name="T7" fmla="*/ 90 h 180"/>
              <a:gd name="T8" fmla="*/ 90 w 3723"/>
              <a:gd name="T9" fmla="*/ 0 h 180"/>
              <a:gd name="T10" fmla="*/ 3633 w 3723"/>
              <a:gd name="T11" fmla="*/ 0 h 180"/>
              <a:gd name="T12" fmla="*/ 3723 w 3723"/>
              <a:gd name="T13" fmla="*/ 90 h 180"/>
              <a:gd name="T14" fmla="*/ 3723 w 3723"/>
              <a:gd name="T15" fmla="*/ 90 h 180"/>
              <a:gd name="T16" fmla="*/ 3633 w 3723"/>
              <a:gd name="T17" fmla="*/ 18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3" h="180">
                <a:moveTo>
                  <a:pt x="3633" y="180"/>
                </a:moveTo>
                <a:cubicBezTo>
                  <a:pt x="90" y="180"/>
                  <a:pt x="90" y="180"/>
                  <a:pt x="90" y="180"/>
                </a:cubicBezTo>
                <a:cubicBezTo>
                  <a:pt x="40" y="180"/>
                  <a:pt x="0" y="140"/>
                  <a:pt x="0" y="90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40"/>
                  <a:pt x="40" y="0"/>
                  <a:pt x="90" y="0"/>
                </a:cubicBezTo>
                <a:cubicBezTo>
                  <a:pt x="3633" y="0"/>
                  <a:pt x="3633" y="0"/>
                  <a:pt x="3633" y="0"/>
                </a:cubicBezTo>
                <a:cubicBezTo>
                  <a:pt x="3683" y="0"/>
                  <a:pt x="3723" y="40"/>
                  <a:pt x="3723" y="90"/>
                </a:cubicBezTo>
                <a:cubicBezTo>
                  <a:pt x="3723" y="90"/>
                  <a:pt x="3723" y="90"/>
                  <a:pt x="3723" y="90"/>
                </a:cubicBezTo>
                <a:cubicBezTo>
                  <a:pt x="3723" y="140"/>
                  <a:pt x="3683" y="180"/>
                  <a:pt x="3633" y="180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39998" y="296437"/>
            <a:ext cx="590451" cy="65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80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479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11" name="Grupo 10"/>
          <p:cNvGrpSpPr/>
          <p:nvPr userDrawn="1"/>
        </p:nvGrpSpPr>
        <p:grpSpPr>
          <a:xfrm>
            <a:off x="432267" y="187980"/>
            <a:ext cx="11320463" cy="851996"/>
            <a:chOff x="-1033463" y="2890838"/>
            <a:chExt cx="14258926" cy="1073150"/>
          </a:xfrm>
          <a:solidFill>
            <a:srgbClr val="EA525D"/>
          </a:solidFill>
        </p:grpSpPr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-1033463" y="2890838"/>
              <a:ext cx="7291388" cy="1073150"/>
            </a:xfrm>
            <a:custGeom>
              <a:avLst/>
              <a:gdLst>
                <a:gd name="T0" fmla="*/ 1837 w 1943"/>
                <a:gd name="T1" fmla="*/ 167 h 283"/>
                <a:gd name="T2" fmla="*/ 1862 w 1943"/>
                <a:gd name="T3" fmla="*/ 174 h 283"/>
                <a:gd name="T4" fmla="*/ 1883 w 1943"/>
                <a:gd name="T5" fmla="*/ 177 h 283"/>
                <a:gd name="T6" fmla="*/ 1910 w 1943"/>
                <a:gd name="T7" fmla="*/ 170 h 283"/>
                <a:gd name="T8" fmla="*/ 1932 w 1943"/>
                <a:gd name="T9" fmla="*/ 146 h 283"/>
                <a:gd name="T10" fmla="*/ 1939 w 1943"/>
                <a:gd name="T11" fmla="*/ 111 h 283"/>
                <a:gd name="T12" fmla="*/ 1941 w 1943"/>
                <a:gd name="T13" fmla="*/ 102 h 283"/>
                <a:gd name="T14" fmla="*/ 1937 w 1943"/>
                <a:gd name="T15" fmla="*/ 89 h 283"/>
                <a:gd name="T16" fmla="*/ 1920 w 1943"/>
                <a:gd name="T17" fmla="*/ 73 h 283"/>
                <a:gd name="T18" fmla="*/ 1906 w 1943"/>
                <a:gd name="T19" fmla="*/ 41 h 283"/>
                <a:gd name="T20" fmla="*/ 1903 w 1943"/>
                <a:gd name="T21" fmla="*/ 0 h 283"/>
                <a:gd name="T22" fmla="*/ 92 w 1943"/>
                <a:gd name="T23" fmla="*/ 0 h 283"/>
                <a:gd name="T24" fmla="*/ 0 w 1943"/>
                <a:gd name="T25" fmla="*/ 141 h 283"/>
                <a:gd name="T26" fmla="*/ 92 w 1943"/>
                <a:gd name="T27" fmla="*/ 283 h 283"/>
                <a:gd name="T28" fmla="*/ 1770 w 1943"/>
                <a:gd name="T29" fmla="*/ 283 h 283"/>
                <a:gd name="T30" fmla="*/ 1770 w 1943"/>
                <a:gd name="T31" fmla="*/ 274 h 283"/>
                <a:gd name="T32" fmla="*/ 1770 w 1943"/>
                <a:gd name="T33" fmla="*/ 247 h 283"/>
                <a:gd name="T34" fmla="*/ 1778 w 1943"/>
                <a:gd name="T35" fmla="*/ 201 h 283"/>
                <a:gd name="T36" fmla="*/ 1807 w 1943"/>
                <a:gd name="T37" fmla="*/ 170 h 283"/>
                <a:gd name="T38" fmla="*/ 1837 w 1943"/>
                <a:gd name="T39" fmla="*/ 167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43" h="283">
                  <a:moveTo>
                    <a:pt x="1837" y="167"/>
                  </a:moveTo>
                  <a:cubicBezTo>
                    <a:pt x="1846" y="168"/>
                    <a:pt x="1854" y="171"/>
                    <a:pt x="1862" y="174"/>
                  </a:cubicBezTo>
                  <a:cubicBezTo>
                    <a:pt x="1869" y="177"/>
                    <a:pt x="1875" y="178"/>
                    <a:pt x="1883" y="177"/>
                  </a:cubicBezTo>
                  <a:cubicBezTo>
                    <a:pt x="1892" y="175"/>
                    <a:pt x="1901" y="173"/>
                    <a:pt x="1910" y="170"/>
                  </a:cubicBezTo>
                  <a:cubicBezTo>
                    <a:pt x="1922" y="167"/>
                    <a:pt x="1929" y="159"/>
                    <a:pt x="1932" y="146"/>
                  </a:cubicBezTo>
                  <a:cubicBezTo>
                    <a:pt x="1934" y="134"/>
                    <a:pt x="1936" y="122"/>
                    <a:pt x="1939" y="111"/>
                  </a:cubicBezTo>
                  <a:cubicBezTo>
                    <a:pt x="1940" y="108"/>
                    <a:pt x="1941" y="105"/>
                    <a:pt x="1941" y="102"/>
                  </a:cubicBezTo>
                  <a:cubicBezTo>
                    <a:pt x="1943" y="95"/>
                    <a:pt x="1942" y="93"/>
                    <a:pt x="1937" y="89"/>
                  </a:cubicBezTo>
                  <a:cubicBezTo>
                    <a:pt x="1930" y="84"/>
                    <a:pt x="1925" y="80"/>
                    <a:pt x="1920" y="73"/>
                  </a:cubicBezTo>
                  <a:cubicBezTo>
                    <a:pt x="1913" y="64"/>
                    <a:pt x="1909" y="53"/>
                    <a:pt x="1906" y="41"/>
                  </a:cubicBezTo>
                  <a:cubicBezTo>
                    <a:pt x="1903" y="27"/>
                    <a:pt x="1903" y="14"/>
                    <a:pt x="1903" y="0"/>
                  </a:cubicBezTo>
                  <a:cubicBezTo>
                    <a:pt x="1432" y="0"/>
                    <a:pt x="839" y="0"/>
                    <a:pt x="92" y="0"/>
                  </a:cubicBezTo>
                  <a:cubicBezTo>
                    <a:pt x="41" y="0"/>
                    <a:pt x="0" y="63"/>
                    <a:pt x="0" y="141"/>
                  </a:cubicBezTo>
                  <a:cubicBezTo>
                    <a:pt x="0" y="220"/>
                    <a:pt x="41" y="283"/>
                    <a:pt x="92" y="283"/>
                  </a:cubicBezTo>
                  <a:cubicBezTo>
                    <a:pt x="92" y="283"/>
                    <a:pt x="92" y="283"/>
                    <a:pt x="1770" y="283"/>
                  </a:cubicBezTo>
                  <a:cubicBezTo>
                    <a:pt x="1770" y="280"/>
                    <a:pt x="1770" y="277"/>
                    <a:pt x="1770" y="274"/>
                  </a:cubicBezTo>
                  <a:cubicBezTo>
                    <a:pt x="1770" y="265"/>
                    <a:pt x="1770" y="256"/>
                    <a:pt x="1770" y="247"/>
                  </a:cubicBezTo>
                  <a:cubicBezTo>
                    <a:pt x="1770" y="231"/>
                    <a:pt x="1772" y="216"/>
                    <a:pt x="1778" y="201"/>
                  </a:cubicBezTo>
                  <a:cubicBezTo>
                    <a:pt x="1783" y="187"/>
                    <a:pt x="1792" y="176"/>
                    <a:pt x="1807" y="170"/>
                  </a:cubicBezTo>
                  <a:cubicBezTo>
                    <a:pt x="1817" y="166"/>
                    <a:pt x="1827" y="166"/>
                    <a:pt x="1837" y="1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705475" y="2890838"/>
              <a:ext cx="7519988" cy="1073150"/>
            </a:xfrm>
            <a:custGeom>
              <a:avLst/>
              <a:gdLst>
                <a:gd name="T0" fmla="*/ 1912 w 2004"/>
                <a:gd name="T1" fmla="*/ 0 h 283"/>
                <a:gd name="T2" fmla="*/ 133 w 2004"/>
                <a:gd name="T3" fmla="*/ 0 h 283"/>
                <a:gd name="T4" fmla="*/ 134 w 2004"/>
                <a:gd name="T5" fmla="*/ 17 h 283"/>
                <a:gd name="T6" fmla="*/ 140 w 2004"/>
                <a:gd name="T7" fmla="*/ 49 h 283"/>
                <a:gd name="T8" fmla="*/ 173 w 2004"/>
                <a:gd name="T9" fmla="*/ 68 h 283"/>
                <a:gd name="T10" fmla="*/ 198 w 2004"/>
                <a:gd name="T11" fmla="*/ 72 h 283"/>
                <a:gd name="T12" fmla="*/ 225 w 2004"/>
                <a:gd name="T13" fmla="*/ 99 h 283"/>
                <a:gd name="T14" fmla="*/ 234 w 2004"/>
                <a:gd name="T15" fmla="*/ 151 h 283"/>
                <a:gd name="T16" fmla="*/ 226 w 2004"/>
                <a:gd name="T17" fmla="*/ 185 h 283"/>
                <a:gd name="T18" fmla="*/ 197 w 2004"/>
                <a:gd name="T19" fmla="*/ 231 h 283"/>
                <a:gd name="T20" fmla="*/ 148 w 2004"/>
                <a:gd name="T21" fmla="*/ 256 h 283"/>
                <a:gd name="T22" fmla="*/ 87 w 2004"/>
                <a:gd name="T23" fmla="*/ 249 h 283"/>
                <a:gd name="T24" fmla="*/ 55 w 2004"/>
                <a:gd name="T25" fmla="*/ 220 h 283"/>
                <a:gd name="T26" fmla="*/ 49 w 2004"/>
                <a:gd name="T27" fmla="*/ 206 h 283"/>
                <a:gd name="T28" fmla="*/ 41 w 2004"/>
                <a:gd name="T29" fmla="*/ 194 h 283"/>
                <a:gd name="T30" fmla="*/ 30 w 2004"/>
                <a:gd name="T31" fmla="*/ 192 h 283"/>
                <a:gd name="T32" fmla="*/ 12 w 2004"/>
                <a:gd name="T33" fmla="*/ 200 h 283"/>
                <a:gd name="T34" fmla="*/ 4 w 2004"/>
                <a:gd name="T35" fmla="*/ 216 h 283"/>
                <a:gd name="T36" fmla="*/ 0 w 2004"/>
                <a:gd name="T37" fmla="*/ 254 h 283"/>
                <a:gd name="T38" fmla="*/ 0 w 2004"/>
                <a:gd name="T39" fmla="*/ 283 h 283"/>
                <a:gd name="T40" fmla="*/ 1912 w 2004"/>
                <a:gd name="T41" fmla="*/ 283 h 283"/>
                <a:gd name="T42" fmla="*/ 2004 w 2004"/>
                <a:gd name="T43" fmla="*/ 141 h 283"/>
                <a:gd name="T44" fmla="*/ 1912 w 2004"/>
                <a:gd name="T4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04" h="283">
                  <a:moveTo>
                    <a:pt x="1912" y="0"/>
                  </a:moveTo>
                  <a:cubicBezTo>
                    <a:pt x="1912" y="0"/>
                    <a:pt x="1912" y="0"/>
                    <a:pt x="133" y="0"/>
                  </a:cubicBezTo>
                  <a:cubicBezTo>
                    <a:pt x="133" y="6"/>
                    <a:pt x="133" y="11"/>
                    <a:pt x="134" y="17"/>
                  </a:cubicBezTo>
                  <a:cubicBezTo>
                    <a:pt x="134" y="28"/>
                    <a:pt x="136" y="39"/>
                    <a:pt x="140" y="49"/>
                  </a:cubicBezTo>
                  <a:cubicBezTo>
                    <a:pt x="146" y="63"/>
                    <a:pt x="158" y="70"/>
                    <a:pt x="173" y="68"/>
                  </a:cubicBezTo>
                  <a:cubicBezTo>
                    <a:pt x="182" y="67"/>
                    <a:pt x="190" y="69"/>
                    <a:pt x="198" y="72"/>
                  </a:cubicBezTo>
                  <a:cubicBezTo>
                    <a:pt x="210" y="78"/>
                    <a:pt x="219" y="88"/>
                    <a:pt x="225" y="99"/>
                  </a:cubicBezTo>
                  <a:cubicBezTo>
                    <a:pt x="233" y="116"/>
                    <a:pt x="236" y="133"/>
                    <a:pt x="234" y="151"/>
                  </a:cubicBezTo>
                  <a:cubicBezTo>
                    <a:pt x="233" y="163"/>
                    <a:pt x="230" y="174"/>
                    <a:pt x="226" y="185"/>
                  </a:cubicBezTo>
                  <a:cubicBezTo>
                    <a:pt x="219" y="202"/>
                    <a:pt x="210" y="218"/>
                    <a:pt x="197" y="231"/>
                  </a:cubicBezTo>
                  <a:cubicBezTo>
                    <a:pt x="183" y="244"/>
                    <a:pt x="167" y="253"/>
                    <a:pt x="148" y="256"/>
                  </a:cubicBezTo>
                  <a:cubicBezTo>
                    <a:pt x="127" y="260"/>
                    <a:pt x="107" y="258"/>
                    <a:pt x="87" y="249"/>
                  </a:cubicBezTo>
                  <a:cubicBezTo>
                    <a:pt x="73" y="243"/>
                    <a:pt x="62" y="234"/>
                    <a:pt x="55" y="220"/>
                  </a:cubicBezTo>
                  <a:cubicBezTo>
                    <a:pt x="52" y="216"/>
                    <a:pt x="51" y="211"/>
                    <a:pt x="49" y="206"/>
                  </a:cubicBezTo>
                  <a:cubicBezTo>
                    <a:pt x="48" y="201"/>
                    <a:pt x="45" y="196"/>
                    <a:pt x="41" y="194"/>
                  </a:cubicBezTo>
                  <a:cubicBezTo>
                    <a:pt x="37" y="192"/>
                    <a:pt x="34" y="191"/>
                    <a:pt x="30" y="192"/>
                  </a:cubicBezTo>
                  <a:cubicBezTo>
                    <a:pt x="23" y="193"/>
                    <a:pt x="17" y="195"/>
                    <a:pt x="12" y="200"/>
                  </a:cubicBezTo>
                  <a:cubicBezTo>
                    <a:pt x="8" y="205"/>
                    <a:pt x="6" y="210"/>
                    <a:pt x="4" y="216"/>
                  </a:cubicBezTo>
                  <a:cubicBezTo>
                    <a:pt x="1" y="229"/>
                    <a:pt x="0" y="241"/>
                    <a:pt x="0" y="254"/>
                  </a:cubicBezTo>
                  <a:cubicBezTo>
                    <a:pt x="0" y="264"/>
                    <a:pt x="0" y="273"/>
                    <a:pt x="0" y="283"/>
                  </a:cubicBezTo>
                  <a:cubicBezTo>
                    <a:pt x="486" y="283"/>
                    <a:pt x="1110" y="283"/>
                    <a:pt x="1912" y="283"/>
                  </a:cubicBezTo>
                  <a:cubicBezTo>
                    <a:pt x="1963" y="283"/>
                    <a:pt x="2004" y="220"/>
                    <a:pt x="2004" y="141"/>
                  </a:cubicBezTo>
                  <a:cubicBezTo>
                    <a:pt x="2004" y="63"/>
                    <a:pt x="1963" y="0"/>
                    <a:pt x="19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416048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479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11" name="Grupo 10"/>
          <p:cNvGrpSpPr/>
          <p:nvPr userDrawn="1"/>
        </p:nvGrpSpPr>
        <p:grpSpPr>
          <a:xfrm>
            <a:off x="432267" y="187980"/>
            <a:ext cx="11320463" cy="851996"/>
            <a:chOff x="-1033463" y="2890838"/>
            <a:chExt cx="14258926" cy="1073150"/>
          </a:xfrm>
          <a:solidFill>
            <a:srgbClr val="EE9012"/>
          </a:solidFill>
        </p:grpSpPr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-1033463" y="2890838"/>
              <a:ext cx="7291388" cy="1073150"/>
            </a:xfrm>
            <a:custGeom>
              <a:avLst/>
              <a:gdLst>
                <a:gd name="T0" fmla="*/ 1837 w 1943"/>
                <a:gd name="T1" fmla="*/ 167 h 283"/>
                <a:gd name="T2" fmla="*/ 1862 w 1943"/>
                <a:gd name="T3" fmla="*/ 174 h 283"/>
                <a:gd name="T4" fmla="*/ 1883 w 1943"/>
                <a:gd name="T5" fmla="*/ 177 h 283"/>
                <a:gd name="T6" fmla="*/ 1910 w 1943"/>
                <a:gd name="T7" fmla="*/ 170 h 283"/>
                <a:gd name="T8" fmla="*/ 1932 w 1943"/>
                <a:gd name="T9" fmla="*/ 146 h 283"/>
                <a:gd name="T10" fmla="*/ 1939 w 1943"/>
                <a:gd name="T11" fmla="*/ 111 h 283"/>
                <a:gd name="T12" fmla="*/ 1941 w 1943"/>
                <a:gd name="T13" fmla="*/ 102 h 283"/>
                <a:gd name="T14" fmla="*/ 1937 w 1943"/>
                <a:gd name="T15" fmla="*/ 89 h 283"/>
                <a:gd name="T16" fmla="*/ 1920 w 1943"/>
                <a:gd name="T17" fmla="*/ 73 h 283"/>
                <a:gd name="T18" fmla="*/ 1906 w 1943"/>
                <a:gd name="T19" fmla="*/ 41 h 283"/>
                <a:gd name="T20" fmla="*/ 1903 w 1943"/>
                <a:gd name="T21" fmla="*/ 0 h 283"/>
                <a:gd name="T22" fmla="*/ 92 w 1943"/>
                <a:gd name="T23" fmla="*/ 0 h 283"/>
                <a:gd name="T24" fmla="*/ 0 w 1943"/>
                <a:gd name="T25" fmla="*/ 141 h 283"/>
                <a:gd name="T26" fmla="*/ 92 w 1943"/>
                <a:gd name="T27" fmla="*/ 283 h 283"/>
                <a:gd name="T28" fmla="*/ 1770 w 1943"/>
                <a:gd name="T29" fmla="*/ 283 h 283"/>
                <a:gd name="T30" fmla="*/ 1770 w 1943"/>
                <a:gd name="T31" fmla="*/ 274 h 283"/>
                <a:gd name="T32" fmla="*/ 1770 w 1943"/>
                <a:gd name="T33" fmla="*/ 247 h 283"/>
                <a:gd name="T34" fmla="*/ 1778 w 1943"/>
                <a:gd name="T35" fmla="*/ 201 h 283"/>
                <a:gd name="T36" fmla="*/ 1807 w 1943"/>
                <a:gd name="T37" fmla="*/ 170 h 283"/>
                <a:gd name="T38" fmla="*/ 1837 w 1943"/>
                <a:gd name="T39" fmla="*/ 167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43" h="283">
                  <a:moveTo>
                    <a:pt x="1837" y="167"/>
                  </a:moveTo>
                  <a:cubicBezTo>
                    <a:pt x="1846" y="168"/>
                    <a:pt x="1854" y="171"/>
                    <a:pt x="1862" y="174"/>
                  </a:cubicBezTo>
                  <a:cubicBezTo>
                    <a:pt x="1869" y="177"/>
                    <a:pt x="1875" y="178"/>
                    <a:pt x="1883" y="177"/>
                  </a:cubicBezTo>
                  <a:cubicBezTo>
                    <a:pt x="1892" y="175"/>
                    <a:pt x="1901" y="173"/>
                    <a:pt x="1910" y="170"/>
                  </a:cubicBezTo>
                  <a:cubicBezTo>
                    <a:pt x="1922" y="167"/>
                    <a:pt x="1929" y="159"/>
                    <a:pt x="1932" y="146"/>
                  </a:cubicBezTo>
                  <a:cubicBezTo>
                    <a:pt x="1934" y="134"/>
                    <a:pt x="1936" y="122"/>
                    <a:pt x="1939" y="111"/>
                  </a:cubicBezTo>
                  <a:cubicBezTo>
                    <a:pt x="1940" y="108"/>
                    <a:pt x="1941" y="105"/>
                    <a:pt x="1941" y="102"/>
                  </a:cubicBezTo>
                  <a:cubicBezTo>
                    <a:pt x="1943" y="95"/>
                    <a:pt x="1942" y="93"/>
                    <a:pt x="1937" y="89"/>
                  </a:cubicBezTo>
                  <a:cubicBezTo>
                    <a:pt x="1930" y="84"/>
                    <a:pt x="1925" y="80"/>
                    <a:pt x="1920" y="73"/>
                  </a:cubicBezTo>
                  <a:cubicBezTo>
                    <a:pt x="1913" y="64"/>
                    <a:pt x="1909" y="53"/>
                    <a:pt x="1906" y="41"/>
                  </a:cubicBezTo>
                  <a:cubicBezTo>
                    <a:pt x="1903" y="27"/>
                    <a:pt x="1903" y="14"/>
                    <a:pt x="1903" y="0"/>
                  </a:cubicBezTo>
                  <a:cubicBezTo>
                    <a:pt x="1432" y="0"/>
                    <a:pt x="839" y="0"/>
                    <a:pt x="92" y="0"/>
                  </a:cubicBezTo>
                  <a:cubicBezTo>
                    <a:pt x="41" y="0"/>
                    <a:pt x="0" y="63"/>
                    <a:pt x="0" y="141"/>
                  </a:cubicBezTo>
                  <a:cubicBezTo>
                    <a:pt x="0" y="220"/>
                    <a:pt x="41" y="283"/>
                    <a:pt x="92" y="283"/>
                  </a:cubicBezTo>
                  <a:cubicBezTo>
                    <a:pt x="92" y="283"/>
                    <a:pt x="92" y="283"/>
                    <a:pt x="1770" y="283"/>
                  </a:cubicBezTo>
                  <a:cubicBezTo>
                    <a:pt x="1770" y="280"/>
                    <a:pt x="1770" y="277"/>
                    <a:pt x="1770" y="274"/>
                  </a:cubicBezTo>
                  <a:cubicBezTo>
                    <a:pt x="1770" y="265"/>
                    <a:pt x="1770" y="256"/>
                    <a:pt x="1770" y="247"/>
                  </a:cubicBezTo>
                  <a:cubicBezTo>
                    <a:pt x="1770" y="231"/>
                    <a:pt x="1772" y="216"/>
                    <a:pt x="1778" y="201"/>
                  </a:cubicBezTo>
                  <a:cubicBezTo>
                    <a:pt x="1783" y="187"/>
                    <a:pt x="1792" y="176"/>
                    <a:pt x="1807" y="170"/>
                  </a:cubicBezTo>
                  <a:cubicBezTo>
                    <a:pt x="1817" y="166"/>
                    <a:pt x="1827" y="166"/>
                    <a:pt x="1837" y="1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705475" y="2890838"/>
              <a:ext cx="7519988" cy="1073150"/>
            </a:xfrm>
            <a:custGeom>
              <a:avLst/>
              <a:gdLst>
                <a:gd name="T0" fmla="*/ 1912 w 2004"/>
                <a:gd name="T1" fmla="*/ 0 h 283"/>
                <a:gd name="T2" fmla="*/ 133 w 2004"/>
                <a:gd name="T3" fmla="*/ 0 h 283"/>
                <a:gd name="T4" fmla="*/ 134 w 2004"/>
                <a:gd name="T5" fmla="*/ 17 h 283"/>
                <a:gd name="T6" fmla="*/ 140 w 2004"/>
                <a:gd name="T7" fmla="*/ 49 h 283"/>
                <a:gd name="T8" fmla="*/ 173 w 2004"/>
                <a:gd name="T9" fmla="*/ 68 h 283"/>
                <a:gd name="T10" fmla="*/ 198 w 2004"/>
                <a:gd name="T11" fmla="*/ 72 h 283"/>
                <a:gd name="T12" fmla="*/ 225 w 2004"/>
                <a:gd name="T13" fmla="*/ 99 h 283"/>
                <a:gd name="T14" fmla="*/ 234 w 2004"/>
                <a:gd name="T15" fmla="*/ 151 h 283"/>
                <a:gd name="T16" fmla="*/ 226 w 2004"/>
                <a:gd name="T17" fmla="*/ 185 h 283"/>
                <a:gd name="T18" fmla="*/ 197 w 2004"/>
                <a:gd name="T19" fmla="*/ 231 h 283"/>
                <a:gd name="T20" fmla="*/ 148 w 2004"/>
                <a:gd name="T21" fmla="*/ 256 h 283"/>
                <a:gd name="T22" fmla="*/ 87 w 2004"/>
                <a:gd name="T23" fmla="*/ 249 h 283"/>
                <a:gd name="T24" fmla="*/ 55 w 2004"/>
                <a:gd name="T25" fmla="*/ 220 h 283"/>
                <a:gd name="T26" fmla="*/ 49 w 2004"/>
                <a:gd name="T27" fmla="*/ 206 h 283"/>
                <a:gd name="T28" fmla="*/ 41 w 2004"/>
                <a:gd name="T29" fmla="*/ 194 h 283"/>
                <a:gd name="T30" fmla="*/ 30 w 2004"/>
                <a:gd name="T31" fmla="*/ 192 h 283"/>
                <a:gd name="T32" fmla="*/ 12 w 2004"/>
                <a:gd name="T33" fmla="*/ 200 h 283"/>
                <a:gd name="T34" fmla="*/ 4 w 2004"/>
                <a:gd name="T35" fmla="*/ 216 h 283"/>
                <a:gd name="T36" fmla="*/ 0 w 2004"/>
                <a:gd name="T37" fmla="*/ 254 h 283"/>
                <a:gd name="T38" fmla="*/ 0 w 2004"/>
                <a:gd name="T39" fmla="*/ 283 h 283"/>
                <a:gd name="T40" fmla="*/ 1912 w 2004"/>
                <a:gd name="T41" fmla="*/ 283 h 283"/>
                <a:gd name="T42" fmla="*/ 2004 w 2004"/>
                <a:gd name="T43" fmla="*/ 141 h 283"/>
                <a:gd name="T44" fmla="*/ 1912 w 2004"/>
                <a:gd name="T4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04" h="283">
                  <a:moveTo>
                    <a:pt x="1912" y="0"/>
                  </a:moveTo>
                  <a:cubicBezTo>
                    <a:pt x="1912" y="0"/>
                    <a:pt x="1912" y="0"/>
                    <a:pt x="133" y="0"/>
                  </a:cubicBezTo>
                  <a:cubicBezTo>
                    <a:pt x="133" y="6"/>
                    <a:pt x="133" y="11"/>
                    <a:pt x="134" y="17"/>
                  </a:cubicBezTo>
                  <a:cubicBezTo>
                    <a:pt x="134" y="28"/>
                    <a:pt x="136" y="39"/>
                    <a:pt x="140" y="49"/>
                  </a:cubicBezTo>
                  <a:cubicBezTo>
                    <a:pt x="146" y="63"/>
                    <a:pt x="158" y="70"/>
                    <a:pt x="173" y="68"/>
                  </a:cubicBezTo>
                  <a:cubicBezTo>
                    <a:pt x="182" y="67"/>
                    <a:pt x="190" y="69"/>
                    <a:pt x="198" y="72"/>
                  </a:cubicBezTo>
                  <a:cubicBezTo>
                    <a:pt x="210" y="78"/>
                    <a:pt x="219" y="88"/>
                    <a:pt x="225" y="99"/>
                  </a:cubicBezTo>
                  <a:cubicBezTo>
                    <a:pt x="233" y="116"/>
                    <a:pt x="236" y="133"/>
                    <a:pt x="234" y="151"/>
                  </a:cubicBezTo>
                  <a:cubicBezTo>
                    <a:pt x="233" y="163"/>
                    <a:pt x="230" y="174"/>
                    <a:pt x="226" y="185"/>
                  </a:cubicBezTo>
                  <a:cubicBezTo>
                    <a:pt x="219" y="202"/>
                    <a:pt x="210" y="218"/>
                    <a:pt x="197" y="231"/>
                  </a:cubicBezTo>
                  <a:cubicBezTo>
                    <a:pt x="183" y="244"/>
                    <a:pt x="167" y="253"/>
                    <a:pt x="148" y="256"/>
                  </a:cubicBezTo>
                  <a:cubicBezTo>
                    <a:pt x="127" y="260"/>
                    <a:pt x="107" y="258"/>
                    <a:pt x="87" y="249"/>
                  </a:cubicBezTo>
                  <a:cubicBezTo>
                    <a:pt x="73" y="243"/>
                    <a:pt x="62" y="234"/>
                    <a:pt x="55" y="220"/>
                  </a:cubicBezTo>
                  <a:cubicBezTo>
                    <a:pt x="52" y="216"/>
                    <a:pt x="51" y="211"/>
                    <a:pt x="49" y="206"/>
                  </a:cubicBezTo>
                  <a:cubicBezTo>
                    <a:pt x="48" y="201"/>
                    <a:pt x="45" y="196"/>
                    <a:pt x="41" y="194"/>
                  </a:cubicBezTo>
                  <a:cubicBezTo>
                    <a:pt x="37" y="192"/>
                    <a:pt x="34" y="191"/>
                    <a:pt x="30" y="192"/>
                  </a:cubicBezTo>
                  <a:cubicBezTo>
                    <a:pt x="23" y="193"/>
                    <a:pt x="17" y="195"/>
                    <a:pt x="12" y="200"/>
                  </a:cubicBezTo>
                  <a:cubicBezTo>
                    <a:pt x="8" y="205"/>
                    <a:pt x="6" y="210"/>
                    <a:pt x="4" y="216"/>
                  </a:cubicBezTo>
                  <a:cubicBezTo>
                    <a:pt x="1" y="229"/>
                    <a:pt x="0" y="241"/>
                    <a:pt x="0" y="254"/>
                  </a:cubicBezTo>
                  <a:cubicBezTo>
                    <a:pt x="0" y="264"/>
                    <a:pt x="0" y="273"/>
                    <a:pt x="0" y="283"/>
                  </a:cubicBezTo>
                  <a:cubicBezTo>
                    <a:pt x="486" y="283"/>
                    <a:pt x="1110" y="283"/>
                    <a:pt x="1912" y="283"/>
                  </a:cubicBezTo>
                  <a:cubicBezTo>
                    <a:pt x="1963" y="283"/>
                    <a:pt x="2004" y="220"/>
                    <a:pt x="2004" y="141"/>
                  </a:cubicBezTo>
                  <a:cubicBezTo>
                    <a:pt x="2004" y="63"/>
                    <a:pt x="1963" y="0"/>
                    <a:pt x="19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708961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123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973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85770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068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31350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05623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282361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593992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970731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B04FEC5A-FE9A-463C-92F8-C2BB350D4D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53520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 flipH="1">
            <a:off x="0" y="-1"/>
            <a:ext cx="3607904" cy="6858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27170" y="1700808"/>
            <a:ext cx="6370226" cy="72000"/>
            <a:chOff x="3843032" y="6553200"/>
            <a:chExt cx="2066410" cy="87086"/>
          </a:xfrm>
        </p:grpSpPr>
        <p:sp>
          <p:nvSpPr>
            <p:cNvPr id="6" name="Rectangle 5"/>
            <p:cNvSpPr/>
            <p:nvPr userDrawn="1"/>
          </p:nvSpPr>
          <p:spPr>
            <a:xfrm flipV="1">
              <a:off x="3843032" y="6553200"/>
              <a:ext cx="413282" cy="8708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 flipV="1">
              <a:off x="4256314" y="6553200"/>
              <a:ext cx="413282" cy="870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 flipV="1">
              <a:off x="4669596" y="6553200"/>
              <a:ext cx="413282" cy="870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flipV="1">
              <a:off x="5082878" y="6553200"/>
              <a:ext cx="413282" cy="870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 flipV="1">
              <a:off x="5496160" y="6553200"/>
              <a:ext cx="413282" cy="8708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</p:grpSp>
      <p:pic>
        <p:nvPicPr>
          <p:cNvPr id="12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70E1C65B-FA29-49FA-876E-B8BDE06EAB1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>
            <a:off x="-1" y="549778"/>
            <a:ext cx="5139665" cy="630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5DBE40ED-7CE2-4516-8B07-D034A986D52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19265" y="1047756"/>
            <a:ext cx="2375188" cy="3703149"/>
          </a:xfrm>
          <a:custGeom>
            <a:avLst/>
            <a:gdLst>
              <a:gd name="connsiteX0" fmla="*/ 0 w 1746098"/>
              <a:gd name="connsiteY0" fmla="*/ 0 h 2942176"/>
              <a:gd name="connsiteX1" fmla="*/ 1746098 w 1746098"/>
              <a:gd name="connsiteY1" fmla="*/ 0 h 2942176"/>
              <a:gd name="connsiteX2" fmla="*/ 1746098 w 1746098"/>
              <a:gd name="connsiteY2" fmla="*/ 2942176 h 2942176"/>
              <a:gd name="connsiteX3" fmla="*/ 0 w 1746098"/>
              <a:gd name="connsiteY3" fmla="*/ 2942176 h 2942176"/>
              <a:gd name="connsiteX4" fmla="*/ 0 w 1746098"/>
              <a:gd name="connsiteY4" fmla="*/ 0 h 2942176"/>
              <a:gd name="connsiteX0" fmla="*/ 21771 w 1746098"/>
              <a:gd name="connsiteY0" fmla="*/ 0 h 2991162"/>
              <a:gd name="connsiteX1" fmla="*/ 1746098 w 1746098"/>
              <a:gd name="connsiteY1" fmla="*/ 48986 h 2991162"/>
              <a:gd name="connsiteX2" fmla="*/ 1746098 w 1746098"/>
              <a:gd name="connsiteY2" fmla="*/ 2991162 h 2991162"/>
              <a:gd name="connsiteX3" fmla="*/ 0 w 1746098"/>
              <a:gd name="connsiteY3" fmla="*/ 2991162 h 2991162"/>
              <a:gd name="connsiteX4" fmla="*/ 21771 w 1746098"/>
              <a:gd name="connsiteY4" fmla="*/ 0 h 2991162"/>
              <a:gd name="connsiteX0" fmla="*/ 21771 w 1795084"/>
              <a:gd name="connsiteY0" fmla="*/ 38100 h 3029262"/>
              <a:gd name="connsiteX1" fmla="*/ 1795084 w 1795084"/>
              <a:gd name="connsiteY1" fmla="*/ 0 h 3029262"/>
              <a:gd name="connsiteX2" fmla="*/ 1746098 w 1795084"/>
              <a:gd name="connsiteY2" fmla="*/ 3029262 h 3029262"/>
              <a:gd name="connsiteX3" fmla="*/ 0 w 1795084"/>
              <a:gd name="connsiteY3" fmla="*/ 3029262 h 3029262"/>
              <a:gd name="connsiteX4" fmla="*/ 21771 w 1795084"/>
              <a:gd name="connsiteY4" fmla="*/ 38100 h 3029262"/>
              <a:gd name="connsiteX0" fmla="*/ 212271 w 1985584"/>
              <a:gd name="connsiteY0" fmla="*/ 38100 h 3067362"/>
              <a:gd name="connsiteX1" fmla="*/ 1985584 w 1985584"/>
              <a:gd name="connsiteY1" fmla="*/ 0 h 3067362"/>
              <a:gd name="connsiteX2" fmla="*/ 1936598 w 1985584"/>
              <a:gd name="connsiteY2" fmla="*/ 3029262 h 3067362"/>
              <a:gd name="connsiteX3" fmla="*/ 0 w 1985584"/>
              <a:gd name="connsiteY3" fmla="*/ 3067362 h 3067362"/>
              <a:gd name="connsiteX4" fmla="*/ 212271 w 1985584"/>
              <a:gd name="connsiteY4" fmla="*/ 38100 h 3067362"/>
              <a:gd name="connsiteX0" fmla="*/ 212271 w 1985584"/>
              <a:gd name="connsiteY0" fmla="*/ 38100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212271 w 1985584"/>
              <a:gd name="connsiteY4" fmla="*/ 38100 h 3110905"/>
              <a:gd name="connsiteX0" fmla="*/ 212271 w 1985584"/>
              <a:gd name="connsiteY0" fmla="*/ 16329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212271 w 1985584"/>
              <a:gd name="connsiteY4" fmla="*/ 16329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195942 w 1985584"/>
              <a:gd name="connsiteY4" fmla="*/ 21772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31006 w 1985584"/>
              <a:gd name="connsiteY2" fmla="*/ 3110905 h 3110905"/>
              <a:gd name="connsiteX3" fmla="*/ 0 w 1985584"/>
              <a:gd name="connsiteY3" fmla="*/ 3067362 h 3110905"/>
              <a:gd name="connsiteX4" fmla="*/ 195942 w 1985584"/>
              <a:gd name="connsiteY4" fmla="*/ 21772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31006 w 1985584"/>
              <a:gd name="connsiteY2" fmla="*/ 3110905 h 3110905"/>
              <a:gd name="connsiteX3" fmla="*/ 0 w 1985584"/>
              <a:gd name="connsiteY3" fmla="*/ 3075245 h 3110905"/>
              <a:gd name="connsiteX4" fmla="*/ 195942 w 1985584"/>
              <a:gd name="connsiteY4" fmla="*/ 21772 h 311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584" h="3110905">
                <a:moveTo>
                  <a:pt x="195942" y="21772"/>
                </a:moveTo>
                <a:lnTo>
                  <a:pt x="1985584" y="0"/>
                </a:lnTo>
                <a:lnTo>
                  <a:pt x="1831006" y="3110905"/>
                </a:lnTo>
                <a:lnTo>
                  <a:pt x="0" y="3075245"/>
                </a:lnTo>
                <a:lnTo>
                  <a:pt x="195942" y="2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lIns="252000" tIns="216000" anchor="ctr"/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6770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19627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12B6C6-12D5-49A1-B688-91C869139E0E}"/>
              </a:ext>
            </a:extLst>
          </p:cNvPr>
          <p:cNvSpPr/>
          <p:nvPr userDrawn="1"/>
        </p:nvSpPr>
        <p:spPr>
          <a:xfrm>
            <a:off x="0" y="0"/>
            <a:ext cx="12192000" cy="3886200"/>
          </a:xfrm>
          <a:prstGeom prst="rect">
            <a:avLst/>
          </a:prstGeom>
          <a:solidFill>
            <a:srgbClr val="EE9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D:\KBM-정애\014-Fullppt\PNG이미지\탭.png">
            <a:extLst>
              <a:ext uri="{FF2B5EF4-FFF2-40B4-BE49-F238E27FC236}">
                <a16:creationId xmlns:a16="http://schemas.microsoft.com/office/drawing/2014/main" id="{71CF212A-1782-49B4-8B17-581DC5D7B3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552" y="1709312"/>
            <a:ext cx="3530683" cy="43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KBM-정애\014-Fullppt\PNG이미지\핸드폰.png">
            <a:extLst>
              <a:ext uri="{FF2B5EF4-FFF2-40B4-BE49-F238E27FC236}">
                <a16:creationId xmlns:a16="http://schemas.microsoft.com/office/drawing/2014/main" id="{F6F9CC28-F54D-4BAA-BF10-18180D05E3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10" y="3259539"/>
            <a:ext cx="2660906" cy="322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10637AE-6F5C-4D3F-9611-7DA2098A8029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660866" y="2158177"/>
            <a:ext cx="2449154" cy="31255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96F8098-C31E-4554-BACD-2C26FE4D24E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886576" y="3403405"/>
            <a:ext cx="1484457" cy="2330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430837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139162" y="1"/>
            <a:ext cx="2863562" cy="39993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122128" y="2870061"/>
            <a:ext cx="2863562" cy="39879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9139162" y="4114800"/>
            <a:ext cx="2863562" cy="2743200"/>
          </a:xfrm>
          <a:prstGeom prst="rect">
            <a:avLst/>
          </a:prstGeom>
          <a:solidFill>
            <a:srgbClr val="EA52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122128" y="1"/>
            <a:ext cx="2863562" cy="2754584"/>
          </a:xfrm>
          <a:prstGeom prst="rect">
            <a:avLst/>
          </a:prstGeom>
          <a:solidFill>
            <a:srgbClr val="EE9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2008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728244" y="2682240"/>
            <a:ext cx="3600000" cy="417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2682240"/>
            <a:ext cx="3600000" cy="417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 rot="5400000">
            <a:off x="8470899" y="3136901"/>
            <a:ext cx="6858000" cy="584201"/>
          </a:xfrm>
          <a:custGeom>
            <a:avLst/>
            <a:gdLst>
              <a:gd name="T0" fmla="*/ 0 w 7861"/>
              <a:gd name="T1" fmla="*/ 0 h 549"/>
              <a:gd name="T2" fmla="*/ 7861 w 7861"/>
              <a:gd name="T3" fmla="*/ 0 h 549"/>
              <a:gd name="T4" fmla="*/ 7861 w 7861"/>
              <a:gd name="T5" fmla="*/ 549 h 549"/>
              <a:gd name="T6" fmla="*/ 0 w 7861"/>
              <a:gd name="T7" fmla="*/ 549 h 549"/>
              <a:gd name="T8" fmla="*/ 0 w 7861"/>
              <a:gd name="T9" fmla="*/ 0 h 549"/>
              <a:gd name="T10" fmla="*/ 0 w 7861"/>
              <a:gd name="T11" fmla="*/ 0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61" h="549">
                <a:moveTo>
                  <a:pt x="0" y="0"/>
                </a:moveTo>
                <a:lnTo>
                  <a:pt x="7861" y="0"/>
                </a:lnTo>
                <a:lnTo>
                  <a:pt x="7861" y="549"/>
                </a:lnTo>
                <a:lnTo>
                  <a:pt x="0" y="54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A525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 rot="5400000">
            <a:off x="8012508" y="3262711"/>
            <a:ext cx="6857997" cy="332582"/>
          </a:xfrm>
          <a:custGeom>
            <a:avLst/>
            <a:gdLst>
              <a:gd name="T0" fmla="*/ 0 w 7861"/>
              <a:gd name="T1" fmla="*/ 0 h 549"/>
              <a:gd name="T2" fmla="*/ 7861 w 7861"/>
              <a:gd name="T3" fmla="*/ 0 h 549"/>
              <a:gd name="T4" fmla="*/ 7861 w 7861"/>
              <a:gd name="T5" fmla="*/ 549 h 549"/>
              <a:gd name="T6" fmla="*/ 0 w 7861"/>
              <a:gd name="T7" fmla="*/ 549 h 549"/>
              <a:gd name="T8" fmla="*/ 0 w 7861"/>
              <a:gd name="T9" fmla="*/ 0 h 549"/>
              <a:gd name="T10" fmla="*/ 0 w 7861"/>
              <a:gd name="T11" fmla="*/ 0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61" h="549">
                <a:moveTo>
                  <a:pt x="0" y="0"/>
                </a:moveTo>
                <a:lnTo>
                  <a:pt x="7861" y="0"/>
                </a:lnTo>
                <a:lnTo>
                  <a:pt x="7861" y="549"/>
                </a:lnTo>
                <a:lnTo>
                  <a:pt x="0" y="54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1447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4">
            <a:extLst>
              <a:ext uri="{FF2B5EF4-FFF2-40B4-BE49-F238E27FC236}">
                <a16:creationId xmlns:a16="http://schemas.microsoft.com/office/drawing/2014/main" id="{BDD51FB4-1B36-409D-899E-5B0AB0DF70DE}"/>
              </a:ext>
            </a:extLst>
          </p:cNvPr>
          <p:cNvSpPr/>
          <p:nvPr userDrawn="1"/>
        </p:nvSpPr>
        <p:spPr>
          <a:xfrm>
            <a:off x="0" y="4702631"/>
            <a:ext cx="12192000" cy="2155370"/>
          </a:xfrm>
          <a:prstGeom prst="rect">
            <a:avLst/>
          </a:prstGeom>
          <a:solidFill>
            <a:srgbClr val="EA52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463CCC2-FD29-4FEC-BBBB-C122D82F3C18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1393369"/>
            <a:ext cx="4060800" cy="33092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4622F30-85C3-4FF9-A148-AF5042CF3F8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060800" y="1393369"/>
            <a:ext cx="4074310" cy="33092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1487AD8E-D8EF-4D5C-A0EA-47B7190BA0A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131200" y="1393369"/>
            <a:ext cx="4060800" cy="33092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1A5FCF1D-44E7-4881-AEE6-C04E806B84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44979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A8672015-9EB8-4432-88B6-7F04596A16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033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00C50F2-81AD-4E1A-A9B1-7A68EB7994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81869" y="1459515"/>
            <a:ext cx="2571107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23B902C7-8AEF-4A99-A35E-C4E754D4EC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050307" y="1459515"/>
            <a:ext cx="2571107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91696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807968" y="0"/>
            <a:ext cx="638403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74421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30867" y="-8359"/>
            <a:ext cx="3840000" cy="68663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ight Triangle 7"/>
          <p:cNvSpPr/>
          <p:nvPr userDrawn="1"/>
        </p:nvSpPr>
        <p:spPr>
          <a:xfrm rot="5400000">
            <a:off x="0" y="0"/>
            <a:ext cx="1097280" cy="1097280"/>
          </a:xfrm>
          <a:prstGeom prst="rtTriangle">
            <a:avLst/>
          </a:prstGeom>
          <a:solidFill>
            <a:srgbClr val="EE9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Rectangle 3"/>
          <p:cNvSpPr/>
          <p:nvPr userDrawn="1"/>
        </p:nvSpPr>
        <p:spPr>
          <a:xfrm>
            <a:off x="8445501" y="0"/>
            <a:ext cx="3746500" cy="6858000"/>
          </a:xfrm>
          <a:prstGeom prst="rect">
            <a:avLst/>
          </a:prstGeom>
          <a:solidFill>
            <a:srgbClr val="EA52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28245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3265715"/>
            <a:ext cx="12192000" cy="3592286"/>
          </a:xfrm>
          <a:prstGeom prst="rect">
            <a:avLst/>
          </a:prstGeom>
          <a:solidFill>
            <a:srgbClr val="EE9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2657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3265714"/>
            <a:ext cx="12192000" cy="91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7435907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EE9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F3E96B-F41C-466A-9F7A-C597C8A73509}"/>
              </a:ext>
            </a:extLst>
          </p:cNvPr>
          <p:cNvSpPr/>
          <p:nvPr userDrawn="1"/>
        </p:nvSpPr>
        <p:spPr>
          <a:xfrm>
            <a:off x="0" y="0"/>
            <a:ext cx="12192000" cy="17036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A09BFC-FB6E-4A07-AC20-5CA1F5A01095}"/>
              </a:ext>
            </a:extLst>
          </p:cNvPr>
          <p:cNvSpPr/>
          <p:nvPr userDrawn="1"/>
        </p:nvSpPr>
        <p:spPr>
          <a:xfrm>
            <a:off x="0" y="5170396"/>
            <a:ext cx="12192000" cy="17036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479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0" y="0"/>
            <a:ext cx="12188825" cy="871538"/>
          </a:xfrm>
          <a:custGeom>
            <a:avLst/>
            <a:gdLst>
              <a:gd name="T0" fmla="*/ 0 w 7861"/>
              <a:gd name="T1" fmla="*/ 0 h 549"/>
              <a:gd name="T2" fmla="*/ 7861 w 7861"/>
              <a:gd name="T3" fmla="*/ 0 h 549"/>
              <a:gd name="T4" fmla="*/ 7861 w 7861"/>
              <a:gd name="T5" fmla="*/ 549 h 549"/>
              <a:gd name="T6" fmla="*/ 0 w 7861"/>
              <a:gd name="T7" fmla="*/ 549 h 549"/>
              <a:gd name="T8" fmla="*/ 0 w 7861"/>
              <a:gd name="T9" fmla="*/ 0 h 549"/>
              <a:gd name="T10" fmla="*/ 0 w 7861"/>
              <a:gd name="T11" fmla="*/ 0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61" h="549">
                <a:moveTo>
                  <a:pt x="0" y="0"/>
                </a:moveTo>
                <a:lnTo>
                  <a:pt x="7861" y="0"/>
                </a:lnTo>
                <a:lnTo>
                  <a:pt x="7861" y="549"/>
                </a:lnTo>
                <a:lnTo>
                  <a:pt x="0" y="54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1F6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Freeform 6"/>
          <p:cNvSpPr>
            <a:spLocks noEditPoints="1"/>
          </p:cNvSpPr>
          <p:nvPr userDrawn="1"/>
        </p:nvSpPr>
        <p:spPr bwMode="auto">
          <a:xfrm>
            <a:off x="11187952" y="5983288"/>
            <a:ext cx="854523" cy="720635"/>
          </a:xfrm>
          <a:custGeom>
            <a:avLst/>
            <a:gdLst>
              <a:gd name="T0" fmla="*/ 142 w 318"/>
              <a:gd name="T1" fmla="*/ 151 h 268"/>
              <a:gd name="T2" fmla="*/ 142 w 318"/>
              <a:gd name="T3" fmla="*/ 180 h 268"/>
              <a:gd name="T4" fmla="*/ 114 w 318"/>
              <a:gd name="T5" fmla="*/ 180 h 268"/>
              <a:gd name="T6" fmla="*/ 114 w 318"/>
              <a:gd name="T7" fmla="*/ 213 h 268"/>
              <a:gd name="T8" fmla="*/ 142 w 318"/>
              <a:gd name="T9" fmla="*/ 213 h 268"/>
              <a:gd name="T10" fmla="*/ 142 w 318"/>
              <a:gd name="T11" fmla="*/ 241 h 268"/>
              <a:gd name="T12" fmla="*/ 175 w 318"/>
              <a:gd name="T13" fmla="*/ 241 h 268"/>
              <a:gd name="T14" fmla="*/ 175 w 318"/>
              <a:gd name="T15" fmla="*/ 213 h 268"/>
              <a:gd name="T16" fmla="*/ 204 w 318"/>
              <a:gd name="T17" fmla="*/ 213 h 268"/>
              <a:gd name="T18" fmla="*/ 204 w 318"/>
              <a:gd name="T19" fmla="*/ 180 h 268"/>
              <a:gd name="T20" fmla="*/ 175 w 318"/>
              <a:gd name="T21" fmla="*/ 180 h 268"/>
              <a:gd name="T22" fmla="*/ 175 w 318"/>
              <a:gd name="T23" fmla="*/ 151 h 268"/>
              <a:gd name="T24" fmla="*/ 142 w 318"/>
              <a:gd name="T25" fmla="*/ 151 h 268"/>
              <a:gd name="T26" fmla="*/ 0 w 318"/>
              <a:gd name="T27" fmla="*/ 126 h 268"/>
              <a:gd name="T28" fmla="*/ 318 w 318"/>
              <a:gd name="T29" fmla="*/ 126 h 268"/>
              <a:gd name="T30" fmla="*/ 318 w 318"/>
              <a:gd name="T31" fmla="*/ 233 h 268"/>
              <a:gd name="T32" fmla="*/ 283 w 318"/>
              <a:gd name="T33" fmla="*/ 268 h 268"/>
              <a:gd name="T34" fmla="*/ 34 w 318"/>
              <a:gd name="T35" fmla="*/ 268 h 268"/>
              <a:gd name="T36" fmla="*/ 0 w 318"/>
              <a:gd name="T37" fmla="*/ 233 h 268"/>
              <a:gd name="T38" fmla="*/ 0 w 318"/>
              <a:gd name="T39" fmla="*/ 126 h 268"/>
              <a:gd name="T40" fmla="*/ 98 w 318"/>
              <a:gd name="T41" fmla="*/ 20 h 268"/>
              <a:gd name="T42" fmla="*/ 86 w 318"/>
              <a:gd name="T43" fmla="*/ 32 h 268"/>
              <a:gd name="T44" fmla="*/ 86 w 318"/>
              <a:gd name="T45" fmla="*/ 60 h 268"/>
              <a:gd name="T46" fmla="*/ 232 w 318"/>
              <a:gd name="T47" fmla="*/ 60 h 268"/>
              <a:gd name="T48" fmla="*/ 232 w 318"/>
              <a:gd name="T49" fmla="*/ 32 h 268"/>
              <a:gd name="T50" fmla="*/ 220 w 318"/>
              <a:gd name="T51" fmla="*/ 20 h 268"/>
              <a:gd name="T52" fmla="*/ 98 w 318"/>
              <a:gd name="T53" fmla="*/ 20 h 268"/>
              <a:gd name="T54" fmla="*/ 83 w 318"/>
              <a:gd name="T55" fmla="*/ 0 h 268"/>
              <a:gd name="T56" fmla="*/ 235 w 318"/>
              <a:gd name="T57" fmla="*/ 0 h 268"/>
              <a:gd name="T58" fmla="*/ 252 w 318"/>
              <a:gd name="T59" fmla="*/ 16 h 268"/>
              <a:gd name="T60" fmla="*/ 252 w 318"/>
              <a:gd name="T61" fmla="*/ 60 h 268"/>
              <a:gd name="T62" fmla="*/ 283 w 318"/>
              <a:gd name="T63" fmla="*/ 60 h 268"/>
              <a:gd name="T64" fmla="*/ 318 w 318"/>
              <a:gd name="T65" fmla="*/ 94 h 268"/>
              <a:gd name="T66" fmla="*/ 318 w 318"/>
              <a:gd name="T67" fmla="*/ 111 h 268"/>
              <a:gd name="T68" fmla="*/ 0 w 318"/>
              <a:gd name="T69" fmla="*/ 111 h 268"/>
              <a:gd name="T70" fmla="*/ 0 w 318"/>
              <a:gd name="T71" fmla="*/ 94 h 268"/>
              <a:gd name="T72" fmla="*/ 34 w 318"/>
              <a:gd name="T73" fmla="*/ 60 h 268"/>
              <a:gd name="T74" fmla="*/ 66 w 318"/>
              <a:gd name="T75" fmla="*/ 60 h 268"/>
              <a:gd name="T76" fmla="*/ 66 w 318"/>
              <a:gd name="T77" fmla="*/ 16 h 268"/>
              <a:gd name="T78" fmla="*/ 83 w 318"/>
              <a:gd name="T79" fmla="*/ 0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18" h="268">
                <a:moveTo>
                  <a:pt x="142" y="151"/>
                </a:moveTo>
                <a:cubicBezTo>
                  <a:pt x="142" y="180"/>
                  <a:pt x="142" y="180"/>
                  <a:pt x="142" y="180"/>
                </a:cubicBezTo>
                <a:cubicBezTo>
                  <a:pt x="114" y="180"/>
                  <a:pt x="114" y="180"/>
                  <a:pt x="114" y="180"/>
                </a:cubicBezTo>
                <a:cubicBezTo>
                  <a:pt x="114" y="213"/>
                  <a:pt x="114" y="213"/>
                  <a:pt x="114" y="213"/>
                </a:cubicBezTo>
                <a:cubicBezTo>
                  <a:pt x="142" y="213"/>
                  <a:pt x="142" y="213"/>
                  <a:pt x="142" y="213"/>
                </a:cubicBezTo>
                <a:cubicBezTo>
                  <a:pt x="142" y="241"/>
                  <a:pt x="142" y="241"/>
                  <a:pt x="142" y="241"/>
                </a:cubicBezTo>
                <a:cubicBezTo>
                  <a:pt x="175" y="241"/>
                  <a:pt x="175" y="241"/>
                  <a:pt x="175" y="241"/>
                </a:cubicBezTo>
                <a:cubicBezTo>
                  <a:pt x="175" y="213"/>
                  <a:pt x="175" y="213"/>
                  <a:pt x="175" y="213"/>
                </a:cubicBezTo>
                <a:cubicBezTo>
                  <a:pt x="204" y="213"/>
                  <a:pt x="204" y="213"/>
                  <a:pt x="204" y="213"/>
                </a:cubicBezTo>
                <a:cubicBezTo>
                  <a:pt x="204" y="180"/>
                  <a:pt x="204" y="180"/>
                  <a:pt x="204" y="180"/>
                </a:cubicBezTo>
                <a:cubicBezTo>
                  <a:pt x="175" y="180"/>
                  <a:pt x="175" y="180"/>
                  <a:pt x="175" y="180"/>
                </a:cubicBezTo>
                <a:cubicBezTo>
                  <a:pt x="175" y="151"/>
                  <a:pt x="175" y="151"/>
                  <a:pt x="175" y="151"/>
                </a:cubicBezTo>
                <a:cubicBezTo>
                  <a:pt x="142" y="151"/>
                  <a:pt x="142" y="151"/>
                  <a:pt x="142" y="151"/>
                </a:cubicBezTo>
                <a:close/>
                <a:moveTo>
                  <a:pt x="0" y="126"/>
                </a:moveTo>
                <a:cubicBezTo>
                  <a:pt x="318" y="126"/>
                  <a:pt x="318" y="126"/>
                  <a:pt x="318" y="126"/>
                </a:cubicBezTo>
                <a:cubicBezTo>
                  <a:pt x="318" y="233"/>
                  <a:pt x="318" y="233"/>
                  <a:pt x="318" y="233"/>
                </a:cubicBezTo>
                <a:cubicBezTo>
                  <a:pt x="318" y="253"/>
                  <a:pt x="303" y="268"/>
                  <a:pt x="283" y="268"/>
                </a:cubicBezTo>
                <a:cubicBezTo>
                  <a:pt x="34" y="268"/>
                  <a:pt x="34" y="268"/>
                  <a:pt x="34" y="268"/>
                </a:cubicBezTo>
                <a:cubicBezTo>
                  <a:pt x="15" y="268"/>
                  <a:pt x="0" y="253"/>
                  <a:pt x="0" y="233"/>
                </a:cubicBezTo>
                <a:lnTo>
                  <a:pt x="0" y="126"/>
                </a:lnTo>
                <a:close/>
                <a:moveTo>
                  <a:pt x="98" y="20"/>
                </a:moveTo>
                <a:cubicBezTo>
                  <a:pt x="91" y="20"/>
                  <a:pt x="86" y="25"/>
                  <a:pt x="86" y="32"/>
                </a:cubicBezTo>
                <a:cubicBezTo>
                  <a:pt x="86" y="60"/>
                  <a:pt x="86" y="60"/>
                  <a:pt x="86" y="60"/>
                </a:cubicBezTo>
                <a:cubicBezTo>
                  <a:pt x="232" y="60"/>
                  <a:pt x="232" y="60"/>
                  <a:pt x="232" y="60"/>
                </a:cubicBezTo>
                <a:cubicBezTo>
                  <a:pt x="232" y="32"/>
                  <a:pt x="232" y="32"/>
                  <a:pt x="232" y="32"/>
                </a:cubicBezTo>
                <a:cubicBezTo>
                  <a:pt x="232" y="25"/>
                  <a:pt x="226" y="20"/>
                  <a:pt x="220" y="20"/>
                </a:cubicBezTo>
                <a:lnTo>
                  <a:pt x="98" y="20"/>
                </a:lnTo>
                <a:close/>
                <a:moveTo>
                  <a:pt x="83" y="0"/>
                </a:moveTo>
                <a:cubicBezTo>
                  <a:pt x="235" y="0"/>
                  <a:pt x="235" y="0"/>
                  <a:pt x="235" y="0"/>
                </a:cubicBezTo>
                <a:cubicBezTo>
                  <a:pt x="244" y="0"/>
                  <a:pt x="252" y="7"/>
                  <a:pt x="252" y="16"/>
                </a:cubicBezTo>
                <a:cubicBezTo>
                  <a:pt x="252" y="60"/>
                  <a:pt x="252" y="60"/>
                  <a:pt x="252" y="60"/>
                </a:cubicBezTo>
                <a:cubicBezTo>
                  <a:pt x="283" y="60"/>
                  <a:pt x="283" y="60"/>
                  <a:pt x="283" y="60"/>
                </a:cubicBezTo>
                <a:cubicBezTo>
                  <a:pt x="303" y="60"/>
                  <a:pt x="318" y="75"/>
                  <a:pt x="318" y="94"/>
                </a:cubicBezTo>
                <a:cubicBezTo>
                  <a:pt x="318" y="111"/>
                  <a:pt x="318" y="111"/>
                  <a:pt x="318" y="111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75"/>
                  <a:pt x="15" y="60"/>
                  <a:pt x="34" y="60"/>
                </a:cubicBezTo>
                <a:cubicBezTo>
                  <a:pt x="66" y="60"/>
                  <a:pt x="66" y="60"/>
                  <a:pt x="66" y="60"/>
                </a:cubicBezTo>
                <a:cubicBezTo>
                  <a:pt x="66" y="16"/>
                  <a:pt x="66" y="16"/>
                  <a:pt x="66" y="16"/>
                </a:cubicBezTo>
                <a:cubicBezTo>
                  <a:pt x="66" y="7"/>
                  <a:pt x="74" y="0"/>
                  <a:pt x="83" y="0"/>
                </a:cubicBezTo>
                <a:close/>
              </a:path>
            </a:pathLst>
          </a:custGeom>
          <a:solidFill>
            <a:srgbClr val="FED9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47164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 userDrawn="1"/>
        </p:nvSpPr>
        <p:spPr bwMode="auto">
          <a:xfrm>
            <a:off x="0" y="0"/>
            <a:ext cx="12188825" cy="871538"/>
          </a:xfrm>
          <a:custGeom>
            <a:avLst/>
            <a:gdLst>
              <a:gd name="T0" fmla="*/ 0 w 7861"/>
              <a:gd name="T1" fmla="*/ 0 h 549"/>
              <a:gd name="T2" fmla="*/ 7861 w 7861"/>
              <a:gd name="T3" fmla="*/ 0 h 549"/>
              <a:gd name="T4" fmla="*/ 7861 w 7861"/>
              <a:gd name="T5" fmla="*/ 549 h 549"/>
              <a:gd name="T6" fmla="*/ 0 w 7861"/>
              <a:gd name="T7" fmla="*/ 549 h 549"/>
              <a:gd name="T8" fmla="*/ 0 w 7861"/>
              <a:gd name="T9" fmla="*/ 0 h 549"/>
              <a:gd name="T10" fmla="*/ 0 w 7861"/>
              <a:gd name="T11" fmla="*/ 0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61" h="549">
                <a:moveTo>
                  <a:pt x="0" y="0"/>
                </a:moveTo>
                <a:lnTo>
                  <a:pt x="7861" y="0"/>
                </a:lnTo>
                <a:lnTo>
                  <a:pt x="7861" y="549"/>
                </a:lnTo>
                <a:lnTo>
                  <a:pt x="0" y="54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1F6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>
            <a:off x="3175" y="5986462"/>
            <a:ext cx="12188825" cy="871538"/>
          </a:xfrm>
          <a:custGeom>
            <a:avLst/>
            <a:gdLst>
              <a:gd name="T0" fmla="*/ 0 w 7861"/>
              <a:gd name="T1" fmla="*/ 0 h 549"/>
              <a:gd name="T2" fmla="*/ 7861 w 7861"/>
              <a:gd name="T3" fmla="*/ 0 h 549"/>
              <a:gd name="T4" fmla="*/ 7861 w 7861"/>
              <a:gd name="T5" fmla="*/ 549 h 549"/>
              <a:gd name="T6" fmla="*/ 0 w 7861"/>
              <a:gd name="T7" fmla="*/ 549 h 549"/>
              <a:gd name="T8" fmla="*/ 0 w 7861"/>
              <a:gd name="T9" fmla="*/ 0 h 549"/>
              <a:gd name="T10" fmla="*/ 0 w 7861"/>
              <a:gd name="T11" fmla="*/ 0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61" h="549">
                <a:moveTo>
                  <a:pt x="0" y="0"/>
                </a:moveTo>
                <a:lnTo>
                  <a:pt x="7861" y="0"/>
                </a:lnTo>
                <a:lnTo>
                  <a:pt x="7861" y="549"/>
                </a:lnTo>
                <a:lnTo>
                  <a:pt x="0" y="54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1F6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Freeform 6"/>
          <p:cNvSpPr>
            <a:spLocks noEditPoints="1"/>
          </p:cNvSpPr>
          <p:nvPr userDrawn="1"/>
        </p:nvSpPr>
        <p:spPr bwMode="auto">
          <a:xfrm>
            <a:off x="11308722" y="6154677"/>
            <a:ext cx="634527" cy="535108"/>
          </a:xfrm>
          <a:custGeom>
            <a:avLst/>
            <a:gdLst>
              <a:gd name="T0" fmla="*/ 142 w 318"/>
              <a:gd name="T1" fmla="*/ 151 h 268"/>
              <a:gd name="T2" fmla="*/ 142 w 318"/>
              <a:gd name="T3" fmla="*/ 180 h 268"/>
              <a:gd name="T4" fmla="*/ 114 w 318"/>
              <a:gd name="T5" fmla="*/ 180 h 268"/>
              <a:gd name="T6" fmla="*/ 114 w 318"/>
              <a:gd name="T7" fmla="*/ 213 h 268"/>
              <a:gd name="T8" fmla="*/ 142 w 318"/>
              <a:gd name="T9" fmla="*/ 213 h 268"/>
              <a:gd name="T10" fmla="*/ 142 w 318"/>
              <a:gd name="T11" fmla="*/ 241 h 268"/>
              <a:gd name="T12" fmla="*/ 175 w 318"/>
              <a:gd name="T13" fmla="*/ 241 h 268"/>
              <a:gd name="T14" fmla="*/ 175 w 318"/>
              <a:gd name="T15" fmla="*/ 213 h 268"/>
              <a:gd name="T16" fmla="*/ 204 w 318"/>
              <a:gd name="T17" fmla="*/ 213 h 268"/>
              <a:gd name="T18" fmla="*/ 204 w 318"/>
              <a:gd name="T19" fmla="*/ 180 h 268"/>
              <a:gd name="T20" fmla="*/ 175 w 318"/>
              <a:gd name="T21" fmla="*/ 180 h 268"/>
              <a:gd name="T22" fmla="*/ 175 w 318"/>
              <a:gd name="T23" fmla="*/ 151 h 268"/>
              <a:gd name="T24" fmla="*/ 142 w 318"/>
              <a:gd name="T25" fmla="*/ 151 h 268"/>
              <a:gd name="T26" fmla="*/ 0 w 318"/>
              <a:gd name="T27" fmla="*/ 126 h 268"/>
              <a:gd name="T28" fmla="*/ 318 w 318"/>
              <a:gd name="T29" fmla="*/ 126 h 268"/>
              <a:gd name="T30" fmla="*/ 318 w 318"/>
              <a:gd name="T31" fmla="*/ 233 h 268"/>
              <a:gd name="T32" fmla="*/ 283 w 318"/>
              <a:gd name="T33" fmla="*/ 268 h 268"/>
              <a:gd name="T34" fmla="*/ 34 w 318"/>
              <a:gd name="T35" fmla="*/ 268 h 268"/>
              <a:gd name="T36" fmla="*/ 0 w 318"/>
              <a:gd name="T37" fmla="*/ 233 h 268"/>
              <a:gd name="T38" fmla="*/ 0 w 318"/>
              <a:gd name="T39" fmla="*/ 126 h 268"/>
              <a:gd name="T40" fmla="*/ 98 w 318"/>
              <a:gd name="T41" fmla="*/ 20 h 268"/>
              <a:gd name="T42" fmla="*/ 86 w 318"/>
              <a:gd name="T43" fmla="*/ 32 h 268"/>
              <a:gd name="T44" fmla="*/ 86 w 318"/>
              <a:gd name="T45" fmla="*/ 60 h 268"/>
              <a:gd name="T46" fmla="*/ 232 w 318"/>
              <a:gd name="T47" fmla="*/ 60 h 268"/>
              <a:gd name="T48" fmla="*/ 232 w 318"/>
              <a:gd name="T49" fmla="*/ 32 h 268"/>
              <a:gd name="T50" fmla="*/ 220 w 318"/>
              <a:gd name="T51" fmla="*/ 20 h 268"/>
              <a:gd name="T52" fmla="*/ 98 w 318"/>
              <a:gd name="T53" fmla="*/ 20 h 268"/>
              <a:gd name="T54" fmla="*/ 83 w 318"/>
              <a:gd name="T55" fmla="*/ 0 h 268"/>
              <a:gd name="T56" fmla="*/ 235 w 318"/>
              <a:gd name="T57" fmla="*/ 0 h 268"/>
              <a:gd name="T58" fmla="*/ 252 w 318"/>
              <a:gd name="T59" fmla="*/ 16 h 268"/>
              <a:gd name="T60" fmla="*/ 252 w 318"/>
              <a:gd name="T61" fmla="*/ 60 h 268"/>
              <a:gd name="T62" fmla="*/ 283 w 318"/>
              <a:gd name="T63" fmla="*/ 60 h 268"/>
              <a:gd name="T64" fmla="*/ 318 w 318"/>
              <a:gd name="T65" fmla="*/ 94 h 268"/>
              <a:gd name="T66" fmla="*/ 318 w 318"/>
              <a:gd name="T67" fmla="*/ 111 h 268"/>
              <a:gd name="T68" fmla="*/ 0 w 318"/>
              <a:gd name="T69" fmla="*/ 111 h 268"/>
              <a:gd name="T70" fmla="*/ 0 w 318"/>
              <a:gd name="T71" fmla="*/ 94 h 268"/>
              <a:gd name="T72" fmla="*/ 34 w 318"/>
              <a:gd name="T73" fmla="*/ 60 h 268"/>
              <a:gd name="T74" fmla="*/ 66 w 318"/>
              <a:gd name="T75" fmla="*/ 60 h 268"/>
              <a:gd name="T76" fmla="*/ 66 w 318"/>
              <a:gd name="T77" fmla="*/ 16 h 268"/>
              <a:gd name="T78" fmla="*/ 83 w 318"/>
              <a:gd name="T79" fmla="*/ 0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18" h="268">
                <a:moveTo>
                  <a:pt x="142" y="151"/>
                </a:moveTo>
                <a:cubicBezTo>
                  <a:pt x="142" y="180"/>
                  <a:pt x="142" y="180"/>
                  <a:pt x="142" y="180"/>
                </a:cubicBezTo>
                <a:cubicBezTo>
                  <a:pt x="114" y="180"/>
                  <a:pt x="114" y="180"/>
                  <a:pt x="114" y="180"/>
                </a:cubicBezTo>
                <a:cubicBezTo>
                  <a:pt x="114" y="213"/>
                  <a:pt x="114" y="213"/>
                  <a:pt x="114" y="213"/>
                </a:cubicBezTo>
                <a:cubicBezTo>
                  <a:pt x="142" y="213"/>
                  <a:pt x="142" y="213"/>
                  <a:pt x="142" y="213"/>
                </a:cubicBezTo>
                <a:cubicBezTo>
                  <a:pt x="142" y="241"/>
                  <a:pt x="142" y="241"/>
                  <a:pt x="142" y="241"/>
                </a:cubicBezTo>
                <a:cubicBezTo>
                  <a:pt x="175" y="241"/>
                  <a:pt x="175" y="241"/>
                  <a:pt x="175" y="241"/>
                </a:cubicBezTo>
                <a:cubicBezTo>
                  <a:pt x="175" y="213"/>
                  <a:pt x="175" y="213"/>
                  <a:pt x="175" y="213"/>
                </a:cubicBezTo>
                <a:cubicBezTo>
                  <a:pt x="204" y="213"/>
                  <a:pt x="204" y="213"/>
                  <a:pt x="204" y="213"/>
                </a:cubicBezTo>
                <a:cubicBezTo>
                  <a:pt x="204" y="180"/>
                  <a:pt x="204" y="180"/>
                  <a:pt x="204" y="180"/>
                </a:cubicBezTo>
                <a:cubicBezTo>
                  <a:pt x="175" y="180"/>
                  <a:pt x="175" y="180"/>
                  <a:pt x="175" y="180"/>
                </a:cubicBezTo>
                <a:cubicBezTo>
                  <a:pt x="175" y="151"/>
                  <a:pt x="175" y="151"/>
                  <a:pt x="175" y="151"/>
                </a:cubicBezTo>
                <a:cubicBezTo>
                  <a:pt x="142" y="151"/>
                  <a:pt x="142" y="151"/>
                  <a:pt x="142" y="151"/>
                </a:cubicBezTo>
                <a:close/>
                <a:moveTo>
                  <a:pt x="0" y="126"/>
                </a:moveTo>
                <a:cubicBezTo>
                  <a:pt x="318" y="126"/>
                  <a:pt x="318" y="126"/>
                  <a:pt x="318" y="126"/>
                </a:cubicBezTo>
                <a:cubicBezTo>
                  <a:pt x="318" y="233"/>
                  <a:pt x="318" y="233"/>
                  <a:pt x="318" y="233"/>
                </a:cubicBezTo>
                <a:cubicBezTo>
                  <a:pt x="318" y="253"/>
                  <a:pt x="303" y="268"/>
                  <a:pt x="283" y="268"/>
                </a:cubicBezTo>
                <a:cubicBezTo>
                  <a:pt x="34" y="268"/>
                  <a:pt x="34" y="268"/>
                  <a:pt x="34" y="268"/>
                </a:cubicBezTo>
                <a:cubicBezTo>
                  <a:pt x="15" y="268"/>
                  <a:pt x="0" y="253"/>
                  <a:pt x="0" y="233"/>
                </a:cubicBezTo>
                <a:lnTo>
                  <a:pt x="0" y="126"/>
                </a:lnTo>
                <a:close/>
                <a:moveTo>
                  <a:pt x="98" y="20"/>
                </a:moveTo>
                <a:cubicBezTo>
                  <a:pt x="91" y="20"/>
                  <a:pt x="86" y="25"/>
                  <a:pt x="86" y="32"/>
                </a:cubicBezTo>
                <a:cubicBezTo>
                  <a:pt x="86" y="60"/>
                  <a:pt x="86" y="60"/>
                  <a:pt x="86" y="60"/>
                </a:cubicBezTo>
                <a:cubicBezTo>
                  <a:pt x="232" y="60"/>
                  <a:pt x="232" y="60"/>
                  <a:pt x="232" y="60"/>
                </a:cubicBezTo>
                <a:cubicBezTo>
                  <a:pt x="232" y="32"/>
                  <a:pt x="232" y="32"/>
                  <a:pt x="232" y="32"/>
                </a:cubicBezTo>
                <a:cubicBezTo>
                  <a:pt x="232" y="25"/>
                  <a:pt x="226" y="20"/>
                  <a:pt x="220" y="20"/>
                </a:cubicBezTo>
                <a:lnTo>
                  <a:pt x="98" y="20"/>
                </a:lnTo>
                <a:close/>
                <a:moveTo>
                  <a:pt x="83" y="0"/>
                </a:moveTo>
                <a:cubicBezTo>
                  <a:pt x="235" y="0"/>
                  <a:pt x="235" y="0"/>
                  <a:pt x="235" y="0"/>
                </a:cubicBezTo>
                <a:cubicBezTo>
                  <a:pt x="244" y="0"/>
                  <a:pt x="252" y="7"/>
                  <a:pt x="252" y="16"/>
                </a:cubicBezTo>
                <a:cubicBezTo>
                  <a:pt x="252" y="60"/>
                  <a:pt x="252" y="60"/>
                  <a:pt x="252" y="60"/>
                </a:cubicBezTo>
                <a:cubicBezTo>
                  <a:pt x="283" y="60"/>
                  <a:pt x="283" y="60"/>
                  <a:pt x="283" y="60"/>
                </a:cubicBezTo>
                <a:cubicBezTo>
                  <a:pt x="303" y="60"/>
                  <a:pt x="318" y="75"/>
                  <a:pt x="318" y="94"/>
                </a:cubicBezTo>
                <a:cubicBezTo>
                  <a:pt x="318" y="111"/>
                  <a:pt x="318" y="111"/>
                  <a:pt x="318" y="111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75"/>
                  <a:pt x="15" y="60"/>
                  <a:pt x="34" y="60"/>
                </a:cubicBezTo>
                <a:cubicBezTo>
                  <a:pt x="66" y="60"/>
                  <a:pt x="66" y="60"/>
                  <a:pt x="66" y="60"/>
                </a:cubicBezTo>
                <a:cubicBezTo>
                  <a:pt x="66" y="16"/>
                  <a:pt x="66" y="16"/>
                  <a:pt x="66" y="16"/>
                </a:cubicBezTo>
                <a:cubicBezTo>
                  <a:pt x="66" y="7"/>
                  <a:pt x="74" y="0"/>
                  <a:pt x="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01256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 userDrawn="1"/>
        </p:nvSpPr>
        <p:spPr bwMode="auto">
          <a:xfrm>
            <a:off x="0" y="0"/>
            <a:ext cx="12188825" cy="871538"/>
          </a:xfrm>
          <a:custGeom>
            <a:avLst/>
            <a:gdLst>
              <a:gd name="T0" fmla="*/ 0 w 7861"/>
              <a:gd name="T1" fmla="*/ 0 h 549"/>
              <a:gd name="T2" fmla="*/ 7861 w 7861"/>
              <a:gd name="T3" fmla="*/ 0 h 549"/>
              <a:gd name="T4" fmla="*/ 7861 w 7861"/>
              <a:gd name="T5" fmla="*/ 549 h 549"/>
              <a:gd name="T6" fmla="*/ 0 w 7861"/>
              <a:gd name="T7" fmla="*/ 549 h 549"/>
              <a:gd name="T8" fmla="*/ 0 w 7861"/>
              <a:gd name="T9" fmla="*/ 0 h 549"/>
              <a:gd name="T10" fmla="*/ 0 w 7861"/>
              <a:gd name="T11" fmla="*/ 0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61" h="549">
                <a:moveTo>
                  <a:pt x="0" y="0"/>
                </a:moveTo>
                <a:lnTo>
                  <a:pt x="7861" y="0"/>
                </a:lnTo>
                <a:lnTo>
                  <a:pt x="7861" y="549"/>
                </a:lnTo>
                <a:lnTo>
                  <a:pt x="0" y="54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1F6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>
            <a:off x="3175" y="5986462"/>
            <a:ext cx="12188825" cy="871538"/>
          </a:xfrm>
          <a:custGeom>
            <a:avLst/>
            <a:gdLst>
              <a:gd name="T0" fmla="*/ 0 w 7861"/>
              <a:gd name="T1" fmla="*/ 0 h 549"/>
              <a:gd name="T2" fmla="*/ 7861 w 7861"/>
              <a:gd name="T3" fmla="*/ 0 h 549"/>
              <a:gd name="T4" fmla="*/ 7861 w 7861"/>
              <a:gd name="T5" fmla="*/ 549 h 549"/>
              <a:gd name="T6" fmla="*/ 0 w 7861"/>
              <a:gd name="T7" fmla="*/ 549 h 549"/>
              <a:gd name="T8" fmla="*/ 0 w 7861"/>
              <a:gd name="T9" fmla="*/ 0 h 549"/>
              <a:gd name="T10" fmla="*/ 0 w 7861"/>
              <a:gd name="T11" fmla="*/ 0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61" h="549">
                <a:moveTo>
                  <a:pt x="0" y="0"/>
                </a:moveTo>
                <a:lnTo>
                  <a:pt x="7861" y="0"/>
                </a:lnTo>
                <a:lnTo>
                  <a:pt x="7861" y="549"/>
                </a:lnTo>
                <a:lnTo>
                  <a:pt x="0" y="54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1F6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97912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 userDrawn="1"/>
        </p:nvSpPr>
        <p:spPr bwMode="auto">
          <a:xfrm>
            <a:off x="0" y="0"/>
            <a:ext cx="12188825" cy="871538"/>
          </a:xfrm>
          <a:custGeom>
            <a:avLst/>
            <a:gdLst>
              <a:gd name="T0" fmla="*/ 0 w 7861"/>
              <a:gd name="T1" fmla="*/ 0 h 549"/>
              <a:gd name="T2" fmla="*/ 7861 w 7861"/>
              <a:gd name="T3" fmla="*/ 0 h 549"/>
              <a:gd name="T4" fmla="*/ 7861 w 7861"/>
              <a:gd name="T5" fmla="*/ 549 h 549"/>
              <a:gd name="T6" fmla="*/ 0 w 7861"/>
              <a:gd name="T7" fmla="*/ 549 h 549"/>
              <a:gd name="T8" fmla="*/ 0 w 7861"/>
              <a:gd name="T9" fmla="*/ 0 h 549"/>
              <a:gd name="T10" fmla="*/ 0 w 7861"/>
              <a:gd name="T11" fmla="*/ 0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61" h="549">
                <a:moveTo>
                  <a:pt x="0" y="0"/>
                </a:moveTo>
                <a:lnTo>
                  <a:pt x="7861" y="0"/>
                </a:lnTo>
                <a:lnTo>
                  <a:pt x="7861" y="549"/>
                </a:lnTo>
                <a:lnTo>
                  <a:pt x="0" y="54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>
            <a:off x="3175" y="5986462"/>
            <a:ext cx="12188825" cy="871538"/>
          </a:xfrm>
          <a:custGeom>
            <a:avLst/>
            <a:gdLst>
              <a:gd name="T0" fmla="*/ 0 w 7861"/>
              <a:gd name="T1" fmla="*/ 0 h 549"/>
              <a:gd name="T2" fmla="*/ 7861 w 7861"/>
              <a:gd name="T3" fmla="*/ 0 h 549"/>
              <a:gd name="T4" fmla="*/ 7861 w 7861"/>
              <a:gd name="T5" fmla="*/ 549 h 549"/>
              <a:gd name="T6" fmla="*/ 0 w 7861"/>
              <a:gd name="T7" fmla="*/ 549 h 549"/>
              <a:gd name="T8" fmla="*/ 0 w 7861"/>
              <a:gd name="T9" fmla="*/ 0 h 549"/>
              <a:gd name="T10" fmla="*/ 0 w 7861"/>
              <a:gd name="T11" fmla="*/ 0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61" h="549">
                <a:moveTo>
                  <a:pt x="0" y="0"/>
                </a:moveTo>
                <a:lnTo>
                  <a:pt x="7861" y="0"/>
                </a:lnTo>
                <a:lnTo>
                  <a:pt x="7861" y="549"/>
                </a:lnTo>
                <a:lnTo>
                  <a:pt x="0" y="54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Freeform 6"/>
          <p:cNvSpPr>
            <a:spLocks noEditPoints="1"/>
          </p:cNvSpPr>
          <p:nvPr userDrawn="1"/>
        </p:nvSpPr>
        <p:spPr bwMode="auto">
          <a:xfrm>
            <a:off x="11308722" y="6154677"/>
            <a:ext cx="634527" cy="535108"/>
          </a:xfrm>
          <a:custGeom>
            <a:avLst/>
            <a:gdLst>
              <a:gd name="T0" fmla="*/ 142 w 318"/>
              <a:gd name="T1" fmla="*/ 151 h 268"/>
              <a:gd name="T2" fmla="*/ 142 w 318"/>
              <a:gd name="T3" fmla="*/ 180 h 268"/>
              <a:gd name="T4" fmla="*/ 114 w 318"/>
              <a:gd name="T5" fmla="*/ 180 h 268"/>
              <a:gd name="T6" fmla="*/ 114 w 318"/>
              <a:gd name="T7" fmla="*/ 213 h 268"/>
              <a:gd name="T8" fmla="*/ 142 w 318"/>
              <a:gd name="T9" fmla="*/ 213 h 268"/>
              <a:gd name="T10" fmla="*/ 142 w 318"/>
              <a:gd name="T11" fmla="*/ 241 h 268"/>
              <a:gd name="T12" fmla="*/ 175 w 318"/>
              <a:gd name="T13" fmla="*/ 241 h 268"/>
              <a:gd name="T14" fmla="*/ 175 w 318"/>
              <a:gd name="T15" fmla="*/ 213 h 268"/>
              <a:gd name="T16" fmla="*/ 204 w 318"/>
              <a:gd name="T17" fmla="*/ 213 h 268"/>
              <a:gd name="T18" fmla="*/ 204 w 318"/>
              <a:gd name="T19" fmla="*/ 180 h 268"/>
              <a:gd name="T20" fmla="*/ 175 w 318"/>
              <a:gd name="T21" fmla="*/ 180 h 268"/>
              <a:gd name="T22" fmla="*/ 175 w 318"/>
              <a:gd name="T23" fmla="*/ 151 h 268"/>
              <a:gd name="T24" fmla="*/ 142 w 318"/>
              <a:gd name="T25" fmla="*/ 151 h 268"/>
              <a:gd name="T26" fmla="*/ 0 w 318"/>
              <a:gd name="T27" fmla="*/ 126 h 268"/>
              <a:gd name="T28" fmla="*/ 318 w 318"/>
              <a:gd name="T29" fmla="*/ 126 h 268"/>
              <a:gd name="T30" fmla="*/ 318 w 318"/>
              <a:gd name="T31" fmla="*/ 233 h 268"/>
              <a:gd name="T32" fmla="*/ 283 w 318"/>
              <a:gd name="T33" fmla="*/ 268 h 268"/>
              <a:gd name="T34" fmla="*/ 34 w 318"/>
              <a:gd name="T35" fmla="*/ 268 h 268"/>
              <a:gd name="T36" fmla="*/ 0 w 318"/>
              <a:gd name="T37" fmla="*/ 233 h 268"/>
              <a:gd name="T38" fmla="*/ 0 w 318"/>
              <a:gd name="T39" fmla="*/ 126 h 268"/>
              <a:gd name="T40" fmla="*/ 98 w 318"/>
              <a:gd name="T41" fmla="*/ 20 h 268"/>
              <a:gd name="T42" fmla="*/ 86 w 318"/>
              <a:gd name="T43" fmla="*/ 32 h 268"/>
              <a:gd name="T44" fmla="*/ 86 w 318"/>
              <a:gd name="T45" fmla="*/ 60 h 268"/>
              <a:gd name="T46" fmla="*/ 232 w 318"/>
              <a:gd name="T47" fmla="*/ 60 h 268"/>
              <a:gd name="T48" fmla="*/ 232 w 318"/>
              <a:gd name="T49" fmla="*/ 32 h 268"/>
              <a:gd name="T50" fmla="*/ 220 w 318"/>
              <a:gd name="T51" fmla="*/ 20 h 268"/>
              <a:gd name="T52" fmla="*/ 98 w 318"/>
              <a:gd name="T53" fmla="*/ 20 h 268"/>
              <a:gd name="T54" fmla="*/ 83 w 318"/>
              <a:gd name="T55" fmla="*/ 0 h 268"/>
              <a:gd name="T56" fmla="*/ 235 w 318"/>
              <a:gd name="T57" fmla="*/ 0 h 268"/>
              <a:gd name="T58" fmla="*/ 252 w 318"/>
              <a:gd name="T59" fmla="*/ 16 h 268"/>
              <a:gd name="T60" fmla="*/ 252 w 318"/>
              <a:gd name="T61" fmla="*/ 60 h 268"/>
              <a:gd name="T62" fmla="*/ 283 w 318"/>
              <a:gd name="T63" fmla="*/ 60 h 268"/>
              <a:gd name="T64" fmla="*/ 318 w 318"/>
              <a:gd name="T65" fmla="*/ 94 h 268"/>
              <a:gd name="T66" fmla="*/ 318 w 318"/>
              <a:gd name="T67" fmla="*/ 111 h 268"/>
              <a:gd name="T68" fmla="*/ 0 w 318"/>
              <a:gd name="T69" fmla="*/ 111 h 268"/>
              <a:gd name="T70" fmla="*/ 0 w 318"/>
              <a:gd name="T71" fmla="*/ 94 h 268"/>
              <a:gd name="T72" fmla="*/ 34 w 318"/>
              <a:gd name="T73" fmla="*/ 60 h 268"/>
              <a:gd name="T74" fmla="*/ 66 w 318"/>
              <a:gd name="T75" fmla="*/ 60 h 268"/>
              <a:gd name="T76" fmla="*/ 66 w 318"/>
              <a:gd name="T77" fmla="*/ 16 h 268"/>
              <a:gd name="T78" fmla="*/ 83 w 318"/>
              <a:gd name="T79" fmla="*/ 0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18" h="268">
                <a:moveTo>
                  <a:pt x="142" y="151"/>
                </a:moveTo>
                <a:cubicBezTo>
                  <a:pt x="142" y="180"/>
                  <a:pt x="142" y="180"/>
                  <a:pt x="142" y="180"/>
                </a:cubicBezTo>
                <a:cubicBezTo>
                  <a:pt x="114" y="180"/>
                  <a:pt x="114" y="180"/>
                  <a:pt x="114" y="180"/>
                </a:cubicBezTo>
                <a:cubicBezTo>
                  <a:pt x="114" y="213"/>
                  <a:pt x="114" y="213"/>
                  <a:pt x="114" y="213"/>
                </a:cubicBezTo>
                <a:cubicBezTo>
                  <a:pt x="142" y="213"/>
                  <a:pt x="142" y="213"/>
                  <a:pt x="142" y="213"/>
                </a:cubicBezTo>
                <a:cubicBezTo>
                  <a:pt x="142" y="241"/>
                  <a:pt x="142" y="241"/>
                  <a:pt x="142" y="241"/>
                </a:cubicBezTo>
                <a:cubicBezTo>
                  <a:pt x="175" y="241"/>
                  <a:pt x="175" y="241"/>
                  <a:pt x="175" y="241"/>
                </a:cubicBezTo>
                <a:cubicBezTo>
                  <a:pt x="175" y="213"/>
                  <a:pt x="175" y="213"/>
                  <a:pt x="175" y="213"/>
                </a:cubicBezTo>
                <a:cubicBezTo>
                  <a:pt x="204" y="213"/>
                  <a:pt x="204" y="213"/>
                  <a:pt x="204" y="213"/>
                </a:cubicBezTo>
                <a:cubicBezTo>
                  <a:pt x="204" y="180"/>
                  <a:pt x="204" y="180"/>
                  <a:pt x="204" y="180"/>
                </a:cubicBezTo>
                <a:cubicBezTo>
                  <a:pt x="175" y="180"/>
                  <a:pt x="175" y="180"/>
                  <a:pt x="175" y="180"/>
                </a:cubicBezTo>
                <a:cubicBezTo>
                  <a:pt x="175" y="151"/>
                  <a:pt x="175" y="151"/>
                  <a:pt x="175" y="151"/>
                </a:cubicBezTo>
                <a:cubicBezTo>
                  <a:pt x="142" y="151"/>
                  <a:pt x="142" y="151"/>
                  <a:pt x="142" y="151"/>
                </a:cubicBezTo>
                <a:close/>
                <a:moveTo>
                  <a:pt x="0" y="126"/>
                </a:moveTo>
                <a:cubicBezTo>
                  <a:pt x="318" y="126"/>
                  <a:pt x="318" y="126"/>
                  <a:pt x="318" y="126"/>
                </a:cubicBezTo>
                <a:cubicBezTo>
                  <a:pt x="318" y="233"/>
                  <a:pt x="318" y="233"/>
                  <a:pt x="318" y="233"/>
                </a:cubicBezTo>
                <a:cubicBezTo>
                  <a:pt x="318" y="253"/>
                  <a:pt x="303" y="268"/>
                  <a:pt x="283" y="268"/>
                </a:cubicBezTo>
                <a:cubicBezTo>
                  <a:pt x="34" y="268"/>
                  <a:pt x="34" y="268"/>
                  <a:pt x="34" y="268"/>
                </a:cubicBezTo>
                <a:cubicBezTo>
                  <a:pt x="15" y="268"/>
                  <a:pt x="0" y="253"/>
                  <a:pt x="0" y="233"/>
                </a:cubicBezTo>
                <a:lnTo>
                  <a:pt x="0" y="126"/>
                </a:lnTo>
                <a:close/>
                <a:moveTo>
                  <a:pt x="98" y="20"/>
                </a:moveTo>
                <a:cubicBezTo>
                  <a:pt x="91" y="20"/>
                  <a:pt x="86" y="25"/>
                  <a:pt x="86" y="32"/>
                </a:cubicBezTo>
                <a:cubicBezTo>
                  <a:pt x="86" y="60"/>
                  <a:pt x="86" y="60"/>
                  <a:pt x="86" y="60"/>
                </a:cubicBezTo>
                <a:cubicBezTo>
                  <a:pt x="232" y="60"/>
                  <a:pt x="232" y="60"/>
                  <a:pt x="232" y="60"/>
                </a:cubicBezTo>
                <a:cubicBezTo>
                  <a:pt x="232" y="32"/>
                  <a:pt x="232" y="32"/>
                  <a:pt x="232" y="32"/>
                </a:cubicBezTo>
                <a:cubicBezTo>
                  <a:pt x="232" y="25"/>
                  <a:pt x="226" y="20"/>
                  <a:pt x="220" y="20"/>
                </a:cubicBezTo>
                <a:lnTo>
                  <a:pt x="98" y="20"/>
                </a:lnTo>
                <a:close/>
                <a:moveTo>
                  <a:pt x="83" y="0"/>
                </a:moveTo>
                <a:cubicBezTo>
                  <a:pt x="235" y="0"/>
                  <a:pt x="235" y="0"/>
                  <a:pt x="235" y="0"/>
                </a:cubicBezTo>
                <a:cubicBezTo>
                  <a:pt x="244" y="0"/>
                  <a:pt x="252" y="7"/>
                  <a:pt x="252" y="16"/>
                </a:cubicBezTo>
                <a:cubicBezTo>
                  <a:pt x="252" y="60"/>
                  <a:pt x="252" y="60"/>
                  <a:pt x="252" y="60"/>
                </a:cubicBezTo>
                <a:cubicBezTo>
                  <a:pt x="283" y="60"/>
                  <a:pt x="283" y="60"/>
                  <a:pt x="283" y="60"/>
                </a:cubicBezTo>
                <a:cubicBezTo>
                  <a:pt x="303" y="60"/>
                  <a:pt x="318" y="75"/>
                  <a:pt x="318" y="94"/>
                </a:cubicBezTo>
                <a:cubicBezTo>
                  <a:pt x="318" y="111"/>
                  <a:pt x="318" y="111"/>
                  <a:pt x="318" y="111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75"/>
                  <a:pt x="15" y="60"/>
                  <a:pt x="34" y="60"/>
                </a:cubicBezTo>
                <a:cubicBezTo>
                  <a:pt x="66" y="60"/>
                  <a:pt x="66" y="60"/>
                  <a:pt x="66" y="60"/>
                </a:cubicBezTo>
                <a:cubicBezTo>
                  <a:pt x="66" y="16"/>
                  <a:pt x="66" y="16"/>
                  <a:pt x="66" y="16"/>
                </a:cubicBezTo>
                <a:cubicBezTo>
                  <a:pt x="66" y="7"/>
                  <a:pt x="74" y="0"/>
                  <a:pt x="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9934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479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0" y="0"/>
            <a:ext cx="12188825" cy="871538"/>
          </a:xfrm>
          <a:custGeom>
            <a:avLst/>
            <a:gdLst>
              <a:gd name="T0" fmla="*/ 0 w 7861"/>
              <a:gd name="T1" fmla="*/ 0 h 549"/>
              <a:gd name="T2" fmla="*/ 7861 w 7861"/>
              <a:gd name="T3" fmla="*/ 0 h 549"/>
              <a:gd name="T4" fmla="*/ 7861 w 7861"/>
              <a:gd name="T5" fmla="*/ 549 h 549"/>
              <a:gd name="T6" fmla="*/ 0 w 7861"/>
              <a:gd name="T7" fmla="*/ 549 h 549"/>
              <a:gd name="T8" fmla="*/ 0 w 7861"/>
              <a:gd name="T9" fmla="*/ 0 h 549"/>
              <a:gd name="T10" fmla="*/ 0 w 7861"/>
              <a:gd name="T11" fmla="*/ 0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61" h="549">
                <a:moveTo>
                  <a:pt x="0" y="0"/>
                </a:moveTo>
                <a:lnTo>
                  <a:pt x="7861" y="0"/>
                </a:lnTo>
                <a:lnTo>
                  <a:pt x="7861" y="549"/>
                </a:lnTo>
                <a:lnTo>
                  <a:pt x="0" y="549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1F6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02666" y="5925887"/>
            <a:ext cx="1181209" cy="79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53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plantillaspowerpoint.org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32" Type="http://schemas.openxmlformats.org/officeDocument/2006/relationships/hyperlink" Target="https://plantillaspowerpoint.org/" TargetMode="Externa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tillaspowerpoint.org/" TargetMode="Externa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2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75" r:id="rId3"/>
    <p:sldLayoutId id="2147483677" r:id="rId4"/>
    <p:sldLayoutId id="2147483679" r:id="rId5"/>
    <p:sldLayoutId id="2147483678" r:id="rId6"/>
    <p:sldLayoutId id="2147483676" r:id="rId7"/>
    <p:sldLayoutId id="2147483680" r:id="rId8"/>
    <p:sldLayoutId id="2147483681" r:id="rId9"/>
    <p:sldLayoutId id="2147483683" r:id="rId10"/>
    <p:sldLayoutId id="2147483685" r:id="rId11"/>
    <p:sldLayoutId id="2147483686" r:id="rId12"/>
    <p:sldLayoutId id="2147483687" r:id="rId13"/>
    <p:sldLayoutId id="2147483674" r:id="rId14"/>
    <p:sldLayoutId id="2147483684" r:id="rId15"/>
    <p:sldLayoutId id="2147483682" r:id="rId16"/>
    <p:sldLayoutId id="2147483663" r:id="rId17"/>
    <p:sldLayoutId id="2147483662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2" r:id="rId27"/>
    <p:sldLayoutId id="2147483673" r:id="rId28"/>
    <p:sldLayoutId id="2147483660" r:id="rId29"/>
    <p:sldLayoutId id="2147483659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40.emf"/><Relationship Id="rId7" Type="http://schemas.openxmlformats.org/officeDocument/2006/relationships/image" Target="../media/image44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117" y="1005228"/>
            <a:ext cx="5680461" cy="5097596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9EA42F33-EEC5-4AE1-9F85-264882282CAB}"/>
              </a:ext>
            </a:extLst>
          </p:cNvPr>
          <p:cNvSpPr txBox="1"/>
          <p:nvPr/>
        </p:nvSpPr>
        <p:spPr>
          <a:xfrm>
            <a:off x="4402275" y="4309687"/>
            <a:ext cx="191147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rgbClr val="EA525D"/>
                </a:solidFill>
                <a:cs typeface="Arial" pitchFamily="34" charset="0"/>
              </a:rPr>
              <a:t>Insert the Sub Title of </a:t>
            </a:r>
            <a:r>
              <a:rPr lang="en-US" altLang="ko-KR" sz="1200" b="1" dirty="0" smtClean="0">
                <a:solidFill>
                  <a:srgbClr val="EA525D"/>
                </a:solidFill>
                <a:cs typeface="Arial" pitchFamily="34" charset="0"/>
              </a:rPr>
              <a:t>Y</a:t>
            </a:r>
          </a:p>
          <a:p>
            <a:r>
              <a:rPr lang="en-US" altLang="ko-KR" sz="1200" b="1" dirty="0" smtClean="0">
                <a:solidFill>
                  <a:srgbClr val="EA525D"/>
                </a:solidFill>
                <a:cs typeface="Arial" pitchFamily="34" charset="0"/>
              </a:rPr>
              <a:t>our </a:t>
            </a:r>
            <a:r>
              <a:rPr lang="en-US" altLang="ko-KR" sz="1200" b="1" dirty="0">
                <a:solidFill>
                  <a:srgbClr val="EA525D"/>
                </a:solidFill>
                <a:cs typeface="Arial" pitchFamily="34" charset="0"/>
              </a:rPr>
              <a:t>Presentation</a:t>
            </a:r>
            <a:endParaRPr lang="ko-KR" altLang="en-US" sz="1200" b="1" dirty="0">
              <a:solidFill>
                <a:srgbClr val="EA525D"/>
              </a:solidFill>
              <a:cs typeface="Arial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F8964BE-5969-46E4-8B8E-2B6259A28CE8}"/>
              </a:ext>
            </a:extLst>
          </p:cNvPr>
          <p:cNvSpPr txBox="1"/>
          <p:nvPr/>
        </p:nvSpPr>
        <p:spPr>
          <a:xfrm>
            <a:off x="201809" y="2449709"/>
            <a:ext cx="486071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600" b="1" dirty="0" smtClean="0">
                <a:solidFill>
                  <a:srgbClr val="EE9012"/>
                </a:solidFill>
                <a:cs typeface="Arial" pitchFamily="34" charset="0"/>
              </a:rPr>
              <a:t>Free Templates</a:t>
            </a:r>
            <a:endParaRPr lang="ko-KR" altLang="en-US" sz="3600" b="1" dirty="0">
              <a:solidFill>
                <a:srgbClr val="EE9012"/>
              </a:solidFill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0"/>
            <a:ext cx="12192001" cy="617093"/>
          </a:xfrm>
          <a:prstGeom prst="rect">
            <a:avLst/>
          </a:prstGeom>
          <a:solidFill>
            <a:srgbClr val="EA52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9" name="Rectángulo 88"/>
          <p:cNvSpPr/>
          <p:nvPr/>
        </p:nvSpPr>
        <p:spPr>
          <a:xfrm>
            <a:off x="0" y="6414247"/>
            <a:ext cx="12192001" cy="443753"/>
          </a:xfrm>
          <a:prstGeom prst="rect">
            <a:avLst/>
          </a:prstGeom>
          <a:solidFill>
            <a:srgbClr val="EE9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TextBox 86">
            <a:extLst>
              <a:ext uri="{FF2B5EF4-FFF2-40B4-BE49-F238E27FC236}">
                <a16:creationId xmlns:a16="http://schemas.microsoft.com/office/drawing/2014/main" id="{7F8964BE-5969-46E4-8B8E-2B6259A28CE8}"/>
              </a:ext>
            </a:extLst>
          </p:cNvPr>
          <p:cNvSpPr txBox="1"/>
          <p:nvPr/>
        </p:nvSpPr>
        <p:spPr>
          <a:xfrm>
            <a:off x="0" y="1005228"/>
            <a:ext cx="6356117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8800" b="1" dirty="0">
                <a:solidFill>
                  <a:srgbClr val="EA525D"/>
                </a:solidFill>
                <a:cs typeface="Arial" pitchFamily="34" charset="0"/>
              </a:rPr>
              <a:t>GASTRITIS</a:t>
            </a:r>
            <a:endParaRPr lang="ko-KR" altLang="en-US" sz="8800" b="1" dirty="0">
              <a:solidFill>
                <a:srgbClr val="EA525D"/>
              </a:solidFill>
              <a:cs typeface="Arial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555" y="3554026"/>
            <a:ext cx="2424622" cy="245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48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1AE8CA-F76B-45F2-A7CB-A9ED037FC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6F30BD-4E36-41BE-B367-FA041B032EEC}"/>
              </a:ext>
            </a:extLst>
          </p:cNvPr>
          <p:cNvSpPr/>
          <p:nvPr/>
        </p:nvSpPr>
        <p:spPr>
          <a:xfrm>
            <a:off x="11007634" y="0"/>
            <a:ext cx="1184366" cy="6858000"/>
          </a:xfrm>
          <a:prstGeom prst="rect">
            <a:avLst/>
          </a:prstGeom>
          <a:solidFill>
            <a:srgbClr val="EA52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ED4233-FE4B-4951-89A3-1217F73BF114}"/>
              </a:ext>
            </a:extLst>
          </p:cNvPr>
          <p:cNvSpPr txBox="1"/>
          <p:nvPr/>
        </p:nvSpPr>
        <p:spPr>
          <a:xfrm rot="16200000">
            <a:off x="8695425" y="3182779"/>
            <a:ext cx="5808784" cy="49244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sz="3200" spc="600" dirty="0">
                <a:solidFill>
                  <a:schemeClr val="bg1"/>
                </a:solidFill>
              </a:rPr>
              <a:t>ONLINE DIAGNOSIS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A0707D1-7117-47CE-81A4-E47CE5386087}"/>
              </a:ext>
            </a:extLst>
          </p:cNvPr>
          <p:cNvSpPr txBox="1">
            <a:spLocks/>
          </p:cNvSpPr>
          <p:nvPr/>
        </p:nvSpPr>
        <p:spPr>
          <a:xfrm>
            <a:off x="6203138" y="-9939"/>
            <a:ext cx="4992866" cy="1614272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rgbClr val="EA525D"/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EDCA85-774B-4BDF-A4C7-C297DCF6667D}"/>
              </a:ext>
            </a:extLst>
          </p:cNvPr>
          <p:cNvSpPr txBox="1"/>
          <p:nvPr/>
        </p:nvSpPr>
        <p:spPr>
          <a:xfrm>
            <a:off x="726705" y="236529"/>
            <a:ext cx="2496123" cy="3046988"/>
          </a:xfrm>
          <a:prstGeom prst="rect">
            <a:avLst/>
          </a:prstGeom>
          <a:solidFill>
            <a:srgbClr val="EE9012"/>
          </a:solidFill>
        </p:spPr>
        <p:txBody>
          <a:bodyPr wrap="square" rtlCol="0" anchor="ctr">
            <a:spAutoFit/>
          </a:bodyPr>
          <a:lstStyle/>
          <a:p>
            <a:r>
              <a:rPr lang="en-GB" altLang="ko-KR" sz="3200" dirty="0" smtClean="0">
                <a:solidFill>
                  <a:schemeClr val="bg1"/>
                </a:solidFill>
                <a:cs typeface="Arial" pitchFamily="34" charset="0"/>
              </a:rPr>
              <a:t>THEME PPT </a:t>
            </a:r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0" y="6149243"/>
            <a:ext cx="1612900" cy="368300"/>
          </a:xfrm>
          <a:prstGeom prst="rect">
            <a:avLst/>
          </a:prstGeom>
          <a:solidFill>
            <a:srgbClr val="EA52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0823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EA525D"/>
                </a:solidFill>
              </a:rPr>
              <a:t>Infographic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F39E6A0-6B4A-48C8-93E8-7EF335FDD4B7}"/>
              </a:ext>
            </a:extLst>
          </p:cNvPr>
          <p:cNvGrpSpPr/>
          <p:nvPr/>
        </p:nvGrpSpPr>
        <p:grpSpPr>
          <a:xfrm>
            <a:off x="9795254" y="4478589"/>
            <a:ext cx="1442108" cy="1453493"/>
            <a:chOff x="3017859" y="4307149"/>
            <a:chExt cx="1870812" cy="145349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2F05BFC-5FDA-4012-98BE-FD988FF31DEC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ECA05E9-315A-4FB9-9A6B-E8CB0CE88987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78D2FD5-D61C-42F6-9572-40D352D8DC2E}"/>
              </a:ext>
            </a:extLst>
          </p:cNvPr>
          <p:cNvGrpSpPr/>
          <p:nvPr/>
        </p:nvGrpSpPr>
        <p:grpSpPr>
          <a:xfrm>
            <a:off x="7385051" y="4503603"/>
            <a:ext cx="1442108" cy="1453493"/>
            <a:chOff x="3017859" y="4307149"/>
            <a:chExt cx="1870812" cy="145349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F75A9E2-FBFD-4990-99A9-9B7929D647DB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5CEBF24-21D8-4EE4-BD15-5D1B2F3120F4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98C3C3D-A839-4A53-A597-9F4741743A22}"/>
              </a:ext>
            </a:extLst>
          </p:cNvPr>
          <p:cNvGrpSpPr/>
          <p:nvPr/>
        </p:nvGrpSpPr>
        <p:grpSpPr>
          <a:xfrm>
            <a:off x="2947866" y="4536674"/>
            <a:ext cx="1442108" cy="1453493"/>
            <a:chOff x="3017859" y="4307149"/>
            <a:chExt cx="1870812" cy="145349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48D41A3-13ED-4162-8FA8-8B9D08ADACC4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42595E5-5438-43A8-B7F7-1EE5647C2631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8693FCB-5510-4543-9DFC-4428D40A80EC}"/>
              </a:ext>
            </a:extLst>
          </p:cNvPr>
          <p:cNvGrpSpPr/>
          <p:nvPr/>
        </p:nvGrpSpPr>
        <p:grpSpPr>
          <a:xfrm>
            <a:off x="917803" y="4538569"/>
            <a:ext cx="1442108" cy="1453493"/>
            <a:chOff x="3017859" y="4307149"/>
            <a:chExt cx="1870812" cy="145349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DA56367-EDF0-4FC8-8EC5-2D1FEF1E5A12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0CE9C9-D608-4353-9C32-7132D2266FE1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D6CFAA8-75E6-45E9-8F7C-3C7B9F8EB8CF}"/>
              </a:ext>
            </a:extLst>
          </p:cNvPr>
          <p:cNvGrpSpPr/>
          <p:nvPr/>
        </p:nvGrpSpPr>
        <p:grpSpPr>
          <a:xfrm>
            <a:off x="5337341" y="4536674"/>
            <a:ext cx="1442108" cy="1084161"/>
            <a:chOff x="3017859" y="4307149"/>
            <a:chExt cx="1870812" cy="108416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6A1DF61-3266-4863-83AC-54EE4BAA640C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69756AB-82A7-4AF3-AA1B-A8A8CBFAE915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30" name="Imagen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911" y="788589"/>
            <a:ext cx="7683751" cy="36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8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>
            <a:extLst>
              <a:ext uri="{FF2B5EF4-FFF2-40B4-BE49-F238E27FC236}">
                <a16:creationId xmlns:a16="http://schemas.microsoft.com/office/drawing/2014/main" id="{BC680D52-AF0B-4328-8461-743F97D93CC3}"/>
              </a:ext>
            </a:extLst>
          </p:cNvPr>
          <p:cNvSpPr txBox="1"/>
          <p:nvPr/>
        </p:nvSpPr>
        <p:spPr>
          <a:xfrm>
            <a:off x="5612567" y="1411652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ED90D"/>
                </a:solidFill>
                <a:cs typeface="Arial" pitchFamily="34" charset="0"/>
              </a:rPr>
              <a:t>85</a:t>
            </a:r>
            <a:r>
              <a:rPr lang="en-US" altLang="ko-KR" b="1" dirty="0">
                <a:solidFill>
                  <a:srgbClr val="FED90D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rgbClr val="FED90D"/>
              </a:solidFill>
              <a:cs typeface="Arial" pitchFamily="34" charset="0"/>
            </a:endParaRPr>
          </a:p>
        </p:txBody>
      </p:sp>
      <p:sp>
        <p:nvSpPr>
          <p:cNvPr id="58" name="Text Placeholder 12">
            <a:extLst>
              <a:ext uri="{FF2B5EF4-FFF2-40B4-BE49-F238E27FC236}">
                <a16:creationId xmlns:a16="http://schemas.microsoft.com/office/drawing/2014/main" id="{70FE7F96-51CA-4B15-8BAE-4FCEFCF5CD9D}"/>
              </a:ext>
            </a:extLst>
          </p:cNvPr>
          <p:cNvSpPr txBox="1">
            <a:spLocks/>
          </p:cNvSpPr>
          <p:nvPr/>
        </p:nvSpPr>
        <p:spPr>
          <a:xfrm>
            <a:off x="5612567" y="1824042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D0CF417-1CF8-4833-989A-E88D3181FA9F}"/>
              </a:ext>
            </a:extLst>
          </p:cNvPr>
          <p:cNvSpPr txBox="1"/>
          <p:nvPr/>
        </p:nvSpPr>
        <p:spPr>
          <a:xfrm>
            <a:off x="5612567" y="2316151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ED90D"/>
                </a:solidFill>
                <a:cs typeface="Arial" pitchFamily="34" charset="0"/>
              </a:rPr>
              <a:t>70</a:t>
            </a:r>
            <a:r>
              <a:rPr lang="en-US" altLang="ko-KR" b="1" dirty="0">
                <a:solidFill>
                  <a:srgbClr val="FED90D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rgbClr val="FED90D"/>
              </a:solidFill>
              <a:cs typeface="Arial" pitchFamily="34" charset="0"/>
            </a:endParaRPr>
          </a:p>
        </p:txBody>
      </p:sp>
      <p:sp>
        <p:nvSpPr>
          <p:cNvPr id="60" name="Text Placeholder 12">
            <a:extLst>
              <a:ext uri="{FF2B5EF4-FFF2-40B4-BE49-F238E27FC236}">
                <a16:creationId xmlns:a16="http://schemas.microsoft.com/office/drawing/2014/main" id="{72CC04CD-F8F4-4274-A1C9-4C1A1B4380B7}"/>
              </a:ext>
            </a:extLst>
          </p:cNvPr>
          <p:cNvSpPr txBox="1">
            <a:spLocks/>
          </p:cNvSpPr>
          <p:nvPr/>
        </p:nvSpPr>
        <p:spPr>
          <a:xfrm>
            <a:off x="5612567" y="2728541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E587BDD-F4A4-45BC-8195-2A863C7A94E2}"/>
              </a:ext>
            </a:extLst>
          </p:cNvPr>
          <p:cNvSpPr txBox="1"/>
          <p:nvPr/>
        </p:nvSpPr>
        <p:spPr>
          <a:xfrm>
            <a:off x="5612567" y="3220650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ED90D"/>
                </a:solidFill>
                <a:cs typeface="Arial" pitchFamily="34" charset="0"/>
              </a:rPr>
              <a:t>65</a:t>
            </a:r>
            <a:r>
              <a:rPr lang="en-US" altLang="ko-KR" b="1" dirty="0">
                <a:solidFill>
                  <a:srgbClr val="FED90D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rgbClr val="FED90D"/>
              </a:solidFill>
              <a:cs typeface="Arial" pitchFamily="34" charset="0"/>
            </a:endParaRPr>
          </a:p>
        </p:txBody>
      </p:sp>
      <p:sp>
        <p:nvSpPr>
          <p:cNvPr id="62" name="Text Placeholder 12">
            <a:extLst>
              <a:ext uri="{FF2B5EF4-FFF2-40B4-BE49-F238E27FC236}">
                <a16:creationId xmlns:a16="http://schemas.microsoft.com/office/drawing/2014/main" id="{42BE6166-2779-4C5E-9D0B-74F0102AD7BF}"/>
              </a:ext>
            </a:extLst>
          </p:cNvPr>
          <p:cNvSpPr txBox="1">
            <a:spLocks/>
          </p:cNvSpPr>
          <p:nvPr/>
        </p:nvSpPr>
        <p:spPr>
          <a:xfrm>
            <a:off x="5612567" y="3633040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E7B17A2-F087-4DC4-BE5F-34CC3CBF3972}"/>
              </a:ext>
            </a:extLst>
          </p:cNvPr>
          <p:cNvSpPr txBox="1"/>
          <p:nvPr/>
        </p:nvSpPr>
        <p:spPr>
          <a:xfrm>
            <a:off x="5612567" y="4125149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ED90D"/>
                </a:solidFill>
                <a:cs typeface="Arial" pitchFamily="34" charset="0"/>
              </a:rPr>
              <a:t>55</a:t>
            </a:r>
            <a:r>
              <a:rPr lang="en-US" altLang="ko-KR" b="1" dirty="0">
                <a:solidFill>
                  <a:srgbClr val="FED90D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rgbClr val="FED90D"/>
              </a:solidFill>
              <a:cs typeface="Arial" pitchFamily="34" charset="0"/>
            </a:endParaRPr>
          </a:p>
        </p:txBody>
      </p:sp>
      <p:sp>
        <p:nvSpPr>
          <p:cNvPr id="64" name="Text Placeholder 12">
            <a:extLst>
              <a:ext uri="{FF2B5EF4-FFF2-40B4-BE49-F238E27FC236}">
                <a16:creationId xmlns:a16="http://schemas.microsoft.com/office/drawing/2014/main" id="{BCF129EB-8F8D-49E8-832D-07979788C32D}"/>
              </a:ext>
            </a:extLst>
          </p:cNvPr>
          <p:cNvSpPr txBox="1">
            <a:spLocks/>
          </p:cNvSpPr>
          <p:nvPr/>
        </p:nvSpPr>
        <p:spPr>
          <a:xfrm>
            <a:off x="5612567" y="4537539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6370ED3-BFB6-4E8F-814D-079FC4A81502}"/>
              </a:ext>
            </a:extLst>
          </p:cNvPr>
          <p:cNvSpPr txBox="1"/>
          <p:nvPr/>
        </p:nvSpPr>
        <p:spPr>
          <a:xfrm>
            <a:off x="5612567" y="5029647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ED90D"/>
                </a:solidFill>
                <a:cs typeface="Arial" pitchFamily="34" charset="0"/>
              </a:rPr>
              <a:t>42</a:t>
            </a:r>
            <a:r>
              <a:rPr lang="en-US" altLang="ko-KR" b="1" dirty="0">
                <a:solidFill>
                  <a:srgbClr val="FED90D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rgbClr val="FED90D"/>
              </a:solidFill>
              <a:cs typeface="Arial" pitchFamily="34" charset="0"/>
            </a:endParaRPr>
          </a:p>
        </p:txBody>
      </p:sp>
      <p:sp>
        <p:nvSpPr>
          <p:cNvPr id="66" name="Text Placeholder 12">
            <a:extLst>
              <a:ext uri="{FF2B5EF4-FFF2-40B4-BE49-F238E27FC236}">
                <a16:creationId xmlns:a16="http://schemas.microsoft.com/office/drawing/2014/main" id="{08E2517D-CD25-4473-A440-C3EC66FE34E2}"/>
              </a:ext>
            </a:extLst>
          </p:cNvPr>
          <p:cNvSpPr txBox="1">
            <a:spLocks/>
          </p:cNvSpPr>
          <p:nvPr/>
        </p:nvSpPr>
        <p:spPr>
          <a:xfrm>
            <a:off x="5612567" y="5442037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3689DAF-4370-4DEC-B50E-950211446872}"/>
              </a:ext>
            </a:extLst>
          </p:cNvPr>
          <p:cNvSpPr txBox="1"/>
          <p:nvPr/>
        </p:nvSpPr>
        <p:spPr>
          <a:xfrm>
            <a:off x="271603" y="5291257"/>
            <a:ext cx="3244826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rgbClr val="EA525D"/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400" b="1" dirty="0">
                <a:solidFill>
                  <a:srgbClr val="EA525D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400" b="1" dirty="0">
                <a:solidFill>
                  <a:srgbClr val="EA525D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400" b="1" dirty="0">
              <a:solidFill>
                <a:srgbClr val="EA525D"/>
              </a:solidFill>
              <a:latin typeface="+mj-lt"/>
              <a:cs typeface="Arial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BC23EF8-1FFE-4620-B12C-B99E17874FA6}"/>
              </a:ext>
            </a:extLst>
          </p:cNvPr>
          <p:cNvSpPr txBox="1"/>
          <p:nvPr/>
        </p:nvSpPr>
        <p:spPr>
          <a:xfrm>
            <a:off x="8339839" y="2972930"/>
            <a:ext cx="3244826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rgbClr val="EA525D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rgbClr val="EA525D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rgbClr val="EA525D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rgbClr val="EA525D"/>
              </a:solidFill>
              <a:cs typeface="Arial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1D2E66E-5F86-4A8B-9320-ABCB1C537621}"/>
              </a:ext>
            </a:extLst>
          </p:cNvPr>
          <p:cNvSpPr txBox="1"/>
          <p:nvPr/>
        </p:nvSpPr>
        <p:spPr>
          <a:xfrm>
            <a:off x="8339838" y="2212108"/>
            <a:ext cx="324482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cs typeface="Arial" pitchFamily="34" charset="0"/>
              </a:rPr>
              <a:t>DOLOR SIT AMET, 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E69AEEB-8784-416A-A7F1-D11D7722A06A}"/>
              </a:ext>
            </a:extLst>
          </p:cNvPr>
          <p:cNvSpPr txBox="1"/>
          <p:nvPr/>
        </p:nvSpPr>
        <p:spPr>
          <a:xfrm>
            <a:off x="8339838" y="3503231"/>
            <a:ext cx="32448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dirty="0">
              <a:cs typeface="Arial" pitchFamily="34" charset="0"/>
            </a:endParaRPr>
          </a:p>
          <a:p>
            <a:r>
              <a:rPr lang="en-US" altLang="ko-KR" sz="1200" dirty="0">
                <a:cs typeface="Arial" pitchFamily="34" charset="0"/>
              </a:rPr>
              <a:t>Easy to change colors, photos and Text. Get a modern PowerPoint  Presentation that is beautifully designed.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334" y="1521499"/>
            <a:ext cx="3378074" cy="339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1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83F6E4F5-498A-4B30-95DD-4D1128B779C9}"/>
              </a:ext>
            </a:extLst>
          </p:cNvPr>
          <p:cNvSpPr txBox="1">
            <a:spLocks/>
          </p:cNvSpPr>
          <p:nvPr/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6227507-4384-40BE-B0B6-8BF634C08EFE}"/>
              </a:ext>
            </a:extLst>
          </p:cNvPr>
          <p:cNvGrpSpPr/>
          <p:nvPr/>
        </p:nvGrpSpPr>
        <p:grpSpPr>
          <a:xfrm rot="10800000" flipH="1" flipV="1">
            <a:off x="3330625" y="692806"/>
            <a:ext cx="6087170" cy="862288"/>
            <a:chOff x="-546915" y="4905446"/>
            <a:chExt cx="12102702" cy="1714429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8F0CDC1-F1A9-400F-BF48-3AA532D7CE47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bg1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071447E-8E9B-4185-8922-458D9857DB43}"/>
                </a:ext>
              </a:extLst>
            </p:cNvPr>
            <p:cNvGrpSpPr/>
            <p:nvPr/>
          </p:nvGrpSpPr>
          <p:grpSpPr>
            <a:xfrm>
              <a:off x="-546915" y="5658084"/>
              <a:ext cx="655355" cy="517912"/>
              <a:chOff x="5432791" y="5667609"/>
              <a:chExt cx="655355" cy="517912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82406FEA-84E2-487F-BA36-62E531272C5D}"/>
                  </a:ext>
                </a:extLst>
              </p:cNvPr>
              <p:cNvSpPr/>
              <p:nvPr/>
            </p:nvSpPr>
            <p:spPr>
              <a:xfrm>
                <a:off x="5432791" y="5667609"/>
                <a:ext cx="517913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9C1EDDC0-82B0-4E58-8D82-901247B88564}"/>
                  </a:ext>
                </a:extLst>
              </p:cNvPr>
              <p:cNvSpPr/>
              <p:nvPr/>
            </p:nvSpPr>
            <p:spPr>
              <a:xfrm>
                <a:off x="5889619" y="5874289"/>
                <a:ext cx="198527" cy="129468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8C8AD76-D9D3-4C6A-B0DE-1E9002214349}"/>
                </a:ext>
              </a:extLst>
            </p:cNvPr>
            <p:cNvSpPr/>
            <p:nvPr/>
          </p:nvSpPr>
          <p:spPr>
            <a:xfrm>
              <a:off x="20266" y="5898145"/>
              <a:ext cx="7453959" cy="653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Oval 25">
            <a:extLst>
              <a:ext uri="{FF2B5EF4-FFF2-40B4-BE49-F238E27FC236}">
                <a16:creationId xmlns:a16="http://schemas.microsoft.com/office/drawing/2014/main" id="{F8B6133C-B0E5-4406-B4A4-3CD7CA1DB0D8}"/>
              </a:ext>
            </a:extLst>
          </p:cNvPr>
          <p:cNvSpPr/>
          <p:nvPr/>
        </p:nvSpPr>
        <p:spPr>
          <a:xfrm>
            <a:off x="966011" y="4869737"/>
            <a:ext cx="754393" cy="754393"/>
          </a:xfrm>
          <a:prstGeom prst="ellipse">
            <a:avLst/>
          </a:prstGeom>
          <a:solidFill>
            <a:srgbClr val="FED90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3" name="Oval 26">
            <a:extLst>
              <a:ext uri="{FF2B5EF4-FFF2-40B4-BE49-F238E27FC236}">
                <a16:creationId xmlns:a16="http://schemas.microsoft.com/office/drawing/2014/main" id="{00530637-5665-4A8E-9B3A-9D486C548792}"/>
              </a:ext>
            </a:extLst>
          </p:cNvPr>
          <p:cNvSpPr/>
          <p:nvPr/>
        </p:nvSpPr>
        <p:spPr>
          <a:xfrm>
            <a:off x="4727836" y="4869736"/>
            <a:ext cx="754393" cy="754393"/>
          </a:xfrm>
          <a:prstGeom prst="ellipse">
            <a:avLst/>
          </a:prstGeom>
          <a:solidFill>
            <a:srgbClr val="FED90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4" name="Oval 27">
            <a:extLst>
              <a:ext uri="{FF2B5EF4-FFF2-40B4-BE49-F238E27FC236}">
                <a16:creationId xmlns:a16="http://schemas.microsoft.com/office/drawing/2014/main" id="{053C5864-FBC4-4E4A-9086-1DA5BBB3E924}"/>
              </a:ext>
            </a:extLst>
          </p:cNvPr>
          <p:cNvSpPr/>
          <p:nvPr/>
        </p:nvSpPr>
        <p:spPr>
          <a:xfrm>
            <a:off x="2846924" y="4869736"/>
            <a:ext cx="754393" cy="754393"/>
          </a:xfrm>
          <a:prstGeom prst="ellipse">
            <a:avLst/>
          </a:prstGeom>
          <a:solidFill>
            <a:srgbClr val="FED90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1E9F94-D1D2-4F91-871E-B378351A8BE4}"/>
              </a:ext>
            </a:extLst>
          </p:cNvPr>
          <p:cNvSpPr txBox="1"/>
          <p:nvPr/>
        </p:nvSpPr>
        <p:spPr>
          <a:xfrm>
            <a:off x="594883" y="4226153"/>
            <a:ext cx="14966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0462BD"/>
                </a:solidFill>
                <a:cs typeface="Arial" pitchFamily="34" charset="0"/>
              </a:rPr>
              <a:t>Simple PowerPoint</a:t>
            </a:r>
            <a:endParaRPr lang="ko-KR" altLang="en-US" sz="1400" b="1" dirty="0">
              <a:solidFill>
                <a:srgbClr val="0462BD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85A59C-51CA-40DA-95D6-801E72BE832A}"/>
              </a:ext>
            </a:extLst>
          </p:cNvPr>
          <p:cNvSpPr txBox="1"/>
          <p:nvPr/>
        </p:nvSpPr>
        <p:spPr>
          <a:xfrm>
            <a:off x="2492529" y="4226153"/>
            <a:ext cx="14966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0462BD"/>
                </a:solidFill>
                <a:cs typeface="Arial" pitchFamily="34" charset="0"/>
              </a:rPr>
              <a:t>Simple PowerPoint</a:t>
            </a:r>
            <a:endParaRPr lang="ko-KR" altLang="en-US" sz="1400" b="1" dirty="0">
              <a:solidFill>
                <a:srgbClr val="0462BD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2E6583-1687-4DAD-9756-D18B7A899A26}"/>
              </a:ext>
            </a:extLst>
          </p:cNvPr>
          <p:cNvSpPr txBox="1"/>
          <p:nvPr/>
        </p:nvSpPr>
        <p:spPr>
          <a:xfrm>
            <a:off x="4370753" y="4226153"/>
            <a:ext cx="14966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0462BD"/>
                </a:solidFill>
                <a:cs typeface="Arial" pitchFamily="34" charset="0"/>
              </a:rPr>
              <a:t>Simple PowerPoint</a:t>
            </a:r>
            <a:endParaRPr lang="ko-KR" altLang="en-US" sz="1400" b="1" dirty="0">
              <a:solidFill>
                <a:srgbClr val="0462BD"/>
              </a:solidFill>
              <a:cs typeface="Arial" pitchFamily="34" charset="0"/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BFD298DB-4A2F-4B0C-A5B6-670C6628ABD3}"/>
              </a:ext>
            </a:extLst>
          </p:cNvPr>
          <p:cNvSpPr/>
          <p:nvPr/>
        </p:nvSpPr>
        <p:spPr>
          <a:xfrm>
            <a:off x="675043" y="5744492"/>
            <a:ext cx="1336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id="{23CC9C83-B283-40AD-A7A8-5C71C7A43DD6}"/>
              </a:ext>
            </a:extLst>
          </p:cNvPr>
          <p:cNvSpPr/>
          <p:nvPr/>
        </p:nvSpPr>
        <p:spPr>
          <a:xfrm>
            <a:off x="2555955" y="5744492"/>
            <a:ext cx="1336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8613C605-A676-468E-9879-5063CE52D7B2}"/>
              </a:ext>
            </a:extLst>
          </p:cNvPr>
          <p:cNvSpPr/>
          <p:nvPr/>
        </p:nvSpPr>
        <p:spPr>
          <a:xfrm>
            <a:off x="4436868" y="5744492"/>
            <a:ext cx="1336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44404C-4CD1-4C4F-B982-FF056DEAE0CF}"/>
              </a:ext>
            </a:extLst>
          </p:cNvPr>
          <p:cNvSpPr txBox="1"/>
          <p:nvPr/>
        </p:nvSpPr>
        <p:spPr>
          <a:xfrm>
            <a:off x="675043" y="2063333"/>
            <a:ext cx="562038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 smtClean="0">
                <a:solidFill>
                  <a:schemeClr val="bg1"/>
                </a:solidFill>
                <a:cs typeface="Arial" pitchFamily="34" charset="0"/>
              </a:rPr>
              <a:t>THEME PPT </a:t>
            </a:r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3BBEE0-39B2-467E-8654-0C5122AB8225}"/>
              </a:ext>
            </a:extLst>
          </p:cNvPr>
          <p:cNvSpPr txBox="1"/>
          <p:nvPr/>
        </p:nvSpPr>
        <p:spPr>
          <a:xfrm>
            <a:off x="675044" y="2788196"/>
            <a:ext cx="5478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3A746AC-205C-4560-80E9-577E736186FF}"/>
              </a:ext>
            </a:extLst>
          </p:cNvPr>
          <p:cNvSpPr/>
          <p:nvPr/>
        </p:nvSpPr>
        <p:spPr>
          <a:xfrm>
            <a:off x="3052711" y="5081539"/>
            <a:ext cx="342815" cy="330787"/>
          </a:xfrm>
          <a:custGeom>
            <a:avLst/>
            <a:gdLst>
              <a:gd name="connsiteX0" fmla="*/ 434340 w 1628775"/>
              <a:gd name="connsiteY0" fmla="*/ 348984 h 1571625"/>
              <a:gd name="connsiteX1" fmla="*/ 708660 w 1628775"/>
              <a:gd name="connsiteY1" fmla="*/ 18466 h 1571625"/>
              <a:gd name="connsiteX2" fmla="*/ 1204913 w 1628775"/>
              <a:gd name="connsiteY2" fmla="*/ 308979 h 1571625"/>
              <a:gd name="connsiteX3" fmla="*/ 1258253 w 1628775"/>
              <a:gd name="connsiteY3" fmla="*/ 349936 h 1571625"/>
              <a:gd name="connsiteX4" fmla="*/ 1463040 w 1628775"/>
              <a:gd name="connsiteY4" fmla="*/ 348984 h 1571625"/>
              <a:gd name="connsiteX5" fmla="*/ 1636395 w 1628775"/>
              <a:gd name="connsiteY5" fmla="*/ 520434 h 1571625"/>
              <a:gd name="connsiteX6" fmla="*/ 1636395 w 1628775"/>
              <a:gd name="connsiteY6" fmla="*/ 1411021 h 1571625"/>
              <a:gd name="connsiteX7" fmla="*/ 1470660 w 1628775"/>
              <a:gd name="connsiteY7" fmla="*/ 1579613 h 1571625"/>
              <a:gd name="connsiteX8" fmla="*/ 165735 w 1628775"/>
              <a:gd name="connsiteY8" fmla="*/ 1579613 h 1571625"/>
              <a:gd name="connsiteX9" fmla="*/ 0 w 1628775"/>
              <a:gd name="connsiteY9" fmla="*/ 1411974 h 1571625"/>
              <a:gd name="connsiteX10" fmla="*/ 0 w 1628775"/>
              <a:gd name="connsiteY10" fmla="*/ 516624 h 1571625"/>
              <a:gd name="connsiteX11" fmla="*/ 166688 w 1628775"/>
              <a:gd name="connsiteY11" fmla="*/ 348984 h 1571625"/>
              <a:gd name="connsiteX12" fmla="*/ 434340 w 1628775"/>
              <a:gd name="connsiteY12" fmla="*/ 348984 h 1571625"/>
              <a:gd name="connsiteX13" fmla="*/ 504825 w 1628775"/>
              <a:gd name="connsiteY13" fmla="*/ 881431 h 1571625"/>
              <a:gd name="connsiteX14" fmla="*/ 504825 w 1628775"/>
              <a:gd name="connsiteY14" fmla="*/ 1051929 h 1571625"/>
              <a:gd name="connsiteX15" fmla="*/ 670560 w 1628775"/>
              <a:gd name="connsiteY15" fmla="*/ 1050976 h 1571625"/>
              <a:gd name="connsiteX16" fmla="*/ 732472 w 1628775"/>
              <a:gd name="connsiteY16" fmla="*/ 1112888 h 1571625"/>
              <a:gd name="connsiteX17" fmla="*/ 732472 w 1628775"/>
              <a:gd name="connsiteY17" fmla="*/ 1279576 h 1571625"/>
              <a:gd name="connsiteX18" fmla="*/ 902970 w 1628775"/>
              <a:gd name="connsiteY18" fmla="*/ 1279576 h 1571625"/>
              <a:gd name="connsiteX19" fmla="*/ 902970 w 1628775"/>
              <a:gd name="connsiteY19" fmla="*/ 1154799 h 1571625"/>
              <a:gd name="connsiteX20" fmla="*/ 1002983 w 1628775"/>
              <a:gd name="connsiteY20" fmla="*/ 1051929 h 1571625"/>
              <a:gd name="connsiteX21" fmla="*/ 1131570 w 1628775"/>
              <a:gd name="connsiteY21" fmla="*/ 1051929 h 1571625"/>
              <a:gd name="connsiteX22" fmla="*/ 1131570 w 1628775"/>
              <a:gd name="connsiteY22" fmla="*/ 881431 h 1571625"/>
              <a:gd name="connsiteX23" fmla="*/ 962025 w 1628775"/>
              <a:gd name="connsiteY23" fmla="*/ 881431 h 1571625"/>
              <a:gd name="connsiteX24" fmla="*/ 902018 w 1628775"/>
              <a:gd name="connsiteY24" fmla="*/ 820471 h 1571625"/>
              <a:gd name="connsiteX25" fmla="*/ 902018 w 1628775"/>
              <a:gd name="connsiteY25" fmla="*/ 652831 h 1571625"/>
              <a:gd name="connsiteX26" fmla="*/ 731520 w 1628775"/>
              <a:gd name="connsiteY26" fmla="*/ 652831 h 1571625"/>
              <a:gd name="connsiteX27" fmla="*/ 731520 w 1628775"/>
              <a:gd name="connsiteY27" fmla="*/ 812851 h 1571625"/>
              <a:gd name="connsiteX28" fmla="*/ 665797 w 1628775"/>
              <a:gd name="connsiteY28" fmla="*/ 880479 h 1571625"/>
              <a:gd name="connsiteX29" fmla="*/ 504825 w 1628775"/>
              <a:gd name="connsiteY29" fmla="*/ 881431 h 1571625"/>
              <a:gd name="connsiteX30" fmla="*/ 516255 w 1628775"/>
              <a:gd name="connsiteY30" fmla="*/ 346126 h 1571625"/>
              <a:gd name="connsiteX31" fmla="*/ 1129665 w 1628775"/>
              <a:gd name="connsiteY31" fmla="*/ 346126 h 1571625"/>
              <a:gd name="connsiteX32" fmla="*/ 850583 w 1628775"/>
              <a:gd name="connsiteY32" fmla="*/ 79426 h 1571625"/>
              <a:gd name="connsiteX33" fmla="*/ 516255 w 1628775"/>
              <a:gd name="connsiteY33" fmla="*/ 346126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28775" h="1571625">
                <a:moveTo>
                  <a:pt x="434340" y="348984"/>
                </a:moveTo>
                <a:cubicBezTo>
                  <a:pt x="464820" y="181343"/>
                  <a:pt x="552450" y="67996"/>
                  <a:pt x="708660" y="18466"/>
                </a:cubicBezTo>
                <a:cubicBezTo>
                  <a:pt x="929640" y="-51066"/>
                  <a:pt x="1155383" y="82284"/>
                  <a:pt x="1204913" y="308979"/>
                </a:cubicBezTo>
                <a:cubicBezTo>
                  <a:pt x="1212533" y="344221"/>
                  <a:pt x="1225868" y="350888"/>
                  <a:pt x="1258253" y="349936"/>
                </a:cubicBezTo>
                <a:cubicBezTo>
                  <a:pt x="1326833" y="348031"/>
                  <a:pt x="1394460" y="348984"/>
                  <a:pt x="1463040" y="348984"/>
                </a:cubicBezTo>
                <a:cubicBezTo>
                  <a:pt x="1568768" y="349936"/>
                  <a:pt x="1636395" y="415659"/>
                  <a:pt x="1636395" y="520434"/>
                </a:cubicBezTo>
                <a:cubicBezTo>
                  <a:pt x="1636395" y="817613"/>
                  <a:pt x="1636395" y="1113841"/>
                  <a:pt x="1636395" y="1411021"/>
                </a:cubicBezTo>
                <a:cubicBezTo>
                  <a:pt x="1636395" y="1511986"/>
                  <a:pt x="1569720" y="1579613"/>
                  <a:pt x="1470660" y="1579613"/>
                </a:cubicBezTo>
                <a:cubicBezTo>
                  <a:pt x="1035368" y="1580566"/>
                  <a:pt x="601028" y="1580566"/>
                  <a:pt x="165735" y="1579613"/>
                </a:cubicBezTo>
                <a:cubicBezTo>
                  <a:pt x="63818" y="1579613"/>
                  <a:pt x="0" y="1513891"/>
                  <a:pt x="0" y="1411974"/>
                </a:cubicBezTo>
                <a:cubicBezTo>
                  <a:pt x="0" y="1113841"/>
                  <a:pt x="0" y="814756"/>
                  <a:pt x="0" y="516624"/>
                </a:cubicBezTo>
                <a:cubicBezTo>
                  <a:pt x="0" y="415659"/>
                  <a:pt x="65722" y="348984"/>
                  <a:pt x="166688" y="348984"/>
                </a:cubicBezTo>
                <a:cubicBezTo>
                  <a:pt x="254318" y="348031"/>
                  <a:pt x="342900" y="348984"/>
                  <a:pt x="434340" y="348984"/>
                </a:cubicBezTo>
                <a:close/>
                <a:moveTo>
                  <a:pt x="504825" y="881431"/>
                </a:moveTo>
                <a:cubicBezTo>
                  <a:pt x="504825" y="941438"/>
                  <a:pt x="504825" y="994779"/>
                  <a:pt x="504825" y="1051929"/>
                </a:cubicBezTo>
                <a:cubicBezTo>
                  <a:pt x="562928" y="1051929"/>
                  <a:pt x="617220" y="1053834"/>
                  <a:pt x="670560" y="1050976"/>
                </a:cubicBezTo>
                <a:cubicBezTo>
                  <a:pt x="716280" y="1049071"/>
                  <a:pt x="733425" y="1068121"/>
                  <a:pt x="732472" y="1112888"/>
                </a:cubicBezTo>
                <a:cubicBezTo>
                  <a:pt x="730568" y="1168134"/>
                  <a:pt x="732472" y="1222426"/>
                  <a:pt x="732472" y="1279576"/>
                </a:cubicBezTo>
                <a:cubicBezTo>
                  <a:pt x="791528" y="1279576"/>
                  <a:pt x="844868" y="1279576"/>
                  <a:pt x="902970" y="1279576"/>
                </a:cubicBezTo>
                <a:cubicBezTo>
                  <a:pt x="902970" y="1235761"/>
                  <a:pt x="902970" y="1194804"/>
                  <a:pt x="902970" y="1154799"/>
                </a:cubicBezTo>
                <a:cubicBezTo>
                  <a:pt x="902970" y="1051929"/>
                  <a:pt x="902970" y="1051929"/>
                  <a:pt x="1002983" y="1051929"/>
                </a:cubicBezTo>
                <a:cubicBezTo>
                  <a:pt x="1044893" y="1051929"/>
                  <a:pt x="1087755" y="1051929"/>
                  <a:pt x="1131570" y="1051929"/>
                </a:cubicBezTo>
                <a:cubicBezTo>
                  <a:pt x="1131570" y="992874"/>
                  <a:pt x="1131570" y="938581"/>
                  <a:pt x="1131570" y="881431"/>
                </a:cubicBezTo>
                <a:cubicBezTo>
                  <a:pt x="1072515" y="881431"/>
                  <a:pt x="1017270" y="881431"/>
                  <a:pt x="962025" y="881431"/>
                </a:cubicBezTo>
                <a:cubicBezTo>
                  <a:pt x="921068" y="881431"/>
                  <a:pt x="901065" y="863334"/>
                  <a:pt x="902018" y="820471"/>
                </a:cubicBezTo>
                <a:cubicBezTo>
                  <a:pt x="903922" y="765226"/>
                  <a:pt x="902018" y="709981"/>
                  <a:pt x="902018" y="652831"/>
                </a:cubicBezTo>
                <a:cubicBezTo>
                  <a:pt x="842010" y="652831"/>
                  <a:pt x="787718" y="652831"/>
                  <a:pt x="731520" y="652831"/>
                </a:cubicBezTo>
                <a:cubicBezTo>
                  <a:pt x="731520" y="709029"/>
                  <a:pt x="731520" y="760463"/>
                  <a:pt x="731520" y="812851"/>
                </a:cubicBezTo>
                <a:cubicBezTo>
                  <a:pt x="731520" y="869049"/>
                  <a:pt x="720090" y="880479"/>
                  <a:pt x="665797" y="880479"/>
                </a:cubicBezTo>
                <a:cubicBezTo>
                  <a:pt x="612458" y="881431"/>
                  <a:pt x="559118" y="881431"/>
                  <a:pt x="504825" y="881431"/>
                </a:cubicBezTo>
                <a:close/>
                <a:moveTo>
                  <a:pt x="516255" y="346126"/>
                </a:moveTo>
                <a:cubicBezTo>
                  <a:pt x="722947" y="346126"/>
                  <a:pt x="925830" y="346126"/>
                  <a:pt x="1129665" y="346126"/>
                </a:cubicBezTo>
                <a:cubicBezTo>
                  <a:pt x="1119188" y="208966"/>
                  <a:pt x="989647" y="86093"/>
                  <a:pt x="850583" y="79426"/>
                </a:cubicBezTo>
                <a:cubicBezTo>
                  <a:pt x="679133" y="70854"/>
                  <a:pt x="543878" y="176581"/>
                  <a:pt x="516255" y="34612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6A040A9-123C-4133-A60C-6295D5BB6E37}"/>
              </a:ext>
            </a:extLst>
          </p:cNvPr>
          <p:cNvSpPr/>
          <p:nvPr/>
        </p:nvSpPr>
        <p:spPr>
          <a:xfrm>
            <a:off x="4911455" y="5066180"/>
            <a:ext cx="415243" cy="417417"/>
          </a:xfrm>
          <a:custGeom>
            <a:avLst/>
            <a:gdLst>
              <a:gd name="connsiteX0" fmla="*/ 549912 w 1819275"/>
              <a:gd name="connsiteY0" fmla="*/ 1441204 h 1828800"/>
              <a:gd name="connsiteX1" fmla="*/ 387035 w 1819275"/>
              <a:gd name="connsiteY1" fmla="*/ 1605987 h 1828800"/>
              <a:gd name="connsiteX2" fmla="*/ 459424 w 1819275"/>
              <a:gd name="connsiteY2" fmla="*/ 1663137 h 1828800"/>
              <a:gd name="connsiteX3" fmla="*/ 460377 w 1819275"/>
              <a:gd name="connsiteY3" fmla="*/ 1738384 h 1828800"/>
              <a:gd name="connsiteX4" fmla="*/ 457519 w 1819275"/>
              <a:gd name="connsiteY4" fmla="*/ 1742194 h 1828800"/>
              <a:gd name="connsiteX5" fmla="*/ 251779 w 1819275"/>
              <a:gd name="connsiteY5" fmla="*/ 1747909 h 1828800"/>
              <a:gd name="connsiteX6" fmla="*/ 26037 w 1819275"/>
              <a:gd name="connsiteY6" fmla="*/ 1523119 h 1828800"/>
              <a:gd name="connsiteX7" fmla="*/ 24132 w 1819275"/>
              <a:gd name="connsiteY7" fmla="*/ 1435489 h 1828800"/>
              <a:gd name="connsiteX8" fmla="*/ 91759 w 1819275"/>
              <a:gd name="connsiteY8" fmla="*/ 1367862 h 1828800"/>
              <a:gd name="connsiteX9" fmla="*/ 162244 w 1819275"/>
              <a:gd name="connsiteY9" fmla="*/ 1365957 h 1828800"/>
              <a:gd name="connsiteX10" fmla="*/ 224157 w 1819275"/>
              <a:gd name="connsiteY10" fmla="*/ 1434537 h 1828800"/>
              <a:gd name="connsiteX11" fmla="*/ 386082 w 1819275"/>
              <a:gd name="connsiteY11" fmla="*/ 1270707 h 1828800"/>
              <a:gd name="connsiteX12" fmla="*/ 327027 w 1819275"/>
              <a:gd name="connsiteY12" fmla="*/ 1224987 h 1828800"/>
              <a:gd name="connsiteX13" fmla="*/ 327979 w 1819275"/>
              <a:gd name="connsiteY13" fmla="*/ 1130689 h 1828800"/>
              <a:gd name="connsiteX14" fmla="*/ 1042354 w 1819275"/>
              <a:gd name="connsiteY14" fmla="*/ 411552 h 1828800"/>
              <a:gd name="connsiteX15" fmla="*/ 1321437 w 1819275"/>
              <a:gd name="connsiteY15" fmla="*/ 265819 h 1828800"/>
              <a:gd name="connsiteX16" fmla="*/ 1538607 w 1819275"/>
              <a:gd name="connsiteY16" fmla="*/ 213432 h 1828800"/>
              <a:gd name="connsiteX17" fmla="*/ 1581469 w 1819275"/>
              <a:gd name="connsiteY17" fmla="*/ 186762 h 1828800"/>
              <a:gd name="connsiteX18" fmla="*/ 1739585 w 1819275"/>
              <a:gd name="connsiteY18" fmla="*/ 28646 h 1828800"/>
              <a:gd name="connsiteX19" fmla="*/ 1811974 w 1819275"/>
              <a:gd name="connsiteY19" fmla="*/ 13407 h 1828800"/>
              <a:gd name="connsiteX20" fmla="*/ 1797687 w 1819275"/>
              <a:gd name="connsiteY20" fmla="*/ 90559 h 1828800"/>
              <a:gd name="connsiteX21" fmla="*/ 1617665 w 1819275"/>
              <a:gd name="connsiteY21" fmla="*/ 294394 h 1828800"/>
              <a:gd name="connsiteX22" fmla="*/ 1547179 w 1819275"/>
              <a:gd name="connsiteY22" fmla="*/ 559189 h 1828800"/>
              <a:gd name="connsiteX23" fmla="*/ 1416687 w 1819275"/>
              <a:gd name="connsiteY23" fmla="*/ 783027 h 1828800"/>
              <a:gd name="connsiteX24" fmla="*/ 711837 w 1819275"/>
              <a:gd name="connsiteY24" fmla="*/ 1485019 h 1828800"/>
              <a:gd name="connsiteX25" fmla="*/ 586107 w 1819275"/>
              <a:gd name="connsiteY25" fmla="*/ 1485971 h 1828800"/>
              <a:gd name="connsiteX26" fmla="*/ 549912 w 1819275"/>
              <a:gd name="connsiteY26" fmla="*/ 1441204 h 1828800"/>
              <a:gd name="connsiteX27" fmla="*/ 643257 w 1819275"/>
              <a:gd name="connsiteY27" fmla="*/ 1421202 h 1828800"/>
              <a:gd name="connsiteX28" fmla="*/ 1397637 w 1819275"/>
              <a:gd name="connsiteY28" fmla="*/ 667774 h 1828800"/>
              <a:gd name="connsiteX29" fmla="*/ 1156654 w 1819275"/>
              <a:gd name="connsiteY29" fmla="*/ 418219 h 1828800"/>
              <a:gd name="connsiteX30" fmla="*/ 1109982 w 1819275"/>
              <a:gd name="connsiteY30" fmla="*/ 466796 h 1828800"/>
              <a:gd name="connsiteX31" fmla="*/ 1224282 w 1819275"/>
              <a:gd name="connsiteY31" fmla="*/ 576334 h 1828800"/>
              <a:gd name="connsiteX32" fmla="*/ 1236665 w 1819275"/>
              <a:gd name="connsiteY32" fmla="*/ 645866 h 1828800"/>
              <a:gd name="connsiteX33" fmla="*/ 1163322 w 1819275"/>
              <a:gd name="connsiteY33" fmla="*/ 634437 h 1828800"/>
              <a:gd name="connsiteX34" fmla="*/ 1062357 w 1819275"/>
              <a:gd name="connsiteY34" fmla="*/ 523946 h 1828800"/>
              <a:gd name="connsiteX35" fmla="*/ 983299 w 1819275"/>
              <a:gd name="connsiteY35" fmla="*/ 595384 h 1828800"/>
              <a:gd name="connsiteX36" fmla="*/ 1054737 w 1819275"/>
              <a:gd name="connsiteY36" fmla="*/ 662059 h 1828800"/>
              <a:gd name="connsiteX37" fmla="*/ 1061404 w 1819275"/>
              <a:gd name="connsiteY37" fmla="*/ 728734 h 1828800"/>
              <a:gd name="connsiteX38" fmla="*/ 994729 w 1819275"/>
              <a:gd name="connsiteY38" fmla="*/ 722066 h 1828800"/>
              <a:gd name="connsiteX39" fmla="*/ 932817 w 1819275"/>
              <a:gd name="connsiteY39" fmla="*/ 656344 h 1828800"/>
              <a:gd name="connsiteX40" fmla="*/ 861379 w 1819275"/>
              <a:gd name="connsiteY40" fmla="*/ 714446 h 1828800"/>
              <a:gd name="connsiteX41" fmla="*/ 985204 w 1819275"/>
              <a:gd name="connsiteY41" fmla="*/ 832557 h 1828800"/>
              <a:gd name="connsiteX42" fmla="*/ 991872 w 1819275"/>
              <a:gd name="connsiteY42" fmla="*/ 885896 h 1828800"/>
              <a:gd name="connsiteX43" fmla="*/ 943294 w 1819275"/>
              <a:gd name="connsiteY43" fmla="*/ 899232 h 1828800"/>
              <a:gd name="connsiteX44" fmla="*/ 909957 w 1819275"/>
              <a:gd name="connsiteY44" fmla="*/ 873514 h 1828800"/>
              <a:gd name="connsiteX45" fmla="*/ 814707 w 1819275"/>
              <a:gd name="connsiteY45" fmla="*/ 763024 h 1828800"/>
              <a:gd name="connsiteX46" fmla="*/ 803277 w 1819275"/>
              <a:gd name="connsiteY46" fmla="*/ 777312 h 1828800"/>
              <a:gd name="connsiteX47" fmla="*/ 731840 w 1819275"/>
              <a:gd name="connsiteY47" fmla="*/ 843034 h 1828800"/>
              <a:gd name="connsiteX48" fmla="*/ 806135 w 1819275"/>
              <a:gd name="connsiteY48" fmla="*/ 908757 h 1828800"/>
              <a:gd name="connsiteX49" fmla="*/ 813754 w 1819275"/>
              <a:gd name="connsiteY49" fmla="*/ 973527 h 1828800"/>
              <a:gd name="connsiteX50" fmla="*/ 748985 w 1819275"/>
              <a:gd name="connsiteY50" fmla="*/ 966859 h 1828800"/>
              <a:gd name="connsiteX51" fmla="*/ 686119 w 1819275"/>
              <a:gd name="connsiteY51" fmla="*/ 891612 h 1828800"/>
              <a:gd name="connsiteX52" fmla="*/ 673737 w 1819275"/>
              <a:gd name="connsiteY52" fmla="*/ 903041 h 1828800"/>
              <a:gd name="connsiteX53" fmla="*/ 613729 w 1819275"/>
              <a:gd name="connsiteY53" fmla="*/ 956382 h 1828800"/>
              <a:gd name="connsiteX54" fmla="*/ 733744 w 1819275"/>
              <a:gd name="connsiteY54" fmla="*/ 1067824 h 1828800"/>
              <a:gd name="connsiteX55" fmla="*/ 744222 w 1819275"/>
              <a:gd name="connsiteY55" fmla="*/ 1138309 h 1828800"/>
              <a:gd name="connsiteX56" fmla="*/ 674690 w 1819275"/>
              <a:gd name="connsiteY56" fmla="*/ 1126879 h 1828800"/>
              <a:gd name="connsiteX57" fmla="*/ 566104 w 1819275"/>
              <a:gd name="connsiteY57" fmla="*/ 1010674 h 1828800"/>
              <a:gd name="connsiteX58" fmla="*/ 490857 w 1819275"/>
              <a:gd name="connsiteY58" fmla="*/ 1087827 h 1828800"/>
              <a:gd name="connsiteX59" fmla="*/ 565152 w 1819275"/>
              <a:gd name="connsiteY59" fmla="*/ 1155454 h 1828800"/>
              <a:gd name="connsiteX60" fmla="*/ 568010 w 1819275"/>
              <a:gd name="connsiteY60" fmla="*/ 1221177 h 1828800"/>
              <a:gd name="connsiteX61" fmla="*/ 507049 w 1819275"/>
              <a:gd name="connsiteY61" fmla="*/ 1212604 h 1828800"/>
              <a:gd name="connsiteX62" fmla="*/ 436565 w 1819275"/>
              <a:gd name="connsiteY62" fmla="*/ 1137357 h 1828800"/>
              <a:gd name="connsiteX63" fmla="*/ 398465 w 1819275"/>
              <a:gd name="connsiteY63" fmla="*/ 1172599 h 1828800"/>
              <a:gd name="connsiteX64" fmla="*/ 417515 w 1819275"/>
              <a:gd name="connsiteY64" fmla="*/ 1196412 h 1828800"/>
              <a:gd name="connsiteX65" fmla="*/ 643257 w 1819275"/>
              <a:gd name="connsiteY65" fmla="*/ 1421202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819275" h="1828800">
                <a:moveTo>
                  <a:pt x="549912" y="1441204"/>
                </a:moveTo>
                <a:cubicBezTo>
                  <a:pt x="494667" y="1497402"/>
                  <a:pt x="447042" y="1545979"/>
                  <a:pt x="387035" y="1605987"/>
                </a:cubicBezTo>
                <a:cubicBezTo>
                  <a:pt x="409894" y="1624084"/>
                  <a:pt x="435612" y="1642182"/>
                  <a:pt x="459424" y="1663137"/>
                </a:cubicBezTo>
                <a:cubicBezTo>
                  <a:pt x="485142" y="1686949"/>
                  <a:pt x="484190" y="1712666"/>
                  <a:pt x="460377" y="1738384"/>
                </a:cubicBezTo>
                <a:cubicBezTo>
                  <a:pt x="459424" y="1739337"/>
                  <a:pt x="458472" y="1740289"/>
                  <a:pt x="457519" y="1742194"/>
                </a:cubicBezTo>
                <a:cubicBezTo>
                  <a:pt x="341315" y="1857446"/>
                  <a:pt x="361317" y="1858399"/>
                  <a:pt x="251779" y="1747909"/>
                </a:cubicBezTo>
                <a:cubicBezTo>
                  <a:pt x="177484" y="1672662"/>
                  <a:pt x="102237" y="1596462"/>
                  <a:pt x="26037" y="1523119"/>
                </a:cubicBezTo>
                <a:cubicBezTo>
                  <a:pt x="-5396" y="1492639"/>
                  <a:pt x="-11110" y="1466921"/>
                  <a:pt x="24132" y="1435489"/>
                </a:cubicBezTo>
                <a:cubicBezTo>
                  <a:pt x="47944" y="1414534"/>
                  <a:pt x="69852" y="1391674"/>
                  <a:pt x="91759" y="1367862"/>
                </a:cubicBezTo>
                <a:cubicBezTo>
                  <a:pt x="115572" y="1343096"/>
                  <a:pt x="139384" y="1345002"/>
                  <a:pt x="162244" y="1365957"/>
                </a:cubicBezTo>
                <a:cubicBezTo>
                  <a:pt x="185104" y="1387864"/>
                  <a:pt x="205107" y="1412629"/>
                  <a:pt x="224157" y="1434537"/>
                </a:cubicBezTo>
                <a:cubicBezTo>
                  <a:pt x="278449" y="1380244"/>
                  <a:pt x="327027" y="1330714"/>
                  <a:pt x="386082" y="1270707"/>
                </a:cubicBezTo>
                <a:cubicBezTo>
                  <a:pt x="368937" y="1257371"/>
                  <a:pt x="346077" y="1243084"/>
                  <a:pt x="327027" y="1224987"/>
                </a:cubicBezTo>
                <a:cubicBezTo>
                  <a:pt x="287974" y="1186887"/>
                  <a:pt x="288927" y="1169741"/>
                  <a:pt x="327979" y="1130689"/>
                </a:cubicBezTo>
                <a:cubicBezTo>
                  <a:pt x="567057" y="891612"/>
                  <a:pt x="809944" y="656344"/>
                  <a:pt x="1042354" y="411552"/>
                </a:cubicBezTo>
                <a:cubicBezTo>
                  <a:pt x="1122365" y="326779"/>
                  <a:pt x="1215710" y="290584"/>
                  <a:pt x="1321437" y="265819"/>
                </a:cubicBezTo>
                <a:cubicBezTo>
                  <a:pt x="1393827" y="248674"/>
                  <a:pt x="1466217" y="232482"/>
                  <a:pt x="1538607" y="213432"/>
                </a:cubicBezTo>
                <a:cubicBezTo>
                  <a:pt x="1554799" y="209621"/>
                  <a:pt x="1570040" y="198191"/>
                  <a:pt x="1581469" y="186762"/>
                </a:cubicBezTo>
                <a:cubicBezTo>
                  <a:pt x="1634810" y="135327"/>
                  <a:pt x="1687197" y="81987"/>
                  <a:pt x="1739585" y="28646"/>
                </a:cubicBezTo>
                <a:cubicBezTo>
                  <a:pt x="1760540" y="7691"/>
                  <a:pt x="1783399" y="-15168"/>
                  <a:pt x="1811974" y="13407"/>
                </a:cubicBezTo>
                <a:cubicBezTo>
                  <a:pt x="1841502" y="42934"/>
                  <a:pt x="1819594" y="66746"/>
                  <a:pt x="1797687" y="90559"/>
                </a:cubicBezTo>
                <a:cubicBezTo>
                  <a:pt x="1735774" y="157234"/>
                  <a:pt x="1659574" y="216289"/>
                  <a:pt x="1617665" y="294394"/>
                </a:cubicBezTo>
                <a:cubicBezTo>
                  <a:pt x="1575754" y="373452"/>
                  <a:pt x="1564324" y="469654"/>
                  <a:pt x="1547179" y="559189"/>
                </a:cubicBezTo>
                <a:cubicBezTo>
                  <a:pt x="1529082" y="650629"/>
                  <a:pt x="1483362" y="719209"/>
                  <a:pt x="1416687" y="783027"/>
                </a:cubicBezTo>
                <a:cubicBezTo>
                  <a:pt x="1179515" y="1014484"/>
                  <a:pt x="947104" y="1250704"/>
                  <a:pt x="711837" y="1485019"/>
                </a:cubicBezTo>
                <a:cubicBezTo>
                  <a:pt x="652782" y="1544074"/>
                  <a:pt x="645162" y="1545027"/>
                  <a:pt x="586107" y="1485971"/>
                </a:cubicBezTo>
                <a:cubicBezTo>
                  <a:pt x="574677" y="1471684"/>
                  <a:pt x="563247" y="1456444"/>
                  <a:pt x="549912" y="1441204"/>
                </a:cubicBezTo>
                <a:close/>
                <a:moveTo>
                  <a:pt x="643257" y="1421202"/>
                </a:moveTo>
                <a:cubicBezTo>
                  <a:pt x="899479" y="1165932"/>
                  <a:pt x="1151892" y="912566"/>
                  <a:pt x="1397637" y="667774"/>
                </a:cubicBezTo>
                <a:cubicBezTo>
                  <a:pt x="1319532" y="586812"/>
                  <a:pt x="1239522" y="503944"/>
                  <a:pt x="1156654" y="418219"/>
                </a:cubicBezTo>
                <a:cubicBezTo>
                  <a:pt x="1142367" y="433459"/>
                  <a:pt x="1128079" y="448699"/>
                  <a:pt x="1109982" y="466796"/>
                </a:cubicBezTo>
                <a:cubicBezTo>
                  <a:pt x="1150940" y="505849"/>
                  <a:pt x="1187135" y="541091"/>
                  <a:pt x="1224282" y="576334"/>
                </a:cubicBezTo>
                <a:cubicBezTo>
                  <a:pt x="1245237" y="596337"/>
                  <a:pt x="1261429" y="620149"/>
                  <a:pt x="1236665" y="645866"/>
                </a:cubicBezTo>
                <a:cubicBezTo>
                  <a:pt x="1209994" y="673489"/>
                  <a:pt x="1185229" y="657296"/>
                  <a:pt x="1163322" y="634437"/>
                </a:cubicBezTo>
                <a:cubicBezTo>
                  <a:pt x="1128079" y="596337"/>
                  <a:pt x="1092837" y="558237"/>
                  <a:pt x="1062357" y="523946"/>
                </a:cubicBezTo>
                <a:cubicBezTo>
                  <a:pt x="1030924" y="552521"/>
                  <a:pt x="1009017" y="572524"/>
                  <a:pt x="983299" y="595384"/>
                </a:cubicBezTo>
                <a:cubicBezTo>
                  <a:pt x="1008065" y="619196"/>
                  <a:pt x="1031877" y="640152"/>
                  <a:pt x="1054737" y="662059"/>
                </a:cubicBezTo>
                <a:cubicBezTo>
                  <a:pt x="1075692" y="682062"/>
                  <a:pt x="1084265" y="705874"/>
                  <a:pt x="1061404" y="728734"/>
                </a:cubicBezTo>
                <a:cubicBezTo>
                  <a:pt x="1039497" y="750641"/>
                  <a:pt x="1014732" y="743021"/>
                  <a:pt x="994729" y="722066"/>
                </a:cubicBezTo>
                <a:cubicBezTo>
                  <a:pt x="972822" y="698254"/>
                  <a:pt x="949962" y="674441"/>
                  <a:pt x="932817" y="656344"/>
                </a:cubicBezTo>
                <a:cubicBezTo>
                  <a:pt x="907099" y="677299"/>
                  <a:pt x="888049" y="692539"/>
                  <a:pt x="861379" y="714446"/>
                </a:cubicBezTo>
                <a:cubicBezTo>
                  <a:pt x="906147" y="756357"/>
                  <a:pt x="948057" y="792552"/>
                  <a:pt x="985204" y="832557"/>
                </a:cubicBezTo>
                <a:cubicBezTo>
                  <a:pt x="995682" y="843987"/>
                  <a:pt x="998540" y="871609"/>
                  <a:pt x="991872" y="885896"/>
                </a:cubicBezTo>
                <a:cubicBezTo>
                  <a:pt x="987110" y="896374"/>
                  <a:pt x="960440" y="900184"/>
                  <a:pt x="943294" y="899232"/>
                </a:cubicBezTo>
                <a:cubicBezTo>
                  <a:pt x="931865" y="898279"/>
                  <a:pt x="919482" y="883991"/>
                  <a:pt x="909957" y="873514"/>
                </a:cubicBezTo>
                <a:cubicBezTo>
                  <a:pt x="877572" y="837319"/>
                  <a:pt x="846140" y="800171"/>
                  <a:pt x="814707" y="763024"/>
                </a:cubicBezTo>
                <a:cubicBezTo>
                  <a:pt x="810897" y="767787"/>
                  <a:pt x="807087" y="772549"/>
                  <a:pt x="803277" y="777312"/>
                </a:cubicBezTo>
                <a:cubicBezTo>
                  <a:pt x="781369" y="797314"/>
                  <a:pt x="760415" y="817316"/>
                  <a:pt x="731840" y="843034"/>
                </a:cubicBezTo>
                <a:cubicBezTo>
                  <a:pt x="758510" y="866846"/>
                  <a:pt x="782322" y="887802"/>
                  <a:pt x="806135" y="908757"/>
                </a:cubicBezTo>
                <a:cubicBezTo>
                  <a:pt x="828042" y="928759"/>
                  <a:pt x="836615" y="956382"/>
                  <a:pt x="813754" y="973527"/>
                </a:cubicBezTo>
                <a:cubicBezTo>
                  <a:pt x="800419" y="983052"/>
                  <a:pt x="764224" y="978289"/>
                  <a:pt x="748985" y="966859"/>
                </a:cubicBezTo>
                <a:cubicBezTo>
                  <a:pt x="723267" y="947809"/>
                  <a:pt x="707074" y="917329"/>
                  <a:pt x="686119" y="891612"/>
                </a:cubicBezTo>
                <a:cubicBezTo>
                  <a:pt x="682310" y="895421"/>
                  <a:pt x="677547" y="899232"/>
                  <a:pt x="673737" y="903041"/>
                </a:cubicBezTo>
                <a:cubicBezTo>
                  <a:pt x="656592" y="918282"/>
                  <a:pt x="638494" y="934474"/>
                  <a:pt x="613729" y="956382"/>
                </a:cubicBezTo>
                <a:cubicBezTo>
                  <a:pt x="656592" y="996387"/>
                  <a:pt x="695644" y="1031629"/>
                  <a:pt x="733744" y="1067824"/>
                </a:cubicBezTo>
                <a:cubicBezTo>
                  <a:pt x="755652" y="1088779"/>
                  <a:pt x="768035" y="1113544"/>
                  <a:pt x="744222" y="1138309"/>
                </a:cubicBezTo>
                <a:cubicBezTo>
                  <a:pt x="719457" y="1163074"/>
                  <a:pt x="694692" y="1148787"/>
                  <a:pt x="674690" y="1126879"/>
                </a:cubicBezTo>
                <a:cubicBezTo>
                  <a:pt x="639447" y="1088779"/>
                  <a:pt x="603252" y="1050679"/>
                  <a:pt x="566104" y="1010674"/>
                </a:cubicBezTo>
                <a:cubicBezTo>
                  <a:pt x="538482" y="1038296"/>
                  <a:pt x="518479" y="1060204"/>
                  <a:pt x="490857" y="1087827"/>
                </a:cubicBezTo>
                <a:cubicBezTo>
                  <a:pt x="516574" y="1110687"/>
                  <a:pt x="541340" y="1132594"/>
                  <a:pt x="565152" y="1155454"/>
                </a:cubicBezTo>
                <a:cubicBezTo>
                  <a:pt x="586107" y="1175457"/>
                  <a:pt x="592774" y="1204032"/>
                  <a:pt x="568010" y="1221177"/>
                </a:cubicBezTo>
                <a:cubicBezTo>
                  <a:pt x="554674" y="1229749"/>
                  <a:pt x="522290" y="1224034"/>
                  <a:pt x="507049" y="1212604"/>
                </a:cubicBezTo>
                <a:cubicBezTo>
                  <a:pt x="481332" y="1193554"/>
                  <a:pt x="461329" y="1164979"/>
                  <a:pt x="436565" y="1137357"/>
                </a:cubicBezTo>
                <a:cubicBezTo>
                  <a:pt x="419419" y="1153549"/>
                  <a:pt x="409894" y="1162121"/>
                  <a:pt x="398465" y="1172599"/>
                </a:cubicBezTo>
                <a:cubicBezTo>
                  <a:pt x="407990" y="1184029"/>
                  <a:pt x="412752" y="1190696"/>
                  <a:pt x="417515" y="1196412"/>
                </a:cubicBezTo>
                <a:cubicBezTo>
                  <a:pt x="495619" y="1272612"/>
                  <a:pt x="571819" y="1348812"/>
                  <a:pt x="643257" y="142120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1EE97CF-4CA8-4C0D-9911-B3199CEE1157}"/>
              </a:ext>
            </a:extLst>
          </p:cNvPr>
          <p:cNvSpPr/>
          <p:nvPr/>
        </p:nvSpPr>
        <p:spPr>
          <a:xfrm>
            <a:off x="1070609" y="5121046"/>
            <a:ext cx="441309" cy="325307"/>
          </a:xfrm>
          <a:custGeom>
            <a:avLst/>
            <a:gdLst>
              <a:gd name="connsiteX0" fmla="*/ 285241 w 438171"/>
              <a:gd name="connsiteY0" fmla="*/ 156774 h 322994"/>
              <a:gd name="connsiteX1" fmla="*/ 250805 w 438171"/>
              <a:gd name="connsiteY1" fmla="*/ 191807 h 322994"/>
              <a:gd name="connsiteX2" fmla="*/ 285639 w 438171"/>
              <a:gd name="connsiteY2" fmla="*/ 225646 h 322994"/>
              <a:gd name="connsiteX3" fmla="*/ 320273 w 438171"/>
              <a:gd name="connsiteY3" fmla="*/ 190812 h 322994"/>
              <a:gd name="connsiteX4" fmla="*/ 285241 w 438171"/>
              <a:gd name="connsiteY4" fmla="*/ 156774 h 322994"/>
              <a:gd name="connsiteX5" fmla="*/ 286435 w 438171"/>
              <a:gd name="connsiteY5" fmla="*/ 113978 h 322994"/>
              <a:gd name="connsiteX6" fmla="*/ 362671 w 438171"/>
              <a:gd name="connsiteY6" fmla="*/ 190812 h 322994"/>
              <a:gd name="connsiteX7" fmla="*/ 285440 w 438171"/>
              <a:gd name="connsiteY7" fmla="*/ 267844 h 322994"/>
              <a:gd name="connsiteX8" fmla="*/ 209004 w 438171"/>
              <a:gd name="connsiteY8" fmla="*/ 190613 h 322994"/>
              <a:gd name="connsiteX9" fmla="*/ 286435 w 438171"/>
              <a:gd name="connsiteY9" fmla="*/ 113978 h 322994"/>
              <a:gd name="connsiteX10" fmla="*/ 286236 w 438171"/>
              <a:gd name="connsiteY10" fmla="*/ 97457 h 322994"/>
              <a:gd name="connsiteX11" fmla="*/ 192084 w 438171"/>
              <a:gd name="connsiteY11" fmla="*/ 190414 h 322994"/>
              <a:gd name="connsiteX12" fmla="*/ 282056 w 438171"/>
              <a:gd name="connsiteY12" fmla="*/ 284565 h 322994"/>
              <a:gd name="connsiteX13" fmla="*/ 378993 w 438171"/>
              <a:gd name="connsiteY13" fmla="*/ 193798 h 322994"/>
              <a:gd name="connsiteX14" fmla="*/ 286236 w 438171"/>
              <a:gd name="connsiteY14" fmla="*/ 97457 h 322994"/>
              <a:gd name="connsiteX15" fmla="*/ 166407 w 438171"/>
              <a:gd name="connsiteY15" fmla="*/ 89893 h 322994"/>
              <a:gd name="connsiteX16" fmla="*/ 285639 w 438171"/>
              <a:gd name="connsiteY16" fmla="*/ 90291 h 322994"/>
              <a:gd name="connsiteX17" fmla="*/ 405069 w 438171"/>
              <a:gd name="connsiteY17" fmla="*/ 90092 h 322994"/>
              <a:gd name="connsiteX18" fmla="*/ 419600 w 438171"/>
              <a:gd name="connsiteY18" fmla="*/ 98850 h 322994"/>
              <a:gd name="connsiteX19" fmla="*/ 415022 w 438171"/>
              <a:gd name="connsiteY19" fmla="*/ 250527 h 322994"/>
              <a:gd name="connsiteX20" fmla="*/ 278075 w 438171"/>
              <a:gd name="connsiteY20" fmla="*/ 322782 h 322994"/>
              <a:gd name="connsiteX21" fmla="*/ 151677 w 438171"/>
              <a:gd name="connsiteY21" fmla="*/ 98452 h 322994"/>
              <a:gd name="connsiteX22" fmla="*/ 166407 w 438171"/>
              <a:gd name="connsiteY22" fmla="*/ 89893 h 322994"/>
              <a:gd name="connsiteX23" fmla="*/ 156304 w 438171"/>
              <a:gd name="connsiteY23" fmla="*/ 494 h 322994"/>
              <a:gd name="connsiteX24" fmla="*/ 197060 w 438171"/>
              <a:gd name="connsiteY24" fmla="*/ 15249 h 322994"/>
              <a:gd name="connsiteX25" fmla="*/ 209402 w 438171"/>
              <a:gd name="connsiteY25" fmla="*/ 39135 h 322994"/>
              <a:gd name="connsiteX26" fmla="*/ 400689 w 438171"/>
              <a:gd name="connsiteY26" fmla="*/ 72575 h 322994"/>
              <a:gd name="connsiteX27" fmla="*/ 169193 w 438171"/>
              <a:gd name="connsiteY27" fmla="*/ 72575 h 322994"/>
              <a:gd name="connsiteX28" fmla="*/ 182131 w 438171"/>
              <a:gd name="connsiteY28" fmla="*/ 59438 h 322994"/>
              <a:gd name="connsiteX29" fmla="*/ 174965 w 438171"/>
              <a:gd name="connsiteY29" fmla="*/ 20225 h 322994"/>
              <a:gd name="connsiteX30" fmla="*/ 135752 w 438171"/>
              <a:gd name="connsiteY30" fmla="*/ 32367 h 322994"/>
              <a:gd name="connsiteX31" fmla="*/ 123212 w 438171"/>
              <a:gd name="connsiteY31" fmla="*/ 78746 h 322994"/>
              <a:gd name="connsiteX32" fmla="*/ 100919 w 438171"/>
              <a:gd name="connsiteY32" fmla="*/ 177873 h 322994"/>
              <a:gd name="connsiteX33" fmla="*/ 49762 w 438171"/>
              <a:gd name="connsiteY33" fmla="*/ 219873 h 322994"/>
              <a:gd name="connsiteX34" fmla="*/ 6170 w 438171"/>
              <a:gd name="connsiteY34" fmla="*/ 213901 h 322994"/>
              <a:gd name="connsiteX35" fmla="*/ 0 w 438171"/>
              <a:gd name="connsiteY35" fmla="*/ 203153 h 322994"/>
              <a:gd name="connsiteX36" fmla="*/ 11346 w 438171"/>
              <a:gd name="connsiteY36" fmla="*/ 197778 h 322994"/>
              <a:gd name="connsiteX37" fmla="*/ 13336 w 438171"/>
              <a:gd name="connsiteY37" fmla="*/ 198177 h 322994"/>
              <a:gd name="connsiteX38" fmla="*/ 89174 w 438171"/>
              <a:gd name="connsiteY38" fmla="*/ 162148 h 322994"/>
              <a:gd name="connsiteX39" fmla="*/ 105298 w 438171"/>
              <a:gd name="connsiteY39" fmla="*/ 85712 h 322994"/>
              <a:gd name="connsiteX40" fmla="*/ 118833 w 438171"/>
              <a:gd name="connsiteY40" fmla="*/ 26196 h 322994"/>
              <a:gd name="connsiteX41" fmla="*/ 156304 w 438171"/>
              <a:gd name="connsiteY41" fmla="*/ 494 h 32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38171" h="322994">
                <a:moveTo>
                  <a:pt x="285241" y="156774"/>
                </a:moveTo>
                <a:cubicBezTo>
                  <a:pt x="266530" y="156973"/>
                  <a:pt x="250407" y="173096"/>
                  <a:pt x="250805" y="191807"/>
                </a:cubicBezTo>
                <a:cubicBezTo>
                  <a:pt x="251203" y="210120"/>
                  <a:pt x="267326" y="225845"/>
                  <a:pt x="285639" y="225646"/>
                </a:cubicBezTo>
                <a:cubicBezTo>
                  <a:pt x="304748" y="225646"/>
                  <a:pt x="320472" y="209921"/>
                  <a:pt x="320273" y="190812"/>
                </a:cubicBezTo>
                <a:cubicBezTo>
                  <a:pt x="320074" y="171902"/>
                  <a:pt x="304548" y="156575"/>
                  <a:pt x="285241" y="156774"/>
                </a:cubicBezTo>
                <a:close/>
                <a:moveTo>
                  <a:pt x="286435" y="113978"/>
                </a:moveTo>
                <a:cubicBezTo>
                  <a:pt x="328434" y="114177"/>
                  <a:pt x="362671" y="148613"/>
                  <a:pt x="362671" y="190812"/>
                </a:cubicBezTo>
                <a:cubicBezTo>
                  <a:pt x="362671" y="233608"/>
                  <a:pt x="328236" y="267844"/>
                  <a:pt x="285440" y="267844"/>
                </a:cubicBezTo>
                <a:cubicBezTo>
                  <a:pt x="242445" y="267844"/>
                  <a:pt x="208805" y="234006"/>
                  <a:pt x="209004" y="190613"/>
                </a:cubicBezTo>
                <a:cubicBezTo>
                  <a:pt x="209004" y="147817"/>
                  <a:pt x="243241" y="113978"/>
                  <a:pt x="286435" y="113978"/>
                </a:cubicBezTo>
                <a:close/>
                <a:moveTo>
                  <a:pt x="286236" y="97457"/>
                </a:moveTo>
                <a:cubicBezTo>
                  <a:pt x="234682" y="97059"/>
                  <a:pt x="192681" y="138262"/>
                  <a:pt x="192084" y="190414"/>
                </a:cubicBezTo>
                <a:cubicBezTo>
                  <a:pt x="191487" y="240773"/>
                  <a:pt x="232890" y="284166"/>
                  <a:pt x="282056" y="284565"/>
                </a:cubicBezTo>
                <a:cubicBezTo>
                  <a:pt x="336198" y="284963"/>
                  <a:pt x="378396" y="245352"/>
                  <a:pt x="378993" y="193798"/>
                </a:cubicBezTo>
                <a:cubicBezTo>
                  <a:pt x="379591" y="140054"/>
                  <a:pt x="338984" y="97855"/>
                  <a:pt x="286236" y="97457"/>
                </a:cubicBezTo>
                <a:close/>
                <a:moveTo>
                  <a:pt x="166407" y="89893"/>
                </a:moveTo>
                <a:cubicBezTo>
                  <a:pt x="206018" y="90490"/>
                  <a:pt x="245828" y="90291"/>
                  <a:pt x="285639" y="90291"/>
                </a:cubicBezTo>
                <a:cubicBezTo>
                  <a:pt x="325449" y="90291"/>
                  <a:pt x="365259" y="90490"/>
                  <a:pt x="405069" y="90092"/>
                </a:cubicBezTo>
                <a:cubicBezTo>
                  <a:pt x="412434" y="90092"/>
                  <a:pt x="416415" y="92480"/>
                  <a:pt x="419600" y="98850"/>
                </a:cubicBezTo>
                <a:cubicBezTo>
                  <a:pt x="445078" y="150205"/>
                  <a:pt x="445078" y="201560"/>
                  <a:pt x="415022" y="250527"/>
                </a:cubicBezTo>
                <a:cubicBezTo>
                  <a:pt x="384169" y="300887"/>
                  <a:pt x="337193" y="325569"/>
                  <a:pt x="278075" y="322782"/>
                </a:cubicBezTo>
                <a:cubicBezTo>
                  <a:pt x="166208" y="317806"/>
                  <a:pt x="98132" y="196186"/>
                  <a:pt x="151677" y="98452"/>
                </a:cubicBezTo>
                <a:cubicBezTo>
                  <a:pt x="155260" y="92082"/>
                  <a:pt x="159042" y="89893"/>
                  <a:pt x="166407" y="89893"/>
                </a:cubicBezTo>
                <a:close/>
                <a:moveTo>
                  <a:pt x="156304" y="494"/>
                </a:moveTo>
                <a:cubicBezTo>
                  <a:pt x="171183" y="-1621"/>
                  <a:pt x="186610" y="3007"/>
                  <a:pt x="197060" y="15249"/>
                </a:cubicBezTo>
                <a:cubicBezTo>
                  <a:pt x="202434" y="21817"/>
                  <a:pt x="205022" y="30775"/>
                  <a:pt x="209402" y="39135"/>
                </a:cubicBezTo>
                <a:cubicBezTo>
                  <a:pt x="278074" y="-277"/>
                  <a:pt x="360680" y="21618"/>
                  <a:pt x="400689" y="72575"/>
                </a:cubicBezTo>
                <a:cubicBezTo>
                  <a:pt x="323856" y="72575"/>
                  <a:pt x="247819" y="72575"/>
                  <a:pt x="169193" y="72575"/>
                </a:cubicBezTo>
                <a:cubicBezTo>
                  <a:pt x="174368" y="67201"/>
                  <a:pt x="178150" y="63220"/>
                  <a:pt x="182131" y="59438"/>
                </a:cubicBezTo>
                <a:cubicBezTo>
                  <a:pt x="194871" y="47495"/>
                  <a:pt x="191288" y="26993"/>
                  <a:pt x="174965" y="20225"/>
                </a:cubicBezTo>
                <a:cubicBezTo>
                  <a:pt x="160236" y="14054"/>
                  <a:pt x="144909" y="18433"/>
                  <a:pt x="135752" y="32367"/>
                </a:cubicBezTo>
                <a:cubicBezTo>
                  <a:pt x="126596" y="46300"/>
                  <a:pt x="124008" y="62423"/>
                  <a:pt x="123212" y="78746"/>
                </a:cubicBezTo>
                <a:cubicBezTo>
                  <a:pt x="121421" y="112982"/>
                  <a:pt x="116843" y="146821"/>
                  <a:pt x="100919" y="177873"/>
                </a:cubicBezTo>
                <a:cubicBezTo>
                  <a:pt x="89772" y="199172"/>
                  <a:pt x="74445" y="215295"/>
                  <a:pt x="49762" y="219873"/>
                </a:cubicBezTo>
                <a:cubicBezTo>
                  <a:pt x="34635" y="222660"/>
                  <a:pt x="19905" y="219873"/>
                  <a:pt x="6170" y="213901"/>
                </a:cubicBezTo>
                <a:cubicBezTo>
                  <a:pt x="3185" y="212508"/>
                  <a:pt x="1990" y="206935"/>
                  <a:pt x="0" y="203153"/>
                </a:cubicBezTo>
                <a:cubicBezTo>
                  <a:pt x="3782" y="201361"/>
                  <a:pt x="7564" y="199371"/>
                  <a:pt x="11346" y="197778"/>
                </a:cubicBezTo>
                <a:cubicBezTo>
                  <a:pt x="11744" y="197579"/>
                  <a:pt x="12540" y="197977"/>
                  <a:pt x="13336" y="198177"/>
                </a:cubicBezTo>
                <a:cubicBezTo>
                  <a:pt x="52549" y="208925"/>
                  <a:pt x="72653" y="199570"/>
                  <a:pt x="89174" y="162148"/>
                </a:cubicBezTo>
                <a:cubicBezTo>
                  <a:pt x="99923" y="137864"/>
                  <a:pt x="103904" y="111987"/>
                  <a:pt x="105298" y="85712"/>
                </a:cubicBezTo>
                <a:cubicBezTo>
                  <a:pt x="106492" y="65011"/>
                  <a:pt x="108483" y="44708"/>
                  <a:pt x="118833" y="26196"/>
                </a:cubicBezTo>
                <a:cubicBezTo>
                  <a:pt x="127094" y="11467"/>
                  <a:pt x="141425" y="2609"/>
                  <a:pt x="156304" y="494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EAE3D4-1091-471E-A987-559DBB60D2CD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30B6D69-2AF5-4832-BA61-9770366F5B17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212884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249238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31" name="Forma libre 30"/>
          <p:cNvSpPr/>
          <p:nvPr/>
        </p:nvSpPr>
        <p:spPr>
          <a:xfrm>
            <a:off x="1120160" y="2013963"/>
            <a:ext cx="2128887" cy="3483662"/>
          </a:xfrm>
          <a:custGeom>
            <a:avLst/>
            <a:gdLst>
              <a:gd name="connsiteX0" fmla="*/ 354885 w 3483661"/>
              <a:gd name="connsiteY0" fmla="*/ 0 h 2128886"/>
              <a:gd name="connsiteX1" fmla="*/ 3128776 w 3483661"/>
              <a:gd name="connsiteY1" fmla="*/ 0 h 2128886"/>
              <a:gd name="connsiteX2" fmla="*/ 3483661 w 3483661"/>
              <a:gd name="connsiteY2" fmla="*/ 354885 h 2128886"/>
              <a:gd name="connsiteX3" fmla="*/ 3483661 w 3483661"/>
              <a:gd name="connsiteY3" fmla="*/ 2128886 h 2128886"/>
              <a:gd name="connsiteX4" fmla="*/ 3483661 w 3483661"/>
              <a:gd name="connsiteY4" fmla="*/ 2128886 h 2128886"/>
              <a:gd name="connsiteX5" fmla="*/ 0 w 3483661"/>
              <a:gd name="connsiteY5" fmla="*/ 2128886 h 2128886"/>
              <a:gd name="connsiteX6" fmla="*/ 0 w 3483661"/>
              <a:gd name="connsiteY6" fmla="*/ 2128886 h 2128886"/>
              <a:gd name="connsiteX7" fmla="*/ 0 w 3483661"/>
              <a:gd name="connsiteY7" fmla="*/ 354885 h 2128886"/>
              <a:gd name="connsiteX8" fmla="*/ 354885 w 3483661"/>
              <a:gd name="connsiteY8" fmla="*/ 0 h 212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83661" h="2128886">
                <a:moveTo>
                  <a:pt x="1" y="1912013"/>
                </a:moveTo>
                <a:lnTo>
                  <a:pt x="1" y="216873"/>
                </a:lnTo>
                <a:cubicBezTo>
                  <a:pt x="1" y="97097"/>
                  <a:pt x="260000" y="0"/>
                  <a:pt x="580726" y="0"/>
                </a:cubicBezTo>
                <a:lnTo>
                  <a:pt x="3483660" y="0"/>
                </a:lnTo>
                <a:lnTo>
                  <a:pt x="3483660" y="0"/>
                </a:lnTo>
                <a:lnTo>
                  <a:pt x="3483660" y="2128886"/>
                </a:lnTo>
                <a:lnTo>
                  <a:pt x="3483660" y="2128886"/>
                </a:lnTo>
                <a:lnTo>
                  <a:pt x="580726" y="2128886"/>
                </a:lnTo>
                <a:cubicBezTo>
                  <a:pt x="260000" y="2128886"/>
                  <a:pt x="1" y="2031789"/>
                  <a:pt x="1" y="1912013"/>
                </a:cubicBezTo>
                <a:close/>
              </a:path>
            </a:pathLst>
          </a:custGeom>
          <a:solidFill>
            <a:srgbClr val="EA525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7772" tIns="376993" rIns="245746" bIns="376992" numCol="1" spcCol="1270" anchor="t" anchorCtr="0">
            <a:noAutofit/>
          </a:bodyPr>
          <a:lstStyle/>
          <a:p>
            <a:pPr lvl="0" algn="l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PE" sz="4300" kern="1200"/>
          </a:p>
        </p:txBody>
      </p:sp>
      <p:grpSp>
        <p:nvGrpSpPr>
          <p:cNvPr id="32" name="Group 35">
            <a:extLst>
              <a:ext uri="{FF2B5EF4-FFF2-40B4-BE49-F238E27FC236}">
                <a16:creationId xmlns:a16="http://schemas.microsoft.com/office/drawing/2014/main" id="{3D6B3A42-7A73-4839-B087-1ED41F0410E1}"/>
              </a:ext>
            </a:extLst>
          </p:cNvPr>
          <p:cNvGrpSpPr/>
          <p:nvPr/>
        </p:nvGrpSpPr>
        <p:grpSpPr>
          <a:xfrm>
            <a:off x="6373372" y="2923489"/>
            <a:ext cx="5130744" cy="946557"/>
            <a:chOff x="611559" y="2708920"/>
            <a:chExt cx="2675111" cy="946557"/>
          </a:xfrm>
        </p:grpSpPr>
        <p:sp>
          <p:nvSpPr>
            <p:cNvPr id="33" name="Rounded Rectangle 58">
              <a:extLst>
                <a:ext uri="{FF2B5EF4-FFF2-40B4-BE49-F238E27FC236}">
                  <a16:creationId xmlns:a16="http://schemas.microsoft.com/office/drawing/2014/main" id="{38BC4B03-DEE4-4394-BE14-577BA81D6CA1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rgbClr val="FED90D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34" name="TextBox 37">
              <a:extLst>
                <a:ext uri="{FF2B5EF4-FFF2-40B4-BE49-F238E27FC236}">
                  <a16:creationId xmlns:a16="http://schemas.microsoft.com/office/drawing/2014/main" id="{99B9FFEE-5740-47F7-9275-063717E3C247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8">
              <a:extLst>
                <a:ext uri="{FF2B5EF4-FFF2-40B4-BE49-F238E27FC236}">
                  <a16:creationId xmlns:a16="http://schemas.microsoft.com/office/drawing/2014/main" id="{E9661971-F0C0-4314-8CE1-CE6CD4EAE420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9">
            <a:extLst>
              <a:ext uri="{FF2B5EF4-FFF2-40B4-BE49-F238E27FC236}">
                <a16:creationId xmlns:a16="http://schemas.microsoft.com/office/drawing/2014/main" id="{1622319E-62B8-40DD-A2E7-4A1D33A84825}"/>
              </a:ext>
            </a:extLst>
          </p:cNvPr>
          <p:cNvGrpSpPr/>
          <p:nvPr/>
        </p:nvGrpSpPr>
        <p:grpSpPr>
          <a:xfrm>
            <a:off x="6373372" y="4038667"/>
            <a:ext cx="5130744" cy="946557"/>
            <a:chOff x="611559" y="2708920"/>
            <a:chExt cx="2675111" cy="946557"/>
          </a:xfrm>
        </p:grpSpPr>
        <p:sp>
          <p:nvSpPr>
            <p:cNvPr id="37" name="Rounded Rectangle 64">
              <a:extLst>
                <a:ext uri="{FF2B5EF4-FFF2-40B4-BE49-F238E27FC236}">
                  <a16:creationId xmlns:a16="http://schemas.microsoft.com/office/drawing/2014/main" id="{BCC66D0D-7351-4839-B06F-388BA76A862F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rgbClr val="EA525D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8" name="TextBox 41">
              <a:extLst>
                <a:ext uri="{FF2B5EF4-FFF2-40B4-BE49-F238E27FC236}">
                  <a16:creationId xmlns:a16="http://schemas.microsoft.com/office/drawing/2014/main" id="{BEAAC7A1-F2AE-4CC2-AB7A-F80BB0AE6D51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42">
              <a:extLst>
                <a:ext uri="{FF2B5EF4-FFF2-40B4-BE49-F238E27FC236}">
                  <a16:creationId xmlns:a16="http://schemas.microsoft.com/office/drawing/2014/main" id="{3F78CA2E-E7E4-40CC-93E1-3F8D99D7CAAF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43">
            <a:extLst>
              <a:ext uri="{FF2B5EF4-FFF2-40B4-BE49-F238E27FC236}">
                <a16:creationId xmlns:a16="http://schemas.microsoft.com/office/drawing/2014/main" id="{7EC4FA91-1440-4EE4-9D9E-461AA8288FB3}"/>
              </a:ext>
            </a:extLst>
          </p:cNvPr>
          <p:cNvGrpSpPr/>
          <p:nvPr/>
        </p:nvGrpSpPr>
        <p:grpSpPr>
          <a:xfrm>
            <a:off x="6373372" y="5153845"/>
            <a:ext cx="5130744" cy="946557"/>
            <a:chOff x="611559" y="2708920"/>
            <a:chExt cx="2675111" cy="946557"/>
          </a:xfrm>
        </p:grpSpPr>
        <p:sp>
          <p:nvSpPr>
            <p:cNvPr id="41" name="Rounded Rectangle 68">
              <a:extLst>
                <a:ext uri="{FF2B5EF4-FFF2-40B4-BE49-F238E27FC236}">
                  <a16:creationId xmlns:a16="http://schemas.microsoft.com/office/drawing/2014/main" id="{0A390A04-6EFA-4D4B-AC76-BF81BF31BB02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rgbClr val="EE9012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" name="TextBox 45">
              <a:extLst>
                <a:ext uri="{FF2B5EF4-FFF2-40B4-BE49-F238E27FC236}">
                  <a16:creationId xmlns:a16="http://schemas.microsoft.com/office/drawing/2014/main" id="{B2EF9F39-35B6-425D-BD0E-C58034064D9D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6">
              <a:extLst>
                <a:ext uri="{FF2B5EF4-FFF2-40B4-BE49-F238E27FC236}">
                  <a16:creationId xmlns:a16="http://schemas.microsoft.com/office/drawing/2014/main" id="{263906D9-7489-4B64-9BE6-8E18FD685DED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4" name="TextBox 47">
            <a:extLst>
              <a:ext uri="{FF2B5EF4-FFF2-40B4-BE49-F238E27FC236}">
                <a16:creationId xmlns:a16="http://schemas.microsoft.com/office/drawing/2014/main" id="{8F5BAF96-2804-4C55-AFB4-9DD05DBFDBA7}"/>
              </a:ext>
            </a:extLst>
          </p:cNvPr>
          <p:cNvSpPr txBox="1"/>
          <p:nvPr/>
        </p:nvSpPr>
        <p:spPr>
          <a:xfrm>
            <a:off x="6373372" y="1782657"/>
            <a:ext cx="5092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rgbClr val="EA525D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rgbClr val="EA525D"/>
              </a:solidFill>
              <a:cs typeface="Arial" pitchFamily="34" charset="0"/>
            </a:endParaRPr>
          </a:p>
        </p:txBody>
      </p:sp>
      <p:sp>
        <p:nvSpPr>
          <p:cNvPr id="45" name="TextBox 48">
            <a:extLst>
              <a:ext uri="{FF2B5EF4-FFF2-40B4-BE49-F238E27FC236}">
                <a16:creationId xmlns:a16="http://schemas.microsoft.com/office/drawing/2014/main" id="{80AD41F8-D669-4BE0-B128-984F99FA696D}"/>
              </a:ext>
            </a:extLst>
          </p:cNvPr>
          <p:cNvSpPr txBox="1"/>
          <p:nvPr/>
        </p:nvSpPr>
        <p:spPr>
          <a:xfrm>
            <a:off x="6373372" y="1483859"/>
            <a:ext cx="5092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46" name="TextBox 49">
            <a:extLst>
              <a:ext uri="{FF2B5EF4-FFF2-40B4-BE49-F238E27FC236}">
                <a16:creationId xmlns:a16="http://schemas.microsoft.com/office/drawing/2014/main" id="{FDC365E9-E4B1-47BB-B7A1-094C3A3004A0}"/>
              </a:ext>
            </a:extLst>
          </p:cNvPr>
          <p:cNvSpPr txBox="1"/>
          <p:nvPr/>
        </p:nvSpPr>
        <p:spPr>
          <a:xfrm>
            <a:off x="6373372" y="2268630"/>
            <a:ext cx="5130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47" name="Flecha circular 46"/>
          <p:cNvSpPr/>
          <p:nvPr/>
        </p:nvSpPr>
        <p:spPr>
          <a:xfrm rot="10800000">
            <a:off x="2184385" y="4239410"/>
            <a:ext cx="2225554" cy="2225446"/>
          </a:xfrm>
          <a:prstGeom prst="circularArrow">
            <a:avLst>
              <a:gd name="adj1" fmla="val 12500"/>
              <a:gd name="adj2" fmla="val 1142322"/>
              <a:gd name="adj3" fmla="val 20457678"/>
              <a:gd name="adj4" fmla="val 10800000"/>
              <a:gd name="adj5" fmla="val 12500"/>
            </a:avLst>
          </a:prstGeom>
          <a:solidFill>
            <a:srgbClr val="EA525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8" name="Forma libre 47"/>
          <p:cNvSpPr/>
          <p:nvPr/>
        </p:nvSpPr>
        <p:spPr>
          <a:xfrm>
            <a:off x="3345714" y="2013963"/>
            <a:ext cx="2128887" cy="3483662"/>
          </a:xfrm>
          <a:custGeom>
            <a:avLst/>
            <a:gdLst>
              <a:gd name="connsiteX0" fmla="*/ 354885 w 3483661"/>
              <a:gd name="connsiteY0" fmla="*/ 0 h 2128886"/>
              <a:gd name="connsiteX1" fmla="*/ 3128776 w 3483661"/>
              <a:gd name="connsiteY1" fmla="*/ 0 h 2128886"/>
              <a:gd name="connsiteX2" fmla="*/ 3483661 w 3483661"/>
              <a:gd name="connsiteY2" fmla="*/ 354885 h 2128886"/>
              <a:gd name="connsiteX3" fmla="*/ 3483661 w 3483661"/>
              <a:gd name="connsiteY3" fmla="*/ 2128886 h 2128886"/>
              <a:gd name="connsiteX4" fmla="*/ 3483661 w 3483661"/>
              <a:gd name="connsiteY4" fmla="*/ 2128886 h 2128886"/>
              <a:gd name="connsiteX5" fmla="*/ 0 w 3483661"/>
              <a:gd name="connsiteY5" fmla="*/ 2128886 h 2128886"/>
              <a:gd name="connsiteX6" fmla="*/ 0 w 3483661"/>
              <a:gd name="connsiteY6" fmla="*/ 2128886 h 2128886"/>
              <a:gd name="connsiteX7" fmla="*/ 0 w 3483661"/>
              <a:gd name="connsiteY7" fmla="*/ 354885 h 2128886"/>
              <a:gd name="connsiteX8" fmla="*/ 354885 w 3483661"/>
              <a:gd name="connsiteY8" fmla="*/ 0 h 212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83661" h="2128886">
                <a:moveTo>
                  <a:pt x="3483660" y="216873"/>
                </a:moveTo>
                <a:lnTo>
                  <a:pt x="3483660" y="1912013"/>
                </a:lnTo>
                <a:cubicBezTo>
                  <a:pt x="3483660" y="2031789"/>
                  <a:pt x="3223661" y="2128886"/>
                  <a:pt x="2902935" y="2128886"/>
                </a:cubicBezTo>
                <a:lnTo>
                  <a:pt x="1" y="2128886"/>
                </a:lnTo>
                <a:lnTo>
                  <a:pt x="1" y="2128886"/>
                </a:lnTo>
                <a:lnTo>
                  <a:pt x="1" y="0"/>
                </a:lnTo>
                <a:lnTo>
                  <a:pt x="1" y="0"/>
                </a:lnTo>
                <a:lnTo>
                  <a:pt x="2902935" y="0"/>
                </a:lnTo>
                <a:cubicBezTo>
                  <a:pt x="3223661" y="0"/>
                  <a:pt x="3483660" y="97097"/>
                  <a:pt x="3483660" y="216873"/>
                </a:cubicBezTo>
                <a:close/>
              </a:path>
            </a:pathLst>
          </a:custGeom>
          <a:solidFill>
            <a:srgbClr val="FED90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5745" tIns="376993" rIns="267773" bIns="376992" numCol="1" spcCol="1270" anchor="t" anchorCtr="0">
            <a:noAutofit/>
          </a:bodyPr>
          <a:lstStyle/>
          <a:p>
            <a:pPr lvl="0" algn="l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PE" sz="4300" kern="1200"/>
          </a:p>
        </p:txBody>
      </p:sp>
      <p:sp>
        <p:nvSpPr>
          <p:cNvPr id="49" name="Flecha circular 48"/>
          <p:cNvSpPr/>
          <p:nvPr/>
        </p:nvSpPr>
        <p:spPr>
          <a:xfrm>
            <a:off x="2184385" y="1046190"/>
            <a:ext cx="2225554" cy="2225446"/>
          </a:xfrm>
          <a:prstGeom prst="circularArrow">
            <a:avLst>
              <a:gd name="adj1" fmla="val 12500"/>
              <a:gd name="adj2" fmla="val 1142322"/>
              <a:gd name="adj3" fmla="val 20457678"/>
              <a:gd name="adj4" fmla="val 10800000"/>
              <a:gd name="adj5" fmla="val 12500"/>
            </a:avLst>
          </a:prstGeom>
          <a:solidFill>
            <a:srgbClr val="FED90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DC365E9-E4B1-47BB-B7A1-094C3A3004A0}"/>
              </a:ext>
            </a:extLst>
          </p:cNvPr>
          <p:cNvSpPr txBox="1"/>
          <p:nvPr/>
        </p:nvSpPr>
        <p:spPr>
          <a:xfrm>
            <a:off x="1561368" y="2846604"/>
            <a:ext cx="13685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51" name="TextBox 49">
            <a:extLst>
              <a:ext uri="{FF2B5EF4-FFF2-40B4-BE49-F238E27FC236}">
                <a16:creationId xmlns:a16="http://schemas.microsoft.com/office/drawing/2014/main" id="{FDC365E9-E4B1-47BB-B7A1-094C3A3004A0}"/>
              </a:ext>
            </a:extLst>
          </p:cNvPr>
          <p:cNvSpPr txBox="1"/>
          <p:nvPr/>
        </p:nvSpPr>
        <p:spPr>
          <a:xfrm>
            <a:off x="3725653" y="2860819"/>
            <a:ext cx="13685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412725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3070387-F1D3-4DB6-854D-2725859D69AB}"/>
              </a:ext>
            </a:extLst>
          </p:cNvPr>
          <p:cNvGrpSpPr/>
          <p:nvPr/>
        </p:nvGrpSpPr>
        <p:grpSpPr>
          <a:xfrm rot="5400000">
            <a:off x="1858945" y="-845632"/>
            <a:ext cx="1738265" cy="3429529"/>
            <a:chOff x="0" y="2486173"/>
            <a:chExt cx="1738265" cy="3429529"/>
          </a:xfrm>
          <a:solidFill>
            <a:srgbClr val="EA525D"/>
          </a:solidFill>
        </p:grpSpPr>
        <p:sp>
          <p:nvSpPr>
            <p:cNvPr id="3" name="Arrow: Pentagon 2">
              <a:extLst>
                <a:ext uri="{FF2B5EF4-FFF2-40B4-BE49-F238E27FC236}">
                  <a16:creationId xmlns:a16="http://schemas.microsoft.com/office/drawing/2014/main" id="{98EE9BC8-58F3-41AA-93A4-D4FD260BF0BF}"/>
                </a:ext>
              </a:extLst>
            </p:cNvPr>
            <p:cNvSpPr/>
            <p:nvPr/>
          </p:nvSpPr>
          <p:spPr>
            <a:xfrm>
              <a:off x="0" y="2486173"/>
              <a:ext cx="1738265" cy="1030107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4CD081D1-24CF-4F2A-A508-88003CACB4E8}"/>
                </a:ext>
              </a:extLst>
            </p:cNvPr>
            <p:cNvSpPr/>
            <p:nvPr/>
          </p:nvSpPr>
          <p:spPr>
            <a:xfrm>
              <a:off x="0" y="3685884"/>
              <a:ext cx="1738265" cy="1030107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ED90D"/>
                </a:solidFill>
              </a:endParaRPr>
            </a:p>
          </p:txBody>
        </p:sp>
        <p:sp>
          <p:nvSpPr>
            <p:cNvPr id="5" name="Arrow: Pentagon 4">
              <a:extLst>
                <a:ext uri="{FF2B5EF4-FFF2-40B4-BE49-F238E27FC236}">
                  <a16:creationId xmlns:a16="http://schemas.microsoft.com/office/drawing/2014/main" id="{6E51F087-801D-4853-A985-AF462A24666C}"/>
                </a:ext>
              </a:extLst>
            </p:cNvPr>
            <p:cNvSpPr/>
            <p:nvPr/>
          </p:nvSpPr>
          <p:spPr>
            <a:xfrm>
              <a:off x="0" y="4885595"/>
              <a:ext cx="1738265" cy="1030107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10A16B8-4880-4FF9-B37C-98F16FA1101F}"/>
              </a:ext>
            </a:extLst>
          </p:cNvPr>
          <p:cNvSpPr/>
          <p:nvPr/>
        </p:nvSpPr>
        <p:spPr>
          <a:xfrm>
            <a:off x="2478786" y="726080"/>
            <a:ext cx="566098" cy="546235"/>
          </a:xfrm>
          <a:custGeom>
            <a:avLst/>
            <a:gdLst>
              <a:gd name="connsiteX0" fmla="*/ 434340 w 1628775"/>
              <a:gd name="connsiteY0" fmla="*/ 348984 h 1571625"/>
              <a:gd name="connsiteX1" fmla="*/ 708660 w 1628775"/>
              <a:gd name="connsiteY1" fmla="*/ 18466 h 1571625"/>
              <a:gd name="connsiteX2" fmla="*/ 1204913 w 1628775"/>
              <a:gd name="connsiteY2" fmla="*/ 308979 h 1571625"/>
              <a:gd name="connsiteX3" fmla="*/ 1258253 w 1628775"/>
              <a:gd name="connsiteY3" fmla="*/ 349936 h 1571625"/>
              <a:gd name="connsiteX4" fmla="*/ 1463040 w 1628775"/>
              <a:gd name="connsiteY4" fmla="*/ 348984 h 1571625"/>
              <a:gd name="connsiteX5" fmla="*/ 1636395 w 1628775"/>
              <a:gd name="connsiteY5" fmla="*/ 520434 h 1571625"/>
              <a:gd name="connsiteX6" fmla="*/ 1636395 w 1628775"/>
              <a:gd name="connsiteY6" fmla="*/ 1411021 h 1571625"/>
              <a:gd name="connsiteX7" fmla="*/ 1470660 w 1628775"/>
              <a:gd name="connsiteY7" fmla="*/ 1579613 h 1571625"/>
              <a:gd name="connsiteX8" fmla="*/ 165735 w 1628775"/>
              <a:gd name="connsiteY8" fmla="*/ 1579613 h 1571625"/>
              <a:gd name="connsiteX9" fmla="*/ 0 w 1628775"/>
              <a:gd name="connsiteY9" fmla="*/ 1411974 h 1571625"/>
              <a:gd name="connsiteX10" fmla="*/ 0 w 1628775"/>
              <a:gd name="connsiteY10" fmla="*/ 516624 h 1571625"/>
              <a:gd name="connsiteX11" fmla="*/ 166688 w 1628775"/>
              <a:gd name="connsiteY11" fmla="*/ 348984 h 1571625"/>
              <a:gd name="connsiteX12" fmla="*/ 434340 w 1628775"/>
              <a:gd name="connsiteY12" fmla="*/ 348984 h 1571625"/>
              <a:gd name="connsiteX13" fmla="*/ 504825 w 1628775"/>
              <a:gd name="connsiteY13" fmla="*/ 881431 h 1571625"/>
              <a:gd name="connsiteX14" fmla="*/ 504825 w 1628775"/>
              <a:gd name="connsiteY14" fmla="*/ 1051929 h 1571625"/>
              <a:gd name="connsiteX15" fmla="*/ 670560 w 1628775"/>
              <a:gd name="connsiteY15" fmla="*/ 1050976 h 1571625"/>
              <a:gd name="connsiteX16" fmla="*/ 732472 w 1628775"/>
              <a:gd name="connsiteY16" fmla="*/ 1112888 h 1571625"/>
              <a:gd name="connsiteX17" fmla="*/ 732472 w 1628775"/>
              <a:gd name="connsiteY17" fmla="*/ 1279576 h 1571625"/>
              <a:gd name="connsiteX18" fmla="*/ 902970 w 1628775"/>
              <a:gd name="connsiteY18" fmla="*/ 1279576 h 1571625"/>
              <a:gd name="connsiteX19" fmla="*/ 902970 w 1628775"/>
              <a:gd name="connsiteY19" fmla="*/ 1154799 h 1571625"/>
              <a:gd name="connsiteX20" fmla="*/ 1002983 w 1628775"/>
              <a:gd name="connsiteY20" fmla="*/ 1051929 h 1571625"/>
              <a:gd name="connsiteX21" fmla="*/ 1131570 w 1628775"/>
              <a:gd name="connsiteY21" fmla="*/ 1051929 h 1571625"/>
              <a:gd name="connsiteX22" fmla="*/ 1131570 w 1628775"/>
              <a:gd name="connsiteY22" fmla="*/ 881431 h 1571625"/>
              <a:gd name="connsiteX23" fmla="*/ 962025 w 1628775"/>
              <a:gd name="connsiteY23" fmla="*/ 881431 h 1571625"/>
              <a:gd name="connsiteX24" fmla="*/ 902018 w 1628775"/>
              <a:gd name="connsiteY24" fmla="*/ 820471 h 1571625"/>
              <a:gd name="connsiteX25" fmla="*/ 902018 w 1628775"/>
              <a:gd name="connsiteY25" fmla="*/ 652831 h 1571625"/>
              <a:gd name="connsiteX26" fmla="*/ 731520 w 1628775"/>
              <a:gd name="connsiteY26" fmla="*/ 652831 h 1571625"/>
              <a:gd name="connsiteX27" fmla="*/ 731520 w 1628775"/>
              <a:gd name="connsiteY27" fmla="*/ 812851 h 1571625"/>
              <a:gd name="connsiteX28" fmla="*/ 665797 w 1628775"/>
              <a:gd name="connsiteY28" fmla="*/ 880479 h 1571625"/>
              <a:gd name="connsiteX29" fmla="*/ 504825 w 1628775"/>
              <a:gd name="connsiteY29" fmla="*/ 881431 h 1571625"/>
              <a:gd name="connsiteX30" fmla="*/ 516255 w 1628775"/>
              <a:gd name="connsiteY30" fmla="*/ 346126 h 1571625"/>
              <a:gd name="connsiteX31" fmla="*/ 1129665 w 1628775"/>
              <a:gd name="connsiteY31" fmla="*/ 346126 h 1571625"/>
              <a:gd name="connsiteX32" fmla="*/ 850583 w 1628775"/>
              <a:gd name="connsiteY32" fmla="*/ 79426 h 1571625"/>
              <a:gd name="connsiteX33" fmla="*/ 516255 w 1628775"/>
              <a:gd name="connsiteY33" fmla="*/ 346126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28775" h="1571625">
                <a:moveTo>
                  <a:pt x="434340" y="348984"/>
                </a:moveTo>
                <a:cubicBezTo>
                  <a:pt x="464820" y="181343"/>
                  <a:pt x="552450" y="67996"/>
                  <a:pt x="708660" y="18466"/>
                </a:cubicBezTo>
                <a:cubicBezTo>
                  <a:pt x="929640" y="-51066"/>
                  <a:pt x="1155383" y="82284"/>
                  <a:pt x="1204913" y="308979"/>
                </a:cubicBezTo>
                <a:cubicBezTo>
                  <a:pt x="1212533" y="344221"/>
                  <a:pt x="1225868" y="350888"/>
                  <a:pt x="1258253" y="349936"/>
                </a:cubicBezTo>
                <a:cubicBezTo>
                  <a:pt x="1326833" y="348031"/>
                  <a:pt x="1394460" y="348984"/>
                  <a:pt x="1463040" y="348984"/>
                </a:cubicBezTo>
                <a:cubicBezTo>
                  <a:pt x="1568768" y="349936"/>
                  <a:pt x="1636395" y="415659"/>
                  <a:pt x="1636395" y="520434"/>
                </a:cubicBezTo>
                <a:cubicBezTo>
                  <a:pt x="1636395" y="817613"/>
                  <a:pt x="1636395" y="1113841"/>
                  <a:pt x="1636395" y="1411021"/>
                </a:cubicBezTo>
                <a:cubicBezTo>
                  <a:pt x="1636395" y="1511986"/>
                  <a:pt x="1569720" y="1579613"/>
                  <a:pt x="1470660" y="1579613"/>
                </a:cubicBezTo>
                <a:cubicBezTo>
                  <a:pt x="1035368" y="1580566"/>
                  <a:pt x="601028" y="1580566"/>
                  <a:pt x="165735" y="1579613"/>
                </a:cubicBezTo>
                <a:cubicBezTo>
                  <a:pt x="63818" y="1579613"/>
                  <a:pt x="0" y="1513891"/>
                  <a:pt x="0" y="1411974"/>
                </a:cubicBezTo>
                <a:cubicBezTo>
                  <a:pt x="0" y="1113841"/>
                  <a:pt x="0" y="814756"/>
                  <a:pt x="0" y="516624"/>
                </a:cubicBezTo>
                <a:cubicBezTo>
                  <a:pt x="0" y="415659"/>
                  <a:pt x="65722" y="348984"/>
                  <a:pt x="166688" y="348984"/>
                </a:cubicBezTo>
                <a:cubicBezTo>
                  <a:pt x="254318" y="348031"/>
                  <a:pt x="342900" y="348984"/>
                  <a:pt x="434340" y="348984"/>
                </a:cubicBezTo>
                <a:close/>
                <a:moveTo>
                  <a:pt x="504825" y="881431"/>
                </a:moveTo>
                <a:cubicBezTo>
                  <a:pt x="504825" y="941438"/>
                  <a:pt x="504825" y="994779"/>
                  <a:pt x="504825" y="1051929"/>
                </a:cubicBezTo>
                <a:cubicBezTo>
                  <a:pt x="562928" y="1051929"/>
                  <a:pt x="617220" y="1053834"/>
                  <a:pt x="670560" y="1050976"/>
                </a:cubicBezTo>
                <a:cubicBezTo>
                  <a:pt x="716280" y="1049071"/>
                  <a:pt x="733425" y="1068121"/>
                  <a:pt x="732472" y="1112888"/>
                </a:cubicBezTo>
                <a:cubicBezTo>
                  <a:pt x="730568" y="1168134"/>
                  <a:pt x="732472" y="1222426"/>
                  <a:pt x="732472" y="1279576"/>
                </a:cubicBezTo>
                <a:cubicBezTo>
                  <a:pt x="791528" y="1279576"/>
                  <a:pt x="844868" y="1279576"/>
                  <a:pt x="902970" y="1279576"/>
                </a:cubicBezTo>
                <a:cubicBezTo>
                  <a:pt x="902970" y="1235761"/>
                  <a:pt x="902970" y="1194804"/>
                  <a:pt x="902970" y="1154799"/>
                </a:cubicBezTo>
                <a:cubicBezTo>
                  <a:pt x="902970" y="1051929"/>
                  <a:pt x="902970" y="1051929"/>
                  <a:pt x="1002983" y="1051929"/>
                </a:cubicBezTo>
                <a:cubicBezTo>
                  <a:pt x="1044893" y="1051929"/>
                  <a:pt x="1087755" y="1051929"/>
                  <a:pt x="1131570" y="1051929"/>
                </a:cubicBezTo>
                <a:cubicBezTo>
                  <a:pt x="1131570" y="992874"/>
                  <a:pt x="1131570" y="938581"/>
                  <a:pt x="1131570" y="881431"/>
                </a:cubicBezTo>
                <a:cubicBezTo>
                  <a:pt x="1072515" y="881431"/>
                  <a:pt x="1017270" y="881431"/>
                  <a:pt x="962025" y="881431"/>
                </a:cubicBezTo>
                <a:cubicBezTo>
                  <a:pt x="921068" y="881431"/>
                  <a:pt x="901065" y="863334"/>
                  <a:pt x="902018" y="820471"/>
                </a:cubicBezTo>
                <a:cubicBezTo>
                  <a:pt x="903922" y="765226"/>
                  <a:pt x="902018" y="709981"/>
                  <a:pt x="902018" y="652831"/>
                </a:cubicBezTo>
                <a:cubicBezTo>
                  <a:pt x="842010" y="652831"/>
                  <a:pt x="787718" y="652831"/>
                  <a:pt x="731520" y="652831"/>
                </a:cubicBezTo>
                <a:cubicBezTo>
                  <a:pt x="731520" y="709029"/>
                  <a:pt x="731520" y="760463"/>
                  <a:pt x="731520" y="812851"/>
                </a:cubicBezTo>
                <a:cubicBezTo>
                  <a:pt x="731520" y="869049"/>
                  <a:pt x="720090" y="880479"/>
                  <a:pt x="665797" y="880479"/>
                </a:cubicBezTo>
                <a:cubicBezTo>
                  <a:pt x="612458" y="881431"/>
                  <a:pt x="559118" y="881431"/>
                  <a:pt x="504825" y="881431"/>
                </a:cubicBezTo>
                <a:close/>
                <a:moveTo>
                  <a:pt x="516255" y="346126"/>
                </a:moveTo>
                <a:cubicBezTo>
                  <a:pt x="722947" y="346126"/>
                  <a:pt x="925830" y="346126"/>
                  <a:pt x="1129665" y="346126"/>
                </a:cubicBezTo>
                <a:cubicBezTo>
                  <a:pt x="1119188" y="208966"/>
                  <a:pt x="989647" y="86093"/>
                  <a:pt x="850583" y="79426"/>
                </a:cubicBezTo>
                <a:cubicBezTo>
                  <a:pt x="679133" y="70854"/>
                  <a:pt x="543878" y="176581"/>
                  <a:pt x="516255" y="34612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744394D-4C03-4338-B0A0-6DDFDAFF7178}"/>
              </a:ext>
            </a:extLst>
          </p:cNvPr>
          <p:cNvSpPr/>
          <p:nvPr/>
        </p:nvSpPr>
        <p:spPr>
          <a:xfrm>
            <a:off x="3611634" y="705278"/>
            <a:ext cx="632308" cy="635619"/>
          </a:xfrm>
          <a:custGeom>
            <a:avLst/>
            <a:gdLst>
              <a:gd name="connsiteX0" fmla="*/ 549912 w 1819275"/>
              <a:gd name="connsiteY0" fmla="*/ 1441204 h 1828800"/>
              <a:gd name="connsiteX1" fmla="*/ 387035 w 1819275"/>
              <a:gd name="connsiteY1" fmla="*/ 1605987 h 1828800"/>
              <a:gd name="connsiteX2" fmla="*/ 459424 w 1819275"/>
              <a:gd name="connsiteY2" fmla="*/ 1663137 h 1828800"/>
              <a:gd name="connsiteX3" fmla="*/ 460377 w 1819275"/>
              <a:gd name="connsiteY3" fmla="*/ 1738384 h 1828800"/>
              <a:gd name="connsiteX4" fmla="*/ 457519 w 1819275"/>
              <a:gd name="connsiteY4" fmla="*/ 1742194 h 1828800"/>
              <a:gd name="connsiteX5" fmla="*/ 251779 w 1819275"/>
              <a:gd name="connsiteY5" fmla="*/ 1747909 h 1828800"/>
              <a:gd name="connsiteX6" fmla="*/ 26037 w 1819275"/>
              <a:gd name="connsiteY6" fmla="*/ 1523119 h 1828800"/>
              <a:gd name="connsiteX7" fmla="*/ 24132 w 1819275"/>
              <a:gd name="connsiteY7" fmla="*/ 1435489 h 1828800"/>
              <a:gd name="connsiteX8" fmla="*/ 91759 w 1819275"/>
              <a:gd name="connsiteY8" fmla="*/ 1367862 h 1828800"/>
              <a:gd name="connsiteX9" fmla="*/ 162244 w 1819275"/>
              <a:gd name="connsiteY9" fmla="*/ 1365957 h 1828800"/>
              <a:gd name="connsiteX10" fmla="*/ 224157 w 1819275"/>
              <a:gd name="connsiteY10" fmla="*/ 1434537 h 1828800"/>
              <a:gd name="connsiteX11" fmla="*/ 386082 w 1819275"/>
              <a:gd name="connsiteY11" fmla="*/ 1270707 h 1828800"/>
              <a:gd name="connsiteX12" fmla="*/ 327027 w 1819275"/>
              <a:gd name="connsiteY12" fmla="*/ 1224987 h 1828800"/>
              <a:gd name="connsiteX13" fmla="*/ 327979 w 1819275"/>
              <a:gd name="connsiteY13" fmla="*/ 1130689 h 1828800"/>
              <a:gd name="connsiteX14" fmla="*/ 1042354 w 1819275"/>
              <a:gd name="connsiteY14" fmla="*/ 411552 h 1828800"/>
              <a:gd name="connsiteX15" fmla="*/ 1321437 w 1819275"/>
              <a:gd name="connsiteY15" fmla="*/ 265819 h 1828800"/>
              <a:gd name="connsiteX16" fmla="*/ 1538607 w 1819275"/>
              <a:gd name="connsiteY16" fmla="*/ 213432 h 1828800"/>
              <a:gd name="connsiteX17" fmla="*/ 1581469 w 1819275"/>
              <a:gd name="connsiteY17" fmla="*/ 186762 h 1828800"/>
              <a:gd name="connsiteX18" fmla="*/ 1739585 w 1819275"/>
              <a:gd name="connsiteY18" fmla="*/ 28646 h 1828800"/>
              <a:gd name="connsiteX19" fmla="*/ 1811974 w 1819275"/>
              <a:gd name="connsiteY19" fmla="*/ 13407 h 1828800"/>
              <a:gd name="connsiteX20" fmla="*/ 1797687 w 1819275"/>
              <a:gd name="connsiteY20" fmla="*/ 90559 h 1828800"/>
              <a:gd name="connsiteX21" fmla="*/ 1617665 w 1819275"/>
              <a:gd name="connsiteY21" fmla="*/ 294394 h 1828800"/>
              <a:gd name="connsiteX22" fmla="*/ 1547179 w 1819275"/>
              <a:gd name="connsiteY22" fmla="*/ 559189 h 1828800"/>
              <a:gd name="connsiteX23" fmla="*/ 1416687 w 1819275"/>
              <a:gd name="connsiteY23" fmla="*/ 783027 h 1828800"/>
              <a:gd name="connsiteX24" fmla="*/ 711837 w 1819275"/>
              <a:gd name="connsiteY24" fmla="*/ 1485019 h 1828800"/>
              <a:gd name="connsiteX25" fmla="*/ 586107 w 1819275"/>
              <a:gd name="connsiteY25" fmla="*/ 1485971 h 1828800"/>
              <a:gd name="connsiteX26" fmla="*/ 549912 w 1819275"/>
              <a:gd name="connsiteY26" fmla="*/ 1441204 h 1828800"/>
              <a:gd name="connsiteX27" fmla="*/ 643257 w 1819275"/>
              <a:gd name="connsiteY27" fmla="*/ 1421202 h 1828800"/>
              <a:gd name="connsiteX28" fmla="*/ 1397637 w 1819275"/>
              <a:gd name="connsiteY28" fmla="*/ 667774 h 1828800"/>
              <a:gd name="connsiteX29" fmla="*/ 1156654 w 1819275"/>
              <a:gd name="connsiteY29" fmla="*/ 418219 h 1828800"/>
              <a:gd name="connsiteX30" fmla="*/ 1109982 w 1819275"/>
              <a:gd name="connsiteY30" fmla="*/ 466796 h 1828800"/>
              <a:gd name="connsiteX31" fmla="*/ 1224282 w 1819275"/>
              <a:gd name="connsiteY31" fmla="*/ 576334 h 1828800"/>
              <a:gd name="connsiteX32" fmla="*/ 1236665 w 1819275"/>
              <a:gd name="connsiteY32" fmla="*/ 645866 h 1828800"/>
              <a:gd name="connsiteX33" fmla="*/ 1163322 w 1819275"/>
              <a:gd name="connsiteY33" fmla="*/ 634437 h 1828800"/>
              <a:gd name="connsiteX34" fmla="*/ 1062357 w 1819275"/>
              <a:gd name="connsiteY34" fmla="*/ 523946 h 1828800"/>
              <a:gd name="connsiteX35" fmla="*/ 983299 w 1819275"/>
              <a:gd name="connsiteY35" fmla="*/ 595384 h 1828800"/>
              <a:gd name="connsiteX36" fmla="*/ 1054737 w 1819275"/>
              <a:gd name="connsiteY36" fmla="*/ 662059 h 1828800"/>
              <a:gd name="connsiteX37" fmla="*/ 1061404 w 1819275"/>
              <a:gd name="connsiteY37" fmla="*/ 728734 h 1828800"/>
              <a:gd name="connsiteX38" fmla="*/ 994729 w 1819275"/>
              <a:gd name="connsiteY38" fmla="*/ 722066 h 1828800"/>
              <a:gd name="connsiteX39" fmla="*/ 932817 w 1819275"/>
              <a:gd name="connsiteY39" fmla="*/ 656344 h 1828800"/>
              <a:gd name="connsiteX40" fmla="*/ 861379 w 1819275"/>
              <a:gd name="connsiteY40" fmla="*/ 714446 h 1828800"/>
              <a:gd name="connsiteX41" fmla="*/ 985204 w 1819275"/>
              <a:gd name="connsiteY41" fmla="*/ 832557 h 1828800"/>
              <a:gd name="connsiteX42" fmla="*/ 991872 w 1819275"/>
              <a:gd name="connsiteY42" fmla="*/ 885896 h 1828800"/>
              <a:gd name="connsiteX43" fmla="*/ 943294 w 1819275"/>
              <a:gd name="connsiteY43" fmla="*/ 899232 h 1828800"/>
              <a:gd name="connsiteX44" fmla="*/ 909957 w 1819275"/>
              <a:gd name="connsiteY44" fmla="*/ 873514 h 1828800"/>
              <a:gd name="connsiteX45" fmla="*/ 814707 w 1819275"/>
              <a:gd name="connsiteY45" fmla="*/ 763024 h 1828800"/>
              <a:gd name="connsiteX46" fmla="*/ 803277 w 1819275"/>
              <a:gd name="connsiteY46" fmla="*/ 777312 h 1828800"/>
              <a:gd name="connsiteX47" fmla="*/ 731840 w 1819275"/>
              <a:gd name="connsiteY47" fmla="*/ 843034 h 1828800"/>
              <a:gd name="connsiteX48" fmla="*/ 806135 w 1819275"/>
              <a:gd name="connsiteY48" fmla="*/ 908757 h 1828800"/>
              <a:gd name="connsiteX49" fmla="*/ 813754 w 1819275"/>
              <a:gd name="connsiteY49" fmla="*/ 973527 h 1828800"/>
              <a:gd name="connsiteX50" fmla="*/ 748985 w 1819275"/>
              <a:gd name="connsiteY50" fmla="*/ 966859 h 1828800"/>
              <a:gd name="connsiteX51" fmla="*/ 686119 w 1819275"/>
              <a:gd name="connsiteY51" fmla="*/ 891612 h 1828800"/>
              <a:gd name="connsiteX52" fmla="*/ 673737 w 1819275"/>
              <a:gd name="connsiteY52" fmla="*/ 903041 h 1828800"/>
              <a:gd name="connsiteX53" fmla="*/ 613729 w 1819275"/>
              <a:gd name="connsiteY53" fmla="*/ 956382 h 1828800"/>
              <a:gd name="connsiteX54" fmla="*/ 733744 w 1819275"/>
              <a:gd name="connsiteY54" fmla="*/ 1067824 h 1828800"/>
              <a:gd name="connsiteX55" fmla="*/ 744222 w 1819275"/>
              <a:gd name="connsiteY55" fmla="*/ 1138309 h 1828800"/>
              <a:gd name="connsiteX56" fmla="*/ 674690 w 1819275"/>
              <a:gd name="connsiteY56" fmla="*/ 1126879 h 1828800"/>
              <a:gd name="connsiteX57" fmla="*/ 566104 w 1819275"/>
              <a:gd name="connsiteY57" fmla="*/ 1010674 h 1828800"/>
              <a:gd name="connsiteX58" fmla="*/ 490857 w 1819275"/>
              <a:gd name="connsiteY58" fmla="*/ 1087827 h 1828800"/>
              <a:gd name="connsiteX59" fmla="*/ 565152 w 1819275"/>
              <a:gd name="connsiteY59" fmla="*/ 1155454 h 1828800"/>
              <a:gd name="connsiteX60" fmla="*/ 568010 w 1819275"/>
              <a:gd name="connsiteY60" fmla="*/ 1221177 h 1828800"/>
              <a:gd name="connsiteX61" fmla="*/ 507049 w 1819275"/>
              <a:gd name="connsiteY61" fmla="*/ 1212604 h 1828800"/>
              <a:gd name="connsiteX62" fmla="*/ 436565 w 1819275"/>
              <a:gd name="connsiteY62" fmla="*/ 1137357 h 1828800"/>
              <a:gd name="connsiteX63" fmla="*/ 398465 w 1819275"/>
              <a:gd name="connsiteY63" fmla="*/ 1172599 h 1828800"/>
              <a:gd name="connsiteX64" fmla="*/ 417515 w 1819275"/>
              <a:gd name="connsiteY64" fmla="*/ 1196412 h 1828800"/>
              <a:gd name="connsiteX65" fmla="*/ 643257 w 1819275"/>
              <a:gd name="connsiteY65" fmla="*/ 1421202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819275" h="1828800">
                <a:moveTo>
                  <a:pt x="549912" y="1441204"/>
                </a:moveTo>
                <a:cubicBezTo>
                  <a:pt x="494667" y="1497402"/>
                  <a:pt x="447042" y="1545979"/>
                  <a:pt x="387035" y="1605987"/>
                </a:cubicBezTo>
                <a:cubicBezTo>
                  <a:pt x="409894" y="1624084"/>
                  <a:pt x="435612" y="1642182"/>
                  <a:pt x="459424" y="1663137"/>
                </a:cubicBezTo>
                <a:cubicBezTo>
                  <a:pt x="485142" y="1686949"/>
                  <a:pt x="484190" y="1712666"/>
                  <a:pt x="460377" y="1738384"/>
                </a:cubicBezTo>
                <a:cubicBezTo>
                  <a:pt x="459424" y="1739337"/>
                  <a:pt x="458472" y="1740289"/>
                  <a:pt x="457519" y="1742194"/>
                </a:cubicBezTo>
                <a:cubicBezTo>
                  <a:pt x="341315" y="1857446"/>
                  <a:pt x="361317" y="1858399"/>
                  <a:pt x="251779" y="1747909"/>
                </a:cubicBezTo>
                <a:cubicBezTo>
                  <a:pt x="177484" y="1672662"/>
                  <a:pt x="102237" y="1596462"/>
                  <a:pt x="26037" y="1523119"/>
                </a:cubicBezTo>
                <a:cubicBezTo>
                  <a:pt x="-5396" y="1492639"/>
                  <a:pt x="-11110" y="1466921"/>
                  <a:pt x="24132" y="1435489"/>
                </a:cubicBezTo>
                <a:cubicBezTo>
                  <a:pt x="47944" y="1414534"/>
                  <a:pt x="69852" y="1391674"/>
                  <a:pt x="91759" y="1367862"/>
                </a:cubicBezTo>
                <a:cubicBezTo>
                  <a:pt x="115572" y="1343096"/>
                  <a:pt x="139384" y="1345002"/>
                  <a:pt x="162244" y="1365957"/>
                </a:cubicBezTo>
                <a:cubicBezTo>
                  <a:pt x="185104" y="1387864"/>
                  <a:pt x="205107" y="1412629"/>
                  <a:pt x="224157" y="1434537"/>
                </a:cubicBezTo>
                <a:cubicBezTo>
                  <a:pt x="278449" y="1380244"/>
                  <a:pt x="327027" y="1330714"/>
                  <a:pt x="386082" y="1270707"/>
                </a:cubicBezTo>
                <a:cubicBezTo>
                  <a:pt x="368937" y="1257371"/>
                  <a:pt x="346077" y="1243084"/>
                  <a:pt x="327027" y="1224987"/>
                </a:cubicBezTo>
                <a:cubicBezTo>
                  <a:pt x="287974" y="1186887"/>
                  <a:pt x="288927" y="1169741"/>
                  <a:pt x="327979" y="1130689"/>
                </a:cubicBezTo>
                <a:cubicBezTo>
                  <a:pt x="567057" y="891612"/>
                  <a:pt x="809944" y="656344"/>
                  <a:pt x="1042354" y="411552"/>
                </a:cubicBezTo>
                <a:cubicBezTo>
                  <a:pt x="1122365" y="326779"/>
                  <a:pt x="1215710" y="290584"/>
                  <a:pt x="1321437" y="265819"/>
                </a:cubicBezTo>
                <a:cubicBezTo>
                  <a:pt x="1393827" y="248674"/>
                  <a:pt x="1466217" y="232482"/>
                  <a:pt x="1538607" y="213432"/>
                </a:cubicBezTo>
                <a:cubicBezTo>
                  <a:pt x="1554799" y="209621"/>
                  <a:pt x="1570040" y="198191"/>
                  <a:pt x="1581469" y="186762"/>
                </a:cubicBezTo>
                <a:cubicBezTo>
                  <a:pt x="1634810" y="135327"/>
                  <a:pt x="1687197" y="81987"/>
                  <a:pt x="1739585" y="28646"/>
                </a:cubicBezTo>
                <a:cubicBezTo>
                  <a:pt x="1760540" y="7691"/>
                  <a:pt x="1783399" y="-15168"/>
                  <a:pt x="1811974" y="13407"/>
                </a:cubicBezTo>
                <a:cubicBezTo>
                  <a:pt x="1841502" y="42934"/>
                  <a:pt x="1819594" y="66746"/>
                  <a:pt x="1797687" y="90559"/>
                </a:cubicBezTo>
                <a:cubicBezTo>
                  <a:pt x="1735774" y="157234"/>
                  <a:pt x="1659574" y="216289"/>
                  <a:pt x="1617665" y="294394"/>
                </a:cubicBezTo>
                <a:cubicBezTo>
                  <a:pt x="1575754" y="373452"/>
                  <a:pt x="1564324" y="469654"/>
                  <a:pt x="1547179" y="559189"/>
                </a:cubicBezTo>
                <a:cubicBezTo>
                  <a:pt x="1529082" y="650629"/>
                  <a:pt x="1483362" y="719209"/>
                  <a:pt x="1416687" y="783027"/>
                </a:cubicBezTo>
                <a:cubicBezTo>
                  <a:pt x="1179515" y="1014484"/>
                  <a:pt x="947104" y="1250704"/>
                  <a:pt x="711837" y="1485019"/>
                </a:cubicBezTo>
                <a:cubicBezTo>
                  <a:pt x="652782" y="1544074"/>
                  <a:pt x="645162" y="1545027"/>
                  <a:pt x="586107" y="1485971"/>
                </a:cubicBezTo>
                <a:cubicBezTo>
                  <a:pt x="574677" y="1471684"/>
                  <a:pt x="563247" y="1456444"/>
                  <a:pt x="549912" y="1441204"/>
                </a:cubicBezTo>
                <a:close/>
                <a:moveTo>
                  <a:pt x="643257" y="1421202"/>
                </a:moveTo>
                <a:cubicBezTo>
                  <a:pt x="899479" y="1165932"/>
                  <a:pt x="1151892" y="912566"/>
                  <a:pt x="1397637" y="667774"/>
                </a:cubicBezTo>
                <a:cubicBezTo>
                  <a:pt x="1319532" y="586812"/>
                  <a:pt x="1239522" y="503944"/>
                  <a:pt x="1156654" y="418219"/>
                </a:cubicBezTo>
                <a:cubicBezTo>
                  <a:pt x="1142367" y="433459"/>
                  <a:pt x="1128079" y="448699"/>
                  <a:pt x="1109982" y="466796"/>
                </a:cubicBezTo>
                <a:cubicBezTo>
                  <a:pt x="1150940" y="505849"/>
                  <a:pt x="1187135" y="541091"/>
                  <a:pt x="1224282" y="576334"/>
                </a:cubicBezTo>
                <a:cubicBezTo>
                  <a:pt x="1245237" y="596337"/>
                  <a:pt x="1261429" y="620149"/>
                  <a:pt x="1236665" y="645866"/>
                </a:cubicBezTo>
                <a:cubicBezTo>
                  <a:pt x="1209994" y="673489"/>
                  <a:pt x="1185229" y="657296"/>
                  <a:pt x="1163322" y="634437"/>
                </a:cubicBezTo>
                <a:cubicBezTo>
                  <a:pt x="1128079" y="596337"/>
                  <a:pt x="1092837" y="558237"/>
                  <a:pt x="1062357" y="523946"/>
                </a:cubicBezTo>
                <a:cubicBezTo>
                  <a:pt x="1030924" y="552521"/>
                  <a:pt x="1009017" y="572524"/>
                  <a:pt x="983299" y="595384"/>
                </a:cubicBezTo>
                <a:cubicBezTo>
                  <a:pt x="1008065" y="619196"/>
                  <a:pt x="1031877" y="640152"/>
                  <a:pt x="1054737" y="662059"/>
                </a:cubicBezTo>
                <a:cubicBezTo>
                  <a:pt x="1075692" y="682062"/>
                  <a:pt x="1084265" y="705874"/>
                  <a:pt x="1061404" y="728734"/>
                </a:cubicBezTo>
                <a:cubicBezTo>
                  <a:pt x="1039497" y="750641"/>
                  <a:pt x="1014732" y="743021"/>
                  <a:pt x="994729" y="722066"/>
                </a:cubicBezTo>
                <a:cubicBezTo>
                  <a:pt x="972822" y="698254"/>
                  <a:pt x="949962" y="674441"/>
                  <a:pt x="932817" y="656344"/>
                </a:cubicBezTo>
                <a:cubicBezTo>
                  <a:pt x="907099" y="677299"/>
                  <a:pt x="888049" y="692539"/>
                  <a:pt x="861379" y="714446"/>
                </a:cubicBezTo>
                <a:cubicBezTo>
                  <a:pt x="906147" y="756357"/>
                  <a:pt x="948057" y="792552"/>
                  <a:pt x="985204" y="832557"/>
                </a:cubicBezTo>
                <a:cubicBezTo>
                  <a:pt x="995682" y="843987"/>
                  <a:pt x="998540" y="871609"/>
                  <a:pt x="991872" y="885896"/>
                </a:cubicBezTo>
                <a:cubicBezTo>
                  <a:pt x="987110" y="896374"/>
                  <a:pt x="960440" y="900184"/>
                  <a:pt x="943294" y="899232"/>
                </a:cubicBezTo>
                <a:cubicBezTo>
                  <a:pt x="931865" y="898279"/>
                  <a:pt x="919482" y="883991"/>
                  <a:pt x="909957" y="873514"/>
                </a:cubicBezTo>
                <a:cubicBezTo>
                  <a:pt x="877572" y="837319"/>
                  <a:pt x="846140" y="800171"/>
                  <a:pt x="814707" y="763024"/>
                </a:cubicBezTo>
                <a:cubicBezTo>
                  <a:pt x="810897" y="767787"/>
                  <a:pt x="807087" y="772549"/>
                  <a:pt x="803277" y="777312"/>
                </a:cubicBezTo>
                <a:cubicBezTo>
                  <a:pt x="781369" y="797314"/>
                  <a:pt x="760415" y="817316"/>
                  <a:pt x="731840" y="843034"/>
                </a:cubicBezTo>
                <a:cubicBezTo>
                  <a:pt x="758510" y="866846"/>
                  <a:pt x="782322" y="887802"/>
                  <a:pt x="806135" y="908757"/>
                </a:cubicBezTo>
                <a:cubicBezTo>
                  <a:pt x="828042" y="928759"/>
                  <a:pt x="836615" y="956382"/>
                  <a:pt x="813754" y="973527"/>
                </a:cubicBezTo>
                <a:cubicBezTo>
                  <a:pt x="800419" y="983052"/>
                  <a:pt x="764224" y="978289"/>
                  <a:pt x="748985" y="966859"/>
                </a:cubicBezTo>
                <a:cubicBezTo>
                  <a:pt x="723267" y="947809"/>
                  <a:pt x="707074" y="917329"/>
                  <a:pt x="686119" y="891612"/>
                </a:cubicBezTo>
                <a:cubicBezTo>
                  <a:pt x="682310" y="895421"/>
                  <a:pt x="677547" y="899232"/>
                  <a:pt x="673737" y="903041"/>
                </a:cubicBezTo>
                <a:cubicBezTo>
                  <a:pt x="656592" y="918282"/>
                  <a:pt x="638494" y="934474"/>
                  <a:pt x="613729" y="956382"/>
                </a:cubicBezTo>
                <a:cubicBezTo>
                  <a:pt x="656592" y="996387"/>
                  <a:pt x="695644" y="1031629"/>
                  <a:pt x="733744" y="1067824"/>
                </a:cubicBezTo>
                <a:cubicBezTo>
                  <a:pt x="755652" y="1088779"/>
                  <a:pt x="768035" y="1113544"/>
                  <a:pt x="744222" y="1138309"/>
                </a:cubicBezTo>
                <a:cubicBezTo>
                  <a:pt x="719457" y="1163074"/>
                  <a:pt x="694692" y="1148787"/>
                  <a:pt x="674690" y="1126879"/>
                </a:cubicBezTo>
                <a:cubicBezTo>
                  <a:pt x="639447" y="1088779"/>
                  <a:pt x="603252" y="1050679"/>
                  <a:pt x="566104" y="1010674"/>
                </a:cubicBezTo>
                <a:cubicBezTo>
                  <a:pt x="538482" y="1038296"/>
                  <a:pt x="518479" y="1060204"/>
                  <a:pt x="490857" y="1087827"/>
                </a:cubicBezTo>
                <a:cubicBezTo>
                  <a:pt x="516574" y="1110687"/>
                  <a:pt x="541340" y="1132594"/>
                  <a:pt x="565152" y="1155454"/>
                </a:cubicBezTo>
                <a:cubicBezTo>
                  <a:pt x="586107" y="1175457"/>
                  <a:pt x="592774" y="1204032"/>
                  <a:pt x="568010" y="1221177"/>
                </a:cubicBezTo>
                <a:cubicBezTo>
                  <a:pt x="554674" y="1229749"/>
                  <a:pt x="522290" y="1224034"/>
                  <a:pt x="507049" y="1212604"/>
                </a:cubicBezTo>
                <a:cubicBezTo>
                  <a:pt x="481332" y="1193554"/>
                  <a:pt x="461329" y="1164979"/>
                  <a:pt x="436565" y="1137357"/>
                </a:cubicBezTo>
                <a:cubicBezTo>
                  <a:pt x="419419" y="1153549"/>
                  <a:pt x="409894" y="1162121"/>
                  <a:pt x="398465" y="1172599"/>
                </a:cubicBezTo>
                <a:cubicBezTo>
                  <a:pt x="407990" y="1184029"/>
                  <a:pt x="412752" y="1190696"/>
                  <a:pt x="417515" y="1196412"/>
                </a:cubicBezTo>
                <a:cubicBezTo>
                  <a:pt x="495619" y="1272612"/>
                  <a:pt x="571819" y="1348812"/>
                  <a:pt x="643257" y="142120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6076825-A6FA-4522-B683-8F7C95476377}"/>
              </a:ext>
            </a:extLst>
          </p:cNvPr>
          <p:cNvSpPr/>
          <p:nvPr/>
        </p:nvSpPr>
        <p:spPr>
          <a:xfrm>
            <a:off x="1087372" y="779202"/>
            <a:ext cx="728744" cy="537187"/>
          </a:xfrm>
          <a:custGeom>
            <a:avLst/>
            <a:gdLst>
              <a:gd name="connsiteX0" fmla="*/ 285241 w 438171"/>
              <a:gd name="connsiteY0" fmla="*/ 156774 h 322994"/>
              <a:gd name="connsiteX1" fmla="*/ 250805 w 438171"/>
              <a:gd name="connsiteY1" fmla="*/ 191807 h 322994"/>
              <a:gd name="connsiteX2" fmla="*/ 285639 w 438171"/>
              <a:gd name="connsiteY2" fmla="*/ 225646 h 322994"/>
              <a:gd name="connsiteX3" fmla="*/ 320273 w 438171"/>
              <a:gd name="connsiteY3" fmla="*/ 190812 h 322994"/>
              <a:gd name="connsiteX4" fmla="*/ 285241 w 438171"/>
              <a:gd name="connsiteY4" fmla="*/ 156774 h 322994"/>
              <a:gd name="connsiteX5" fmla="*/ 286435 w 438171"/>
              <a:gd name="connsiteY5" fmla="*/ 113978 h 322994"/>
              <a:gd name="connsiteX6" fmla="*/ 362671 w 438171"/>
              <a:gd name="connsiteY6" fmla="*/ 190812 h 322994"/>
              <a:gd name="connsiteX7" fmla="*/ 285440 w 438171"/>
              <a:gd name="connsiteY7" fmla="*/ 267844 h 322994"/>
              <a:gd name="connsiteX8" fmla="*/ 209004 w 438171"/>
              <a:gd name="connsiteY8" fmla="*/ 190613 h 322994"/>
              <a:gd name="connsiteX9" fmla="*/ 286435 w 438171"/>
              <a:gd name="connsiteY9" fmla="*/ 113978 h 322994"/>
              <a:gd name="connsiteX10" fmla="*/ 286236 w 438171"/>
              <a:gd name="connsiteY10" fmla="*/ 97457 h 322994"/>
              <a:gd name="connsiteX11" fmla="*/ 192084 w 438171"/>
              <a:gd name="connsiteY11" fmla="*/ 190414 h 322994"/>
              <a:gd name="connsiteX12" fmla="*/ 282056 w 438171"/>
              <a:gd name="connsiteY12" fmla="*/ 284565 h 322994"/>
              <a:gd name="connsiteX13" fmla="*/ 378993 w 438171"/>
              <a:gd name="connsiteY13" fmla="*/ 193798 h 322994"/>
              <a:gd name="connsiteX14" fmla="*/ 286236 w 438171"/>
              <a:gd name="connsiteY14" fmla="*/ 97457 h 322994"/>
              <a:gd name="connsiteX15" fmla="*/ 166407 w 438171"/>
              <a:gd name="connsiteY15" fmla="*/ 89893 h 322994"/>
              <a:gd name="connsiteX16" fmla="*/ 285639 w 438171"/>
              <a:gd name="connsiteY16" fmla="*/ 90291 h 322994"/>
              <a:gd name="connsiteX17" fmla="*/ 405069 w 438171"/>
              <a:gd name="connsiteY17" fmla="*/ 90092 h 322994"/>
              <a:gd name="connsiteX18" fmla="*/ 419600 w 438171"/>
              <a:gd name="connsiteY18" fmla="*/ 98850 h 322994"/>
              <a:gd name="connsiteX19" fmla="*/ 415022 w 438171"/>
              <a:gd name="connsiteY19" fmla="*/ 250527 h 322994"/>
              <a:gd name="connsiteX20" fmla="*/ 278075 w 438171"/>
              <a:gd name="connsiteY20" fmla="*/ 322782 h 322994"/>
              <a:gd name="connsiteX21" fmla="*/ 151677 w 438171"/>
              <a:gd name="connsiteY21" fmla="*/ 98452 h 322994"/>
              <a:gd name="connsiteX22" fmla="*/ 166407 w 438171"/>
              <a:gd name="connsiteY22" fmla="*/ 89893 h 322994"/>
              <a:gd name="connsiteX23" fmla="*/ 156304 w 438171"/>
              <a:gd name="connsiteY23" fmla="*/ 494 h 322994"/>
              <a:gd name="connsiteX24" fmla="*/ 197060 w 438171"/>
              <a:gd name="connsiteY24" fmla="*/ 15249 h 322994"/>
              <a:gd name="connsiteX25" fmla="*/ 209402 w 438171"/>
              <a:gd name="connsiteY25" fmla="*/ 39135 h 322994"/>
              <a:gd name="connsiteX26" fmla="*/ 400689 w 438171"/>
              <a:gd name="connsiteY26" fmla="*/ 72575 h 322994"/>
              <a:gd name="connsiteX27" fmla="*/ 169193 w 438171"/>
              <a:gd name="connsiteY27" fmla="*/ 72575 h 322994"/>
              <a:gd name="connsiteX28" fmla="*/ 182131 w 438171"/>
              <a:gd name="connsiteY28" fmla="*/ 59438 h 322994"/>
              <a:gd name="connsiteX29" fmla="*/ 174965 w 438171"/>
              <a:gd name="connsiteY29" fmla="*/ 20225 h 322994"/>
              <a:gd name="connsiteX30" fmla="*/ 135752 w 438171"/>
              <a:gd name="connsiteY30" fmla="*/ 32367 h 322994"/>
              <a:gd name="connsiteX31" fmla="*/ 123212 w 438171"/>
              <a:gd name="connsiteY31" fmla="*/ 78746 h 322994"/>
              <a:gd name="connsiteX32" fmla="*/ 100919 w 438171"/>
              <a:gd name="connsiteY32" fmla="*/ 177873 h 322994"/>
              <a:gd name="connsiteX33" fmla="*/ 49762 w 438171"/>
              <a:gd name="connsiteY33" fmla="*/ 219873 h 322994"/>
              <a:gd name="connsiteX34" fmla="*/ 6170 w 438171"/>
              <a:gd name="connsiteY34" fmla="*/ 213901 h 322994"/>
              <a:gd name="connsiteX35" fmla="*/ 0 w 438171"/>
              <a:gd name="connsiteY35" fmla="*/ 203153 h 322994"/>
              <a:gd name="connsiteX36" fmla="*/ 11346 w 438171"/>
              <a:gd name="connsiteY36" fmla="*/ 197778 h 322994"/>
              <a:gd name="connsiteX37" fmla="*/ 13336 w 438171"/>
              <a:gd name="connsiteY37" fmla="*/ 198177 h 322994"/>
              <a:gd name="connsiteX38" fmla="*/ 89174 w 438171"/>
              <a:gd name="connsiteY38" fmla="*/ 162148 h 322994"/>
              <a:gd name="connsiteX39" fmla="*/ 105298 w 438171"/>
              <a:gd name="connsiteY39" fmla="*/ 85712 h 322994"/>
              <a:gd name="connsiteX40" fmla="*/ 118833 w 438171"/>
              <a:gd name="connsiteY40" fmla="*/ 26196 h 322994"/>
              <a:gd name="connsiteX41" fmla="*/ 156304 w 438171"/>
              <a:gd name="connsiteY41" fmla="*/ 494 h 32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38171" h="322994">
                <a:moveTo>
                  <a:pt x="285241" y="156774"/>
                </a:moveTo>
                <a:cubicBezTo>
                  <a:pt x="266530" y="156973"/>
                  <a:pt x="250407" y="173096"/>
                  <a:pt x="250805" y="191807"/>
                </a:cubicBezTo>
                <a:cubicBezTo>
                  <a:pt x="251203" y="210120"/>
                  <a:pt x="267326" y="225845"/>
                  <a:pt x="285639" y="225646"/>
                </a:cubicBezTo>
                <a:cubicBezTo>
                  <a:pt x="304748" y="225646"/>
                  <a:pt x="320472" y="209921"/>
                  <a:pt x="320273" y="190812"/>
                </a:cubicBezTo>
                <a:cubicBezTo>
                  <a:pt x="320074" y="171902"/>
                  <a:pt x="304548" y="156575"/>
                  <a:pt x="285241" y="156774"/>
                </a:cubicBezTo>
                <a:close/>
                <a:moveTo>
                  <a:pt x="286435" y="113978"/>
                </a:moveTo>
                <a:cubicBezTo>
                  <a:pt x="328434" y="114177"/>
                  <a:pt x="362671" y="148613"/>
                  <a:pt x="362671" y="190812"/>
                </a:cubicBezTo>
                <a:cubicBezTo>
                  <a:pt x="362671" y="233608"/>
                  <a:pt x="328236" y="267844"/>
                  <a:pt x="285440" y="267844"/>
                </a:cubicBezTo>
                <a:cubicBezTo>
                  <a:pt x="242445" y="267844"/>
                  <a:pt x="208805" y="234006"/>
                  <a:pt x="209004" y="190613"/>
                </a:cubicBezTo>
                <a:cubicBezTo>
                  <a:pt x="209004" y="147817"/>
                  <a:pt x="243241" y="113978"/>
                  <a:pt x="286435" y="113978"/>
                </a:cubicBezTo>
                <a:close/>
                <a:moveTo>
                  <a:pt x="286236" y="97457"/>
                </a:moveTo>
                <a:cubicBezTo>
                  <a:pt x="234682" y="97059"/>
                  <a:pt x="192681" y="138262"/>
                  <a:pt x="192084" y="190414"/>
                </a:cubicBezTo>
                <a:cubicBezTo>
                  <a:pt x="191487" y="240773"/>
                  <a:pt x="232890" y="284166"/>
                  <a:pt x="282056" y="284565"/>
                </a:cubicBezTo>
                <a:cubicBezTo>
                  <a:pt x="336198" y="284963"/>
                  <a:pt x="378396" y="245352"/>
                  <a:pt x="378993" y="193798"/>
                </a:cubicBezTo>
                <a:cubicBezTo>
                  <a:pt x="379591" y="140054"/>
                  <a:pt x="338984" y="97855"/>
                  <a:pt x="286236" y="97457"/>
                </a:cubicBezTo>
                <a:close/>
                <a:moveTo>
                  <a:pt x="166407" y="89893"/>
                </a:moveTo>
                <a:cubicBezTo>
                  <a:pt x="206018" y="90490"/>
                  <a:pt x="245828" y="90291"/>
                  <a:pt x="285639" y="90291"/>
                </a:cubicBezTo>
                <a:cubicBezTo>
                  <a:pt x="325449" y="90291"/>
                  <a:pt x="365259" y="90490"/>
                  <a:pt x="405069" y="90092"/>
                </a:cubicBezTo>
                <a:cubicBezTo>
                  <a:pt x="412434" y="90092"/>
                  <a:pt x="416415" y="92480"/>
                  <a:pt x="419600" y="98850"/>
                </a:cubicBezTo>
                <a:cubicBezTo>
                  <a:pt x="445078" y="150205"/>
                  <a:pt x="445078" y="201560"/>
                  <a:pt x="415022" y="250527"/>
                </a:cubicBezTo>
                <a:cubicBezTo>
                  <a:pt x="384169" y="300887"/>
                  <a:pt x="337193" y="325569"/>
                  <a:pt x="278075" y="322782"/>
                </a:cubicBezTo>
                <a:cubicBezTo>
                  <a:pt x="166208" y="317806"/>
                  <a:pt x="98132" y="196186"/>
                  <a:pt x="151677" y="98452"/>
                </a:cubicBezTo>
                <a:cubicBezTo>
                  <a:pt x="155260" y="92082"/>
                  <a:pt x="159042" y="89893"/>
                  <a:pt x="166407" y="89893"/>
                </a:cubicBezTo>
                <a:close/>
                <a:moveTo>
                  <a:pt x="156304" y="494"/>
                </a:moveTo>
                <a:cubicBezTo>
                  <a:pt x="171183" y="-1621"/>
                  <a:pt x="186610" y="3007"/>
                  <a:pt x="197060" y="15249"/>
                </a:cubicBezTo>
                <a:cubicBezTo>
                  <a:pt x="202434" y="21817"/>
                  <a:pt x="205022" y="30775"/>
                  <a:pt x="209402" y="39135"/>
                </a:cubicBezTo>
                <a:cubicBezTo>
                  <a:pt x="278074" y="-277"/>
                  <a:pt x="360680" y="21618"/>
                  <a:pt x="400689" y="72575"/>
                </a:cubicBezTo>
                <a:cubicBezTo>
                  <a:pt x="323856" y="72575"/>
                  <a:pt x="247819" y="72575"/>
                  <a:pt x="169193" y="72575"/>
                </a:cubicBezTo>
                <a:cubicBezTo>
                  <a:pt x="174368" y="67201"/>
                  <a:pt x="178150" y="63220"/>
                  <a:pt x="182131" y="59438"/>
                </a:cubicBezTo>
                <a:cubicBezTo>
                  <a:pt x="194871" y="47495"/>
                  <a:pt x="191288" y="26993"/>
                  <a:pt x="174965" y="20225"/>
                </a:cubicBezTo>
                <a:cubicBezTo>
                  <a:pt x="160236" y="14054"/>
                  <a:pt x="144909" y="18433"/>
                  <a:pt x="135752" y="32367"/>
                </a:cubicBezTo>
                <a:cubicBezTo>
                  <a:pt x="126596" y="46300"/>
                  <a:pt x="124008" y="62423"/>
                  <a:pt x="123212" y="78746"/>
                </a:cubicBezTo>
                <a:cubicBezTo>
                  <a:pt x="121421" y="112982"/>
                  <a:pt x="116843" y="146821"/>
                  <a:pt x="100919" y="177873"/>
                </a:cubicBezTo>
                <a:cubicBezTo>
                  <a:pt x="89772" y="199172"/>
                  <a:pt x="74445" y="215295"/>
                  <a:pt x="49762" y="219873"/>
                </a:cubicBezTo>
                <a:cubicBezTo>
                  <a:pt x="34635" y="222660"/>
                  <a:pt x="19905" y="219873"/>
                  <a:pt x="6170" y="213901"/>
                </a:cubicBezTo>
                <a:cubicBezTo>
                  <a:pt x="3185" y="212508"/>
                  <a:pt x="1990" y="206935"/>
                  <a:pt x="0" y="203153"/>
                </a:cubicBezTo>
                <a:cubicBezTo>
                  <a:pt x="3782" y="201361"/>
                  <a:pt x="7564" y="199371"/>
                  <a:pt x="11346" y="197778"/>
                </a:cubicBezTo>
                <a:cubicBezTo>
                  <a:pt x="11744" y="197579"/>
                  <a:pt x="12540" y="197977"/>
                  <a:pt x="13336" y="198177"/>
                </a:cubicBezTo>
                <a:cubicBezTo>
                  <a:pt x="52549" y="208925"/>
                  <a:pt x="72653" y="199570"/>
                  <a:pt x="89174" y="162148"/>
                </a:cubicBezTo>
                <a:cubicBezTo>
                  <a:pt x="99923" y="137864"/>
                  <a:pt x="103904" y="111987"/>
                  <a:pt x="105298" y="85712"/>
                </a:cubicBezTo>
                <a:cubicBezTo>
                  <a:pt x="106492" y="65011"/>
                  <a:pt x="108483" y="44708"/>
                  <a:pt x="118833" y="26196"/>
                </a:cubicBezTo>
                <a:cubicBezTo>
                  <a:pt x="127094" y="11467"/>
                  <a:pt x="141425" y="2609"/>
                  <a:pt x="156304" y="494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86C1188-6531-4BEC-9F3D-F90131E9F3EC}"/>
              </a:ext>
            </a:extLst>
          </p:cNvPr>
          <p:cNvGrpSpPr/>
          <p:nvPr/>
        </p:nvGrpSpPr>
        <p:grpSpPr>
          <a:xfrm>
            <a:off x="660604" y="2736347"/>
            <a:ext cx="4321299" cy="3366496"/>
            <a:chOff x="1546363" y="2786226"/>
            <a:chExt cx="4321299" cy="336649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8D780B7-4706-4F86-BEA1-1BF65603C6FC}"/>
                </a:ext>
              </a:extLst>
            </p:cNvPr>
            <p:cNvSpPr txBox="1"/>
            <p:nvPr/>
          </p:nvSpPr>
          <p:spPr>
            <a:xfrm>
              <a:off x="1546363" y="2786226"/>
              <a:ext cx="4321299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rgbClr val="0462BD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B309B2-EA45-4B08-9086-018C3C489D8F}"/>
                </a:ext>
              </a:extLst>
            </p:cNvPr>
            <p:cNvSpPr txBox="1"/>
            <p:nvPr/>
          </p:nvSpPr>
          <p:spPr>
            <a:xfrm>
              <a:off x="1546363" y="5198250"/>
              <a:ext cx="4321299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rgbClr val="0462BD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D8A4CF1-9A86-471F-98D4-91B19A714010}"/>
                </a:ext>
              </a:extLst>
            </p:cNvPr>
            <p:cNvSpPr txBox="1"/>
            <p:nvPr/>
          </p:nvSpPr>
          <p:spPr>
            <a:xfrm>
              <a:off x="1546363" y="3992238"/>
              <a:ext cx="4321299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rgbClr val="0462BD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7F9C5D9-1591-472D-8891-B836C5307595}"/>
                </a:ext>
              </a:extLst>
            </p:cNvPr>
            <p:cNvSpPr txBox="1"/>
            <p:nvPr/>
          </p:nvSpPr>
          <p:spPr>
            <a:xfrm>
              <a:off x="1546363" y="3100158"/>
              <a:ext cx="3732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2">
                      <a:lumMod val="10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2">
                    <a:lumMod val="1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D09CE7E-35F9-411D-9617-537572F3A959}"/>
                </a:ext>
              </a:extLst>
            </p:cNvPr>
            <p:cNvSpPr txBox="1"/>
            <p:nvPr/>
          </p:nvSpPr>
          <p:spPr>
            <a:xfrm>
              <a:off x="1546363" y="4303275"/>
              <a:ext cx="3732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2">
                      <a:lumMod val="10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2">
                    <a:lumMod val="1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36F5FC2-62B6-4C4E-86EB-CEEE85E7C8B5}"/>
                </a:ext>
              </a:extLst>
            </p:cNvPr>
            <p:cNvSpPr txBox="1"/>
            <p:nvPr/>
          </p:nvSpPr>
          <p:spPr>
            <a:xfrm>
              <a:off x="1546363" y="5506391"/>
              <a:ext cx="3732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2">
                      <a:lumMod val="10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2">
                    <a:lumMod val="10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42C4A40-2122-41E0-BAE8-761BE54E1CBD}"/>
              </a:ext>
            </a:extLst>
          </p:cNvPr>
          <p:cNvSpPr txBox="1"/>
          <p:nvPr/>
        </p:nvSpPr>
        <p:spPr>
          <a:xfrm>
            <a:off x="6849657" y="706247"/>
            <a:ext cx="41984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rgbClr val="EA525D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0A0ED3-EDD6-4392-B6E1-1F4CF2B1AC47}"/>
              </a:ext>
            </a:extLst>
          </p:cNvPr>
          <p:cNvSpPr txBox="1"/>
          <p:nvPr/>
        </p:nvSpPr>
        <p:spPr>
          <a:xfrm>
            <a:off x="6849657" y="1353409"/>
            <a:ext cx="41984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rgbClr val="EE9012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rgbClr val="EE9012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1B8F71-BC46-48A2-A944-76395EB4548A}"/>
              </a:ext>
            </a:extLst>
          </p:cNvPr>
          <p:cNvSpPr txBox="1"/>
          <p:nvPr/>
        </p:nvSpPr>
        <p:spPr>
          <a:xfrm>
            <a:off x="6849657" y="471425"/>
            <a:ext cx="4198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rgbClr val="FED90D"/>
                </a:solidFill>
                <a:ea typeface="FZShuTi" pitchFamily="2" charset="-122"/>
                <a:cs typeface="Arial" pitchFamily="34" charset="0"/>
              </a:rPr>
              <a:t>EASY TO CHANGE COLORS</a:t>
            </a:r>
            <a:endParaRPr lang="ko-KR" altLang="en-US" sz="1400" b="0" dirty="0">
              <a:solidFill>
                <a:srgbClr val="FED90D"/>
              </a:solidFill>
              <a:cs typeface="Arial" pitchFamily="34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9657" y="2245058"/>
            <a:ext cx="3664646" cy="370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/>
          <p:cNvSpPr txBox="1">
            <a:spLocks/>
          </p:cNvSpPr>
          <p:nvPr/>
        </p:nvSpPr>
        <p:spPr>
          <a:xfrm>
            <a:off x="650632" y="544849"/>
            <a:ext cx="4043532" cy="194421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3600" b="1" dirty="0">
                <a:solidFill>
                  <a:srgbClr val="EE9012"/>
                </a:solidFill>
                <a:latin typeface="+mj-lt"/>
                <a:cs typeface="Arial" pitchFamily="34" charset="0"/>
              </a:rPr>
              <a:t>Simple</a:t>
            </a:r>
            <a:r>
              <a:rPr lang="en-US" sz="3600" b="1" dirty="0">
                <a:solidFill>
                  <a:srgbClr val="0462BD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>
                <a:solidFill>
                  <a:srgbClr val="0462BD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rgbClr val="EA525D"/>
                </a:solidFill>
                <a:latin typeface="+mj-lt"/>
                <a:cs typeface="Arial" pitchFamily="34" charset="0"/>
              </a:rPr>
              <a:t>Presentation</a:t>
            </a:r>
            <a:r>
              <a:rPr lang="en-US" altLang="ko-KR" sz="36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>
                <a:solidFill>
                  <a:srgbClr val="FED90D"/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50633" y="2985718"/>
            <a:ext cx="4931156" cy="3102003"/>
            <a:chOff x="755576" y="2985717"/>
            <a:chExt cx="3092136" cy="3102003"/>
          </a:xfrm>
        </p:grpSpPr>
        <p:sp>
          <p:nvSpPr>
            <p:cNvPr id="6" name="TextBox 5"/>
            <p:cNvSpPr txBox="1"/>
            <p:nvPr/>
          </p:nvSpPr>
          <p:spPr>
            <a:xfrm>
              <a:off x="755576" y="3336198"/>
              <a:ext cx="3092136" cy="2751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</a:t>
              </a:r>
            </a:p>
            <a:p>
              <a:pPr algn="r"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</a:t>
              </a:r>
            </a:p>
            <a:p>
              <a:pPr algn="r"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I hope and I believe that this Template will your Time, Money and Reputation. Get a modern PowerPoint  Presentation that is beautifully designed.</a:t>
              </a:r>
            </a:p>
            <a:p>
              <a:pPr algn="r">
                <a:lnSpc>
                  <a:spcPct val="120000"/>
                </a:lnSpc>
              </a:pP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55576" y="2985717"/>
              <a:ext cx="3092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rgbClr val="0462BD"/>
                  </a:solidFill>
                  <a:cs typeface="Arial" pitchFamily="34" charset="0"/>
                </a:rPr>
                <a:t>Your Content  Here</a:t>
              </a:r>
              <a:endParaRPr lang="ko-KR" altLang="en-US" sz="1600" b="1" dirty="0">
                <a:solidFill>
                  <a:srgbClr val="0462BD"/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639982" y="432711"/>
            <a:ext cx="1872208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69159" y="5418505"/>
            <a:ext cx="1872208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Rounded Rectangle 40">
            <a:extLst>
              <a:ext uri="{FF2B5EF4-FFF2-40B4-BE49-F238E27FC236}">
                <a16:creationId xmlns:a16="http://schemas.microsoft.com/office/drawing/2014/main" id="{D2DA6787-4846-4BC0-AE8B-7F03EEF35153}"/>
              </a:ext>
            </a:extLst>
          </p:cNvPr>
          <p:cNvSpPr/>
          <p:nvPr/>
        </p:nvSpPr>
        <p:spPr>
          <a:xfrm rot="2942052">
            <a:off x="7310209" y="1888675"/>
            <a:ext cx="531756" cy="565706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0ED110-19F9-4C3A-BEAF-218A69098E8C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E8B0A4F-2822-4310-AAC3-06FE2E07407E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253922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4"/>
          <p:cNvGrpSpPr>
            <a:grpSpLocks noChangeAspect="1"/>
          </p:cNvGrpSpPr>
          <p:nvPr/>
        </p:nvGrpSpPr>
        <p:grpSpPr bwMode="auto">
          <a:xfrm>
            <a:off x="3330147" y="1505757"/>
            <a:ext cx="4766405" cy="4792727"/>
            <a:chOff x="2877" y="1485"/>
            <a:chExt cx="2354" cy="2367"/>
          </a:xfrm>
        </p:grpSpPr>
        <p:sp>
          <p:nvSpPr>
            <p:cNvPr id="26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77" y="1485"/>
              <a:ext cx="2354" cy="2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5"/>
            <p:cNvSpPr>
              <a:spLocks/>
            </p:cNvSpPr>
            <p:nvPr/>
          </p:nvSpPr>
          <p:spPr bwMode="auto">
            <a:xfrm>
              <a:off x="2959" y="1502"/>
              <a:ext cx="2168" cy="1448"/>
            </a:xfrm>
            <a:custGeom>
              <a:avLst/>
              <a:gdLst>
                <a:gd name="T0" fmla="*/ 29 w 500"/>
                <a:gd name="T1" fmla="*/ 114 h 334"/>
                <a:gd name="T2" fmla="*/ 123 w 500"/>
                <a:gd name="T3" fmla="*/ 29 h 334"/>
                <a:gd name="T4" fmla="*/ 204 w 500"/>
                <a:gd name="T5" fmla="*/ 1 h 334"/>
                <a:gd name="T6" fmla="*/ 285 w 500"/>
                <a:gd name="T7" fmla="*/ 3 h 334"/>
                <a:gd name="T8" fmla="*/ 328 w 500"/>
                <a:gd name="T9" fmla="*/ 7 h 334"/>
                <a:gd name="T10" fmla="*/ 329 w 500"/>
                <a:gd name="T11" fmla="*/ 8 h 334"/>
                <a:gd name="T12" fmla="*/ 496 w 500"/>
                <a:gd name="T13" fmla="*/ 147 h 334"/>
                <a:gd name="T14" fmla="*/ 499 w 500"/>
                <a:gd name="T15" fmla="*/ 156 h 334"/>
                <a:gd name="T16" fmla="*/ 480 w 500"/>
                <a:gd name="T17" fmla="*/ 140 h 334"/>
                <a:gd name="T18" fmla="*/ 467 w 500"/>
                <a:gd name="T19" fmla="*/ 130 h 334"/>
                <a:gd name="T20" fmla="*/ 396 w 500"/>
                <a:gd name="T21" fmla="*/ 60 h 334"/>
                <a:gd name="T22" fmla="*/ 394 w 500"/>
                <a:gd name="T23" fmla="*/ 82 h 334"/>
                <a:gd name="T24" fmla="*/ 407 w 500"/>
                <a:gd name="T25" fmla="*/ 168 h 334"/>
                <a:gd name="T26" fmla="*/ 375 w 500"/>
                <a:gd name="T27" fmla="*/ 202 h 334"/>
                <a:gd name="T28" fmla="*/ 385 w 500"/>
                <a:gd name="T29" fmla="*/ 145 h 334"/>
                <a:gd name="T30" fmla="*/ 380 w 500"/>
                <a:gd name="T31" fmla="*/ 135 h 334"/>
                <a:gd name="T32" fmla="*/ 326 w 500"/>
                <a:gd name="T33" fmla="*/ 186 h 334"/>
                <a:gd name="T34" fmla="*/ 316 w 500"/>
                <a:gd name="T35" fmla="*/ 135 h 334"/>
                <a:gd name="T36" fmla="*/ 303 w 500"/>
                <a:gd name="T37" fmla="*/ 162 h 334"/>
                <a:gd name="T38" fmla="*/ 312 w 500"/>
                <a:gd name="T39" fmla="*/ 140 h 334"/>
                <a:gd name="T40" fmla="*/ 316 w 500"/>
                <a:gd name="T41" fmla="*/ 141 h 334"/>
                <a:gd name="T42" fmla="*/ 321 w 500"/>
                <a:gd name="T43" fmla="*/ 196 h 334"/>
                <a:gd name="T44" fmla="*/ 332 w 500"/>
                <a:gd name="T45" fmla="*/ 189 h 334"/>
                <a:gd name="T46" fmla="*/ 380 w 500"/>
                <a:gd name="T47" fmla="*/ 138 h 334"/>
                <a:gd name="T48" fmla="*/ 385 w 500"/>
                <a:gd name="T49" fmla="*/ 141 h 334"/>
                <a:gd name="T50" fmla="*/ 363 w 500"/>
                <a:gd name="T51" fmla="*/ 233 h 334"/>
                <a:gd name="T52" fmla="*/ 370 w 500"/>
                <a:gd name="T53" fmla="*/ 239 h 334"/>
                <a:gd name="T54" fmla="*/ 368 w 500"/>
                <a:gd name="T55" fmla="*/ 271 h 334"/>
                <a:gd name="T56" fmla="*/ 387 w 500"/>
                <a:gd name="T57" fmla="*/ 324 h 334"/>
                <a:gd name="T58" fmla="*/ 339 w 500"/>
                <a:gd name="T59" fmla="*/ 332 h 334"/>
                <a:gd name="T60" fmla="*/ 334 w 500"/>
                <a:gd name="T61" fmla="*/ 318 h 334"/>
                <a:gd name="T62" fmla="*/ 272 w 500"/>
                <a:gd name="T63" fmla="*/ 235 h 334"/>
                <a:gd name="T64" fmla="*/ 265 w 500"/>
                <a:gd name="T65" fmla="*/ 231 h 334"/>
                <a:gd name="T66" fmla="*/ 236 w 500"/>
                <a:gd name="T67" fmla="*/ 237 h 334"/>
                <a:gd name="T68" fmla="*/ 184 w 500"/>
                <a:gd name="T69" fmla="*/ 329 h 334"/>
                <a:gd name="T70" fmla="*/ 173 w 500"/>
                <a:gd name="T71" fmla="*/ 330 h 334"/>
                <a:gd name="T72" fmla="*/ 135 w 500"/>
                <a:gd name="T73" fmla="*/ 326 h 334"/>
                <a:gd name="T74" fmla="*/ 139 w 500"/>
                <a:gd name="T75" fmla="*/ 311 h 334"/>
                <a:gd name="T76" fmla="*/ 139 w 500"/>
                <a:gd name="T77" fmla="*/ 296 h 334"/>
                <a:gd name="T78" fmla="*/ 141 w 500"/>
                <a:gd name="T79" fmla="*/ 275 h 334"/>
                <a:gd name="T80" fmla="*/ 136 w 500"/>
                <a:gd name="T81" fmla="*/ 209 h 334"/>
                <a:gd name="T82" fmla="*/ 113 w 500"/>
                <a:gd name="T83" fmla="*/ 182 h 334"/>
                <a:gd name="T84" fmla="*/ 114 w 500"/>
                <a:gd name="T85" fmla="*/ 95 h 334"/>
                <a:gd name="T86" fmla="*/ 117 w 500"/>
                <a:gd name="T87" fmla="*/ 61 h 334"/>
                <a:gd name="T88" fmla="*/ 107 w 500"/>
                <a:gd name="T89" fmla="*/ 68 h 334"/>
                <a:gd name="T90" fmla="*/ 15 w 500"/>
                <a:gd name="T91" fmla="*/ 157 h 334"/>
                <a:gd name="T92" fmla="*/ 0 w 500"/>
                <a:gd name="T93" fmla="*/ 16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0" h="334">
                  <a:moveTo>
                    <a:pt x="0" y="167"/>
                  </a:moveTo>
                  <a:cubicBezTo>
                    <a:pt x="8" y="148"/>
                    <a:pt x="17" y="131"/>
                    <a:pt x="29" y="114"/>
                  </a:cubicBezTo>
                  <a:cubicBezTo>
                    <a:pt x="41" y="97"/>
                    <a:pt x="55" y="81"/>
                    <a:pt x="70" y="67"/>
                  </a:cubicBezTo>
                  <a:cubicBezTo>
                    <a:pt x="86" y="52"/>
                    <a:pt x="104" y="40"/>
                    <a:pt x="123" y="29"/>
                  </a:cubicBezTo>
                  <a:cubicBezTo>
                    <a:pt x="148" y="16"/>
                    <a:pt x="174" y="7"/>
                    <a:pt x="202" y="1"/>
                  </a:cubicBezTo>
                  <a:cubicBezTo>
                    <a:pt x="203" y="1"/>
                    <a:pt x="203" y="1"/>
                    <a:pt x="204" y="1"/>
                  </a:cubicBezTo>
                  <a:cubicBezTo>
                    <a:pt x="213" y="0"/>
                    <a:pt x="221" y="2"/>
                    <a:pt x="230" y="3"/>
                  </a:cubicBezTo>
                  <a:cubicBezTo>
                    <a:pt x="248" y="5"/>
                    <a:pt x="267" y="5"/>
                    <a:pt x="285" y="3"/>
                  </a:cubicBezTo>
                  <a:cubicBezTo>
                    <a:pt x="293" y="2"/>
                    <a:pt x="300" y="0"/>
                    <a:pt x="307" y="2"/>
                  </a:cubicBezTo>
                  <a:cubicBezTo>
                    <a:pt x="314" y="4"/>
                    <a:pt x="321" y="4"/>
                    <a:pt x="328" y="7"/>
                  </a:cubicBezTo>
                  <a:cubicBezTo>
                    <a:pt x="328" y="9"/>
                    <a:pt x="327" y="10"/>
                    <a:pt x="326" y="11"/>
                  </a:cubicBezTo>
                  <a:cubicBezTo>
                    <a:pt x="327" y="10"/>
                    <a:pt x="328" y="8"/>
                    <a:pt x="329" y="8"/>
                  </a:cubicBezTo>
                  <a:cubicBezTo>
                    <a:pt x="367" y="19"/>
                    <a:pt x="401" y="37"/>
                    <a:pt x="430" y="62"/>
                  </a:cubicBezTo>
                  <a:cubicBezTo>
                    <a:pt x="458" y="86"/>
                    <a:pt x="480" y="115"/>
                    <a:pt x="496" y="147"/>
                  </a:cubicBezTo>
                  <a:cubicBezTo>
                    <a:pt x="497" y="149"/>
                    <a:pt x="497" y="152"/>
                    <a:pt x="499" y="153"/>
                  </a:cubicBezTo>
                  <a:cubicBezTo>
                    <a:pt x="499" y="154"/>
                    <a:pt x="500" y="155"/>
                    <a:pt x="499" y="156"/>
                  </a:cubicBezTo>
                  <a:cubicBezTo>
                    <a:pt x="498" y="157"/>
                    <a:pt x="497" y="156"/>
                    <a:pt x="496" y="155"/>
                  </a:cubicBezTo>
                  <a:cubicBezTo>
                    <a:pt x="491" y="150"/>
                    <a:pt x="485" y="145"/>
                    <a:pt x="480" y="140"/>
                  </a:cubicBezTo>
                  <a:cubicBezTo>
                    <a:pt x="478" y="138"/>
                    <a:pt x="476" y="137"/>
                    <a:pt x="474" y="136"/>
                  </a:cubicBezTo>
                  <a:cubicBezTo>
                    <a:pt x="471" y="134"/>
                    <a:pt x="469" y="132"/>
                    <a:pt x="467" y="130"/>
                  </a:cubicBezTo>
                  <a:cubicBezTo>
                    <a:pt x="450" y="114"/>
                    <a:pt x="433" y="97"/>
                    <a:pt x="416" y="81"/>
                  </a:cubicBezTo>
                  <a:cubicBezTo>
                    <a:pt x="410" y="74"/>
                    <a:pt x="402" y="68"/>
                    <a:pt x="396" y="60"/>
                  </a:cubicBezTo>
                  <a:cubicBezTo>
                    <a:pt x="394" y="58"/>
                    <a:pt x="393" y="59"/>
                    <a:pt x="393" y="61"/>
                  </a:cubicBezTo>
                  <a:cubicBezTo>
                    <a:pt x="391" y="68"/>
                    <a:pt x="390" y="75"/>
                    <a:pt x="394" y="82"/>
                  </a:cubicBezTo>
                  <a:cubicBezTo>
                    <a:pt x="402" y="97"/>
                    <a:pt x="407" y="113"/>
                    <a:pt x="409" y="130"/>
                  </a:cubicBezTo>
                  <a:cubicBezTo>
                    <a:pt x="411" y="143"/>
                    <a:pt x="411" y="156"/>
                    <a:pt x="407" y="168"/>
                  </a:cubicBezTo>
                  <a:cubicBezTo>
                    <a:pt x="402" y="182"/>
                    <a:pt x="393" y="194"/>
                    <a:pt x="379" y="201"/>
                  </a:cubicBezTo>
                  <a:cubicBezTo>
                    <a:pt x="378" y="202"/>
                    <a:pt x="377" y="203"/>
                    <a:pt x="375" y="202"/>
                  </a:cubicBezTo>
                  <a:cubicBezTo>
                    <a:pt x="374" y="196"/>
                    <a:pt x="376" y="190"/>
                    <a:pt x="377" y="185"/>
                  </a:cubicBezTo>
                  <a:cubicBezTo>
                    <a:pt x="380" y="171"/>
                    <a:pt x="382" y="158"/>
                    <a:pt x="385" y="145"/>
                  </a:cubicBezTo>
                  <a:cubicBezTo>
                    <a:pt x="386" y="140"/>
                    <a:pt x="387" y="135"/>
                    <a:pt x="387" y="129"/>
                  </a:cubicBezTo>
                  <a:cubicBezTo>
                    <a:pt x="384" y="131"/>
                    <a:pt x="382" y="133"/>
                    <a:pt x="380" y="135"/>
                  </a:cubicBezTo>
                  <a:cubicBezTo>
                    <a:pt x="364" y="151"/>
                    <a:pt x="349" y="166"/>
                    <a:pt x="333" y="182"/>
                  </a:cubicBezTo>
                  <a:cubicBezTo>
                    <a:pt x="331" y="184"/>
                    <a:pt x="329" y="187"/>
                    <a:pt x="326" y="186"/>
                  </a:cubicBezTo>
                  <a:cubicBezTo>
                    <a:pt x="324" y="186"/>
                    <a:pt x="324" y="182"/>
                    <a:pt x="324" y="179"/>
                  </a:cubicBezTo>
                  <a:cubicBezTo>
                    <a:pt x="321" y="164"/>
                    <a:pt x="319" y="149"/>
                    <a:pt x="316" y="135"/>
                  </a:cubicBezTo>
                  <a:cubicBezTo>
                    <a:pt x="316" y="133"/>
                    <a:pt x="316" y="132"/>
                    <a:pt x="315" y="130"/>
                  </a:cubicBezTo>
                  <a:cubicBezTo>
                    <a:pt x="311" y="141"/>
                    <a:pt x="307" y="152"/>
                    <a:pt x="303" y="162"/>
                  </a:cubicBezTo>
                  <a:cubicBezTo>
                    <a:pt x="306" y="156"/>
                    <a:pt x="308" y="149"/>
                    <a:pt x="311" y="142"/>
                  </a:cubicBezTo>
                  <a:cubicBezTo>
                    <a:pt x="311" y="141"/>
                    <a:pt x="311" y="141"/>
                    <a:pt x="312" y="140"/>
                  </a:cubicBezTo>
                  <a:cubicBezTo>
                    <a:pt x="312" y="139"/>
                    <a:pt x="313" y="137"/>
                    <a:pt x="315" y="137"/>
                  </a:cubicBezTo>
                  <a:cubicBezTo>
                    <a:pt x="316" y="138"/>
                    <a:pt x="316" y="139"/>
                    <a:pt x="316" y="141"/>
                  </a:cubicBezTo>
                  <a:cubicBezTo>
                    <a:pt x="317" y="152"/>
                    <a:pt x="318" y="163"/>
                    <a:pt x="319" y="174"/>
                  </a:cubicBezTo>
                  <a:cubicBezTo>
                    <a:pt x="320" y="181"/>
                    <a:pt x="320" y="189"/>
                    <a:pt x="321" y="196"/>
                  </a:cubicBezTo>
                  <a:cubicBezTo>
                    <a:pt x="321" y="198"/>
                    <a:pt x="322" y="199"/>
                    <a:pt x="324" y="197"/>
                  </a:cubicBezTo>
                  <a:cubicBezTo>
                    <a:pt x="327" y="195"/>
                    <a:pt x="329" y="192"/>
                    <a:pt x="332" y="189"/>
                  </a:cubicBezTo>
                  <a:cubicBezTo>
                    <a:pt x="337" y="183"/>
                    <a:pt x="343" y="177"/>
                    <a:pt x="349" y="171"/>
                  </a:cubicBezTo>
                  <a:cubicBezTo>
                    <a:pt x="359" y="160"/>
                    <a:pt x="370" y="149"/>
                    <a:pt x="380" y="138"/>
                  </a:cubicBezTo>
                  <a:cubicBezTo>
                    <a:pt x="381" y="136"/>
                    <a:pt x="383" y="133"/>
                    <a:pt x="385" y="135"/>
                  </a:cubicBezTo>
                  <a:cubicBezTo>
                    <a:pt x="388" y="136"/>
                    <a:pt x="386" y="139"/>
                    <a:pt x="385" y="141"/>
                  </a:cubicBezTo>
                  <a:cubicBezTo>
                    <a:pt x="380" y="161"/>
                    <a:pt x="376" y="181"/>
                    <a:pt x="370" y="201"/>
                  </a:cubicBezTo>
                  <a:cubicBezTo>
                    <a:pt x="368" y="212"/>
                    <a:pt x="365" y="222"/>
                    <a:pt x="363" y="233"/>
                  </a:cubicBezTo>
                  <a:cubicBezTo>
                    <a:pt x="361" y="239"/>
                    <a:pt x="361" y="239"/>
                    <a:pt x="368" y="238"/>
                  </a:cubicBezTo>
                  <a:cubicBezTo>
                    <a:pt x="369" y="238"/>
                    <a:pt x="370" y="238"/>
                    <a:pt x="370" y="239"/>
                  </a:cubicBezTo>
                  <a:cubicBezTo>
                    <a:pt x="369" y="246"/>
                    <a:pt x="369" y="254"/>
                    <a:pt x="368" y="261"/>
                  </a:cubicBezTo>
                  <a:cubicBezTo>
                    <a:pt x="367" y="265"/>
                    <a:pt x="367" y="268"/>
                    <a:pt x="368" y="271"/>
                  </a:cubicBezTo>
                  <a:cubicBezTo>
                    <a:pt x="373" y="286"/>
                    <a:pt x="379" y="301"/>
                    <a:pt x="384" y="315"/>
                  </a:cubicBezTo>
                  <a:cubicBezTo>
                    <a:pt x="385" y="318"/>
                    <a:pt x="386" y="321"/>
                    <a:pt x="387" y="324"/>
                  </a:cubicBezTo>
                  <a:cubicBezTo>
                    <a:pt x="388" y="329"/>
                    <a:pt x="387" y="331"/>
                    <a:pt x="382" y="330"/>
                  </a:cubicBezTo>
                  <a:cubicBezTo>
                    <a:pt x="368" y="327"/>
                    <a:pt x="353" y="329"/>
                    <a:pt x="339" y="332"/>
                  </a:cubicBezTo>
                  <a:cubicBezTo>
                    <a:pt x="337" y="332"/>
                    <a:pt x="334" y="334"/>
                    <a:pt x="332" y="331"/>
                  </a:cubicBezTo>
                  <a:cubicBezTo>
                    <a:pt x="331" y="326"/>
                    <a:pt x="333" y="322"/>
                    <a:pt x="334" y="318"/>
                  </a:cubicBezTo>
                  <a:cubicBezTo>
                    <a:pt x="336" y="295"/>
                    <a:pt x="329" y="275"/>
                    <a:pt x="314" y="258"/>
                  </a:cubicBezTo>
                  <a:cubicBezTo>
                    <a:pt x="302" y="246"/>
                    <a:pt x="288" y="238"/>
                    <a:pt x="272" y="235"/>
                  </a:cubicBezTo>
                  <a:cubicBezTo>
                    <a:pt x="270" y="235"/>
                    <a:pt x="269" y="235"/>
                    <a:pt x="268" y="234"/>
                  </a:cubicBezTo>
                  <a:cubicBezTo>
                    <a:pt x="267" y="233"/>
                    <a:pt x="266" y="232"/>
                    <a:pt x="265" y="231"/>
                  </a:cubicBezTo>
                  <a:cubicBezTo>
                    <a:pt x="266" y="232"/>
                    <a:pt x="267" y="233"/>
                    <a:pt x="265" y="234"/>
                  </a:cubicBezTo>
                  <a:cubicBezTo>
                    <a:pt x="255" y="233"/>
                    <a:pt x="245" y="234"/>
                    <a:pt x="236" y="237"/>
                  </a:cubicBezTo>
                  <a:cubicBezTo>
                    <a:pt x="207" y="246"/>
                    <a:pt x="187" y="271"/>
                    <a:pt x="183" y="300"/>
                  </a:cubicBezTo>
                  <a:cubicBezTo>
                    <a:pt x="182" y="309"/>
                    <a:pt x="182" y="319"/>
                    <a:pt x="184" y="329"/>
                  </a:cubicBezTo>
                  <a:cubicBezTo>
                    <a:pt x="184" y="331"/>
                    <a:pt x="182" y="332"/>
                    <a:pt x="180" y="331"/>
                  </a:cubicBezTo>
                  <a:cubicBezTo>
                    <a:pt x="178" y="331"/>
                    <a:pt x="176" y="330"/>
                    <a:pt x="173" y="330"/>
                  </a:cubicBezTo>
                  <a:cubicBezTo>
                    <a:pt x="162" y="327"/>
                    <a:pt x="150" y="326"/>
                    <a:pt x="138" y="327"/>
                  </a:cubicBezTo>
                  <a:cubicBezTo>
                    <a:pt x="137" y="327"/>
                    <a:pt x="136" y="327"/>
                    <a:pt x="135" y="326"/>
                  </a:cubicBezTo>
                  <a:cubicBezTo>
                    <a:pt x="133" y="325"/>
                    <a:pt x="135" y="324"/>
                    <a:pt x="136" y="323"/>
                  </a:cubicBezTo>
                  <a:cubicBezTo>
                    <a:pt x="139" y="320"/>
                    <a:pt x="140" y="316"/>
                    <a:pt x="139" y="311"/>
                  </a:cubicBezTo>
                  <a:cubicBezTo>
                    <a:pt x="139" y="309"/>
                    <a:pt x="139" y="307"/>
                    <a:pt x="139" y="306"/>
                  </a:cubicBezTo>
                  <a:cubicBezTo>
                    <a:pt x="140" y="302"/>
                    <a:pt x="140" y="299"/>
                    <a:pt x="139" y="296"/>
                  </a:cubicBezTo>
                  <a:cubicBezTo>
                    <a:pt x="137" y="293"/>
                    <a:pt x="138" y="290"/>
                    <a:pt x="138" y="287"/>
                  </a:cubicBezTo>
                  <a:cubicBezTo>
                    <a:pt x="140" y="283"/>
                    <a:pt x="141" y="279"/>
                    <a:pt x="141" y="275"/>
                  </a:cubicBezTo>
                  <a:cubicBezTo>
                    <a:pt x="145" y="264"/>
                    <a:pt x="141" y="252"/>
                    <a:pt x="140" y="241"/>
                  </a:cubicBezTo>
                  <a:cubicBezTo>
                    <a:pt x="139" y="231"/>
                    <a:pt x="137" y="220"/>
                    <a:pt x="136" y="209"/>
                  </a:cubicBezTo>
                  <a:cubicBezTo>
                    <a:pt x="136" y="206"/>
                    <a:pt x="134" y="204"/>
                    <a:pt x="131" y="202"/>
                  </a:cubicBezTo>
                  <a:cubicBezTo>
                    <a:pt x="122" y="198"/>
                    <a:pt x="116" y="191"/>
                    <a:pt x="113" y="182"/>
                  </a:cubicBezTo>
                  <a:cubicBezTo>
                    <a:pt x="107" y="165"/>
                    <a:pt x="106" y="148"/>
                    <a:pt x="108" y="130"/>
                  </a:cubicBezTo>
                  <a:cubicBezTo>
                    <a:pt x="110" y="118"/>
                    <a:pt x="112" y="106"/>
                    <a:pt x="114" y="95"/>
                  </a:cubicBezTo>
                  <a:cubicBezTo>
                    <a:pt x="115" y="90"/>
                    <a:pt x="116" y="85"/>
                    <a:pt x="118" y="80"/>
                  </a:cubicBezTo>
                  <a:cubicBezTo>
                    <a:pt x="121" y="74"/>
                    <a:pt x="118" y="68"/>
                    <a:pt x="117" y="61"/>
                  </a:cubicBezTo>
                  <a:cubicBezTo>
                    <a:pt x="117" y="59"/>
                    <a:pt x="115" y="60"/>
                    <a:pt x="115" y="61"/>
                  </a:cubicBezTo>
                  <a:cubicBezTo>
                    <a:pt x="112" y="64"/>
                    <a:pt x="110" y="66"/>
                    <a:pt x="107" y="68"/>
                  </a:cubicBezTo>
                  <a:cubicBezTo>
                    <a:pt x="94" y="81"/>
                    <a:pt x="82" y="94"/>
                    <a:pt x="69" y="106"/>
                  </a:cubicBezTo>
                  <a:cubicBezTo>
                    <a:pt x="51" y="123"/>
                    <a:pt x="33" y="140"/>
                    <a:pt x="15" y="157"/>
                  </a:cubicBezTo>
                  <a:cubicBezTo>
                    <a:pt x="12" y="160"/>
                    <a:pt x="9" y="163"/>
                    <a:pt x="5" y="166"/>
                  </a:cubicBezTo>
                  <a:cubicBezTo>
                    <a:pt x="3" y="167"/>
                    <a:pt x="2" y="169"/>
                    <a:pt x="0" y="167"/>
                  </a:cubicBezTo>
                  <a:close/>
                </a:path>
              </a:pathLst>
            </a:custGeom>
            <a:solidFill>
              <a:srgbClr val="F28F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3302" y="3211"/>
              <a:ext cx="1526" cy="672"/>
            </a:xfrm>
            <a:custGeom>
              <a:avLst/>
              <a:gdLst>
                <a:gd name="T0" fmla="*/ 217 w 352"/>
                <a:gd name="T1" fmla="*/ 143 h 155"/>
                <a:gd name="T2" fmla="*/ 0 w 352"/>
                <a:gd name="T3" fmla="*/ 79 h 155"/>
                <a:gd name="T4" fmla="*/ 27 w 352"/>
                <a:gd name="T5" fmla="*/ 4 h 155"/>
                <a:gd name="T6" fmla="*/ 62 w 352"/>
                <a:gd name="T7" fmla="*/ 34 h 155"/>
                <a:gd name="T8" fmla="*/ 108 w 352"/>
                <a:gd name="T9" fmla="*/ 70 h 155"/>
                <a:gd name="T10" fmla="*/ 112 w 352"/>
                <a:gd name="T11" fmla="*/ 64 h 155"/>
                <a:gd name="T12" fmla="*/ 90 w 352"/>
                <a:gd name="T13" fmla="*/ 45 h 155"/>
                <a:gd name="T14" fmla="*/ 80 w 352"/>
                <a:gd name="T15" fmla="*/ 28 h 155"/>
                <a:gd name="T16" fmla="*/ 100 w 352"/>
                <a:gd name="T17" fmla="*/ 40 h 155"/>
                <a:gd name="T18" fmla="*/ 141 w 352"/>
                <a:gd name="T19" fmla="*/ 66 h 155"/>
                <a:gd name="T20" fmla="*/ 145 w 352"/>
                <a:gd name="T21" fmla="*/ 62 h 155"/>
                <a:gd name="T22" fmla="*/ 117 w 352"/>
                <a:gd name="T23" fmla="*/ 38 h 155"/>
                <a:gd name="T24" fmla="*/ 120 w 352"/>
                <a:gd name="T25" fmla="*/ 33 h 155"/>
                <a:gd name="T26" fmla="*/ 148 w 352"/>
                <a:gd name="T27" fmla="*/ 43 h 155"/>
                <a:gd name="T28" fmla="*/ 160 w 352"/>
                <a:gd name="T29" fmla="*/ 48 h 155"/>
                <a:gd name="T30" fmla="*/ 165 w 352"/>
                <a:gd name="T31" fmla="*/ 43 h 155"/>
                <a:gd name="T32" fmla="*/ 187 w 352"/>
                <a:gd name="T33" fmla="*/ 38 h 155"/>
                <a:gd name="T34" fmla="*/ 195 w 352"/>
                <a:gd name="T35" fmla="*/ 41 h 155"/>
                <a:gd name="T36" fmla="*/ 191 w 352"/>
                <a:gd name="T37" fmla="*/ 50 h 155"/>
                <a:gd name="T38" fmla="*/ 202 w 352"/>
                <a:gd name="T39" fmla="*/ 48 h 155"/>
                <a:gd name="T40" fmla="*/ 231 w 352"/>
                <a:gd name="T41" fmla="*/ 33 h 155"/>
                <a:gd name="T42" fmla="*/ 245 w 352"/>
                <a:gd name="T43" fmla="*/ 33 h 155"/>
                <a:gd name="T44" fmla="*/ 214 w 352"/>
                <a:gd name="T45" fmla="*/ 60 h 155"/>
                <a:gd name="T46" fmla="*/ 211 w 352"/>
                <a:gd name="T47" fmla="*/ 69 h 155"/>
                <a:gd name="T48" fmla="*/ 220 w 352"/>
                <a:gd name="T49" fmla="*/ 66 h 155"/>
                <a:gd name="T50" fmla="*/ 270 w 352"/>
                <a:gd name="T51" fmla="*/ 32 h 155"/>
                <a:gd name="T52" fmla="*/ 274 w 352"/>
                <a:gd name="T53" fmla="*/ 36 h 155"/>
                <a:gd name="T54" fmla="*/ 244 w 352"/>
                <a:gd name="T55" fmla="*/ 66 h 155"/>
                <a:gd name="T56" fmla="*/ 248 w 352"/>
                <a:gd name="T57" fmla="*/ 72 h 155"/>
                <a:gd name="T58" fmla="*/ 282 w 352"/>
                <a:gd name="T59" fmla="*/ 48 h 155"/>
                <a:gd name="T60" fmla="*/ 317 w 352"/>
                <a:gd name="T61" fmla="*/ 18 h 155"/>
                <a:gd name="T62" fmla="*/ 333 w 352"/>
                <a:gd name="T63" fmla="*/ 4 h 155"/>
                <a:gd name="T64" fmla="*/ 352 w 352"/>
                <a:gd name="T65" fmla="*/ 7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2" h="155">
                  <a:moveTo>
                    <a:pt x="351" y="81"/>
                  </a:moveTo>
                  <a:cubicBezTo>
                    <a:pt x="312" y="114"/>
                    <a:pt x="268" y="136"/>
                    <a:pt x="217" y="143"/>
                  </a:cubicBezTo>
                  <a:cubicBezTo>
                    <a:pt x="137" y="155"/>
                    <a:pt x="64" y="136"/>
                    <a:pt x="1" y="84"/>
                  </a:cubicBezTo>
                  <a:cubicBezTo>
                    <a:pt x="0" y="83"/>
                    <a:pt x="0" y="81"/>
                    <a:pt x="0" y="79"/>
                  </a:cubicBezTo>
                  <a:cubicBezTo>
                    <a:pt x="6" y="54"/>
                    <a:pt x="11" y="29"/>
                    <a:pt x="20" y="4"/>
                  </a:cubicBezTo>
                  <a:cubicBezTo>
                    <a:pt x="22" y="0"/>
                    <a:pt x="24" y="0"/>
                    <a:pt x="27" y="4"/>
                  </a:cubicBezTo>
                  <a:cubicBezTo>
                    <a:pt x="35" y="12"/>
                    <a:pt x="43" y="20"/>
                    <a:pt x="53" y="26"/>
                  </a:cubicBezTo>
                  <a:cubicBezTo>
                    <a:pt x="57" y="28"/>
                    <a:pt x="59" y="31"/>
                    <a:pt x="62" y="34"/>
                  </a:cubicBezTo>
                  <a:cubicBezTo>
                    <a:pt x="74" y="48"/>
                    <a:pt x="89" y="57"/>
                    <a:pt x="104" y="67"/>
                  </a:cubicBezTo>
                  <a:cubicBezTo>
                    <a:pt x="105" y="68"/>
                    <a:pt x="107" y="69"/>
                    <a:pt x="108" y="70"/>
                  </a:cubicBezTo>
                  <a:cubicBezTo>
                    <a:pt x="110" y="70"/>
                    <a:pt x="112" y="71"/>
                    <a:pt x="113" y="69"/>
                  </a:cubicBezTo>
                  <a:cubicBezTo>
                    <a:pt x="115" y="68"/>
                    <a:pt x="113" y="66"/>
                    <a:pt x="112" y="64"/>
                  </a:cubicBezTo>
                  <a:cubicBezTo>
                    <a:pt x="111" y="63"/>
                    <a:pt x="110" y="62"/>
                    <a:pt x="109" y="62"/>
                  </a:cubicBezTo>
                  <a:cubicBezTo>
                    <a:pt x="102" y="56"/>
                    <a:pt x="96" y="51"/>
                    <a:pt x="90" y="45"/>
                  </a:cubicBezTo>
                  <a:cubicBezTo>
                    <a:pt x="86" y="42"/>
                    <a:pt x="83" y="37"/>
                    <a:pt x="80" y="32"/>
                  </a:cubicBezTo>
                  <a:cubicBezTo>
                    <a:pt x="80" y="31"/>
                    <a:pt x="79" y="29"/>
                    <a:pt x="80" y="28"/>
                  </a:cubicBezTo>
                  <a:cubicBezTo>
                    <a:pt x="82" y="27"/>
                    <a:pt x="83" y="28"/>
                    <a:pt x="84" y="29"/>
                  </a:cubicBezTo>
                  <a:cubicBezTo>
                    <a:pt x="90" y="32"/>
                    <a:pt x="95" y="36"/>
                    <a:pt x="100" y="40"/>
                  </a:cubicBezTo>
                  <a:cubicBezTo>
                    <a:pt x="112" y="48"/>
                    <a:pt x="123" y="56"/>
                    <a:pt x="135" y="64"/>
                  </a:cubicBezTo>
                  <a:cubicBezTo>
                    <a:pt x="137" y="65"/>
                    <a:pt x="139" y="66"/>
                    <a:pt x="141" y="66"/>
                  </a:cubicBezTo>
                  <a:cubicBezTo>
                    <a:pt x="142" y="67"/>
                    <a:pt x="143" y="67"/>
                    <a:pt x="144" y="66"/>
                  </a:cubicBezTo>
                  <a:cubicBezTo>
                    <a:pt x="146" y="65"/>
                    <a:pt x="145" y="63"/>
                    <a:pt x="145" y="62"/>
                  </a:cubicBezTo>
                  <a:cubicBezTo>
                    <a:pt x="144" y="60"/>
                    <a:pt x="142" y="59"/>
                    <a:pt x="141" y="57"/>
                  </a:cubicBezTo>
                  <a:cubicBezTo>
                    <a:pt x="133" y="51"/>
                    <a:pt x="125" y="44"/>
                    <a:pt x="117" y="38"/>
                  </a:cubicBezTo>
                  <a:cubicBezTo>
                    <a:pt x="116" y="37"/>
                    <a:pt x="115" y="36"/>
                    <a:pt x="115" y="34"/>
                  </a:cubicBezTo>
                  <a:cubicBezTo>
                    <a:pt x="116" y="32"/>
                    <a:pt x="118" y="33"/>
                    <a:pt x="120" y="33"/>
                  </a:cubicBezTo>
                  <a:cubicBezTo>
                    <a:pt x="124" y="34"/>
                    <a:pt x="128" y="35"/>
                    <a:pt x="132" y="35"/>
                  </a:cubicBezTo>
                  <a:cubicBezTo>
                    <a:pt x="138" y="36"/>
                    <a:pt x="143" y="40"/>
                    <a:pt x="148" y="43"/>
                  </a:cubicBezTo>
                  <a:cubicBezTo>
                    <a:pt x="150" y="43"/>
                    <a:pt x="152" y="45"/>
                    <a:pt x="154" y="46"/>
                  </a:cubicBezTo>
                  <a:cubicBezTo>
                    <a:pt x="156" y="47"/>
                    <a:pt x="158" y="48"/>
                    <a:pt x="160" y="48"/>
                  </a:cubicBezTo>
                  <a:cubicBezTo>
                    <a:pt x="162" y="49"/>
                    <a:pt x="163" y="49"/>
                    <a:pt x="165" y="48"/>
                  </a:cubicBezTo>
                  <a:cubicBezTo>
                    <a:pt x="166" y="46"/>
                    <a:pt x="165" y="45"/>
                    <a:pt x="165" y="43"/>
                  </a:cubicBezTo>
                  <a:cubicBezTo>
                    <a:pt x="164" y="42"/>
                    <a:pt x="161" y="40"/>
                    <a:pt x="164" y="38"/>
                  </a:cubicBezTo>
                  <a:cubicBezTo>
                    <a:pt x="172" y="37"/>
                    <a:pt x="179" y="38"/>
                    <a:pt x="187" y="38"/>
                  </a:cubicBezTo>
                  <a:cubicBezTo>
                    <a:pt x="190" y="38"/>
                    <a:pt x="193" y="37"/>
                    <a:pt x="196" y="38"/>
                  </a:cubicBezTo>
                  <a:cubicBezTo>
                    <a:pt x="197" y="40"/>
                    <a:pt x="196" y="40"/>
                    <a:pt x="195" y="41"/>
                  </a:cubicBezTo>
                  <a:cubicBezTo>
                    <a:pt x="194" y="43"/>
                    <a:pt x="192" y="44"/>
                    <a:pt x="191" y="45"/>
                  </a:cubicBezTo>
                  <a:cubicBezTo>
                    <a:pt x="190" y="47"/>
                    <a:pt x="189" y="48"/>
                    <a:pt x="191" y="50"/>
                  </a:cubicBezTo>
                  <a:cubicBezTo>
                    <a:pt x="192" y="52"/>
                    <a:pt x="193" y="51"/>
                    <a:pt x="195" y="51"/>
                  </a:cubicBezTo>
                  <a:cubicBezTo>
                    <a:pt x="197" y="51"/>
                    <a:pt x="199" y="49"/>
                    <a:pt x="202" y="48"/>
                  </a:cubicBezTo>
                  <a:cubicBezTo>
                    <a:pt x="209" y="45"/>
                    <a:pt x="216" y="40"/>
                    <a:pt x="223" y="36"/>
                  </a:cubicBezTo>
                  <a:cubicBezTo>
                    <a:pt x="225" y="35"/>
                    <a:pt x="228" y="33"/>
                    <a:pt x="231" y="33"/>
                  </a:cubicBezTo>
                  <a:cubicBezTo>
                    <a:pt x="234" y="33"/>
                    <a:pt x="237" y="32"/>
                    <a:pt x="241" y="31"/>
                  </a:cubicBezTo>
                  <a:cubicBezTo>
                    <a:pt x="242" y="31"/>
                    <a:pt x="244" y="30"/>
                    <a:pt x="245" y="33"/>
                  </a:cubicBezTo>
                  <a:cubicBezTo>
                    <a:pt x="244" y="36"/>
                    <a:pt x="241" y="37"/>
                    <a:pt x="239" y="39"/>
                  </a:cubicBezTo>
                  <a:cubicBezTo>
                    <a:pt x="231" y="46"/>
                    <a:pt x="223" y="53"/>
                    <a:pt x="214" y="60"/>
                  </a:cubicBezTo>
                  <a:cubicBezTo>
                    <a:pt x="213" y="61"/>
                    <a:pt x="211" y="63"/>
                    <a:pt x="211" y="65"/>
                  </a:cubicBezTo>
                  <a:cubicBezTo>
                    <a:pt x="210" y="66"/>
                    <a:pt x="210" y="67"/>
                    <a:pt x="211" y="69"/>
                  </a:cubicBezTo>
                  <a:cubicBezTo>
                    <a:pt x="212" y="70"/>
                    <a:pt x="213" y="70"/>
                    <a:pt x="215" y="69"/>
                  </a:cubicBezTo>
                  <a:cubicBezTo>
                    <a:pt x="217" y="69"/>
                    <a:pt x="219" y="68"/>
                    <a:pt x="220" y="66"/>
                  </a:cubicBezTo>
                  <a:cubicBezTo>
                    <a:pt x="236" y="56"/>
                    <a:pt x="252" y="45"/>
                    <a:pt x="267" y="34"/>
                  </a:cubicBezTo>
                  <a:cubicBezTo>
                    <a:pt x="268" y="33"/>
                    <a:pt x="269" y="33"/>
                    <a:pt x="270" y="32"/>
                  </a:cubicBezTo>
                  <a:cubicBezTo>
                    <a:pt x="271" y="31"/>
                    <a:pt x="273" y="29"/>
                    <a:pt x="275" y="31"/>
                  </a:cubicBezTo>
                  <a:cubicBezTo>
                    <a:pt x="277" y="33"/>
                    <a:pt x="275" y="34"/>
                    <a:pt x="274" y="36"/>
                  </a:cubicBezTo>
                  <a:cubicBezTo>
                    <a:pt x="267" y="49"/>
                    <a:pt x="255" y="56"/>
                    <a:pt x="245" y="65"/>
                  </a:cubicBezTo>
                  <a:cubicBezTo>
                    <a:pt x="244" y="66"/>
                    <a:pt x="244" y="66"/>
                    <a:pt x="244" y="66"/>
                  </a:cubicBezTo>
                  <a:cubicBezTo>
                    <a:pt x="242" y="68"/>
                    <a:pt x="241" y="70"/>
                    <a:pt x="243" y="72"/>
                  </a:cubicBezTo>
                  <a:cubicBezTo>
                    <a:pt x="244" y="74"/>
                    <a:pt x="246" y="73"/>
                    <a:pt x="248" y="72"/>
                  </a:cubicBezTo>
                  <a:cubicBezTo>
                    <a:pt x="249" y="71"/>
                    <a:pt x="250" y="70"/>
                    <a:pt x="251" y="70"/>
                  </a:cubicBezTo>
                  <a:cubicBezTo>
                    <a:pt x="262" y="63"/>
                    <a:pt x="273" y="56"/>
                    <a:pt x="282" y="48"/>
                  </a:cubicBezTo>
                  <a:cubicBezTo>
                    <a:pt x="285" y="45"/>
                    <a:pt x="288" y="43"/>
                    <a:pt x="290" y="40"/>
                  </a:cubicBezTo>
                  <a:cubicBezTo>
                    <a:pt x="298" y="31"/>
                    <a:pt x="308" y="25"/>
                    <a:pt x="317" y="18"/>
                  </a:cubicBezTo>
                  <a:cubicBezTo>
                    <a:pt x="321" y="14"/>
                    <a:pt x="325" y="9"/>
                    <a:pt x="328" y="5"/>
                  </a:cubicBezTo>
                  <a:cubicBezTo>
                    <a:pt x="330" y="4"/>
                    <a:pt x="331" y="2"/>
                    <a:pt x="333" y="4"/>
                  </a:cubicBezTo>
                  <a:cubicBezTo>
                    <a:pt x="338" y="19"/>
                    <a:pt x="342" y="35"/>
                    <a:pt x="346" y="51"/>
                  </a:cubicBezTo>
                  <a:cubicBezTo>
                    <a:pt x="348" y="59"/>
                    <a:pt x="350" y="67"/>
                    <a:pt x="352" y="75"/>
                  </a:cubicBezTo>
                  <a:cubicBezTo>
                    <a:pt x="352" y="77"/>
                    <a:pt x="352" y="79"/>
                    <a:pt x="351" y="81"/>
                  </a:cubicBezTo>
                  <a:close/>
                </a:path>
              </a:pathLst>
            </a:custGeom>
            <a:solidFill>
              <a:srgbClr val="542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2907" y="1754"/>
              <a:ext cx="677" cy="1183"/>
            </a:xfrm>
            <a:custGeom>
              <a:avLst/>
              <a:gdLst>
                <a:gd name="T0" fmla="*/ 12 w 156"/>
                <a:gd name="T1" fmla="*/ 109 h 273"/>
                <a:gd name="T2" fmla="*/ 20 w 156"/>
                <a:gd name="T3" fmla="*/ 104 h 273"/>
                <a:gd name="T4" fmla="*/ 105 w 156"/>
                <a:gd name="T5" fmla="*/ 23 h 273"/>
                <a:gd name="T6" fmla="*/ 126 w 156"/>
                <a:gd name="T7" fmla="*/ 2 h 273"/>
                <a:gd name="T8" fmla="*/ 129 w 156"/>
                <a:gd name="T9" fmla="*/ 0 h 273"/>
                <a:gd name="T10" fmla="*/ 131 w 156"/>
                <a:gd name="T11" fmla="*/ 3 h 273"/>
                <a:gd name="T12" fmla="*/ 132 w 156"/>
                <a:gd name="T13" fmla="*/ 10 h 273"/>
                <a:gd name="T14" fmla="*/ 131 w 156"/>
                <a:gd name="T15" fmla="*/ 22 h 273"/>
                <a:gd name="T16" fmla="*/ 122 w 156"/>
                <a:gd name="T17" fmla="*/ 68 h 273"/>
                <a:gd name="T18" fmla="*/ 122 w 156"/>
                <a:gd name="T19" fmla="*/ 110 h 273"/>
                <a:gd name="T20" fmla="*/ 140 w 156"/>
                <a:gd name="T21" fmla="*/ 142 h 273"/>
                <a:gd name="T22" fmla="*/ 140 w 156"/>
                <a:gd name="T23" fmla="*/ 142 h 273"/>
                <a:gd name="T24" fmla="*/ 150 w 156"/>
                <a:gd name="T25" fmla="*/ 157 h 273"/>
                <a:gd name="T26" fmla="*/ 156 w 156"/>
                <a:gd name="T27" fmla="*/ 203 h 273"/>
                <a:gd name="T28" fmla="*/ 154 w 156"/>
                <a:gd name="T29" fmla="*/ 217 h 273"/>
                <a:gd name="T30" fmla="*/ 149 w 156"/>
                <a:gd name="T31" fmla="*/ 234 h 273"/>
                <a:gd name="T32" fmla="*/ 140 w 156"/>
                <a:gd name="T33" fmla="*/ 260 h 273"/>
                <a:gd name="T34" fmla="*/ 138 w 156"/>
                <a:gd name="T35" fmla="*/ 264 h 273"/>
                <a:gd name="T36" fmla="*/ 136 w 156"/>
                <a:gd name="T37" fmla="*/ 267 h 273"/>
                <a:gd name="T38" fmla="*/ 126 w 156"/>
                <a:gd name="T39" fmla="*/ 270 h 273"/>
                <a:gd name="T40" fmla="*/ 94 w 156"/>
                <a:gd name="T41" fmla="*/ 243 h 273"/>
                <a:gd name="T42" fmla="*/ 69 w 156"/>
                <a:gd name="T43" fmla="*/ 217 h 273"/>
                <a:gd name="T44" fmla="*/ 41 w 156"/>
                <a:gd name="T45" fmla="*/ 187 h 273"/>
                <a:gd name="T46" fmla="*/ 10 w 156"/>
                <a:gd name="T47" fmla="*/ 157 h 273"/>
                <a:gd name="T48" fmla="*/ 0 w 156"/>
                <a:gd name="T49" fmla="*/ 149 h 273"/>
                <a:gd name="T50" fmla="*/ 10 w 156"/>
                <a:gd name="T51" fmla="*/ 113 h 273"/>
                <a:gd name="T52" fmla="*/ 12 w 156"/>
                <a:gd name="T53" fmla="*/ 10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6" h="273">
                  <a:moveTo>
                    <a:pt x="12" y="109"/>
                  </a:moveTo>
                  <a:cubicBezTo>
                    <a:pt x="16" y="109"/>
                    <a:pt x="18" y="106"/>
                    <a:pt x="20" y="104"/>
                  </a:cubicBezTo>
                  <a:cubicBezTo>
                    <a:pt x="49" y="77"/>
                    <a:pt x="77" y="50"/>
                    <a:pt x="105" y="23"/>
                  </a:cubicBezTo>
                  <a:cubicBezTo>
                    <a:pt x="112" y="16"/>
                    <a:pt x="119" y="9"/>
                    <a:pt x="126" y="2"/>
                  </a:cubicBezTo>
                  <a:cubicBezTo>
                    <a:pt x="127" y="1"/>
                    <a:pt x="128" y="0"/>
                    <a:pt x="129" y="0"/>
                  </a:cubicBezTo>
                  <a:cubicBezTo>
                    <a:pt x="131" y="0"/>
                    <a:pt x="130" y="2"/>
                    <a:pt x="131" y="3"/>
                  </a:cubicBezTo>
                  <a:cubicBezTo>
                    <a:pt x="131" y="6"/>
                    <a:pt x="131" y="8"/>
                    <a:pt x="132" y="10"/>
                  </a:cubicBezTo>
                  <a:cubicBezTo>
                    <a:pt x="133" y="14"/>
                    <a:pt x="133" y="18"/>
                    <a:pt x="131" y="22"/>
                  </a:cubicBezTo>
                  <a:cubicBezTo>
                    <a:pt x="127" y="37"/>
                    <a:pt x="124" y="52"/>
                    <a:pt x="122" y="68"/>
                  </a:cubicBezTo>
                  <a:cubicBezTo>
                    <a:pt x="120" y="82"/>
                    <a:pt x="120" y="96"/>
                    <a:pt x="122" y="110"/>
                  </a:cubicBezTo>
                  <a:cubicBezTo>
                    <a:pt x="124" y="122"/>
                    <a:pt x="129" y="134"/>
                    <a:pt x="140" y="142"/>
                  </a:cubicBezTo>
                  <a:cubicBezTo>
                    <a:pt x="140" y="142"/>
                    <a:pt x="140" y="142"/>
                    <a:pt x="140" y="142"/>
                  </a:cubicBezTo>
                  <a:cubicBezTo>
                    <a:pt x="149" y="143"/>
                    <a:pt x="149" y="150"/>
                    <a:pt x="150" y="157"/>
                  </a:cubicBezTo>
                  <a:cubicBezTo>
                    <a:pt x="152" y="172"/>
                    <a:pt x="153" y="188"/>
                    <a:pt x="156" y="203"/>
                  </a:cubicBezTo>
                  <a:cubicBezTo>
                    <a:pt x="156" y="208"/>
                    <a:pt x="155" y="212"/>
                    <a:pt x="154" y="217"/>
                  </a:cubicBezTo>
                  <a:cubicBezTo>
                    <a:pt x="153" y="223"/>
                    <a:pt x="151" y="228"/>
                    <a:pt x="149" y="234"/>
                  </a:cubicBezTo>
                  <a:cubicBezTo>
                    <a:pt x="146" y="242"/>
                    <a:pt x="143" y="251"/>
                    <a:pt x="140" y="260"/>
                  </a:cubicBezTo>
                  <a:cubicBezTo>
                    <a:pt x="139" y="261"/>
                    <a:pt x="139" y="263"/>
                    <a:pt x="138" y="264"/>
                  </a:cubicBezTo>
                  <a:cubicBezTo>
                    <a:pt x="137" y="265"/>
                    <a:pt x="137" y="266"/>
                    <a:pt x="136" y="267"/>
                  </a:cubicBezTo>
                  <a:cubicBezTo>
                    <a:pt x="134" y="271"/>
                    <a:pt x="130" y="273"/>
                    <a:pt x="126" y="270"/>
                  </a:cubicBezTo>
                  <a:cubicBezTo>
                    <a:pt x="115" y="261"/>
                    <a:pt x="104" y="253"/>
                    <a:pt x="94" y="243"/>
                  </a:cubicBezTo>
                  <a:cubicBezTo>
                    <a:pt x="85" y="235"/>
                    <a:pt x="77" y="226"/>
                    <a:pt x="69" y="217"/>
                  </a:cubicBezTo>
                  <a:cubicBezTo>
                    <a:pt x="60" y="207"/>
                    <a:pt x="51" y="197"/>
                    <a:pt x="41" y="187"/>
                  </a:cubicBezTo>
                  <a:cubicBezTo>
                    <a:pt x="31" y="177"/>
                    <a:pt x="20" y="167"/>
                    <a:pt x="10" y="157"/>
                  </a:cubicBezTo>
                  <a:cubicBezTo>
                    <a:pt x="6" y="154"/>
                    <a:pt x="3" y="151"/>
                    <a:pt x="0" y="149"/>
                  </a:cubicBezTo>
                  <a:cubicBezTo>
                    <a:pt x="2" y="137"/>
                    <a:pt x="6" y="125"/>
                    <a:pt x="10" y="113"/>
                  </a:cubicBezTo>
                  <a:cubicBezTo>
                    <a:pt x="11" y="112"/>
                    <a:pt x="12" y="111"/>
                    <a:pt x="12" y="109"/>
                  </a:cubicBezTo>
                  <a:close/>
                </a:path>
              </a:pathLst>
            </a:custGeom>
            <a:solidFill>
              <a:srgbClr val="CEEA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2873" y="2400"/>
              <a:ext cx="1161" cy="1105"/>
            </a:xfrm>
            <a:custGeom>
              <a:avLst/>
              <a:gdLst>
                <a:gd name="T0" fmla="*/ 17 w 268"/>
                <a:gd name="T1" fmla="*/ 6 h 255"/>
                <a:gd name="T2" fmla="*/ 76 w 268"/>
                <a:gd name="T3" fmla="*/ 65 h 255"/>
                <a:gd name="T4" fmla="*/ 123 w 268"/>
                <a:gd name="T5" fmla="*/ 110 h 255"/>
                <a:gd name="T6" fmla="*/ 144 w 268"/>
                <a:gd name="T7" fmla="*/ 118 h 255"/>
                <a:gd name="T8" fmla="*/ 150 w 268"/>
                <a:gd name="T9" fmla="*/ 118 h 255"/>
                <a:gd name="T10" fmla="*/ 172 w 268"/>
                <a:gd name="T11" fmla="*/ 118 h 255"/>
                <a:gd name="T12" fmla="*/ 203 w 268"/>
                <a:gd name="T13" fmla="*/ 121 h 255"/>
                <a:gd name="T14" fmla="*/ 225 w 268"/>
                <a:gd name="T15" fmla="*/ 140 h 255"/>
                <a:gd name="T16" fmla="*/ 218 w 268"/>
                <a:gd name="T17" fmla="*/ 143 h 255"/>
                <a:gd name="T18" fmla="*/ 211 w 268"/>
                <a:gd name="T19" fmla="*/ 143 h 255"/>
                <a:gd name="T20" fmla="*/ 191 w 268"/>
                <a:gd name="T21" fmla="*/ 143 h 255"/>
                <a:gd name="T22" fmla="*/ 213 w 268"/>
                <a:gd name="T23" fmla="*/ 161 h 255"/>
                <a:gd name="T24" fmla="*/ 265 w 268"/>
                <a:gd name="T25" fmla="*/ 198 h 255"/>
                <a:gd name="T26" fmla="*/ 263 w 268"/>
                <a:gd name="T27" fmla="*/ 202 h 255"/>
                <a:gd name="T28" fmla="*/ 257 w 268"/>
                <a:gd name="T29" fmla="*/ 207 h 255"/>
                <a:gd name="T30" fmla="*/ 215 w 268"/>
                <a:gd name="T31" fmla="*/ 185 h 255"/>
                <a:gd name="T32" fmla="*/ 208 w 268"/>
                <a:gd name="T33" fmla="*/ 184 h 255"/>
                <a:gd name="T34" fmla="*/ 217 w 268"/>
                <a:gd name="T35" fmla="*/ 193 h 255"/>
                <a:gd name="T36" fmla="*/ 260 w 268"/>
                <a:gd name="T37" fmla="*/ 223 h 255"/>
                <a:gd name="T38" fmla="*/ 260 w 268"/>
                <a:gd name="T39" fmla="*/ 228 h 255"/>
                <a:gd name="T40" fmla="*/ 253 w 268"/>
                <a:gd name="T41" fmla="*/ 234 h 255"/>
                <a:gd name="T42" fmla="*/ 197 w 268"/>
                <a:gd name="T43" fmla="*/ 204 h 255"/>
                <a:gd name="T44" fmla="*/ 215 w 268"/>
                <a:gd name="T45" fmla="*/ 222 h 255"/>
                <a:gd name="T46" fmla="*/ 234 w 268"/>
                <a:gd name="T47" fmla="*/ 252 h 255"/>
                <a:gd name="T48" fmla="*/ 183 w 268"/>
                <a:gd name="T49" fmla="*/ 217 h 255"/>
                <a:gd name="T50" fmla="*/ 181 w 268"/>
                <a:gd name="T51" fmla="*/ 219 h 255"/>
                <a:gd name="T52" fmla="*/ 208 w 268"/>
                <a:gd name="T53" fmla="*/ 248 h 255"/>
                <a:gd name="T54" fmla="*/ 164 w 268"/>
                <a:gd name="T55" fmla="*/ 226 h 255"/>
                <a:gd name="T56" fmla="*/ 125 w 268"/>
                <a:gd name="T57" fmla="*/ 191 h 255"/>
                <a:gd name="T58" fmla="*/ 119 w 268"/>
                <a:gd name="T59" fmla="*/ 190 h 255"/>
                <a:gd name="T60" fmla="*/ 97 w 268"/>
                <a:gd name="T61" fmla="*/ 151 h 255"/>
                <a:gd name="T62" fmla="*/ 4 w 268"/>
                <a:gd name="T63" fmla="*/ 87 h 255"/>
                <a:gd name="T64" fmla="*/ 1 w 268"/>
                <a:gd name="T65" fmla="*/ 73 h 255"/>
                <a:gd name="T66" fmla="*/ 8 w 268"/>
                <a:gd name="T67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8" h="255">
                  <a:moveTo>
                    <a:pt x="8" y="0"/>
                  </a:moveTo>
                  <a:cubicBezTo>
                    <a:pt x="12" y="0"/>
                    <a:pt x="14" y="4"/>
                    <a:pt x="17" y="6"/>
                  </a:cubicBezTo>
                  <a:cubicBezTo>
                    <a:pt x="26" y="14"/>
                    <a:pt x="35" y="23"/>
                    <a:pt x="43" y="31"/>
                  </a:cubicBezTo>
                  <a:cubicBezTo>
                    <a:pt x="54" y="42"/>
                    <a:pt x="66" y="53"/>
                    <a:pt x="76" y="65"/>
                  </a:cubicBezTo>
                  <a:cubicBezTo>
                    <a:pt x="84" y="74"/>
                    <a:pt x="93" y="83"/>
                    <a:pt x="101" y="92"/>
                  </a:cubicBezTo>
                  <a:cubicBezTo>
                    <a:pt x="108" y="99"/>
                    <a:pt x="116" y="104"/>
                    <a:pt x="123" y="110"/>
                  </a:cubicBezTo>
                  <a:cubicBezTo>
                    <a:pt x="127" y="113"/>
                    <a:pt x="130" y="116"/>
                    <a:pt x="134" y="119"/>
                  </a:cubicBezTo>
                  <a:cubicBezTo>
                    <a:pt x="137" y="122"/>
                    <a:pt x="142" y="122"/>
                    <a:pt x="144" y="118"/>
                  </a:cubicBezTo>
                  <a:cubicBezTo>
                    <a:pt x="144" y="117"/>
                    <a:pt x="144" y="116"/>
                    <a:pt x="145" y="115"/>
                  </a:cubicBezTo>
                  <a:cubicBezTo>
                    <a:pt x="146" y="118"/>
                    <a:pt x="147" y="119"/>
                    <a:pt x="150" y="118"/>
                  </a:cubicBezTo>
                  <a:cubicBezTo>
                    <a:pt x="152" y="117"/>
                    <a:pt x="153" y="117"/>
                    <a:pt x="155" y="118"/>
                  </a:cubicBezTo>
                  <a:cubicBezTo>
                    <a:pt x="160" y="118"/>
                    <a:pt x="166" y="118"/>
                    <a:pt x="172" y="118"/>
                  </a:cubicBezTo>
                  <a:cubicBezTo>
                    <a:pt x="181" y="119"/>
                    <a:pt x="191" y="120"/>
                    <a:pt x="200" y="123"/>
                  </a:cubicBezTo>
                  <a:cubicBezTo>
                    <a:pt x="202" y="123"/>
                    <a:pt x="203" y="124"/>
                    <a:pt x="203" y="121"/>
                  </a:cubicBezTo>
                  <a:cubicBezTo>
                    <a:pt x="208" y="126"/>
                    <a:pt x="214" y="128"/>
                    <a:pt x="219" y="131"/>
                  </a:cubicBezTo>
                  <a:cubicBezTo>
                    <a:pt x="222" y="133"/>
                    <a:pt x="222" y="137"/>
                    <a:pt x="225" y="140"/>
                  </a:cubicBezTo>
                  <a:cubicBezTo>
                    <a:pt x="226" y="141"/>
                    <a:pt x="225" y="142"/>
                    <a:pt x="224" y="143"/>
                  </a:cubicBezTo>
                  <a:cubicBezTo>
                    <a:pt x="222" y="143"/>
                    <a:pt x="220" y="143"/>
                    <a:pt x="218" y="143"/>
                  </a:cubicBezTo>
                  <a:cubicBezTo>
                    <a:pt x="216" y="142"/>
                    <a:pt x="214" y="142"/>
                    <a:pt x="212" y="143"/>
                  </a:cubicBezTo>
                  <a:cubicBezTo>
                    <a:pt x="212" y="143"/>
                    <a:pt x="211" y="143"/>
                    <a:pt x="211" y="143"/>
                  </a:cubicBezTo>
                  <a:cubicBezTo>
                    <a:pt x="206" y="138"/>
                    <a:pt x="200" y="138"/>
                    <a:pt x="193" y="141"/>
                  </a:cubicBezTo>
                  <a:cubicBezTo>
                    <a:pt x="192" y="142"/>
                    <a:pt x="191" y="142"/>
                    <a:pt x="191" y="143"/>
                  </a:cubicBezTo>
                  <a:cubicBezTo>
                    <a:pt x="190" y="144"/>
                    <a:pt x="192" y="145"/>
                    <a:pt x="193" y="146"/>
                  </a:cubicBezTo>
                  <a:cubicBezTo>
                    <a:pt x="200" y="150"/>
                    <a:pt x="206" y="156"/>
                    <a:pt x="213" y="161"/>
                  </a:cubicBezTo>
                  <a:cubicBezTo>
                    <a:pt x="228" y="172"/>
                    <a:pt x="244" y="184"/>
                    <a:pt x="259" y="194"/>
                  </a:cubicBezTo>
                  <a:cubicBezTo>
                    <a:pt x="261" y="196"/>
                    <a:pt x="263" y="197"/>
                    <a:pt x="265" y="198"/>
                  </a:cubicBezTo>
                  <a:cubicBezTo>
                    <a:pt x="266" y="199"/>
                    <a:pt x="268" y="200"/>
                    <a:pt x="267" y="202"/>
                  </a:cubicBezTo>
                  <a:cubicBezTo>
                    <a:pt x="266" y="203"/>
                    <a:pt x="264" y="202"/>
                    <a:pt x="263" y="202"/>
                  </a:cubicBezTo>
                  <a:cubicBezTo>
                    <a:pt x="259" y="200"/>
                    <a:pt x="258" y="201"/>
                    <a:pt x="257" y="206"/>
                  </a:cubicBezTo>
                  <a:cubicBezTo>
                    <a:pt x="257" y="206"/>
                    <a:pt x="257" y="207"/>
                    <a:pt x="257" y="207"/>
                  </a:cubicBezTo>
                  <a:cubicBezTo>
                    <a:pt x="255" y="208"/>
                    <a:pt x="254" y="207"/>
                    <a:pt x="252" y="206"/>
                  </a:cubicBezTo>
                  <a:cubicBezTo>
                    <a:pt x="240" y="199"/>
                    <a:pt x="227" y="192"/>
                    <a:pt x="215" y="185"/>
                  </a:cubicBezTo>
                  <a:cubicBezTo>
                    <a:pt x="214" y="185"/>
                    <a:pt x="212" y="184"/>
                    <a:pt x="211" y="183"/>
                  </a:cubicBezTo>
                  <a:cubicBezTo>
                    <a:pt x="210" y="183"/>
                    <a:pt x="209" y="183"/>
                    <a:pt x="208" y="184"/>
                  </a:cubicBezTo>
                  <a:cubicBezTo>
                    <a:pt x="207" y="185"/>
                    <a:pt x="208" y="186"/>
                    <a:pt x="209" y="186"/>
                  </a:cubicBezTo>
                  <a:cubicBezTo>
                    <a:pt x="212" y="189"/>
                    <a:pt x="214" y="191"/>
                    <a:pt x="217" y="193"/>
                  </a:cubicBezTo>
                  <a:cubicBezTo>
                    <a:pt x="224" y="198"/>
                    <a:pt x="230" y="204"/>
                    <a:pt x="238" y="208"/>
                  </a:cubicBezTo>
                  <a:cubicBezTo>
                    <a:pt x="245" y="213"/>
                    <a:pt x="252" y="219"/>
                    <a:pt x="260" y="223"/>
                  </a:cubicBezTo>
                  <a:cubicBezTo>
                    <a:pt x="261" y="224"/>
                    <a:pt x="262" y="225"/>
                    <a:pt x="262" y="226"/>
                  </a:cubicBezTo>
                  <a:cubicBezTo>
                    <a:pt x="262" y="227"/>
                    <a:pt x="262" y="229"/>
                    <a:pt x="260" y="228"/>
                  </a:cubicBezTo>
                  <a:cubicBezTo>
                    <a:pt x="257" y="227"/>
                    <a:pt x="256" y="229"/>
                    <a:pt x="255" y="232"/>
                  </a:cubicBezTo>
                  <a:cubicBezTo>
                    <a:pt x="254" y="232"/>
                    <a:pt x="254" y="233"/>
                    <a:pt x="253" y="234"/>
                  </a:cubicBezTo>
                  <a:cubicBezTo>
                    <a:pt x="245" y="230"/>
                    <a:pt x="239" y="225"/>
                    <a:pt x="232" y="223"/>
                  </a:cubicBezTo>
                  <a:cubicBezTo>
                    <a:pt x="220" y="218"/>
                    <a:pt x="209" y="210"/>
                    <a:pt x="197" y="204"/>
                  </a:cubicBezTo>
                  <a:cubicBezTo>
                    <a:pt x="200" y="207"/>
                    <a:pt x="204" y="210"/>
                    <a:pt x="208" y="213"/>
                  </a:cubicBezTo>
                  <a:cubicBezTo>
                    <a:pt x="210" y="216"/>
                    <a:pt x="213" y="218"/>
                    <a:pt x="215" y="222"/>
                  </a:cubicBezTo>
                  <a:cubicBezTo>
                    <a:pt x="223" y="229"/>
                    <a:pt x="232" y="236"/>
                    <a:pt x="241" y="244"/>
                  </a:cubicBezTo>
                  <a:cubicBezTo>
                    <a:pt x="239" y="247"/>
                    <a:pt x="235" y="248"/>
                    <a:pt x="234" y="252"/>
                  </a:cubicBezTo>
                  <a:cubicBezTo>
                    <a:pt x="229" y="249"/>
                    <a:pt x="225" y="246"/>
                    <a:pt x="221" y="243"/>
                  </a:cubicBezTo>
                  <a:cubicBezTo>
                    <a:pt x="208" y="234"/>
                    <a:pt x="195" y="226"/>
                    <a:pt x="183" y="217"/>
                  </a:cubicBezTo>
                  <a:cubicBezTo>
                    <a:pt x="182" y="216"/>
                    <a:pt x="181" y="214"/>
                    <a:pt x="179" y="216"/>
                  </a:cubicBezTo>
                  <a:cubicBezTo>
                    <a:pt x="178" y="217"/>
                    <a:pt x="180" y="218"/>
                    <a:pt x="181" y="219"/>
                  </a:cubicBezTo>
                  <a:cubicBezTo>
                    <a:pt x="186" y="230"/>
                    <a:pt x="195" y="237"/>
                    <a:pt x="204" y="244"/>
                  </a:cubicBezTo>
                  <a:cubicBezTo>
                    <a:pt x="206" y="245"/>
                    <a:pt x="207" y="247"/>
                    <a:pt x="208" y="248"/>
                  </a:cubicBezTo>
                  <a:cubicBezTo>
                    <a:pt x="209" y="252"/>
                    <a:pt x="205" y="253"/>
                    <a:pt x="202" y="255"/>
                  </a:cubicBezTo>
                  <a:cubicBezTo>
                    <a:pt x="189" y="246"/>
                    <a:pt x="175" y="238"/>
                    <a:pt x="164" y="226"/>
                  </a:cubicBezTo>
                  <a:cubicBezTo>
                    <a:pt x="158" y="219"/>
                    <a:pt x="151" y="214"/>
                    <a:pt x="144" y="209"/>
                  </a:cubicBezTo>
                  <a:cubicBezTo>
                    <a:pt x="137" y="204"/>
                    <a:pt x="131" y="198"/>
                    <a:pt x="125" y="191"/>
                  </a:cubicBezTo>
                  <a:cubicBezTo>
                    <a:pt x="124" y="189"/>
                    <a:pt x="122" y="187"/>
                    <a:pt x="120" y="191"/>
                  </a:cubicBezTo>
                  <a:cubicBezTo>
                    <a:pt x="120" y="191"/>
                    <a:pt x="119" y="190"/>
                    <a:pt x="119" y="190"/>
                  </a:cubicBezTo>
                  <a:cubicBezTo>
                    <a:pt x="119" y="181"/>
                    <a:pt x="112" y="175"/>
                    <a:pt x="110" y="167"/>
                  </a:cubicBezTo>
                  <a:cubicBezTo>
                    <a:pt x="109" y="159"/>
                    <a:pt x="103" y="155"/>
                    <a:pt x="97" y="151"/>
                  </a:cubicBezTo>
                  <a:cubicBezTo>
                    <a:pt x="80" y="139"/>
                    <a:pt x="61" y="128"/>
                    <a:pt x="44" y="116"/>
                  </a:cubicBezTo>
                  <a:cubicBezTo>
                    <a:pt x="31" y="106"/>
                    <a:pt x="17" y="97"/>
                    <a:pt x="4" y="87"/>
                  </a:cubicBezTo>
                  <a:cubicBezTo>
                    <a:pt x="3" y="86"/>
                    <a:pt x="3" y="86"/>
                    <a:pt x="2" y="85"/>
                  </a:cubicBezTo>
                  <a:cubicBezTo>
                    <a:pt x="1" y="81"/>
                    <a:pt x="1" y="77"/>
                    <a:pt x="1" y="73"/>
                  </a:cubicBezTo>
                  <a:cubicBezTo>
                    <a:pt x="0" y="56"/>
                    <a:pt x="1" y="38"/>
                    <a:pt x="3" y="21"/>
                  </a:cubicBezTo>
                  <a:cubicBezTo>
                    <a:pt x="4" y="14"/>
                    <a:pt x="6" y="7"/>
                    <a:pt x="8" y="0"/>
                  </a:cubicBezTo>
                  <a:close/>
                </a:path>
              </a:pathLst>
            </a:custGeom>
            <a:solidFill>
              <a:srgbClr val="FCD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9"/>
            <p:cNvSpPr>
              <a:spLocks/>
            </p:cNvSpPr>
            <p:nvPr/>
          </p:nvSpPr>
          <p:spPr bwMode="auto">
            <a:xfrm>
              <a:off x="4546" y="1741"/>
              <a:ext cx="659" cy="1209"/>
            </a:xfrm>
            <a:custGeom>
              <a:avLst/>
              <a:gdLst>
                <a:gd name="T0" fmla="*/ 10 w 152"/>
                <a:gd name="T1" fmla="*/ 147 h 279"/>
                <a:gd name="T2" fmla="*/ 42 w 152"/>
                <a:gd name="T3" fmla="*/ 98 h 279"/>
                <a:gd name="T4" fmla="*/ 27 w 152"/>
                <a:gd name="T5" fmla="*/ 28 h 279"/>
                <a:gd name="T6" fmla="*/ 26 w 152"/>
                <a:gd name="T7" fmla="*/ 3 h 279"/>
                <a:gd name="T8" fmla="*/ 29 w 152"/>
                <a:gd name="T9" fmla="*/ 3 h 279"/>
                <a:gd name="T10" fmla="*/ 39 w 152"/>
                <a:gd name="T11" fmla="*/ 14 h 279"/>
                <a:gd name="T12" fmla="*/ 108 w 152"/>
                <a:gd name="T13" fmla="*/ 80 h 279"/>
                <a:gd name="T14" fmla="*/ 130 w 152"/>
                <a:gd name="T15" fmla="*/ 100 h 279"/>
                <a:gd name="T16" fmla="*/ 136 w 152"/>
                <a:gd name="T17" fmla="*/ 105 h 279"/>
                <a:gd name="T18" fmla="*/ 150 w 152"/>
                <a:gd name="T19" fmla="*/ 144 h 279"/>
                <a:gd name="T20" fmla="*/ 152 w 152"/>
                <a:gd name="T21" fmla="*/ 157 h 279"/>
                <a:gd name="T22" fmla="*/ 149 w 152"/>
                <a:gd name="T23" fmla="*/ 162 h 279"/>
                <a:gd name="T24" fmla="*/ 139 w 152"/>
                <a:gd name="T25" fmla="*/ 172 h 279"/>
                <a:gd name="T26" fmla="*/ 118 w 152"/>
                <a:gd name="T27" fmla="*/ 192 h 279"/>
                <a:gd name="T28" fmla="*/ 95 w 152"/>
                <a:gd name="T29" fmla="*/ 217 h 279"/>
                <a:gd name="T30" fmla="*/ 71 w 152"/>
                <a:gd name="T31" fmla="*/ 242 h 279"/>
                <a:gd name="T32" fmla="*/ 36 w 152"/>
                <a:gd name="T33" fmla="*/ 272 h 279"/>
                <a:gd name="T34" fmla="*/ 20 w 152"/>
                <a:gd name="T35" fmla="*/ 269 h 279"/>
                <a:gd name="T36" fmla="*/ 2 w 152"/>
                <a:gd name="T37" fmla="*/ 218 h 279"/>
                <a:gd name="T38" fmla="*/ 1 w 152"/>
                <a:gd name="T39" fmla="*/ 204 h 279"/>
                <a:gd name="T40" fmla="*/ 4 w 152"/>
                <a:gd name="T41" fmla="*/ 184 h 279"/>
                <a:gd name="T42" fmla="*/ 10 w 152"/>
                <a:gd name="T43" fmla="*/ 181 h 279"/>
                <a:gd name="T44" fmla="*/ 37 w 152"/>
                <a:gd name="T45" fmla="*/ 175 h 279"/>
                <a:gd name="T46" fmla="*/ 40 w 152"/>
                <a:gd name="T47" fmla="*/ 174 h 279"/>
                <a:gd name="T48" fmla="*/ 43 w 152"/>
                <a:gd name="T49" fmla="*/ 175 h 279"/>
                <a:gd name="T50" fmla="*/ 42 w 152"/>
                <a:gd name="T51" fmla="*/ 177 h 279"/>
                <a:gd name="T52" fmla="*/ 38 w 152"/>
                <a:gd name="T53" fmla="*/ 179 h 279"/>
                <a:gd name="T54" fmla="*/ 6 w 152"/>
                <a:gd name="T55" fmla="*/ 193 h 279"/>
                <a:gd name="T56" fmla="*/ 25 w 152"/>
                <a:gd name="T57" fmla="*/ 204 h 279"/>
                <a:gd name="T58" fmla="*/ 44 w 152"/>
                <a:gd name="T59" fmla="*/ 215 h 279"/>
                <a:gd name="T60" fmla="*/ 47 w 152"/>
                <a:gd name="T61" fmla="*/ 218 h 279"/>
                <a:gd name="T62" fmla="*/ 42 w 152"/>
                <a:gd name="T63" fmla="*/ 221 h 279"/>
                <a:gd name="T64" fmla="*/ 15 w 152"/>
                <a:gd name="T65" fmla="*/ 225 h 279"/>
                <a:gd name="T66" fmla="*/ 64 w 152"/>
                <a:gd name="T67" fmla="*/ 223 h 279"/>
                <a:gd name="T68" fmla="*/ 62 w 152"/>
                <a:gd name="T69" fmla="*/ 221 h 279"/>
                <a:gd name="T70" fmla="*/ 25 w 152"/>
                <a:gd name="T71" fmla="*/ 199 h 279"/>
                <a:gd name="T72" fmla="*/ 22 w 152"/>
                <a:gd name="T73" fmla="*/ 198 h 279"/>
                <a:gd name="T74" fmla="*/ 22 w 152"/>
                <a:gd name="T75" fmla="*/ 191 h 279"/>
                <a:gd name="T76" fmla="*/ 56 w 152"/>
                <a:gd name="T77" fmla="*/ 171 h 279"/>
                <a:gd name="T78" fmla="*/ 58 w 152"/>
                <a:gd name="T79" fmla="*/ 169 h 279"/>
                <a:gd name="T80" fmla="*/ 30 w 152"/>
                <a:gd name="T81" fmla="*/ 172 h 279"/>
                <a:gd name="T82" fmla="*/ 9 w 152"/>
                <a:gd name="T83" fmla="*/ 174 h 279"/>
                <a:gd name="T84" fmla="*/ 4 w 152"/>
                <a:gd name="T85" fmla="*/ 170 h 279"/>
                <a:gd name="T86" fmla="*/ 8 w 152"/>
                <a:gd name="T87" fmla="*/ 149 h 279"/>
                <a:gd name="T88" fmla="*/ 10 w 152"/>
                <a:gd name="T89" fmla="*/ 147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2" h="279">
                  <a:moveTo>
                    <a:pt x="10" y="147"/>
                  </a:moveTo>
                  <a:cubicBezTo>
                    <a:pt x="30" y="137"/>
                    <a:pt x="40" y="120"/>
                    <a:pt x="42" y="98"/>
                  </a:cubicBezTo>
                  <a:cubicBezTo>
                    <a:pt x="45" y="73"/>
                    <a:pt x="38" y="50"/>
                    <a:pt x="27" y="28"/>
                  </a:cubicBezTo>
                  <a:cubicBezTo>
                    <a:pt x="23" y="19"/>
                    <a:pt x="24" y="11"/>
                    <a:pt x="26" y="3"/>
                  </a:cubicBezTo>
                  <a:cubicBezTo>
                    <a:pt x="27" y="0"/>
                    <a:pt x="28" y="2"/>
                    <a:pt x="29" y="3"/>
                  </a:cubicBezTo>
                  <a:cubicBezTo>
                    <a:pt x="33" y="7"/>
                    <a:pt x="36" y="10"/>
                    <a:pt x="39" y="14"/>
                  </a:cubicBezTo>
                  <a:cubicBezTo>
                    <a:pt x="62" y="36"/>
                    <a:pt x="85" y="59"/>
                    <a:pt x="108" y="80"/>
                  </a:cubicBezTo>
                  <a:cubicBezTo>
                    <a:pt x="116" y="86"/>
                    <a:pt x="122" y="93"/>
                    <a:pt x="130" y="100"/>
                  </a:cubicBezTo>
                  <a:cubicBezTo>
                    <a:pt x="132" y="102"/>
                    <a:pt x="135" y="103"/>
                    <a:pt x="136" y="105"/>
                  </a:cubicBezTo>
                  <a:cubicBezTo>
                    <a:pt x="142" y="118"/>
                    <a:pt x="147" y="131"/>
                    <a:pt x="150" y="144"/>
                  </a:cubicBezTo>
                  <a:cubicBezTo>
                    <a:pt x="151" y="148"/>
                    <a:pt x="152" y="153"/>
                    <a:pt x="152" y="157"/>
                  </a:cubicBezTo>
                  <a:cubicBezTo>
                    <a:pt x="152" y="159"/>
                    <a:pt x="151" y="160"/>
                    <a:pt x="149" y="162"/>
                  </a:cubicBezTo>
                  <a:cubicBezTo>
                    <a:pt x="145" y="165"/>
                    <a:pt x="142" y="168"/>
                    <a:pt x="139" y="172"/>
                  </a:cubicBezTo>
                  <a:cubicBezTo>
                    <a:pt x="132" y="179"/>
                    <a:pt x="125" y="185"/>
                    <a:pt x="118" y="192"/>
                  </a:cubicBezTo>
                  <a:cubicBezTo>
                    <a:pt x="110" y="200"/>
                    <a:pt x="103" y="209"/>
                    <a:pt x="95" y="217"/>
                  </a:cubicBezTo>
                  <a:cubicBezTo>
                    <a:pt x="87" y="225"/>
                    <a:pt x="78" y="233"/>
                    <a:pt x="71" y="242"/>
                  </a:cubicBezTo>
                  <a:cubicBezTo>
                    <a:pt x="61" y="254"/>
                    <a:pt x="47" y="262"/>
                    <a:pt x="36" y="272"/>
                  </a:cubicBezTo>
                  <a:cubicBezTo>
                    <a:pt x="28" y="279"/>
                    <a:pt x="24" y="278"/>
                    <a:pt x="20" y="269"/>
                  </a:cubicBezTo>
                  <a:cubicBezTo>
                    <a:pt x="14" y="252"/>
                    <a:pt x="8" y="235"/>
                    <a:pt x="2" y="218"/>
                  </a:cubicBezTo>
                  <a:cubicBezTo>
                    <a:pt x="0" y="213"/>
                    <a:pt x="0" y="209"/>
                    <a:pt x="1" y="204"/>
                  </a:cubicBezTo>
                  <a:cubicBezTo>
                    <a:pt x="2" y="198"/>
                    <a:pt x="1" y="190"/>
                    <a:pt x="4" y="184"/>
                  </a:cubicBezTo>
                  <a:cubicBezTo>
                    <a:pt x="6" y="182"/>
                    <a:pt x="8" y="182"/>
                    <a:pt x="10" y="181"/>
                  </a:cubicBezTo>
                  <a:cubicBezTo>
                    <a:pt x="19" y="179"/>
                    <a:pt x="28" y="177"/>
                    <a:pt x="37" y="175"/>
                  </a:cubicBezTo>
                  <a:cubicBezTo>
                    <a:pt x="38" y="175"/>
                    <a:pt x="39" y="174"/>
                    <a:pt x="40" y="174"/>
                  </a:cubicBezTo>
                  <a:cubicBezTo>
                    <a:pt x="41" y="174"/>
                    <a:pt x="43" y="174"/>
                    <a:pt x="43" y="175"/>
                  </a:cubicBezTo>
                  <a:cubicBezTo>
                    <a:pt x="44" y="176"/>
                    <a:pt x="42" y="177"/>
                    <a:pt x="42" y="177"/>
                  </a:cubicBezTo>
                  <a:cubicBezTo>
                    <a:pt x="41" y="178"/>
                    <a:pt x="39" y="178"/>
                    <a:pt x="38" y="179"/>
                  </a:cubicBezTo>
                  <a:cubicBezTo>
                    <a:pt x="28" y="183"/>
                    <a:pt x="17" y="188"/>
                    <a:pt x="6" y="193"/>
                  </a:cubicBezTo>
                  <a:cubicBezTo>
                    <a:pt x="12" y="198"/>
                    <a:pt x="19" y="201"/>
                    <a:pt x="25" y="204"/>
                  </a:cubicBezTo>
                  <a:cubicBezTo>
                    <a:pt x="31" y="208"/>
                    <a:pt x="37" y="211"/>
                    <a:pt x="44" y="215"/>
                  </a:cubicBezTo>
                  <a:cubicBezTo>
                    <a:pt x="45" y="215"/>
                    <a:pt x="47" y="216"/>
                    <a:pt x="47" y="218"/>
                  </a:cubicBezTo>
                  <a:cubicBezTo>
                    <a:pt x="46" y="220"/>
                    <a:pt x="44" y="221"/>
                    <a:pt x="42" y="221"/>
                  </a:cubicBezTo>
                  <a:cubicBezTo>
                    <a:pt x="33" y="222"/>
                    <a:pt x="24" y="224"/>
                    <a:pt x="15" y="225"/>
                  </a:cubicBezTo>
                  <a:cubicBezTo>
                    <a:pt x="31" y="224"/>
                    <a:pt x="48" y="223"/>
                    <a:pt x="64" y="223"/>
                  </a:cubicBezTo>
                  <a:cubicBezTo>
                    <a:pt x="64" y="221"/>
                    <a:pt x="63" y="221"/>
                    <a:pt x="62" y="221"/>
                  </a:cubicBezTo>
                  <a:cubicBezTo>
                    <a:pt x="49" y="214"/>
                    <a:pt x="37" y="206"/>
                    <a:pt x="25" y="199"/>
                  </a:cubicBezTo>
                  <a:cubicBezTo>
                    <a:pt x="24" y="199"/>
                    <a:pt x="23" y="198"/>
                    <a:pt x="22" y="198"/>
                  </a:cubicBezTo>
                  <a:cubicBezTo>
                    <a:pt x="18" y="195"/>
                    <a:pt x="18" y="194"/>
                    <a:pt x="22" y="191"/>
                  </a:cubicBezTo>
                  <a:cubicBezTo>
                    <a:pt x="33" y="184"/>
                    <a:pt x="45" y="178"/>
                    <a:pt x="56" y="171"/>
                  </a:cubicBezTo>
                  <a:cubicBezTo>
                    <a:pt x="57" y="170"/>
                    <a:pt x="57" y="170"/>
                    <a:pt x="58" y="169"/>
                  </a:cubicBezTo>
                  <a:cubicBezTo>
                    <a:pt x="48" y="170"/>
                    <a:pt x="39" y="171"/>
                    <a:pt x="30" y="172"/>
                  </a:cubicBezTo>
                  <a:cubicBezTo>
                    <a:pt x="23" y="173"/>
                    <a:pt x="16" y="173"/>
                    <a:pt x="9" y="174"/>
                  </a:cubicBezTo>
                  <a:cubicBezTo>
                    <a:pt x="6" y="174"/>
                    <a:pt x="4" y="173"/>
                    <a:pt x="4" y="170"/>
                  </a:cubicBezTo>
                  <a:cubicBezTo>
                    <a:pt x="5" y="163"/>
                    <a:pt x="7" y="156"/>
                    <a:pt x="8" y="149"/>
                  </a:cubicBezTo>
                  <a:cubicBezTo>
                    <a:pt x="8" y="148"/>
                    <a:pt x="9" y="148"/>
                    <a:pt x="10" y="147"/>
                  </a:cubicBezTo>
                  <a:close/>
                </a:path>
              </a:pathLst>
            </a:custGeom>
            <a:solidFill>
              <a:srgbClr val="CEEA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0"/>
            <p:cNvSpPr>
              <a:spLocks/>
            </p:cNvSpPr>
            <p:nvPr/>
          </p:nvSpPr>
          <p:spPr bwMode="auto">
            <a:xfrm>
              <a:off x="4108" y="2430"/>
              <a:ext cx="1127" cy="1084"/>
            </a:xfrm>
            <a:custGeom>
              <a:avLst/>
              <a:gdLst>
                <a:gd name="T0" fmla="*/ 139 w 260"/>
                <a:gd name="T1" fmla="*/ 111 h 250"/>
                <a:gd name="T2" fmla="*/ 175 w 260"/>
                <a:gd name="T3" fmla="*/ 78 h 250"/>
                <a:gd name="T4" fmla="*/ 202 w 260"/>
                <a:gd name="T5" fmla="*/ 50 h 250"/>
                <a:gd name="T6" fmla="*/ 239 w 260"/>
                <a:gd name="T7" fmla="*/ 12 h 250"/>
                <a:gd name="T8" fmla="*/ 249 w 260"/>
                <a:gd name="T9" fmla="*/ 4 h 250"/>
                <a:gd name="T10" fmla="*/ 260 w 260"/>
                <a:gd name="T11" fmla="*/ 65 h 250"/>
                <a:gd name="T12" fmla="*/ 256 w 260"/>
                <a:gd name="T13" fmla="*/ 87 h 250"/>
                <a:gd name="T14" fmla="*/ 165 w 260"/>
                <a:gd name="T15" fmla="*/ 150 h 250"/>
                <a:gd name="T16" fmla="*/ 146 w 260"/>
                <a:gd name="T17" fmla="*/ 184 h 250"/>
                <a:gd name="T18" fmla="*/ 117 w 260"/>
                <a:gd name="T19" fmla="*/ 209 h 250"/>
                <a:gd name="T20" fmla="*/ 66 w 260"/>
                <a:gd name="T21" fmla="*/ 250 h 250"/>
                <a:gd name="T22" fmla="*/ 79 w 260"/>
                <a:gd name="T23" fmla="*/ 227 h 250"/>
                <a:gd name="T24" fmla="*/ 89 w 260"/>
                <a:gd name="T25" fmla="*/ 211 h 250"/>
                <a:gd name="T26" fmla="*/ 85 w 260"/>
                <a:gd name="T27" fmla="*/ 213 h 250"/>
                <a:gd name="T28" fmla="*/ 28 w 260"/>
                <a:gd name="T29" fmla="*/ 239 h 250"/>
                <a:gd name="T30" fmla="*/ 68 w 260"/>
                <a:gd name="T31" fmla="*/ 203 h 250"/>
                <a:gd name="T32" fmla="*/ 44 w 260"/>
                <a:gd name="T33" fmla="*/ 214 h 250"/>
                <a:gd name="T34" fmla="*/ 16 w 260"/>
                <a:gd name="T35" fmla="*/ 229 h 250"/>
                <a:gd name="T36" fmla="*/ 9 w 260"/>
                <a:gd name="T37" fmla="*/ 222 h 250"/>
                <a:gd name="T38" fmla="*/ 10 w 260"/>
                <a:gd name="T39" fmla="*/ 219 h 250"/>
                <a:gd name="T40" fmla="*/ 57 w 260"/>
                <a:gd name="T41" fmla="*/ 184 h 250"/>
                <a:gd name="T42" fmla="*/ 55 w 260"/>
                <a:gd name="T43" fmla="*/ 180 h 250"/>
                <a:gd name="T44" fmla="*/ 11 w 260"/>
                <a:gd name="T45" fmla="*/ 203 h 250"/>
                <a:gd name="T46" fmla="*/ 6 w 260"/>
                <a:gd name="T47" fmla="*/ 197 h 250"/>
                <a:gd name="T48" fmla="*/ 4 w 260"/>
                <a:gd name="T49" fmla="*/ 194 h 250"/>
                <a:gd name="T50" fmla="*/ 76 w 260"/>
                <a:gd name="T51" fmla="*/ 141 h 250"/>
                <a:gd name="T52" fmla="*/ 58 w 260"/>
                <a:gd name="T53" fmla="*/ 138 h 250"/>
                <a:gd name="T54" fmla="*/ 43 w 260"/>
                <a:gd name="T55" fmla="*/ 138 h 250"/>
                <a:gd name="T56" fmla="*/ 47 w 260"/>
                <a:gd name="T57" fmla="*/ 128 h 250"/>
                <a:gd name="T58" fmla="*/ 68 w 260"/>
                <a:gd name="T59" fmla="*/ 116 h 250"/>
                <a:gd name="T60" fmla="*/ 108 w 260"/>
                <a:gd name="T61" fmla="*/ 113 h 250"/>
                <a:gd name="T62" fmla="*/ 121 w 260"/>
                <a:gd name="T63" fmla="*/ 11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0" h="250">
                  <a:moveTo>
                    <a:pt x="121" y="110"/>
                  </a:moveTo>
                  <a:cubicBezTo>
                    <a:pt x="129" y="119"/>
                    <a:pt x="129" y="119"/>
                    <a:pt x="139" y="111"/>
                  </a:cubicBezTo>
                  <a:cubicBezTo>
                    <a:pt x="146" y="105"/>
                    <a:pt x="153" y="99"/>
                    <a:pt x="160" y="93"/>
                  </a:cubicBezTo>
                  <a:cubicBezTo>
                    <a:pt x="166" y="89"/>
                    <a:pt x="170" y="83"/>
                    <a:pt x="175" y="78"/>
                  </a:cubicBezTo>
                  <a:cubicBezTo>
                    <a:pt x="182" y="71"/>
                    <a:pt x="188" y="64"/>
                    <a:pt x="194" y="58"/>
                  </a:cubicBezTo>
                  <a:cubicBezTo>
                    <a:pt x="197" y="55"/>
                    <a:pt x="200" y="52"/>
                    <a:pt x="202" y="50"/>
                  </a:cubicBezTo>
                  <a:cubicBezTo>
                    <a:pt x="212" y="39"/>
                    <a:pt x="222" y="28"/>
                    <a:pt x="233" y="19"/>
                  </a:cubicBezTo>
                  <a:cubicBezTo>
                    <a:pt x="235" y="17"/>
                    <a:pt x="237" y="15"/>
                    <a:pt x="239" y="12"/>
                  </a:cubicBezTo>
                  <a:cubicBezTo>
                    <a:pt x="242" y="11"/>
                    <a:pt x="244" y="9"/>
                    <a:pt x="246" y="7"/>
                  </a:cubicBezTo>
                  <a:cubicBezTo>
                    <a:pt x="247" y="6"/>
                    <a:pt x="248" y="5"/>
                    <a:pt x="249" y="4"/>
                  </a:cubicBezTo>
                  <a:cubicBezTo>
                    <a:pt x="253" y="0"/>
                    <a:pt x="254" y="1"/>
                    <a:pt x="256" y="6"/>
                  </a:cubicBezTo>
                  <a:cubicBezTo>
                    <a:pt x="259" y="26"/>
                    <a:pt x="260" y="45"/>
                    <a:pt x="260" y="65"/>
                  </a:cubicBezTo>
                  <a:cubicBezTo>
                    <a:pt x="260" y="71"/>
                    <a:pt x="259" y="77"/>
                    <a:pt x="258" y="82"/>
                  </a:cubicBezTo>
                  <a:cubicBezTo>
                    <a:pt x="258" y="84"/>
                    <a:pt x="257" y="86"/>
                    <a:pt x="256" y="87"/>
                  </a:cubicBezTo>
                  <a:cubicBezTo>
                    <a:pt x="243" y="99"/>
                    <a:pt x="228" y="108"/>
                    <a:pt x="214" y="118"/>
                  </a:cubicBezTo>
                  <a:cubicBezTo>
                    <a:pt x="198" y="129"/>
                    <a:pt x="181" y="140"/>
                    <a:pt x="165" y="150"/>
                  </a:cubicBezTo>
                  <a:cubicBezTo>
                    <a:pt x="161" y="153"/>
                    <a:pt x="160" y="157"/>
                    <a:pt x="158" y="161"/>
                  </a:cubicBezTo>
                  <a:cubicBezTo>
                    <a:pt x="156" y="169"/>
                    <a:pt x="152" y="177"/>
                    <a:pt x="146" y="184"/>
                  </a:cubicBezTo>
                  <a:cubicBezTo>
                    <a:pt x="144" y="184"/>
                    <a:pt x="144" y="185"/>
                    <a:pt x="143" y="186"/>
                  </a:cubicBezTo>
                  <a:cubicBezTo>
                    <a:pt x="135" y="195"/>
                    <a:pt x="127" y="203"/>
                    <a:pt x="117" y="209"/>
                  </a:cubicBezTo>
                  <a:cubicBezTo>
                    <a:pt x="112" y="213"/>
                    <a:pt x="107" y="218"/>
                    <a:pt x="102" y="223"/>
                  </a:cubicBezTo>
                  <a:cubicBezTo>
                    <a:pt x="91" y="235"/>
                    <a:pt x="78" y="242"/>
                    <a:pt x="66" y="250"/>
                  </a:cubicBezTo>
                  <a:cubicBezTo>
                    <a:pt x="64" y="248"/>
                    <a:pt x="61" y="247"/>
                    <a:pt x="58" y="245"/>
                  </a:cubicBezTo>
                  <a:cubicBezTo>
                    <a:pt x="65" y="239"/>
                    <a:pt x="72" y="233"/>
                    <a:pt x="79" y="227"/>
                  </a:cubicBezTo>
                  <a:cubicBezTo>
                    <a:pt x="83" y="223"/>
                    <a:pt x="85" y="218"/>
                    <a:pt x="89" y="213"/>
                  </a:cubicBezTo>
                  <a:cubicBezTo>
                    <a:pt x="89" y="212"/>
                    <a:pt x="89" y="212"/>
                    <a:pt x="89" y="211"/>
                  </a:cubicBezTo>
                  <a:cubicBezTo>
                    <a:pt x="88" y="211"/>
                    <a:pt x="88" y="210"/>
                    <a:pt x="87" y="211"/>
                  </a:cubicBezTo>
                  <a:cubicBezTo>
                    <a:pt x="86" y="211"/>
                    <a:pt x="85" y="212"/>
                    <a:pt x="85" y="213"/>
                  </a:cubicBezTo>
                  <a:cubicBezTo>
                    <a:pt x="68" y="225"/>
                    <a:pt x="52" y="236"/>
                    <a:pt x="35" y="247"/>
                  </a:cubicBezTo>
                  <a:cubicBezTo>
                    <a:pt x="34" y="243"/>
                    <a:pt x="31" y="241"/>
                    <a:pt x="28" y="239"/>
                  </a:cubicBezTo>
                  <a:cubicBezTo>
                    <a:pt x="38" y="231"/>
                    <a:pt x="48" y="222"/>
                    <a:pt x="58" y="213"/>
                  </a:cubicBezTo>
                  <a:cubicBezTo>
                    <a:pt x="60" y="209"/>
                    <a:pt x="65" y="206"/>
                    <a:pt x="68" y="203"/>
                  </a:cubicBezTo>
                  <a:cubicBezTo>
                    <a:pt x="69" y="202"/>
                    <a:pt x="70" y="201"/>
                    <a:pt x="71" y="200"/>
                  </a:cubicBezTo>
                  <a:cubicBezTo>
                    <a:pt x="61" y="203"/>
                    <a:pt x="54" y="211"/>
                    <a:pt x="44" y="214"/>
                  </a:cubicBezTo>
                  <a:cubicBezTo>
                    <a:pt x="37" y="217"/>
                    <a:pt x="30" y="222"/>
                    <a:pt x="23" y="225"/>
                  </a:cubicBezTo>
                  <a:cubicBezTo>
                    <a:pt x="21" y="227"/>
                    <a:pt x="18" y="228"/>
                    <a:pt x="16" y="229"/>
                  </a:cubicBezTo>
                  <a:cubicBezTo>
                    <a:pt x="15" y="229"/>
                    <a:pt x="15" y="229"/>
                    <a:pt x="14" y="229"/>
                  </a:cubicBezTo>
                  <a:cubicBezTo>
                    <a:pt x="13" y="226"/>
                    <a:pt x="11" y="224"/>
                    <a:pt x="9" y="222"/>
                  </a:cubicBezTo>
                  <a:cubicBezTo>
                    <a:pt x="8" y="222"/>
                    <a:pt x="8" y="221"/>
                    <a:pt x="8" y="221"/>
                  </a:cubicBezTo>
                  <a:cubicBezTo>
                    <a:pt x="9" y="220"/>
                    <a:pt x="10" y="220"/>
                    <a:pt x="10" y="219"/>
                  </a:cubicBezTo>
                  <a:cubicBezTo>
                    <a:pt x="11" y="217"/>
                    <a:pt x="13" y="216"/>
                    <a:pt x="15" y="215"/>
                  </a:cubicBezTo>
                  <a:cubicBezTo>
                    <a:pt x="29" y="205"/>
                    <a:pt x="44" y="195"/>
                    <a:pt x="57" y="184"/>
                  </a:cubicBezTo>
                  <a:cubicBezTo>
                    <a:pt x="59" y="183"/>
                    <a:pt x="62" y="182"/>
                    <a:pt x="60" y="179"/>
                  </a:cubicBezTo>
                  <a:cubicBezTo>
                    <a:pt x="59" y="177"/>
                    <a:pt x="57" y="179"/>
                    <a:pt x="55" y="180"/>
                  </a:cubicBezTo>
                  <a:cubicBezTo>
                    <a:pt x="42" y="187"/>
                    <a:pt x="29" y="195"/>
                    <a:pt x="16" y="202"/>
                  </a:cubicBezTo>
                  <a:cubicBezTo>
                    <a:pt x="14" y="203"/>
                    <a:pt x="13" y="204"/>
                    <a:pt x="11" y="203"/>
                  </a:cubicBezTo>
                  <a:cubicBezTo>
                    <a:pt x="11" y="202"/>
                    <a:pt x="11" y="201"/>
                    <a:pt x="11" y="200"/>
                  </a:cubicBezTo>
                  <a:cubicBezTo>
                    <a:pt x="10" y="197"/>
                    <a:pt x="9" y="196"/>
                    <a:pt x="6" y="197"/>
                  </a:cubicBezTo>
                  <a:cubicBezTo>
                    <a:pt x="4" y="197"/>
                    <a:pt x="3" y="199"/>
                    <a:pt x="2" y="198"/>
                  </a:cubicBezTo>
                  <a:cubicBezTo>
                    <a:pt x="0" y="196"/>
                    <a:pt x="2" y="195"/>
                    <a:pt x="4" y="194"/>
                  </a:cubicBezTo>
                  <a:cubicBezTo>
                    <a:pt x="21" y="182"/>
                    <a:pt x="38" y="169"/>
                    <a:pt x="55" y="157"/>
                  </a:cubicBezTo>
                  <a:cubicBezTo>
                    <a:pt x="62" y="152"/>
                    <a:pt x="68" y="146"/>
                    <a:pt x="76" y="141"/>
                  </a:cubicBezTo>
                  <a:cubicBezTo>
                    <a:pt x="78" y="139"/>
                    <a:pt x="78" y="138"/>
                    <a:pt x="76" y="137"/>
                  </a:cubicBezTo>
                  <a:cubicBezTo>
                    <a:pt x="70" y="135"/>
                    <a:pt x="64" y="133"/>
                    <a:pt x="58" y="138"/>
                  </a:cubicBezTo>
                  <a:cubicBezTo>
                    <a:pt x="58" y="139"/>
                    <a:pt x="57" y="139"/>
                    <a:pt x="57" y="139"/>
                  </a:cubicBezTo>
                  <a:cubicBezTo>
                    <a:pt x="52" y="138"/>
                    <a:pt x="47" y="140"/>
                    <a:pt x="43" y="138"/>
                  </a:cubicBezTo>
                  <a:cubicBezTo>
                    <a:pt x="42" y="137"/>
                    <a:pt x="42" y="136"/>
                    <a:pt x="43" y="135"/>
                  </a:cubicBezTo>
                  <a:cubicBezTo>
                    <a:pt x="46" y="134"/>
                    <a:pt x="46" y="131"/>
                    <a:pt x="47" y="128"/>
                  </a:cubicBezTo>
                  <a:cubicBezTo>
                    <a:pt x="49" y="126"/>
                    <a:pt x="52" y="125"/>
                    <a:pt x="55" y="123"/>
                  </a:cubicBezTo>
                  <a:cubicBezTo>
                    <a:pt x="59" y="121"/>
                    <a:pt x="64" y="119"/>
                    <a:pt x="68" y="116"/>
                  </a:cubicBezTo>
                  <a:cubicBezTo>
                    <a:pt x="68" y="118"/>
                    <a:pt x="70" y="118"/>
                    <a:pt x="71" y="117"/>
                  </a:cubicBezTo>
                  <a:cubicBezTo>
                    <a:pt x="84" y="114"/>
                    <a:pt x="96" y="113"/>
                    <a:pt x="108" y="113"/>
                  </a:cubicBezTo>
                  <a:cubicBezTo>
                    <a:pt x="111" y="113"/>
                    <a:pt x="113" y="114"/>
                    <a:pt x="116" y="114"/>
                  </a:cubicBezTo>
                  <a:cubicBezTo>
                    <a:pt x="122" y="116"/>
                    <a:pt x="122" y="115"/>
                    <a:pt x="121" y="110"/>
                  </a:cubicBezTo>
                  <a:close/>
                </a:path>
              </a:pathLst>
            </a:custGeom>
            <a:solidFill>
              <a:srgbClr val="FCD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11"/>
            <p:cNvSpPr>
              <a:spLocks/>
            </p:cNvSpPr>
            <p:nvPr/>
          </p:nvSpPr>
          <p:spPr bwMode="auto">
            <a:xfrm>
              <a:off x="2877" y="2768"/>
              <a:ext cx="516" cy="807"/>
            </a:xfrm>
            <a:custGeom>
              <a:avLst/>
              <a:gdLst>
                <a:gd name="T0" fmla="*/ 1 w 119"/>
                <a:gd name="T1" fmla="*/ 0 h 186"/>
                <a:gd name="T2" fmla="*/ 21 w 119"/>
                <a:gd name="T3" fmla="*/ 13 h 186"/>
                <a:gd name="T4" fmla="*/ 48 w 119"/>
                <a:gd name="T5" fmla="*/ 32 h 186"/>
                <a:gd name="T6" fmla="*/ 62 w 119"/>
                <a:gd name="T7" fmla="*/ 43 h 186"/>
                <a:gd name="T8" fmla="*/ 78 w 119"/>
                <a:gd name="T9" fmla="*/ 53 h 186"/>
                <a:gd name="T10" fmla="*/ 95 w 119"/>
                <a:gd name="T11" fmla="*/ 64 h 186"/>
                <a:gd name="T12" fmla="*/ 104 w 119"/>
                <a:gd name="T13" fmla="*/ 70 h 186"/>
                <a:gd name="T14" fmla="*/ 108 w 119"/>
                <a:gd name="T15" fmla="*/ 77 h 186"/>
                <a:gd name="T16" fmla="*/ 114 w 119"/>
                <a:gd name="T17" fmla="*/ 91 h 186"/>
                <a:gd name="T18" fmla="*/ 119 w 119"/>
                <a:gd name="T19" fmla="*/ 106 h 186"/>
                <a:gd name="T20" fmla="*/ 104 w 119"/>
                <a:gd name="T21" fmla="*/ 162 h 186"/>
                <a:gd name="T22" fmla="*/ 99 w 119"/>
                <a:gd name="T23" fmla="*/ 186 h 186"/>
                <a:gd name="T24" fmla="*/ 75 w 119"/>
                <a:gd name="T25" fmla="*/ 165 h 186"/>
                <a:gd name="T26" fmla="*/ 39 w 119"/>
                <a:gd name="T27" fmla="*/ 118 h 186"/>
                <a:gd name="T28" fmla="*/ 22 w 119"/>
                <a:gd name="T29" fmla="*/ 86 h 186"/>
                <a:gd name="T30" fmla="*/ 14 w 119"/>
                <a:gd name="T31" fmla="*/ 63 h 186"/>
                <a:gd name="T32" fmla="*/ 2 w 119"/>
                <a:gd name="T33" fmla="*/ 17 h 186"/>
                <a:gd name="T34" fmla="*/ 1 w 119"/>
                <a:gd name="T35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9" h="186">
                  <a:moveTo>
                    <a:pt x="1" y="0"/>
                  </a:moveTo>
                  <a:cubicBezTo>
                    <a:pt x="8" y="4"/>
                    <a:pt x="14" y="9"/>
                    <a:pt x="21" y="13"/>
                  </a:cubicBezTo>
                  <a:cubicBezTo>
                    <a:pt x="30" y="20"/>
                    <a:pt x="38" y="26"/>
                    <a:pt x="48" y="32"/>
                  </a:cubicBezTo>
                  <a:cubicBezTo>
                    <a:pt x="53" y="36"/>
                    <a:pt x="57" y="39"/>
                    <a:pt x="62" y="43"/>
                  </a:cubicBezTo>
                  <a:cubicBezTo>
                    <a:pt x="67" y="46"/>
                    <a:pt x="73" y="49"/>
                    <a:pt x="78" y="53"/>
                  </a:cubicBezTo>
                  <a:cubicBezTo>
                    <a:pt x="83" y="56"/>
                    <a:pt x="89" y="60"/>
                    <a:pt x="95" y="64"/>
                  </a:cubicBezTo>
                  <a:cubicBezTo>
                    <a:pt x="98" y="66"/>
                    <a:pt x="101" y="68"/>
                    <a:pt x="104" y="70"/>
                  </a:cubicBezTo>
                  <a:cubicBezTo>
                    <a:pt x="106" y="72"/>
                    <a:pt x="108" y="73"/>
                    <a:pt x="108" y="77"/>
                  </a:cubicBezTo>
                  <a:cubicBezTo>
                    <a:pt x="109" y="82"/>
                    <a:pt x="111" y="87"/>
                    <a:pt x="114" y="91"/>
                  </a:cubicBezTo>
                  <a:cubicBezTo>
                    <a:pt x="117" y="96"/>
                    <a:pt x="119" y="100"/>
                    <a:pt x="119" y="106"/>
                  </a:cubicBezTo>
                  <a:cubicBezTo>
                    <a:pt x="113" y="124"/>
                    <a:pt x="108" y="143"/>
                    <a:pt x="104" y="162"/>
                  </a:cubicBezTo>
                  <a:cubicBezTo>
                    <a:pt x="102" y="170"/>
                    <a:pt x="100" y="178"/>
                    <a:pt x="99" y="186"/>
                  </a:cubicBezTo>
                  <a:cubicBezTo>
                    <a:pt x="90" y="180"/>
                    <a:pt x="82" y="173"/>
                    <a:pt x="75" y="165"/>
                  </a:cubicBezTo>
                  <a:cubicBezTo>
                    <a:pt x="61" y="150"/>
                    <a:pt x="49" y="135"/>
                    <a:pt x="39" y="118"/>
                  </a:cubicBezTo>
                  <a:cubicBezTo>
                    <a:pt x="33" y="108"/>
                    <a:pt x="28" y="97"/>
                    <a:pt x="22" y="86"/>
                  </a:cubicBezTo>
                  <a:cubicBezTo>
                    <a:pt x="19" y="79"/>
                    <a:pt x="16" y="71"/>
                    <a:pt x="14" y="63"/>
                  </a:cubicBezTo>
                  <a:cubicBezTo>
                    <a:pt x="9" y="48"/>
                    <a:pt x="5" y="33"/>
                    <a:pt x="2" y="17"/>
                  </a:cubicBezTo>
                  <a:cubicBezTo>
                    <a:pt x="2" y="11"/>
                    <a:pt x="0" y="6"/>
                    <a:pt x="1" y="0"/>
                  </a:cubicBezTo>
                  <a:close/>
                </a:path>
              </a:pathLst>
            </a:custGeom>
            <a:solidFill>
              <a:srgbClr val="CEEA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2"/>
            <p:cNvSpPr>
              <a:spLocks/>
            </p:cNvSpPr>
            <p:nvPr/>
          </p:nvSpPr>
          <p:spPr bwMode="auto">
            <a:xfrm>
              <a:off x="4741" y="2807"/>
              <a:ext cx="486" cy="755"/>
            </a:xfrm>
            <a:custGeom>
              <a:avLst/>
              <a:gdLst>
                <a:gd name="T0" fmla="*/ 0 w 112"/>
                <a:gd name="T1" fmla="*/ 97 h 174"/>
                <a:gd name="T2" fmla="*/ 11 w 112"/>
                <a:gd name="T3" fmla="*/ 77 h 174"/>
                <a:gd name="T4" fmla="*/ 11 w 112"/>
                <a:gd name="T5" fmla="*/ 77 h 174"/>
                <a:gd name="T6" fmla="*/ 29 w 112"/>
                <a:gd name="T7" fmla="*/ 55 h 174"/>
                <a:gd name="T8" fmla="*/ 56 w 112"/>
                <a:gd name="T9" fmla="*/ 38 h 174"/>
                <a:gd name="T10" fmla="*/ 96 w 112"/>
                <a:gd name="T11" fmla="*/ 10 h 174"/>
                <a:gd name="T12" fmla="*/ 107 w 112"/>
                <a:gd name="T13" fmla="*/ 1 h 174"/>
                <a:gd name="T14" fmla="*/ 110 w 112"/>
                <a:gd name="T15" fmla="*/ 0 h 174"/>
                <a:gd name="T16" fmla="*/ 112 w 112"/>
                <a:gd name="T17" fmla="*/ 2 h 174"/>
                <a:gd name="T18" fmla="*/ 107 w 112"/>
                <a:gd name="T19" fmla="*/ 29 h 174"/>
                <a:gd name="T20" fmla="*/ 93 w 112"/>
                <a:gd name="T21" fmla="*/ 72 h 174"/>
                <a:gd name="T22" fmla="*/ 79 w 112"/>
                <a:gd name="T23" fmla="*/ 101 h 174"/>
                <a:gd name="T24" fmla="*/ 55 w 112"/>
                <a:gd name="T25" fmla="*/ 137 h 174"/>
                <a:gd name="T26" fmla="*/ 19 w 112"/>
                <a:gd name="T27" fmla="*/ 174 h 174"/>
                <a:gd name="T28" fmla="*/ 7 w 112"/>
                <a:gd name="T29" fmla="*/ 121 h 174"/>
                <a:gd name="T30" fmla="*/ 0 w 112"/>
                <a:gd name="T31" fmla="*/ 9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2" h="174">
                  <a:moveTo>
                    <a:pt x="0" y="97"/>
                  </a:moveTo>
                  <a:cubicBezTo>
                    <a:pt x="3" y="90"/>
                    <a:pt x="7" y="84"/>
                    <a:pt x="11" y="77"/>
                  </a:cubicBezTo>
                  <a:cubicBezTo>
                    <a:pt x="11" y="77"/>
                    <a:pt x="11" y="77"/>
                    <a:pt x="11" y="77"/>
                  </a:cubicBezTo>
                  <a:cubicBezTo>
                    <a:pt x="11" y="64"/>
                    <a:pt x="21" y="61"/>
                    <a:pt x="29" y="55"/>
                  </a:cubicBezTo>
                  <a:cubicBezTo>
                    <a:pt x="38" y="49"/>
                    <a:pt x="47" y="43"/>
                    <a:pt x="56" y="38"/>
                  </a:cubicBezTo>
                  <a:cubicBezTo>
                    <a:pt x="69" y="29"/>
                    <a:pt x="82" y="19"/>
                    <a:pt x="96" y="10"/>
                  </a:cubicBezTo>
                  <a:cubicBezTo>
                    <a:pt x="100" y="7"/>
                    <a:pt x="104" y="5"/>
                    <a:pt x="107" y="1"/>
                  </a:cubicBezTo>
                  <a:cubicBezTo>
                    <a:pt x="108" y="0"/>
                    <a:pt x="109" y="0"/>
                    <a:pt x="110" y="0"/>
                  </a:cubicBezTo>
                  <a:cubicBezTo>
                    <a:pt x="112" y="0"/>
                    <a:pt x="112" y="1"/>
                    <a:pt x="112" y="2"/>
                  </a:cubicBezTo>
                  <a:cubicBezTo>
                    <a:pt x="110" y="11"/>
                    <a:pt x="109" y="20"/>
                    <a:pt x="107" y="29"/>
                  </a:cubicBezTo>
                  <a:cubicBezTo>
                    <a:pt x="103" y="44"/>
                    <a:pt x="99" y="58"/>
                    <a:pt x="93" y="72"/>
                  </a:cubicBezTo>
                  <a:cubicBezTo>
                    <a:pt x="89" y="82"/>
                    <a:pt x="84" y="91"/>
                    <a:pt x="79" y="101"/>
                  </a:cubicBezTo>
                  <a:cubicBezTo>
                    <a:pt x="72" y="114"/>
                    <a:pt x="64" y="126"/>
                    <a:pt x="55" y="137"/>
                  </a:cubicBezTo>
                  <a:cubicBezTo>
                    <a:pt x="44" y="151"/>
                    <a:pt x="32" y="163"/>
                    <a:pt x="19" y="174"/>
                  </a:cubicBezTo>
                  <a:cubicBezTo>
                    <a:pt x="16" y="156"/>
                    <a:pt x="12" y="139"/>
                    <a:pt x="7" y="121"/>
                  </a:cubicBezTo>
                  <a:cubicBezTo>
                    <a:pt x="5" y="113"/>
                    <a:pt x="2" y="105"/>
                    <a:pt x="0" y="97"/>
                  </a:cubicBezTo>
                  <a:close/>
                </a:path>
              </a:pathLst>
            </a:custGeom>
            <a:solidFill>
              <a:srgbClr val="CEEA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13"/>
            <p:cNvSpPr>
              <a:spLocks/>
            </p:cNvSpPr>
            <p:nvPr/>
          </p:nvSpPr>
          <p:spPr bwMode="auto">
            <a:xfrm>
              <a:off x="3844" y="1485"/>
              <a:ext cx="446" cy="43"/>
            </a:xfrm>
            <a:custGeom>
              <a:avLst/>
              <a:gdLst>
                <a:gd name="T0" fmla="*/ 103 w 103"/>
                <a:gd name="T1" fmla="*/ 6 h 10"/>
                <a:gd name="T2" fmla="*/ 81 w 103"/>
                <a:gd name="T3" fmla="*/ 8 h 10"/>
                <a:gd name="T4" fmla="*/ 34 w 103"/>
                <a:gd name="T5" fmla="*/ 9 h 10"/>
                <a:gd name="T6" fmla="*/ 0 w 103"/>
                <a:gd name="T7" fmla="*/ 5 h 10"/>
                <a:gd name="T8" fmla="*/ 22 w 103"/>
                <a:gd name="T9" fmla="*/ 2 h 10"/>
                <a:gd name="T10" fmla="*/ 54 w 103"/>
                <a:gd name="T11" fmla="*/ 1 h 10"/>
                <a:gd name="T12" fmla="*/ 96 w 103"/>
                <a:gd name="T13" fmla="*/ 5 h 10"/>
                <a:gd name="T14" fmla="*/ 103 w 103"/>
                <a:gd name="T1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10">
                  <a:moveTo>
                    <a:pt x="103" y="6"/>
                  </a:moveTo>
                  <a:cubicBezTo>
                    <a:pt x="96" y="5"/>
                    <a:pt x="88" y="8"/>
                    <a:pt x="81" y="8"/>
                  </a:cubicBezTo>
                  <a:cubicBezTo>
                    <a:pt x="65" y="10"/>
                    <a:pt x="50" y="10"/>
                    <a:pt x="34" y="9"/>
                  </a:cubicBezTo>
                  <a:cubicBezTo>
                    <a:pt x="23" y="8"/>
                    <a:pt x="11" y="6"/>
                    <a:pt x="0" y="5"/>
                  </a:cubicBezTo>
                  <a:cubicBezTo>
                    <a:pt x="7" y="4"/>
                    <a:pt x="15" y="3"/>
                    <a:pt x="22" y="2"/>
                  </a:cubicBezTo>
                  <a:cubicBezTo>
                    <a:pt x="33" y="0"/>
                    <a:pt x="43" y="1"/>
                    <a:pt x="54" y="1"/>
                  </a:cubicBezTo>
                  <a:cubicBezTo>
                    <a:pt x="68" y="0"/>
                    <a:pt x="82" y="3"/>
                    <a:pt x="96" y="5"/>
                  </a:cubicBezTo>
                  <a:cubicBezTo>
                    <a:pt x="98" y="5"/>
                    <a:pt x="101" y="4"/>
                    <a:pt x="103" y="6"/>
                  </a:cubicBezTo>
                  <a:close/>
                </a:path>
              </a:pathLst>
            </a:custGeom>
            <a:solidFill>
              <a:srgbClr val="FAD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14"/>
            <p:cNvSpPr>
              <a:spLocks/>
            </p:cNvSpPr>
            <p:nvPr/>
          </p:nvSpPr>
          <p:spPr bwMode="auto">
            <a:xfrm>
              <a:off x="5014" y="2088"/>
              <a:ext cx="122" cy="112"/>
            </a:xfrm>
            <a:custGeom>
              <a:avLst/>
              <a:gdLst>
                <a:gd name="T0" fmla="*/ 28 w 28"/>
                <a:gd name="T1" fmla="*/ 25 h 26"/>
                <a:gd name="T2" fmla="*/ 23 w 28"/>
                <a:gd name="T3" fmla="*/ 22 h 26"/>
                <a:gd name="T4" fmla="*/ 0 w 28"/>
                <a:gd name="T5" fmla="*/ 0 h 26"/>
                <a:gd name="T6" fmla="*/ 6 w 28"/>
                <a:gd name="T7" fmla="*/ 4 h 26"/>
                <a:gd name="T8" fmla="*/ 23 w 28"/>
                <a:gd name="T9" fmla="*/ 20 h 26"/>
                <a:gd name="T10" fmla="*/ 25 w 28"/>
                <a:gd name="T11" fmla="*/ 18 h 26"/>
                <a:gd name="T12" fmla="*/ 28 w 28"/>
                <a:gd name="T1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8" y="25"/>
                  </a:moveTo>
                  <a:cubicBezTo>
                    <a:pt x="26" y="26"/>
                    <a:pt x="25" y="23"/>
                    <a:pt x="23" y="22"/>
                  </a:cubicBezTo>
                  <a:cubicBezTo>
                    <a:pt x="16" y="15"/>
                    <a:pt x="7" y="8"/>
                    <a:pt x="0" y="0"/>
                  </a:cubicBezTo>
                  <a:cubicBezTo>
                    <a:pt x="3" y="0"/>
                    <a:pt x="5" y="2"/>
                    <a:pt x="6" y="4"/>
                  </a:cubicBezTo>
                  <a:cubicBezTo>
                    <a:pt x="12" y="9"/>
                    <a:pt x="17" y="15"/>
                    <a:pt x="23" y="20"/>
                  </a:cubicBezTo>
                  <a:cubicBezTo>
                    <a:pt x="24" y="21"/>
                    <a:pt x="24" y="21"/>
                    <a:pt x="25" y="18"/>
                  </a:cubicBezTo>
                  <a:cubicBezTo>
                    <a:pt x="27" y="20"/>
                    <a:pt x="28" y="23"/>
                    <a:pt x="28" y="25"/>
                  </a:cubicBezTo>
                  <a:close/>
                </a:path>
              </a:pathLst>
            </a:custGeom>
            <a:solidFill>
              <a:srgbClr val="D998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15"/>
            <p:cNvSpPr>
              <a:spLocks/>
            </p:cNvSpPr>
            <p:nvPr/>
          </p:nvSpPr>
          <p:spPr bwMode="auto">
            <a:xfrm>
              <a:off x="5144" y="2421"/>
              <a:ext cx="74" cy="65"/>
            </a:xfrm>
            <a:custGeom>
              <a:avLst/>
              <a:gdLst>
                <a:gd name="T0" fmla="*/ 17 w 17"/>
                <a:gd name="T1" fmla="*/ 8 h 15"/>
                <a:gd name="T2" fmla="*/ 10 w 17"/>
                <a:gd name="T3" fmla="*/ 7 h 15"/>
                <a:gd name="T4" fmla="*/ 4 w 17"/>
                <a:gd name="T5" fmla="*/ 12 h 15"/>
                <a:gd name="T6" fmla="*/ 0 w 17"/>
                <a:gd name="T7" fmla="*/ 14 h 15"/>
                <a:gd name="T8" fmla="*/ 14 w 17"/>
                <a:gd name="T9" fmla="*/ 0 h 15"/>
                <a:gd name="T10" fmla="*/ 17 w 17"/>
                <a:gd name="T11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5">
                  <a:moveTo>
                    <a:pt x="17" y="8"/>
                  </a:moveTo>
                  <a:cubicBezTo>
                    <a:pt x="14" y="3"/>
                    <a:pt x="14" y="3"/>
                    <a:pt x="10" y="7"/>
                  </a:cubicBezTo>
                  <a:cubicBezTo>
                    <a:pt x="8" y="9"/>
                    <a:pt x="6" y="11"/>
                    <a:pt x="4" y="12"/>
                  </a:cubicBezTo>
                  <a:cubicBezTo>
                    <a:pt x="3" y="14"/>
                    <a:pt x="2" y="15"/>
                    <a:pt x="0" y="14"/>
                  </a:cubicBezTo>
                  <a:cubicBezTo>
                    <a:pt x="4" y="9"/>
                    <a:pt x="10" y="5"/>
                    <a:pt x="14" y="0"/>
                  </a:cubicBezTo>
                  <a:cubicBezTo>
                    <a:pt x="17" y="2"/>
                    <a:pt x="17" y="5"/>
                    <a:pt x="17" y="8"/>
                  </a:cubicBezTo>
                  <a:close/>
                </a:path>
              </a:pathLst>
            </a:custGeom>
            <a:solidFill>
              <a:srgbClr val="E8DD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16"/>
            <p:cNvSpPr>
              <a:spLocks/>
            </p:cNvSpPr>
            <p:nvPr/>
          </p:nvSpPr>
          <p:spPr bwMode="auto">
            <a:xfrm>
              <a:off x="4368" y="1533"/>
              <a:ext cx="18" cy="34"/>
            </a:xfrm>
            <a:custGeom>
              <a:avLst/>
              <a:gdLst>
                <a:gd name="T0" fmla="*/ 4 w 4"/>
                <a:gd name="T1" fmla="*/ 1 h 8"/>
                <a:gd name="T2" fmla="*/ 0 w 4"/>
                <a:gd name="T3" fmla="*/ 8 h 8"/>
                <a:gd name="T4" fmla="*/ 3 w 4"/>
                <a:gd name="T5" fmla="*/ 0 h 8"/>
                <a:gd name="T6" fmla="*/ 4 w 4"/>
                <a:gd name="T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4" y="1"/>
                  </a:moveTo>
                  <a:cubicBezTo>
                    <a:pt x="4" y="3"/>
                    <a:pt x="2" y="5"/>
                    <a:pt x="0" y="8"/>
                  </a:cubicBezTo>
                  <a:cubicBezTo>
                    <a:pt x="1" y="4"/>
                    <a:pt x="1" y="2"/>
                    <a:pt x="3" y="0"/>
                  </a:cubicBezTo>
                  <a:cubicBezTo>
                    <a:pt x="3" y="0"/>
                    <a:pt x="4" y="0"/>
                    <a:pt x="4" y="1"/>
                  </a:cubicBezTo>
                  <a:close/>
                </a:path>
              </a:pathLst>
            </a:custGeom>
            <a:solidFill>
              <a:srgbClr val="9B4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740" y="2508"/>
              <a:ext cx="693" cy="494"/>
            </a:xfrm>
            <a:custGeom>
              <a:avLst/>
              <a:gdLst>
                <a:gd name="T0" fmla="*/ 153 w 160"/>
                <a:gd name="T1" fmla="*/ 98 h 114"/>
                <a:gd name="T2" fmla="*/ 146 w 160"/>
                <a:gd name="T3" fmla="*/ 104 h 114"/>
                <a:gd name="T4" fmla="*/ 133 w 160"/>
                <a:gd name="T5" fmla="*/ 110 h 114"/>
                <a:gd name="T6" fmla="*/ 129 w 160"/>
                <a:gd name="T7" fmla="*/ 113 h 114"/>
                <a:gd name="T8" fmla="*/ 124 w 160"/>
                <a:gd name="T9" fmla="*/ 111 h 114"/>
                <a:gd name="T10" fmla="*/ 125 w 160"/>
                <a:gd name="T11" fmla="*/ 105 h 114"/>
                <a:gd name="T12" fmla="*/ 123 w 160"/>
                <a:gd name="T13" fmla="*/ 67 h 114"/>
                <a:gd name="T14" fmla="*/ 117 w 160"/>
                <a:gd name="T15" fmla="*/ 53 h 114"/>
                <a:gd name="T16" fmla="*/ 117 w 160"/>
                <a:gd name="T17" fmla="*/ 64 h 114"/>
                <a:gd name="T18" fmla="*/ 116 w 160"/>
                <a:gd name="T19" fmla="*/ 68 h 114"/>
                <a:gd name="T20" fmla="*/ 113 w 160"/>
                <a:gd name="T21" fmla="*/ 78 h 114"/>
                <a:gd name="T22" fmla="*/ 112 w 160"/>
                <a:gd name="T23" fmla="*/ 81 h 114"/>
                <a:gd name="T24" fmla="*/ 107 w 160"/>
                <a:gd name="T25" fmla="*/ 85 h 114"/>
                <a:gd name="T26" fmla="*/ 107 w 160"/>
                <a:gd name="T27" fmla="*/ 80 h 114"/>
                <a:gd name="T28" fmla="*/ 107 w 160"/>
                <a:gd name="T29" fmla="*/ 76 h 114"/>
                <a:gd name="T30" fmla="*/ 104 w 160"/>
                <a:gd name="T31" fmla="*/ 57 h 114"/>
                <a:gd name="T32" fmla="*/ 81 w 160"/>
                <a:gd name="T33" fmla="*/ 18 h 114"/>
                <a:gd name="T34" fmla="*/ 79 w 160"/>
                <a:gd name="T35" fmla="*/ 17 h 114"/>
                <a:gd name="T36" fmla="*/ 63 w 160"/>
                <a:gd name="T37" fmla="*/ 46 h 114"/>
                <a:gd name="T38" fmla="*/ 50 w 160"/>
                <a:gd name="T39" fmla="*/ 61 h 114"/>
                <a:gd name="T40" fmla="*/ 43 w 160"/>
                <a:gd name="T41" fmla="*/ 90 h 114"/>
                <a:gd name="T42" fmla="*/ 38 w 160"/>
                <a:gd name="T43" fmla="*/ 88 h 114"/>
                <a:gd name="T44" fmla="*/ 36 w 160"/>
                <a:gd name="T45" fmla="*/ 73 h 114"/>
                <a:gd name="T46" fmla="*/ 33 w 160"/>
                <a:gd name="T47" fmla="*/ 80 h 114"/>
                <a:gd name="T48" fmla="*/ 29 w 160"/>
                <a:gd name="T49" fmla="*/ 108 h 114"/>
                <a:gd name="T50" fmla="*/ 22 w 160"/>
                <a:gd name="T51" fmla="*/ 109 h 114"/>
                <a:gd name="T52" fmla="*/ 19 w 160"/>
                <a:gd name="T53" fmla="*/ 107 h 114"/>
                <a:gd name="T54" fmla="*/ 6 w 160"/>
                <a:gd name="T55" fmla="*/ 101 h 114"/>
                <a:gd name="T56" fmla="*/ 3 w 160"/>
                <a:gd name="T57" fmla="*/ 96 h 114"/>
                <a:gd name="T58" fmla="*/ 2 w 160"/>
                <a:gd name="T59" fmla="*/ 65 h 114"/>
                <a:gd name="T60" fmla="*/ 59 w 160"/>
                <a:gd name="T61" fmla="*/ 3 h 114"/>
                <a:gd name="T62" fmla="*/ 86 w 160"/>
                <a:gd name="T63" fmla="*/ 1 h 114"/>
                <a:gd name="T64" fmla="*/ 91 w 160"/>
                <a:gd name="T65" fmla="*/ 5 h 114"/>
                <a:gd name="T66" fmla="*/ 99 w 160"/>
                <a:gd name="T67" fmla="*/ 18 h 114"/>
                <a:gd name="T68" fmla="*/ 92 w 160"/>
                <a:gd name="T69" fmla="*/ 5 h 114"/>
                <a:gd name="T70" fmla="*/ 91 w 160"/>
                <a:gd name="T71" fmla="*/ 2 h 114"/>
                <a:gd name="T72" fmla="*/ 125 w 160"/>
                <a:gd name="T73" fmla="*/ 16 h 114"/>
                <a:gd name="T74" fmla="*/ 153 w 160"/>
                <a:gd name="T75" fmla="*/ 97 h 114"/>
                <a:gd name="T76" fmla="*/ 153 w 160"/>
                <a:gd name="T77" fmla="*/ 9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0" h="114">
                  <a:moveTo>
                    <a:pt x="153" y="98"/>
                  </a:moveTo>
                  <a:cubicBezTo>
                    <a:pt x="152" y="101"/>
                    <a:pt x="149" y="102"/>
                    <a:pt x="146" y="104"/>
                  </a:cubicBezTo>
                  <a:cubicBezTo>
                    <a:pt x="142" y="106"/>
                    <a:pt x="137" y="108"/>
                    <a:pt x="133" y="110"/>
                  </a:cubicBezTo>
                  <a:cubicBezTo>
                    <a:pt x="131" y="111"/>
                    <a:pt x="131" y="112"/>
                    <a:pt x="129" y="113"/>
                  </a:cubicBezTo>
                  <a:cubicBezTo>
                    <a:pt x="127" y="114"/>
                    <a:pt x="125" y="113"/>
                    <a:pt x="124" y="111"/>
                  </a:cubicBezTo>
                  <a:cubicBezTo>
                    <a:pt x="124" y="109"/>
                    <a:pt x="124" y="107"/>
                    <a:pt x="125" y="105"/>
                  </a:cubicBezTo>
                  <a:cubicBezTo>
                    <a:pt x="128" y="92"/>
                    <a:pt x="128" y="80"/>
                    <a:pt x="123" y="67"/>
                  </a:cubicBezTo>
                  <a:cubicBezTo>
                    <a:pt x="123" y="62"/>
                    <a:pt x="120" y="58"/>
                    <a:pt x="117" y="53"/>
                  </a:cubicBezTo>
                  <a:cubicBezTo>
                    <a:pt x="117" y="57"/>
                    <a:pt x="118" y="60"/>
                    <a:pt x="117" y="64"/>
                  </a:cubicBezTo>
                  <a:cubicBezTo>
                    <a:pt x="117" y="65"/>
                    <a:pt x="116" y="67"/>
                    <a:pt x="116" y="68"/>
                  </a:cubicBezTo>
                  <a:cubicBezTo>
                    <a:pt x="115" y="71"/>
                    <a:pt x="114" y="75"/>
                    <a:pt x="113" y="78"/>
                  </a:cubicBezTo>
                  <a:cubicBezTo>
                    <a:pt x="112" y="79"/>
                    <a:pt x="112" y="80"/>
                    <a:pt x="112" y="81"/>
                  </a:cubicBezTo>
                  <a:cubicBezTo>
                    <a:pt x="110" y="83"/>
                    <a:pt x="109" y="86"/>
                    <a:pt x="107" y="85"/>
                  </a:cubicBezTo>
                  <a:cubicBezTo>
                    <a:pt x="105" y="85"/>
                    <a:pt x="107" y="82"/>
                    <a:pt x="107" y="80"/>
                  </a:cubicBezTo>
                  <a:cubicBezTo>
                    <a:pt x="107" y="79"/>
                    <a:pt x="107" y="77"/>
                    <a:pt x="107" y="76"/>
                  </a:cubicBezTo>
                  <a:cubicBezTo>
                    <a:pt x="107" y="70"/>
                    <a:pt x="106" y="63"/>
                    <a:pt x="104" y="57"/>
                  </a:cubicBezTo>
                  <a:cubicBezTo>
                    <a:pt x="99" y="42"/>
                    <a:pt x="91" y="29"/>
                    <a:pt x="81" y="18"/>
                  </a:cubicBezTo>
                  <a:cubicBezTo>
                    <a:pt x="81" y="17"/>
                    <a:pt x="80" y="17"/>
                    <a:pt x="79" y="17"/>
                  </a:cubicBezTo>
                  <a:cubicBezTo>
                    <a:pt x="79" y="30"/>
                    <a:pt x="70" y="38"/>
                    <a:pt x="63" y="46"/>
                  </a:cubicBezTo>
                  <a:cubicBezTo>
                    <a:pt x="58" y="51"/>
                    <a:pt x="54" y="56"/>
                    <a:pt x="50" y="61"/>
                  </a:cubicBezTo>
                  <a:cubicBezTo>
                    <a:pt x="42" y="69"/>
                    <a:pt x="39" y="79"/>
                    <a:pt x="43" y="90"/>
                  </a:cubicBezTo>
                  <a:cubicBezTo>
                    <a:pt x="40" y="93"/>
                    <a:pt x="40" y="89"/>
                    <a:pt x="38" y="88"/>
                  </a:cubicBezTo>
                  <a:cubicBezTo>
                    <a:pt x="35" y="82"/>
                    <a:pt x="34" y="78"/>
                    <a:pt x="36" y="73"/>
                  </a:cubicBezTo>
                  <a:cubicBezTo>
                    <a:pt x="35" y="76"/>
                    <a:pt x="34" y="78"/>
                    <a:pt x="33" y="80"/>
                  </a:cubicBezTo>
                  <a:cubicBezTo>
                    <a:pt x="30" y="89"/>
                    <a:pt x="29" y="99"/>
                    <a:pt x="29" y="108"/>
                  </a:cubicBezTo>
                  <a:cubicBezTo>
                    <a:pt x="28" y="111"/>
                    <a:pt x="25" y="112"/>
                    <a:pt x="22" y="109"/>
                  </a:cubicBezTo>
                  <a:cubicBezTo>
                    <a:pt x="21" y="109"/>
                    <a:pt x="20" y="107"/>
                    <a:pt x="19" y="107"/>
                  </a:cubicBezTo>
                  <a:cubicBezTo>
                    <a:pt x="14" y="105"/>
                    <a:pt x="11" y="102"/>
                    <a:pt x="6" y="101"/>
                  </a:cubicBezTo>
                  <a:cubicBezTo>
                    <a:pt x="4" y="100"/>
                    <a:pt x="5" y="98"/>
                    <a:pt x="3" y="96"/>
                  </a:cubicBezTo>
                  <a:cubicBezTo>
                    <a:pt x="0" y="86"/>
                    <a:pt x="0" y="75"/>
                    <a:pt x="2" y="65"/>
                  </a:cubicBezTo>
                  <a:cubicBezTo>
                    <a:pt x="9" y="33"/>
                    <a:pt x="28" y="12"/>
                    <a:pt x="59" y="3"/>
                  </a:cubicBezTo>
                  <a:cubicBezTo>
                    <a:pt x="68" y="1"/>
                    <a:pt x="77" y="0"/>
                    <a:pt x="86" y="1"/>
                  </a:cubicBezTo>
                  <a:cubicBezTo>
                    <a:pt x="88" y="1"/>
                    <a:pt x="89" y="3"/>
                    <a:pt x="91" y="5"/>
                  </a:cubicBezTo>
                  <a:cubicBezTo>
                    <a:pt x="94" y="9"/>
                    <a:pt x="98" y="14"/>
                    <a:pt x="99" y="18"/>
                  </a:cubicBezTo>
                  <a:cubicBezTo>
                    <a:pt x="98" y="14"/>
                    <a:pt x="95" y="9"/>
                    <a:pt x="92" y="5"/>
                  </a:cubicBezTo>
                  <a:cubicBezTo>
                    <a:pt x="91" y="4"/>
                    <a:pt x="91" y="3"/>
                    <a:pt x="91" y="2"/>
                  </a:cubicBezTo>
                  <a:cubicBezTo>
                    <a:pt x="104" y="3"/>
                    <a:pt x="115" y="9"/>
                    <a:pt x="125" y="16"/>
                  </a:cubicBezTo>
                  <a:cubicBezTo>
                    <a:pt x="150" y="37"/>
                    <a:pt x="160" y="64"/>
                    <a:pt x="153" y="97"/>
                  </a:cubicBezTo>
                  <a:cubicBezTo>
                    <a:pt x="153" y="97"/>
                    <a:pt x="153" y="97"/>
                    <a:pt x="153" y="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18"/>
            <p:cNvSpPr>
              <a:spLocks/>
            </p:cNvSpPr>
            <p:nvPr/>
          </p:nvSpPr>
          <p:spPr bwMode="auto">
            <a:xfrm>
              <a:off x="4273" y="2049"/>
              <a:ext cx="568" cy="672"/>
            </a:xfrm>
            <a:custGeom>
              <a:avLst/>
              <a:gdLst>
                <a:gd name="T0" fmla="*/ 73 w 131"/>
                <a:gd name="T1" fmla="*/ 76 h 155"/>
                <a:gd name="T2" fmla="*/ 68 w 131"/>
                <a:gd name="T3" fmla="*/ 98 h 155"/>
                <a:gd name="T4" fmla="*/ 72 w 131"/>
                <a:gd name="T5" fmla="*/ 102 h 155"/>
                <a:gd name="T6" fmla="*/ 119 w 131"/>
                <a:gd name="T7" fmla="*/ 97 h 155"/>
                <a:gd name="T8" fmla="*/ 124 w 131"/>
                <a:gd name="T9" fmla="*/ 98 h 155"/>
                <a:gd name="T10" fmla="*/ 82 w 131"/>
                <a:gd name="T11" fmla="*/ 123 h 155"/>
                <a:gd name="T12" fmla="*/ 131 w 131"/>
                <a:gd name="T13" fmla="*/ 152 h 155"/>
                <a:gd name="T14" fmla="*/ 130 w 131"/>
                <a:gd name="T15" fmla="*/ 153 h 155"/>
                <a:gd name="T16" fmla="*/ 76 w 131"/>
                <a:gd name="T17" fmla="*/ 155 h 155"/>
                <a:gd name="T18" fmla="*/ 76 w 131"/>
                <a:gd name="T19" fmla="*/ 154 h 155"/>
                <a:gd name="T20" fmla="*/ 110 w 131"/>
                <a:gd name="T21" fmla="*/ 148 h 155"/>
                <a:gd name="T22" fmla="*/ 110 w 131"/>
                <a:gd name="T23" fmla="*/ 147 h 155"/>
                <a:gd name="T24" fmla="*/ 66 w 131"/>
                <a:gd name="T25" fmla="*/ 123 h 155"/>
                <a:gd name="T26" fmla="*/ 105 w 131"/>
                <a:gd name="T27" fmla="*/ 105 h 155"/>
                <a:gd name="T28" fmla="*/ 105 w 131"/>
                <a:gd name="T29" fmla="*/ 104 h 155"/>
                <a:gd name="T30" fmla="*/ 67 w 131"/>
                <a:gd name="T31" fmla="*/ 113 h 155"/>
                <a:gd name="T32" fmla="*/ 59 w 131"/>
                <a:gd name="T33" fmla="*/ 104 h 155"/>
                <a:gd name="T34" fmla="*/ 73 w 131"/>
                <a:gd name="T35" fmla="*/ 46 h 155"/>
                <a:gd name="T36" fmla="*/ 83 w 131"/>
                <a:gd name="T37" fmla="*/ 8 h 155"/>
                <a:gd name="T38" fmla="*/ 74 w 131"/>
                <a:gd name="T39" fmla="*/ 17 h 155"/>
                <a:gd name="T40" fmla="*/ 32 w 131"/>
                <a:gd name="T41" fmla="*/ 61 h 155"/>
                <a:gd name="T42" fmla="*/ 20 w 131"/>
                <a:gd name="T43" fmla="*/ 73 h 155"/>
                <a:gd name="T44" fmla="*/ 17 w 131"/>
                <a:gd name="T45" fmla="*/ 72 h 155"/>
                <a:gd name="T46" fmla="*/ 16 w 131"/>
                <a:gd name="T47" fmla="*/ 62 h 155"/>
                <a:gd name="T48" fmla="*/ 12 w 131"/>
                <a:gd name="T49" fmla="*/ 15 h 155"/>
                <a:gd name="T50" fmla="*/ 12 w 131"/>
                <a:gd name="T51" fmla="*/ 12 h 155"/>
                <a:gd name="T52" fmla="*/ 10 w 131"/>
                <a:gd name="T53" fmla="*/ 14 h 155"/>
                <a:gd name="T54" fmla="*/ 0 w 131"/>
                <a:gd name="T55" fmla="*/ 37 h 155"/>
                <a:gd name="T56" fmla="*/ 12 w 131"/>
                <a:gd name="T57" fmla="*/ 2 h 155"/>
                <a:gd name="T58" fmla="*/ 13 w 131"/>
                <a:gd name="T59" fmla="*/ 2 h 155"/>
                <a:gd name="T60" fmla="*/ 23 w 131"/>
                <a:gd name="T61" fmla="*/ 61 h 155"/>
                <a:gd name="T62" fmla="*/ 85 w 131"/>
                <a:gd name="T63" fmla="*/ 0 h 155"/>
                <a:gd name="T64" fmla="*/ 86 w 131"/>
                <a:gd name="T65" fmla="*/ 1 h 155"/>
                <a:gd name="T66" fmla="*/ 81 w 131"/>
                <a:gd name="T67" fmla="*/ 29 h 155"/>
                <a:gd name="T68" fmla="*/ 73 w 131"/>
                <a:gd name="T69" fmla="*/ 74 h 155"/>
                <a:gd name="T70" fmla="*/ 73 w 131"/>
                <a:gd name="T71" fmla="*/ 7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1" h="155">
                  <a:moveTo>
                    <a:pt x="73" y="76"/>
                  </a:moveTo>
                  <a:cubicBezTo>
                    <a:pt x="71" y="83"/>
                    <a:pt x="70" y="91"/>
                    <a:pt x="68" y="98"/>
                  </a:cubicBezTo>
                  <a:cubicBezTo>
                    <a:pt x="68" y="102"/>
                    <a:pt x="69" y="102"/>
                    <a:pt x="72" y="102"/>
                  </a:cubicBezTo>
                  <a:cubicBezTo>
                    <a:pt x="88" y="100"/>
                    <a:pt x="103" y="99"/>
                    <a:pt x="119" y="97"/>
                  </a:cubicBezTo>
                  <a:cubicBezTo>
                    <a:pt x="121" y="97"/>
                    <a:pt x="122" y="97"/>
                    <a:pt x="124" y="98"/>
                  </a:cubicBezTo>
                  <a:cubicBezTo>
                    <a:pt x="110" y="106"/>
                    <a:pt x="96" y="115"/>
                    <a:pt x="82" y="123"/>
                  </a:cubicBezTo>
                  <a:cubicBezTo>
                    <a:pt x="98" y="133"/>
                    <a:pt x="115" y="142"/>
                    <a:pt x="131" y="152"/>
                  </a:cubicBezTo>
                  <a:cubicBezTo>
                    <a:pt x="131" y="152"/>
                    <a:pt x="131" y="153"/>
                    <a:pt x="130" y="153"/>
                  </a:cubicBezTo>
                  <a:cubicBezTo>
                    <a:pt x="112" y="154"/>
                    <a:pt x="94" y="154"/>
                    <a:pt x="76" y="155"/>
                  </a:cubicBezTo>
                  <a:cubicBezTo>
                    <a:pt x="76" y="154"/>
                    <a:pt x="76" y="154"/>
                    <a:pt x="76" y="154"/>
                  </a:cubicBezTo>
                  <a:cubicBezTo>
                    <a:pt x="87" y="152"/>
                    <a:pt x="98" y="150"/>
                    <a:pt x="110" y="148"/>
                  </a:cubicBezTo>
                  <a:cubicBezTo>
                    <a:pt x="110" y="147"/>
                    <a:pt x="110" y="147"/>
                    <a:pt x="110" y="147"/>
                  </a:cubicBezTo>
                  <a:cubicBezTo>
                    <a:pt x="95" y="139"/>
                    <a:pt x="81" y="131"/>
                    <a:pt x="66" y="123"/>
                  </a:cubicBezTo>
                  <a:cubicBezTo>
                    <a:pt x="80" y="116"/>
                    <a:pt x="93" y="110"/>
                    <a:pt x="105" y="105"/>
                  </a:cubicBezTo>
                  <a:cubicBezTo>
                    <a:pt x="105" y="104"/>
                    <a:pt x="105" y="104"/>
                    <a:pt x="105" y="104"/>
                  </a:cubicBezTo>
                  <a:cubicBezTo>
                    <a:pt x="93" y="107"/>
                    <a:pt x="80" y="110"/>
                    <a:pt x="67" y="113"/>
                  </a:cubicBezTo>
                  <a:cubicBezTo>
                    <a:pt x="57" y="115"/>
                    <a:pt x="56" y="115"/>
                    <a:pt x="59" y="104"/>
                  </a:cubicBezTo>
                  <a:cubicBezTo>
                    <a:pt x="64" y="85"/>
                    <a:pt x="68" y="66"/>
                    <a:pt x="73" y="46"/>
                  </a:cubicBezTo>
                  <a:cubicBezTo>
                    <a:pt x="76" y="34"/>
                    <a:pt x="80" y="21"/>
                    <a:pt x="83" y="8"/>
                  </a:cubicBezTo>
                  <a:cubicBezTo>
                    <a:pt x="79" y="11"/>
                    <a:pt x="77" y="14"/>
                    <a:pt x="74" y="17"/>
                  </a:cubicBezTo>
                  <a:cubicBezTo>
                    <a:pt x="60" y="31"/>
                    <a:pt x="46" y="46"/>
                    <a:pt x="32" y="61"/>
                  </a:cubicBezTo>
                  <a:cubicBezTo>
                    <a:pt x="28" y="65"/>
                    <a:pt x="25" y="69"/>
                    <a:pt x="20" y="73"/>
                  </a:cubicBezTo>
                  <a:cubicBezTo>
                    <a:pt x="17" y="76"/>
                    <a:pt x="17" y="74"/>
                    <a:pt x="17" y="72"/>
                  </a:cubicBezTo>
                  <a:cubicBezTo>
                    <a:pt x="16" y="68"/>
                    <a:pt x="16" y="65"/>
                    <a:pt x="16" y="62"/>
                  </a:cubicBezTo>
                  <a:cubicBezTo>
                    <a:pt x="15" y="46"/>
                    <a:pt x="13" y="31"/>
                    <a:pt x="12" y="15"/>
                  </a:cubicBezTo>
                  <a:cubicBezTo>
                    <a:pt x="12" y="14"/>
                    <a:pt x="13" y="13"/>
                    <a:pt x="12" y="12"/>
                  </a:cubicBezTo>
                  <a:cubicBezTo>
                    <a:pt x="10" y="12"/>
                    <a:pt x="10" y="13"/>
                    <a:pt x="10" y="14"/>
                  </a:cubicBezTo>
                  <a:cubicBezTo>
                    <a:pt x="7" y="22"/>
                    <a:pt x="4" y="29"/>
                    <a:pt x="0" y="37"/>
                  </a:cubicBezTo>
                  <a:cubicBezTo>
                    <a:pt x="4" y="25"/>
                    <a:pt x="8" y="13"/>
                    <a:pt x="12" y="2"/>
                  </a:cubicBezTo>
                  <a:cubicBezTo>
                    <a:pt x="12" y="2"/>
                    <a:pt x="12" y="2"/>
                    <a:pt x="13" y="2"/>
                  </a:cubicBezTo>
                  <a:cubicBezTo>
                    <a:pt x="17" y="21"/>
                    <a:pt x="19" y="41"/>
                    <a:pt x="23" y="61"/>
                  </a:cubicBezTo>
                  <a:cubicBezTo>
                    <a:pt x="45" y="41"/>
                    <a:pt x="64" y="20"/>
                    <a:pt x="85" y="0"/>
                  </a:cubicBezTo>
                  <a:cubicBezTo>
                    <a:pt x="85" y="0"/>
                    <a:pt x="86" y="1"/>
                    <a:pt x="86" y="1"/>
                  </a:cubicBezTo>
                  <a:cubicBezTo>
                    <a:pt x="84" y="10"/>
                    <a:pt x="83" y="20"/>
                    <a:pt x="81" y="29"/>
                  </a:cubicBezTo>
                  <a:cubicBezTo>
                    <a:pt x="79" y="45"/>
                    <a:pt x="75" y="59"/>
                    <a:pt x="73" y="74"/>
                  </a:cubicBezTo>
                  <a:cubicBezTo>
                    <a:pt x="73" y="75"/>
                    <a:pt x="73" y="76"/>
                    <a:pt x="73" y="76"/>
                  </a:cubicBezTo>
                  <a:close/>
                </a:path>
              </a:pathLst>
            </a:custGeom>
            <a:solidFill>
              <a:srgbClr val="E950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19"/>
            <p:cNvSpPr>
              <a:spLocks/>
            </p:cNvSpPr>
            <p:nvPr/>
          </p:nvSpPr>
          <p:spPr bwMode="auto">
            <a:xfrm>
              <a:off x="3497" y="2695"/>
              <a:ext cx="78" cy="225"/>
            </a:xfrm>
            <a:custGeom>
              <a:avLst/>
              <a:gdLst>
                <a:gd name="T0" fmla="*/ 11 w 18"/>
                <a:gd name="T1" fmla="*/ 50 h 52"/>
                <a:gd name="T2" fmla="*/ 0 w 18"/>
                <a:gd name="T3" fmla="*/ 52 h 52"/>
                <a:gd name="T4" fmla="*/ 1 w 18"/>
                <a:gd name="T5" fmla="*/ 47 h 52"/>
                <a:gd name="T6" fmla="*/ 18 w 18"/>
                <a:gd name="T7" fmla="*/ 0 h 52"/>
                <a:gd name="T8" fmla="*/ 16 w 18"/>
                <a:gd name="T9" fmla="*/ 12 h 52"/>
                <a:gd name="T10" fmla="*/ 16 w 18"/>
                <a:gd name="T11" fmla="*/ 20 h 52"/>
                <a:gd name="T12" fmla="*/ 16 w 18"/>
                <a:gd name="T13" fmla="*/ 23 h 52"/>
                <a:gd name="T14" fmla="*/ 16 w 18"/>
                <a:gd name="T15" fmla="*/ 42 h 52"/>
                <a:gd name="T16" fmla="*/ 11 w 18"/>
                <a:gd name="T17" fmla="*/ 5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52">
                  <a:moveTo>
                    <a:pt x="11" y="50"/>
                  </a:moveTo>
                  <a:cubicBezTo>
                    <a:pt x="7" y="51"/>
                    <a:pt x="4" y="51"/>
                    <a:pt x="0" y="52"/>
                  </a:cubicBezTo>
                  <a:cubicBezTo>
                    <a:pt x="1" y="50"/>
                    <a:pt x="1" y="49"/>
                    <a:pt x="1" y="47"/>
                  </a:cubicBezTo>
                  <a:cubicBezTo>
                    <a:pt x="6" y="31"/>
                    <a:pt x="12" y="16"/>
                    <a:pt x="18" y="0"/>
                  </a:cubicBezTo>
                  <a:cubicBezTo>
                    <a:pt x="18" y="4"/>
                    <a:pt x="17" y="8"/>
                    <a:pt x="16" y="12"/>
                  </a:cubicBezTo>
                  <a:cubicBezTo>
                    <a:pt x="15" y="15"/>
                    <a:pt x="14" y="18"/>
                    <a:pt x="16" y="20"/>
                  </a:cubicBezTo>
                  <a:cubicBezTo>
                    <a:pt x="16" y="21"/>
                    <a:pt x="16" y="22"/>
                    <a:pt x="16" y="23"/>
                  </a:cubicBezTo>
                  <a:cubicBezTo>
                    <a:pt x="17" y="29"/>
                    <a:pt x="16" y="36"/>
                    <a:pt x="16" y="42"/>
                  </a:cubicBezTo>
                  <a:cubicBezTo>
                    <a:pt x="16" y="46"/>
                    <a:pt x="14" y="48"/>
                    <a:pt x="11" y="50"/>
                  </a:cubicBezTo>
                  <a:close/>
                </a:path>
              </a:pathLst>
            </a:custGeom>
            <a:solidFill>
              <a:srgbClr val="DD8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20"/>
            <p:cNvSpPr>
              <a:spLocks/>
            </p:cNvSpPr>
            <p:nvPr/>
          </p:nvSpPr>
          <p:spPr bwMode="auto">
            <a:xfrm>
              <a:off x="4100" y="2499"/>
              <a:ext cx="73" cy="105"/>
            </a:xfrm>
            <a:custGeom>
              <a:avLst/>
              <a:gdLst>
                <a:gd name="T0" fmla="*/ 8 w 17"/>
                <a:gd name="T1" fmla="*/ 4 h 24"/>
                <a:gd name="T2" fmla="*/ 17 w 17"/>
                <a:gd name="T3" fmla="*/ 24 h 24"/>
                <a:gd name="T4" fmla="*/ 3 w 17"/>
                <a:gd name="T5" fmla="*/ 3 h 24"/>
                <a:gd name="T6" fmla="*/ 0 w 17"/>
                <a:gd name="T7" fmla="*/ 0 h 24"/>
                <a:gd name="T8" fmla="*/ 8 w 17"/>
                <a:gd name="T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4">
                  <a:moveTo>
                    <a:pt x="8" y="4"/>
                  </a:moveTo>
                  <a:cubicBezTo>
                    <a:pt x="13" y="10"/>
                    <a:pt x="17" y="16"/>
                    <a:pt x="17" y="24"/>
                  </a:cubicBezTo>
                  <a:cubicBezTo>
                    <a:pt x="13" y="16"/>
                    <a:pt x="9" y="9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cubicBezTo>
                    <a:pt x="4" y="0"/>
                    <a:pt x="5" y="4"/>
                    <a:pt x="8" y="4"/>
                  </a:cubicBezTo>
                  <a:close/>
                </a:path>
              </a:pathLst>
            </a:custGeom>
            <a:solidFill>
              <a:srgbClr val="C243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21"/>
            <p:cNvSpPr>
              <a:spLocks/>
            </p:cNvSpPr>
            <p:nvPr/>
          </p:nvSpPr>
          <p:spPr bwMode="auto">
            <a:xfrm>
              <a:off x="3900" y="3193"/>
              <a:ext cx="481" cy="191"/>
            </a:xfrm>
            <a:custGeom>
              <a:avLst/>
              <a:gdLst>
                <a:gd name="T0" fmla="*/ 59 w 111"/>
                <a:gd name="T1" fmla="*/ 27 h 44"/>
                <a:gd name="T2" fmla="*/ 76 w 111"/>
                <a:gd name="T3" fmla="*/ 18 h 44"/>
                <a:gd name="T4" fmla="*/ 105 w 111"/>
                <a:gd name="T5" fmla="*/ 2 h 44"/>
                <a:gd name="T6" fmla="*/ 109 w 111"/>
                <a:gd name="T7" fmla="*/ 2 h 44"/>
                <a:gd name="T8" fmla="*/ 108 w 111"/>
                <a:gd name="T9" fmla="*/ 7 h 44"/>
                <a:gd name="T10" fmla="*/ 88 w 111"/>
                <a:gd name="T11" fmla="*/ 22 h 44"/>
                <a:gd name="T12" fmla="*/ 58 w 111"/>
                <a:gd name="T13" fmla="*/ 43 h 44"/>
                <a:gd name="T14" fmla="*/ 52 w 111"/>
                <a:gd name="T15" fmla="*/ 43 h 44"/>
                <a:gd name="T16" fmla="*/ 25 w 111"/>
                <a:gd name="T17" fmla="*/ 43 h 44"/>
                <a:gd name="T18" fmla="*/ 24 w 111"/>
                <a:gd name="T19" fmla="*/ 43 h 44"/>
                <a:gd name="T20" fmla="*/ 7 w 111"/>
                <a:gd name="T21" fmla="*/ 31 h 44"/>
                <a:gd name="T22" fmla="*/ 0 w 111"/>
                <a:gd name="T23" fmla="*/ 26 h 44"/>
                <a:gd name="T24" fmla="*/ 8 w 111"/>
                <a:gd name="T25" fmla="*/ 24 h 44"/>
                <a:gd name="T26" fmla="*/ 22 w 111"/>
                <a:gd name="T27" fmla="*/ 25 h 44"/>
                <a:gd name="T28" fmla="*/ 24 w 111"/>
                <a:gd name="T29" fmla="*/ 25 h 44"/>
                <a:gd name="T30" fmla="*/ 28 w 111"/>
                <a:gd name="T31" fmla="*/ 26 h 44"/>
                <a:gd name="T32" fmla="*/ 47 w 111"/>
                <a:gd name="T33" fmla="*/ 25 h 44"/>
                <a:gd name="T34" fmla="*/ 56 w 111"/>
                <a:gd name="T35" fmla="*/ 27 h 44"/>
                <a:gd name="T36" fmla="*/ 59 w 111"/>
                <a:gd name="T37" fmla="*/ 2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1" h="44">
                  <a:moveTo>
                    <a:pt x="59" y="27"/>
                  </a:moveTo>
                  <a:cubicBezTo>
                    <a:pt x="65" y="25"/>
                    <a:pt x="71" y="21"/>
                    <a:pt x="76" y="18"/>
                  </a:cubicBezTo>
                  <a:cubicBezTo>
                    <a:pt x="86" y="13"/>
                    <a:pt x="95" y="7"/>
                    <a:pt x="105" y="2"/>
                  </a:cubicBezTo>
                  <a:cubicBezTo>
                    <a:pt x="107" y="1"/>
                    <a:pt x="108" y="0"/>
                    <a:pt x="109" y="2"/>
                  </a:cubicBezTo>
                  <a:cubicBezTo>
                    <a:pt x="111" y="5"/>
                    <a:pt x="110" y="6"/>
                    <a:pt x="108" y="7"/>
                  </a:cubicBezTo>
                  <a:cubicBezTo>
                    <a:pt x="102" y="12"/>
                    <a:pt x="95" y="17"/>
                    <a:pt x="88" y="22"/>
                  </a:cubicBezTo>
                  <a:cubicBezTo>
                    <a:pt x="78" y="30"/>
                    <a:pt x="68" y="36"/>
                    <a:pt x="58" y="43"/>
                  </a:cubicBezTo>
                  <a:cubicBezTo>
                    <a:pt x="56" y="42"/>
                    <a:pt x="54" y="43"/>
                    <a:pt x="52" y="43"/>
                  </a:cubicBezTo>
                  <a:cubicBezTo>
                    <a:pt x="43" y="43"/>
                    <a:pt x="34" y="43"/>
                    <a:pt x="25" y="43"/>
                  </a:cubicBezTo>
                  <a:cubicBezTo>
                    <a:pt x="25" y="44"/>
                    <a:pt x="25" y="44"/>
                    <a:pt x="24" y="43"/>
                  </a:cubicBezTo>
                  <a:cubicBezTo>
                    <a:pt x="19" y="39"/>
                    <a:pt x="13" y="35"/>
                    <a:pt x="7" y="31"/>
                  </a:cubicBezTo>
                  <a:cubicBezTo>
                    <a:pt x="5" y="30"/>
                    <a:pt x="2" y="28"/>
                    <a:pt x="0" y="26"/>
                  </a:cubicBezTo>
                  <a:cubicBezTo>
                    <a:pt x="2" y="23"/>
                    <a:pt x="5" y="24"/>
                    <a:pt x="8" y="24"/>
                  </a:cubicBezTo>
                  <a:cubicBezTo>
                    <a:pt x="13" y="24"/>
                    <a:pt x="17" y="25"/>
                    <a:pt x="22" y="25"/>
                  </a:cubicBezTo>
                  <a:cubicBezTo>
                    <a:pt x="22" y="25"/>
                    <a:pt x="23" y="25"/>
                    <a:pt x="24" y="25"/>
                  </a:cubicBezTo>
                  <a:cubicBezTo>
                    <a:pt x="25" y="26"/>
                    <a:pt x="27" y="26"/>
                    <a:pt x="28" y="26"/>
                  </a:cubicBezTo>
                  <a:cubicBezTo>
                    <a:pt x="35" y="24"/>
                    <a:pt x="41" y="26"/>
                    <a:pt x="47" y="25"/>
                  </a:cubicBezTo>
                  <a:cubicBezTo>
                    <a:pt x="50" y="28"/>
                    <a:pt x="53" y="28"/>
                    <a:pt x="56" y="27"/>
                  </a:cubicBezTo>
                  <a:cubicBezTo>
                    <a:pt x="57" y="27"/>
                    <a:pt x="58" y="26"/>
                    <a:pt x="59" y="27"/>
                  </a:cubicBezTo>
                  <a:close/>
                </a:path>
              </a:pathLst>
            </a:custGeom>
            <a:solidFill>
              <a:srgbClr val="EA8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22"/>
            <p:cNvSpPr>
              <a:spLocks/>
            </p:cNvSpPr>
            <p:nvPr/>
          </p:nvSpPr>
          <p:spPr bwMode="auto">
            <a:xfrm>
              <a:off x="3714" y="3271"/>
              <a:ext cx="164" cy="96"/>
            </a:xfrm>
            <a:custGeom>
              <a:avLst/>
              <a:gdLst>
                <a:gd name="T0" fmla="*/ 21 w 38"/>
                <a:gd name="T1" fmla="*/ 21 h 22"/>
                <a:gd name="T2" fmla="*/ 3 w 38"/>
                <a:gd name="T3" fmla="*/ 5 h 22"/>
                <a:gd name="T4" fmla="*/ 1 w 38"/>
                <a:gd name="T5" fmla="*/ 2 h 22"/>
                <a:gd name="T6" fmla="*/ 5 w 38"/>
                <a:gd name="T7" fmla="*/ 2 h 22"/>
                <a:gd name="T8" fmla="*/ 37 w 38"/>
                <a:gd name="T9" fmla="*/ 21 h 22"/>
                <a:gd name="T10" fmla="*/ 38 w 38"/>
                <a:gd name="T11" fmla="*/ 22 h 22"/>
                <a:gd name="T12" fmla="*/ 22 w 38"/>
                <a:gd name="T13" fmla="*/ 20 h 22"/>
                <a:gd name="T14" fmla="*/ 21 w 38"/>
                <a:gd name="T15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22">
                  <a:moveTo>
                    <a:pt x="21" y="21"/>
                  </a:moveTo>
                  <a:cubicBezTo>
                    <a:pt x="15" y="15"/>
                    <a:pt x="9" y="10"/>
                    <a:pt x="3" y="5"/>
                  </a:cubicBezTo>
                  <a:cubicBezTo>
                    <a:pt x="2" y="4"/>
                    <a:pt x="0" y="3"/>
                    <a:pt x="1" y="2"/>
                  </a:cubicBezTo>
                  <a:cubicBezTo>
                    <a:pt x="2" y="0"/>
                    <a:pt x="4" y="2"/>
                    <a:pt x="5" y="2"/>
                  </a:cubicBezTo>
                  <a:cubicBezTo>
                    <a:pt x="16" y="8"/>
                    <a:pt x="26" y="15"/>
                    <a:pt x="37" y="21"/>
                  </a:cubicBezTo>
                  <a:cubicBezTo>
                    <a:pt x="37" y="21"/>
                    <a:pt x="37" y="21"/>
                    <a:pt x="38" y="22"/>
                  </a:cubicBezTo>
                  <a:cubicBezTo>
                    <a:pt x="33" y="22"/>
                    <a:pt x="28" y="20"/>
                    <a:pt x="22" y="20"/>
                  </a:cubicBezTo>
                  <a:cubicBezTo>
                    <a:pt x="21" y="20"/>
                    <a:pt x="20" y="19"/>
                    <a:pt x="21" y="21"/>
                  </a:cubicBezTo>
                  <a:close/>
                </a:path>
              </a:pathLst>
            </a:custGeom>
            <a:solidFill>
              <a:srgbClr val="E487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23"/>
            <p:cNvSpPr>
              <a:spLocks/>
            </p:cNvSpPr>
            <p:nvPr/>
          </p:nvSpPr>
          <p:spPr bwMode="auto">
            <a:xfrm>
              <a:off x="4299" y="3284"/>
              <a:ext cx="126" cy="78"/>
            </a:xfrm>
            <a:custGeom>
              <a:avLst/>
              <a:gdLst>
                <a:gd name="T0" fmla="*/ 0 w 29"/>
                <a:gd name="T1" fmla="*/ 17 h 18"/>
                <a:gd name="T2" fmla="*/ 27 w 29"/>
                <a:gd name="T3" fmla="*/ 1 h 18"/>
                <a:gd name="T4" fmla="*/ 29 w 29"/>
                <a:gd name="T5" fmla="*/ 1 h 18"/>
                <a:gd name="T6" fmla="*/ 28 w 29"/>
                <a:gd name="T7" fmla="*/ 4 h 18"/>
                <a:gd name="T8" fmla="*/ 14 w 29"/>
                <a:gd name="T9" fmla="*/ 16 h 18"/>
                <a:gd name="T10" fmla="*/ 10 w 29"/>
                <a:gd name="T11" fmla="*/ 16 h 18"/>
                <a:gd name="T12" fmla="*/ 0 w 29"/>
                <a:gd name="T13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8">
                  <a:moveTo>
                    <a:pt x="0" y="17"/>
                  </a:moveTo>
                  <a:cubicBezTo>
                    <a:pt x="9" y="11"/>
                    <a:pt x="18" y="6"/>
                    <a:pt x="27" y="1"/>
                  </a:cubicBezTo>
                  <a:cubicBezTo>
                    <a:pt x="27" y="1"/>
                    <a:pt x="28" y="0"/>
                    <a:pt x="29" y="1"/>
                  </a:cubicBezTo>
                  <a:cubicBezTo>
                    <a:pt x="29" y="2"/>
                    <a:pt x="28" y="3"/>
                    <a:pt x="28" y="4"/>
                  </a:cubicBezTo>
                  <a:cubicBezTo>
                    <a:pt x="23" y="8"/>
                    <a:pt x="19" y="12"/>
                    <a:pt x="14" y="16"/>
                  </a:cubicBezTo>
                  <a:cubicBezTo>
                    <a:pt x="13" y="14"/>
                    <a:pt x="11" y="16"/>
                    <a:pt x="10" y="16"/>
                  </a:cubicBezTo>
                  <a:cubicBezTo>
                    <a:pt x="7" y="16"/>
                    <a:pt x="4" y="18"/>
                    <a:pt x="0" y="17"/>
                  </a:cubicBezTo>
                  <a:close/>
                </a:path>
              </a:pathLst>
            </a:custGeom>
            <a:solidFill>
              <a:srgbClr val="E487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24"/>
            <p:cNvSpPr>
              <a:spLocks/>
            </p:cNvSpPr>
            <p:nvPr/>
          </p:nvSpPr>
          <p:spPr bwMode="auto">
            <a:xfrm>
              <a:off x="4117" y="3388"/>
              <a:ext cx="61" cy="52"/>
            </a:xfrm>
            <a:custGeom>
              <a:avLst/>
              <a:gdLst>
                <a:gd name="T0" fmla="*/ 6 w 14"/>
                <a:gd name="T1" fmla="*/ 0 h 12"/>
                <a:gd name="T2" fmla="*/ 14 w 14"/>
                <a:gd name="T3" fmla="*/ 8 h 12"/>
                <a:gd name="T4" fmla="*/ 5 w 14"/>
                <a:gd name="T5" fmla="*/ 11 h 12"/>
                <a:gd name="T6" fmla="*/ 1 w 14"/>
                <a:gd name="T7" fmla="*/ 6 h 12"/>
                <a:gd name="T8" fmla="*/ 6 w 1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2">
                  <a:moveTo>
                    <a:pt x="6" y="0"/>
                  </a:moveTo>
                  <a:cubicBezTo>
                    <a:pt x="10" y="1"/>
                    <a:pt x="13" y="4"/>
                    <a:pt x="14" y="8"/>
                  </a:cubicBezTo>
                  <a:cubicBezTo>
                    <a:pt x="11" y="10"/>
                    <a:pt x="8" y="11"/>
                    <a:pt x="5" y="11"/>
                  </a:cubicBezTo>
                  <a:cubicBezTo>
                    <a:pt x="1" y="12"/>
                    <a:pt x="0" y="9"/>
                    <a:pt x="1" y="6"/>
                  </a:cubicBezTo>
                  <a:cubicBezTo>
                    <a:pt x="2" y="3"/>
                    <a:pt x="4" y="1"/>
                    <a:pt x="6" y="0"/>
                  </a:cubicBezTo>
                  <a:close/>
                </a:path>
              </a:pathLst>
            </a:custGeom>
            <a:solidFill>
              <a:srgbClr val="FBE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25"/>
            <p:cNvSpPr>
              <a:spLocks/>
            </p:cNvSpPr>
            <p:nvPr/>
          </p:nvSpPr>
          <p:spPr bwMode="auto">
            <a:xfrm>
              <a:off x="3969" y="3375"/>
              <a:ext cx="61" cy="61"/>
            </a:xfrm>
            <a:custGeom>
              <a:avLst/>
              <a:gdLst>
                <a:gd name="T0" fmla="*/ 8 w 14"/>
                <a:gd name="T1" fmla="*/ 1 h 14"/>
                <a:gd name="T2" fmla="*/ 9 w 14"/>
                <a:gd name="T3" fmla="*/ 1 h 14"/>
                <a:gd name="T4" fmla="*/ 12 w 14"/>
                <a:gd name="T5" fmla="*/ 10 h 14"/>
                <a:gd name="T6" fmla="*/ 3 w 14"/>
                <a:gd name="T7" fmla="*/ 10 h 14"/>
                <a:gd name="T8" fmla="*/ 0 w 14"/>
                <a:gd name="T9" fmla="*/ 9 h 14"/>
                <a:gd name="T10" fmla="*/ 1 w 14"/>
                <a:gd name="T11" fmla="*/ 4 h 14"/>
                <a:gd name="T12" fmla="*/ 6 w 14"/>
                <a:gd name="T13" fmla="*/ 2 h 14"/>
                <a:gd name="T14" fmla="*/ 8 w 14"/>
                <a:gd name="T15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4">
                  <a:moveTo>
                    <a:pt x="8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11" y="4"/>
                    <a:pt x="14" y="7"/>
                    <a:pt x="12" y="10"/>
                  </a:cubicBezTo>
                  <a:cubicBezTo>
                    <a:pt x="9" y="14"/>
                    <a:pt x="6" y="11"/>
                    <a:pt x="3" y="10"/>
                  </a:cubicBezTo>
                  <a:cubicBezTo>
                    <a:pt x="2" y="10"/>
                    <a:pt x="1" y="9"/>
                    <a:pt x="0" y="9"/>
                  </a:cubicBezTo>
                  <a:cubicBezTo>
                    <a:pt x="0" y="7"/>
                    <a:pt x="1" y="6"/>
                    <a:pt x="1" y="4"/>
                  </a:cubicBezTo>
                  <a:cubicBezTo>
                    <a:pt x="2" y="2"/>
                    <a:pt x="4" y="0"/>
                    <a:pt x="6" y="2"/>
                  </a:cubicBezTo>
                  <a:cubicBezTo>
                    <a:pt x="8" y="4"/>
                    <a:pt x="8" y="2"/>
                    <a:pt x="8" y="1"/>
                  </a:cubicBezTo>
                  <a:close/>
                </a:path>
              </a:pathLst>
            </a:custGeom>
            <a:solidFill>
              <a:srgbClr val="FBE4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26"/>
            <p:cNvSpPr>
              <a:spLocks/>
            </p:cNvSpPr>
            <p:nvPr/>
          </p:nvSpPr>
          <p:spPr bwMode="auto">
            <a:xfrm>
              <a:off x="4204" y="3466"/>
              <a:ext cx="56" cy="57"/>
            </a:xfrm>
            <a:custGeom>
              <a:avLst/>
              <a:gdLst>
                <a:gd name="T0" fmla="*/ 6 w 13"/>
                <a:gd name="T1" fmla="*/ 0 h 13"/>
                <a:gd name="T2" fmla="*/ 13 w 13"/>
                <a:gd name="T3" fmla="*/ 8 h 13"/>
                <a:gd name="T4" fmla="*/ 8 w 13"/>
                <a:gd name="T5" fmla="*/ 11 h 13"/>
                <a:gd name="T6" fmla="*/ 1 w 13"/>
                <a:gd name="T7" fmla="*/ 10 h 13"/>
                <a:gd name="T8" fmla="*/ 3 w 13"/>
                <a:gd name="T9" fmla="*/ 3 h 13"/>
                <a:gd name="T10" fmla="*/ 6 w 13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10" y="1"/>
                    <a:pt x="13" y="3"/>
                    <a:pt x="13" y="8"/>
                  </a:cubicBezTo>
                  <a:cubicBezTo>
                    <a:pt x="12" y="10"/>
                    <a:pt x="10" y="10"/>
                    <a:pt x="8" y="11"/>
                  </a:cubicBezTo>
                  <a:cubicBezTo>
                    <a:pt x="6" y="11"/>
                    <a:pt x="3" y="13"/>
                    <a:pt x="1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4" y="2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FBE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27"/>
            <p:cNvSpPr>
              <a:spLocks/>
            </p:cNvSpPr>
            <p:nvPr/>
          </p:nvSpPr>
          <p:spPr bwMode="auto">
            <a:xfrm>
              <a:off x="3887" y="3458"/>
              <a:ext cx="56" cy="52"/>
            </a:xfrm>
            <a:custGeom>
              <a:avLst/>
              <a:gdLst>
                <a:gd name="T0" fmla="*/ 0 w 13"/>
                <a:gd name="T1" fmla="*/ 8 h 12"/>
                <a:gd name="T2" fmla="*/ 7 w 13"/>
                <a:gd name="T3" fmla="*/ 0 h 12"/>
                <a:gd name="T4" fmla="*/ 11 w 13"/>
                <a:gd name="T5" fmla="*/ 10 h 12"/>
                <a:gd name="T6" fmla="*/ 0 w 13"/>
                <a:gd name="T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0" y="8"/>
                  </a:moveTo>
                  <a:cubicBezTo>
                    <a:pt x="0" y="3"/>
                    <a:pt x="3" y="1"/>
                    <a:pt x="7" y="0"/>
                  </a:cubicBezTo>
                  <a:cubicBezTo>
                    <a:pt x="11" y="3"/>
                    <a:pt x="13" y="7"/>
                    <a:pt x="11" y="10"/>
                  </a:cubicBezTo>
                  <a:cubicBezTo>
                    <a:pt x="9" y="12"/>
                    <a:pt x="4" y="11"/>
                    <a:pt x="0" y="8"/>
                  </a:cubicBezTo>
                  <a:close/>
                </a:path>
              </a:pathLst>
            </a:custGeom>
            <a:solidFill>
              <a:srgbClr val="FBE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28"/>
            <p:cNvSpPr>
              <a:spLocks/>
            </p:cNvSpPr>
            <p:nvPr/>
          </p:nvSpPr>
          <p:spPr bwMode="auto">
            <a:xfrm>
              <a:off x="3748" y="3475"/>
              <a:ext cx="57" cy="52"/>
            </a:xfrm>
            <a:custGeom>
              <a:avLst/>
              <a:gdLst>
                <a:gd name="T0" fmla="*/ 0 w 13"/>
                <a:gd name="T1" fmla="*/ 7 h 12"/>
                <a:gd name="T2" fmla="*/ 6 w 13"/>
                <a:gd name="T3" fmla="*/ 0 h 12"/>
                <a:gd name="T4" fmla="*/ 11 w 13"/>
                <a:gd name="T5" fmla="*/ 9 h 12"/>
                <a:gd name="T6" fmla="*/ 0 w 13"/>
                <a:gd name="T7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0" y="7"/>
                  </a:moveTo>
                  <a:cubicBezTo>
                    <a:pt x="1" y="4"/>
                    <a:pt x="5" y="3"/>
                    <a:pt x="6" y="0"/>
                  </a:cubicBezTo>
                  <a:cubicBezTo>
                    <a:pt x="11" y="3"/>
                    <a:pt x="13" y="7"/>
                    <a:pt x="11" y="9"/>
                  </a:cubicBezTo>
                  <a:cubicBezTo>
                    <a:pt x="10" y="12"/>
                    <a:pt x="5" y="11"/>
                    <a:pt x="0" y="7"/>
                  </a:cubicBezTo>
                  <a:close/>
                </a:path>
              </a:pathLst>
            </a:custGeom>
            <a:solidFill>
              <a:srgbClr val="FBE4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29"/>
            <p:cNvSpPr>
              <a:spLocks/>
            </p:cNvSpPr>
            <p:nvPr/>
          </p:nvSpPr>
          <p:spPr bwMode="auto">
            <a:xfrm>
              <a:off x="4342" y="3492"/>
              <a:ext cx="52" cy="44"/>
            </a:xfrm>
            <a:custGeom>
              <a:avLst/>
              <a:gdLst>
                <a:gd name="T0" fmla="*/ 4 w 12"/>
                <a:gd name="T1" fmla="*/ 0 h 10"/>
                <a:gd name="T2" fmla="*/ 12 w 12"/>
                <a:gd name="T3" fmla="*/ 5 h 10"/>
                <a:gd name="T4" fmla="*/ 6 w 12"/>
                <a:gd name="T5" fmla="*/ 9 h 10"/>
                <a:gd name="T6" fmla="*/ 1 w 12"/>
                <a:gd name="T7" fmla="*/ 8 h 10"/>
                <a:gd name="T8" fmla="*/ 2 w 12"/>
                <a:gd name="T9" fmla="*/ 2 h 10"/>
                <a:gd name="T10" fmla="*/ 4 w 12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0">
                  <a:moveTo>
                    <a:pt x="4" y="0"/>
                  </a:moveTo>
                  <a:cubicBezTo>
                    <a:pt x="8" y="0"/>
                    <a:pt x="11" y="2"/>
                    <a:pt x="12" y="5"/>
                  </a:cubicBezTo>
                  <a:cubicBezTo>
                    <a:pt x="10" y="7"/>
                    <a:pt x="9" y="8"/>
                    <a:pt x="6" y="9"/>
                  </a:cubicBezTo>
                  <a:cubicBezTo>
                    <a:pt x="5" y="9"/>
                    <a:pt x="3" y="10"/>
                    <a:pt x="1" y="8"/>
                  </a:cubicBezTo>
                  <a:cubicBezTo>
                    <a:pt x="0" y="6"/>
                    <a:pt x="1" y="4"/>
                    <a:pt x="2" y="2"/>
                  </a:cubicBezTo>
                  <a:cubicBezTo>
                    <a:pt x="2" y="1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BE4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30"/>
            <p:cNvSpPr>
              <a:spLocks/>
            </p:cNvSpPr>
            <p:nvPr/>
          </p:nvSpPr>
          <p:spPr bwMode="auto">
            <a:xfrm>
              <a:off x="3688" y="2989"/>
              <a:ext cx="767" cy="321"/>
            </a:xfrm>
            <a:custGeom>
              <a:avLst/>
              <a:gdLst>
                <a:gd name="T0" fmla="*/ 97 w 177"/>
                <a:gd name="T1" fmla="*/ 73 h 74"/>
                <a:gd name="T2" fmla="*/ 87 w 177"/>
                <a:gd name="T3" fmla="*/ 73 h 74"/>
                <a:gd name="T4" fmla="*/ 79 w 177"/>
                <a:gd name="T5" fmla="*/ 74 h 74"/>
                <a:gd name="T6" fmla="*/ 73 w 177"/>
                <a:gd name="T7" fmla="*/ 73 h 74"/>
                <a:gd name="T8" fmla="*/ 74 w 177"/>
                <a:gd name="T9" fmla="*/ 72 h 74"/>
                <a:gd name="T10" fmla="*/ 79 w 177"/>
                <a:gd name="T11" fmla="*/ 66 h 74"/>
                <a:gd name="T12" fmla="*/ 68 w 177"/>
                <a:gd name="T13" fmla="*/ 57 h 74"/>
                <a:gd name="T14" fmla="*/ 42 w 177"/>
                <a:gd name="T15" fmla="*/ 39 h 74"/>
                <a:gd name="T16" fmla="*/ 20 w 177"/>
                <a:gd name="T17" fmla="*/ 23 h 74"/>
                <a:gd name="T18" fmla="*/ 3 w 177"/>
                <a:gd name="T19" fmla="*/ 10 h 74"/>
                <a:gd name="T20" fmla="*/ 1 w 177"/>
                <a:gd name="T21" fmla="*/ 6 h 74"/>
                <a:gd name="T22" fmla="*/ 4 w 177"/>
                <a:gd name="T23" fmla="*/ 5 h 74"/>
                <a:gd name="T24" fmla="*/ 20 w 177"/>
                <a:gd name="T25" fmla="*/ 3 h 74"/>
                <a:gd name="T26" fmla="*/ 24 w 177"/>
                <a:gd name="T27" fmla="*/ 7 h 74"/>
                <a:gd name="T28" fmla="*/ 27 w 177"/>
                <a:gd name="T29" fmla="*/ 9 h 74"/>
                <a:gd name="T30" fmla="*/ 64 w 177"/>
                <a:gd name="T31" fmla="*/ 38 h 74"/>
                <a:gd name="T32" fmla="*/ 142 w 177"/>
                <a:gd name="T33" fmla="*/ 22 h 74"/>
                <a:gd name="T34" fmla="*/ 151 w 177"/>
                <a:gd name="T35" fmla="*/ 12 h 74"/>
                <a:gd name="T36" fmla="*/ 154 w 177"/>
                <a:gd name="T37" fmla="*/ 9 h 74"/>
                <a:gd name="T38" fmla="*/ 171 w 177"/>
                <a:gd name="T39" fmla="*/ 7 h 74"/>
                <a:gd name="T40" fmla="*/ 176 w 177"/>
                <a:gd name="T41" fmla="*/ 9 h 74"/>
                <a:gd name="T42" fmla="*/ 172 w 177"/>
                <a:gd name="T43" fmla="*/ 14 h 74"/>
                <a:gd name="T44" fmla="*/ 127 w 177"/>
                <a:gd name="T45" fmla="*/ 47 h 74"/>
                <a:gd name="T46" fmla="*/ 102 w 177"/>
                <a:gd name="T47" fmla="*/ 65 h 74"/>
                <a:gd name="T48" fmla="*/ 99 w 177"/>
                <a:gd name="T49" fmla="*/ 69 h 74"/>
                <a:gd name="T50" fmla="*/ 97 w 177"/>
                <a:gd name="T51" fmla="*/ 7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7" h="74">
                  <a:moveTo>
                    <a:pt x="97" y="73"/>
                  </a:moveTo>
                  <a:cubicBezTo>
                    <a:pt x="94" y="74"/>
                    <a:pt x="90" y="74"/>
                    <a:pt x="87" y="73"/>
                  </a:cubicBezTo>
                  <a:cubicBezTo>
                    <a:pt x="84" y="73"/>
                    <a:pt x="82" y="73"/>
                    <a:pt x="79" y="74"/>
                  </a:cubicBezTo>
                  <a:cubicBezTo>
                    <a:pt x="77" y="74"/>
                    <a:pt x="75" y="74"/>
                    <a:pt x="73" y="73"/>
                  </a:cubicBezTo>
                  <a:cubicBezTo>
                    <a:pt x="73" y="72"/>
                    <a:pt x="74" y="72"/>
                    <a:pt x="74" y="72"/>
                  </a:cubicBezTo>
                  <a:cubicBezTo>
                    <a:pt x="79" y="72"/>
                    <a:pt x="79" y="70"/>
                    <a:pt x="79" y="66"/>
                  </a:cubicBezTo>
                  <a:cubicBezTo>
                    <a:pt x="77" y="61"/>
                    <a:pt x="71" y="60"/>
                    <a:pt x="68" y="57"/>
                  </a:cubicBezTo>
                  <a:cubicBezTo>
                    <a:pt x="59" y="51"/>
                    <a:pt x="51" y="45"/>
                    <a:pt x="42" y="39"/>
                  </a:cubicBezTo>
                  <a:cubicBezTo>
                    <a:pt x="35" y="33"/>
                    <a:pt x="28" y="28"/>
                    <a:pt x="20" y="23"/>
                  </a:cubicBezTo>
                  <a:cubicBezTo>
                    <a:pt x="14" y="18"/>
                    <a:pt x="9" y="14"/>
                    <a:pt x="3" y="10"/>
                  </a:cubicBezTo>
                  <a:cubicBezTo>
                    <a:pt x="2" y="9"/>
                    <a:pt x="0" y="8"/>
                    <a:pt x="1" y="6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9" y="3"/>
                    <a:pt x="14" y="0"/>
                    <a:pt x="20" y="3"/>
                  </a:cubicBezTo>
                  <a:cubicBezTo>
                    <a:pt x="21" y="4"/>
                    <a:pt x="23" y="5"/>
                    <a:pt x="24" y="7"/>
                  </a:cubicBezTo>
                  <a:cubicBezTo>
                    <a:pt x="25" y="7"/>
                    <a:pt x="26" y="8"/>
                    <a:pt x="27" y="9"/>
                  </a:cubicBezTo>
                  <a:cubicBezTo>
                    <a:pt x="36" y="23"/>
                    <a:pt x="48" y="33"/>
                    <a:pt x="64" y="38"/>
                  </a:cubicBezTo>
                  <a:cubicBezTo>
                    <a:pt x="93" y="48"/>
                    <a:pt x="119" y="42"/>
                    <a:pt x="142" y="22"/>
                  </a:cubicBezTo>
                  <a:cubicBezTo>
                    <a:pt x="146" y="19"/>
                    <a:pt x="149" y="16"/>
                    <a:pt x="151" y="12"/>
                  </a:cubicBezTo>
                  <a:cubicBezTo>
                    <a:pt x="152" y="11"/>
                    <a:pt x="153" y="10"/>
                    <a:pt x="154" y="9"/>
                  </a:cubicBezTo>
                  <a:cubicBezTo>
                    <a:pt x="159" y="3"/>
                    <a:pt x="165" y="4"/>
                    <a:pt x="171" y="7"/>
                  </a:cubicBezTo>
                  <a:cubicBezTo>
                    <a:pt x="173" y="7"/>
                    <a:pt x="176" y="7"/>
                    <a:pt x="176" y="9"/>
                  </a:cubicBezTo>
                  <a:cubicBezTo>
                    <a:pt x="177" y="12"/>
                    <a:pt x="174" y="13"/>
                    <a:pt x="172" y="14"/>
                  </a:cubicBezTo>
                  <a:cubicBezTo>
                    <a:pt x="157" y="25"/>
                    <a:pt x="142" y="36"/>
                    <a:pt x="127" y="47"/>
                  </a:cubicBezTo>
                  <a:cubicBezTo>
                    <a:pt x="119" y="53"/>
                    <a:pt x="111" y="59"/>
                    <a:pt x="102" y="65"/>
                  </a:cubicBezTo>
                  <a:cubicBezTo>
                    <a:pt x="101" y="66"/>
                    <a:pt x="99" y="66"/>
                    <a:pt x="99" y="69"/>
                  </a:cubicBezTo>
                  <a:cubicBezTo>
                    <a:pt x="99" y="70"/>
                    <a:pt x="98" y="72"/>
                    <a:pt x="97" y="73"/>
                  </a:cubicBezTo>
                  <a:close/>
                </a:path>
              </a:pathLst>
            </a:custGeom>
            <a:solidFill>
              <a:srgbClr val="F28F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31"/>
            <p:cNvSpPr>
              <a:spLocks/>
            </p:cNvSpPr>
            <p:nvPr/>
          </p:nvSpPr>
          <p:spPr bwMode="auto">
            <a:xfrm>
              <a:off x="3766" y="3180"/>
              <a:ext cx="229" cy="126"/>
            </a:xfrm>
            <a:custGeom>
              <a:avLst/>
              <a:gdLst>
                <a:gd name="T0" fmla="*/ 53 w 53"/>
                <a:gd name="T1" fmla="*/ 29 h 29"/>
                <a:gd name="T2" fmla="*/ 39 w 53"/>
                <a:gd name="T3" fmla="*/ 28 h 29"/>
                <a:gd name="T4" fmla="*/ 31 w 53"/>
                <a:gd name="T5" fmla="*/ 29 h 29"/>
                <a:gd name="T6" fmla="*/ 2 w 53"/>
                <a:gd name="T7" fmla="*/ 7 h 29"/>
                <a:gd name="T8" fmla="*/ 1 w 53"/>
                <a:gd name="T9" fmla="*/ 3 h 29"/>
                <a:gd name="T10" fmla="*/ 5 w 53"/>
                <a:gd name="T11" fmla="*/ 2 h 29"/>
                <a:gd name="T12" fmla="*/ 39 w 53"/>
                <a:gd name="T13" fmla="*/ 21 h 29"/>
                <a:gd name="T14" fmla="*/ 51 w 53"/>
                <a:gd name="T15" fmla="*/ 27 h 29"/>
                <a:gd name="T16" fmla="*/ 53 w 53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29">
                  <a:moveTo>
                    <a:pt x="53" y="29"/>
                  </a:moveTo>
                  <a:cubicBezTo>
                    <a:pt x="48" y="29"/>
                    <a:pt x="43" y="28"/>
                    <a:pt x="39" y="28"/>
                  </a:cubicBezTo>
                  <a:cubicBezTo>
                    <a:pt x="36" y="28"/>
                    <a:pt x="34" y="29"/>
                    <a:pt x="31" y="29"/>
                  </a:cubicBezTo>
                  <a:cubicBezTo>
                    <a:pt x="21" y="22"/>
                    <a:pt x="11" y="15"/>
                    <a:pt x="2" y="7"/>
                  </a:cubicBezTo>
                  <a:cubicBezTo>
                    <a:pt x="0" y="6"/>
                    <a:pt x="0" y="5"/>
                    <a:pt x="1" y="3"/>
                  </a:cubicBezTo>
                  <a:cubicBezTo>
                    <a:pt x="2" y="0"/>
                    <a:pt x="3" y="2"/>
                    <a:pt x="5" y="2"/>
                  </a:cubicBezTo>
                  <a:cubicBezTo>
                    <a:pt x="17" y="8"/>
                    <a:pt x="28" y="15"/>
                    <a:pt x="39" y="21"/>
                  </a:cubicBezTo>
                  <a:cubicBezTo>
                    <a:pt x="43" y="23"/>
                    <a:pt x="47" y="26"/>
                    <a:pt x="51" y="27"/>
                  </a:cubicBezTo>
                  <a:cubicBezTo>
                    <a:pt x="52" y="27"/>
                    <a:pt x="53" y="28"/>
                    <a:pt x="53" y="29"/>
                  </a:cubicBezTo>
                  <a:close/>
                </a:path>
              </a:pathLst>
            </a:custGeom>
            <a:solidFill>
              <a:srgbClr val="F28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32"/>
            <p:cNvSpPr>
              <a:spLocks/>
            </p:cNvSpPr>
            <p:nvPr/>
          </p:nvSpPr>
          <p:spPr bwMode="auto">
            <a:xfrm>
              <a:off x="3982" y="3263"/>
              <a:ext cx="57" cy="47"/>
            </a:xfrm>
            <a:custGeom>
              <a:avLst/>
              <a:gdLst>
                <a:gd name="T0" fmla="*/ 3 w 13"/>
                <a:gd name="T1" fmla="*/ 10 h 11"/>
                <a:gd name="T2" fmla="*/ 1 w 13"/>
                <a:gd name="T3" fmla="*/ 8 h 11"/>
                <a:gd name="T4" fmla="*/ 2 w 13"/>
                <a:gd name="T5" fmla="*/ 1 h 11"/>
                <a:gd name="T6" fmla="*/ 8 w 13"/>
                <a:gd name="T7" fmla="*/ 2 h 11"/>
                <a:gd name="T8" fmla="*/ 11 w 13"/>
                <a:gd name="T9" fmla="*/ 3 h 11"/>
                <a:gd name="T10" fmla="*/ 12 w 13"/>
                <a:gd name="T11" fmla="*/ 8 h 11"/>
                <a:gd name="T12" fmla="*/ 5 w 13"/>
                <a:gd name="T13" fmla="*/ 10 h 11"/>
                <a:gd name="T14" fmla="*/ 3 w 13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3" y="10"/>
                  </a:moveTo>
                  <a:cubicBezTo>
                    <a:pt x="2" y="9"/>
                    <a:pt x="2" y="9"/>
                    <a:pt x="1" y="8"/>
                  </a:cubicBezTo>
                  <a:cubicBezTo>
                    <a:pt x="0" y="6"/>
                    <a:pt x="0" y="3"/>
                    <a:pt x="2" y="1"/>
                  </a:cubicBezTo>
                  <a:cubicBezTo>
                    <a:pt x="4" y="0"/>
                    <a:pt x="6" y="1"/>
                    <a:pt x="8" y="2"/>
                  </a:cubicBezTo>
                  <a:cubicBezTo>
                    <a:pt x="9" y="2"/>
                    <a:pt x="10" y="3"/>
                    <a:pt x="11" y="3"/>
                  </a:cubicBezTo>
                  <a:cubicBezTo>
                    <a:pt x="12" y="5"/>
                    <a:pt x="13" y="6"/>
                    <a:pt x="12" y="8"/>
                  </a:cubicBezTo>
                  <a:cubicBezTo>
                    <a:pt x="10" y="11"/>
                    <a:pt x="7" y="10"/>
                    <a:pt x="5" y="10"/>
                  </a:cubicBezTo>
                  <a:cubicBezTo>
                    <a:pt x="4" y="10"/>
                    <a:pt x="4" y="10"/>
                    <a:pt x="3" y="10"/>
                  </a:cubicBezTo>
                  <a:close/>
                </a:path>
              </a:pathLst>
            </a:custGeom>
            <a:solidFill>
              <a:srgbClr val="FC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33"/>
            <p:cNvSpPr>
              <a:spLocks/>
            </p:cNvSpPr>
            <p:nvPr/>
          </p:nvSpPr>
          <p:spPr bwMode="auto">
            <a:xfrm>
              <a:off x="3822" y="2968"/>
              <a:ext cx="56" cy="52"/>
            </a:xfrm>
            <a:custGeom>
              <a:avLst/>
              <a:gdLst>
                <a:gd name="T0" fmla="*/ 0 w 13"/>
                <a:gd name="T1" fmla="*/ 1 h 12"/>
                <a:gd name="T2" fmla="*/ 4 w 13"/>
                <a:gd name="T3" fmla="*/ 3 h 12"/>
                <a:gd name="T4" fmla="*/ 9 w 13"/>
                <a:gd name="T5" fmla="*/ 2 h 12"/>
                <a:gd name="T6" fmla="*/ 11 w 13"/>
                <a:gd name="T7" fmla="*/ 3 h 12"/>
                <a:gd name="T8" fmla="*/ 12 w 13"/>
                <a:gd name="T9" fmla="*/ 9 h 12"/>
                <a:gd name="T10" fmla="*/ 5 w 13"/>
                <a:gd name="T11" fmla="*/ 11 h 12"/>
                <a:gd name="T12" fmla="*/ 5 w 13"/>
                <a:gd name="T13" fmla="*/ 11 h 12"/>
                <a:gd name="T14" fmla="*/ 0 w 13"/>
                <a:gd name="T15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0" y="1"/>
                  </a:moveTo>
                  <a:cubicBezTo>
                    <a:pt x="2" y="0"/>
                    <a:pt x="2" y="2"/>
                    <a:pt x="4" y="3"/>
                  </a:cubicBezTo>
                  <a:cubicBezTo>
                    <a:pt x="6" y="4"/>
                    <a:pt x="8" y="6"/>
                    <a:pt x="9" y="2"/>
                  </a:cubicBezTo>
                  <a:cubicBezTo>
                    <a:pt x="10" y="2"/>
                    <a:pt x="10" y="2"/>
                    <a:pt x="11" y="3"/>
                  </a:cubicBezTo>
                  <a:cubicBezTo>
                    <a:pt x="12" y="5"/>
                    <a:pt x="13" y="7"/>
                    <a:pt x="12" y="9"/>
                  </a:cubicBezTo>
                  <a:cubicBezTo>
                    <a:pt x="10" y="11"/>
                    <a:pt x="8" y="12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3" y="7"/>
                    <a:pt x="2" y="4"/>
                    <a:pt x="0" y="1"/>
                  </a:cubicBezTo>
                  <a:close/>
                </a:path>
              </a:pathLst>
            </a:custGeom>
            <a:solidFill>
              <a:srgbClr val="FAE5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34"/>
            <p:cNvSpPr>
              <a:spLocks/>
            </p:cNvSpPr>
            <p:nvPr/>
          </p:nvSpPr>
          <p:spPr bwMode="auto">
            <a:xfrm>
              <a:off x="3792" y="3007"/>
              <a:ext cx="52" cy="21"/>
            </a:xfrm>
            <a:custGeom>
              <a:avLst/>
              <a:gdLst>
                <a:gd name="T0" fmla="*/ 2 w 12"/>
                <a:gd name="T1" fmla="*/ 5 h 5"/>
                <a:gd name="T2" fmla="*/ 0 w 12"/>
                <a:gd name="T3" fmla="*/ 3 h 5"/>
                <a:gd name="T4" fmla="*/ 5 w 12"/>
                <a:gd name="T5" fmla="*/ 1 h 5"/>
                <a:gd name="T6" fmla="*/ 12 w 12"/>
                <a:gd name="T7" fmla="*/ 2 h 5"/>
                <a:gd name="T8" fmla="*/ 12 w 12"/>
                <a:gd name="T9" fmla="*/ 2 h 5"/>
                <a:gd name="T10" fmla="*/ 7 w 12"/>
                <a:gd name="T11" fmla="*/ 4 h 5"/>
                <a:gd name="T12" fmla="*/ 2 w 12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5">
                  <a:moveTo>
                    <a:pt x="2" y="5"/>
                  </a:moveTo>
                  <a:cubicBezTo>
                    <a:pt x="1" y="4"/>
                    <a:pt x="0" y="4"/>
                    <a:pt x="0" y="3"/>
                  </a:cubicBezTo>
                  <a:cubicBezTo>
                    <a:pt x="1" y="0"/>
                    <a:pt x="3" y="1"/>
                    <a:pt x="5" y="1"/>
                  </a:cubicBezTo>
                  <a:cubicBezTo>
                    <a:pt x="7" y="2"/>
                    <a:pt x="10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5"/>
                    <a:pt x="9" y="4"/>
                    <a:pt x="7" y="4"/>
                  </a:cubicBezTo>
                  <a:cubicBezTo>
                    <a:pt x="5" y="4"/>
                    <a:pt x="3" y="4"/>
                    <a:pt x="2" y="5"/>
                  </a:cubicBezTo>
                  <a:close/>
                </a:path>
              </a:pathLst>
            </a:custGeom>
            <a:solidFill>
              <a:srgbClr val="FAE5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35"/>
            <p:cNvSpPr>
              <a:spLocks/>
            </p:cNvSpPr>
            <p:nvPr/>
          </p:nvSpPr>
          <p:spPr bwMode="auto">
            <a:xfrm>
              <a:off x="3800" y="3007"/>
              <a:ext cx="555" cy="191"/>
            </a:xfrm>
            <a:custGeom>
              <a:avLst/>
              <a:gdLst>
                <a:gd name="T0" fmla="*/ 0 w 128"/>
                <a:gd name="T1" fmla="*/ 5 h 44"/>
                <a:gd name="T2" fmla="*/ 3 w 128"/>
                <a:gd name="T3" fmla="*/ 2 h 44"/>
                <a:gd name="T4" fmla="*/ 10 w 128"/>
                <a:gd name="T5" fmla="*/ 2 h 44"/>
                <a:gd name="T6" fmla="*/ 16 w 128"/>
                <a:gd name="T7" fmla="*/ 0 h 44"/>
                <a:gd name="T8" fmla="*/ 19 w 128"/>
                <a:gd name="T9" fmla="*/ 4 h 44"/>
                <a:gd name="T10" fmla="*/ 34 w 128"/>
                <a:gd name="T11" fmla="*/ 20 h 44"/>
                <a:gd name="T12" fmla="*/ 72 w 128"/>
                <a:gd name="T13" fmla="*/ 26 h 44"/>
                <a:gd name="T14" fmla="*/ 84 w 128"/>
                <a:gd name="T15" fmla="*/ 22 h 44"/>
                <a:gd name="T16" fmla="*/ 102 w 128"/>
                <a:gd name="T17" fmla="*/ 8 h 44"/>
                <a:gd name="T18" fmla="*/ 107 w 128"/>
                <a:gd name="T19" fmla="*/ 2 h 44"/>
                <a:gd name="T20" fmla="*/ 114 w 128"/>
                <a:gd name="T21" fmla="*/ 5 h 44"/>
                <a:gd name="T22" fmla="*/ 126 w 128"/>
                <a:gd name="T23" fmla="*/ 4 h 44"/>
                <a:gd name="T24" fmla="*/ 128 w 128"/>
                <a:gd name="T25" fmla="*/ 5 h 44"/>
                <a:gd name="T26" fmla="*/ 77 w 128"/>
                <a:gd name="T27" fmla="*/ 39 h 44"/>
                <a:gd name="T28" fmla="*/ 0 w 128"/>
                <a:gd name="T29" fmla="*/ 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44">
                  <a:moveTo>
                    <a:pt x="0" y="5"/>
                  </a:moveTo>
                  <a:cubicBezTo>
                    <a:pt x="0" y="2"/>
                    <a:pt x="1" y="2"/>
                    <a:pt x="3" y="2"/>
                  </a:cubicBezTo>
                  <a:cubicBezTo>
                    <a:pt x="5" y="3"/>
                    <a:pt x="8" y="4"/>
                    <a:pt x="10" y="2"/>
                  </a:cubicBezTo>
                  <a:cubicBezTo>
                    <a:pt x="12" y="2"/>
                    <a:pt x="14" y="0"/>
                    <a:pt x="16" y="0"/>
                  </a:cubicBezTo>
                  <a:cubicBezTo>
                    <a:pt x="18" y="0"/>
                    <a:pt x="18" y="3"/>
                    <a:pt x="19" y="4"/>
                  </a:cubicBezTo>
                  <a:cubicBezTo>
                    <a:pt x="23" y="10"/>
                    <a:pt x="27" y="16"/>
                    <a:pt x="34" y="20"/>
                  </a:cubicBezTo>
                  <a:cubicBezTo>
                    <a:pt x="45" y="28"/>
                    <a:pt x="58" y="28"/>
                    <a:pt x="72" y="26"/>
                  </a:cubicBezTo>
                  <a:cubicBezTo>
                    <a:pt x="76" y="25"/>
                    <a:pt x="80" y="24"/>
                    <a:pt x="84" y="22"/>
                  </a:cubicBezTo>
                  <a:cubicBezTo>
                    <a:pt x="91" y="19"/>
                    <a:pt x="97" y="14"/>
                    <a:pt x="102" y="8"/>
                  </a:cubicBezTo>
                  <a:cubicBezTo>
                    <a:pt x="104" y="6"/>
                    <a:pt x="105" y="4"/>
                    <a:pt x="107" y="2"/>
                  </a:cubicBezTo>
                  <a:cubicBezTo>
                    <a:pt x="110" y="0"/>
                    <a:pt x="112" y="3"/>
                    <a:pt x="114" y="5"/>
                  </a:cubicBezTo>
                  <a:cubicBezTo>
                    <a:pt x="118" y="5"/>
                    <a:pt x="122" y="5"/>
                    <a:pt x="126" y="4"/>
                  </a:cubicBezTo>
                  <a:cubicBezTo>
                    <a:pt x="127" y="4"/>
                    <a:pt x="128" y="4"/>
                    <a:pt x="128" y="5"/>
                  </a:cubicBezTo>
                  <a:cubicBezTo>
                    <a:pt x="116" y="24"/>
                    <a:pt x="99" y="35"/>
                    <a:pt x="77" y="39"/>
                  </a:cubicBezTo>
                  <a:cubicBezTo>
                    <a:pt x="48" y="44"/>
                    <a:pt x="13" y="29"/>
                    <a:pt x="0" y="5"/>
                  </a:cubicBezTo>
                  <a:close/>
                </a:path>
              </a:pathLst>
            </a:custGeom>
            <a:solidFill>
              <a:srgbClr val="FDFD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36"/>
            <p:cNvSpPr>
              <a:spLocks/>
            </p:cNvSpPr>
            <p:nvPr/>
          </p:nvSpPr>
          <p:spPr bwMode="auto">
            <a:xfrm>
              <a:off x="4108" y="3271"/>
              <a:ext cx="57" cy="48"/>
            </a:xfrm>
            <a:custGeom>
              <a:avLst/>
              <a:gdLst>
                <a:gd name="T0" fmla="*/ 0 w 13"/>
                <a:gd name="T1" fmla="*/ 8 h 11"/>
                <a:gd name="T2" fmla="*/ 2 w 13"/>
                <a:gd name="T3" fmla="*/ 4 h 11"/>
                <a:gd name="T4" fmla="*/ 4 w 13"/>
                <a:gd name="T5" fmla="*/ 3 h 11"/>
                <a:gd name="T6" fmla="*/ 10 w 13"/>
                <a:gd name="T7" fmla="*/ 2 h 11"/>
                <a:gd name="T8" fmla="*/ 11 w 13"/>
                <a:gd name="T9" fmla="*/ 9 h 11"/>
                <a:gd name="T10" fmla="*/ 4 w 13"/>
                <a:gd name="T11" fmla="*/ 11 h 11"/>
                <a:gd name="T12" fmla="*/ 0 w 13"/>
                <a:gd name="T13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0" y="8"/>
                  </a:moveTo>
                  <a:cubicBezTo>
                    <a:pt x="0" y="6"/>
                    <a:pt x="0" y="5"/>
                    <a:pt x="2" y="4"/>
                  </a:cubicBezTo>
                  <a:cubicBezTo>
                    <a:pt x="2" y="3"/>
                    <a:pt x="3" y="3"/>
                    <a:pt x="4" y="3"/>
                  </a:cubicBezTo>
                  <a:cubicBezTo>
                    <a:pt x="6" y="1"/>
                    <a:pt x="8" y="0"/>
                    <a:pt x="10" y="2"/>
                  </a:cubicBezTo>
                  <a:cubicBezTo>
                    <a:pt x="12" y="4"/>
                    <a:pt x="13" y="6"/>
                    <a:pt x="11" y="9"/>
                  </a:cubicBezTo>
                  <a:cubicBezTo>
                    <a:pt x="9" y="11"/>
                    <a:pt x="6" y="11"/>
                    <a:pt x="4" y="11"/>
                  </a:cubicBezTo>
                  <a:cubicBezTo>
                    <a:pt x="1" y="11"/>
                    <a:pt x="0" y="10"/>
                    <a:pt x="0" y="8"/>
                  </a:cubicBezTo>
                  <a:close/>
                </a:path>
              </a:pathLst>
            </a:custGeom>
            <a:solidFill>
              <a:srgbClr val="FCE4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37"/>
            <p:cNvSpPr>
              <a:spLocks/>
            </p:cNvSpPr>
            <p:nvPr/>
          </p:nvSpPr>
          <p:spPr bwMode="auto">
            <a:xfrm>
              <a:off x="4260" y="2985"/>
              <a:ext cx="56" cy="43"/>
            </a:xfrm>
            <a:custGeom>
              <a:avLst/>
              <a:gdLst>
                <a:gd name="T0" fmla="*/ 8 w 13"/>
                <a:gd name="T1" fmla="*/ 10 h 10"/>
                <a:gd name="T2" fmla="*/ 1 w 13"/>
                <a:gd name="T3" fmla="*/ 8 h 10"/>
                <a:gd name="T4" fmla="*/ 2 w 13"/>
                <a:gd name="T5" fmla="*/ 3 h 10"/>
                <a:gd name="T6" fmla="*/ 5 w 13"/>
                <a:gd name="T7" fmla="*/ 1 h 10"/>
                <a:gd name="T8" fmla="*/ 9 w 13"/>
                <a:gd name="T9" fmla="*/ 2 h 10"/>
                <a:gd name="T10" fmla="*/ 13 w 13"/>
                <a:gd name="T11" fmla="*/ 0 h 10"/>
                <a:gd name="T12" fmla="*/ 8 w 13"/>
                <a:gd name="T13" fmla="*/ 8 h 10"/>
                <a:gd name="T14" fmla="*/ 8 w 13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0">
                  <a:moveTo>
                    <a:pt x="8" y="10"/>
                  </a:moveTo>
                  <a:cubicBezTo>
                    <a:pt x="5" y="10"/>
                    <a:pt x="4" y="6"/>
                    <a:pt x="1" y="8"/>
                  </a:cubicBezTo>
                  <a:cubicBezTo>
                    <a:pt x="0" y="6"/>
                    <a:pt x="2" y="4"/>
                    <a:pt x="2" y="3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6" y="3"/>
                    <a:pt x="7" y="2"/>
                    <a:pt x="9" y="2"/>
                  </a:cubicBezTo>
                  <a:cubicBezTo>
                    <a:pt x="10" y="1"/>
                    <a:pt x="11" y="0"/>
                    <a:pt x="13" y="0"/>
                  </a:cubicBezTo>
                  <a:cubicBezTo>
                    <a:pt x="13" y="4"/>
                    <a:pt x="12" y="7"/>
                    <a:pt x="8" y="8"/>
                  </a:cubicBezTo>
                  <a:cubicBezTo>
                    <a:pt x="8" y="8"/>
                    <a:pt x="8" y="9"/>
                    <a:pt x="8" y="10"/>
                  </a:cubicBezTo>
                  <a:close/>
                </a:path>
              </a:pathLst>
            </a:custGeom>
            <a:solidFill>
              <a:srgbClr val="FCE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38"/>
            <p:cNvSpPr>
              <a:spLocks/>
            </p:cNvSpPr>
            <p:nvPr/>
          </p:nvSpPr>
          <p:spPr bwMode="auto">
            <a:xfrm>
              <a:off x="3861" y="2569"/>
              <a:ext cx="403" cy="542"/>
            </a:xfrm>
            <a:custGeom>
              <a:avLst/>
              <a:gdLst>
                <a:gd name="T0" fmla="*/ 2 w 93"/>
                <a:gd name="T1" fmla="*/ 101 h 125"/>
                <a:gd name="T2" fmla="*/ 3 w 93"/>
                <a:gd name="T3" fmla="*/ 78 h 125"/>
                <a:gd name="T4" fmla="*/ 7 w 93"/>
                <a:gd name="T5" fmla="*/ 58 h 125"/>
                <a:gd name="T6" fmla="*/ 12 w 93"/>
                <a:gd name="T7" fmla="*/ 77 h 125"/>
                <a:gd name="T8" fmla="*/ 16 w 93"/>
                <a:gd name="T9" fmla="*/ 76 h 125"/>
                <a:gd name="T10" fmla="*/ 20 w 93"/>
                <a:gd name="T11" fmla="*/ 63 h 125"/>
                <a:gd name="T12" fmla="*/ 24 w 93"/>
                <a:gd name="T13" fmla="*/ 73 h 125"/>
                <a:gd name="T14" fmla="*/ 21 w 93"/>
                <a:gd name="T15" fmla="*/ 63 h 125"/>
                <a:gd name="T16" fmla="*/ 16 w 93"/>
                <a:gd name="T17" fmla="*/ 74 h 125"/>
                <a:gd name="T18" fmla="*/ 18 w 93"/>
                <a:gd name="T19" fmla="*/ 50 h 125"/>
                <a:gd name="T20" fmla="*/ 46 w 93"/>
                <a:gd name="T21" fmla="*/ 17 h 125"/>
                <a:gd name="T22" fmla="*/ 58 w 93"/>
                <a:gd name="T23" fmla="*/ 8 h 125"/>
                <a:gd name="T24" fmla="*/ 80 w 93"/>
                <a:gd name="T25" fmla="*/ 62 h 125"/>
                <a:gd name="T26" fmla="*/ 77 w 93"/>
                <a:gd name="T27" fmla="*/ 71 h 125"/>
                <a:gd name="T28" fmla="*/ 84 w 93"/>
                <a:gd name="T29" fmla="*/ 72 h 125"/>
                <a:gd name="T30" fmla="*/ 88 w 93"/>
                <a:gd name="T31" fmla="*/ 69 h 125"/>
                <a:gd name="T32" fmla="*/ 89 w 93"/>
                <a:gd name="T33" fmla="*/ 76 h 125"/>
                <a:gd name="T34" fmla="*/ 93 w 93"/>
                <a:gd name="T35" fmla="*/ 74 h 125"/>
                <a:gd name="T36" fmla="*/ 87 w 93"/>
                <a:gd name="T37" fmla="*/ 85 h 125"/>
                <a:gd name="T38" fmla="*/ 85 w 93"/>
                <a:gd name="T39" fmla="*/ 91 h 125"/>
                <a:gd name="T40" fmla="*/ 75 w 93"/>
                <a:gd name="T41" fmla="*/ 85 h 125"/>
                <a:gd name="T42" fmla="*/ 70 w 93"/>
                <a:gd name="T43" fmla="*/ 73 h 125"/>
                <a:gd name="T44" fmla="*/ 68 w 93"/>
                <a:gd name="T45" fmla="*/ 50 h 125"/>
                <a:gd name="T46" fmla="*/ 74 w 93"/>
                <a:gd name="T47" fmla="*/ 43 h 125"/>
                <a:gd name="T48" fmla="*/ 69 w 93"/>
                <a:gd name="T49" fmla="*/ 37 h 125"/>
                <a:gd name="T50" fmla="*/ 67 w 93"/>
                <a:gd name="T51" fmla="*/ 28 h 125"/>
                <a:gd name="T52" fmla="*/ 65 w 93"/>
                <a:gd name="T53" fmla="*/ 23 h 125"/>
                <a:gd name="T54" fmla="*/ 58 w 93"/>
                <a:gd name="T55" fmla="*/ 13 h 125"/>
                <a:gd name="T56" fmla="*/ 49 w 93"/>
                <a:gd name="T57" fmla="*/ 18 h 125"/>
                <a:gd name="T58" fmla="*/ 45 w 93"/>
                <a:gd name="T59" fmla="*/ 23 h 125"/>
                <a:gd name="T60" fmla="*/ 39 w 93"/>
                <a:gd name="T61" fmla="*/ 31 h 125"/>
                <a:gd name="T62" fmla="*/ 47 w 93"/>
                <a:gd name="T63" fmla="*/ 30 h 125"/>
                <a:gd name="T64" fmla="*/ 40 w 93"/>
                <a:gd name="T65" fmla="*/ 37 h 125"/>
                <a:gd name="T66" fmla="*/ 33 w 93"/>
                <a:gd name="T67" fmla="*/ 37 h 125"/>
                <a:gd name="T68" fmla="*/ 23 w 93"/>
                <a:gd name="T69" fmla="*/ 49 h 125"/>
                <a:gd name="T70" fmla="*/ 32 w 93"/>
                <a:gd name="T71" fmla="*/ 52 h 125"/>
                <a:gd name="T72" fmla="*/ 38 w 93"/>
                <a:gd name="T73" fmla="*/ 52 h 125"/>
                <a:gd name="T74" fmla="*/ 46 w 93"/>
                <a:gd name="T75" fmla="*/ 45 h 125"/>
                <a:gd name="T76" fmla="*/ 53 w 93"/>
                <a:gd name="T77" fmla="*/ 33 h 125"/>
                <a:gd name="T78" fmla="*/ 44 w 93"/>
                <a:gd name="T79" fmla="*/ 54 h 125"/>
                <a:gd name="T80" fmla="*/ 24 w 93"/>
                <a:gd name="T81" fmla="*/ 87 h 125"/>
                <a:gd name="T82" fmla="*/ 12 w 93"/>
                <a:gd name="T83" fmla="*/ 89 h 125"/>
                <a:gd name="T84" fmla="*/ 24 w 93"/>
                <a:gd name="T85" fmla="*/ 118 h 125"/>
                <a:gd name="T86" fmla="*/ 24 w 93"/>
                <a:gd name="T87" fmla="*/ 12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3" h="125">
                  <a:moveTo>
                    <a:pt x="18" y="121"/>
                  </a:moveTo>
                  <a:cubicBezTo>
                    <a:pt x="10" y="117"/>
                    <a:pt x="6" y="109"/>
                    <a:pt x="2" y="101"/>
                  </a:cubicBezTo>
                  <a:cubicBezTo>
                    <a:pt x="3" y="99"/>
                    <a:pt x="1" y="97"/>
                    <a:pt x="1" y="95"/>
                  </a:cubicBezTo>
                  <a:cubicBezTo>
                    <a:pt x="1" y="89"/>
                    <a:pt x="0" y="84"/>
                    <a:pt x="3" y="78"/>
                  </a:cubicBezTo>
                  <a:cubicBezTo>
                    <a:pt x="4" y="74"/>
                    <a:pt x="3" y="70"/>
                    <a:pt x="5" y="65"/>
                  </a:cubicBezTo>
                  <a:cubicBezTo>
                    <a:pt x="6" y="63"/>
                    <a:pt x="7" y="61"/>
                    <a:pt x="7" y="58"/>
                  </a:cubicBezTo>
                  <a:cubicBezTo>
                    <a:pt x="8" y="64"/>
                    <a:pt x="8" y="69"/>
                    <a:pt x="11" y="74"/>
                  </a:cubicBezTo>
                  <a:cubicBezTo>
                    <a:pt x="11" y="75"/>
                    <a:pt x="12" y="76"/>
                    <a:pt x="12" y="77"/>
                  </a:cubicBezTo>
                  <a:cubicBezTo>
                    <a:pt x="12" y="78"/>
                    <a:pt x="12" y="79"/>
                    <a:pt x="14" y="79"/>
                  </a:cubicBezTo>
                  <a:cubicBezTo>
                    <a:pt x="15" y="79"/>
                    <a:pt x="16" y="77"/>
                    <a:pt x="16" y="76"/>
                  </a:cubicBezTo>
                  <a:cubicBezTo>
                    <a:pt x="16" y="74"/>
                    <a:pt x="16" y="71"/>
                    <a:pt x="16" y="68"/>
                  </a:cubicBezTo>
                  <a:cubicBezTo>
                    <a:pt x="16" y="65"/>
                    <a:pt x="17" y="63"/>
                    <a:pt x="20" y="63"/>
                  </a:cubicBezTo>
                  <a:cubicBezTo>
                    <a:pt x="24" y="63"/>
                    <a:pt x="24" y="66"/>
                    <a:pt x="25" y="68"/>
                  </a:cubicBezTo>
                  <a:cubicBezTo>
                    <a:pt x="25" y="70"/>
                    <a:pt x="25" y="71"/>
                    <a:pt x="24" y="73"/>
                  </a:cubicBezTo>
                  <a:cubicBezTo>
                    <a:pt x="25" y="71"/>
                    <a:pt x="25" y="70"/>
                    <a:pt x="25" y="68"/>
                  </a:cubicBezTo>
                  <a:cubicBezTo>
                    <a:pt x="25" y="66"/>
                    <a:pt x="24" y="63"/>
                    <a:pt x="21" y="63"/>
                  </a:cubicBezTo>
                  <a:cubicBezTo>
                    <a:pt x="17" y="63"/>
                    <a:pt x="16" y="65"/>
                    <a:pt x="16" y="68"/>
                  </a:cubicBezTo>
                  <a:cubicBezTo>
                    <a:pt x="16" y="70"/>
                    <a:pt x="16" y="72"/>
                    <a:pt x="16" y="74"/>
                  </a:cubicBezTo>
                  <a:cubicBezTo>
                    <a:pt x="16" y="75"/>
                    <a:pt x="16" y="76"/>
                    <a:pt x="14" y="76"/>
                  </a:cubicBezTo>
                  <a:cubicBezTo>
                    <a:pt x="9" y="67"/>
                    <a:pt x="12" y="58"/>
                    <a:pt x="18" y="50"/>
                  </a:cubicBezTo>
                  <a:cubicBezTo>
                    <a:pt x="23" y="42"/>
                    <a:pt x="31" y="35"/>
                    <a:pt x="37" y="28"/>
                  </a:cubicBezTo>
                  <a:cubicBezTo>
                    <a:pt x="40" y="24"/>
                    <a:pt x="43" y="21"/>
                    <a:pt x="46" y="17"/>
                  </a:cubicBezTo>
                  <a:cubicBezTo>
                    <a:pt x="49" y="12"/>
                    <a:pt x="51" y="6"/>
                    <a:pt x="50" y="0"/>
                  </a:cubicBezTo>
                  <a:cubicBezTo>
                    <a:pt x="54" y="2"/>
                    <a:pt x="56" y="5"/>
                    <a:pt x="58" y="8"/>
                  </a:cubicBezTo>
                  <a:cubicBezTo>
                    <a:pt x="68" y="21"/>
                    <a:pt x="76" y="35"/>
                    <a:pt x="79" y="52"/>
                  </a:cubicBezTo>
                  <a:cubicBezTo>
                    <a:pt x="80" y="55"/>
                    <a:pt x="80" y="59"/>
                    <a:pt x="80" y="62"/>
                  </a:cubicBezTo>
                  <a:cubicBezTo>
                    <a:pt x="79" y="62"/>
                    <a:pt x="78" y="61"/>
                    <a:pt x="78" y="63"/>
                  </a:cubicBezTo>
                  <a:cubicBezTo>
                    <a:pt x="77" y="66"/>
                    <a:pt x="77" y="68"/>
                    <a:pt x="77" y="71"/>
                  </a:cubicBezTo>
                  <a:cubicBezTo>
                    <a:pt x="77" y="73"/>
                    <a:pt x="78" y="75"/>
                    <a:pt x="81" y="75"/>
                  </a:cubicBezTo>
                  <a:cubicBezTo>
                    <a:pt x="83" y="75"/>
                    <a:pt x="84" y="74"/>
                    <a:pt x="84" y="72"/>
                  </a:cubicBezTo>
                  <a:cubicBezTo>
                    <a:pt x="85" y="71"/>
                    <a:pt x="85" y="71"/>
                    <a:pt x="85" y="70"/>
                  </a:cubicBezTo>
                  <a:cubicBezTo>
                    <a:pt x="86" y="69"/>
                    <a:pt x="87" y="68"/>
                    <a:pt x="88" y="69"/>
                  </a:cubicBezTo>
                  <a:cubicBezTo>
                    <a:pt x="90" y="69"/>
                    <a:pt x="90" y="70"/>
                    <a:pt x="90" y="71"/>
                  </a:cubicBezTo>
                  <a:cubicBezTo>
                    <a:pt x="90" y="73"/>
                    <a:pt x="89" y="75"/>
                    <a:pt x="89" y="76"/>
                  </a:cubicBezTo>
                  <a:cubicBezTo>
                    <a:pt x="89" y="75"/>
                    <a:pt x="89" y="73"/>
                    <a:pt x="91" y="73"/>
                  </a:cubicBezTo>
                  <a:cubicBezTo>
                    <a:pt x="92" y="73"/>
                    <a:pt x="93" y="74"/>
                    <a:pt x="93" y="74"/>
                  </a:cubicBezTo>
                  <a:cubicBezTo>
                    <a:pt x="93" y="75"/>
                    <a:pt x="91" y="86"/>
                    <a:pt x="90" y="87"/>
                  </a:cubicBezTo>
                  <a:cubicBezTo>
                    <a:pt x="88" y="88"/>
                    <a:pt x="87" y="88"/>
                    <a:pt x="87" y="85"/>
                  </a:cubicBezTo>
                  <a:cubicBezTo>
                    <a:pt x="87" y="89"/>
                    <a:pt x="89" y="92"/>
                    <a:pt x="86" y="95"/>
                  </a:cubicBezTo>
                  <a:cubicBezTo>
                    <a:pt x="84" y="94"/>
                    <a:pt x="85" y="92"/>
                    <a:pt x="85" y="91"/>
                  </a:cubicBezTo>
                  <a:cubicBezTo>
                    <a:pt x="84" y="87"/>
                    <a:pt x="85" y="84"/>
                    <a:pt x="84" y="80"/>
                  </a:cubicBezTo>
                  <a:cubicBezTo>
                    <a:pt x="81" y="82"/>
                    <a:pt x="79" y="85"/>
                    <a:pt x="75" y="85"/>
                  </a:cubicBezTo>
                  <a:cubicBezTo>
                    <a:pt x="73" y="84"/>
                    <a:pt x="73" y="80"/>
                    <a:pt x="70" y="80"/>
                  </a:cubicBezTo>
                  <a:cubicBezTo>
                    <a:pt x="69" y="77"/>
                    <a:pt x="70" y="75"/>
                    <a:pt x="70" y="73"/>
                  </a:cubicBezTo>
                  <a:cubicBezTo>
                    <a:pt x="71" y="67"/>
                    <a:pt x="71" y="61"/>
                    <a:pt x="69" y="54"/>
                  </a:cubicBezTo>
                  <a:cubicBezTo>
                    <a:pt x="68" y="53"/>
                    <a:pt x="68" y="51"/>
                    <a:pt x="68" y="50"/>
                  </a:cubicBezTo>
                  <a:cubicBezTo>
                    <a:pt x="69" y="49"/>
                    <a:pt x="69" y="49"/>
                    <a:pt x="70" y="48"/>
                  </a:cubicBezTo>
                  <a:cubicBezTo>
                    <a:pt x="75" y="49"/>
                    <a:pt x="76" y="48"/>
                    <a:pt x="74" y="43"/>
                  </a:cubicBezTo>
                  <a:cubicBezTo>
                    <a:pt x="73" y="42"/>
                    <a:pt x="73" y="41"/>
                    <a:pt x="73" y="40"/>
                  </a:cubicBezTo>
                  <a:cubicBezTo>
                    <a:pt x="72" y="38"/>
                    <a:pt x="72" y="36"/>
                    <a:pt x="69" y="37"/>
                  </a:cubicBezTo>
                  <a:cubicBezTo>
                    <a:pt x="67" y="37"/>
                    <a:pt x="66" y="35"/>
                    <a:pt x="68" y="34"/>
                  </a:cubicBezTo>
                  <a:cubicBezTo>
                    <a:pt x="70" y="31"/>
                    <a:pt x="68" y="29"/>
                    <a:pt x="67" y="28"/>
                  </a:cubicBezTo>
                  <a:cubicBezTo>
                    <a:pt x="67" y="27"/>
                    <a:pt x="66" y="26"/>
                    <a:pt x="66" y="25"/>
                  </a:cubicBezTo>
                  <a:cubicBezTo>
                    <a:pt x="66" y="24"/>
                    <a:pt x="66" y="23"/>
                    <a:pt x="65" y="23"/>
                  </a:cubicBezTo>
                  <a:cubicBezTo>
                    <a:pt x="64" y="22"/>
                    <a:pt x="64" y="21"/>
                    <a:pt x="63" y="20"/>
                  </a:cubicBezTo>
                  <a:cubicBezTo>
                    <a:pt x="62" y="17"/>
                    <a:pt x="60" y="15"/>
                    <a:pt x="58" y="13"/>
                  </a:cubicBezTo>
                  <a:cubicBezTo>
                    <a:pt x="56" y="11"/>
                    <a:pt x="55" y="9"/>
                    <a:pt x="53" y="6"/>
                  </a:cubicBezTo>
                  <a:cubicBezTo>
                    <a:pt x="52" y="11"/>
                    <a:pt x="50" y="14"/>
                    <a:pt x="49" y="18"/>
                  </a:cubicBezTo>
                  <a:cubicBezTo>
                    <a:pt x="49" y="19"/>
                    <a:pt x="48" y="20"/>
                    <a:pt x="47" y="20"/>
                  </a:cubicBezTo>
                  <a:cubicBezTo>
                    <a:pt x="46" y="21"/>
                    <a:pt x="45" y="22"/>
                    <a:pt x="45" y="23"/>
                  </a:cubicBezTo>
                  <a:cubicBezTo>
                    <a:pt x="45" y="25"/>
                    <a:pt x="43" y="26"/>
                    <a:pt x="41" y="27"/>
                  </a:cubicBezTo>
                  <a:cubicBezTo>
                    <a:pt x="40" y="28"/>
                    <a:pt x="38" y="29"/>
                    <a:pt x="39" y="31"/>
                  </a:cubicBezTo>
                  <a:cubicBezTo>
                    <a:pt x="41" y="33"/>
                    <a:pt x="42" y="33"/>
                    <a:pt x="44" y="31"/>
                  </a:cubicBezTo>
                  <a:cubicBezTo>
                    <a:pt x="45" y="30"/>
                    <a:pt x="46" y="29"/>
                    <a:pt x="47" y="30"/>
                  </a:cubicBezTo>
                  <a:cubicBezTo>
                    <a:pt x="48" y="30"/>
                    <a:pt x="48" y="32"/>
                    <a:pt x="48" y="33"/>
                  </a:cubicBezTo>
                  <a:cubicBezTo>
                    <a:pt x="47" y="40"/>
                    <a:pt x="47" y="40"/>
                    <a:pt x="40" y="37"/>
                  </a:cubicBezTo>
                  <a:cubicBezTo>
                    <a:pt x="39" y="37"/>
                    <a:pt x="39" y="37"/>
                    <a:pt x="38" y="36"/>
                  </a:cubicBezTo>
                  <a:cubicBezTo>
                    <a:pt x="36" y="34"/>
                    <a:pt x="35" y="35"/>
                    <a:pt x="33" y="37"/>
                  </a:cubicBezTo>
                  <a:cubicBezTo>
                    <a:pt x="31" y="40"/>
                    <a:pt x="28" y="42"/>
                    <a:pt x="25" y="45"/>
                  </a:cubicBezTo>
                  <a:cubicBezTo>
                    <a:pt x="24" y="46"/>
                    <a:pt x="23" y="47"/>
                    <a:pt x="23" y="49"/>
                  </a:cubicBezTo>
                  <a:cubicBezTo>
                    <a:pt x="24" y="51"/>
                    <a:pt x="25" y="52"/>
                    <a:pt x="27" y="52"/>
                  </a:cubicBezTo>
                  <a:cubicBezTo>
                    <a:pt x="29" y="53"/>
                    <a:pt x="31" y="53"/>
                    <a:pt x="32" y="52"/>
                  </a:cubicBezTo>
                  <a:cubicBezTo>
                    <a:pt x="34" y="52"/>
                    <a:pt x="35" y="52"/>
                    <a:pt x="37" y="52"/>
                  </a:cubicBezTo>
                  <a:cubicBezTo>
                    <a:pt x="37" y="53"/>
                    <a:pt x="38" y="54"/>
                    <a:pt x="38" y="52"/>
                  </a:cubicBezTo>
                  <a:cubicBezTo>
                    <a:pt x="38" y="50"/>
                    <a:pt x="39" y="50"/>
                    <a:pt x="41" y="50"/>
                  </a:cubicBezTo>
                  <a:cubicBezTo>
                    <a:pt x="44" y="50"/>
                    <a:pt x="46" y="47"/>
                    <a:pt x="46" y="45"/>
                  </a:cubicBezTo>
                  <a:cubicBezTo>
                    <a:pt x="47" y="43"/>
                    <a:pt x="49" y="41"/>
                    <a:pt x="50" y="39"/>
                  </a:cubicBezTo>
                  <a:cubicBezTo>
                    <a:pt x="51" y="37"/>
                    <a:pt x="50" y="33"/>
                    <a:pt x="53" y="33"/>
                  </a:cubicBezTo>
                  <a:cubicBezTo>
                    <a:pt x="56" y="37"/>
                    <a:pt x="54" y="40"/>
                    <a:pt x="52" y="43"/>
                  </a:cubicBezTo>
                  <a:cubicBezTo>
                    <a:pt x="51" y="47"/>
                    <a:pt x="48" y="51"/>
                    <a:pt x="44" y="54"/>
                  </a:cubicBezTo>
                  <a:cubicBezTo>
                    <a:pt x="40" y="58"/>
                    <a:pt x="36" y="62"/>
                    <a:pt x="32" y="67"/>
                  </a:cubicBezTo>
                  <a:cubicBezTo>
                    <a:pt x="27" y="72"/>
                    <a:pt x="25" y="79"/>
                    <a:pt x="24" y="87"/>
                  </a:cubicBezTo>
                  <a:cubicBezTo>
                    <a:pt x="24" y="92"/>
                    <a:pt x="23" y="92"/>
                    <a:pt x="18" y="91"/>
                  </a:cubicBezTo>
                  <a:cubicBezTo>
                    <a:pt x="16" y="90"/>
                    <a:pt x="14" y="89"/>
                    <a:pt x="12" y="89"/>
                  </a:cubicBezTo>
                  <a:cubicBezTo>
                    <a:pt x="9" y="87"/>
                    <a:pt x="8" y="88"/>
                    <a:pt x="9" y="91"/>
                  </a:cubicBezTo>
                  <a:cubicBezTo>
                    <a:pt x="10" y="102"/>
                    <a:pt x="15" y="111"/>
                    <a:pt x="24" y="118"/>
                  </a:cubicBezTo>
                  <a:cubicBezTo>
                    <a:pt x="25" y="119"/>
                    <a:pt x="27" y="120"/>
                    <a:pt x="27" y="122"/>
                  </a:cubicBezTo>
                  <a:cubicBezTo>
                    <a:pt x="28" y="125"/>
                    <a:pt x="26" y="125"/>
                    <a:pt x="24" y="124"/>
                  </a:cubicBezTo>
                  <a:cubicBezTo>
                    <a:pt x="22" y="123"/>
                    <a:pt x="20" y="122"/>
                    <a:pt x="18" y="121"/>
                  </a:cubicBezTo>
                  <a:close/>
                </a:path>
              </a:pathLst>
            </a:custGeom>
            <a:solidFill>
              <a:srgbClr val="D73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39"/>
            <p:cNvSpPr>
              <a:spLocks/>
            </p:cNvSpPr>
            <p:nvPr/>
          </p:nvSpPr>
          <p:spPr bwMode="auto">
            <a:xfrm>
              <a:off x="4156" y="2768"/>
              <a:ext cx="134" cy="338"/>
            </a:xfrm>
            <a:custGeom>
              <a:avLst/>
              <a:gdLst>
                <a:gd name="T0" fmla="*/ 18 w 31"/>
                <a:gd name="T1" fmla="*/ 49 h 78"/>
                <a:gd name="T2" fmla="*/ 19 w 31"/>
                <a:gd name="T3" fmla="*/ 39 h 78"/>
                <a:gd name="T4" fmla="*/ 21 w 31"/>
                <a:gd name="T5" fmla="*/ 41 h 78"/>
                <a:gd name="T6" fmla="*/ 22 w 31"/>
                <a:gd name="T7" fmla="*/ 38 h 78"/>
                <a:gd name="T8" fmla="*/ 24 w 31"/>
                <a:gd name="T9" fmla="*/ 31 h 78"/>
                <a:gd name="T10" fmla="*/ 23 w 31"/>
                <a:gd name="T11" fmla="*/ 27 h 78"/>
                <a:gd name="T12" fmla="*/ 22 w 31"/>
                <a:gd name="T13" fmla="*/ 27 h 78"/>
                <a:gd name="T14" fmla="*/ 16 w 31"/>
                <a:gd name="T15" fmla="*/ 25 h 78"/>
                <a:gd name="T16" fmla="*/ 15 w 31"/>
                <a:gd name="T17" fmla="*/ 20 h 78"/>
                <a:gd name="T18" fmla="*/ 16 w 31"/>
                <a:gd name="T19" fmla="*/ 18 h 78"/>
                <a:gd name="T20" fmla="*/ 18 w 31"/>
                <a:gd name="T21" fmla="*/ 17 h 78"/>
                <a:gd name="T22" fmla="*/ 20 w 31"/>
                <a:gd name="T23" fmla="*/ 12 h 78"/>
                <a:gd name="T24" fmla="*/ 19 w 31"/>
                <a:gd name="T25" fmla="*/ 8 h 78"/>
                <a:gd name="T26" fmla="*/ 20 w 31"/>
                <a:gd name="T27" fmla="*/ 4 h 78"/>
                <a:gd name="T28" fmla="*/ 22 w 31"/>
                <a:gd name="T29" fmla="*/ 0 h 78"/>
                <a:gd name="T30" fmla="*/ 28 w 31"/>
                <a:gd name="T31" fmla="*/ 8 h 78"/>
                <a:gd name="T32" fmla="*/ 30 w 31"/>
                <a:gd name="T33" fmla="*/ 14 h 78"/>
                <a:gd name="T34" fmla="*/ 30 w 31"/>
                <a:gd name="T35" fmla="*/ 37 h 78"/>
                <a:gd name="T36" fmla="*/ 27 w 31"/>
                <a:gd name="T37" fmla="*/ 53 h 78"/>
                <a:gd name="T38" fmla="*/ 25 w 31"/>
                <a:gd name="T39" fmla="*/ 58 h 78"/>
                <a:gd name="T40" fmla="*/ 3 w 31"/>
                <a:gd name="T41" fmla="*/ 78 h 78"/>
                <a:gd name="T42" fmla="*/ 2 w 31"/>
                <a:gd name="T43" fmla="*/ 74 h 78"/>
                <a:gd name="T44" fmla="*/ 16 w 31"/>
                <a:gd name="T45" fmla="*/ 52 h 78"/>
                <a:gd name="T46" fmla="*/ 18 w 31"/>
                <a:gd name="T47" fmla="*/ 4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" h="78">
                  <a:moveTo>
                    <a:pt x="18" y="49"/>
                  </a:moveTo>
                  <a:cubicBezTo>
                    <a:pt x="19" y="46"/>
                    <a:pt x="18" y="42"/>
                    <a:pt x="19" y="39"/>
                  </a:cubicBezTo>
                  <a:cubicBezTo>
                    <a:pt x="20" y="39"/>
                    <a:pt x="19" y="42"/>
                    <a:pt x="21" y="41"/>
                  </a:cubicBezTo>
                  <a:cubicBezTo>
                    <a:pt x="22" y="40"/>
                    <a:pt x="22" y="39"/>
                    <a:pt x="22" y="38"/>
                  </a:cubicBezTo>
                  <a:cubicBezTo>
                    <a:pt x="22" y="36"/>
                    <a:pt x="22" y="33"/>
                    <a:pt x="24" y="31"/>
                  </a:cubicBezTo>
                  <a:cubicBezTo>
                    <a:pt x="25" y="30"/>
                    <a:pt x="24" y="28"/>
                    <a:pt x="23" y="27"/>
                  </a:cubicBezTo>
                  <a:cubicBezTo>
                    <a:pt x="23" y="27"/>
                    <a:pt x="22" y="27"/>
                    <a:pt x="22" y="27"/>
                  </a:cubicBezTo>
                  <a:cubicBezTo>
                    <a:pt x="21" y="21"/>
                    <a:pt x="21" y="21"/>
                    <a:pt x="16" y="25"/>
                  </a:cubicBezTo>
                  <a:cubicBezTo>
                    <a:pt x="15" y="24"/>
                    <a:pt x="15" y="22"/>
                    <a:pt x="15" y="20"/>
                  </a:cubicBezTo>
                  <a:cubicBezTo>
                    <a:pt x="15" y="19"/>
                    <a:pt x="15" y="18"/>
                    <a:pt x="16" y="18"/>
                  </a:cubicBezTo>
                  <a:cubicBezTo>
                    <a:pt x="17" y="17"/>
                    <a:pt x="17" y="17"/>
                    <a:pt x="18" y="17"/>
                  </a:cubicBezTo>
                  <a:cubicBezTo>
                    <a:pt x="21" y="16"/>
                    <a:pt x="23" y="14"/>
                    <a:pt x="20" y="12"/>
                  </a:cubicBezTo>
                  <a:cubicBezTo>
                    <a:pt x="19" y="11"/>
                    <a:pt x="19" y="9"/>
                    <a:pt x="19" y="8"/>
                  </a:cubicBezTo>
                  <a:cubicBezTo>
                    <a:pt x="19" y="7"/>
                    <a:pt x="19" y="5"/>
                    <a:pt x="20" y="4"/>
                  </a:cubicBezTo>
                  <a:cubicBezTo>
                    <a:pt x="22" y="3"/>
                    <a:pt x="20" y="1"/>
                    <a:pt x="22" y="0"/>
                  </a:cubicBezTo>
                  <a:cubicBezTo>
                    <a:pt x="24" y="3"/>
                    <a:pt x="26" y="5"/>
                    <a:pt x="28" y="8"/>
                  </a:cubicBezTo>
                  <a:cubicBezTo>
                    <a:pt x="29" y="9"/>
                    <a:pt x="30" y="12"/>
                    <a:pt x="30" y="14"/>
                  </a:cubicBezTo>
                  <a:cubicBezTo>
                    <a:pt x="29" y="21"/>
                    <a:pt x="30" y="29"/>
                    <a:pt x="30" y="37"/>
                  </a:cubicBezTo>
                  <a:cubicBezTo>
                    <a:pt x="31" y="42"/>
                    <a:pt x="29" y="48"/>
                    <a:pt x="27" y="53"/>
                  </a:cubicBezTo>
                  <a:cubicBezTo>
                    <a:pt x="27" y="54"/>
                    <a:pt x="26" y="56"/>
                    <a:pt x="25" y="58"/>
                  </a:cubicBezTo>
                  <a:cubicBezTo>
                    <a:pt x="20" y="67"/>
                    <a:pt x="13" y="74"/>
                    <a:pt x="3" y="78"/>
                  </a:cubicBezTo>
                  <a:cubicBezTo>
                    <a:pt x="0" y="77"/>
                    <a:pt x="1" y="76"/>
                    <a:pt x="2" y="74"/>
                  </a:cubicBezTo>
                  <a:cubicBezTo>
                    <a:pt x="9" y="68"/>
                    <a:pt x="15" y="61"/>
                    <a:pt x="16" y="52"/>
                  </a:cubicBezTo>
                  <a:cubicBezTo>
                    <a:pt x="16" y="51"/>
                    <a:pt x="17" y="50"/>
                    <a:pt x="18" y="49"/>
                  </a:cubicBezTo>
                  <a:close/>
                </a:path>
              </a:pathLst>
            </a:custGeom>
            <a:solidFill>
              <a:srgbClr val="D931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40"/>
            <p:cNvSpPr>
              <a:spLocks/>
            </p:cNvSpPr>
            <p:nvPr/>
          </p:nvSpPr>
          <p:spPr bwMode="auto">
            <a:xfrm>
              <a:off x="4186" y="2820"/>
              <a:ext cx="74" cy="91"/>
            </a:xfrm>
            <a:custGeom>
              <a:avLst/>
              <a:gdLst>
                <a:gd name="T0" fmla="*/ 8 w 17"/>
                <a:gd name="T1" fmla="*/ 8 h 21"/>
                <a:gd name="T2" fmla="*/ 9 w 17"/>
                <a:gd name="T3" fmla="*/ 12 h 21"/>
                <a:gd name="T4" fmla="*/ 14 w 17"/>
                <a:gd name="T5" fmla="*/ 10 h 21"/>
                <a:gd name="T6" fmla="*/ 16 w 17"/>
                <a:gd name="T7" fmla="*/ 15 h 21"/>
                <a:gd name="T8" fmla="*/ 12 w 17"/>
                <a:gd name="T9" fmla="*/ 21 h 21"/>
                <a:gd name="T10" fmla="*/ 14 w 17"/>
                <a:gd name="T11" fmla="*/ 15 h 21"/>
                <a:gd name="T12" fmla="*/ 13 w 17"/>
                <a:gd name="T13" fmla="*/ 11 h 21"/>
                <a:gd name="T14" fmla="*/ 11 w 17"/>
                <a:gd name="T15" fmla="*/ 14 h 21"/>
                <a:gd name="T16" fmla="*/ 5 w 17"/>
                <a:gd name="T17" fmla="*/ 18 h 21"/>
                <a:gd name="T18" fmla="*/ 1 w 17"/>
                <a:gd name="T19" fmla="*/ 13 h 21"/>
                <a:gd name="T20" fmla="*/ 2 w 17"/>
                <a:gd name="T21" fmla="*/ 4 h 21"/>
                <a:gd name="T22" fmla="*/ 5 w 17"/>
                <a:gd name="T23" fmla="*/ 4 h 21"/>
                <a:gd name="T24" fmla="*/ 4 w 17"/>
                <a:gd name="T25" fmla="*/ 14 h 21"/>
                <a:gd name="T26" fmla="*/ 8 w 17"/>
                <a:gd name="T27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21">
                  <a:moveTo>
                    <a:pt x="8" y="8"/>
                  </a:moveTo>
                  <a:cubicBezTo>
                    <a:pt x="8" y="9"/>
                    <a:pt x="9" y="11"/>
                    <a:pt x="9" y="12"/>
                  </a:cubicBezTo>
                  <a:cubicBezTo>
                    <a:pt x="11" y="11"/>
                    <a:pt x="12" y="9"/>
                    <a:pt x="14" y="10"/>
                  </a:cubicBezTo>
                  <a:cubicBezTo>
                    <a:pt x="17" y="11"/>
                    <a:pt x="16" y="13"/>
                    <a:pt x="16" y="15"/>
                  </a:cubicBezTo>
                  <a:cubicBezTo>
                    <a:pt x="14" y="17"/>
                    <a:pt x="15" y="20"/>
                    <a:pt x="12" y="21"/>
                  </a:cubicBezTo>
                  <a:cubicBezTo>
                    <a:pt x="11" y="18"/>
                    <a:pt x="14" y="17"/>
                    <a:pt x="14" y="15"/>
                  </a:cubicBezTo>
                  <a:cubicBezTo>
                    <a:pt x="14" y="13"/>
                    <a:pt x="15" y="12"/>
                    <a:pt x="13" y="11"/>
                  </a:cubicBezTo>
                  <a:cubicBezTo>
                    <a:pt x="11" y="11"/>
                    <a:pt x="11" y="13"/>
                    <a:pt x="11" y="14"/>
                  </a:cubicBezTo>
                  <a:cubicBezTo>
                    <a:pt x="11" y="18"/>
                    <a:pt x="8" y="18"/>
                    <a:pt x="5" y="18"/>
                  </a:cubicBezTo>
                  <a:cubicBezTo>
                    <a:pt x="3" y="18"/>
                    <a:pt x="1" y="16"/>
                    <a:pt x="1" y="13"/>
                  </a:cubicBezTo>
                  <a:cubicBezTo>
                    <a:pt x="1" y="10"/>
                    <a:pt x="0" y="7"/>
                    <a:pt x="2" y="4"/>
                  </a:cubicBezTo>
                  <a:cubicBezTo>
                    <a:pt x="4" y="0"/>
                    <a:pt x="4" y="5"/>
                    <a:pt x="5" y="4"/>
                  </a:cubicBezTo>
                  <a:cubicBezTo>
                    <a:pt x="5" y="7"/>
                    <a:pt x="4" y="10"/>
                    <a:pt x="4" y="14"/>
                  </a:cubicBezTo>
                  <a:cubicBezTo>
                    <a:pt x="5" y="12"/>
                    <a:pt x="7" y="10"/>
                    <a:pt x="8" y="8"/>
                  </a:cubicBezTo>
                  <a:close/>
                </a:path>
              </a:pathLst>
            </a:custGeom>
            <a:solidFill>
              <a:srgbClr val="DF48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41"/>
            <p:cNvSpPr>
              <a:spLocks/>
            </p:cNvSpPr>
            <p:nvPr/>
          </p:nvSpPr>
          <p:spPr bwMode="auto">
            <a:xfrm>
              <a:off x="4269" y="2794"/>
              <a:ext cx="26" cy="204"/>
            </a:xfrm>
            <a:custGeom>
              <a:avLst/>
              <a:gdLst>
                <a:gd name="T0" fmla="*/ 1 w 6"/>
                <a:gd name="T1" fmla="*/ 47 h 47"/>
                <a:gd name="T2" fmla="*/ 3 w 6"/>
                <a:gd name="T3" fmla="*/ 39 h 47"/>
                <a:gd name="T4" fmla="*/ 3 w 6"/>
                <a:gd name="T5" fmla="*/ 23 h 47"/>
                <a:gd name="T6" fmla="*/ 3 w 6"/>
                <a:gd name="T7" fmla="*/ 10 h 47"/>
                <a:gd name="T8" fmla="*/ 1 w 6"/>
                <a:gd name="T9" fmla="*/ 1 h 47"/>
                <a:gd name="T10" fmla="*/ 2 w 6"/>
                <a:gd name="T11" fmla="*/ 1 h 47"/>
                <a:gd name="T12" fmla="*/ 6 w 6"/>
                <a:gd name="T13" fmla="*/ 26 h 47"/>
                <a:gd name="T14" fmla="*/ 3 w 6"/>
                <a:gd name="T15" fmla="*/ 45 h 47"/>
                <a:gd name="T16" fmla="*/ 1 w 6"/>
                <a:gd name="T1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7">
                  <a:moveTo>
                    <a:pt x="1" y="47"/>
                  </a:moveTo>
                  <a:cubicBezTo>
                    <a:pt x="0" y="44"/>
                    <a:pt x="3" y="42"/>
                    <a:pt x="3" y="39"/>
                  </a:cubicBezTo>
                  <a:cubicBezTo>
                    <a:pt x="4" y="34"/>
                    <a:pt x="3" y="28"/>
                    <a:pt x="3" y="23"/>
                  </a:cubicBezTo>
                  <a:cubicBezTo>
                    <a:pt x="2" y="18"/>
                    <a:pt x="2" y="14"/>
                    <a:pt x="3" y="10"/>
                  </a:cubicBezTo>
                  <a:cubicBezTo>
                    <a:pt x="3" y="7"/>
                    <a:pt x="3" y="4"/>
                    <a:pt x="1" y="1"/>
                  </a:cubicBezTo>
                  <a:cubicBezTo>
                    <a:pt x="1" y="1"/>
                    <a:pt x="1" y="0"/>
                    <a:pt x="2" y="1"/>
                  </a:cubicBezTo>
                  <a:cubicBezTo>
                    <a:pt x="6" y="9"/>
                    <a:pt x="6" y="17"/>
                    <a:pt x="6" y="26"/>
                  </a:cubicBezTo>
                  <a:cubicBezTo>
                    <a:pt x="6" y="32"/>
                    <a:pt x="4" y="39"/>
                    <a:pt x="3" y="45"/>
                  </a:cubicBezTo>
                  <a:cubicBezTo>
                    <a:pt x="2" y="45"/>
                    <a:pt x="2" y="46"/>
                    <a:pt x="1" y="47"/>
                  </a:cubicBezTo>
                  <a:close/>
                </a:path>
              </a:pathLst>
            </a:custGeom>
            <a:solidFill>
              <a:srgbClr val="CB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42"/>
            <p:cNvSpPr>
              <a:spLocks/>
            </p:cNvSpPr>
            <p:nvPr/>
          </p:nvSpPr>
          <p:spPr bwMode="auto">
            <a:xfrm>
              <a:off x="3904" y="2838"/>
              <a:ext cx="70" cy="82"/>
            </a:xfrm>
            <a:custGeom>
              <a:avLst/>
              <a:gdLst>
                <a:gd name="T0" fmla="*/ 4 w 16"/>
                <a:gd name="T1" fmla="*/ 14 h 19"/>
                <a:gd name="T2" fmla="*/ 5 w 16"/>
                <a:gd name="T3" fmla="*/ 6 h 19"/>
                <a:gd name="T4" fmla="*/ 11 w 16"/>
                <a:gd name="T5" fmla="*/ 0 h 19"/>
                <a:gd name="T6" fmla="*/ 16 w 16"/>
                <a:gd name="T7" fmla="*/ 7 h 19"/>
                <a:gd name="T8" fmla="*/ 14 w 16"/>
                <a:gd name="T9" fmla="*/ 12 h 19"/>
                <a:gd name="T10" fmla="*/ 14 w 16"/>
                <a:gd name="T11" fmla="*/ 6 h 19"/>
                <a:gd name="T12" fmla="*/ 10 w 16"/>
                <a:gd name="T13" fmla="*/ 2 h 19"/>
                <a:gd name="T14" fmla="*/ 7 w 16"/>
                <a:gd name="T15" fmla="*/ 6 h 19"/>
                <a:gd name="T16" fmla="*/ 7 w 16"/>
                <a:gd name="T17" fmla="*/ 14 h 19"/>
                <a:gd name="T18" fmla="*/ 4 w 16"/>
                <a:gd name="T19" fmla="*/ 19 h 19"/>
                <a:gd name="T20" fmla="*/ 1 w 16"/>
                <a:gd name="T21" fmla="*/ 14 h 19"/>
                <a:gd name="T22" fmla="*/ 1 w 16"/>
                <a:gd name="T23" fmla="*/ 12 h 19"/>
                <a:gd name="T24" fmla="*/ 4 w 16"/>
                <a:gd name="T25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19">
                  <a:moveTo>
                    <a:pt x="4" y="14"/>
                  </a:moveTo>
                  <a:cubicBezTo>
                    <a:pt x="5" y="11"/>
                    <a:pt x="5" y="9"/>
                    <a:pt x="5" y="6"/>
                  </a:cubicBezTo>
                  <a:cubicBezTo>
                    <a:pt x="5" y="2"/>
                    <a:pt x="8" y="0"/>
                    <a:pt x="11" y="0"/>
                  </a:cubicBezTo>
                  <a:cubicBezTo>
                    <a:pt x="15" y="1"/>
                    <a:pt x="16" y="4"/>
                    <a:pt x="16" y="7"/>
                  </a:cubicBezTo>
                  <a:cubicBezTo>
                    <a:pt x="15" y="9"/>
                    <a:pt x="15" y="10"/>
                    <a:pt x="14" y="12"/>
                  </a:cubicBezTo>
                  <a:cubicBezTo>
                    <a:pt x="14" y="10"/>
                    <a:pt x="14" y="8"/>
                    <a:pt x="14" y="6"/>
                  </a:cubicBezTo>
                  <a:cubicBezTo>
                    <a:pt x="14" y="3"/>
                    <a:pt x="13" y="2"/>
                    <a:pt x="10" y="2"/>
                  </a:cubicBezTo>
                  <a:cubicBezTo>
                    <a:pt x="8" y="2"/>
                    <a:pt x="7" y="3"/>
                    <a:pt x="7" y="6"/>
                  </a:cubicBezTo>
                  <a:cubicBezTo>
                    <a:pt x="7" y="8"/>
                    <a:pt x="7" y="11"/>
                    <a:pt x="7" y="14"/>
                  </a:cubicBezTo>
                  <a:cubicBezTo>
                    <a:pt x="7" y="17"/>
                    <a:pt x="7" y="19"/>
                    <a:pt x="4" y="19"/>
                  </a:cubicBezTo>
                  <a:cubicBezTo>
                    <a:pt x="0" y="19"/>
                    <a:pt x="1" y="16"/>
                    <a:pt x="1" y="14"/>
                  </a:cubicBezTo>
                  <a:cubicBezTo>
                    <a:pt x="1" y="14"/>
                    <a:pt x="1" y="13"/>
                    <a:pt x="1" y="12"/>
                  </a:cubicBezTo>
                  <a:cubicBezTo>
                    <a:pt x="2" y="12"/>
                    <a:pt x="3" y="15"/>
                    <a:pt x="4" y="14"/>
                  </a:cubicBezTo>
                  <a:close/>
                </a:path>
              </a:pathLst>
            </a:custGeom>
            <a:solidFill>
              <a:srgbClr val="E350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43"/>
            <p:cNvSpPr>
              <a:spLocks/>
            </p:cNvSpPr>
            <p:nvPr/>
          </p:nvSpPr>
          <p:spPr bwMode="auto">
            <a:xfrm>
              <a:off x="4243" y="2725"/>
              <a:ext cx="34" cy="74"/>
            </a:xfrm>
            <a:custGeom>
              <a:avLst/>
              <a:gdLst>
                <a:gd name="T0" fmla="*/ 8 w 8"/>
                <a:gd name="T1" fmla="*/ 17 h 17"/>
                <a:gd name="T2" fmla="*/ 7 w 8"/>
                <a:gd name="T3" fmla="*/ 17 h 17"/>
                <a:gd name="T4" fmla="*/ 1 w 8"/>
                <a:gd name="T5" fmla="*/ 11 h 17"/>
                <a:gd name="T6" fmla="*/ 0 w 8"/>
                <a:gd name="T7" fmla="*/ 14 h 17"/>
                <a:gd name="T8" fmla="*/ 0 w 8"/>
                <a:gd name="T9" fmla="*/ 0 h 17"/>
                <a:gd name="T10" fmla="*/ 8 w 8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7">
                  <a:moveTo>
                    <a:pt x="8" y="17"/>
                  </a:moveTo>
                  <a:cubicBezTo>
                    <a:pt x="8" y="17"/>
                    <a:pt x="7" y="17"/>
                    <a:pt x="7" y="17"/>
                  </a:cubicBezTo>
                  <a:cubicBezTo>
                    <a:pt x="5" y="16"/>
                    <a:pt x="3" y="14"/>
                    <a:pt x="1" y="11"/>
                  </a:cubicBezTo>
                  <a:cubicBezTo>
                    <a:pt x="1" y="12"/>
                    <a:pt x="1" y="14"/>
                    <a:pt x="0" y="14"/>
                  </a:cubicBezTo>
                  <a:cubicBezTo>
                    <a:pt x="0" y="9"/>
                    <a:pt x="0" y="5"/>
                    <a:pt x="0" y="0"/>
                  </a:cubicBezTo>
                  <a:cubicBezTo>
                    <a:pt x="4" y="5"/>
                    <a:pt x="8" y="10"/>
                    <a:pt x="8" y="17"/>
                  </a:cubicBezTo>
                  <a:close/>
                </a:path>
              </a:pathLst>
            </a:custGeom>
            <a:solidFill>
              <a:srgbClr val="D45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44"/>
            <p:cNvSpPr>
              <a:spLocks/>
            </p:cNvSpPr>
            <p:nvPr/>
          </p:nvSpPr>
          <p:spPr bwMode="auto">
            <a:xfrm>
              <a:off x="4008" y="2560"/>
              <a:ext cx="35" cy="104"/>
            </a:xfrm>
            <a:custGeom>
              <a:avLst/>
              <a:gdLst>
                <a:gd name="T0" fmla="*/ 4 w 8"/>
                <a:gd name="T1" fmla="*/ 0 h 24"/>
                <a:gd name="T2" fmla="*/ 0 w 8"/>
                <a:gd name="T3" fmla="*/ 24 h 24"/>
                <a:gd name="T4" fmla="*/ 4 w 8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4">
                  <a:moveTo>
                    <a:pt x="4" y="0"/>
                  </a:moveTo>
                  <a:cubicBezTo>
                    <a:pt x="8" y="9"/>
                    <a:pt x="7" y="18"/>
                    <a:pt x="0" y="24"/>
                  </a:cubicBezTo>
                  <a:cubicBezTo>
                    <a:pt x="3" y="16"/>
                    <a:pt x="4" y="9"/>
                    <a:pt x="4" y="0"/>
                  </a:cubicBezTo>
                  <a:close/>
                </a:path>
              </a:pathLst>
            </a:custGeom>
            <a:solidFill>
              <a:srgbClr val="C649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45"/>
            <p:cNvSpPr>
              <a:spLocks/>
            </p:cNvSpPr>
            <p:nvPr/>
          </p:nvSpPr>
          <p:spPr bwMode="auto">
            <a:xfrm>
              <a:off x="3861" y="2851"/>
              <a:ext cx="26" cy="130"/>
            </a:xfrm>
            <a:custGeom>
              <a:avLst/>
              <a:gdLst>
                <a:gd name="T0" fmla="*/ 5 w 6"/>
                <a:gd name="T1" fmla="*/ 0 h 30"/>
                <a:gd name="T2" fmla="*/ 4 w 6"/>
                <a:gd name="T3" fmla="*/ 14 h 30"/>
                <a:gd name="T4" fmla="*/ 1 w 6"/>
                <a:gd name="T5" fmla="*/ 30 h 30"/>
                <a:gd name="T6" fmla="*/ 0 w 6"/>
                <a:gd name="T7" fmla="*/ 29 h 30"/>
                <a:gd name="T8" fmla="*/ 5 w 6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0">
                  <a:moveTo>
                    <a:pt x="5" y="0"/>
                  </a:moveTo>
                  <a:cubicBezTo>
                    <a:pt x="5" y="5"/>
                    <a:pt x="6" y="11"/>
                    <a:pt x="4" y="14"/>
                  </a:cubicBezTo>
                  <a:cubicBezTo>
                    <a:pt x="0" y="19"/>
                    <a:pt x="2" y="25"/>
                    <a:pt x="1" y="30"/>
                  </a:cubicBezTo>
                  <a:cubicBezTo>
                    <a:pt x="1" y="29"/>
                    <a:pt x="1" y="29"/>
                    <a:pt x="0" y="29"/>
                  </a:cubicBezTo>
                  <a:cubicBezTo>
                    <a:pt x="0" y="19"/>
                    <a:pt x="1" y="10"/>
                    <a:pt x="5" y="0"/>
                  </a:cubicBezTo>
                  <a:close/>
                </a:path>
              </a:pathLst>
            </a:custGeom>
            <a:solidFill>
              <a:srgbClr val="D45A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46"/>
            <p:cNvSpPr>
              <a:spLocks/>
            </p:cNvSpPr>
            <p:nvPr/>
          </p:nvSpPr>
          <p:spPr bwMode="auto">
            <a:xfrm>
              <a:off x="3818" y="2764"/>
              <a:ext cx="43" cy="91"/>
            </a:xfrm>
            <a:custGeom>
              <a:avLst/>
              <a:gdLst>
                <a:gd name="T0" fmla="*/ 0 w 10"/>
                <a:gd name="T1" fmla="*/ 21 h 21"/>
                <a:gd name="T2" fmla="*/ 10 w 10"/>
                <a:gd name="T3" fmla="*/ 0 h 21"/>
                <a:gd name="T4" fmla="*/ 0 w 10"/>
                <a:gd name="T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1">
                  <a:moveTo>
                    <a:pt x="0" y="21"/>
                  </a:moveTo>
                  <a:cubicBezTo>
                    <a:pt x="1" y="13"/>
                    <a:pt x="4" y="6"/>
                    <a:pt x="10" y="0"/>
                  </a:cubicBezTo>
                  <a:cubicBezTo>
                    <a:pt x="7" y="7"/>
                    <a:pt x="3" y="14"/>
                    <a:pt x="0" y="21"/>
                  </a:cubicBezTo>
                  <a:close/>
                </a:path>
              </a:pathLst>
            </a:custGeom>
            <a:solidFill>
              <a:srgbClr val="B66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47"/>
            <p:cNvSpPr>
              <a:spLocks/>
            </p:cNvSpPr>
            <p:nvPr/>
          </p:nvSpPr>
          <p:spPr bwMode="auto">
            <a:xfrm>
              <a:off x="4225" y="2803"/>
              <a:ext cx="31" cy="43"/>
            </a:xfrm>
            <a:custGeom>
              <a:avLst/>
              <a:gdLst>
                <a:gd name="T0" fmla="*/ 3 w 7"/>
                <a:gd name="T1" fmla="*/ 0 h 10"/>
                <a:gd name="T2" fmla="*/ 5 w 7"/>
                <a:gd name="T3" fmla="*/ 3 h 10"/>
                <a:gd name="T4" fmla="*/ 7 w 7"/>
                <a:gd name="T5" fmla="*/ 7 h 10"/>
                <a:gd name="T6" fmla="*/ 3 w 7"/>
                <a:gd name="T7" fmla="*/ 9 h 10"/>
                <a:gd name="T8" fmla="*/ 0 w 7"/>
                <a:gd name="T9" fmla="*/ 10 h 10"/>
                <a:gd name="T10" fmla="*/ 3 w 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cubicBezTo>
                    <a:pt x="4" y="1"/>
                    <a:pt x="3" y="2"/>
                    <a:pt x="5" y="3"/>
                  </a:cubicBezTo>
                  <a:cubicBezTo>
                    <a:pt x="7" y="4"/>
                    <a:pt x="7" y="5"/>
                    <a:pt x="7" y="7"/>
                  </a:cubicBezTo>
                  <a:cubicBezTo>
                    <a:pt x="7" y="10"/>
                    <a:pt x="4" y="9"/>
                    <a:pt x="3" y="9"/>
                  </a:cubicBezTo>
                  <a:cubicBezTo>
                    <a:pt x="2" y="10"/>
                    <a:pt x="1" y="10"/>
                    <a:pt x="0" y="10"/>
                  </a:cubicBezTo>
                  <a:cubicBezTo>
                    <a:pt x="1" y="7"/>
                    <a:pt x="2" y="3"/>
                    <a:pt x="3" y="0"/>
                  </a:cubicBezTo>
                  <a:close/>
                </a:path>
              </a:pathLst>
            </a:custGeom>
            <a:solidFill>
              <a:srgbClr val="D84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48"/>
            <p:cNvSpPr>
              <a:spLocks/>
            </p:cNvSpPr>
            <p:nvPr/>
          </p:nvSpPr>
          <p:spPr bwMode="auto">
            <a:xfrm>
              <a:off x="3939" y="3089"/>
              <a:ext cx="230" cy="52"/>
            </a:xfrm>
            <a:custGeom>
              <a:avLst/>
              <a:gdLst>
                <a:gd name="T0" fmla="*/ 52 w 53"/>
                <a:gd name="T1" fmla="*/ 1 h 12"/>
                <a:gd name="T2" fmla="*/ 53 w 53"/>
                <a:gd name="T3" fmla="*/ 4 h 12"/>
                <a:gd name="T4" fmla="*/ 2 w 53"/>
                <a:gd name="T5" fmla="*/ 3 h 12"/>
                <a:gd name="T6" fmla="*/ 0 w 53"/>
                <a:gd name="T7" fmla="*/ 1 h 12"/>
                <a:gd name="T8" fmla="*/ 6 w 53"/>
                <a:gd name="T9" fmla="*/ 3 h 12"/>
                <a:gd name="T10" fmla="*/ 9 w 53"/>
                <a:gd name="T11" fmla="*/ 2 h 12"/>
                <a:gd name="T12" fmla="*/ 12 w 53"/>
                <a:gd name="T13" fmla="*/ 2 h 12"/>
                <a:gd name="T14" fmla="*/ 47 w 53"/>
                <a:gd name="T15" fmla="*/ 2 h 12"/>
                <a:gd name="T16" fmla="*/ 52 w 53"/>
                <a:gd name="T17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2">
                  <a:moveTo>
                    <a:pt x="52" y="1"/>
                  </a:moveTo>
                  <a:cubicBezTo>
                    <a:pt x="51" y="2"/>
                    <a:pt x="52" y="3"/>
                    <a:pt x="53" y="4"/>
                  </a:cubicBezTo>
                  <a:cubicBezTo>
                    <a:pt x="36" y="10"/>
                    <a:pt x="19" y="12"/>
                    <a:pt x="2" y="3"/>
                  </a:cubicBezTo>
                  <a:cubicBezTo>
                    <a:pt x="2" y="3"/>
                    <a:pt x="1" y="2"/>
                    <a:pt x="0" y="1"/>
                  </a:cubicBezTo>
                  <a:cubicBezTo>
                    <a:pt x="3" y="1"/>
                    <a:pt x="4" y="3"/>
                    <a:pt x="6" y="3"/>
                  </a:cubicBezTo>
                  <a:cubicBezTo>
                    <a:pt x="7" y="4"/>
                    <a:pt x="9" y="5"/>
                    <a:pt x="9" y="2"/>
                  </a:cubicBezTo>
                  <a:cubicBezTo>
                    <a:pt x="10" y="1"/>
                    <a:pt x="11" y="2"/>
                    <a:pt x="12" y="2"/>
                  </a:cubicBezTo>
                  <a:cubicBezTo>
                    <a:pt x="23" y="8"/>
                    <a:pt x="35" y="7"/>
                    <a:pt x="47" y="2"/>
                  </a:cubicBezTo>
                  <a:cubicBezTo>
                    <a:pt x="48" y="1"/>
                    <a:pt x="50" y="0"/>
                    <a:pt x="52" y="1"/>
                  </a:cubicBezTo>
                  <a:close/>
                </a:path>
              </a:pathLst>
            </a:custGeom>
            <a:solidFill>
              <a:srgbClr val="C23E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49"/>
            <p:cNvSpPr>
              <a:spLocks/>
            </p:cNvSpPr>
            <p:nvPr/>
          </p:nvSpPr>
          <p:spPr bwMode="auto">
            <a:xfrm>
              <a:off x="3891" y="2703"/>
              <a:ext cx="343" cy="425"/>
            </a:xfrm>
            <a:custGeom>
              <a:avLst/>
              <a:gdLst>
                <a:gd name="T0" fmla="*/ 63 w 79"/>
                <a:gd name="T1" fmla="*/ 90 h 98"/>
                <a:gd name="T2" fmla="*/ 31 w 79"/>
                <a:gd name="T3" fmla="*/ 95 h 98"/>
                <a:gd name="T4" fmla="*/ 20 w 79"/>
                <a:gd name="T5" fmla="*/ 91 h 98"/>
                <a:gd name="T6" fmla="*/ 1 w 79"/>
                <a:gd name="T7" fmla="*/ 63 h 98"/>
                <a:gd name="T8" fmla="*/ 0 w 79"/>
                <a:gd name="T9" fmla="*/ 55 h 98"/>
                <a:gd name="T10" fmla="*/ 13 w 79"/>
                <a:gd name="T11" fmla="*/ 59 h 98"/>
                <a:gd name="T12" fmla="*/ 16 w 79"/>
                <a:gd name="T13" fmla="*/ 57 h 98"/>
                <a:gd name="T14" fmla="*/ 31 w 79"/>
                <a:gd name="T15" fmla="*/ 27 h 98"/>
                <a:gd name="T16" fmla="*/ 43 w 79"/>
                <a:gd name="T17" fmla="*/ 14 h 98"/>
                <a:gd name="T18" fmla="*/ 46 w 79"/>
                <a:gd name="T19" fmla="*/ 2 h 98"/>
                <a:gd name="T20" fmla="*/ 49 w 79"/>
                <a:gd name="T21" fmla="*/ 1 h 98"/>
                <a:gd name="T22" fmla="*/ 62 w 79"/>
                <a:gd name="T23" fmla="*/ 18 h 98"/>
                <a:gd name="T24" fmla="*/ 64 w 79"/>
                <a:gd name="T25" fmla="*/ 49 h 98"/>
                <a:gd name="T26" fmla="*/ 64 w 79"/>
                <a:gd name="T27" fmla="*/ 54 h 98"/>
                <a:gd name="T28" fmla="*/ 68 w 79"/>
                <a:gd name="T29" fmla="*/ 54 h 98"/>
                <a:gd name="T30" fmla="*/ 78 w 79"/>
                <a:gd name="T31" fmla="*/ 47 h 98"/>
                <a:gd name="T32" fmla="*/ 79 w 79"/>
                <a:gd name="T33" fmla="*/ 64 h 98"/>
                <a:gd name="T34" fmla="*/ 63 w 79"/>
                <a:gd name="T35" fmla="*/ 9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9" h="98">
                  <a:moveTo>
                    <a:pt x="63" y="90"/>
                  </a:moveTo>
                  <a:cubicBezTo>
                    <a:pt x="53" y="95"/>
                    <a:pt x="42" y="98"/>
                    <a:pt x="31" y="95"/>
                  </a:cubicBezTo>
                  <a:cubicBezTo>
                    <a:pt x="27" y="95"/>
                    <a:pt x="23" y="93"/>
                    <a:pt x="20" y="91"/>
                  </a:cubicBezTo>
                  <a:cubicBezTo>
                    <a:pt x="10" y="84"/>
                    <a:pt x="3" y="75"/>
                    <a:pt x="1" y="63"/>
                  </a:cubicBezTo>
                  <a:cubicBezTo>
                    <a:pt x="0" y="60"/>
                    <a:pt x="0" y="58"/>
                    <a:pt x="0" y="55"/>
                  </a:cubicBezTo>
                  <a:cubicBezTo>
                    <a:pt x="4" y="56"/>
                    <a:pt x="9" y="58"/>
                    <a:pt x="13" y="59"/>
                  </a:cubicBezTo>
                  <a:cubicBezTo>
                    <a:pt x="15" y="60"/>
                    <a:pt x="16" y="60"/>
                    <a:pt x="16" y="57"/>
                  </a:cubicBezTo>
                  <a:cubicBezTo>
                    <a:pt x="16" y="45"/>
                    <a:pt x="23" y="35"/>
                    <a:pt x="31" y="27"/>
                  </a:cubicBezTo>
                  <a:cubicBezTo>
                    <a:pt x="36" y="23"/>
                    <a:pt x="40" y="19"/>
                    <a:pt x="43" y="14"/>
                  </a:cubicBezTo>
                  <a:cubicBezTo>
                    <a:pt x="45" y="11"/>
                    <a:pt x="47" y="7"/>
                    <a:pt x="46" y="2"/>
                  </a:cubicBezTo>
                  <a:cubicBezTo>
                    <a:pt x="47" y="0"/>
                    <a:pt x="47" y="0"/>
                    <a:pt x="49" y="1"/>
                  </a:cubicBezTo>
                  <a:cubicBezTo>
                    <a:pt x="55" y="6"/>
                    <a:pt x="60" y="10"/>
                    <a:pt x="62" y="18"/>
                  </a:cubicBezTo>
                  <a:cubicBezTo>
                    <a:pt x="65" y="28"/>
                    <a:pt x="66" y="39"/>
                    <a:pt x="64" y="49"/>
                  </a:cubicBezTo>
                  <a:cubicBezTo>
                    <a:pt x="65" y="51"/>
                    <a:pt x="64" y="52"/>
                    <a:pt x="64" y="54"/>
                  </a:cubicBezTo>
                  <a:cubicBezTo>
                    <a:pt x="66" y="55"/>
                    <a:pt x="67" y="53"/>
                    <a:pt x="68" y="54"/>
                  </a:cubicBezTo>
                  <a:cubicBezTo>
                    <a:pt x="72" y="53"/>
                    <a:pt x="74" y="49"/>
                    <a:pt x="78" y="47"/>
                  </a:cubicBezTo>
                  <a:cubicBezTo>
                    <a:pt x="79" y="53"/>
                    <a:pt x="79" y="59"/>
                    <a:pt x="79" y="64"/>
                  </a:cubicBezTo>
                  <a:cubicBezTo>
                    <a:pt x="77" y="75"/>
                    <a:pt x="72" y="84"/>
                    <a:pt x="63" y="90"/>
                  </a:cubicBezTo>
                  <a:close/>
                </a:path>
              </a:pathLst>
            </a:custGeom>
            <a:solidFill>
              <a:srgbClr val="FCC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50"/>
            <p:cNvSpPr>
              <a:spLocks/>
            </p:cNvSpPr>
            <p:nvPr/>
          </p:nvSpPr>
          <p:spPr bwMode="auto">
            <a:xfrm>
              <a:off x="3952" y="2656"/>
              <a:ext cx="139" cy="156"/>
            </a:xfrm>
            <a:custGeom>
              <a:avLst/>
              <a:gdLst>
                <a:gd name="T0" fmla="*/ 30 w 32"/>
                <a:gd name="T1" fmla="*/ 19 h 36"/>
                <a:gd name="T2" fmla="*/ 24 w 32"/>
                <a:gd name="T3" fmla="*/ 29 h 36"/>
                <a:gd name="T4" fmla="*/ 23 w 32"/>
                <a:gd name="T5" fmla="*/ 31 h 36"/>
                <a:gd name="T6" fmla="*/ 19 w 32"/>
                <a:gd name="T7" fmla="*/ 35 h 36"/>
                <a:gd name="T8" fmla="*/ 17 w 32"/>
                <a:gd name="T9" fmla="*/ 34 h 36"/>
                <a:gd name="T10" fmla="*/ 11 w 32"/>
                <a:gd name="T11" fmla="*/ 33 h 36"/>
                <a:gd name="T12" fmla="*/ 1 w 32"/>
                <a:gd name="T13" fmla="*/ 28 h 36"/>
                <a:gd name="T14" fmla="*/ 3 w 32"/>
                <a:gd name="T15" fmla="*/ 24 h 36"/>
                <a:gd name="T16" fmla="*/ 13 w 32"/>
                <a:gd name="T17" fmla="*/ 14 h 36"/>
                <a:gd name="T18" fmla="*/ 16 w 32"/>
                <a:gd name="T19" fmla="*/ 14 h 36"/>
                <a:gd name="T20" fmla="*/ 18 w 32"/>
                <a:gd name="T21" fmla="*/ 16 h 36"/>
                <a:gd name="T22" fmla="*/ 26 w 32"/>
                <a:gd name="T23" fmla="*/ 12 h 36"/>
                <a:gd name="T24" fmla="*/ 25 w 32"/>
                <a:gd name="T25" fmla="*/ 10 h 36"/>
                <a:gd name="T26" fmla="*/ 24 w 32"/>
                <a:gd name="T27" fmla="*/ 12 h 36"/>
                <a:gd name="T28" fmla="*/ 19 w 32"/>
                <a:gd name="T29" fmla="*/ 13 h 36"/>
                <a:gd name="T30" fmla="*/ 19 w 32"/>
                <a:gd name="T31" fmla="*/ 7 h 36"/>
                <a:gd name="T32" fmla="*/ 23 w 32"/>
                <a:gd name="T33" fmla="*/ 2 h 36"/>
                <a:gd name="T34" fmla="*/ 25 w 32"/>
                <a:gd name="T35" fmla="*/ 0 h 36"/>
                <a:gd name="T36" fmla="*/ 32 w 32"/>
                <a:gd name="T37" fmla="*/ 9 h 36"/>
                <a:gd name="T38" fmla="*/ 32 w 32"/>
                <a:gd name="T39" fmla="*/ 11 h 36"/>
                <a:gd name="T40" fmla="*/ 30 w 32"/>
                <a:gd name="T41" fmla="*/ 1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36">
                  <a:moveTo>
                    <a:pt x="30" y="19"/>
                  </a:moveTo>
                  <a:cubicBezTo>
                    <a:pt x="27" y="22"/>
                    <a:pt x="27" y="27"/>
                    <a:pt x="24" y="29"/>
                  </a:cubicBezTo>
                  <a:cubicBezTo>
                    <a:pt x="24" y="30"/>
                    <a:pt x="23" y="31"/>
                    <a:pt x="23" y="31"/>
                  </a:cubicBezTo>
                  <a:cubicBezTo>
                    <a:pt x="20" y="30"/>
                    <a:pt x="17" y="30"/>
                    <a:pt x="19" y="35"/>
                  </a:cubicBezTo>
                  <a:cubicBezTo>
                    <a:pt x="19" y="36"/>
                    <a:pt x="17" y="35"/>
                    <a:pt x="17" y="34"/>
                  </a:cubicBezTo>
                  <a:cubicBezTo>
                    <a:pt x="15" y="33"/>
                    <a:pt x="13" y="32"/>
                    <a:pt x="11" y="33"/>
                  </a:cubicBezTo>
                  <a:cubicBezTo>
                    <a:pt x="7" y="35"/>
                    <a:pt x="1" y="32"/>
                    <a:pt x="1" y="28"/>
                  </a:cubicBezTo>
                  <a:cubicBezTo>
                    <a:pt x="0" y="27"/>
                    <a:pt x="2" y="25"/>
                    <a:pt x="3" y="24"/>
                  </a:cubicBezTo>
                  <a:cubicBezTo>
                    <a:pt x="6" y="21"/>
                    <a:pt x="11" y="18"/>
                    <a:pt x="13" y="14"/>
                  </a:cubicBezTo>
                  <a:cubicBezTo>
                    <a:pt x="14" y="13"/>
                    <a:pt x="15" y="13"/>
                    <a:pt x="16" y="14"/>
                  </a:cubicBezTo>
                  <a:cubicBezTo>
                    <a:pt x="17" y="15"/>
                    <a:pt x="17" y="15"/>
                    <a:pt x="18" y="16"/>
                  </a:cubicBezTo>
                  <a:cubicBezTo>
                    <a:pt x="24" y="19"/>
                    <a:pt x="25" y="19"/>
                    <a:pt x="26" y="12"/>
                  </a:cubicBezTo>
                  <a:cubicBezTo>
                    <a:pt x="26" y="12"/>
                    <a:pt x="27" y="11"/>
                    <a:pt x="25" y="10"/>
                  </a:cubicBezTo>
                  <a:cubicBezTo>
                    <a:pt x="24" y="10"/>
                    <a:pt x="24" y="11"/>
                    <a:pt x="24" y="12"/>
                  </a:cubicBezTo>
                  <a:cubicBezTo>
                    <a:pt x="23" y="14"/>
                    <a:pt x="21" y="15"/>
                    <a:pt x="19" y="13"/>
                  </a:cubicBezTo>
                  <a:cubicBezTo>
                    <a:pt x="16" y="11"/>
                    <a:pt x="15" y="9"/>
                    <a:pt x="19" y="7"/>
                  </a:cubicBezTo>
                  <a:cubicBezTo>
                    <a:pt x="21" y="6"/>
                    <a:pt x="23" y="5"/>
                    <a:pt x="23" y="2"/>
                  </a:cubicBezTo>
                  <a:cubicBezTo>
                    <a:pt x="23" y="1"/>
                    <a:pt x="25" y="0"/>
                    <a:pt x="25" y="0"/>
                  </a:cubicBezTo>
                  <a:cubicBezTo>
                    <a:pt x="29" y="2"/>
                    <a:pt x="30" y="6"/>
                    <a:pt x="32" y="9"/>
                  </a:cubicBezTo>
                  <a:cubicBezTo>
                    <a:pt x="32" y="10"/>
                    <a:pt x="32" y="11"/>
                    <a:pt x="32" y="11"/>
                  </a:cubicBezTo>
                  <a:cubicBezTo>
                    <a:pt x="30" y="14"/>
                    <a:pt x="31" y="17"/>
                    <a:pt x="30" y="19"/>
                  </a:cubicBezTo>
                  <a:close/>
                </a:path>
              </a:pathLst>
            </a:custGeom>
            <a:solidFill>
              <a:srgbClr val="DC2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51"/>
            <p:cNvSpPr>
              <a:spLocks/>
            </p:cNvSpPr>
            <p:nvPr/>
          </p:nvSpPr>
          <p:spPr bwMode="auto">
            <a:xfrm>
              <a:off x="4069" y="2586"/>
              <a:ext cx="122" cy="200"/>
            </a:xfrm>
            <a:custGeom>
              <a:avLst/>
              <a:gdLst>
                <a:gd name="T0" fmla="*/ 19 w 28"/>
                <a:gd name="T1" fmla="*/ 23 h 46"/>
                <a:gd name="T2" fmla="*/ 20 w 28"/>
                <a:gd name="T3" fmla="*/ 30 h 46"/>
                <a:gd name="T4" fmla="*/ 20 w 28"/>
                <a:gd name="T5" fmla="*/ 32 h 46"/>
                <a:gd name="T6" fmla="*/ 23 w 28"/>
                <a:gd name="T7" fmla="*/ 31 h 46"/>
                <a:gd name="T8" fmla="*/ 25 w 28"/>
                <a:gd name="T9" fmla="*/ 32 h 46"/>
                <a:gd name="T10" fmla="*/ 28 w 28"/>
                <a:gd name="T11" fmla="*/ 42 h 46"/>
                <a:gd name="T12" fmla="*/ 28 w 28"/>
                <a:gd name="T13" fmla="*/ 45 h 46"/>
                <a:gd name="T14" fmla="*/ 23 w 28"/>
                <a:gd name="T15" fmla="*/ 45 h 46"/>
                <a:gd name="T16" fmla="*/ 16 w 28"/>
                <a:gd name="T17" fmla="*/ 36 h 46"/>
                <a:gd name="T18" fmla="*/ 15 w 28"/>
                <a:gd name="T19" fmla="*/ 33 h 46"/>
                <a:gd name="T20" fmla="*/ 13 w 28"/>
                <a:gd name="T21" fmla="*/ 31 h 46"/>
                <a:gd name="T22" fmla="*/ 8 w 28"/>
                <a:gd name="T23" fmla="*/ 24 h 46"/>
                <a:gd name="T24" fmla="*/ 7 w 28"/>
                <a:gd name="T25" fmla="*/ 22 h 46"/>
                <a:gd name="T26" fmla="*/ 0 w 28"/>
                <a:gd name="T27" fmla="*/ 14 h 46"/>
                <a:gd name="T28" fmla="*/ 4 w 28"/>
                <a:gd name="T29" fmla="*/ 1 h 46"/>
                <a:gd name="T30" fmla="*/ 6 w 28"/>
                <a:gd name="T31" fmla="*/ 1 h 46"/>
                <a:gd name="T32" fmla="*/ 16 w 28"/>
                <a:gd name="T33" fmla="*/ 16 h 46"/>
                <a:gd name="T34" fmla="*/ 15 w 28"/>
                <a:gd name="T35" fmla="*/ 20 h 46"/>
                <a:gd name="T36" fmla="*/ 18 w 28"/>
                <a:gd name="T37" fmla="*/ 18 h 46"/>
                <a:gd name="T38" fmla="*/ 19 w 28"/>
                <a:gd name="T39" fmla="*/ 21 h 46"/>
                <a:gd name="T40" fmla="*/ 19 w 28"/>
                <a:gd name="T41" fmla="*/ 26 h 46"/>
                <a:gd name="T42" fmla="*/ 19 w 28"/>
                <a:gd name="T43" fmla="*/ 26 h 46"/>
                <a:gd name="T44" fmla="*/ 19 w 28"/>
                <a:gd name="T45" fmla="*/ 26 h 46"/>
                <a:gd name="T46" fmla="*/ 19 w 28"/>
                <a:gd name="T47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46">
                  <a:moveTo>
                    <a:pt x="19" y="23"/>
                  </a:moveTo>
                  <a:cubicBezTo>
                    <a:pt x="22" y="25"/>
                    <a:pt x="24" y="27"/>
                    <a:pt x="20" y="30"/>
                  </a:cubicBezTo>
                  <a:cubicBezTo>
                    <a:pt x="20" y="30"/>
                    <a:pt x="19" y="31"/>
                    <a:pt x="20" y="32"/>
                  </a:cubicBezTo>
                  <a:cubicBezTo>
                    <a:pt x="21" y="32"/>
                    <a:pt x="22" y="32"/>
                    <a:pt x="23" y="31"/>
                  </a:cubicBezTo>
                  <a:cubicBezTo>
                    <a:pt x="24" y="29"/>
                    <a:pt x="24" y="31"/>
                    <a:pt x="25" y="32"/>
                  </a:cubicBezTo>
                  <a:cubicBezTo>
                    <a:pt x="26" y="35"/>
                    <a:pt x="27" y="39"/>
                    <a:pt x="28" y="42"/>
                  </a:cubicBezTo>
                  <a:cubicBezTo>
                    <a:pt x="28" y="44"/>
                    <a:pt x="28" y="44"/>
                    <a:pt x="28" y="45"/>
                  </a:cubicBezTo>
                  <a:cubicBezTo>
                    <a:pt x="26" y="46"/>
                    <a:pt x="24" y="46"/>
                    <a:pt x="23" y="45"/>
                  </a:cubicBezTo>
                  <a:cubicBezTo>
                    <a:pt x="22" y="41"/>
                    <a:pt x="18" y="39"/>
                    <a:pt x="16" y="36"/>
                  </a:cubicBezTo>
                  <a:cubicBezTo>
                    <a:pt x="16" y="35"/>
                    <a:pt x="14" y="34"/>
                    <a:pt x="15" y="33"/>
                  </a:cubicBezTo>
                  <a:cubicBezTo>
                    <a:pt x="15" y="31"/>
                    <a:pt x="14" y="31"/>
                    <a:pt x="13" y="31"/>
                  </a:cubicBezTo>
                  <a:cubicBezTo>
                    <a:pt x="8" y="29"/>
                    <a:pt x="8" y="28"/>
                    <a:pt x="8" y="24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2" y="21"/>
                    <a:pt x="1" y="18"/>
                    <a:pt x="0" y="14"/>
                  </a:cubicBezTo>
                  <a:cubicBezTo>
                    <a:pt x="0" y="9"/>
                    <a:pt x="4" y="6"/>
                    <a:pt x="4" y="1"/>
                  </a:cubicBezTo>
                  <a:cubicBezTo>
                    <a:pt x="4" y="0"/>
                    <a:pt x="6" y="0"/>
                    <a:pt x="6" y="1"/>
                  </a:cubicBezTo>
                  <a:cubicBezTo>
                    <a:pt x="8" y="7"/>
                    <a:pt x="14" y="10"/>
                    <a:pt x="16" y="16"/>
                  </a:cubicBezTo>
                  <a:cubicBezTo>
                    <a:pt x="16" y="17"/>
                    <a:pt x="14" y="18"/>
                    <a:pt x="15" y="20"/>
                  </a:cubicBezTo>
                  <a:cubicBezTo>
                    <a:pt x="16" y="20"/>
                    <a:pt x="17" y="19"/>
                    <a:pt x="18" y="18"/>
                  </a:cubicBezTo>
                  <a:cubicBezTo>
                    <a:pt x="19" y="19"/>
                    <a:pt x="19" y="19"/>
                    <a:pt x="19" y="21"/>
                  </a:cubicBezTo>
                  <a:cubicBezTo>
                    <a:pt x="18" y="22"/>
                    <a:pt x="18" y="24"/>
                    <a:pt x="19" y="26"/>
                  </a:cubicBezTo>
                  <a:cubicBezTo>
                    <a:pt x="18" y="27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5"/>
                    <a:pt x="19" y="24"/>
                    <a:pt x="19" y="23"/>
                  </a:cubicBezTo>
                  <a:close/>
                </a:path>
              </a:pathLst>
            </a:custGeom>
            <a:solidFill>
              <a:srgbClr val="DC2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52"/>
            <p:cNvSpPr>
              <a:spLocks/>
            </p:cNvSpPr>
            <p:nvPr/>
          </p:nvSpPr>
          <p:spPr bwMode="auto">
            <a:xfrm>
              <a:off x="4060" y="2647"/>
              <a:ext cx="109" cy="134"/>
            </a:xfrm>
            <a:custGeom>
              <a:avLst/>
              <a:gdLst>
                <a:gd name="T0" fmla="*/ 2 w 25"/>
                <a:gd name="T1" fmla="*/ 0 h 31"/>
                <a:gd name="T2" fmla="*/ 11 w 25"/>
                <a:gd name="T3" fmla="*/ 7 h 31"/>
                <a:gd name="T4" fmla="*/ 12 w 25"/>
                <a:gd name="T5" fmla="*/ 10 h 31"/>
                <a:gd name="T6" fmla="*/ 10 w 25"/>
                <a:gd name="T7" fmla="*/ 13 h 31"/>
                <a:gd name="T8" fmla="*/ 17 w 25"/>
                <a:gd name="T9" fmla="*/ 15 h 31"/>
                <a:gd name="T10" fmla="*/ 18 w 25"/>
                <a:gd name="T11" fmla="*/ 17 h 31"/>
                <a:gd name="T12" fmla="*/ 20 w 25"/>
                <a:gd name="T13" fmla="*/ 22 h 31"/>
                <a:gd name="T14" fmla="*/ 24 w 25"/>
                <a:gd name="T15" fmla="*/ 27 h 31"/>
                <a:gd name="T16" fmla="*/ 25 w 25"/>
                <a:gd name="T17" fmla="*/ 31 h 31"/>
                <a:gd name="T18" fmla="*/ 23 w 25"/>
                <a:gd name="T19" fmla="*/ 31 h 31"/>
                <a:gd name="T20" fmla="*/ 11 w 25"/>
                <a:gd name="T21" fmla="*/ 16 h 31"/>
                <a:gd name="T22" fmla="*/ 7 w 25"/>
                <a:gd name="T23" fmla="*/ 15 h 31"/>
                <a:gd name="T24" fmla="*/ 5 w 25"/>
                <a:gd name="T25" fmla="*/ 21 h 31"/>
                <a:gd name="T26" fmla="*/ 6 w 25"/>
                <a:gd name="T27" fmla="*/ 14 h 31"/>
                <a:gd name="T28" fmla="*/ 5 w 25"/>
                <a:gd name="T29" fmla="*/ 10 h 31"/>
                <a:gd name="T30" fmla="*/ 0 w 25"/>
                <a:gd name="T31" fmla="*/ 2 h 31"/>
                <a:gd name="T32" fmla="*/ 2 w 25"/>
                <a:gd name="T3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31">
                  <a:moveTo>
                    <a:pt x="2" y="0"/>
                  </a:moveTo>
                  <a:cubicBezTo>
                    <a:pt x="4" y="3"/>
                    <a:pt x="6" y="7"/>
                    <a:pt x="11" y="7"/>
                  </a:cubicBezTo>
                  <a:cubicBezTo>
                    <a:pt x="12" y="7"/>
                    <a:pt x="13" y="8"/>
                    <a:pt x="12" y="10"/>
                  </a:cubicBezTo>
                  <a:cubicBezTo>
                    <a:pt x="11" y="10"/>
                    <a:pt x="9" y="11"/>
                    <a:pt x="10" y="13"/>
                  </a:cubicBezTo>
                  <a:cubicBezTo>
                    <a:pt x="12" y="15"/>
                    <a:pt x="14" y="17"/>
                    <a:pt x="17" y="15"/>
                  </a:cubicBezTo>
                  <a:cubicBezTo>
                    <a:pt x="18" y="15"/>
                    <a:pt x="19" y="16"/>
                    <a:pt x="18" y="17"/>
                  </a:cubicBezTo>
                  <a:cubicBezTo>
                    <a:pt x="16" y="20"/>
                    <a:pt x="19" y="20"/>
                    <a:pt x="20" y="22"/>
                  </a:cubicBezTo>
                  <a:cubicBezTo>
                    <a:pt x="22" y="23"/>
                    <a:pt x="21" y="27"/>
                    <a:pt x="24" y="27"/>
                  </a:cubicBezTo>
                  <a:cubicBezTo>
                    <a:pt x="25" y="27"/>
                    <a:pt x="25" y="27"/>
                    <a:pt x="25" y="31"/>
                  </a:cubicBezTo>
                  <a:cubicBezTo>
                    <a:pt x="24" y="31"/>
                    <a:pt x="24" y="31"/>
                    <a:pt x="23" y="31"/>
                  </a:cubicBezTo>
                  <a:cubicBezTo>
                    <a:pt x="20" y="25"/>
                    <a:pt x="16" y="20"/>
                    <a:pt x="11" y="16"/>
                  </a:cubicBezTo>
                  <a:cubicBezTo>
                    <a:pt x="10" y="15"/>
                    <a:pt x="9" y="13"/>
                    <a:pt x="7" y="15"/>
                  </a:cubicBezTo>
                  <a:cubicBezTo>
                    <a:pt x="4" y="17"/>
                    <a:pt x="7" y="20"/>
                    <a:pt x="5" y="21"/>
                  </a:cubicBezTo>
                  <a:cubicBezTo>
                    <a:pt x="5" y="19"/>
                    <a:pt x="4" y="16"/>
                    <a:pt x="6" y="14"/>
                  </a:cubicBezTo>
                  <a:cubicBezTo>
                    <a:pt x="7" y="12"/>
                    <a:pt x="6" y="11"/>
                    <a:pt x="5" y="10"/>
                  </a:cubicBezTo>
                  <a:cubicBezTo>
                    <a:pt x="3" y="7"/>
                    <a:pt x="2" y="5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931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53"/>
            <p:cNvSpPr>
              <a:spLocks/>
            </p:cNvSpPr>
            <p:nvPr/>
          </p:nvSpPr>
          <p:spPr bwMode="auto">
            <a:xfrm>
              <a:off x="4160" y="2916"/>
              <a:ext cx="26" cy="30"/>
            </a:xfrm>
            <a:custGeom>
              <a:avLst/>
              <a:gdLst>
                <a:gd name="T0" fmla="*/ 6 w 6"/>
                <a:gd name="T1" fmla="*/ 5 h 7"/>
                <a:gd name="T2" fmla="*/ 0 w 6"/>
                <a:gd name="T3" fmla="*/ 7 h 7"/>
                <a:gd name="T4" fmla="*/ 2 w 6"/>
                <a:gd name="T5" fmla="*/ 0 h 7"/>
                <a:gd name="T6" fmla="*/ 6 w 6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5"/>
                  </a:moveTo>
                  <a:cubicBezTo>
                    <a:pt x="4" y="6"/>
                    <a:pt x="3" y="7"/>
                    <a:pt x="0" y="7"/>
                  </a:cubicBezTo>
                  <a:cubicBezTo>
                    <a:pt x="1" y="5"/>
                    <a:pt x="1" y="2"/>
                    <a:pt x="2" y="0"/>
                  </a:cubicBezTo>
                  <a:cubicBezTo>
                    <a:pt x="5" y="0"/>
                    <a:pt x="5" y="3"/>
                    <a:pt x="6" y="5"/>
                  </a:cubicBezTo>
                  <a:close/>
                </a:path>
              </a:pathLst>
            </a:custGeom>
            <a:solidFill>
              <a:srgbClr val="D931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54"/>
            <p:cNvSpPr>
              <a:spLocks/>
            </p:cNvSpPr>
            <p:nvPr/>
          </p:nvSpPr>
          <p:spPr bwMode="auto">
            <a:xfrm>
              <a:off x="4126" y="2656"/>
              <a:ext cx="21" cy="26"/>
            </a:xfrm>
            <a:custGeom>
              <a:avLst/>
              <a:gdLst>
                <a:gd name="T0" fmla="*/ 5 w 5"/>
                <a:gd name="T1" fmla="*/ 2 h 6"/>
                <a:gd name="T2" fmla="*/ 2 w 5"/>
                <a:gd name="T3" fmla="*/ 6 h 6"/>
                <a:gd name="T4" fmla="*/ 0 w 5"/>
                <a:gd name="T5" fmla="*/ 5 h 6"/>
                <a:gd name="T6" fmla="*/ 3 w 5"/>
                <a:gd name="T7" fmla="*/ 0 h 6"/>
                <a:gd name="T8" fmla="*/ 5 w 5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5" y="2"/>
                  </a:moveTo>
                  <a:cubicBezTo>
                    <a:pt x="4" y="4"/>
                    <a:pt x="3" y="5"/>
                    <a:pt x="2" y="6"/>
                  </a:cubicBezTo>
                  <a:cubicBezTo>
                    <a:pt x="1" y="6"/>
                    <a:pt x="0" y="5"/>
                    <a:pt x="0" y="5"/>
                  </a:cubicBezTo>
                  <a:cubicBezTo>
                    <a:pt x="0" y="2"/>
                    <a:pt x="0" y="0"/>
                    <a:pt x="3" y="0"/>
                  </a:cubicBezTo>
                  <a:cubicBezTo>
                    <a:pt x="3" y="0"/>
                    <a:pt x="4" y="1"/>
                    <a:pt x="5" y="2"/>
                  </a:cubicBezTo>
                  <a:close/>
                </a:path>
              </a:pathLst>
            </a:custGeom>
            <a:solidFill>
              <a:srgbClr val="D931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55"/>
            <p:cNvSpPr>
              <a:spLocks/>
            </p:cNvSpPr>
            <p:nvPr/>
          </p:nvSpPr>
          <p:spPr bwMode="auto">
            <a:xfrm>
              <a:off x="4143" y="2677"/>
              <a:ext cx="9" cy="31"/>
            </a:xfrm>
            <a:custGeom>
              <a:avLst/>
              <a:gdLst>
                <a:gd name="T0" fmla="*/ 2 w 2"/>
                <a:gd name="T1" fmla="*/ 2 h 7"/>
                <a:gd name="T2" fmla="*/ 2 w 2"/>
                <a:gd name="T3" fmla="*/ 7 h 7"/>
                <a:gd name="T4" fmla="*/ 2 w 2"/>
                <a:gd name="T5" fmla="*/ 0 h 7"/>
                <a:gd name="T6" fmla="*/ 2 w 2"/>
                <a:gd name="T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7">
                  <a:moveTo>
                    <a:pt x="2" y="2"/>
                  </a:moveTo>
                  <a:cubicBezTo>
                    <a:pt x="2" y="4"/>
                    <a:pt x="2" y="5"/>
                    <a:pt x="2" y="7"/>
                  </a:cubicBezTo>
                  <a:cubicBezTo>
                    <a:pt x="0" y="4"/>
                    <a:pt x="0" y="3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931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EE9012"/>
                </a:solidFill>
              </a:rPr>
              <a:t>Infographic Style</a:t>
            </a:r>
          </a:p>
        </p:txBody>
      </p:sp>
      <p:cxnSp>
        <p:nvCxnSpPr>
          <p:cNvPr id="6" name="Elbow Connector 10">
            <a:extLst>
              <a:ext uri="{FF2B5EF4-FFF2-40B4-BE49-F238E27FC236}">
                <a16:creationId xmlns:a16="http://schemas.microsoft.com/office/drawing/2014/main" id="{C2819704-6218-43B6-B2D9-7DCF2E3F3902}"/>
              </a:ext>
            </a:extLst>
          </p:cNvPr>
          <p:cNvCxnSpPr>
            <a:cxnSpLocks/>
          </p:cNvCxnSpPr>
          <p:nvPr/>
        </p:nvCxnSpPr>
        <p:spPr>
          <a:xfrm rot="16200000" flipV="1">
            <a:off x="5242563" y="1244150"/>
            <a:ext cx="1498534" cy="656583"/>
          </a:xfrm>
          <a:prstGeom prst="bentConnector3">
            <a:avLst>
              <a:gd name="adj1" fmla="val 50000"/>
            </a:avLst>
          </a:prstGeom>
          <a:ln>
            <a:solidFill>
              <a:srgbClr val="0462BD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338E3A60-E7FC-4FCE-93EE-94794CF64E2B}"/>
              </a:ext>
            </a:extLst>
          </p:cNvPr>
          <p:cNvGrpSpPr/>
          <p:nvPr/>
        </p:nvGrpSpPr>
        <p:grpSpPr>
          <a:xfrm>
            <a:off x="5763160" y="666651"/>
            <a:ext cx="4143637" cy="839106"/>
            <a:chOff x="5247690" y="1714185"/>
            <a:chExt cx="2924710" cy="83910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0CFEF82-FAA6-400D-BF34-A3C18B737A39}"/>
                </a:ext>
              </a:extLst>
            </p:cNvPr>
            <p:cNvSpPr txBox="1"/>
            <p:nvPr/>
          </p:nvSpPr>
          <p:spPr>
            <a:xfrm>
              <a:off x="5247690" y="1714185"/>
              <a:ext cx="2924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0462BD"/>
                  </a:solidFill>
                </a:rPr>
                <a:t>Content  Here</a:t>
              </a:r>
              <a:endParaRPr lang="ko-KR" altLang="en-US" sz="1400" b="1" dirty="0">
                <a:solidFill>
                  <a:srgbClr val="0462BD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1FA101C-6872-44AA-9B81-6CC28D013532}"/>
                </a:ext>
              </a:extLst>
            </p:cNvPr>
            <p:cNvSpPr txBox="1"/>
            <p:nvPr/>
          </p:nvSpPr>
          <p:spPr>
            <a:xfrm>
              <a:off x="5247690" y="1906960"/>
              <a:ext cx="2924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9E83BA-A593-442C-BD94-BD8843A13C5D}"/>
              </a:ext>
            </a:extLst>
          </p:cNvPr>
          <p:cNvGrpSpPr/>
          <p:nvPr/>
        </p:nvGrpSpPr>
        <p:grpSpPr>
          <a:xfrm>
            <a:off x="7846859" y="4602148"/>
            <a:ext cx="4119875" cy="858550"/>
            <a:chOff x="5247690" y="1753071"/>
            <a:chExt cx="2907938" cy="85855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0614B01-1E06-41C7-8D85-5D26ACEFF39A}"/>
                </a:ext>
              </a:extLst>
            </p:cNvPr>
            <p:cNvSpPr txBox="1"/>
            <p:nvPr/>
          </p:nvSpPr>
          <p:spPr>
            <a:xfrm>
              <a:off x="5247690" y="1753071"/>
              <a:ext cx="29079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0462BD"/>
                  </a:solidFill>
                </a:rPr>
                <a:t>Content  Here</a:t>
              </a:r>
              <a:endParaRPr lang="ko-KR" altLang="en-US" sz="1400" b="1" dirty="0">
                <a:solidFill>
                  <a:srgbClr val="0462BD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C06B8DA-3C40-455A-9569-C7D0D43F5C6F}"/>
                </a:ext>
              </a:extLst>
            </p:cNvPr>
            <p:cNvSpPr txBox="1"/>
            <p:nvPr/>
          </p:nvSpPr>
          <p:spPr>
            <a:xfrm>
              <a:off x="5247690" y="1965290"/>
              <a:ext cx="2907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8402FA4-1253-4D0A-A561-06BE02C587BE}"/>
              </a:ext>
            </a:extLst>
          </p:cNvPr>
          <p:cNvGrpSpPr/>
          <p:nvPr/>
        </p:nvGrpSpPr>
        <p:grpSpPr>
          <a:xfrm>
            <a:off x="304560" y="4086417"/>
            <a:ext cx="2801006" cy="858550"/>
            <a:chOff x="6096920" y="1753071"/>
            <a:chExt cx="2463137" cy="85855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D94B0C6-3272-4ADF-B1BD-3DD098F3A63D}"/>
                </a:ext>
              </a:extLst>
            </p:cNvPr>
            <p:cNvSpPr txBox="1"/>
            <p:nvPr/>
          </p:nvSpPr>
          <p:spPr>
            <a:xfrm>
              <a:off x="6096920" y="1753071"/>
              <a:ext cx="24631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0462BD"/>
                  </a:solidFill>
                </a:rPr>
                <a:t>Content  Here</a:t>
              </a:r>
              <a:endParaRPr lang="ko-KR" altLang="en-US" sz="1400" b="1" dirty="0">
                <a:solidFill>
                  <a:srgbClr val="0462BD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8714D5F-DFF1-4A1E-8666-2D0128EA7DEA}"/>
                </a:ext>
              </a:extLst>
            </p:cNvPr>
            <p:cNvSpPr txBox="1"/>
            <p:nvPr/>
          </p:nvSpPr>
          <p:spPr>
            <a:xfrm>
              <a:off x="6096920" y="1965290"/>
              <a:ext cx="24631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6" name="Elbow Connector 32">
            <a:extLst>
              <a:ext uri="{FF2B5EF4-FFF2-40B4-BE49-F238E27FC236}">
                <a16:creationId xmlns:a16="http://schemas.microsoft.com/office/drawing/2014/main" id="{79249BC5-3765-4EA3-8CD0-91B75235A9AB}"/>
              </a:ext>
            </a:extLst>
          </p:cNvPr>
          <p:cNvCxnSpPr/>
          <p:nvPr/>
        </p:nvCxnSpPr>
        <p:spPr>
          <a:xfrm flipV="1">
            <a:off x="3230174" y="4143172"/>
            <a:ext cx="1135648" cy="519315"/>
          </a:xfrm>
          <a:prstGeom prst="bentConnector3">
            <a:avLst>
              <a:gd name="adj1" fmla="val 50000"/>
            </a:avLst>
          </a:prstGeom>
          <a:ln>
            <a:solidFill>
              <a:srgbClr val="0462BD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39">
            <a:extLst>
              <a:ext uri="{FF2B5EF4-FFF2-40B4-BE49-F238E27FC236}">
                <a16:creationId xmlns:a16="http://schemas.microsoft.com/office/drawing/2014/main" id="{061D0849-DD00-4D86-AFC0-A70E59768C12}"/>
              </a:ext>
            </a:extLst>
          </p:cNvPr>
          <p:cNvCxnSpPr>
            <a:cxnSpLocks/>
          </p:cNvCxnSpPr>
          <p:nvPr/>
        </p:nvCxnSpPr>
        <p:spPr>
          <a:xfrm rot="10800000">
            <a:off x="6911789" y="4086418"/>
            <a:ext cx="893499" cy="727953"/>
          </a:xfrm>
          <a:prstGeom prst="bentConnector3">
            <a:avLst>
              <a:gd name="adj1" fmla="val 50000"/>
            </a:avLst>
          </a:prstGeom>
          <a:ln>
            <a:solidFill>
              <a:srgbClr val="0462BD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38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64" name="Arrow: Chevron 63">
            <a:extLst>
              <a:ext uri="{FF2B5EF4-FFF2-40B4-BE49-F238E27FC236}">
                <a16:creationId xmlns:a16="http://schemas.microsoft.com/office/drawing/2014/main" id="{2322AF2D-089C-4EC7-9711-632BA3C34A7C}"/>
              </a:ext>
            </a:extLst>
          </p:cNvPr>
          <p:cNvSpPr/>
          <p:nvPr/>
        </p:nvSpPr>
        <p:spPr>
          <a:xfrm>
            <a:off x="3066394" y="2342687"/>
            <a:ext cx="701205" cy="701205"/>
          </a:xfrm>
          <a:prstGeom prst="chevron">
            <a:avLst/>
          </a:pr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0" name="Arrow: Chevron 79">
            <a:extLst>
              <a:ext uri="{FF2B5EF4-FFF2-40B4-BE49-F238E27FC236}">
                <a16:creationId xmlns:a16="http://schemas.microsoft.com/office/drawing/2014/main" id="{22FD3284-83DE-4C10-B6E2-DD941CFD7BFB}"/>
              </a:ext>
            </a:extLst>
          </p:cNvPr>
          <p:cNvSpPr/>
          <p:nvPr/>
        </p:nvSpPr>
        <p:spPr>
          <a:xfrm>
            <a:off x="8435106" y="2191476"/>
            <a:ext cx="701205" cy="701205"/>
          </a:xfrm>
          <a:prstGeom prst="chevron">
            <a:avLst/>
          </a:pr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B93E172-4E9F-4510-800D-D12FEE21768E}"/>
              </a:ext>
            </a:extLst>
          </p:cNvPr>
          <p:cNvGrpSpPr/>
          <p:nvPr/>
        </p:nvGrpSpPr>
        <p:grpSpPr>
          <a:xfrm>
            <a:off x="826290" y="4022593"/>
            <a:ext cx="2652566" cy="865838"/>
            <a:chOff x="2079596" y="4282215"/>
            <a:chExt cx="3303213" cy="865838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6E39206F-BC25-4208-BB4C-B13F7D12AB57}"/>
                </a:ext>
              </a:extLst>
            </p:cNvPr>
            <p:cNvSpPr txBox="1"/>
            <p:nvPr/>
          </p:nvSpPr>
          <p:spPr>
            <a:xfrm>
              <a:off x="2079596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CF78BE1-7063-40D6-AA90-60D91AD53BD9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2E78359-3F3B-4CC5-948F-5F7D10885059}"/>
              </a:ext>
            </a:extLst>
          </p:cNvPr>
          <p:cNvGrpSpPr/>
          <p:nvPr/>
        </p:nvGrpSpPr>
        <p:grpSpPr>
          <a:xfrm>
            <a:off x="4473108" y="4022593"/>
            <a:ext cx="2652566" cy="865838"/>
            <a:chOff x="2079596" y="4282215"/>
            <a:chExt cx="3303213" cy="865838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D7DC67D9-2344-4C8F-8763-12BC69FF1346}"/>
                </a:ext>
              </a:extLst>
            </p:cNvPr>
            <p:cNvSpPr txBox="1"/>
            <p:nvPr/>
          </p:nvSpPr>
          <p:spPr>
            <a:xfrm>
              <a:off x="2079596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9423DA7D-33FB-465E-834F-0A72FFCD2751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7DB28F1C-6B07-47F2-8829-23147D03E9CA}"/>
              </a:ext>
            </a:extLst>
          </p:cNvPr>
          <p:cNvSpPr txBox="1"/>
          <p:nvPr/>
        </p:nvSpPr>
        <p:spPr>
          <a:xfrm>
            <a:off x="5848766" y="5097959"/>
            <a:ext cx="3861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rgbClr val="EA525D"/>
                </a:solidFill>
                <a:cs typeface="Arial" pitchFamily="34" charset="0"/>
              </a:rPr>
              <a:t>12.45%</a:t>
            </a:r>
            <a:endParaRPr lang="ko-KR" altLang="en-US" sz="7200" b="1" dirty="0">
              <a:solidFill>
                <a:srgbClr val="EA525D"/>
              </a:solidFill>
              <a:cs typeface="Arial" pitchFamily="34" charset="0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B3D9141A-C1EF-4C8E-85F4-E0793241133D}"/>
              </a:ext>
            </a:extLst>
          </p:cNvPr>
          <p:cNvGrpSpPr/>
          <p:nvPr/>
        </p:nvGrpSpPr>
        <p:grpSpPr>
          <a:xfrm>
            <a:off x="763967" y="5096225"/>
            <a:ext cx="5332033" cy="1325077"/>
            <a:chOff x="4980628" y="1360115"/>
            <a:chExt cx="2236570" cy="1325077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45316A1C-D0B1-4086-8D4D-588C00A44AD3}"/>
                </a:ext>
              </a:extLst>
            </p:cNvPr>
            <p:cNvSpPr txBox="1"/>
            <p:nvPr/>
          </p:nvSpPr>
          <p:spPr>
            <a:xfrm>
              <a:off x="4980628" y="1669529"/>
              <a:ext cx="22365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Easy to change colors, photos and Text. 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B9162AA-CFC7-44E8-9988-59B3A16F0392}"/>
                </a:ext>
              </a:extLst>
            </p:cNvPr>
            <p:cNvSpPr txBox="1"/>
            <p:nvPr/>
          </p:nvSpPr>
          <p:spPr>
            <a:xfrm>
              <a:off x="4980628" y="1360115"/>
              <a:ext cx="2236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EA525D"/>
                  </a:solidFill>
                  <a:cs typeface="Arial" pitchFamily="34" charset="0"/>
                </a:rPr>
                <a:t>Simple PowerPoint</a:t>
              </a:r>
              <a:endParaRPr lang="ko-KR" altLang="en-US" sz="1400" b="1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936" y="2033751"/>
            <a:ext cx="3475011" cy="157089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8580" y="2191476"/>
            <a:ext cx="2709985" cy="434858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985" y="2159271"/>
            <a:ext cx="1001250" cy="10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7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04AE0F-EFE3-43AD-80C6-B34C5F4306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2F4C67-0AEA-4F73-B518-F1F4856E512D}"/>
              </a:ext>
            </a:extLst>
          </p:cNvPr>
          <p:cNvSpPr/>
          <p:nvPr/>
        </p:nvSpPr>
        <p:spPr>
          <a:xfrm>
            <a:off x="0" y="673206"/>
            <a:ext cx="12192000" cy="1656184"/>
          </a:xfrm>
          <a:prstGeom prst="rect">
            <a:avLst/>
          </a:prstGeom>
          <a:solidFill>
            <a:srgbClr val="FED90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" name="Right Triangle 4">
            <a:extLst>
              <a:ext uri="{FF2B5EF4-FFF2-40B4-BE49-F238E27FC236}">
                <a16:creationId xmlns:a16="http://schemas.microsoft.com/office/drawing/2014/main" id="{D645CAC1-02FF-4107-AD83-1B3BB8733E23}"/>
              </a:ext>
            </a:extLst>
          </p:cNvPr>
          <p:cNvSpPr/>
          <p:nvPr/>
        </p:nvSpPr>
        <p:spPr>
          <a:xfrm rot="10800000" flipH="1">
            <a:off x="980432" y="457182"/>
            <a:ext cx="2684095" cy="2088232"/>
          </a:xfrm>
          <a:custGeom>
            <a:avLst/>
            <a:gdLst/>
            <a:ahLst/>
            <a:cxnLst/>
            <a:rect l="l" t="t" r="r" b="b"/>
            <a:pathLst>
              <a:path w="2684095" h="2088232">
                <a:moveTo>
                  <a:pt x="2201306" y="2088232"/>
                </a:moveTo>
                <a:lnTo>
                  <a:pt x="102950" y="2088232"/>
                </a:lnTo>
                <a:cubicBezTo>
                  <a:pt x="46092" y="2088232"/>
                  <a:pt x="0" y="2042140"/>
                  <a:pt x="0" y="1985282"/>
                </a:cubicBezTo>
                <a:lnTo>
                  <a:pt x="0" y="102950"/>
                </a:lnTo>
                <a:cubicBezTo>
                  <a:pt x="0" y="46092"/>
                  <a:pt x="46092" y="0"/>
                  <a:pt x="102950" y="0"/>
                </a:cubicBezTo>
                <a:lnTo>
                  <a:pt x="2201306" y="0"/>
                </a:lnTo>
                <a:cubicBezTo>
                  <a:pt x="2258164" y="0"/>
                  <a:pt x="2304256" y="46092"/>
                  <a:pt x="2304256" y="102950"/>
                </a:cubicBezTo>
                <a:lnTo>
                  <a:pt x="2304256" y="1587815"/>
                </a:lnTo>
                <a:lnTo>
                  <a:pt x="2684095" y="1967654"/>
                </a:lnTo>
                <a:lnTo>
                  <a:pt x="2304256" y="1967654"/>
                </a:lnTo>
                <a:lnTo>
                  <a:pt x="2304256" y="1985282"/>
                </a:lnTo>
                <a:cubicBezTo>
                  <a:pt x="2304256" y="2042140"/>
                  <a:pt x="2258164" y="2088232"/>
                  <a:pt x="2201306" y="2088232"/>
                </a:cubicBezTo>
                <a:close/>
              </a:path>
            </a:pathLst>
          </a:custGeom>
          <a:noFill/>
          <a:ln w="50800">
            <a:solidFill>
              <a:srgbClr val="EE901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20438C-AE09-42C6-88F4-E09CEDA32CB8}"/>
              </a:ext>
            </a:extLst>
          </p:cNvPr>
          <p:cNvSpPr txBox="1"/>
          <p:nvPr/>
        </p:nvSpPr>
        <p:spPr>
          <a:xfrm>
            <a:off x="1362066" y="762634"/>
            <a:ext cx="1656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Columns Infographic Simple  Portfolio Designed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1DA7F3-94CF-4162-931D-1F5E2895A090}"/>
              </a:ext>
            </a:extLst>
          </p:cNvPr>
          <p:cNvSpPr txBox="1"/>
          <p:nvPr/>
        </p:nvSpPr>
        <p:spPr>
          <a:xfrm>
            <a:off x="5159897" y="916525"/>
            <a:ext cx="61909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173471-DB0A-4649-8B58-ECCFC6F0CEA7}"/>
              </a:ext>
            </a:extLst>
          </p:cNvPr>
          <p:cNvSpPr txBox="1"/>
          <p:nvPr/>
        </p:nvSpPr>
        <p:spPr>
          <a:xfrm>
            <a:off x="6560375" y="4430468"/>
            <a:ext cx="457884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rgbClr val="EE9012"/>
                </a:solidFill>
                <a:latin typeface="+mj-lt"/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5400" b="1" dirty="0">
                <a:solidFill>
                  <a:srgbClr val="EE9012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5400" b="1" dirty="0">
                <a:solidFill>
                  <a:srgbClr val="EE9012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5400" b="1" dirty="0">
              <a:solidFill>
                <a:srgbClr val="EE9012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42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9B3E6664-8F69-4DC2-BC58-15393C0F85BC}"/>
              </a:ext>
            </a:extLst>
          </p:cNvPr>
          <p:cNvSpPr txBox="1"/>
          <p:nvPr/>
        </p:nvSpPr>
        <p:spPr>
          <a:xfrm>
            <a:off x="1757139" y="3283829"/>
            <a:ext cx="5002774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7200" dirty="0" smtClean="0">
                <a:solidFill>
                  <a:srgbClr val="EA525D"/>
                </a:solidFill>
                <a:cs typeface="Arial" pitchFamily="34" charset="0"/>
              </a:rPr>
              <a:t>Break Time</a:t>
            </a:r>
            <a:endParaRPr lang="ko-KR" altLang="en-US" sz="7200" dirty="0">
              <a:solidFill>
                <a:srgbClr val="EA525D"/>
              </a:solidFill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1540" y="3013014"/>
            <a:ext cx="1476240" cy="2117557"/>
          </a:xfrm>
          <a:prstGeom prst="rect">
            <a:avLst/>
          </a:prstGeom>
        </p:spPr>
      </p:pic>
      <p:grpSp>
        <p:nvGrpSpPr>
          <p:cNvPr id="16" name="Group 57">
            <a:extLst>
              <a:ext uri="{FF2B5EF4-FFF2-40B4-BE49-F238E27FC236}">
                <a16:creationId xmlns:a16="http://schemas.microsoft.com/office/drawing/2014/main" id="{869B5471-16C5-4362-8533-A32947D2CE34}"/>
              </a:ext>
            </a:extLst>
          </p:cNvPr>
          <p:cNvGrpSpPr/>
          <p:nvPr/>
        </p:nvGrpSpPr>
        <p:grpSpPr>
          <a:xfrm>
            <a:off x="8861744" y="5254472"/>
            <a:ext cx="2107662" cy="894132"/>
            <a:chOff x="7026501" y="4509120"/>
            <a:chExt cx="1499710" cy="894132"/>
          </a:xfrm>
        </p:grpSpPr>
        <p:sp>
          <p:nvSpPr>
            <p:cNvPr id="18" name="TextBox 58">
              <a:extLst>
                <a:ext uri="{FF2B5EF4-FFF2-40B4-BE49-F238E27FC236}">
                  <a16:creationId xmlns:a16="http://schemas.microsoft.com/office/drawing/2014/main" id="{68D1B049-CA92-456C-9B01-4EC7407F12BA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rgbClr val="EA525D"/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  <p:sp>
          <p:nvSpPr>
            <p:cNvPr id="19" name="TextBox 59">
              <a:extLst>
                <a:ext uri="{FF2B5EF4-FFF2-40B4-BE49-F238E27FC236}">
                  <a16:creationId xmlns:a16="http://schemas.microsoft.com/office/drawing/2014/main" id="{71C8680B-7107-4FB1-BCFF-49BB872E4AFB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EA525D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E9B3D69E-C404-43B9-972F-88599C00DD1F}"/>
              </a:ext>
            </a:extLst>
          </p:cNvPr>
          <p:cNvSpPr txBox="1"/>
          <p:nvPr/>
        </p:nvSpPr>
        <p:spPr>
          <a:xfrm>
            <a:off x="-41467" y="1487571"/>
            <a:ext cx="549674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rgbClr val="EA525D"/>
                </a:solidFill>
                <a:latin typeface="+mj-lt"/>
                <a:cs typeface="Arial" pitchFamily="34" charset="0"/>
              </a:rPr>
              <a:t>AWESOME SLIDE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76DBFCA-9AC5-4E0E-876C-EBE826DF29FC}"/>
              </a:ext>
            </a:extLst>
          </p:cNvPr>
          <p:cNvSpPr txBox="1"/>
          <p:nvPr/>
        </p:nvSpPr>
        <p:spPr>
          <a:xfrm>
            <a:off x="-41467" y="2174784"/>
            <a:ext cx="54967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rgbClr val="EA525D"/>
                </a:solidFill>
                <a:cs typeface="Arial" pitchFamily="34" charset="0"/>
              </a:rPr>
              <a:t>Power Point </a:t>
            </a:r>
            <a:r>
              <a:rPr lang="en-GB" altLang="ko-KR" sz="2400" dirty="0">
                <a:solidFill>
                  <a:srgbClr val="EA525D"/>
                </a:solidFill>
                <a:cs typeface="Arial" pitchFamily="34" charset="0"/>
              </a:rPr>
              <a:t>Presentation</a:t>
            </a:r>
            <a:endParaRPr lang="ko-KR" altLang="en-US" sz="2400" dirty="0">
              <a:solidFill>
                <a:srgbClr val="EA525D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4FA3B61-F754-4EDF-A195-CB6EEF07B158}"/>
              </a:ext>
            </a:extLst>
          </p:cNvPr>
          <p:cNvSpPr txBox="1"/>
          <p:nvPr/>
        </p:nvSpPr>
        <p:spPr>
          <a:xfrm>
            <a:off x="496415" y="412799"/>
            <a:ext cx="5496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2" name="Group 10">
            <a:extLst>
              <a:ext uri="{FF2B5EF4-FFF2-40B4-BE49-F238E27FC236}">
                <a16:creationId xmlns:a16="http://schemas.microsoft.com/office/drawing/2014/main" id="{F6716E3D-E295-4ED5-8CC1-A1A593CE761E}"/>
              </a:ext>
            </a:extLst>
          </p:cNvPr>
          <p:cNvGrpSpPr/>
          <p:nvPr/>
        </p:nvGrpSpPr>
        <p:grpSpPr>
          <a:xfrm>
            <a:off x="773170" y="3082254"/>
            <a:ext cx="4781430" cy="752078"/>
            <a:chOff x="5076056" y="1240057"/>
            <a:chExt cx="2717823" cy="439685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FD4D1A03-4720-46A6-887D-DDBEA29DAD78}"/>
                </a:ext>
              </a:extLst>
            </p:cNvPr>
            <p:cNvSpPr txBox="1"/>
            <p:nvPr/>
          </p:nvSpPr>
          <p:spPr>
            <a:xfrm>
              <a:off x="5076056" y="1240057"/>
              <a:ext cx="2717823" cy="179935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8C4B9BE-2131-436E-B170-C339B0C8A1B2}"/>
                </a:ext>
              </a:extLst>
            </p:cNvPr>
            <p:cNvSpPr txBox="1"/>
            <p:nvPr/>
          </p:nvSpPr>
          <p:spPr>
            <a:xfrm>
              <a:off x="5076056" y="1409840"/>
              <a:ext cx="2717823" cy="269902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grpSp>
        <p:nvGrpSpPr>
          <p:cNvPr id="75" name="Group 10">
            <a:extLst>
              <a:ext uri="{FF2B5EF4-FFF2-40B4-BE49-F238E27FC236}">
                <a16:creationId xmlns:a16="http://schemas.microsoft.com/office/drawing/2014/main" id="{7C86809D-B078-4AB3-AB1F-D0020B3375C9}"/>
              </a:ext>
            </a:extLst>
          </p:cNvPr>
          <p:cNvGrpSpPr/>
          <p:nvPr/>
        </p:nvGrpSpPr>
        <p:grpSpPr>
          <a:xfrm>
            <a:off x="773170" y="3856618"/>
            <a:ext cx="4781430" cy="752078"/>
            <a:chOff x="5076056" y="1240057"/>
            <a:chExt cx="2717823" cy="439685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AFFFF35-9124-476E-9FFA-DBA8C23B4A21}"/>
                </a:ext>
              </a:extLst>
            </p:cNvPr>
            <p:cNvSpPr txBox="1"/>
            <p:nvPr/>
          </p:nvSpPr>
          <p:spPr>
            <a:xfrm>
              <a:off x="5076056" y="1240057"/>
              <a:ext cx="2717823" cy="179935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44DEE57-47EB-4602-AEB2-3DEF5CFA33EF}"/>
                </a:ext>
              </a:extLst>
            </p:cNvPr>
            <p:cNvSpPr txBox="1"/>
            <p:nvPr/>
          </p:nvSpPr>
          <p:spPr>
            <a:xfrm>
              <a:off x="5076056" y="1409840"/>
              <a:ext cx="2717823" cy="269902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grpSp>
        <p:nvGrpSpPr>
          <p:cNvPr id="78" name="Group 10">
            <a:extLst>
              <a:ext uri="{FF2B5EF4-FFF2-40B4-BE49-F238E27FC236}">
                <a16:creationId xmlns:a16="http://schemas.microsoft.com/office/drawing/2014/main" id="{08074B74-9814-41C3-B2FF-4FF179855EB2}"/>
              </a:ext>
            </a:extLst>
          </p:cNvPr>
          <p:cNvGrpSpPr/>
          <p:nvPr/>
        </p:nvGrpSpPr>
        <p:grpSpPr>
          <a:xfrm>
            <a:off x="773170" y="4630982"/>
            <a:ext cx="4781430" cy="752078"/>
            <a:chOff x="5076056" y="1240057"/>
            <a:chExt cx="2717823" cy="439685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99106A9-02BD-43D6-917B-C4284A08F494}"/>
                </a:ext>
              </a:extLst>
            </p:cNvPr>
            <p:cNvSpPr txBox="1"/>
            <p:nvPr/>
          </p:nvSpPr>
          <p:spPr>
            <a:xfrm>
              <a:off x="5076056" y="1240057"/>
              <a:ext cx="2717823" cy="179935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BFD311E-712C-472C-84FB-ECD2249FD21D}"/>
                </a:ext>
              </a:extLst>
            </p:cNvPr>
            <p:cNvSpPr txBox="1"/>
            <p:nvPr/>
          </p:nvSpPr>
          <p:spPr>
            <a:xfrm>
              <a:off x="5076056" y="1409840"/>
              <a:ext cx="2717823" cy="269902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grpSp>
        <p:nvGrpSpPr>
          <p:cNvPr id="81" name="Group 10">
            <a:extLst>
              <a:ext uri="{FF2B5EF4-FFF2-40B4-BE49-F238E27FC236}">
                <a16:creationId xmlns:a16="http://schemas.microsoft.com/office/drawing/2014/main" id="{BCCDD9AB-4D0C-4F42-95BC-31F9BF146F08}"/>
              </a:ext>
            </a:extLst>
          </p:cNvPr>
          <p:cNvGrpSpPr/>
          <p:nvPr/>
        </p:nvGrpSpPr>
        <p:grpSpPr>
          <a:xfrm>
            <a:off x="2489856" y="5405345"/>
            <a:ext cx="3064744" cy="936743"/>
            <a:chOff x="5076056" y="1240057"/>
            <a:chExt cx="2717823" cy="547645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C6372AC8-3207-42BA-A699-B9ABC5A3337B}"/>
                </a:ext>
              </a:extLst>
            </p:cNvPr>
            <p:cNvSpPr txBox="1"/>
            <p:nvPr/>
          </p:nvSpPr>
          <p:spPr>
            <a:xfrm>
              <a:off x="5076056" y="1240057"/>
              <a:ext cx="2717823" cy="179935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99C74C1D-6134-47FD-BE1D-272AF590EBFC}"/>
                </a:ext>
              </a:extLst>
            </p:cNvPr>
            <p:cNvSpPr txBox="1"/>
            <p:nvPr/>
          </p:nvSpPr>
          <p:spPr>
            <a:xfrm>
              <a:off x="5076056" y="1409840"/>
              <a:ext cx="2717823" cy="377862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pic>
        <p:nvPicPr>
          <p:cNvPr id="41" name="Imagen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0425" y="1929363"/>
            <a:ext cx="3268963" cy="468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5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619125" y="368753"/>
            <a:ext cx="11572875" cy="7239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ED90D"/>
                </a:solidFill>
              </a:rPr>
              <a:t>Infographic Style</a:t>
            </a:r>
            <a:endParaRPr lang="en-US" dirty="0">
              <a:solidFill>
                <a:srgbClr val="FED90D"/>
              </a:solidFill>
            </a:endParaRPr>
          </a:p>
        </p:txBody>
      </p:sp>
      <p:grpSp>
        <p:nvGrpSpPr>
          <p:cNvPr id="86" name="Group 84">
            <a:extLst>
              <a:ext uri="{FF2B5EF4-FFF2-40B4-BE49-F238E27FC236}">
                <a16:creationId xmlns:a16="http://schemas.microsoft.com/office/drawing/2014/main" id="{1937F4EC-89C5-49C9-B969-25494F3EF3BC}"/>
              </a:ext>
            </a:extLst>
          </p:cNvPr>
          <p:cNvGrpSpPr/>
          <p:nvPr/>
        </p:nvGrpSpPr>
        <p:grpSpPr>
          <a:xfrm>
            <a:off x="7873270" y="2628202"/>
            <a:ext cx="3139396" cy="1077218"/>
            <a:chOff x="8481110" y="2440898"/>
            <a:chExt cx="3139396" cy="1077218"/>
          </a:xfrm>
        </p:grpSpPr>
        <p:sp>
          <p:nvSpPr>
            <p:cNvPr id="87" name="TextBox 10">
              <a:extLst>
                <a:ext uri="{FF2B5EF4-FFF2-40B4-BE49-F238E27FC236}">
                  <a16:creationId xmlns:a16="http://schemas.microsoft.com/office/drawing/2014/main" id="{8F97D35B-2359-4A60-861E-D9C0ADEB8AB4}"/>
                </a:ext>
              </a:extLst>
            </p:cNvPr>
            <p:cNvSpPr txBox="1"/>
            <p:nvPr/>
          </p:nvSpPr>
          <p:spPr>
            <a:xfrm>
              <a:off x="8497216" y="2687119"/>
              <a:ext cx="22944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8" name="TextBox 11">
              <a:extLst>
                <a:ext uri="{FF2B5EF4-FFF2-40B4-BE49-F238E27FC236}">
                  <a16:creationId xmlns:a16="http://schemas.microsoft.com/office/drawing/2014/main" id="{E954EAE7-4514-4493-B948-59E0E9D04414}"/>
                </a:ext>
              </a:extLst>
            </p:cNvPr>
            <p:cNvSpPr txBox="1"/>
            <p:nvPr/>
          </p:nvSpPr>
          <p:spPr>
            <a:xfrm>
              <a:off x="8481110" y="2440898"/>
              <a:ext cx="313939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9" name="Group 12">
            <a:extLst>
              <a:ext uri="{FF2B5EF4-FFF2-40B4-BE49-F238E27FC236}">
                <a16:creationId xmlns:a16="http://schemas.microsoft.com/office/drawing/2014/main" id="{D4CD68F1-0912-422F-BACB-5AE0E88EA270}"/>
              </a:ext>
            </a:extLst>
          </p:cNvPr>
          <p:cNvGrpSpPr/>
          <p:nvPr/>
        </p:nvGrpSpPr>
        <p:grpSpPr>
          <a:xfrm>
            <a:off x="7873270" y="4909347"/>
            <a:ext cx="3139396" cy="1077218"/>
            <a:chOff x="1715369" y="1766707"/>
            <a:chExt cx="1780544" cy="1077218"/>
          </a:xfrm>
        </p:grpSpPr>
        <p:sp>
          <p:nvSpPr>
            <p:cNvPr id="90" name="TextBox 13">
              <a:extLst>
                <a:ext uri="{FF2B5EF4-FFF2-40B4-BE49-F238E27FC236}">
                  <a16:creationId xmlns:a16="http://schemas.microsoft.com/office/drawing/2014/main" id="{2915C4E9-6D40-48B1-94E4-FD98483FCABE}"/>
                </a:ext>
              </a:extLst>
            </p:cNvPr>
            <p:cNvSpPr txBox="1"/>
            <p:nvPr/>
          </p:nvSpPr>
          <p:spPr>
            <a:xfrm>
              <a:off x="1724503" y="2012928"/>
              <a:ext cx="1301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1" name="TextBox 14">
              <a:extLst>
                <a:ext uri="{FF2B5EF4-FFF2-40B4-BE49-F238E27FC236}">
                  <a16:creationId xmlns:a16="http://schemas.microsoft.com/office/drawing/2014/main" id="{0FDCCCF9-6F23-430E-A1CB-FE1309A59E07}"/>
                </a:ext>
              </a:extLst>
            </p:cNvPr>
            <p:cNvSpPr txBox="1"/>
            <p:nvPr/>
          </p:nvSpPr>
          <p:spPr>
            <a:xfrm>
              <a:off x="1715369" y="1766707"/>
              <a:ext cx="178054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2" name="Group 15">
            <a:extLst>
              <a:ext uri="{FF2B5EF4-FFF2-40B4-BE49-F238E27FC236}">
                <a16:creationId xmlns:a16="http://schemas.microsoft.com/office/drawing/2014/main" id="{6811313B-379A-4685-AB4F-F231570CB104}"/>
              </a:ext>
            </a:extLst>
          </p:cNvPr>
          <p:cNvGrpSpPr/>
          <p:nvPr/>
        </p:nvGrpSpPr>
        <p:grpSpPr>
          <a:xfrm>
            <a:off x="223935" y="3730512"/>
            <a:ext cx="3144280" cy="1077218"/>
            <a:chOff x="1715369" y="1766707"/>
            <a:chExt cx="1783314" cy="1077218"/>
          </a:xfrm>
        </p:grpSpPr>
        <p:sp>
          <p:nvSpPr>
            <p:cNvPr id="93" name="TextBox 16">
              <a:extLst>
                <a:ext uri="{FF2B5EF4-FFF2-40B4-BE49-F238E27FC236}">
                  <a16:creationId xmlns:a16="http://schemas.microsoft.com/office/drawing/2014/main" id="{1A133E99-2F1B-461A-A4CE-F38FA120072B}"/>
                </a:ext>
              </a:extLst>
            </p:cNvPr>
            <p:cNvSpPr txBox="1"/>
            <p:nvPr/>
          </p:nvSpPr>
          <p:spPr>
            <a:xfrm>
              <a:off x="2226002" y="2012928"/>
              <a:ext cx="12726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4" name="TextBox 17">
              <a:extLst>
                <a:ext uri="{FF2B5EF4-FFF2-40B4-BE49-F238E27FC236}">
                  <a16:creationId xmlns:a16="http://schemas.microsoft.com/office/drawing/2014/main" id="{5CD8753E-C8F4-412D-AB64-40487770D6EE}"/>
                </a:ext>
              </a:extLst>
            </p:cNvPr>
            <p:cNvSpPr txBox="1"/>
            <p:nvPr/>
          </p:nvSpPr>
          <p:spPr>
            <a:xfrm>
              <a:off x="1715369" y="1766707"/>
              <a:ext cx="178054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5" name="Freeform 65">
            <a:extLst>
              <a:ext uri="{FF2B5EF4-FFF2-40B4-BE49-F238E27FC236}">
                <a16:creationId xmlns:a16="http://schemas.microsoft.com/office/drawing/2014/main" id="{FE5E6AD3-3D85-4639-99FE-C82031315256}"/>
              </a:ext>
            </a:extLst>
          </p:cNvPr>
          <p:cNvSpPr/>
          <p:nvPr/>
        </p:nvSpPr>
        <p:spPr>
          <a:xfrm>
            <a:off x="5382063" y="2496368"/>
            <a:ext cx="2331539" cy="1156220"/>
          </a:xfrm>
          <a:custGeom>
            <a:avLst/>
            <a:gdLst>
              <a:gd name="connsiteX0" fmla="*/ 0 w 1447800"/>
              <a:gd name="connsiteY0" fmla="*/ 0 h 892628"/>
              <a:gd name="connsiteX1" fmla="*/ 1447800 w 1447800"/>
              <a:gd name="connsiteY1" fmla="*/ 0 h 892628"/>
              <a:gd name="connsiteX2" fmla="*/ 1447800 w 1447800"/>
              <a:gd name="connsiteY2" fmla="*/ 892628 h 892628"/>
              <a:gd name="connsiteX3" fmla="*/ 1077685 w 1447800"/>
              <a:gd name="connsiteY3" fmla="*/ 892628 h 89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892628">
                <a:moveTo>
                  <a:pt x="0" y="0"/>
                </a:moveTo>
                <a:lnTo>
                  <a:pt x="1447800" y="0"/>
                </a:lnTo>
                <a:lnTo>
                  <a:pt x="1447800" y="892628"/>
                </a:lnTo>
                <a:lnTo>
                  <a:pt x="1077685" y="892628"/>
                </a:lnTo>
              </a:path>
            </a:pathLst>
          </a:custGeom>
          <a:ln w="50800">
            <a:solidFill>
              <a:srgbClr val="FED90D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Freeform 66">
            <a:extLst>
              <a:ext uri="{FF2B5EF4-FFF2-40B4-BE49-F238E27FC236}">
                <a16:creationId xmlns:a16="http://schemas.microsoft.com/office/drawing/2014/main" id="{98179F7F-6EF5-4A5F-9239-D5436AE57A64}"/>
              </a:ext>
            </a:extLst>
          </p:cNvPr>
          <p:cNvSpPr/>
          <p:nvPr/>
        </p:nvSpPr>
        <p:spPr>
          <a:xfrm flipH="1">
            <a:off x="3446367" y="3620330"/>
            <a:ext cx="2331539" cy="1156220"/>
          </a:xfrm>
          <a:custGeom>
            <a:avLst/>
            <a:gdLst>
              <a:gd name="connsiteX0" fmla="*/ 0 w 1447800"/>
              <a:gd name="connsiteY0" fmla="*/ 0 h 892628"/>
              <a:gd name="connsiteX1" fmla="*/ 1447800 w 1447800"/>
              <a:gd name="connsiteY1" fmla="*/ 0 h 892628"/>
              <a:gd name="connsiteX2" fmla="*/ 1447800 w 1447800"/>
              <a:gd name="connsiteY2" fmla="*/ 892628 h 892628"/>
              <a:gd name="connsiteX3" fmla="*/ 1077685 w 1447800"/>
              <a:gd name="connsiteY3" fmla="*/ 892628 h 89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892628">
                <a:moveTo>
                  <a:pt x="0" y="0"/>
                </a:moveTo>
                <a:lnTo>
                  <a:pt x="1447800" y="0"/>
                </a:lnTo>
                <a:lnTo>
                  <a:pt x="1447800" y="892628"/>
                </a:lnTo>
                <a:lnTo>
                  <a:pt x="1077685" y="892628"/>
                </a:lnTo>
              </a:path>
            </a:pathLst>
          </a:custGeom>
          <a:ln w="50800">
            <a:solidFill>
              <a:srgbClr val="FED90D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Freeform 67">
            <a:extLst>
              <a:ext uri="{FF2B5EF4-FFF2-40B4-BE49-F238E27FC236}">
                <a16:creationId xmlns:a16="http://schemas.microsoft.com/office/drawing/2014/main" id="{2D923EA8-C29E-4304-95DE-179DF439515E}"/>
              </a:ext>
            </a:extLst>
          </p:cNvPr>
          <p:cNvSpPr/>
          <p:nvPr/>
        </p:nvSpPr>
        <p:spPr>
          <a:xfrm>
            <a:off x="5382063" y="4777513"/>
            <a:ext cx="2331539" cy="1156220"/>
          </a:xfrm>
          <a:custGeom>
            <a:avLst/>
            <a:gdLst>
              <a:gd name="connsiteX0" fmla="*/ 0 w 1447800"/>
              <a:gd name="connsiteY0" fmla="*/ 0 h 892628"/>
              <a:gd name="connsiteX1" fmla="*/ 1447800 w 1447800"/>
              <a:gd name="connsiteY1" fmla="*/ 0 h 892628"/>
              <a:gd name="connsiteX2" fmla="*/ 1447800 w 1447800"/>
              <a:gd name="connsiteY2" fmla="*/ 892628 h 892628"/>
              <a:gd name="connsiteX3" fmla="*/ 1077685 w 1447800"/>
              <a:gd name="connsiteY3" fmla="*/ 892628 h 89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892628">
                <a:moveTo>
                  <a:pt x="0" y="0"/>
                </a:moveTo>
                <a:lnTo>
                  <a:pt x="1447800" y="0"/>
                </a:lnTo>
                <a:lnTo>
                  <a:pt x="1447800" y="892628"/>
                </a:lnTo>
                <a:lnTo>
                  <a:pt x="1077685" y="892628"/>
                </a:lnTo>
              </a:path>
            </a:pathLst>
          </a:custGeom>
          <a:ln w="50800">
            <a:solidFill>
              <a:srgbClr val="FED90D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8" name="Freeform 5"/>
          <p:cNvSpPr>
            <a:spLocks noEditPoints="1"/>
          </p:cNvSpPr>
          <p:nvPr/>
        </p:nvSpPr>
        <p:spPr bwMode="auto">
          <a:xfrm>
            <a:off x="5966602" y="3179410"/>
            <a:ext cx="943140" cy="950715"/>
          </a:xfrm>
          <a:custGeom>
            <a:avLst/>
            <a:gdLst>
              <a:gd name="T0" fmla="*/ 316 w 316"/>
              <a:gd name="T1" fmla="*/ 158 h 317"/>
              <a:gd name="T2" fmla="*/ 305 w 316"/>
              <a:gd name="T3" fmla="*/ 178 h 317"/>
              <a:gd name="T4" fmla="*/ 177 w 316"/>
              <a:gd name="T5" fmla="*/ 306 h 317"/>
              <a:gd name="T6" fmla="*/ 140 w 316"/>
              <a:gd name="T7" fmla="*/ 306 h 317"/>
              <a:gd name="T8" fmla="*/ 12 w 316"/>
              <a:gd name="T9" fmla="*/ 178 h 317"/>
              <a:gd name="T10" fmla="*/ 13 w 316"/>
              <a:gd name="T11" fmla="*/ 139 h 317"/>
              <a:gd name="T12" fmla="*/ 138 w 316"/>
              <a:gd name="T13" fmla="*/ 14 h 317"/>
              <a:gd name="T14" fmla="*/ 179 w 316"/>
              <a:gd name="T15" fmla="*/ 14 h 317"/>
              <a:gd name="T16" fmla="*/ 304 w 316"/>
              <a:gd name="T17" fmla="*/ 139 h 317"/>
              <a:gd name="T18" fmla="*/ 316 w 316"/>
              <a:gd name="T19" fmla="*/ 158 h 317"/>
              <a:gd name="T20" fmla="*/ 182 w 316"/>
              <a:gd name="T21" fmla="*/ 102 h 317"/>
              <a:gd name="T22" fmla="*/ 159 w 316"/>
              <a:gd name="T23" fmla="*/ 74 h 317"/>
              <a:gd name="T24" fmla="*/ 135 w 316"/>
              <a:gd name="T25" fmla="*/ 99 h 317"/>
              <a:gd name="T26" fmla="*/ 147 w 316"/>
              <a:gd name="T27" fmla="*/ 182 h 317"/>
              <a:gd name="T28" fmla="*/ 159 w 316"/>
              <a:gd name="T29" fmla="*/ 192 h 317"/>
              <a:gd name="T30" fmla="*/ 171 w 316"/>
              <a:gd name="T31" fmla="*/ 182 h 317"/>
              <a:gd name="T32" fmla="*/ 182 w 316"/>
              <a:gd name="T33" fmla="*/ 102 h 317"/>
              <a:gd name="T34" fmla="*/ 177 w 316"/>
              <a:gd name="T35" fmla="*/ 226 h 317"/>
              <a:gd name="T36" fmla="*/ 159 w 316"/>
              <a:gd name="T37" fmla="*/ 207 h 317"/>
              <a:gd name="T38" fmla="*/ 140 w 316"/>
              <a:gd name="T39" fmla="*/ 225 h 317"/>
              <a:gd name="T40" fmla="*/ 158 w 316"/>
              <a:gd name="T41" fmla="*/ 244 h 317"/>
              <a:gd name="T42" fmla="*/ 177 w 316"/>
              <a:gd name="T43" fmla="*/ 226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16" h="317">
                <a:moveTo>
                  <a:pt x="316" y="158"/>
                </a:moveTo>
                <a:cubicBezTo>
                  <a:pt x="312" y="166"/>
                  <a:pt x="310" y="173"/>
                  <a:pt x="305" y="178"/>
                </a:cubicBezTo>
                <a:cubicBezTo>
                  <a:pt x="263" y="221"/>
                  <a:pt x="220" y="263"/>
                  <a:pt x="177" y="306"/>
                </a:cubicBezTo>
                <a:cubicBezTo>
                  <a:pt x="166" y="317"/>
                  <a:pt x="151" y="317"/>
                  <a:pt x="140" y="306"/>
                </a:cubicBezTo>
                <a:cubicBezTo>
                  <a:pt x="97" y="263"/>
                  <a:pt x="54" y="221"/>
                  <a:pt x="12" y="178"/>
                </a:cubicBezTo>
                <a:cubicBezTo>
                  <a:pt x="0" y="166"/>
                  <a:pt x="1" y="151"/>
                  <a:pt x="13" y="139"/>
                </a:cubicBezTo>
                <a:cubicBezTo>
                  <a:pt x="54" y="97"/>
                  <a:pt x="96" y="56"/>
                  <a:pt x="138" y="14"/>
                </a:cubicBezTo>
                <a:cubicBezTo>
                  <a:pt x="151" y="0"/>
                  <a:pt x="166" y="0"/>
                  <a:pt x="179" y="14"/>
                </a:cubicBezTo>
                <a:cubicBezTo>
                  <a:pt x="221" y="55"/>
                  <a:pt x="262" y="97"/>
                  <a:pt x="304" y="139"/>
                </a:cubicBezTo>
                <a:cubicBezTo>
                  <a:pt x="309" y="144"/>
                  <a:pt x="312" y="151"/>
                  <a:pt x="316" y="158"/>
                </a:cubicBezTo>
                <a:close/>
                <a:moveTo>
                  <a:pt x="182" y="102"/>
                </a:moveTo>
                <a:cubicBezTo>
                  <a:pt x="183" y="83"/>
                  <a:pt x="174" y="74"/>
                  <a:pt x="159" y="74"/>
                </a:cubicBezTo>
                <a:cubicBezTo>
                  <a:pt x="143" y="74"/>
                  <a:pt x="133" y="83"/>
                  <a:pt x="135" y="99"/>
                </a:cubicBezTo>
                <a:cubicBezTo>
                  <a:pt x="138" y="127"/>
                  <a:pt x="142" y="155"/>
                  <a:pt x="147" y="182"/>
                </a:cubicBezTo>
                <a:cubicBezTo>
                  <a:pt x="148" y="189"/>
                  <a:pt x="152" y="192"/>
                  <a:pt x="159" y="192"/>
                </a:cubicBezTo>
                <a:cubicBezTo>
                  <a:pt x="165" y="192"/>
                  <a:pt x="170" y="189"/>
                  <a:pt x="171" y="182"/>
                </a:cubicBezTo>
                <a:cubicBezTo>
                  <a:pt x="175" y="155"/>
                  <a:pt x="179" y="127"/>
                  <a:pt x="182" y="102"/>
                </a:cubicBezTo>
                <a:close/>
                <a:moveTo>
                  <a:pt x="177" y="226"/>
                </a:moveTo>
                <a:cubicBezTo>
                  <a:pt x="177" y="214"/>
                  <a:pt x="170" y="207"/>
                  <a:pt x="159" y="207"/>
                </a:cubicBezTo>
                <a:cubicBezTo>
                  <a:pt x="147" y="207"/>
                  <a:pt x="140" y="214"/>
                  <a:pt x="140" y="225"/>
                </a:cubicBezTo>
                <a:cubicBezTo>
                  <a:pt x="140" y="237"/>
                  <a:pt x="147" y="244"/>
                  <a:pt x="158" y="244"/>
                </a:cubicBezTo>
                <a:cubicBezTo>
                  <a:pt x="170" y="244"/>
                  <a:pt x="177" y="237"/>
                  <a:pt x="177" y="226"/>
                </a:cubicBezTo>
                <a:close/>
              </a:path>
            </a:pathLst>
          </a:custGeom>
          <a:solidFill>
            <a:srgbClr val="EA525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9" name="Freeform 6"/>
          <p:cNvSpPr>
            <a:spLocks noEditPoints="1"/>
          </p:cNvSpPr>
          <p:nvPr/>
        </p:nvSpPr>
        <p:spPr bwMode="auto">
          <a:xfrm>
            <a:off x="4120011" y="2001861"/>
            <a:ext cx="984250" cy="989013"/>
          </a:xfrm>
          <a:custGeom>
            <a:avLst/>
            <a:gdLst>
              <a:gd name="T0" fmla="*/ 130 w 262"/>
              <a:gd name="T1" fmla="*/ 261 h 262"/>
              <a:gd name="T2" fmla="*/ 1 w 262"/>
              <a:gd name="T3" fmla="*/ 131 h 262"/>
              <a:gd name="T4" fmla="*/ 132 w 262"/>
              <a:gd name="T5" fmla="*/ 1 h 262"/>
              <a:gd name="T6" fmla="*/ 261 w 262"/>
              <a:gd name="T7" fmla="*/ 132 h 262"/>
              <a:gd name="T8" fmla="*/ 130 w 262"/>
              <a:gd name="T9" fmla="*/ 261 h 262"/>
              <a:gd name="T10" fmla="*/ 131 w 262"/>
              <a:gd name="T11" fmla="*/ 46 h 262"/>
              <a:gd name="T12" fmla="*/ 107 w 262"/>
              <a:gd name="T13" fmla="*/ 71 h 262"/>
              <a:gd name="T14" fmla="*/ 118 w 262"/>
              <a:gd name="T15" fmla="*/ 152 h 262"/>
              <a:gd name="T16" fmla="*/ 131 w 262"/>
              <a:gd name="T17" fmla="*/ 164 h 262"/>
              <a:gd name="T18" fmla="*/ 143 w 262"/>
              <a:gd name="T19" fmla="*/ 151 h 262"/>
              <a:gd name="T20" fmla="*/ 155 w 262"/>
              <a:gd name="T21" fmla="*/ 72 h 262"/>
              <a:gd name="T22" fmla="*/ 131 w 262"/>
              <a:gd name="T23" fmla="*/ 46 h 262"/>
              <a:gd name="T24" fmla="*/ 131 w 262"/>
              <a:gd name="T25" fmla="*/ 179 h 262"/>
              <a:gd name="T26" fmla="*/ 112 w 262"/>
              <a:gd name="T27" fmla="*/ 197 h 262"/>
              <a:gd name="T28" fmla="*/ 130 w 262"/>
              <a:gd name="T29" fmla="*/ 216 h 262"/>
              <a:gd name="T30" fmla="*/ 150 w 262"/>
              <a:gd name="T31" fmla="*/ 198 h 262"/>
              <a:gd name="T32" fmla="*/ 131 w 262"/>
              <a:gd name="T33" fmla="*/ 179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2" h="262">
                <a:moveTo>
                  <a:pt x="130" y="261"/>
                </a:moveTo>
                <a:cubicBezTo>
                  <a:pt x="58" y="260"/>
                  <a:pt x="0" y="202"/>
                  <a:pt x="1" y="131"/>
                </a:cubicBezTo>
                <a:cubicBezTo>
                  <a:pt x="1" y="58"/>
                  <a:pt x="59" y="0"/>
                  <a:pt x="132" y="1"/>
                </a:cubicBezTo>
                <a:cubicBezTo>
                  <a:pt x="204" y="1"/>
                  <a:pt x="262" y="60"/>
                  <a:pt x="261" y="132"/>
                </a:cubicBezTo>
                <a:cubicBezTo>
                  <a:pt x="260" y="204"/>
                  <a:pt x="202" y="262"/>
                  <a:pt x="130" y="261"/>
                </a:cubicBezTo>
                <a:close/>
                <a:moveTo>
                  <a:pt x="131" y="46"/>
                </a:moveTo>
                <a:cubicBezTo>
                  <a:pt x="116" y="46"/>
                  <a:pt x="105" y="56"/>
                  <a:pt x="107" y="71"/>
                </a:cubicBezTo>
                <a:cubicBezTo>
                  <a:pt x="110" y="98"/>
                  <a:pt x="114" y="125"/>
                  <a:pt x="118" y="152"/>
                </a:cubicBezTo>
                <a:cubicBezTo>
                  <a:pt x="119" y="159"/>
                  <a:pt x="123" y="164"/>
                  <a:pt x="131" y="164"/>
                </a:cubicBezTo>
                <a:cubicBezTo>
                  <a:pt x="139" y="164"/>
                  <a:pt x="142" y="159"/>
                  <a:pt x="143" y="151"/>
                </a:cubicBezTo>
                <a:cubicBezTo>
                  <a:pt x="147" y="125"/>
                  <a:pt x="151" y="98"/>
                  <a:pt x="155" y="72"/>
                </a:cubicBezTo>
                <a:cubicBezTo>
                  <a:pt x="157" y="57"/>
                  <a:pt x="147" y="46"/>
                  <a:pt x="131" y="46"/>
                </a:cubicBezTo>
                <a:close/>
                <a:moveTo>
                  <a:pt x="131" y="179"/>
                </a:moveTo>
                <a:cubicBezTo>
                  <a:pt x="120" y="179"/>
                  <a:pt x="112" y="186"/>
                  <a:pt x="112" y="197"/>
                </a:cubicBezTo>
                <a:cubicBezTo>
                  <a:pt x="112" y="208"/>
                  <a:pt x="119" y="216"/>
                  <a:pt x="130" y="216"/>
                </a:cubicBezTo>
                <a:cubicBezTo>
                  <a:pt x="142" y="216"/>
                  <a:pt x="149" y="209"/>
                  <a:pt x="150" y="198"/>
                </a:cubicBezTo>
                <a:cubicBezTo>
                  <a:pt x="150" y="187"/>
                  <a:pt x="143" y="179"/>
                  <a:pt x="131" y="179"/>
                </a:cubicBezTo>
                <a:close/>
              </a:path>
            </a:pathLst>
          </a:custGeom>
          <a:solidFill>
            <a:srgbClr val="EA525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0" name="Freeform 7"/>
          <p:cNvSpPr>
            <a:spLocks noEditPoints="1"/>
          </p:cNvSpPr>
          <p:nvPr/>
        </p:nvSpPr>
        <p:spPr bwMode="auto">
          <a:xfrm>
            <a:off x="4175456" y="4247357"/>
            <a:ext cx="930668" cy="815878"/>
          </a:xfrm>
          <a:custGeom>
            <a:avLst/>
            <a:gdLst>
              <a:gd name="T0" fmla="*/ 160 w 319"/>
              <a:gd name="T1" fmla="*/ 277 h 278"/>
              <a:gd name="T2" fmla="*/ 38 w 319"/>
              <a:gd name="T3" fmla="*/ 277 h 278"/>
              <a:gd name="T4" fmla="*/ 13 w 319"/>
              <a:gd name="T5" fmla="*/ 234 h 278"/>
              <a:gd name="T6" fmla="*/ 136 w 319"/>
              <a:gd name="T7" fmla="*/ 22 h 278"/>
              <a:gd name="T8" fmla="*/ 185 w 319"/>
              <a:gd name="T9" fmla="*/ 22 h 278"/>
              <a:gd name="T10" fmla="*/ 307 w 319"/>
              <a:gd name="T11" fmla="*/ 234 h 278"/>
              <a:gd name="T12" fmla="*/ 282 w 319"/>
              <a:gd name="T13" fmla="*/ 277 h 278"/>
              <a:gd name="T14" fmla="*/ 160 w 319"/>
              <a:gd name="T15" fmla="*/ 277 h 278"/>
              <a:gd name="T16" fmla="*/ 184 w 319"/>
              <a:gd name="T17" fmla="*/ 103 h 278"/>
              <a:gd name="T18" fmla="*/ 160 w 319"/>
              <a:gd name="T19" fmla="*/ 75 h 278"/>
              <a:gd name="T20" fmla="*/ 136 w 319"/>
              <a:gd name="T21" fmla="*/ 100 h 278"/>
              <a:gd name="T22" fmla="*/ 138 w 319"/>
              <a:gd name="T23" fmla="*/ 115 h 278"/>
              <a:gd name="T24" fmla="*/ 148 w 319"/>
              <a:gd name="T25" fmla="*/ 182 h 278"/>
              <a:gd name="T26" fmla="*/ 159 w 319"/>
              <a:gd name="T27" fmla="*/ 193 h 278"/>
              <a:gd name="T28" fmla="*/ 172 w 319"/>
              <a:gd name="T29" fmla="*/ 183 h 278"/>
              <a:gd name="T30" fmla="*/ 184 w 319"/>
              <a:gd name="T31" fmla="*/ 103 h 278"/>
              <a:gd name="T32" fmla="*/ 160 w 319"/>
              <a:gd name="T33" fmla="*/ 245 h 278"/>
              <a:gd name="T34" fmla="*/ 179 w 319"/>
              <a:gd name="T35" fmla="*/ 227 h 278"/>
              <a:gd name="T36" fmla="*/ 160 w 319"/>
              <a:gd name="T37" fmla="*/ 208 h 278"/>
              <a:gd name="T38" fmla="*/ 142 w 319"/>
              <a:gd name="T39" fmla="*/ 226 h 278"/>
              <a:gd name="T40" fmla="*/ 160 w 319"/>
              <a:gd name="T41" fmla="*/ 245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19" h="278">
                <a:moveTo>
                  <a:pt x="160" y="277"/>
                </a:moveTo>
                <a:cubicBezTo>
                  <a:pt x="119" y="277"/>
                  <a:pt x="79" y="277"/>
                  <a:pt x="38" y="277"/>
                </a:cubicBezTo>
                <a:cubicBezTo>
                  <a:pt x="11" y="277"/>
                  <a:pt x="0" y="258"/>
                  <a:pt x="13" y="234"/>
                </a:cubicBezTo>
                <a:cubicBezTo>
                  <a:pt x="54" y="163"/>
                  <a:pt x="95" y="92"/>
                  <a:pt x="136" y="22"/>
                </a:cubicBezTo>
                <a:cubicBezTo>
                  <a:pt x="149" y="0"/>
                  <a:pt x="172" y="0"/>
                  <a:pt x="185" y="22"/>
                </a:cubicBezTo>
                <a:cubicBezTo>
                  <a:pt x="225" y="92"/>
                  <a:pt x="266" y="164"/>
                  <a:pt x="307" y="234"/>
                </a:cubicBezTo>
                <a:cubicBezTo>
                  <a:pt x="319" y="253"/>
                  <a:pt x="309" y="278"/>
                  <a:pt x="282" y="277"/>
                </a:cubicBezTo>
                <a:cubicBezTo>
                  <a:pt x="241" y="276"/>
                  <a:pt x="201" y="277"/>
                  <a:pt x="160" y="277"/>
                </a:cubicBezTo>
                <a:close/>
                <a:moveTo>
                  <a:pt x="184" y="103"/>
                </a:moveTo>
                <a:cubicBezTo>
                  <a:pt x="184" y="84"/>
                  <a:pt x="176" y="75"/>
                  <a:pt x="160" y="75"/>
                </a:cubicBezTo>
                <a:cubicBezTo>
                  <a:pt x="145" y="75"/>
                  <a:pt x="136" y="84"/>
                  <a:pt x="136" y="100"/>
                </a:cubicBezTo>
                <a:cubicBezTo>
                  <a:pt x="136" y="105"/>
                  <a:pt x="137" y="110"/>
                  <a:pt x="138" y="115"/>
                </a:cubicBezTo>
                <a:cubicBezTo>
                  <a:pt x="141" y="137"/>
                  <a:pt x="144" y="160"/>
                  <a:pt x="148" y="182"/>
                </a:cubicBezTo>
                <a:cubicBezTo>
                  <a:pt x="149" y="188"/>
                  <a:pt x="152" y="193"/>
                  <a:pt x="159" y="193"/>
                </a:cubicBezTo>
                <a:cubicBezTo>
                  <a:pt x="166" y="193"/>
                  <a:pt x="171" y="190"/>
                  <a:pt x="172" y="183"/>
                </a:cubicBezTo>
                <a:cubicBezTo>
                  <a:pt x="176" y="156"/>
                  <a:pt x="180" y="128"/>
                  <a:pt x="184" y="103"/>
                </a:cubicBezTo>
                <a:close/>
                <a:moveTo>
                  <a:pt x="160" y="245"/>
                </a:moveTo>
                <a:cubicBezTo>
                  <a:pt x="172" y="245"/>
                  <a:pt x="179" y="238"/>
                  <a:pt x="179" y="227"/>
                </a:cubicBezTo>
                <a:cubicBezTo>
                  <a:pt x="179" y="215"/>
                  <a:pt x="172" y="208"/>
                  <a:pt x="160" y="208"/>
                </a:cubicBezTo>
                <a:cubicBezTo>
                  <a:pt x="148" y="208"/>
                  <a:pt x="142" y="215"/>
                  <a:pt x="142" y="226"/>
                </a:cubicBezTo>
                <a:cubicBezTo>
                  <a:pt x="142" y="238"/>
                  <a:pt x="148" y="245"/>
                  <a:pt x="160" y="245"/>
                </a:cubicBezTo>
                <a:close/>
              </a:path>
            </a:pathLst>
          </a:custGeom>
          <a:solidFill>
            <a:srgbClr val="EA525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101" name="Grupo 100"/>
          <p:cNvGrpSpPr/>
          <p:nvPr/>
        </p:nvGrpSpPr>
        <p:grpSpPr>
          <a:xfrm>
            <a:off x="6145713" y="5329294"/>
            <a:ext cx="638104" cy="853876"/>
            <a:chOff x="1495425" y="-2582863"/>
            <a:chExt cx="1539875" cy="2060576"/>
          </a:xfrm>
          <a:solidFill>
            <a:srgbClr val="EA525D"/>
          </a:solidFill>
        </p:grpSpPr>
        <p:sp>
          <p:nvSpPr>
            <p:cNvPr id="102" name="Freeform 8"/>
            <p:cNvSpPr>
              <a:spLocks noEditPoints="1"/>
            </p:cNvSpPr>
            <p:nvPr/>
          </p:nvSpPr>
          <p:spPr bwMode="auto">
            <a:xfrm>
              <a:off x="1495425" y="-2582863"/>
              <a:ext cx="1539875" cy="2060576"/>
            </a:xfrm>
            <a:custGeom>
              <a:avLst/>
              <a:gdLst>
                <a:gd name="T0" fmla="*/ 410 w 410"/>
                <a:gd name="T1" fmla="*/ 491 h 546"/>
                <a:gd name="T2" fmla="*/ 54 w 410"/>
                <a:gd name="T3" fmla="*/ 546 h 546"/>
                <a:gd name="T4" fmla="*/ 0 w 410"/>
                <a:gd name="T5" fmla="*/ 53 h 546"/>
                <a:gd name="T6" fmla="*/ 356 w 410"/>
                <a:gd name="T7" fmla="*/ 0 h 546"/>
                <a:gd name="T8" fmla="*/ 410 w 410"/>
                <a:gd name="T9" fmla="*/ 275 h 546"/>
                <a:gd name="T10" fmla="*/ 386 w 410"/>
                <a:gd name="T11" fmla="*/ 156 h 546"/>
                <a:gd name="T12" fmla="*/ 42 w 410"/>
                <a:gd name="T13" fmla="*/ 137 h 546"/>
                <a:gd name="T14" fmla="*/ 24 w 410"/>
                <a:gd name="T15" fmla="*/ 494 h 546"/>
                <a:gd name="T16" fmla="*/ 357 w 410"/>
                <a:gd name="T17" fmla="*/ 522 h 546"/>
                <a:gd name="T18" fmla="*/ 386 w 410"/>
                <a:gd name="T19" fmla="*/ 326 h 546"/>
                <a:gd name="T20" fmla="*/ 346 w 410"/>
                <a:gd name="T21" fmla="*/ 81 h 546"/>
                <a:gd name="T22" fmla="*/ 363 w 410"/>
                <a:gd name="T23" fmla="*/ 108 h 546"/>
                <a:gd name="T24" fmla="*/ 367 w 410"/>
                <a:gd name="T25" fmla="*/ 46 h 546"/>
                <a:gd name="T26" fmla="*/ 354 w 410"/>
                <a:gd name="T27" fmla="*/ 47 h 546"/>
                <a:gd name="T28" fmla="*/ 340 w 410"/>
                <a:gd name="T29" fmla="*/ 41 h 546"/>
                <a:gd name="T30" fmla="*/ 328 w 410"/>
                <a:gd name="T31" fmla="*/ 43 h 546"/>
                <a:gd name="T32" fmla="*/ 335 w 410"/>
                <a:gd name="T33" fmla="*/ 108 h 546"/>
                <a:gd name="T34" fmla="*/ 342 w 410"/>
                <a:gd name="T35" fmla="*/ 81 h 546"/>
                <a:gd name="T36" fmla="*/ 166 w 410"/>
                <a:gd name="T37" fmla="*/ 97 h 546"/>
                <a:gd name="T38" fmla="*/ 162 w 410"/>
                <a:gd name="T39" fmla="*/ 46 h 546"/>
                <a:gd name="T40" fmla="*/ 147 w 410"/>
                <a:gd name="T41" fmla="*/ 45 h 546"/>
                <a:gd name="T42" fmla="*/ 169 w 410"/>
                <a:gd name="T43" fmla="*/ 109 h 546"/>
                <a:gd name="T44" fmla="*/ 188 w 410"/>
                <a:gd name="T45" fmla="*/ 48 h 546"/>
                <a:gd name="T46" fmla="*/ 173 w 410"/>
                <a:gd name="T47" fmla="*/ 48 h 546"/>
                <a:gd name="T48" fmla="*/ 274 w 410"/>
                <a:gd name="T49" fmla="*/ 72 h 546"/>
                <a:gd name="T50" fmla="*/ 274 w 410"/>
                <a:gd name="T51" fmla="*/ 89 h 546"/>
                <a:gd name="T52" fmla="*/ 316 w 410"/>
                <a:gd name="T53" fmla="*/ 89 h 546"/>
                <a:gd name="T54" fmla="*/ 295 w 410"/>
                <a:gd name="T55" fmla="*/ 35 h 546"/>
                <a:gd name="T56" fmla="*/ 274 w 410"/>
                <a:gd name="T57" fmla="*/ 72 h 546"/>
                <a:gd name="T58" fmla="*/ 98 w 410"/>
                <a:gd name="T59" fmla="*/ 109 h 546"/>
                <a:gd name="T60" fmla="*/ 124 w 410"/>
                <a:gd name="T61" fmla="*/ 103 h 546"/>
                <a:gd name="T62" fmla="*/ 136 w 410"/>
                <a:gd name="T63" fmla="*/ 99 h 546"/>
                <a:gd name="T64" fmla="*/ 117 w 410"/>
                <a:gd name="T65" fmla="*/ 36 h 546"/>
                <a:gd name="T66" fmla="*/ 94 w 410"/>
                <a:gd name="T67" fmla="*/ 106 h 546"/>
                <a:gd name="T68" fmla="*/ 69 w 410"/>
                <a:gd name="T69" fmla="*/ 51 h 546"/>
                <a:gd name="T70" fmla="*/ 83 w 410"/>
                <a:gd name="T71" fmla="*/ 45 h 546"/>
                <a:gd name="T72" fmla="*/ 44 w 410"/>
                <a:gd name="T73" fmla="*/ 52 h 546"/>
                <a:gd name="T74" fmla="*/ 78 w 410"/>
                <a:gd name="T75" fmla="*/ 105 h 546"/>
                <a:gd name="T76" fmla="*/ 77 w 410"/>
                <a:gd name="T77" fmla="*/ 84 h 546"/>
                <a:gd name="T78" fmla="*/ 64 w 410"/>
                <a:gd name="T79" fmla="*/ 97 h 546"/>
                <a:gd name="T80" fmla="*/ 209 w 410"/>
                <a:gd name="T81" fmla="*/ 76 h 546"/>
                <a:gd name="T82" fmla="*/ 217 w 410"/>
                <a:gd name="T83" fmla="*/ 108 h 546"/>
                <a:gd name="T84" fmla="*/ 235 w 410"/>
                <a:gd name="T85" fmla="*/ 43 h 546"/>
                <a:gd name="T86" fmla="*/ 202 w 410"/>
                <a:gd name="T87" fmla="*/ 38 h 546"/>
                <a:gd name="T88" fmla="*/ 209 w 410"/>
                <a:gd name="T89" fmla="*/ 76 h 546"/>
                <a:gd name="T90" fmla="*/ 261 w 410"/>
                <a:gd name="T91" fmla="*/ 106 h 546"/>
                <a:gd name="T92" fmla="*/ 253 w 410"/>
                <a:gd name="T93" fmla="*/ 36 h 546"/>
                <a:gd name="T94" fmla="*/ 246 w 410"/>
                <a:gd name="T95" fmla="*/ 98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0" h="546">
                  <a:moveTo>
                    <a:pt x="410" y="275"/>
                  </a:moveTo>
                  <a:cubicBezTo>
                    <a:pt x="410" y="347"/>
                    <a:pt x="410" y="419"/>
                    <a:pt x="410" y="491"/>
                  </a:cubicBezTo>
                  <a:cubicBezTo>
                    <a:pt x="410" y="530"/>
                    <a:pt x="394" y="546"/>
                    <a:pt x="355" y="546"/>
                  </a:cubicBezTo>
                  <a:cubicBezTo>
                    <a:pt x="255" y="546"/>
                    <a:pt x="154" y="546"/>
                    <a:pt x="54" y="546"/>
                  </a:cubicBezTo>
                  <a:cubicBezTo>
                    <a:pt x="17" y="546"/>
                    <a:pt x="0" y="529"/>
                    <a:pt x="0" y="492"/>
                  </a:cubicBezTo>
                  <a:cubicBezTo>
                    <a:pt x="0" y="345"/>
                    <a:pt x="0" y="199"/>
                    <a:pt x="0" y="53"/>
                  </a:cubicBezTo>
                  <a:cubicBezTo>
                    <a:pt x="1" y="17"/>
                    <a:pt x="18" y="0"/>
                    <a:pt x="54" y="0"/>
                  </a:cubicBezTo>
                  <a:cubicBezTo>
                    <a:pt x="155" y="0"/>
                    <a:pt x="255" y="0"/>
                    <a:pt x="356" y="0"/>
                  </a:cubicBezTo>
                  <a:cubicBezTo>
                    <a:pt x="393" y="0"/>
                    <a:pt x="410" y="17"/>
                    <a:pt x="410" y="53"/>
                  </a:cubicBezTo>
                  <a:cubicBezTo>
                    <a:pt x="410" y="127"/>
                    <a:pt x="410" y="201"/>
                    <a:pt x="410" y="275"/>
                  </a:cubicBezTo>
                  <a:close/>
                  <a:moveTo>
                    <a:pt x="386" y="326"/>
                  </a:moveTo>
                  <a:cubicBezTo>
                    <a:pt x="386" y="269"/>
                    <a:pt x="385" y="213"/>
                    <a:pt x="386" y="156"/>
                  </a:cubicBezTo>
                  <a:cubicBezTo>
                    <a:pt x="386" y="141"/>
                    <a:pt x="383" y="137"/>
                    <a:pt x="367" y="137"/>
                  </a:cubicBezTo>
                  <a:cubicBezTo>
                    <a:pt x="259" y="137"/>
                    <a:pt x="150" y="137"/>
                    <a:pt x="42" y="137"/>
                  </a:cubicBezTo>
                  <a:cubicBezTo>
                    <a:pt x="28" y="137"/>
                    <a:pt x="24" y="140"/>
                    <a:pt x="24" y="154"/>
                  </a:cubicBezTo>
                  <a:cubicBezTo>
                    <a:pt x="25" y="267"/>
                    <a:pt x="24" y="381"/>
                    <a:pt x="24" y="494"/>
                  </a:cubicBezTo>
                  <a:cubicBezTo>
                    <a:pt x="24" y="516"/>
                    <a:pt x="31" y="522"/>
                    <a:pt x="53" y="522"/>
                  </a:cubicBezTo>
                  <a:cubicBezTo>
                    <a:pt x="154" y="522"/>
                    <a:pt x="256" y="522"/>
                    <a:pt x="357" y="522"/>
                  </a:cubicBezTo>
                  <a:cubicBezTo>
                    <a:pt x="380" y="522"/>
                    <a:pt x="386" y="516"/>
                    <a:pt x="386" y="493"/>
                  </a:cubicBezTo>
                  <a:cubicBezTo>
                    <a:pt x="386" y="437"/>
                    <a:pt x="386" y="382"/>
                    <a:pt x="386" y="326"/>
                  </a:cubicBezTo>
                  <a:close/>
                  <a:moveTo>
                    <a:pt x="342" y="81"/>
                  </a:moveTo>
                  <a:cubicBezTo>
                    <a:pt x="343" y="81"/>
                    <a:pt x="344" y="81"/>
                    <a:pt x="346" y="81"/>
                  </a:cubicBezTo>
                  <a:cubicBezTo>
                    <a:pt x="348" y="88"/>
                    <a:pt x="351" y="95"/>
                    <a:pt x="354" y="102"/>
                  </a:cubicBezTo>
                  <a:cubicBezTo>
                    <a:pt x="356" y="105"/>
                    <a:pt x="360" y="106"/>
                    <a:pt x="363" y="108"/>
                  </a:cubicBezTo>
                  <a:cubicBezTo>
                    <a:pt x="364" y="105"/>
                    <a:pt x="367" y="102"/>
                    <a:pt x="367" y="100"/>
                  </a:cubicBezTo>
                  <a:cubicBezTo>
                    <a:pt x="367" y="82"/>
                    <a:pt x="367" y="64"/>
                    <a:pt x="367" y="46"/>
                  </a:cubicBezTo>
                  <a:cubicBezTo>
                    <a:pt x="367" y="43"/>
                    <a:pt x="363" y="39"/>
                    <a:pt x="361" y="36"/>
                  </a:cubicBezTo>
                  <a:cubicBezTo>
                    <a:pt x="358" y="40"/>
                    <a:pt x="355" y="43"/>
                    <a:pt x="354" y="47"/>
                  </a:cubicBezTo>
                  <a:cubicBezTo>
                    <a:pt x="353" y="51"/>
                    <a:pt x="353" y="56"/>
                    <a:pt x="353" y="60"/>
                  </a:cubicBezTo>
                  <a:cubicBezTo>
                    <a:pt x="347" y="54"/>
                    <a:pt x="344" y="47"/>
                    <a:pt x="340" y="41"/>
                  </a:cubicBezTo>
                  <a:cubicBezTo>
                    <a:pt x="339" y="39"/>
                    <a:pt x="335" y="36"/>
                    <a:pt x="333" y="37"/>
                  </a:cubicBezTo>
                  <a:cubicBezTo>
                    <a:pt x="331" y="37"/>
                    <a:pt x="328" y="41"/>
                    <a:pt x="328" y="43"/>
                  </a:cubicBezTo>
                  <a:cubicBezTo>
                    <a:pt x="327" y="62"/>
                    <a:pt x="327" y="81"/>
                    <a:pt x="328" y="100"/>
                  </a:cubicBezTo>
                  <a:cubicBezTo>
                    <a:pt x="328" y="103"/>
                    <a:pt x="333" y="105"/>
                    <a:pt x="335" y="108"/>
                  </a:cubicBezTo>
                  <a:cubicBezTo>
                    <a:pt x="337" y="105"/>
                    <a:pt x="341" y="103"/>
                    <a:pt x="341" y="100"/>
                  </a:cubicBezTo>
                  <a:cubicBezTo>
                    <a:pt x="342" y="94"/>
                    <a:pt x="342" y="88"/>
                    <a:pt x="342" y="81"/>
                  </a:cubicBezTo>
                  <a:close/>
                  <a:moveTo>
                    <a:pt x="173" y="96"/>
                  </a:moveTo>
                  <a:cubicBezTo>
                    <a:pt x="171" y="97"/>
                    <a:pt x="168" y="97"/>
                    <a:pt x="166" y="97"/>
                  </a:cubicBezTo>
                  <a:cubicBezTo>
                    <a:pt x="165" y="93"/>
                    <a:pt x="162" y="88"/>
                    <a:pt x="162" y="84"/>
                  </a:cubicBezTo>
                  <a:cubicBezTo>
                    <a:pt x="162" y="71"/>
                    <a:pt x="163" y="59"/>
                    <a:pt x="162" y="46"/>
                  </a:cubicBezTo>
                  <a:cubicBezTo>
                    <a:pt x="162" y="43"/>
                    <a:pt x="157" y="40"/>
                    <a:pt x="155" y="36"/>
                  </a:cubicBezTo>
                  <a:cubicBezTo>
                    <a:pt x="152" y="39"/>
                    <a:pt x="147" y="42"/>
                    <a:pt x="147" y="45"/>
                  </a:cubicBezTo>
                  <a:cubicBezTo>
                    <a:pt x="146" y="61"/>
                    <a:pt x="146" y="76"/>
                    <a:pt x="147" y="91"/>
                  </a:cubicBezTo>
                  <a:cubicBezTo>
                    <a:pt x="147" y="105"/>
                    <a:pt x="156" y="110"/>
                    <a:pt x="169" y="109"/>
                  </a:cubicBezTo>
                  <a:cubicBezTo>
                    <a:pt x="181" y="109"/>
                    <a:pt x="189" y="103"/>
                    <a:pt x="189" y="91"/>
                  </a:cubicBezTo>
                  <a:cubicBezTo>
                    <a:pt x="189" y="76"/>
                    <a:pt x="189" y="62"/>
                    <a:pt x="188" y="48"/>
                  </a:cubicBezTo>
                  <a:cubicBezTo>
                    <a:pt x="188" y="44"/>
                    <a:pt x="183" y="40"/>
                    <a:pt x="180" y="36"/>
                  </a:cubicBezTo>
                  <a:cubicBezTo>
                    <a:pt x="178" y="40"/>
                    <a:pt x="174" y="44"/>
                    <a:pt x="173" y="48"/>
                  </a:cubicBezTo>
                  <a:cubicBezTo>
                    <a:pt x="173" y="64"/>
                    <a:pt x="173" y="80"/>
                    <a:pt x="173" y="96"/>
                  </a:cubicBezTo>
                  <a:close/>
                  <a:moveTo>
                    <a:pt x="274" y="72"/>
                  </a:moveTo>
                  <a:cubicBezTo>
                    <a:pt x="274" y="72"/>
                    <a:pt x="274" y="72"/>
                    <a:pt x="274" y="72"/>
                  </a:cubicBezTo>
                  <a:cubicBezTo>
                    <a:pt x="274" y="78"/>
                    <a:pt x="274" y="83"/>
                    <a:pt x="274" y="89"/>
                  </a:cubicBezTo>
                  <a:cubicBezTo>
                    <a:pt x="274" y="103"/>
                    <a:pt x="282" y="109"/>
                    <a:pt x="295" y="109"/>
                  </a:cubicBezTo>
                  <a:cubicBezTo>
                    <a:pt x="308" y="109"/>
                    <a:pt x="316" y="103"/>
                    <a:pt x="316" y="89"/>
                  </a:cubicBezTo>
                  <a:cubicBezTo>
                    <a:pt x="316" y="78"/>
                    <a:pt x="316" y="66"/>
                    <a:pt x="316" y="55"/>
                  </a:cubicBezTo>
                  <a:cubicBezTo>
                    <a:pt x="316" y="42"/>
                    <a:pt x="308" y="35"/>
                    <a:pt x="295" y="35"/>
                  </a:cubicBezTo>
                  <a:cubicBezTo>
                    <a:pt x="282" y="35"/>
                    <a:pt x="274" y="41"/>
                    <a:pt x="274" y="54"/>
                  </a:cubicBezTo>
                  <a:cubicBezTo>
                    <a:pt x="274" y="60"/>
                    <a:pt x="274" y="66"/>
                    <a:pt x="274" y="72"/>
                  </a:cubicBezTo>
                  <a:close/>
                  <a:moveTo>
                    <a:pt x="94" y="106"/>
                  </a:moveTo>
                  <a:cubicBezTo>
                    <a:pt x="95" y="107"/>
                    <a:pt x="96" y="108"/>
                    <a:pt x="98" y="109"/>
                  </a:cubicBezTo>
                  <a:cubicBezTo>
                    <a:pt x="102" y="107"/>
                    <a:pt x="107" y="105"/>
                    <a:pt x="108" y="102"/>
                  </a:cubicBezTo>
                  <a:cubicBezTo>
                    <a:pt x="115" y="86"/>
                    <a:pt x="119" y="92"/>
                    <a:pt x="124" y="103"/>
                  </a:cubicBezTo>
                  <a:cubicBezTo>
                    <a:pt x="125" y="105"/>
                    <a:pt x="129" y="106"/>
                    <a:pt x="132" y="108"/>
                  </a:cubicBezTo>
                  <a:cubicBezTo>
                    <a:pt x="133" y="105"/>
                    <a:pt x="136" y="102"/>
                    <a:pt x="136" y="99"/>
                  </a:cubicBezTo>
                  <a:cubicBezTo>
                    <a:pt x="133" y="80"/>
                    <a:pt x="130" y="61"/>
                    <a:pt x="126" y="43"/>
                  </a:cubicBezTo>
                  <a:cubicBezTo>
                    <a:pt x="125" y="40"/>
                    <a:pt x="120" y="36"/>
                    <a:pt x="117" y="36"/>
                  </a:cubicBezTo>
                  <a:cubicBezTo>
                    <a:pt x="113" y="37"/>
                    <a:pt x="106" y="39"/>
                    <a:pt x="105" y="42"/>
                  </a:cubicBezTo>
                  <a:cubicBezTo>
                    <a:pt x="101" y="63"/>
                    <a:pt x="97" y="84"/>
                    <a:pt x="94" y="106"/>
                  </a:cubicBezTo>
                  <a:close/>
                  <a:moveTo>
                    <a:pt x="65" y="46"/>
                  </a:moveTo>
                  <a:cubicBezTo>
                    <a:pt x="67" y="49"/>
                    <a:pt x="67" y="50"/>
                    <a:pt x="69" y="51"/>
                  </a:cubicBezTo>
                  <a:cubicBezTo>
                    <a:pt x="72" y="54"/>
                    <a:pt x="76" y="57"/>
                    <a:pt x="80" y="60"/>
                  </a:cubicBezTo>
                  <a:cubicBezTo>
                    <a:pt x="81" y="55"/>
                    <a:pt x="84" y="47"/>
                    <a:pt x="83" y="45"/>
                  </a:cubicBezTo>
                  <a:cubicBezTo>
                    <a:pt x="76" y="41"/>
                    <a:pt x="67" y="35"/>
                    <a:pt x="61" y="36"/>
                  </a:cubicBezTo>
                  <a:cubicBezTo>
                    <a:pt x="54" y="37"/>
                    <a:pt x="45" y="45"/>
                    <a:pt x="44" y="52"/>
                  </a:cubicBezTo>
                  <a:cubicBezTo>
                    <a:pt x="41" y="65"/>
                    <a:pt x="41" y="79"/>
                    <a:pt x="43" y="92"/>
                  </a:cubicBezTo>
                  <a:cubicBezTo>
                    <a:pt x="45" y="108"/>
                    <a:pt x="66" y="116"/>
                    <a:pt x="78" y="105"/>
                  </a:cubicBezTo>
                  <a:cubicBezTo>
                    <a:pt x="82" y="101"/>
                    <a:pt x="83" y="94"/>
                    <a:pt x="84" y="89"/>
                  </a:cubicBezTo>
                  <a:cubicBezTo>
                    <a:pt x="84" y="88"/>
                    <a:pt x="78" y="84"/>
                    <a:pt x="77" y="84"/>
                  </a:cubicBezTo>
                  <a:cubicBezTo>
                    <a:pt x="74" y="87"/>
                    <a:pt x="71" y="91"/>
                    <a:pt x="68" y="95"/>
                  </a:cubicBezTo>
                  <a:cubicBezTo>
                    <a:pt x="67" y="96"/>
                    <a:pt x="65" y="96"/>
                    <a:pt x="64" y="97"/>
                  </a:cubicBezTo>
                  <a:cubicBezTo>
                    <a:pt x="56" y="85"/>
                    <a:pt x="56" y="58"/>
                    <a:pt x="65" y="46"/>
                  </a:cubicBezTo>
                  <a:close/>
                  <a:moveTo>
                    <a:pt x="209" y="76"/>
                  </a:moveTo>
                  <a:cubicBezTo>
                    <a:pt x="209" y="83"/>
                    <a:pt x="208" y="90"/>
                    <a:pt x="209" y="95"/>
                  </a:cubicBezTo>
                  <a:cubicBezTo>
                    <a:pt x="210" y="100"/>
                    <a:pt x="214" y="104"/>
                    <a:pt x="217" y="108"/>
                  </a:cubicBezTo>
                  <a:cubicBezTo>
                    <a:pt x="220" y="104"/>
                    <a:pt x="223" y="100"/>
                    <a:pt x="225" y="95"/>
                  </a:cubicBezTo>
                  <a:cubicBezTo>
                    <a:pt x="229" y="78"/>
                    <a:pt x="215" y="57"/>
                    <a:pt x="235" y="43"/>
                  </a:cubicBezTo>
                  <a:cubicBezTo>
                    <a:pt x="236" y="43"/>
                    <a:pt x="233" y="37"/>
                    <a:pt x="232" y="37"/>
                  </a:cubicBezTo>
                  <a:cubicBezTo>
                    <a:pt x="222" y="37"/>
                    <a:pt x="212" y="37"/>
                    <a:pt x="202" y="38"/>
                  </a:cubicBezTo>
                  <a:cubicBezTo>
                    <a:pt x="201" y="38"/>
                    <a:pt x="199" y="44"/>
                    <a:pt x="200" y="44"/>
                  </a:cubicBezTo>
                  <a:cubicBezTo>
                    <a:pt x="216" y="52"/>
                    <a:pt x="206" y="66"/>
                    <a:pt x="209" y="76"/>
                  </a:cubicBezTo>
                  <a:close/>
                  <a:moveTo>
                    <a:pt x="255" y="110"/>
                  </a:moveTo>
                  <a:cubicBezTo>
                    <a:pt x="257" y="108"/>
                    <a:pt x="259" y="107"/>
                    <a:pt x="261" y="106"/>
                  </a:cubicBezTo>
                  <a:cubicBezTo>
                    <a:pt x="261" y="86"/>
                    <a:pt x="262" y="66"/>
                    <a:pt x="261" y="46"/>
                  </a:cubicBezTo>
                  <a:cubicBezTo>
                    <a:pt x="261" y="42"/>
                    <a:pt x="256" y="39"/>
                    <a:pt x="253" y="36"/>
                  </a:cubicBezTo>
                  <a:cubicBezTo>
                    <a:pt x="250" y="39"/>
                    <a:pt x="246" y="43"/>
                    <a:pt x="246" y="46"/>
                  </a:cubicBezTo>
                  <a:cubicBezTo>
                    <a:pt x="245" y="63"/>
                    <a:pt x="245" y="81"/>
                    <a:pt x="246" y="98"/>
                  </a:cubicBezTo>
                  <a:cubicBezTo>
                    <a:pt x="246" y="102"/>
                    <a:pt x="252" y="106"/>
                    <a:pt x="255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9"/>
            <p:cNvSpPr>
              <a:spLocks/>
            </p:cNvSpPr>
            <p:nvPr/>
          </p:nvSpPr>
          <p:spPr bwMode="auto">
            <a:xfrm>
              <a:off x="2133600" y="-1862138"/>
              <a:ext cx="258763" cy="773113"/>
            </a:xfrm>
            <a:custGeom>
              <a:avLst/>
              <a:gdLst>
                <a:gd name="T0" fmla="*/ 68 w 69"/>
                <a:gd name="T1" fmla="*/ 37 h 205"/>
                <a:gd name="T2" fmla="*/ 50 w 69"/>
                <a:gd name="T3" fmla="*/ 187 h 205"/>
                <a:gd name="T4" fmla="*/ 36 w 69"/>
                <a:gd name="T5" fmla="*/ 203 h 205"/>
                <a:gd name="T6" fmla="*/ 20 w 69"/>
                <a:gd name="T7" fmla="*/ 187 h 205"/>
                <a:gd name="T8" fmla="*/ 2 w 69"/>
                <a:gd name="T9" fmla="*/ 38 h 205"/>
                <a:gd name="T10" fmla="*/ 34 w 69"/>
                <a:gd name="T11" fmla="*/ 1 h 205"/>
                <a:gd name="T12" fmla="*/ 68 w 69"/>
                <a:gd name="T13" fmla="*/ 3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05">
                  <a:moveTo>
                    <a:pt x="68" y="37"/>
                  </a:moveTo>
                  <a:cubicBezTo>
                    <a:pt x="62" y="88"/>
                    <a:pt x="57" y="137"/>
                    <a:pt x="50" y="187"/>
                  </a:cubicBezTo>
                  <a:cubicBezTo>
                    <a:pt x="49" y="193"/>
                    <a:pt x="41" y="202"/>
                    <a:pt x="36" y="203"/>
                  </a:cubicBezTo>
                  <a:cubicBezTo>
                    <a:pt x="25" y="205"/>
                    <a:pt x="21" y="196"/>
                    <a:pt x="20" y="187"/>
                  </a:cubicBezTo>
                  <a:cubicBezTo>
                    <a:pt x="14" y="137"/>
                    <a:pt x="8" y="87"/>
                    <a:pt x="2" y="38"/>
                  </a:cubicBezTo>
                  <a:cubicBezTo>
                    <a:pt x="0" y="16"/>
                    <a:pt x="14" y="1"/>
                    <a:pt x="34" y="1"/>
                  </a:cubicBezTo>
                  <a:cubicBezTo>
                    <a:pt x="55" y="0"/>
                    <a:pt x="69" y="16"/>
                    <a:pt x="68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10"/>
            <p:cNvSpPr>
              <a:spLocks/>
            </p:cNvSpPr>
            <p:nvPr/>
          </p:nvSpPr>
          <p:spPr bwMode="auto">
            <a:xfrm>
              <a:off x="2178050" y="-1017588"/>
              <a:ext cx="176213" cy="185738"/>
            </a:xfrm>
            <a:custGeom>
              <a:avLst/>
              <a:gdLst>
                <a:gd name="T0" fmla="*/ 23 w 47"/>
                <a:gd name="T1" fmla="*/ 0 h 49"/>
                <a:gd name="T2" fmla="*/ 47 w 47"/>
                <a:gd name="T3" fmla="*/ 24 h 49"/>
                <a:gd name="T4" fmla="*/ 22 w 47"/>
                <a:gd name="T5" fmla="*/ 48 h 49"/>
                <a:gd name="T6" fmla="*/ 0 w 47"/>
                <a:gd name="T7" fmla="*/ 24 h 49"/>
                <a:gd name="T8" fmla="*/ 23 w 47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9">
                  <a:moveTo>
                    <a:pt x="23" y="0"/>
                  </a:moveTo>
                  <a:cubicBezTo>
                    <a:pt x="37" y="0"/>
                    <a:pt x="46" y="10"/>
                    <a:pt x="47" y="24"/>
                  </a:cubicBezTo>
                  <a:cubicBezTo>
                    <a:pt x="47" y="38"/>
                    <a:pt x="37" y="49"/>
                    <a:pt x="22" y="48"/>
                  </a:cubicBezTo>
                  <a:cubicBezTo>
                    <a:pt x="9" y="48"/>
                    <a:pt x="0" y="38"/>
                    <a:pt x="0" y="24"/>
                  </a:cubicBezTo>
                  <a:cubicBezTo>
                    <a:pt x="0" y="10"/>
                    <a:pt x="9" y="0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68291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EE9012"/>
                </a:solidFill>
              </a:rPr>
              <a:t>Infographic Style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2EFABE5-B57D-4142-AE2F-52107B3BD45D}"/>
              </a:ext>
            </a:extLst>
          </p:cNvPr>
          <p:cNvGrpSpPr/>
          <p:nvPr/>
        </p:nvGrpSpPr>
        <p:grpSpPr>
          <a:xfrm>
            <a:off x="6992746" y="3001203"/>
            <a:ext cx="4398834" cy="738664"/>
            <a:chOff x="3017858" y="4283314"/>
            <a:chExt cx="2572466" cy="738664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51DC8EC-F6A4-4626-910D-86EBE52FB803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2BCF304-F352-4CD5-9A4D-F33CD8BB0113}"/>
                </a:ext>
              </a:extLst>
            </p:cNvPr>
            <p:cNvSpPr txBox="1"/>
            <p:nvPr/>
          </p:nvSpPr>
          <p:spPr>
            <a:xfrm>
              <a:off x="3017858" y="4283314"/>
              <a:ext cx="2568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AF00253-4FEE-497D-9BD1-D56BA85F454E}"/>
              </a:ext>
            </a:extLst>
          </p:cNvPr>
          <p:cNvGrpSpPr/>
          <p:nvPr/>
        </p:nvGrpSpPr>
        <p:grpSpPr>
          <a:xfrm>
            <a:off x="6992746" y="1854846"/>
            <a:ext cx="4398834" cy="738664"/>
            <a:chOff x="3017858" y="4283314"/>
            <a:chExt cx="2572466" cy="738664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41F4C3E-B5DD-4F76-B93E-DB937D6F4087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E8490FF-036D-4725-931E-20C39722FFC2}"/>
                </a:ext>
              </a:extLst>
            </p:cNvPr>
            <p:cNvSpPr txBox="1"/>
            <p:nvPr/>
          </p:nvSpPr>
          <p:spPr>
            <a:xfrm>
              <a:off x="3017858" y="4283314"/>
              <a:ext cx="25684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9748C5E-CA9D-4BC1-AD00-0A1ABC38C18B}"/>
              </a:ext>
            </a:extLst>
          </p:cNvPr>
          <p:cNvGrpSpPr/>
          <p:nvPr/>
        </p:nvGrpSpPr>
        <p:grpSpPr>
          <a:xfrm>
            <a:off x="6992746" y="4147560"/>
            <a:ext cx="4398834" cy="738664"/>
            <a:chOff x="3017858" y="4283314"/>
            <a:chExt cx="2572466" cy="738664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6E84312-A932-463C-A7F9-35F6A373DECF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CB97887-BD9B-4E01-BAAB-5E2E666D43E1}"/>
                </a:ext>
              </a:extLst>
            </p:cNvPr>
            <p:cNvSpPr txBox="1"/>
            <p:nvPr/>
          </p:nvSpPr>
          <p:spPr>
            <a:xfrm>
              <a:off x="3017858" y="4283314"/>
              <a:ext cx="2568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FFD6044-9407-4D08-8AB9-E2A058384D59}"/>
              </a:ext>
            </a:extLst>
          </p:cNvPr>
          <p:cNvGrpSpPr/>
          <p:nvPr/>
        </p:nvGrpSpPr>
        <p:grpSpPr>
          <a:xfrm>
            <a:off x="6992746" y="5293916"/>
            <a:ext cx="4398834" cy="738664"/>
            <a:chOff x="3017858" y="4283314"/>
            <a:chExt cx="2572466" cy="738664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FAF6642-1679-4A89-AA6D-F39D418AB865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98977FE-B4E4-43ED-A526-A8E57D92FA79}"/>
                </a:ext>
              </a:extLst>
            </p:cNvPr>
            <p:cNvSpPr txBox="1"/>
            <p:nvPr/>
          </p:nvSpPr>
          <p:spPr>
            <a:xfrm>
              <a:off x="3017858" y="4283314"/>
              <a:ext cx="2568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7" name="Freeform 9">
            <a:extLst>
              <a:ext uri="{FF2B5EF4-FFF2-40B4-BE49-F238E27FC236}">
                <a16:creationId xmlns:a16="http://schemas.microsoft.com/office/drawing/2014/main" id="{83FC9B0F-9617-4AAF-A5D0-EDAA8457DC40}"/>
              </a:ext>
            </a:extLst>
          </p:cNvPr>
          <p:cNvSpPr>
            <a:spLocks/>
          </p:cNvSpPr>
          <p:nvPr/>
        </p:nvSpPr>
        <p:spPr bwMode="auto">
          <a:xfrm>
            <a:off x="6386844" y="1993343"/>
            <a:ext cx="395632" cy="403210"/>
          </a:xfrm>
          <a:custGeom>
            <a:avLst/>
            <a:gdLst>
              <a:gd name="T0" fmla="*/ 987 w 1776"/>
              <a:gd name="T1" fmla="*/ 23 h 1881"/>
              <a:gd name="T2" fmla="*/ 994 w 1776"/>
              <a:gd name="T3" fmla="*/ 296 h 1881"/>
              <a:gd name="T4" fmla="*/ 994 w 1776"/>
              <a:gd name="T5" fmla="*/ 612 h 1881"/>
              <a:gd name="T6" fmla="*/ 1071 w 1776"/>
              <a:gd name="T7" fmla="*/ 663 h 1881"/>
              <a:gd name="T8" fmla="*/ 1145 w 1776"/>
              <a:gd name="T9" fmla="*/ 580 h 1881"/>
              <a:gd name="T10" fmla="*/ 1252 w 1776"/>
              <a:gd name="T11" fmla="*/ 490 h 1881"/>
              <a:gd name="T12" fmla="*/ 1380 w 1776"/>
              <a:gd name="T13" fmla="*/ 556 h 1881"/>
              <a:gd name="T14" fmla="*/ 1527 w 1776"/>
              <a:gd name="T15" fmla="*/ 729 h 1881"/>
              <a:gd name="T16" fmla="*/ 1634 w 1776"/>
              <a:gd name="T17" fmla="*/ 956 h 1881"/>
              <a:gd name="T18" fmla="*/ 1722 w 1776"/>
              <a:gd name="T19" fmla="*/ 1294 h 1881"/>
              <a:gd name="T20" fmla="*/ 1771 w 1776"/>
              <a:gd name="T21" fmla="*/ 1549 h 1881"/>
              <a:gd name="T22" fmla="*/ 1767 w 1776"/>
              <a:gd name="T23" fmla="*/ 1734 h 1881"/>
              <a:gd name="T24" fmla="*/ 1694 w 1776"/>
              <a:gd name="T25" fmla="*/ 1860 h 1881"/>
              <a:gd name="T26" fmla="*/ 1591 w 1776"/>
              <a:gd name="T27" fmla="*/ 1854 h 1881"/>
              <a:gd name="T28" fmla="*/ 1462 w 1776"/>
              <a:gd name="T29" fmla="*/ 1781 h 1881"/>
              <a:gd name="T30" fmla="*/ 1362 w 1776"/>
              <a:gd name="T31" fmla="*/ 1707 h 1881"/>
              <a:gd name="T32" fmla="*/ 1212 w 1776"/>
              <a:gd name="T33" fmla="*/ 1605 h 1881"/>
              <a:gd name="T34" fmla="*/ 1031 w 1776"/>
              <a:gd name="T35" fmla="*/ 1500 h 1881"/>
              <a:gd name="T36" fmla="*/ 989 w 1776"/>
              <a:gd name="T37" fmla="*/ 1327 h 1881"/>
              <a:gd name="T38" fmla="*/ 1014 w 1776"/>
              <a:gd name="T39" fmla="*/ 1176 h 1881"/>
              <a:gd name="T40" fmla="*/ 989 w 1776"/>
              <a:gd name="T41" fmla="*/ 1036 h 1881"/>
              <a:gd name="T42" fmla="*/ 1034 w 1776"/>
              <a:gd name="T43" fmla="*/ 858 h 1881"/>
              <a:gd name="T44" fmla="*/ 1009 w 1776"/>
              <a:gd name="T45" fmla="*/ 776 h 1881"/>
              <a:gd name="T46" fmla="*/ 891 w 1776"/>
              <a:gd name="T47" fmla="*/ 720 h 1881"/>
              <a:gd name="T48" fmla="*/ 787 w 1776"/>
              <a:gd name="T49" fmla="*/ 770 h 1881"/>
              <a:gd name="T50" fmla="*/ 740 w 1776"/>
              <a:gd name="T51" fmla="*/ 874 h 1881"/>
              <a:gd name="T52" fmla="*/ 778 w 1776"/>
              <a:gd name="T53" fmla="*/ 1021 h 1881"/>
              <a:gd name="T54" fmla="*/ 754 w 1776"/>
              <a:gd name="T55" fmla="*/ 1149 h 1881"/>
              <a:gd name="T56" fmla="*/ 767 w 1776"/>
              <a:gd name="T57" fmla="*/ 1292 h 1881"/>
              <a:gd name="T58" fmla="*/ 783 w 1776"/>
              <a:gd name="T59" fmla="*/ 1432 h 1881"/>
              <a:gd name="T60" fmla="*/ 540 w 1776"/>
              <a:gd name="T61" fmla="*/ 1621 h 1881"/>
              <a:gd name="T62" fmla="*/ 371 w 1776"/>
              <a:gd name="T63" fmla="*/ 1736 h 1881"/>
              <a:gd name="T64" fmla="*/ 252 w 1776"/>
              <a:gd name="T65" fmla="*/ 1827 h 1881"/>
              <a:gd name="T66" fmla="*/ 143 w 1776"/>
              <a:gd name="T67" fmla="*/ 1881 h 1881"/>
              <a:gd name="T68" fmla="*/ 47 w 1776"/>
              <a:gd name="T69" fmla="*/ 1832 h 1881"/>
              <a:gd name="T70" fmla="*/ 3 w 1776"/>
              <a:gd name="T71" fmla="*/ 1690 h 1881"/>
              <a:gd name="T72" fmla="*/ 5 w 1776"/>
              <a:gd name="T73" fmla="*/ 1512 h 1881"/>
              <a:gd name="T74" fmla="*/ 47 w 1776"/>
              <a:gd name="T75" fmla="*/ 1285 h 1881"/>
              <a:gd name="T76" fmla="*/ 162 w 1776"/>
              <a:gd name="T77" fmla="*/ 912 h 1881"/>
              <a:gd name="T78" fmla="*/ 311 w 1776"/>
              <a:gd name="T79" fmla="*/ 656 h 1881"/>
              <a:gd name="T80" fmla="*/ 378 w 1776"/>
              <a:gd name="T81" fmla="*/ 563 h 1881"/>
              <a:gd name="T82" fmla="*/ 471 w 1776"/>
              <a:gd name="T83" fmla="*/ 492 h 1881"/>
              <a:gd name="T84" fmla="*/ 582 w 1776"/>
              <a:gd name="T85" fmla="*/ 538 h 1881"/>
              <a:gd name="T86" fmla="*/ 638 w 1776"/>
              <a:gd name="T87" fmla="*/ 660 h 1881"/>
              <a:gd name="T88" fmla="*/ 674 w 1776"/>
              <a:gd name="T89" fmla="*/ 716 h 1881"/>
              <a:gd name="T90" fmla="*/ 694 w 1776"/>
              <a:gd name="T91" fmla="*/ 690 h 1881"/>
              <a:gd name="T92" fmla="*/ 774 w 1776"/>
              <a:gd name="T93" fmla="*/ 632 h 1881"/>
              <a:gd name="T94" fmla="*/ 816 w 1776"/>
              <a:gd name="T95" fmla="*/ 461 h 1881"/>
              <a:gd name="T96" fmla="*/ 811 w 1776"/>
              <a:gd name="T97" fmla="*/ 185 h 1881"/>
              <a:gd name="T98" fmla="*/ 829 w 1776"/>
              <a:gd name="T99" fmla="*/ 16 h 1881"/>
              <a:gd name="T100" fmla="*/ 914 w 1776"/>
              <a:gd name="T101" fmla="*/ 0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76" h="1881">
                <a:moveTo>
                  <a:pt x="914" y="0"/>
                </a:moveTo>
                <a:lnTo>
                  <a:pt x="940" y="3"/>
                </a:lnTo>
                <a:lnTo>
                  <a:pt x="965" y="10"/>
                </a:lnTo>
                <a:lnTo>
                  <a:pt x="987" y="23"/>
                </a:lnTo>
                <a:lnTo>
                  <a:pt x="991" y="81"/>
                </a:lnTo>
                <a:lnTo>
                  <a:pt x="994" y="147"/>
                </a:lnTo>
                <a:lnTo>
                  <a:pt x="994" y="220"/>
                </a:lnTo>
                <a:lnTo>
                  <a:pt x="994" y="296"/>
                </a:lnTo>
                <a:lnTo>
                  <a:pt x="994" y="376"/>
                </a:lnTo>
                <a:lnTo>
                  <a:pt x="994" y="458"/>
                </a:lnTo>
                <a:lnTo>
                  <a:pt x="994" y="536"/>
                </a:lnTo>
                <a:lnTo>
                  <a:pt x="994" y="612"/>
                </a:lnTo>
                <a:lnTo>
                  <a:pt x="1020" y="629"/>
                </a:lnTo>
                <a:lnTo>
                  <a:pt x="1040" y="641"/>
                </a:lnTo>
                <a:lnTo>
                  <a:pt x="1056" y="652"/>
                </a:lnTo>
                <a:lnTo>
                  <a:pt x="1071" y="663"/>
                </a:lnTo>
                <a:lnTo>
                  <a:pt x="1085" y="674"/>
                </a:lnTo>
                <a:lnTo>
                  <a:pt x="1100" y="689"/>
                </a:lnTo>
                <a:lnTo>
                  <a:pt x="1122" y="629"/>
                </a:lnTo>
                <a:lnTo>
                  <a:pt x="1145" y="580"/>
                </a:lnTo>
                <a:lnTo>
                  <a:pt x="1171" y="543"/>
                </a:lnTo>
                <a:lnTo>
                  <a:pt x="1196" y="516"/>
                </a:lnTo>
                <a:lnTo>
                  <a:pt x="1223" y="498"/>
                </a:lnTo>
                <a:lnTo>
                  <a:pt x="1252" y="490"/>
                </a:lnTo>
                <a:lnTo>
                  <a:pt x="1282" y="494"/>
                </a:lnTo>
                <a:lnTo>
                  <a:pt x="1314" y="505"/>
                </a:lnTo>
                <a:lnTo>
                  <a:pt x="1345" y="525"/>
                </a:lnTo>
                <a:lnTo>
                  <a:pt x="1380" y="556"/>
                </a:lnTo>
                <a:lnTo>
                  <a:pt x="1414" y="594"/>
                </a:lnTo>
                <a:lnTo>
                  <a:pt x="1451" y="640"/>
                </a:lnTo>
                <a:lnTo>
                  <a:pt x="1491" y="683"/>
                </a:lnTo>
                <a:lnTo>
                  <a:pt x="1527" y="729"/>
                </a:lnTo>
                <a:lnTo>
                  <a:pt x="1558" y="778"/>
                </a:lnTo>
                <a:lnTo>
                  <a:pt x="1585" y="832"/>
                </a:lnTo>
                <a:lnTo>
                  <a:pt x="1611" y="890"/>
                </a:lnTo>
                <a:lnTo>
                  <a:pt x="1634" y="956"/>
                </a:lnTo>
                <a:lnTo>
                  <a:pt x="1656" y="1027"/>
                </a:lnTo>
                <a:lnTo>
                  <a:pt x="1678" y="1107"/>
                </a:lnTo>
                <a:lnTo>
                  <a:pt x="1700" y="1196"/>
                </a:lnTo>
                <a:lnTo>
                  <a:pt x="1722" y="1294"/>
                </a:lnTo>
                <a:lnTo>
                  <a:pt x="1747" y="1403"/>
                </a:lnTo>
                <a:lnTo>
                  <a:pt x="1756" y="1450"/>
                </a:lnTo>
                <a:lnTo>
                  <a:pt x="1765" y="1500"/>
                </a:lnTo>
                <a:lnTo>
                  <a:pt x="1771" y="1549"/>
                </a:lnTo>
                <a:lnTo>
                  <a:pt x="1774" y="1598"/>
                </a:lnTo>
                <a:lnTo>
                  <a:pt x="1776" y="1645"/>
                </a:lnTo>
                <a:lnTo>
                  <a:pt x="1774" y="1690"/>
                </a:lnTo>
                <a:lnTo>
                  <a:pt x="1767" y="1734"/>
                </a:lnTo>
                <a:lnTo>
                  <a:pt x="1756" y="1774"/>
                </a:lnTo>
                <a:lnTo>
                  <a:pt x="1742" y="1809"/>
                </a:lnTo>
                <a:lnTo>
                  <a:pt x="1722" y="1838"/>
                </a:lnTo>
                <a:lnTo>
                  <a:pt x="1694" y="1860"/>
                </a:lnTo>
                <a:lnTo>
                  <a:pt x="1674" y="1869"/>
                </a:lnTo>
                <a:lnTo>
                  <a:pt x="1649" y="1869"/>
                </a:lnTo>
                <a:lnTo>
                  <a:pt x="1622" y="1863"/>
                </a:lnTo>
                <a:lnTo>
                  <a:pt x="1591" y="1854"/>
                </a:lnTo>
                <a:lnTo>
                  <a:pt x="1558" y="1840"/>
                </a:lnTo>
                <a:lnTo>
                  <a:pt x="1527" y="1821"/>
                </a:lnTo>
                <a:lnTo>
                  <a:pt x="1494" y="1801"/>
                </a:lnTo>
                <a:lnTo>
                  <a:pt x="1462" y="1781"/>
                </a:lnTo>
                <a:lnTo>
                  <a:pt x="1432" y="1760"/>
                </a:lnTo>
                <a:lnTo>
                  <a:pt x="1405" y="1740"/>
                </a:lnTo>
                <a:lnTo>
                  <a:pt x="1382" y="1723"/>
                </a:lnTo>
                <a:lnTo>
                  <a:pt x="1362" y="1707"/>
                </a:lnTo>
                <a:lnTo>
                  <a:pt x="1347" y="1696"/>
                </a:lnTo>
                <a:lnTo>
                  <a:pt x="1305" y="1663"/>
                </a:lnTo>
                <a:lnTo>
                  <a:pt x="1260" y="1632"/>
                </a:lnTo>
                <a:lnTo>
                  <a:pt x="1212" y="1605"/>
                </a:lnTo>
                <a:lnTo>
                  <a:pt x="1163" y="1580"/>
                </a:lnTo>
                <a:lnTo>
                  <a:pt x="1114" y="1554"/>
                </a:lnTo>
                <a:lnTo>
                  <a:pt x="1071" y="1527"/>
                </a:lnTo>
                <a:lnTo>
                  <a:pt x="1031" y="1500"/>
                </a:lnTo>
                <a:lnTo>
                  <a:pt x="1000" y="1469"/>
                </a:lnTo>
                <a:lnTo>
                  <a:pt x="987" y="1420"/>
                </a:lnTo>
                <a:lnTo>
                  <a:pt x="985" y="1372"/>
                </a:lnTo>
                <a:lnTo>
                  <a:pt x="989" y="1327"/>
                </a:lnTo>
                <a:lnTo>
                  <a:pt x="996" y="1285"/>
                </a:lnTo>
                <a:lnTo>
                  <a:pt x="1003" y="1247"/>
                </a:lnTo>
                <a:lnTo>
                  <a:pt x="1011" y="1212"/>
                </a:lnTo>
                <a:lnTo>
                  <a:pt x="1014" y="1176"/>
                </a:lnTo>
                <a:lnTo>
                  <a:pt x="1009" y="1143"/>
                </a:lnTo>
                <a:lnTo>
                  <a:pt x="1002" y="1114"/>
                </a:lnTo>
                <a:lnTo>
                  <a:pt x="994" y="1089"/>
                </a:lnTo>
                <a:lnTo>
                  <a:pt x="989" y="1036"/>
                </a:lnTo>
                <a:lnTo>
                  <a:pt x="992" y="985"/>
                </a:lnTo>
                <a:lnTo>
                  <a:pt x="1003" y="938"/>
                </a:lnTo>
                <a:lnTo>
                  <a:pt x="1018" y="896"/>
                </a:lnTo>
                <a:lnTo>
                  <a:pt x="1034" y="858"/>
                </a:lnTo>
                <a:lnTo>
                  <a:pt x="1051" y="825"/>
                </a:lnTo>
                <a:lnTo>
                  <a:pt x="1040" y="810"/>
                </a:lnTo>
                <a:lnTo>
                  <a:pt x="1025" y="794"/>
                </a:lnTo>
                <a:lnTo>
                  <a:pt x="1009" y="776"/>
                </a:lnTo>
                <a:lnTo>
                  <a:pt x="989" y="758"/>
                </a:lnTo>
                <a:lnTo>
                  <a:pt x="963" y="743"/>
                </a:lnTo>
                <a:lnTo>
                  <a:pt x="931" y="729"/>
                </a:lnTo>
                <a:lnTo>
                  <a:pt x="891" y="720"/>
                </a:lnTo>
                <a:lnTo>
                  <a:pt x="856" y="732"/>
                </a:lnTo>
                <a:lnTo>
                  <a:pt x="829" y="743"/>
                </a:lnTo>
                <a:lnTo>
                  <a:pt x="805" y="756"/>
                </a:lnTo>
                <a:lnTo>
                  <a:pt x="787" y="770"/>
                </a:lnTo>
                <a:lnTo>
                  <a:pt x="769" y="789"/>
                </a:lnTo>
                <a:lnTo>
                  <a:pt x="751" y="810"/>
                </a:lnTo>
                <a:lnTo>
                  <a:pt x="727" y="840"/>
                </a:lnTo>
                <a:lnTo>
                  <a:pt x="740" y="874"/>
                </a:lnTo>
                <a:lnTo>
                  <a:pt x="752" y="909"/>
                </a:lnTo>
                <a:lnTo>
                  <a:pt x="765" y="945"/>
                </a:lnTo>
                <a:lnTo>
                  <a:pt x="774" y="983"/>
                </a:lnTo>
                <a:lnTo>
                  <a:pt x="778" y="1021"/>
                </a:lnTo>
                <a:lnTo>
                  <a:pt x="776" y="1056"/>
                </a:lnTo>
                <a:lnTo>
                  <a:pt x="769" y="1089"/>
                </a:lnTo>
                <a:lnTo>
                  <a:pt x="762" y="1120"/>
                </a:lnTo>
                <a:lnTo>
                  <a:pt x="754" y="1149"/>
                </a:lnTo>
                <a:lnTo>
                  <a:pt x="752" y="1183"/>
                </a:lnTo>
                <a:lnTo>
                  <a:pt x="754" y="1220"/>
                </a:lnTo>
                <a:lnTo>
                  <a:pt x="760" y="1256"/>
                </a:lnTo>
                <a:lnTo>
                  <a:pt x="767" y="1292"/>
                </a:lnTo>
                <a:lnTo>
                  <a:pt x="774" y="1330"/>
                </a:lnTo>
                <a:lnTo>
                  <a:pt x="782" y="1365"/>
                </a:lnTo>
                <a:lnTo>
                  <a:pt x="785" y="1400"/>
                </a:lnTo>
                <a:lnTo>
                  <a:pt x="783" y="1432"/>
                </a:lnTo>
                <a:lnTo>
                  <a:pt x="774" y="1461"/>
                </a:lnTo>
                <a:lnTo>
                  <a:pt x="760" y="1489"/>
                </a:lnTo>
                <a:lnTo>
                  <a:pt x="651" y="1556"/>
                </a:lnTo>
                <a:lnTo>
                  <a:pt x="540" y="1621"/>
                </a:lnTo>
                <a:lnTo>
                  <a:pt x="431" y="1689"/>
                </a:lnTo>
                <a:lnTo>
                  <a:pt x="416" y="1700"/>
                </a:lnTo>
                <a:lnTo>
                  <a:pt x="396" y="1716"/>
                </a:lnTo>
                <a:lnTo>
                  <a:pt x="371" y="1736"/>
                </a:lnTo>
                <a:lnTo>
                  <a:pt x="343" y="1758"/>
                </a:lnTo>
                <a:lnTo>
                  <a:pt x="314" y="1781"/>
                </a:lnTo>
                <a:lnTo>
                  <a:pt x="283" y="1805"/>
                </a:lnTo>
                <a:lnTo>
                  <a:pt x="252" y="1827"/>
                </a:lnTo>
                <a:lnTo>
                  <a:pt x="222" y="1847"/>
                </a:lnTo>
                <a:lnTo>
                  <a:pt x="192" y="1863"/>
                </a:lnTo>
                <a:lnTo>
                  <a:pt x="167" y="1874"/>
                </a:lnTo>
                <a:lnTo>
                  <a:pt x="143" y="1881"/>
                </a:lnTo>
                <a:lnTo>
                  <a:pt x="123" y="1880"/>
                </a:lnTo>
                <a:lnTo>
                  <a:pt x="92" y="1872"/>
                </a:lnTo>
                <a:lnTo>
                  <a:pt x="69" y="1856"/>
                </a:lnTo>
                <a:lnTo>
                  <a:pt x="47" y="1832"/>
                </a:lnTo>
                <a:lnTo>
                  <a:pt x="31" y="1803"/>
                </a:lnTo>
                <a:lnTo>
                  <a:pt x="18" y="1769"/>
                </a:lnTo>
                <a:lnTo>
                  <a:pt x="9" y="1730"/>
                </a:lnTo>
                <a:lnTo>
                  <a:pt x="3" y="1690"/>
                </a:lnTo>
                <a:lnTo>
                  <a:pt x="0" y="1647"/>
                </a:lnTo>
                <a:lnTo>
                  <a:pt x="0" y="1601"/>
                </a:lnTo>
                <a:lnTo>
                  <a:pt x="2" y="1558"/>
                </a:lnTo>
                <a:lnTo>
                  <a:pt x="5" y="1512"/>
                </a:lnTo>
                <a:lnTo>
                  <a:pt x="9" y="1470"/>
                </a:lnTo>
                <a:lnTo>
                  <a:pt x="16" y="1429"/>
                </a:lnTo>
                <a:lnTo>
                  <a:pt x="23" y="1392"/>
                </a:lnTo>
                <a:lnTo>
                  <a:pt x="47" y="1285"/>
                </a:lnTo>
                <a:lnTo>
                  <a:pt x="72" y="1183"/>
                </a:lnTo>
                <a:lnTo>
                  <a:pt x="100" y="1087"/>
                </a:lnTo>
                <a:lnTo>
                  <a:pt x="129" y="996"/>
                </a:lnTo>
                <a:lnTo>
                  <a:pt x="162" y="912"/>
                </a:lnTo>
                <a:lnTo>
                  <a:pt x="194" y="834"/>
                </a:lnTo>
                <a:lnTo>
                  <a:pt x="231" y="767"/>
                </a:lnTo>
                <a:lnTo>
                  <a:pt x="269" y="707"/>
                </a:lnTo>
                <a:lnTo>
                  <a:pt x="311" y="656"/>
                </a:lnTo>
                <a:lnTo>
                  <a:pt x="327" y="634"/>
                </a:lnTo>
                <a:lnTo>
                  <a:pt x="343" y="610"/>
                </a:lnTo>
                <a:lnTo>
                  <a:pt x="360" y="587"/>
                </a:lnTo>
                <a:lnTo>
                  <a:pt x="378" y="563"/>
                </a:lnTo>
                <a:lnTo>
                  <a:pt x="398" y="541"/>
                </a:lnTo>
                <a:lnTo>
                  <a:pt x="420" y="521"/>
                </a:lnTo>
                <a:lnTo>
                  <a:pt x="443" y="505"/>
                </a:lnTo>
                <a:lnTo>
                  <a:pt x="471" y="492"/>
                </a:lnTo>
                <a:lnTo>
                  <a:pt x="502" y="487"/>
                </a:lnTo>
                <a:lnTo>
                  <a:pt x="534" y="489"/>
                </a:lnTo>
                <a:lnTo>
                  <a:pt x="562" y="510"/>
                </a:lnTo>
                <a:lnTo>
                  <a:pt x="582" y="538"/>
                </a:lnTo>
                <a:lnTo>
                  <a:pt x="596" y="567"/>
                </a:lnTo>
                <a:lnTo>
                  <a:pt x="611" y="598"/>
                </a:lnTo>
                <a:lnTo>
                  <a:pt x="623" y="629"/>
                </a:lnTo>
                <a:lnTo>
                  <a:pt x="638" y="660"/>
                </a:lnTo>
                <a:lnTo>
                  <a:pt x="654" y="689"/>
                </a:lnTo>
                <a:lnTo>
                  <a:pt x="672" y="712"/>
                </a:lnTo>
                <a:lnTo>
                  <a:pt x="671" y="716"/>
                </a:lnTo>
                <a:lnTo>
                  <a:pt x="674" y="716"/>
                </a:lnTo>
                <a:lnTo>
                  <a:pt x="672" y="712"/>
                </a:lnTo>
                <a:lnTo>
                  <a:pt x="672" y="710"/>
                </a:lnTo>
                <a:lnTo>
                  <a:pt x="682" y="701"/>
                </a:lnTo>
                <a:lnTo>
                  <a:pt x="694" y="690"/>
                </a:lnTo>
                <a:lnTo>
                  <a:pt x="711" y="676"/>
                </a:lnTo>
                <a:lnTo>
                  <a:pt x="731" y="661"/>
                </a:lnTo>
                <a:lnTo>
                  <a:pt x="752" y="645"/>
                </a:lnTo>
                <a:lnTo>
                  <a:pt x="774" y="632"/>
                </a:lnTo>
                <a:lnTo>
                  <a:pt x="796" y="620"/>
                </a:lnTo>
                <a:lnTo>
                  <a:pt x="814" y="612"/>
                </a:lnTo>
                <a:lnTo>
                  <a:pt x="816" y="534"/>
                </a:lnTo>
                <a:lnTo>
                  <a:pt x="816" y="461"/>
                </a:lnTo>
                <a:lnTo>
                  <a:pt x="814" y="394"/>
                </a:lnTo>
                <a:lnTo>
                  <a:pt x="812" y="327"/>
                </a:lnTo>
                <a:lnTo>
                  <a:pt x="812" y="258"/>
                </a:lnTo>
                <a:lnTo>
                  <a:pt x="811" y="185"/>
                </a:lnTo>
                <a:lnTo>
                  <a:pt x="812" y="107"/>
                </a:lnTo>
                <a:lnTo>
                  <a:pt x="814" y="20"/>
                </a:lnTo>
                <a:lnTo>
                  <a:pt x="818" y="20"/>
                </a:lnTo>
                <a:lnTo>
                  <a:pt x="829" y="16"/>
                </a:lnTo>
                <a:lnTo>
                  <a:pt x="845" y="10"/>
                </a:lnTo>
                <a:lnTo>
                  <a:pt x="865" y="5"/>
                </a:lnTo>
                <a:lnTo>
                  <a:pt x="889" y="1"/>
                </a:lnTo>
                <a:lnTo>
                  <a:pt x="914" y="0"/>
                </a:lnTo>
                <a:close/>
              </a:path>
            </a:pathLst>
          </a:custGeom>
          <a:solidFill>
            <a:srgbClr val="EE901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8" name="Freeform 9">
            <a:extLst>
              <a:ext uri="{FF2B5EF4-FFF2-40B4-BE49-F238E27FC236}">
                <a16:creationId xmlns:a16="http://schemas.microsoft.com/office/drawing/2014/main" id="{4FB56385-6249-4A1C-8496-F0AAEF314557}"/>
              </a:ext>
            </a:extLst>
          </p:cNvPr>
          <p:cNvSpPr>
            <a:spLocks noEditPoints="1"/>
          </p:cNvSpPr>
          <p:nvPr/>
        </p:nvSpPr>
        <p:spPr bwMode="auto">
          <a:xfrm>
            <a:off x="6398564" y="3273337"/>
            <a:ext cx="428208" cy="310834"/>
          </a:xfrm>
          <a:custGeom>
            <a:avLst/>
            <a:gdLst>
              <a:gd name="T0" fmla="*/ 1418 w 1846"/>
              <a:gd name="T1" fmla="*/ 21 h 1340"/>
              <a:gd name="T2" fmla="*/ 1609 w 1846"/>
              <a:gd name="T3" fmla="*/ 47 h 1340"/>
              <a:gd name="T4" fmla="*/ 1771 w 1846"/>
              <a:gd name="T5" fmla="*/ 100 h 1340"/>
              <a:gd name="T6" fmla="*/ 1840 w 1846"/>
              <a:gd name="T7" fmla="*/ 191 h 1340"/>
              <a:gd name="T8" fmla="*/ 1787 w 1846"/>
              <a:gd name="T9" fmla="*/ 294 h 1340"/>
              <a:gd name="T10" fmla="*/ 1673 w 1846"/>
              <a:gd name="T11" fmla="*/ 385 h 1340"/>
              <a:gd name="T12" fmla="*/ 1560 w 1846"/>
              <a:gd name="T13" fmla="*/ 447 h 1340"/>
              <a:gd name="T14" fmla="*/ 1462 w 1846"/>
              <a:gd name="T15" fmla="*/ 498 h 1340"/>
              <a:gd name="T16" fmla="*/ 1380 w 1846"/>
              <a:gd name="T17" fmla="*/ 565 h 1340"/>
              <a:gd name="T18" fmla="*/ 1289 w 1846"/>
              <a:gd name="T19" fmla="*/ 605 h 1340"/>
              <a:gd name="T20" fmla="*/ 1198 w 1846"/>
              <a:gd name="T21" fmla="*/ 596 h 1340"/>
              <a:gd name="T22" fmla="*/ 1140 w 1846"/>
              <a:gd name="T23" fmla="*/ 527 h 1340"/>
              <a:gd name="T24" fmla="*/ 1107 w 1846"/>
              <a:gd name="T25" fmla="*/ 447 h 1340"/>
              <a:gd name="T26" fmla="*/ 1091 w 1846"/>
              <a:gd name="T27" fmla="*/ 371 h 1340"/>
              <a:gd name="T28" fmla="*/ 1091 w 1846"/>
              <a:gd name="T29" fmla="*/ 232 h 1340"/>
              <a:gd name="T30" fmla="*/ 1106 w 1846"/>
              <a:gd name="T31" fmla="*/ 129 h 1340"/>
              <a:gd name="T32" fmla="*/ 1138 w 1846"/>
              <a:gd name="T33" fmla="*/ 80 h 1340"/>
              <a:gd name="T34" fmla="*/ 1213 w 1846"/>
              <a:gd name="T35" fmla="*/ 32 h 1340"/>
              <a:gd name="T36" fmla="*/ 606 w 1846"/>
              <a:gd name="T37" fmla="*/ 0 h 1340"/>
              <a:gd name="T38" fmla="*/ 749 w 1846"/>
              <a:gd name="T39" fmla="*/ 9 h 1340"/>
              <a:gd name="T40" fmla="*/ 882 w 1846"/>
              <a:gd name="T41" fmla="*/ 45 h 1340"/>
              <a:gd name="T42" fmla="*/ 978 w 1846"/>
              <a:gd name="T43" fmla="*/ 111 h 1340"/>
              <a:gd name="T44" fmla="*/ 1018 w 1846"/>
              <a:gd name="T45" fmla="*/ 229 h 1340"/>
              <a:gd name="T46" fmla="*/ 1018 w 1846"/>
              <a:gd name="T47" fmla="*/ 401 h 1340"/>
              <a:gd name="T48" fmla="*/ 1049 w 1846"/>
              <a:gd name="T49" fmla="*/ 511 h 1340"/>
              <a:gd name="T50" fmla="*/ 1086 w 1846"/>
              <a:gd name="T51" fmla="*/ 600 h 1340"/>
              <a:gd name="T52" fmla="*/ 1071 w 1846"/>
              <a:gd name="T53" fmla="*/ 678 h 1340"/>
              <a:gd name="T54" fmla="*/ 1029 w 1846"/>
              <a:gd name="T55" fmla="*/ 731 h 1340"/>
              <a:gd name="T56" fmla="*/ 940 w 1846"/>
              <a:gd name="T57" fmla="*/ 807 h 1340"/>
              <a:gd name="T58" fmla="*/ 780 w 1846"/>
              <a:gd name="T59" fmla="*/ 907 h 1340"/>
              <a:gd name="T60" fmla="*/ 658 w 1846"/>
              <a:gd name="T61" fmla="*/ 1016 h 1340"/>
              <a:gd name="T62" fmla="*/ 564 w 1846"/>
              <a:gd name="T63" fmla="*/ 1147 h 1340"/>
              <a:gd name="T64" fmla="*/ 458 w 1846"/>
              <a:gd name="T65" fmla="*/ 1252 h 1340"/>
              <a:gd name="T66" fmla="*/ 344 w 1846"/>
              <a:gd name="T67" fmla="*/ 1320 h 1340"/>
              <a:gd name="T68" fmla="*/ 246 w 1846"/>
              <a:gd name="T69" fmla="*/ 1340 h 1340"/>
              <a:gd name="T70" fmla="*/ 169 w 1846"/>
              <a:gd name="T71" fmla="*/ 1287 h 1340"/>
              <a:gd name="T72" fmla="*/ 93 w 1846"/>
              <a:gd name="T73" fmla="*/ 1156 h 1340"/>
              <a:gd name="T74" fmla="*/ 33 w 1846"/>
              <a:gd name="T75" fmla="*/ 974 h 1340"/>
              <a:gd name="T76" fmla="*/ 2 w 1846"/>
              <a:gd name="T77" fmla="*/ 760 h 1340"/>
              <a:gd name="T78" fmla="*/ 11 w 1846"/>
              <a:gd name="T79" fmla="*/ 540 h 1340"/>
              <a:gd name="T80" fmla="*/ 77 w 1846"/>
              <a:gd name="T81" fmla="*/ 332 h 1340"/>
              <a:gd name="T82" fmla="*/ 211 w 1846"/>
              <a:gd name="T83" fmla="*/ 161 h 1340"/>
              <a:gd name="T84" fmla="*/ 364 w 1846"/>
              <a:gd name="T85" fmla="*/ 60 h 1340"/>
              <a:gd name="T86" fmla="*/ 509 w 1846"/>
              <a:gd name="T87" fmla="*/ 16 h 1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46" h="1340">
                <a:moveTo>
                  <a:pt x="1289" y="20"/>
                </a:moveTo>
                <a:lnTo>
                  <a:pt x="1353" y="20"/>
                </a:lnTo>
                <a:lnTo>
                  <a:pt x="1418" y="21"/>
                </a:lnTo>
                <a:lnTo>
                  <a:pt x="1484" y="27"/>
                </a:lnTo>
                <a:lnTo>
                  <a:pt x="1547" y="36"/>
                </a:lnTo>
                <a:lnTo>
                  <a:pt x="1609" y="47"/>
                </a:lnTo>
                <a:lnTo>
                  <a:pt x="1669" y="61"/>
                </a:lnTo>
                <a:lnTo>
                  <a:pt x="1722" y="78"/>
                </a:lnTo>
                <a:lnTo>
                  <a:pt x="1771" y="100"/>
                </a:lnTo>
                <a:lnTo>
                  <a:pt x="1813" y="123"/>
                </a:lnTo>
                <a:lnTo>
                  <a:pt x="1846" y="151"/>
                </a:lnTo>
                <a:lnTo>
                  <a:pt x="1840" y="191"/>
                </a:lnTo>
                <a:lnTo>
                  <a:pt x="1827" y="229"/>
                </a:lnTo>
                <a:lnTo>
                  <a:pt x="1809" y="263"/>
                </a:lnTo>
                <a:lnTo>
                  <a:pt x="1787" y="294"/>
                </a:lnTo>
                <a:lnTo>
                  <a:pt x="1762" y="320"/>
                </a:lnTo>
                <a:lnTo>
                  <a:pt x="1717" y="356"/>
                </a:lnTo>
                <a:lnTo>
                  <a:pt x="1673" y="385"/>
                </a:lnTo>
                <a:lnTo>
                  <a:pt x="1633" y="409"/>
                </a:lnTo>
                <a:lnTo>
                  <a:pt x="1595" y="429"/>
                </a:lnTo>
                <a:lnTo>
                  <a:pt x="1560" y="447"/>
                </a:lnTo>
                <a:lnTo>
                  <a:pt x="1526" y="463"/>
                </a:lnTo>
                <a:lnTo>
                  <a:pt x="1493" y="480"/>
                </a:lnTo>
                <a:lnTo>
                  <a:pt x="1462" y="498"/>
                </a:lnTo>
                <a:lnTo>
                  <a:pt x="1431" y="520"/>
                </a:lnTo>
                <a:lnTo>
                  <a:pt x="1402" y="547"/>
                </a:lnTo>
                <a:lnTo>
                  <a:pt x="1380" y="565"/>
                </a:lnTo>
                <a:lnTo>
                  <a:pt x="1353" y="581"/>
                </a:lnTo>
                <a:lnTo>
                  <a:pt x="1322" y="594"/>
                </a:lnTo>
                <a:lnTo>
                  <a:pt x="1289" y="605"/>
                </a:lnTo>
                <a:lnTo>
                  <a:pt x="1257" y="609"/>
                </a:lnTo>
                <a:lnTo>
                  <a:pt x="1226" y="605"/>
                </a:lnTo>
                <a:lnTo>
                  <a:pt x="1198" y="596"/>
                </a:lnTo>
                <a:lnTo>
                  <a:pt x="1177" y="578"/>
                </a:lnTo>
                <a:lnTo>
                  <a:pt x="1157" y="554"/>
                </a:lnTo>
                <a:lnTo>
                  <a:pt x="1140" y="527"/>
                </a:lnTo>
                <a:lnTo>
                  <a:pt x="1126" y="498"/>
                </a:lnTo>
                <a:lnTo>
                  <a:pt x="1115" y="471"/>
                </a:lnTo>
                <a:lnTo>
                  <a:pt x="1107" y="447"/>
                </a:lnTo>
                <a:lnTo>
                  <a:pt x="1102" y="431"/>
                </a:lnTo>
                <a:lnTo>
                  <a:pt x="1097" y="405"/>
                </a:lnTo>
                <a:lnTo>
                  <a:pt x="1091" y="371"/>
                </a:lnTo>
                <a:lnTo>
                  <a:pt x="1089" y="327"/>
                </a:lnTo>
                <a:lnTo>
                  <a:pt x="1089" y="281"/>
                </a:lnTo>
                <a:lnTo>
                  <a:pt x="1091" y="232"/>
                </a:lnTo>
                <a:lnTo>
                  <a:pt x="1095" y="183"/>
                </a:lnTo>
                <a:lnTo>
                  <a:pt x="1102" y="140"/>
                </a:lnTo>
                <a:lnTo>
                  <a:pt x="1106" y="129"/>
                </a:lnTo>
                <a:lnTo>
                  <a:pt x="1113" y="114"/>
                </a:lnTo>
                <a:lnTo>
                  <a:pt x="1124" y="98"/>
                </a:lnTo>
                <a:lnTo>
                  <a:pt x="1138" y="80"/>
                </a:lnTo>
                <a:lnTo>
                  <a:pt x="1158" y="63"/>
                </a:lnTo>
                <a:lnTo>
                  <a:pt x="1184" y="47"/>
                </a:lnTo>
                <a:lnTo>
                  <a:pt x="1213" y="32"/>
                </a:lnTo>
                <a:lnTo>
                  <a:pt x="1249" y="23"/>
                </a:lnTo>
                <a:lnTo>
                  <a:pt x="1289" y="20"/>
                </a:lnTo>
                <a:close/>
                <a:moveTo>
                  <a:pt x="606" y="0"/>
                </a:moveTo>
                <a:lnTo>
                  <a:pt x="653" y="0"/>
                </a:lnTo>
                <a:lnTo>
                  <a:pt x="702" y="3"/>
                </a:lnTo>
                <a:lnTo>
                  <a:pt x="749" y="9"/>
                </a:lnTo>
                <a:lnTo>
                  <a:pt x="797" y="18"/>
                </a:lnTo>
                <a:lnTo>
                  <a:pt x="840" y="31"/>
                </a:lnTo>
                <a:lnTo>
                  <a:pt x="882" y="45"/>
                </a:lnTo>
                <a:lnTo>
                  <a:pt x="918" y="63"/>
                </a:lnTo>
                <a:lnTo>
                  <a:pt x="951" y="85"/>
                </a:lnTo>
                <a:lnTo>
                  <a:pt x="978" y="111"/>
                </a:lnTo>
                <a:lnTo>
                  <a:pt x="998" y="138"/>
                </a:lnTo>
                <a:lnTo>
                  <a:pt x="1009" y="171"/>
                </a:lnTo>
                <a:lnTo>
                  <a:pt x="1018" y="229"/>
                </a:lnTo>
                <a:lnTo>
                  <a:pt x="1020" y="289"/>
                </a:lnTo>
                <a:lnTo>
                  <a:pt x="1018" y="345"/>
                </a:lnTo>
                <a:lnTo>
                  <a:pt x="1018" y="401"/>
                </a:lnTo>
                <a:lnTo>
                  <a:pt x="1026" y="456"/>
                </a:lnTo>
                <a:lnTo>
                  <a:pt x="1035" y="481"/>
                </a:lnTo>
                <a:lnTo>
                  <a:pt x="1049" y="511"/>
                </a:lnTo>
                <a:lnTo>
                  <a:pt x="1064" y="540"/>
                </a:lnTo>
                <a:lnTo>
                  <a:pt x="1077" y="569"/>
                </a:lnTo>
                <a:lnTo>
                  <a:pt x="1086" y="600"/>
                </a:lnTo>
                <a:lnTo>
                  <a:pt x="1087" y="631"/>
                </a:lnTo>
                <a:lnTo>
                  <a:pt x="1078" y="663"/>
                </a:lnTo>
                <a:lnTo>
                  <a:pt x="1071" y="678"/>
                </a:lnTo>
                <a:lnTo>
                  <a:pt x="1060" y="694"/>
                </a:lnTo>
                <a:lnTo>
                  <a:pt x="1047" y="712"/>
                </a:lnTo>
                <a:lnTo>
                  <a:pt x="1029" y="731"/>
                </a:lnTo>
                <a:lnTo>
                  <a:pt x="1007" y="754"/>
                </a:lnTo>
                <a:lnTo>
                  <a:pt x="977" y="778"/>
                </a:lnTo>
                <a:lnTo>
                  <a:pt x="940" y="807"/>
                </a:lnTo>
                <a:lnTo>
                  <a:pt x="895" y="840"/>
                </a:lnTo>
                <a:lnTo>
                  <a:pt x="833" y="874"/>
                </a:lnTo>
                <a:lnTo>
                  <a:pt x="780" y="907"/>
                </a:lnTo>
                <a:lnTo>
                  <a:pt x="735" y="941"/>
                </a:lnTo>
                <a:lnTo>
                  <a:pt x="695" y="978"/>
                </a:lnTo>
                <a:lnTo>
                  <a:pt x="658" y="1016"/>
                </a:lnTo>
                <a:lnTo>
                  <a:pt x="624" y="1060"/>
                </a:lnTo>
                <a:lnTo>
                  <a:pt x="589" y="1107"/>
                </a:lnTo>
                <a:lnTo>
                  <a:pt x="564" y="1147"/>
                </a:lnTo>
                <a:lnTo>
                  <a:pt x="531" y="1185"/>
                </a:lnTo>
                <a:lnTo>
                  <a:pt x="497" y="1221"/>
                </a:lnTo>
                <a:lnTo>
                  <a:pt x="458" y="1252"/>
                </a:lnTo>
                <a:lnTo>
                  <a:pt x="420" y="1280"/>
                </a:lnTo>
                <a:lnTo>
                  <a:pt x="382" y="1303"/>
                </a:lnTo>
                <a:lnTo>
                  <a:pt x="344" y="1320"/>
                </a:lnTo>
                <a:lnTo>
                  <a:pt x="307" y="1332"/>
                </a:lnTo>
                <a:lnTo>
                  <a:pt x="275" y="1340"/>
                </a:lnTo>
                <a:lnTo>
                  <a:pt x="246" y="1340"/>
                </a:lnTo>
                <a:lnTo>
                  <a:pt x="220" y="1331"/>
                </a:lnTo>
                <a:lnTo>
                  <a:pt x="195" y="1314"/>
                </a:lnTo>
                <a:lnTo>
                  <a:pt x="169" y="1287"/>
                </a:lnTo>
                <a:lnTo>
                  <a:pt x="144" y="1251"/>
                </a:lnTo>
                <a:lnTo>
                  <a:pt x="118" y="1207"/>
                </a:lnTo>
                <a:lnTo>
                  <a:pt x="93" y="1156"/>
                </a:lnTo>
                <a:lnTo>
                  <a:pt x="71" y="1100"/>
                </a:lnTo>
                <a:lnTo>
                  <a:pt x="51" y="1040"/>
                </a:lnTo>
                <a:lnTo>
                  <a:pt x="33" y="974"/>
                </a:lnTo>
                <a:lnTo>
                  <a:pt x="18" y="905"/>
                </a:lnTo>
                <a:lnTo>
                  <a:pt x="7" y="832"/>
                </a:lnTo>
                <a:lnTo>
                  <a:pt x="2" y="760"/>
                </a:lnTo>
                <a:lnTo>
                  <a:pt x="0" y="687"/>
                </a:lnTo>
                <a:lnTo>
                  <a:pt x="4" y="612"/>
                </a:lnTo>
                <a:lnTo>
                  <a:pt x="11" y="540"/>
                </a:lnTo>
                <a:lnTo>
                  <a:pt x="27" y="467"/>
                </a:lnTo>
                <a:lnTo>
                  <a:pt x="49" y="398"/>
                </a:lnTo>
                <a:lnTo>
                  <a:pt x="77" y="332"/>
                </a:lnTo>
                <a:lnTo>
                  <a:pt x="113" y="271"/>
                </a:lnTo>
                <a:lnTo>
                  <a:pt x="158" y="214"/>
                </a:lnTo>
                <a:lnTo>
                  <a:pt x="211" y="161"/>
                </a:lnTo>
                <a:lnTo>
                  <a:pt x="264" y="120"/>
                </a:lnTo>
                <a:lnTo>
                  <a:pt x="313" y="85"/>
                </a:lnTo>
                <a:lnTo>
                  <a:pt x="364" y="60"/>
                </a:lnTo>
                <a:lnTo>
                  <a:pt x="413" y="41"/>
                </a:lnTo>
                <a:lnTo>
                  <a:pt x="460" y="27"/>
                </a:lnTo>
                <a:lnTo>
                  <a:pt x="509" y="16"/>
                </a:lnTo>
                <a:lnTo>
                  <a:pt x="558" y="7"/>
                </a:lnTo>
                <a:lnTo>
                  <a:pt x="606" y="0"/>
                </a:lnTo>
                <a:close/>
              </a:path>
            </a:pathLst>
          </a:custGeom>
          <a:solidFill>
            <a:srgbClr val="EE901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9" name="Freeform 9">
            <a:extLst>
              <a:ext uri="{FF2B5EF4-FFF2-40B4-BE49-F238E27FC236}">
                <a16:creationId xmlns:a16="http://schemas.microsoft.com/office/drawing/2014/main" id="{41FC784B-0A5C-4501-AA10-3A1D174F51A1}"/>
              </a:ext>
            </a:extLst>
          </p:cNvPr>
          <p:cNvSpPr>
            <a:spLocks noEditPoints="1"/>
          </p:cNvSpPr>
          <p:nvPr/>
        </p:nvSpPr>
        <p:spPr bwMode="auto">
          <a:xfrm>
            <a:off x="6487573" y="4286057"/>
            <a:ext cx="294903" cy="414878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rgbClr val="EE901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0" name="Freeform 9">
            <a:extLst>
              <a:ext uri="{FF2B5EF4-FFF2-40B4-BE49-F238E27FC236}">
                <a16:creationId xmlns:a16="http://schemas.microsoft.com/office/drawing/2014/main" id="{161CE7DC-852B-4910-AB2B-1988CBF35967}"/>
              </a:ext>
            </a:extLst>
          </p:cNvPr>
          <p:cNvSpPr>
            <a:spLocks/>
          </p:cNvSpPr>
          <p:nvPr/>
        </p:nvSpPr>
        <p:spPr bwMode="auto">
          <a:xfrm>
            <a:off x="6467428" y="5469347"/>
            <a:ext cx="378694" cy="387798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rgbClr val="EE901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64" name="Imagen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43" y="1435606"/>
            <a:ext cx="4769186" cy="493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8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0849E06-6362-437E-80C7-A924B985ED17}"/>
              </a:ext>
            </a:extLst>
          </p:cNvPr>
          <p:cNvSpPr txBox="1">
            <a:spLocks/>
          </p:cNvSpPr>
          <p:nvPr/>
        </p:nvSpPr>
        <p:spPr>
          <a:xfrm>
            <a:off x="7076661" y="437760"/>
            <a:ext cx="4069977" cy="147406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rgbClr val="EA525D"/>
                </a:solidFill>
                <a:latin typeface="+mj-lt"/>
                <a:cs typeface="Arial" pitchFamily="34" charset="0"/>
              </a:rPr>
              <a:t>Simple Portfolio Presentation Designed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97D1B3-E082-46DF-882C-77174F7A5CDD}"/>
              </a:ext>
            </a:extLst>
          </p:cNvPr>
          <p:cNvSpPr txBox="1"/>
          <p:nvPr/>
        </p:nvSpPr>
        <p:spPr>
          <a:xfrm>
            <a:off x="7672200" y="2653517"/>
            <a:ext cx="3474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rgbClr val="EE9012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b="1" dirty="0">
              <a:solidFill>
                <a:srgbClr val="EE9012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08D1B7-B29B-4F7E-B27A-B123FE63DCCB}"/>
              </a:ext>
            </a:extLst>
          </p:cNvPr>
          <p:cNvSpPr txBox="1"/>
          <p:nvPr/>
        </p:nvSpPr>
        <p:spPr>
          <a:xfrm>
            <a:off x="8047899" y="3742819"/>
            <a:ext cx="30987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rgbClr val="EA525D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F6C18B-45B0-4495-9CFA-8524006DA0B7}"/>
              </a:ext>
            </a:extLst>
          </p:cNvPr>
          <p:cNvSpPr txBox="1"/>
          <p:nvPr/>
        </p:nvSpPr>
        <p:spPr>
          <a:xfrm>
            <a:off x="658399" y="470349"/>
            <a:ext cx="60842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EA525D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rgbClr val="EA525D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rgbClr val="EA525D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grpSp>
        <p:nvGrpSpPr>
          <p:cNvPr id="23" name="Group 17">
            <a:extLst>
              <a:ext uri="{FF2B5EF4-FFF2-40B4-BE49-F238E27FC236}">
                <a16:creationId xmlns:a16="http://schemas.microsoft.com/office/drawing/2014/main" id="{57BAA097-B940-4753-BD8F-7ACB7D1B5492}"/>
              </a:ext>
            </a:extLst>
          </p:cNvPr>
          <p:cNvGrpSpPr/>
          <p:nvPr/>
        </p:nvGrpSpPr>
        <p:grpSpPr>
          <a:xfrm>
            <a:off x="9930850" y="2180402"/>
            <a:ext cx="1080120" cy="116632"/>
            <a:chOff x="4031940" y="0"/>
            <a:chExt cx="1080120" cy="116632"/>
          </a:xfrm>
          <a:solidFill>
            <a:srgbClr val="FED90D"/>
          </a:solidFill>
        </p:grpSpPr>
        <p:sp>
          <p:nvSpPr>
            <p:cNvPr id="24" name="Rectangle 18">
              <a:extLst>
                <a:ext uri="{FF2B5EF4-FFF2-40B4-BE49-F238E27FC236}">
                  <a16:creationId xmlns:a16="http://schemas.microsoft.com/office/drawing/2014/main" id="{273FBA52-0943-437C-BF78-238EB28A824A}"/>
                </a:ext>
              </a:extLst>
            </p:cNvPr>
            <p:cNvSpPr/>
            <p:nvPr userDrawn="1"/>
          </p:nvSpPr>
          <p:spPr>
            <a:xfrm>
              <a:off x="4031940" y="0"/>
              <a:ext cx="1080120" cy="1166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Rectangle 19">
              <a:extLst>
                <a:ext uri="{FF2B5EF4-FFF2-40B4-BE49-F238E27FC236}">
                  <a16:creationId xmlns:a16="http://schemas.microsoft.com/office/drawing/2014/main" id="{666DE64B-2001-45A7-9985-96D7E9ED48B2}"/>
                </a:ext>
              </a:extLst>
            </p:cNvPr>
            <p:cNvSpPr/>
            <p:nvPr userDrawn="1"/>
          </p:nvSpPr>
          <p:spPr>
            <a:xfrm>
              <a:off x="4572000" y="0"/>
              <a:ext cx="540000" cy="1166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38A6637-70D9-49DD-A8A8-C6D77BCDCCCA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3AAA53-86C0-4099-AD56-DF062B076AD5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240447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5059F7-C058-42DA-9701-5DA779407A7C}"/>
              </a:ext>
            </a:extLst>
          </p:cNvPr>
          <p:cNvSpPr/>
          <p:nvPr/>
        </p:nvSpPr>
        <p:spPr>
          <a:xfrm>
            <a:off x="1195453" y="1915958"/>
            <a:ext cx="2202428" cy="1069545"/>
          </a:xfrm>
          <a:prstGeom prst="rect">
            <a:avLst/>
          </a:pr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BF005627-D8C3-4972-8A14-F05EB8727540}"/>
              </a:ext>
            </a:extLst>
          </p:cNvPr>
          <p:cNvSpPr/>
          <p:nvPr/>
        </p:nvSpPr>
        <p:spPr>
          <a:xfrm>
            <a:off x="1550807" y="1866516"/>
            <a:ext cx="9684641" cy="1175412"/>
          </a:xfrm>
          <a:prstGeom prst="roundRect">
            <a:avLst>
              <a:gd name="adj" fmla="val 532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Isosceles Triangle 3">
            <a:extLst>
              <a:ext uri="{FF2B5EF4-FFF2-40B4-BE49-F238E27FC236}">
                <a16:creationId xmlns:a16="http://schemas.microsoft.com/office/drawing/2014/main" id="{C6096476-35DA-4E54-90C4-45C85E47236E}"/>
              </a:ext>
            </a:extLst>
          </p:cNvPr>
          <p:cNvSpPr/>
          <p:nvPr/>
        </p:nvSpPr>
        <p:spPr>
          <a:xfrm rot="5400000">
            <a:off x="980273" y="1879265"/>
            <a:ext cx="1070443" cy="1143829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DA509197-BA26-4A8D-8878-D9D9EEDD9FCB}"/>
              </a:ext>
            </a:extLst>
          </p:cNvPr>
          <p:cNvSpPr/>
          <p:nvPr/>
        </p:nvSpPr>
        <p:spPr>
          <a:xfrm>
            <a:off x="5026400" y="1859865"/>
            <a:ext cx="6209047" cy="1182063"/>
          </a:xfrm>
          <a:custGeom>
            <a:avLst/>
            <a:gdLst/>
            <a:ahLst/>
            <a:cxnLst/>
            <a:rect l="l" t="t" r="r" b="b"/>
            <a:pathLst>
              <a:path w="5264968" h="1008113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7" name="그룹 4">
            <a:extLst>
              <a:ext uri="{FF2B5EF4-FFF2-40B4-BE49-F238E27FC236}">
                <a16:creationId xmlns:a16="http://schemas.microsoft.com/office/drawing/2014/main" id="{C7A7867B-6EBA-4712-AD9E-2F946A908C43}"/>
              </a:ext>
            </a:extLst>
          </p:cNvPr>
          <p:cNvGrpSpPr/>
          <p:nvPr/>
        </p:nvGrpSpPr>
        <p:grpSpPr>
          <a:xfrm>
            <a:off x="2255542" y="2004618"/>
            <a:ext cx="2561425" cy="895325"/>
            <a:chOff x="2109621" y="2004617"/>
            <a:chExt cx="2561425" cy="89532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42FA1B5-D289-49AC-B5DF-13C814AC50BF}"/>
                </a:ext>
              </a:extLst>
            </p:cNvPr>
            <p:cNvSpPr txBox="1"/>
            <p:nvPr/>
          </p:nvSpPr>
          <p:spPr>
            <a:xfrm>
              <a:off x="2131831" y="2253611"/>
              <a:ext cx="253921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303E985-4588-46FA-A569-C60F2775F8FE}"/>
                </a:ext>
              </a:extLst>
            </p:cNvPr>
            <p:cNvSpPr txBox="1"/>
            <p:nvPr/>
          </p:nvSpPr>
          <p:spPr>
            <a:xfrm>
              <a:off x="2109621" y="2004617"/>
              <a:ext cx="2550319" cy="27699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16C9B1E-FD3A-4A2E-BEE3-F8187CEEC3C7}"/>
              </a:ext>
            </a:extLst>
          </p:cNvPr>
          <p:cNvGrpSpPr/>
          <p:nvPr/>
        </p:nvGrpSpPr>
        <p:grpSpPr>
          <a:xfrm>
            <a:off x="5426545" y="1961580"/>
            <a:ext cx="1526872" cy="900096"/>
            <a:chOff x="4139952" y="1998365"/>
            <a:chExt cx="1309549" cy="77198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5A20DF8-1B56-46EC-9FF3-AB64AFAB077E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0F57A78-B2A0-424C-A9CE-BC9B55AD4B7C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03B4115-5B66-46EA-AB35-7346F0B04F8A}"/>
              </a:ext>
            </a:extLst>
          </p:cNvPr>
          <p:cNvGrpSpPr/>
          <p:nvPr/>
        </p:nvGrpSpPr>
        <p:grpSpPr>
          <a:xfrm>
            <a:off x="7504775" y="1950475"/>
            <a:ext cx="1526872" cy="900096"/>
            <a:chOff x="4139952" y="1998365"/>
            <a:chExt cx="1309549" cy="77198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5029358-18DB-4E0B-9C38-43A5073394E2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ED34E5D-00E0-4CCE-B63F-288A40818C53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F57241C-9222-4DC8-9D18-B83657C3CDC8}"/>
              </a:ext>
            </a:extLst>
          </p:cNvPr>
          <p:cNvGrpSpPr/>
          <p:nvPr/>
        </p:nvGrpSpPr>
        <p:grpSpPr>
          <a:xfrm>
            <a:off x="9583003" y="1950475"/>
            <a:ext cx="1526872" cy="900096"/>
            <a:chOff x="4139952" y="1998365"/>
            <a:chExt cx="1309549" cy="77198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5D73E95-D6E9-4987-826D-1540AA146631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8A726BC-840C-4942-84BF-1A20846DBE3F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8D8E7F1-8CA9-4E97-8304-F79DC9B97D3C}"/>
              </a:ext>
            </a:extLst>
          </p:cNvPr>
          <p:cNvCxnSpPr/>
          <p:nvPr/>
        </p:nvCxnSpPr>
        <p:spPr>
          <a:xfrm>
            <a:off x="7229096" y="2107690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454AD4C-C2CE-40BA-B1ED-B34B734C3DD1}"/>
              </a:ext>
            </a:extLst>
          </p:cNvPr>
          <p:cNvCxnSpPr/>
          <p:nvPr/>
        </p:nvCxnSpPr>
        <p:spPr>
          <a:xfrm>
            <a:off x="9307326" y="2118390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B35DB00-3449-4828-A138-44B2E909AE30}"/>
              </a:ext>
            </a:extLst>
          </p:cNvPr>
          <p:cNvSpPr txBox="1"/>
          <p:nvPr/>
        </p:nvSpPr>
        <p:spPr>
          <a:xfrm>
            <a:off x="965790" y="2078855"/>
            <a:ext cx="114383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01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AFFB2D1-CD56-4B39-A019-2D44F7C49E5A}"/>
              </a:ext>
            </a:extLst>
          </p:cNvPr>
          <p:cNvSpPr/>
          <p:nvPr/>
        </p:nvSpPr>
        <p:spPr>
          <a:xfrm>
            <a:off x="1195453" y="3381385"/>
            <a:ext cx="2202428" cy="106954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3" name="Rounded Rectangle 31">
            <a:extLst>
              <a:ext uri="{FF2B5EF4-FFF2-40B4-BE49-F238E27FC236}">
                <a16:creationId xmlns:a16="http://schemas.microsoft.com/office/drawing/2014/main" id="{E749495B-299B-45F9-89AE-1D55C8DFD383}"/>
              </a:ext>
            </a:extLst>
          </p:cNvPr>
          <p:cNvSpPr/>
          <p:nvPr/>
        </p:nvSpPr>
        <p:spPr>
          <a:xfrm>
            <a:off x="1550807" y="3331943"/>
            <a:ext cx="9684641" cy="1175412"/>
          </a:xfrm>
          <a:prstGeom prst="roundRect">
            <a:avLst>
              <a:gd name="adj" fmla="val 532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4" name="Isosceles Triangle 3">
            <a:extLst>
              <a:ext uri="{FF2B5EF4-FFF2-40B4-BE49-F238E27FC236}">
                <a16:creationId xmlns:a16="http://schemas.microsoft.com/office/drawing/2014/main" id="{1BBECF0A-3C60-44AE-B80E-80C2D289A72D}"/>
              </a:ext>
            </a:extLst>
          </p:cNvPr>
          <p:cNvSpPr/>
          <p:nvPr/>
        </p:nvSpPr>
        <p:spPr>
          <a:xfrm rot="5400000">
            <a:off x="980273" y="3344692"/>
            <a:ext cx="1070443" cy="1143829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solidFill>
            <a:srgbClr val="EA52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5" name="Rounded Rectangle 9">
            <a:extLst>
              <a:ext uri="{FF2B5EF4-FFF2-40B4-BE49-F238E27FC236}">
                <a16:creationId xmlns:a16="http://schemas.microsoft.com/office/drawing/2014/main" id="{62797222-CECE-4FA0-BD9F-45D9C7D802BE}"/>
              </a:ext>
            </a:extLst>
          </p:cNvPr>
          <p:cNvSpPr/>
          <p:nvPr/>
        </p:nvSpPr>
        <p:spPr>
          <a:xfrm>
            <a:off x="5026400" y="3325292"/>
            <a:ext cx="6209047" cy="1182063"/>
          </a:xfrm>
          <a:custGeom>
            <a:avLst/>
            <a:gdLst/>
            <a:ahLst/>
            <a:cxnLst/>
            <a:rect l="l" t="t" r="r" b="b"/>
            <a:pathLst>
              <a:path w="5264968" h="1008113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rgbClr val="EA525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26" name="그룹 5">
            <a:extLst>
              <a:ext uri="{FF2B5EF4-FFF2-40B4-BE49-F238E27FC236}">
                <a16:creationId xmlns:a16="http://schemas.microsoft.com/office/drawing/2014/main" id="{C0A060A4-821E-4039-BA19-41CEEFCC9EC3}"/>
              </a:ext>
            </a:extLst>
          </p:cNvPr>
          <p:cNvGrpSpPr/>
          <p:nvPr/>
        </p:nvGrpSpPr>
        <p:grpSpPr>
          <a:xfrm>
            <a:off x="2255542" y="3470045"/>
            <a:ext cx="2561425" cy="895325"/>
            <a:chOff x="2109621" y="3470044"/>
            <a:chExt cx="2561425" cy="89532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944ACF6-F191-415E-A849-D35542DFC3BF}"/>
                </a:ext>
              </a:extLst>
            </p:cNvPr>
            <p:cNvSpPr txBox="1"/>
            <p:nvPr/>
          </p:nvSpPr>
          <p:spPr>
            <a:xfrm>
              <a:off x="2131831" y="3719038"/>
              <a:ext cx="253921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70D98E3-9EBF-434E-B835-595BAC59DE07}"/>
                </a:ext>
              </a:extLst>
            </p:cNvPr>
            <p:cNvSpPr txBox="1"/>
            <p:nvPr/>
          </p:nvSpPr>
          <p:spPr>
            <a:xfrm>
              <a:off x="2109621" y="3470044"/>
              <a:ext cx="2550319" cy="27699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39E5BBC-C694-4103-8644-C2DE3FD7989D}"/>
              </a:ext>
            </a:extLst>
          </p:cNvPr>
          <p:cNvGrpSpPr/>
          <p:nvPr/>
        </p:nvGrpSpPr>
        <p:grpSpPr>
          <a:xfrm>
            <a:off x="5426545" y="3427007"/>
            <a:ext cx="1526872" cy="900096"/>
            <a:chOff x="4139952" y="1998365"/>
            <a:chExt cx="1309549" cy="77198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734ECEE-36BF-4840-9AAD-8542F4132296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0FB515E-BC76-45BD-A8AC-ED347745D494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867D09F-5E6E-4F4E-A03D-2E3D1E7E9BB2}"/>
              </a:ext>
            </a:extLst>
          </p:cNvPr>
          <p:cNvGrpSpPr/>
          <p:nvPr/>
        </p:nvGrpSpPr>
        <p:grpSpPr>
          <a:xfrm>
            <a:off x="7504775" y="3415902"/>
            <a:ext cx="1526872" cy="900096"/>
            <a:chOff x="4139952" y="1998365"/>
            <a:chExt cx="1309549" cy="77198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231C5A9-462F-47F1-BE7C-10DD59C1D89A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87E6525-8E32-4068-AEB2-70FFAF26C906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818EB48-8A6B-4D18-B3E4-1B376A25930E}"/>
              </a:ext>
            </a:extLst>
          </p:cNvPr>
          <p:cNvGrpSpPr/>
          <p:nvPr/>
        </p:nvGrpSpPr>
        <p:grpSpPr>
          <a:xfrm>
            <a:off x="9583003" y="3415902"/>
            <a:ext cx="1526872" cy="900096"/>
            <a:chOff x="4139952" y="1998365"/>
            <a:chExt cx="1309549" cy="77198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6DDDD76-DAE1-47B6-8E45-1BFA5D1CCB0A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C900384-83B0-4777-AD33-8C3466D88F66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827F2C5-743B-4AA5-9BA0-BED80D4D816C}"/>
              </a:ext>
            </a:extLst>
          </p:cNvPr>
          <p:cNvCxnSpPr/>
          <p:nvPr/>
        </p:nvCxnSpPr>
        <p:spPr>
          <a:xfrm>
            <a:off x="7229096" y="3573117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210F495-B430-4DA4-8B8B-41D9AABBD071}"/>
              </a:ext>
            </a:extLst>
          </p:cNvPr>
          <p:cNvCxnSpPr/>
          <p:nvPr/>
        </p:nvCxnSpPr>
        <p:spPr>
          <a:xfrm>
            <a:off x="9307326" y="3583817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6F4F478-3644-417F-B6DD-32C4E1321170}"/>
              </a:ext>
            </a:extLst>
          </p:cNvPr>
          <p:cNvSpPr txBox="1"/>
          <p:nvPr/>
        </p:nvSpPr>
        <p:spPr>
          <a:xfrm>
            <a:off x="965790" y="3544282"/>
            <a:ext cx="114383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03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494F989-2797-4115-9E00-0FDCF78DCB2B}"/>
              </a:ext>
            </a:extLst>
          </p:cNvPr>
          <p:cNvSpPr/>
          <p:nvPr/>
        </p:nvSpPr>
        <p:spPr>
          <a:xfrm>
            <a:off x="1195453" y="4846812"/>
            <a:ext cx="2202428" cy="1069545"/>
          </a:xfrm>
          <a:prstGeom prst="rect">
            <a:avLst/>
          </a:prstGeom>
          <a:solidFill>
            <a:srgbClr val="EE9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2" name="Rounded Rectangle 50">
            <a:extLst>
              <a:ext uri="{FF2B5EF4-FFF2-40B4-BE49-F238E27FC236}">
                <a16:creationId xmlns:a16="http://schemas.microsoft.com/office/drawing/2014/main" id="{43420F15-2626-4F39-BDE9-608987FF46B0}"/>
              </a:ext>
            </a:extLst>
          </p:cNvPr>
          <p:cNvSpPr/>
          <p:nvPr/>
        </p:nvSpPr>
        <p:spPr>
          <a:xfrm>
            <a:off x="1550807" y="4797370"/>
            <a:ext cx="9684641" cy="1175412"/>
          </a:xfrm>
          <a:prstGeom prst="roundRect">
            <a:avLst>
              <a:gd name="adj" fmla="val 532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3" name="Isosceles Triangle 3">
            <a:extLst>
              <a:ext uri="{FF2B5EF4-FFF2-40B4-BE49-F238E27FC236}">
                <a16:creationId xmlns:a16="http://schemas.microsoft.com/office/drawing/2014/main" id="{A255125B-620B-4176-9830-531AAC030223}"/>
              </a:ext>
            </a:extLst>
          </p:cNvPr>
          <p:cNvSpPr/>
          <p:nvPr/>
        </p:nvSpPr>
        <p:spPr>
          <a:xfrm rot="5400000">
            <a:off x="980273" y="4810119"/>
            <a:ext cx="1070443" cy="1143829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solidFill>
            <a:srgbClr val="EE9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4" name="Rounded Rectangle 9">
            <a:extLst>
              <a:ext uri="{FF2B5EF4-FFF2-40B4-BE49-F238E27FC236}">
                <a16:creationId xmlns:a16="http://schemas.microsoft.com/office/drawing/2014/main" id="{89C8D100-05CB-4365-BCD4-06A780F82432}"/>
              </a:ext>
            </a:extLst>
          </p:cNvPr>
          <p:cNvSpPr/>
          <p:nvPr/>
        </p:nvSpPr>
        <p:spPr>
          <a:xfrm>
            <a:off x="5026400" y="4790719"/>
            <a:ext cx="6209047" cy="1182063"/>
          </a:xfrm>
          <a:custGeom>
            <a:avLst/>
            <a:gdLst/>
            <a:ahLst/>
            <a:cxnLst/>
            <a:rect l="l" t="t" r="r" b="b"/>
            <a:pathLst>
              <a:path w="5264968" h="1008113">
                <a:moveTo>
                  <a:pt x="0" y="0"/>
                </a:moveTo>
                <a:lnTo>
                  <a:pt x="5211246" y="0"/>
                </a:lnTo>
                <a:cubicBezTo>
                  <a:pt x="5240916" y="0"/>
                  <a:pt x="5264968" y="24052"/>
                  <a:pt x="5264968" y="53722"/>
                </a:cubicBezTo>
                <a:lnTo>
                  <a:pt x="5264968" y="954391"/>
                </a:lnTo>
                <a:cubicBezTo>
                  <a:pt x="5264968" y="984061"/>
                  <a:pt x="5240916" y="1008113"/>
                  <a:pt x="5211246" y="1008113"/>
                </a:cubicBezTo>
                <a:lnTo>
                  <a:pt x="0" y="1008113"/>
                </a:lnTo>
                <a:close/>
              </a:path>
            </a:pathLst>
          </a:custGeom>
          <a:solidFill>
            <a:srgbClr val="EE90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45" name="그룹 8">
            <a:extLst>
              <a:ext uri="{FF2B5EF4-FFF2-40B4-BE49-F238E27FC236}">
                <a16:creationId xmlns:a16="http://schemas.microsoft.com/office/drawing/2014/main" id="{7D4E2920-9630-46F9-B1A4-E6E52EE5BF61}"/>
              </a:ext>
            </a:extLst>
          </p:cNvPr>
          <p:cNvGrpSpPr/>
          <p:nvPr/>
        </p:nvGrpSpPr>
        <p:grpSpPr>
          <a:xfrm>
            <a:off x="2255542" y="4935473"/>
            <a:ext cx="2561425" cy="895325"/>
            <a:chOff x="2109621" y="4935471"/>
            <a:chExt cx="2561425" cy="89532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F48BCEB-A760-4914-B291-12FF3949A0FB}"/>
                </a:ext>
              </a:extLst>
            </p:cNvPr>
            <p:cNvSpPr txBox="1"/>
            <p:nvPr/>
          </p:nvSpPr>
          <p:spPr>
            <a:xfrm>
              <a:off x="2131831" y="5184465"/>
              <a:ext cx="253921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BDE8EA7-F96F-4EDE-A113-9854EFC62F13}"/>
                </a:ext>
              </a:extLst>
            </p:cNvPr>
            <p:cNvSpPr txBox="1"/>
            <p:nvPr/>
          </p:nvSpPr>
          <p:spPr>
            <a:xfrm>
              <a:off x="2109621" y="4935471"/>
              <a:ext cx="2550319" cy="27699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BEFFE74-8EAC-485F-A179-E96CE4E93964}"/>
              </a:ext>
            </a:extLst>
          </p:cNvPr>
          <p:cNvGrpSpPr/>
          <p:nvPr/>
        </p:nvGrpSpPr>
        <p:grpSpPr>
          <a:xfrm>
            <a:off x="5426545" y="4892434"/>
            <a:ext cx="1526872" cy="900096"/>
            <a:chOff x="4139952" y="1998365"/>
            <a:chExt cx="1309549" cy="77198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AC5A7E2-34E0-422A-9C7B-3ECE6C7C3B89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308E83F-1812-4508-A4F8-DF629AA9DDAB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8BDBE95-6B79-4491-9D64-ADE40ACC9E0F}"/>
              </a:ext>
            </a:extLst>
          </p:cNvPr>
          <p:cNvGrpSpPr/>
          <p:nvPr/>
        </p:nvGrpSpPr>
        <p:grpSpPr>
          <a:xfrm>
            <a:off x="7504775" y="4881329"/>
            <a:ext cx="1526872" cy="900096"/>
            <a:chOff x="4139952" y="1998365"/>
            <a:chExt cx="1309549" cy="771984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C04C37A-A029-4DBA-A9AE-CB3E64537C28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9FC098F-A182-412D-9B0B-F008F1876B41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14087A4-3B78-4A6E-ABEF-7B2731632306}"/>
              </a:ext>
            </a:extLst>
          </p:cNvPr>
          <p:cNvGrpSpPr/>
          <p:nvPr/>
        </p:nvGrpSpPr>
        <p:grpSpPr>
          <a:xfrm>
            <a:off x="9583003" y="4881329"/>
            <a:ext cx="1526872" cy="900096"/>
            <a:chOff x="4139952" y="1998365"/>
            <a:chExt cx="1309549" cy="771984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60FF068-0ED2-4161-97C4-1BD878363D16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FF335CD-0814-4455-9910-75B92C2F4A31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0701284-6582-4EA6-97E9-9092C6F47EB5}"/>
              </a:ext>
            </a:extLst>
          </p:cNvPr>
          <p:cNvCxnSpPr/>
          <p:nvPr/>
        </p:nvCxnSpPr>
        <p:spPr>
          <a:xfrm>
            <a:off x="7229096" y="5038544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F357AEB-48DA-41AB-8916-B077721778D9}"/>
              </a:ext>
            </a:extLst>
          </p:cNvPr>
          <p:cNvCxnSpPr/>
          <p:nvPr/>
        </p:nvCxnSpPr>
        <p:spPr>
          <a:xfrm>
            <a:off x="9307326" y="5049244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84BD0290-180C-4ED8-97A6-002A0777A5C7}"/>
              </a:ext>
            </a:extLst>
          </p:cNvPr>
          <p:cNvSpPr txBox="1"/>
          <p:nvPr/>
        </p:nvSpPr>
        <p:spPr>
          <a:xfrm>
            <a:off x="965790" y="5009709"/>
            <a:ext cx="114383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03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91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ED90D"/>
                </a:solidFill>
              </a:rPr>
              <a:t>Infographic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510B15C-50FE-413A-94CF-399EFF63B2BD}"/>
              </a:ext>
            </a:extLst>
          </p:cNvPr>
          <p:cNvGrpSpPr/>
          <p:nvPr/>
        </p:nvGrpSpPr>
        <p:grpSpPr>
          <a:xfrm>
            <a:off x="6068095" y="1603615"/>
            <a:ext cx="5245190" cy="892552"/>
            <a:chOff x="1353016" y="1766707"/>
            <a:chExt cx="4320480" cy="89255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428E862-B605-4AD7-A9A5-C400553271FF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D93ADE2-4583-47A0-AA5F-BED3323F97BD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rgbClr val="FED90D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FED90D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C080D6C-7E2F-4432-963A-C1B495387B69}"/>
              </a:ext>
            </a:extLst>
          </p:cNvPr>
          <p:cNvGrpSpPr/>
          <p:nvPr/>
        </p:nvGrpSpPr>
        <p:grpSpPr>
          <a:xfrm>
            <a:off x="6068095" y="2701735"/>
            <a:ext cx="5245190" cy="892552"/>
            <a:chOff x="1353016" y="1766707"/>
            <a:chExt cx="4320480" cy="89255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0401416-E563-4FA9-A8F0-AD0D337F56F2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A8F17F7-036C-4673-B214-3E259ECB491A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rgbClr val="FED90D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FED90D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3B66606-FFC0-40FD-BF01-88FD43C67205}"/>
              </a:ext>
            </a:extLst>
          </p:cNvPr>
          <p:cNvGrpSpPr/>
          <p:nvPr/>
        </p:nvGrpSpPr>
        <p:grpSpPr>
          <a:xfrm>
            <a:off x="6068095" y="3799853"/>
            <a:ext cx="5245190" cy="892552"/>
            <a:chOff x="1353016" y="1766707"/>
            <a:chExt cx="4320480" cy="89255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1FA36A1-355C-48A2-91FB-7B54C9832D0D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C6F65BC-A9C5-434E-9FA0-6BCD0CE89C86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rgbClr val="FED90D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FED90D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0328E48-B3E6-494B-8E19-8DF4B98BFFC7}"/>
              </a:ext>
            </a:extLst>
          </p:cNvPr>
          <p:cNvGrpSpPr/>
          <p:nvPr/>
        </p:nvGrpSpPr>
        <p:grpSpPr>
          <a:xfrm>
            <a:off x="6068095" y="4897973"/>
            <a:ext cx="5245190" cy="892552"/>
            <a:chOff x="1353016" y="1766707"/>
            <a:chExt cx="4320480" cy="89255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2BE276C-DCAF-4542-8E68-96D0D21146C8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CBD2594-0289-4282-8B6F-7C407E97212E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rgbClr val="FED90D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rgbClr val="FED90D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3295810" y="1880508"/>
            <a:ext cx="2594398" cy="3676455"/>
            <a:chOff x="2797754" y="1806188"/>
            <a:chExt cx="3007844" cy="426233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E45A490-3A57-4227-B62A-C1EB7388662D}"/>
                </a:ext>
              </a:extLst>
            </p:cNvPr>
            <p:cNvSpPr/>
            <p:nvPr/>
          </p:nvSpPr>
          <p:spPr>
            <a:xfrm>
              <a:off x="4877098" y="1837100"/>
              <a:ext cx="928500" cy="891459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rgbClr val="FED90D"/>
              </a:solidFill>
            </a:ln>
            <a:effectLst>
              <a:innerShdw blurRad="127000" dist="127000" dir="13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8663B24-DFA8-4FC9-A394-ABE4BEBC5338}"/>
                </a:ext>
              </a:extLst>
            </p:cNvPr>
            <p:cNvSpPr/>
            <p:nvPr/>
          </p:nvSpPr>
          <p:spPr>
            <a:xfrm>
              <a:off x="4877098" y="2938384"/>
              <a:ext cx="928500" cy="891459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rgbClr val="0462BD"/>
              </a:solidFill>
            </a:ln>
            <a:effectLst>
              <a:innerShdw blurRad="127000" dist="127000" dir="13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0090960-F4E3-466D-B9BB-5DEB0C5A8F2D}"/>
                </a:ext>
              </a:extLst>
            </p:cNvPr>
            <p:cNvSpPr/>
            <p:nvPr/>
          </p:nvSpPr>
          <p:spPr>
            <a:xfrm>
              <a:off x="4877098" y="4039668"/>
              <a:ext cx="928500" cy="891459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rgbClr val="FED90D"/>
              </a:solidFill>
            </a:ln>
            <a:effectLst>
              <a:innerShdw blurRad="127000" dist="127000" dir="13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DBFEC10-5A98-4486-8FC0-BFADF164FC30}"/>
                </a:ext>
              </a:extLst>
            </p:cNvPr>
            <p:cNvSpPr/>
            <p:nvPr/>
          </p:nvSpPr>
          <p:spPr>
            <a:xfrm>
              <a:off x="4877098" y="5140952"/>
              <a:ext cx="928500" cy="891459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rgbClr val="0462BD"/>
              </a:solidFill>
            </a:ln>
            <a:effectLst>
              <a:innerShdw blurRad="127000" dist="127000" dir="13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8B68762E-AD33-49F4-BA83-D3DF2C139D65}"/>
                </a:ext>
              </a:extLst>
            </p:cNvPr>
            <p:cNvSpPr/>
            <p:nvPr/>
          </p:nvSpPr>
          <p:spPr>
            <a:xfrm>
              <a:off x="2800072" y="2907813"/>
              <a:ext cx="2056195" cy="1032243"/>
            </a:xfrm>
            <a:custGeom>
              <a:avLst/>
              <a:gdLst>
                <a:gd name="connsiteX0" fmla="*/ 1621972 w 1621972"/>
                <a:gd name="connsiteY0" fmla="*/ 0 h 925286"/>
                <a:gd name="connsiteX1" fmla="*/ 0 w 1621972"/>
                <a:gd name="connsiteY1" fmla="*/ 925286 h 925286"/>
                <a:gd name="connsiteX2" fmla="*/ 1621972 w 1621972"/>
                <a:gd name="connsiteY2" fmla="*/ 849086 h 925286"/>
                <a:gd name="connsiteX3" fmla="*/ 1621972 w 1621972"/>
                <a:gd name="connsiteY3" fmla="*/ 0 h 925286"/>
                <a:gd name="connsiteX0" fmla="*/ 1632858 w 1632858"/>
                <a:gd name="connsiteY0" fmla="*/ 0 h 957943"/>
                <a:gd name="connsiteX1" fmla="*/ 0 w 1632858"/>
                <a:gd name="connsiteY1" fmla="*/ 957943 h 957943"/>
                <a:gd name="connsiteX2" fmla="*/ 1621972 w 1632858"/>
                <a:gd name="connsiteY2" fmla="*/ 881743 h 957943"/>
                <a:gd name="connsiteX3" fmla="*/ 1632858 w 1632858"/>
                <a:gd name="connsiteY3" fmla="*/ 0 h 957943"/>
                <a:gd name="connsiteX0" fmla="*/ 1632858 w 1654629"/>
                <a:gd name="connsiteY0" fmla="*/ 0 h 957943"/>
                <a:gd name="connsiteX1" fmla="*/ 0 w 1654629"/>
                <a:gd name="connsiteY1" fmla="*/ 957943 h 957943"/>
                <a:gd name="connsiteX2" fmla="*/ 1654629 w 1654629"/>
                <a:gd name="connsiteY2" fmla="*/ 903515 h 957943"/>
                <a:gd name="connsiteX3" fmla="*/ 1632858 w 1654629"/>
                <a:gd name="connsiteY3" fmla="*/ 0 h 957943"/>
                <a:gd name="connsiteX0" fmla="*/ 1643743 w 1654629"/>
                <a:gd name="connsiteY0" fmla="*/ 0 h 979714"/>
                <a:gd name="connsiteX1" fmla="*/ 0 w 1654629"/>
                <a:gd name="connsiteY1" fmla="*/ 979714 h 979714"/>
                <a:gd name="connsiteX2" fmla="*/ 1654629 w 1654629"/>
                <a:gd name="connsiteY2" fmla="*/ 925286 h 979714"/>
                <a:gd name="connsiteX3" fmla="*/ 1643743 w 1654629"/>
                <a:gd name="connsiteY3" fmla="*/ 0 h 979714"/>
                <a:gd name="connsiteX0" fmla="*/ 1630212 w 1654629"/>
                <a:gd name="connsiteY0" fmla="*/ 0 h 947057"/>
                <a:gd name="connsiteX1" fmla="*/ 0 w 1654629"/>
                <a:gd name="connsiteY1" fmla="*/ 947057 h 947057"/>
                <a:gd name="connsiteX2" fmla="*/ 1654629 w 1654629"/>
                <a:gd name="connsiteY2" fmla="*/ 892629 h 947057"/>
                <a:gd name="connsiteX3" fmla="*/ 1630212 w 1654629"/>
                <a:gd name="connsiteY3" fmla="*/ 0 h 947057"/>
                <a:gd name="connsiteX0" fmla="*/ 1657273 w 1657273"/>
                <a:gd name="connsiteY0" fmla="*/ 0 h 968828"/>
                <a:gd name="connsiteX1" fmla="*/ 0 w 1657273"/>
                <a:gd name="connsiteY1" fmla="*/ 968828 h 968828"/>
                <a:gd name="connsiteX2" fmla="*/ 1654629 w 1657273"/>
                <a:gd name="connsiteY2" fmla="*/ 914400 h 968828"/>
                <a:gd name="connsiteX3" fmla="*/ 1657273 w 1657273"/>
                <a:gd name="connsiteY3" fmla="*/ 0 h 968828"/>
                <a:gd name="connsiteX0" fmla="*/ 1684334 w 1684334"/>
                <a:gd name="connsiteY0" fmla="*/ 0 h 990599"/>
                <a:gd name="connsiteX1" fmla="*/ 0 w 1684334"/>
                <a:gd name="connsiteY1" fmla="*/ 990599 h 990599"/>
                <a:gd name="connsiteX2" fmla="*/ 1654629 w 1684334"/>
                <a:gd name="connsiteY2" fmla="*/ 936171 h 990599"/>
                <a:gd name="connsiteX3" fmla="*/ 1684334 w 1684334"/>
                <a:gd name="connsiteY3" fmla="*/ 0 h 990599"/>
                <a:gd name="connsiteX0" fmla="*/ 1589618 w 1654636"/>
                <a:gd name="connsiteY0" fmla="*/ 0 h 947056"/>
                <a:gd name="connsiteX1" fmla="*/ 0 w 1654636"/>
                <a:gd name="connsiteY1" fmla="*/ 947056 h 947056"/>
                <a:gd name="connsiteX2" fmla="*/ 1654629 w 1654636"/>
                <a:gd name="connsiteY2" fmla="*/ 892628 h 947056"/>
                <a:gd name="connsiteX3" fmla="*/ 1589618 w 1654636"/>
                <a:gd name="connsiteY3" fmla="*/ 0 h 947056"/>
                <a:gd name="connsiteX0" fmla="*/ 1603149 w 1654638"/>
                <a:gd name="connsiteY0" fmla="*/ 0 h 979713"/>
                <a:gd name="connsiteX1" fmla="*/ 0 w 1654638"/>
                <a:gd name="connsiteY1" fmla="*/ 979713 h 979713"/>
                <a:gd name="connsiteX2" fmla="*/ 1654629 w 1654638"/>
                <a:gd name="connsiteY2" fmla="*/ 925285 h 979713"/>
                <a:gd name="connsiteX3" fmla="*/ 1603149 w 1654638"/>
                <a:gd name="connsiteY3" fmla="*/ 0 h 979713"/>
                <a:gd name="connsiteX0" fmla="*/ 1603149 w 1627589"/>
                <a:gd name="connsiteY0" fmla="*/ 0 h 979713"/>
                <a:gd name="connsiteX1" fmla="*/ 0 w 1627589"/>
                <a:gd name="connsiteY1" fmla="*/ 979713 h 979713"/>
                <a:gd name="connsiteX2" fmla="*/ 1627568 w 1627589"/>
                <a:gd name="connsiteY2" fmla="*/ 914399 h 979713"/>
                <a:gd name="connsiteX3" fmla="*/ 1603149 w 1627589"/>
                <a:gd name="connsiteY3" fmla="*/ 0 h 979713"/>
                <a:gd name="connsiteX0" fmla="*/ 1603149 w 1611762"/>
                <a:gd name="connsiteY0" fmla="*/ 0 h 979713"/>
                <a:gd name="connsiteX1" fmla="*/ 0 w 1611762"/>
                <a:gd name="connsiteY1" fmla="*/ 979713 h 979713"/>
                <a:gd name="connsiteX2" fmla="*/ 1611709 w 1611762"/>
                <a:gd name="connsiteY2" fmla="*/ 910146 h 979713"/>
                <a:gd name="connsiteX3" fmla="*/ 1603149 w 1611762"/>
                <a:gd name="connsiteY3" fmla="*/ 0 h 979713"/>
                <a:gd name="connsiteX0" fmla="*/ 1581944 w 1611727"/>
                <a:gd name="connsiteY0" fmla="*/ 0 h 979713"/>
                <a:gd name="connsiteX1" fmla="*/ 0 w 1611727"/>
                <a:gd name="connsiteY1" fmla="*/ 979713 h 979713"/>
                <a:gd name="connsiteX2" fmla="*/ 1611709 w 1611727"/>
                <a:gd name="connsiteY2" fmla="*/ 910146 h 979713"/>
                <a:gd name="connsiteX3" fmla="*/ 1581944 w 1611727"/>
                <a:gd name="connsiteY3" fmla="*/ 0 h 979713"/>
                <a:gd name="connsiteX0" fmla="*/ 1581944 w 1586350"/>
                <a:gd name="connsiteY0" fmla="*/ 0 h 979713"/>
                <a:gd name="connsiteX1" fmla="*/ 0 w 1586350"/>
                <a:gd name="connsiteY1" fmla="*/ 979713 h 979713"/>
                <a:gd name="connsiteX2" fmla="*/ 1586263 w 1586350"/>
                <a:gd name="connsiteY2" fmla="*/ 920382 h 979713"/>
                <a:gd name="connsiteX3" fmla="*/ 1581944 w 1586350"/>
                <a:gd name="connsiteY3" fmla="*/ 0 h 979713"/>
                <a:gd name="connsiteX0" fmla="*/ 1581944 w 1586350"/>
                <a:gd name="connsiteY0" fmla="*/ 0 h 979713"/>
                <a:gd name="connsiteX1" fmla="*/ 0 w 1586350"/>
                <a:gd name="connsiteY1" fmla="*/ 979713 h 979713"/>
                <a:gd name="connsiteX2" fmla="*/ 1586263 w 1586350"/>
                <a:gd name="connsiteY2" fmla="*/ 920382 h 979713"/>
                <a:gd name="connsiteX3" fmla="*/ 1581944 w 1586350"/>
                <a:gd name="connsiteY3" fmla="*/ 0 h 979713"/>
                <a:gd name="connsiteX0" fmla="*/ 1581944 w 1582267"/>
                <a:gd name="connsiteY0" fmla="*/ 0 h 979713"/>
                <a:gd name="connsiteX1" fmla="*/ 0 w 1582267"/>
                <a:gd name="connsiteY1" fmla="*/ 979713 h 979713"/>
                <a:gd name="connsiteX2" fmla="*/ 1582022 w 1582267"/>
                <a:gd name="connsiteY2" fmla="*/ 920382 h 979713"/>
                <a:gd name="connsiteX3" fmla="*/ 1581944 w 1582267"/>
                <a:gd name="connsiteY3" fmla="*/ 0 h 979713"/>
                <a:gd name="connsiteX0" fmla="*/ 1581944 w 1582267"/>
                <a:gd name="connsiteY0" fmla="*/ 0 h 972229"/>
                <a:gd name="connsiteX1" fmla="*/ 0 w 1582267"/>
                <a:gd name="connsiteY1" fmla="*/ 972229 h 972229"/>
                <a:gd name="connsiteX2" fmla="*/ 1582022 w 1582267"/>
                <a:gd name="connsiteY2" fmla="*/ 912898 h 972229"/>
                <a:gd name="connsiteX3" fmla="*/ 1581944 w 1582267"/>
                <a:gd name="connsiteY3" fmla="*/ 0 h 972229"/>
                <a:gd name="connsiteX0" fmla="*/ 1577945 w 1582112"/>
                <a:gd name="connsiteY0" fmla="*/ 0 h 974723"/>
                <a:gd name="connsiteX1" fmla="*/ 0 w 1582112"/>
                <a:gd name="connsiteY1" fmla="*/ 974723 h 974723"/>
                <a:gd name="connsiteX2" fmla="*/ 1582022 w 1582112"/>
                <a:gd name="connsiteY2" fmla="*/ 915392 h 974723"/>
                <a:gd name="connsiteX3" fmla="*/ 1577945 w 1582112"/>
                <a:gd name="connsiteY3" fmla="*/ 0 h 974723"/>
                <a:gd name="connsiteX0" fmla="*/ 1575945 w 1582091"/>
                <a:gd name="connsiteY0" fmla="*/ 0 h 969734"/>
                <a:gd name="connsiteX1" fmla="*/ 0 w 1582091"/>
                <a:gd name="connsiteY1" fmla="*/ 969734 h 969734"/>
                <a:gd name="connsiteX2" fmla="*/ 1582022 w 1582091"/>
                <a:gd name="connsiteY2" fmla="*/ 910403 h 969734"/>
                <a:gd name="connsiteX3" fmla="*/ 1575945 w 1582091"/>
                <a:gd name="connsiteY3" fmla="*/ 0 h 969734"/>
                <a:gd name="connsiteX0" fmla="*/ 1575945 w 1582091"/>
                <a:gd name="connsiteY0" fmla="*/ 0 h 972229"/>
                <a:gd name="connsiteX1" fmla="*/ 0 w 1582091"/>
                <a:gd name="connsiteY1" fmla="*/ 972229 h 972229"/>
                <a:gd name="connsiteX2" fmla="*/ 1582022 w 1582091"/>
                <a:gd name="connsiteY2" fmla="*/ 912898 h 972229"/>
                <a:gd name="connsiteX3" fmla="*/ 1575945 w 1582091"/>
                <a:gd name="connsiteY3" fmla="*/ 0 h 972229"/>
                <a:gd name="connsiteX0" fmla="*/ 1575945 w 1582091"/>
                <a:gd name="connsiteY0" fmla="*/ 0 h 974724"/>
                <a:gd name="connsiteX1" fmla="*/ 0 w 1582091"/>
                <a:gd name="connsiteY1" fmla="*/ 974724 h 974724"/>
                <a:gd name="connsiteX2" fmla="*/ 1582022 w 1582091"/>
                <a:gd name="connsiteY2" fmla="*/ 915393 h 974724"/>
                <a:gd name="connsiteX3" fmla="*/ 1575945 w 1582091"/>
                <a:gd name="connsiteY3" fmla="*/ 0 h 974724"/>
                <a:gd name="connsiteX0" fmla="*/ 1575945 w 1578155"/>
                <a:gd name="connsiteY0" fmla="*/ 0 h 974724"/>
                <a:gd name="connsiteX1" fmla="*/ 0 w 1578155"/>
                <a:gd name="connsiteY1" fmla="*/ 974724 h 974724"/>
                <a:gd name="connsiteX2" fmla="*/ 1578023 w 1578155"/>
                <a:gd name="connsiteY2" fmla="*/ 920382 h 974724"/>
                <a:gd name="connsiteX3" fmla="*/ 1575945 w 1578155"/>
                <a:gd name="connsiteY3" fmla="*/ 0 h 974724"/>
                <a:gd name="connsiteX0" fmla="*/ 1575945 w 1578155"/>
                <a:gd name="connsiteY0" fmla="*/ 0 h 974724"/>
                <a:gd name="connsiteX1" fmla="*/ 0 w 1578155"/>
                <a:gd name="connsiteY1" fmla="*/ 974724 h 974724"/>
                <a:gd name="connsiteX2" fmla="*/ 1578023 w 1578155"/>
                <a:gd name="connsiteY2" fmla="*/ 922875 h 974724"/>
                <a:gd name="connsiteX3" fmla="*/ 1575945 w 1578155"/>
                <a:gd name="connsiteY3" fmla="*/ 0 h 974724"/>
                <a:gd name="connsiteX0" fmla="*/ 1585943 w 1588153"/>
                <a:gd name="connsiteY0" fmla="*/ 0 h 972229"/>
                <a:gd name="connsiteX1" fmla="*/ 0 w 1588153"/>
                <a:gd name="connsiteY1" fmla="*/ 972229 h 972229"/>
                <a:gd name="connsiteX2" fmla="*/ 1588021 w 1588153"/>
                <a:gd name="connsiteY2" fmla="*/ 922875 h 972229"/>
                <a:gd name="connsiteX3" fmla="*/ 1585943 w 1588153"/>
                <a:gd name="connsiteY3" fmla="*/ 0 h 972229"/>
                <a:gd name="connsiteX0" fmla="*/ 1593941 w 1596151"/>
                <a:gd name="connsiteY0" fmla="*/ 0 h 999669"/>
                <a:gd name="connsiteX1" fmla="*/ 0 w 1596151"/>
                <a:gd name="connsiteY1" fmla="*/ 999669 h 999669"/>
                <a:gd name="connsiteX2" fmla="*/ 1596019 w 1596151"/>
                <a:gd name="connsiteY2" fmla="*/ 922875 h 999669"/>
                <a:gd name="connsiteX3" fmla="*/ 1593941 w 1596151"/>
                <a:gd name="connsiteY3" fmla="*/ 0 h 99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6151" h="999669">
                  <a:moveTo>
                    <a:pt x="1593941" y="0"/>
                  </a:moveTo>
                  <a:lnTo>
                    <a:pt x="0" y="999669"/>
                  </a:lnTo>
                  <a:lnTo>
                    <a:pt x="1596019" y="922875"/>
                  </a:lnTo>
                  <a:cubicBezTo>
                    <a:pt x="1596900" y="618075"/>
                    <a:pt x="1593060" y="304800"/>
                    <a:pt x="1593941" y="0"/>
                  </a:cubicBezTo>
                  <a:close/>
                </a:path>
              </a:pathLst>
            </a:custGeom>
            <a:solidFill>
              <a:srgbClr val="EA52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08E6CD5E-A94C-42F3-9C9E-559E6E734128}"/>
                </a:ext>
              </a:extLst>
            </p:cNvPr>
            <p:cNvSpPr/>
            <p:nvPr/>
          </p:nvSpPr>
          <p:spPr>
            <a:xfrm>
              <a:off x="2797754" y="1806188"/>
              <a:ext cx="2063810" cy="2133869"/>
            </a:xfrm>
            <a:custGeom>
              <a:avLst/>
              <a:gdLst>
                <a:gd name="connsiteX0" fmla="*/ 1621972 w 1621972"/>
                <a:gd name="connsiteY0" fmla="*/ 0 h 2035628"/>
                <a:gd name="connsiteX1" fmla="*/ 0 w 1621972"/>
                <a:gd name="connsiteY1" fmla="*/ 2035628 h 2035628"/>
                <a:gd name="connsiteX2" fmla="*/ 1621972 w 1621972"/>
                <a:gd name="connsiteY2" fmla="*/ 892628 h 2035628"/>
                <a:gd name="connsiteX3" fmla="*/ 1621972 w 1621972"/>
                <a:gd name="connsiteY3" fmla="*/ 0 h 2035628"/>
                <a:gd name="connsiteX0" fmla="*/ 1621972 w 1654629"/>
                <a:gd name="connsiteY0" fmla="*/ 0 h 2035628"/>
                <a:gd name="connsiteX1" fmla="*/ 0 w 1654629"/>
                <a:gd name="connsiteY1" fmla="*/ 2035628 h 2035628"/>
                <a:gd name="connsiteX2" fmla="*/ 1654629 w 1654629"/>
                <a:gd name="connsiteY2" fmla="*/ 881742 h 2035628"/>
                <a:gd name="connsiteX3" fmla="*/ 1621972 w 1654629"/>
                <a:gd name="connsiteY3" fmla="*/ 0 h 2035628"/>
                <a:gd name="connsiteX0" fmla="*/ 1635503 w 1654629"/>
                <a:gd name="connsiteY0" fmla="*/ 0 h 2013857"/>
                <a:gd name="connsiteX1" fmla="*/ 0 w 1654629"/>
                <a:gd name="connsiteY1" fmla="*/ 2013857 h 2013857"/>
                <a:gd name="connsiteX2" fmla="*/ 1654629 w 1654629"/>
                <a:gd name="connsiteY2" fmla="*/ 859971 h 2013857"/>
                <a:gd name="connsiteX3" fmla="*/ 1635503 w 1654629"/>
                <a:gd name="connsiteY3" fmla="*/ 0 h 2013857"/>
                <a:gd name="connsiteX0" fmla="*/ 1594911 w 1654629"/>
                <a:gd name="connsiteY0" fmla="*/ 0 h 2002971"/>
                <a:gd name="connsiteX1" fmla="*/ 0 w 1654629"/>
                <a:gd name="connsiteY1" fmla="*/ 2002971 h 2002971"/>
                <a:gd name="connsiteX2" fmla="*/ 1654629 w 1654629"/>
                <a:gd name="connsiteY2" fmla="*/ 849085 h 2002971"/>
                <a:gd name="connsiteX3" fmla="*/ 1594911 w 1654629"/>
                <a:gd name="connsiteY3" fmla="*/ 0 h 2002971"/>
                <a:gd name="connsiteX0" fmla="*/ 1600197 w 1654629"/>
                <a:gd name="connsiteY0" fmla="*/ 0 h 2002971"/>
                <a:gd name="connsiteX1" fmla="*/ 0 w 1654629"/>
                <a:gd name="connsiteY1" fmla="*/ 2002971 h 2002971"/>
                <a:gd name="connsiteX2" fmla="*/ 1654629 w 1654629"/>
                <a:gd name="connsiteY2" fmla="*/ 849085 h 2002971"/>
                <a:gd name="connsiteX3" fmla="*/ 1600197 w 1654629"/>
                <a:gd name="connsiteY3" fmla="*/ 0 h 2002971"/>
                <a:gd name="connsiteX0" fmla="*/ 1605484 w 1654629"/>
                <a:gd name="connsiteY0" fmla="*/ 0 h 2007224"/>
                <a:gd name="connsiteX1" fmla="*/ 0 w 1654629"/>
                <a:gd name="connsiteY1" fmla="*/ 2007224 h 2007224"/>
                <a:gd name="connsiteX2" fmla="*/ 1654629 w 1654629"/>
                <a:gd name="connsiteY2" fmla="*/ 853338 h 2007224"/>
                <a:gd name="connsiteX3" fmla="*/ 1605484 w 1654629"/>
                <a:gd name="connsiteY3" fmla="*/ 0 h 2007224"/>
                <a:gd name="connsiteX0" fmla="*/ 1605484 w 1612337"/>
                <a:gd name="connsiteY0" fmla="*/ 0 h 2007224"/>
                <a:gd name="connsiteX1" fmla="*/ 0 w 1612337"/>
                <a:gd name="connsiteY1" fmla="*/ 2007224 h 2007224"/>
                <a:gd name="connsiteX2" fmla="*/ 1612337 w 1612337"/>
                <a:gd name="connsiteY2" fmla="*/ 870350 h 2007224"/>
                <a:gd name="connsiteX3" fmla="*/ 1605484 w 1612337"/>
                <a:gd name="connsiteY3" fmla="*/ 0 h 2007224"/>
                <a:gd name="connsiteX0" fmla="*/ 1605484 w 1612337"/>
                <a:gd name="connsiteY0" fmla="*/ 0 h 2041344"/>
                <a:gd name="connsiteX1" fmla="*/ 0 w 1612337"/>
                <a:gd name="connsiteY1" fmla="*/ 2041344 h 2041344"/>
                <a:gd name="connsiteX2" fmla="*/ 1612337 w 1612337"/>
                <a:gd name="connsiteY2" fmla="*/ 904470 h 2041344"/>
                <a:gd name="connsiteX3" fmla="*/ 1605484 w 1612337"/>
                <a:gd name="connsiteY3" fmla="*/ 0 h 2041344"/>
                <a:gd name="connsiteX0" fmla="*/ 1605484 w 1612337"/>
                <a:gd name="connsiteY0" fmla="*/ 0 h 2041344"/>
                <a:gd name="connsiteX1" fmla="*/ 0 w 1612337"/>
                <a:gd name="connsiteY1" fmla="*/ 2041344 h 2041344"/>
                <a:gd name="connsiteX2" fmla="*/ 1612337 w 1612337"/>
                <a:gd name="connsiteY2" fmla="*/ 911293 h 2041344"/>
                <a:gd name="connsiteX3" fmla="*/ 1605484 w 1612337"/>
                <a:gd name="connsiteY3" fmla="*/ 0 h 2041344"/>
                <a:gd name="connsiteX0" fmla="*/ 1613967 w 1614481"/>
                <a:gd name="connsiteY0" fmla="*/ 0 h 2051579"/>
                <a:gd name="connsiteX1" fmla="*/ 0 w 1614481"/>
                <a:gd name="connsiteY1" fmla="*/ 2051579 h 2051579"/>
                <a:gd name="connsiteX2" fmla="*/ 1612337 w 1614481"/>
                <a:gd name="connsiteY2" fmla="*/ 921528 h 2051579"/>
                <a:gd name="connsiteX3" fmla="*/ 1613967 w 1614481"/>
                <a:gd name="connsiteY3" fmla="*/ 0 h 2051579"/>
                <a:gd name="connsiteX0" fmla="*/ 1597003 w 1612337"/>
                <a:gd name="connsiteY0" fmla="*/ 0 h 2048168"/>
                <a:gd name="connsiteX1" fmla="*/ 0 w 1612337"/>
                <a:gd name="connsiteY1" fmla="*/ 2048168 h 2048168"/>
                <a:gd name="connsiteX2" fmla="*/ 1612337 w 1612337"/>
                <a:gd name="connsiteY2" fmla="*/ 918117 h 2048168"/>
                <a:gd name="connsiteX3" fmla="*/ 1597003 w 1612337"/>
                <a:gd name="connsiteY3" fmla="*/ 0 h 2048168"/>
                <a:gd name="connsiteX0" fmla="*/ 1600839 w 1612337"/>
                <a:gd name="connsiteY0" fmla="*/ 0 h 2043403"/>
                <a:gd name="connsiteX1" fmla="*/ 0 w 1612337"/>
                <a:gd name="connsiteY1" fmla="*/ 2043403 h 2043403"/>
                <a:gd name="connsiteX2" fmla="*/ 1612337 w 1612337"/>
                <a:gd name="connsiteY2" fmla="*/ 913352 h 2043403"/>
                <a:gd name="connsiteX3" fmla="*/ 1600839 w 1612337"/>
                <a:gd name="connsiteY3" fmla="*/ 0 h 2043403"/>
                <a:gd name="connsiteX0" fmla="*/ 1600839 w 1612337"/>
                <a:gd name="connsiteY0" fmla="*/ 0 h 2043403"/>
                <a:gd name="connsiteX1" fmla="*/ 0 w 1612337"/>
                <a:gd name="connsiteY1" fmla="*/ 2043403 h 2043403"/>
                <a:gd name="connsiteX2" fmla="*/ 1612337 w 1612337"/>
                <a:gd name="connsiteY2" fmla="*/ 915735 h 2043403"/>
                <a:gd name="connsiteX3" fmla="*/ 1600839 w 1612337"/>
                <a:gd name="connsiteY3" fmla="*/ 0 h 2043403"/>
                <a:gd name="connsiteX0" fmla="*/ 1598829 w 1610327"/>
                <a:gd name="connsiteY0" fmla="*/ 0 h 2068370"/>
                <a:gd name="connsiteX1" fmla="*/ 0 w 1610327"/>
                <a:gd name="connsiteY1" fmla="*/ 2068370 h 2068370"/>
                <a:gd name="connsiteX2" fmla="*/ 1610327 w 1610327"/>
                <a:gd name="connsiteY2" fmla="*/ 915735 h 2068370"/>
                <a:gd name="connsiteX3" fmla="*/ 1598829 w 1610327"/>
                <a:gd name="connsiteY3" fmla="*/ 0 h 2068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0327" h="2068370">
                  <a:moveTo>
                    <a:pt x="1598829" y="0"/>
                  </a:moveTo>
                  <a:lnTo>
                    <a:pt x="0" y="2068370"/>
                  </a:lnTo>
                  <a:lnTo>
                    <a:pt x="1610327" y="915735"/>
                  </a:lnTo>
                  <a:cubicBezTo>
                    <a:pt x="1608043" y="625618"/>
                    <a:pt x="1601113" y="290117"/>
                    <a:pt x="1598829" y="0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Freeform 59">
              <a:extLst>
                <a:ext uri="{FF2B5EF4-FFF2-40B4-BE49-F238E27FC236}">
                  <a16:creationId xmlns:a16="http://schemas.microsoft.com/office/drawing/2014/main" id="{A01939B5-50A6-48E7-AD7B-77D5F039497F}"/>
                </a:ext>
              </a:extLst>
            </p:cNvPr>
            <p:cNvSpPr/>
            <p:nvPr/>
          </p:nvSpPr>
          <p:spPr>
            <a:xfrm flipV="1">
              <a:off x="2807369" y="3936415"/>
              <a:ext cx="2047004" cy="1029679"/>
            </a:xfrm>
            <a:custGeom>
              <a:avLst/>
              <a:gdLst>
                <a:gd name="connsiteX0" fmla="*/ 1621972 w 1621972"/>
                <a:gd name="connsiteY0" fmla="*/ 0 h 925286"/>
                <a:gd name="connsiteX1" fmla="*/ 0 w 1621972"/>
                <a:gd name="connsiteY1" fmla="*/ 925286 h 925286"/>
                <a:gd name="connsiteX2" fmla="*/ 1621972 w 1621972"/>
                <a:gd name="connsiteY2" fmla="*/ 849086 h 925286"/>
                <a:gd name="connsiteX3" fmla="*/ 1621972 w 1621972"/>
                <a:gd name="connsiteY3" fmla="*/ 0 h 925286"/>
                <a:gd name="connsiteX0" fmla="*/ 1632858 w 1632858"/>
                <a:gd name="connsiteY0" fmla="*/ 0 h 957943"/>
                <a:gd name="connsiteX1" fmla="*/ 0 w 1632858"/>
                <a:gd name="connsiteY1" fmla="*/ 957943 h 957943"/>
                <a:gd name="connsiteX2" fmla="*/ 1621972 w 1632858"/>
                <a:gd name="connsiteY2" fmla="*/ 881743 h 957943"/>
                <a:gd name="connsiteX3" fmla="*/ 1632858 w 1632858"/>
                <a:gd name="connsiteY3" fmla="*/ 0 h 957943"/>
                <a:gd name="connsiteX0" fmla="*/ 1632858 w 1654629"/>
                <a:gd name="connsiteY0" fmla="*/ 0 h 957943"/>
                <a:gd name="connsiteX1" fmla="*/ 0 w 1654629"/>
                <a:gd name="connsiteY1" fmla="*/ 957943 h 957943"/>
                <a:gd name="connsiteX2" fmla="*/ 1654629 w 1654629"/>
                <a:gd name="connsiteY2" fmla="*/ 903515 h 957943"/>
                <a:gd name="connsiteX3" fmla="*/ 1632858 w 1654629"/>
                <a:gd name="connsiteY3" fmla="*/ 0 h 957943"/>
                <a:gd name="connsiteX0" fmla="*/ 1643743 w 1654629"/>
                <a:gd name="connsiteY0" fmla="*/ 0 h 979714"/>
                <a:gd name="connsiteX1" fmla="*/ 0 w 1654629"/>
                <a:gd name="connsiteY1" fmla="*/ 979714 h 979714"/>
                <a:gd name="connsiteX2" fmla="*/ 1654629 w 1654629"/>
                <a:gd name="connsiteY2" fmla="*/ 925286 h 979714"/>
                <a:gd name="connsiteX3" fmla="*/ 1643743 w 1654629"/>
                <a:gd name="connsiteY3" fmla="*/ 0 h 979714"/>
                <a:gd name="connsiteX0" fmla="*/ 1630212 w 1654629"/>
                <a:gd name="connsiteY0" fmla="*/ 0 h 947057"/>
                <a:gd name="connsiteX1" fmla="*/ 0 w 1654629"/>
                <a:gd name="connsiteY1" fmla="*/ 947057 h 947057"/>
                <a:gd name="connsiteX2" fmla="*/ 1654629 w 1654629"/>
                <a:gd name="connsiteY2" fmla="*/ 892629 h 947057"/>
                <a:gd name="connsiteX3" fmla="*/ 1630212 w 1654629"/>
                <a:gd name="connsiteY3" fmla="*/ 0 h 947057"/>
                <a:gd name="connsiteX0" fmla="*/ 1657273 w 1657273"/>
                <a:gd name="connsiteY0" fmla="*/ 0 h 968828"/>
                <a:gd name="connsiteX1" fmla="*/ 0 w 1657273"/>
                <a:gd name="connsiteY1" fmla="*/ 968828 h 968828"/>
                <a:gd name="connsiteX2" fmla="*/ 1654629 w 1657273"/>
                <a:gd name="connsiteY2" fmla="*/ 914400 h 968828"/>
                <a:gd name="connsiteX3" fmla="*/ 1657273 w 1657273"/>
                <a:gd name="connsiteY3" fmla="*/ 0 h 968828"/>
                <a:gd name="connsiteX0" fmla="*/ 1684334 w 1684334"/>
                <a:gd name="connsiteY0" fmla="*/ 0 h 990599"/>
                <a:gd name="connsiteX1" fmla="*/ 0 w 1684334"/>
                <a:gd name="connsiteY1" fmla="*/ 990599 h 990599"/>
                <a:gd name="connsiteX2" fmla="*/ 1654629 w 1684334"/>
                <a:gd name="connsiteY2" fmla="*/ 936171 h 990599"/>
                <a:gd name="connsiteX3" fmla="*/ 1684334 w 1684334"/>
                <a:gd name="connsiteY3" fmla="*/ 0 h 990599"/>
                <a:gd name="connsiteX0" fmla="*/ 1589618 w 1654636"/>
                <a:gd name="connsiteY0" fmla="*/ 0 h 947056"/>
                <a:gd name="connsiteX1" fmla="*/ 0 w 1654636"/>
                <a:gd name="connsiteY1" fmla="*/ 947056 h 947056"/>
                <a:gd name="connsiteX2" fmla="*/ 1654629 w 1654636"/>
                <a:gd name="connsiteY2" fmla="*/ 892628 h 947056"/>
                <a:gd name="connsiteX3" fmla="*/ 1589618 w 1654636"/>
                <a:gd name="connsiteY3" fmla="*/ 0 h 947056"/>
                <a:gd name="connsiteX0" fmla="*/ 1603149 w 1654638"/>
                <a:gd name="connsiteY0" fmla="*/ 0 h 979713"/>
                <a:gd name="connsiteX1" fmla="*/ 0 w 1654638"/>
                <a:gd name="connsiteY1" fmla="*/ 979713 h 979713"/>
                <a:gd name="connsiteX2" fmla="*/ 1654629 w 1654638"/>
                <a:gd name="connsiteY2" fmla="*/ 925285 h 979713"/>
                <a:gd name="connsiteX3" fmla="*/ 1603149 w 1654638"/>
                <a:gd name="connsiteY3" fmla="*/ 0 h 979713"/>
                <a:gd name="connsiteX0" fmla="*/ 1603149 w 1627589"/>
                <a:gd name="connsiteY0" fmla="*/ 0 h 979713"/>
                <a:gd name="connsiteX1" fmla="*/ 0 w 1627589"/>
                <a:gd name="connsiteY1" fmla="*/ 979713 h 979713"/>
                <a:gd name="connsiteX2" fmla="*/ 1627568 w 1627589"/>
                <a:gd name="connsiteY2" fmla="*/ 914399 h 979713"/>
                <a:gd name="connsiteX3" fmla="*/ 1603149 w 1627589"/>
                <a:gd name="connsiteY3" fmla="*/ 0 h 979713"/>
                <a:gd name="connsiteX0" fmla="*/ 1603149 w 1606525"/>
                <a:gd name="connsiteY0" fmla="*/ 0 h 979713"/>
                <a:gd name="connsiteX1" fmla="*/ 0 w 1606525"/>
                <a:gd name="connsiteY1" fmla="*/ 979713 h 979713"/>
                <a:gd name="connsiteX2" fmla="*/ 1606422 w 1606525"/>
                <a:gd name="connsiteY2" fmla="*/ 910146 h 979713"/>
                <a:gd name="connsiteX3" fmla="*/ 1603149 w 1606525"/>
                <a:gd name="connsiteY3" fmla="*/ 0 h 979713"/>
                <a:gd name="connsiteX0" fmla="*/ 1603149 w 1603149"/>
                <a:gd name="connsiteY0" fmla="*/ 0 h 979713"/>
                <a:gd name="connsiteX1" fmla="*/ 0 w 1603149"/>
                <a:gd name="connsiteY1" fmla="*/ 979713 h 979713"/>
                <a:gd name="connsiteX2" fmla="*/ 1601135 w 1603149"/>
                <a:gd name="connsiteY2" fmla="*/ 914399 h 979713"/>
                <a:gd name="connsiteX3" fmla="*/ 1603149 w 1603149"/>
                <a:gd name="connsiteY3" fmla="*/ 0 h 979713"/>
                <a:gd name="connsiteX0" fmla="*/ 1608435 w 1608435"/>
                <a:gd name="connsiteY0" fmla="*/ 0 h 988219"/>
                <a:gd name="connsiteX1" fmla="*/ 0 w 1608435"/>
                <a:gd name="connsiteY1" fmla="*/ 988219 h 988219"/>
                <a:gd name="connsiteX2" fmla="*/ 1601135 w 1608435"/>
                <a:gd name="connsiteY2" fmla="*/ 922905 h 988219"/>
                <a:gd name="connsiteX3" fmla="*/ 1608435 w 1608435"/>
                <a:gd name="connsiteY3" fmla="*/ 0 h 988219"/>
                <a:gd name="connsiteX0" fmla="*/ 1591471 w 1601183"/>
                <a:gd name="connsiteY0" fmla="*/ 0 h 991631"/>
                <a:gd name="connsiteX1" fmla="*/ 0 w 1601183"/>
                <a:gd name="connsiteY1" fmla="*/ 991631 h 991631"/>
                <a:gd name="connsiteX2" fmla="*/ 1601135 w 1601183"/>
                <a:gd name="connsiteY2" fmla="*/ 926317 h 991631"/>
                <a:gd name="connsiteX3" fmla="*/ 1591471 w 1601183"/>
                <a:gd name="connsiteY3" fmla="*/ 0 h 991631"/>
                <a:gd name="connsiteX0" fmla="*/ 1587230 w 1601171"/>
                <a:gd name="connsiteY0" fmla="*/ 0 h 991631"/>
                <a:gd name="connsiteX1" fmla="*/ 0 w 1601171"/>
                <a:gd name="connsiteY1" fmla="*/ 991631 h 991631"/>
                <a:gd name="connsiteX2" fmla="*/ 1601135 w 1601171"/>
                <a:gd name="connsiteY2" fmla="*/ 926317 h 991631"/>
                <a:gd name="connsiteX3" fmla="*/ 1587230 w 1601171"/>
                <a:gd name="connsiteY3" fmla="*/ 0 h 991631"/>
                <a:gd name="connsiteX0" fmla="*/ 1587230 w 1601170"/>
                <a:gd name="connsiteY0" fmla="*/ 0 h 988219"/>
                <a:gd name="connsiteX1" fmla="*/ 0 w 1601170"/>
                <a:gd name="connsiteY1" fmla="*/ 988219 h 988219"/>
                <a:gd name="connsiteX2" fmla="*/ 1601135 w 1601170"/>
                <a:gd name="connsiteY2" fmla="*/ 922905 h 988219"/>
                <a:gd name="connsiteX3" fmla="*/ 1587230 w 1601170"/>
                <a:gd name="connsiteY3" fmla="*/ 0 h 988219"/>
                <a:gd name="connsiteX0" fmla="*/ 1587230 w 1601170"/>
                <a:gd name="connsiteY0" fmla="*/ 0 h 991631"/>
                <a:gd name="connsiteX1" fmla="*/ 0 w 1601170"/>
                <a:gd name="connsiteY1" fmla="*/ 991631 h 991631"/>
                <a:gd name="connsiteX2" fmla="*/ 1601135 w 1601170"/>
                <a:gd name="connsiteY2" fmla="*/ 926317 h 991631"/>
                <a:gd name="connsiteX3" fmla="*/ 1587230 w 1601170"/>
                <a:gd name="connsiteY3" fmla="*/ 0 h 991631"/>
                <a:gd name="connsiteX0" fmla="*/ 1589240 w 1603180"/>
                <a:gd name="connsiteY0" fmla="*/ 0 h 949187"/>
                <a:gd name="connsiteX1" fmla="*/ 0 w 1603180"/>
                <a:gd name="connsiteY1" fmla="*/ 949187 h 949187"/>
                <a:gd name="connsiteX2" fmla="*/ 1603145 w 1603180"/>
                <a:gd name="connsiteY2" fmla="*/ 926317 h 949187"/>
                <a:gd name="connsiteX3" fmla="*/ 1589240 w 1603180"/>
                <a:gd name="connsiteY3" fmla="*/ 0 h 949187"/>
                <a:gd name="connsiteX0" fmla="*/ 1589240 w 1603180"/>
                <a:gd name="connsiteY0" fmla="*/ 0 h 954181"/>
                <a:gd name="connsiteX1" fmla="*/ 0 w 1603180"/>
                <a:gd name="connsiteY1" fmla="*/ 954181 h 954181"/>
                <a:gd name="connsiteX2" fmla="*/ 1603145 w 1603180"/>
                <a:gd name="connsiteY2" fmla="*/ 926317 h 954181"/>
                <a:gd name="connsiteX3" fmla="*/ 1589240 w 1603180"/>
                <a:gd name="connsiteY3" fmla="*/ 0 h 954181"/>
                <a:gd name="connsiteX0" fmla="*/ 1591249 w 1605189"/>
                <a:gd name="connsiteY0" fmla="*/ 0 h 956677"/>
                <a:gd name="connsiteX1" fmla="*/ 0 w 1605189"/>
                <a:gd name="connsiteY1" fmla="*/ 956677 h 956677"/>
                <a:gd name="connsiteX2" fmla="*/ 1605154 w 1605189"/>
                <a:gd name="connsiteY2" fmla="*/ 926317 h 956677"/>
                <a:gd name="connsiteX3" fmla="*/ 1591249 w 1605189"/>
                <a:gd name="connsiteY3" fmla="*/ 0 h 956677"/>
                <a:gd name="connsiteX0" fmla="*/ 1591249 w 1601181"/>
                <a:gd name="connsiteY0" fmla="*/ 0 h 956677"/>
                <a:gd name="connsiteX1" fmla="*/ 0 w 1601181"/>
                <a:gd name="connsiteY1" fmla="*/ 956677 h 956677"/>
                <a:gd name="connsiteX2" fmla="*/ 1601134 w 1601181"/>
                <a:gd name="connsiteY2" fmla="*/ 892812 h 956677"/>
                <a:gd name="connsiteX3" fmla="*/ 1591249 w 1601181"/>
                <a:gd name="connsiteY3" fmla="*/ 0 h 956677"/>
                <a:gd name="connsiteX0" fmla="*/ 1591249 w 1607194"/>
                <a:gd name="connsiteY0" fmla="*/ 0 h 956677"/>
                <a:gd name="connsiteX1" fmla="*/ 0 w 1607194"/>
                <a:gd name="connsiteY1" fmla="*/ 956677 h 956677"/>
                <a:gd name="connsiteX2" fmla="*/ 1607163 w 1607194"/>
                <a:gd name="connsiteY2" fmla="*/ 892812 h 956677"/>
                <a:gd name="connsiteX3" fmla="*/ 1591249 w 1607194"/>
                <a:gd name="connsiteY3" fmla="*/ 0 h 956677"/>
                <a:gd name="connsiteX0" fmla="*/ 1591249 w 1603184"/>
                <a:gd name="connsiteY0" fmla="*/ 0 h 956677"/>
                <a:gd name="connsiteX1" fmla="*/ 0 w 1603184"/>
                <a:gd name="connsiteY1" fmla="*/ 956677 h 956677"/>
                <a:gd name="connsiteX2" fmla="*/ 1603144 w 1603184"/>
                <a:gd name="connsiteY2" fmla="*/ 890420 h 956677"/>
                <a:gd name="connsiteX3" fmla="*/ 1591249 w 1603184"/>
                <a:gd name="connsiteY3" fmla="*/ 0 h 956677"/>
                <a:gd name="connsiteX0" fmla="*/ 1591249 w 1601181"/>
                <a:gd name="connsiteY0" fmla="*/ 0 h 956677"/>
                <a:gd name="connsiteX1" fmla="*/ 0 w 1601181"/>
                <a:gd name="connsiteY1" fmla="*/ 956677 h 956677"/>
                <a:gd name="connsiteX2" fmla="*/ 1601134 w 1601181"/>
                <a:gd name="connsiteY2" fmla="*/ 890420 h 956677"/>
                <a:gd name="connsiteX3" fmla="*/ 1591249 w 1601181"/>
                <a:gd name="connsiteY3" fmla="*/ 0 h 956677"/>
                <a:gd name="connsiteX0" fmla="*/ 1591249 w 1597184"/>
                <a:gd name="connsiteY0" fmla="*/ 0 h 956677"/>
                <a:gd name="connsiteX1" fmla="*/ 0 w 1597184"/>
                <a:gd name="connsiteY1" fmla="*/ 956677 h 956677"/>
                <a:gd name="connsiteX2" fmla="*/ 1597114 w 1597184"/>
                <a:gd name="connsiteY2" fmla="*/ 890420 h 956677"/>
                <a:gd name="connsiteX3" fmla="*/ 1591249 w 1597184"/>
                <a:gd name="connsiteY3" fmla="*/ 0 h 956677"/>
                <a:gd name="connsiteX0" fmla="*/ 1593652 w 1597214"/>
                <a:gd name="connsiteY0" fmla="*/ 0 h 956677"/>
                <a:gd name="connsiteX1" fmla="*/ 0 w 1597214"/>
                <a:gd name="connsiteY1" fmla="*/ 956677 h 956677"/>
                <a:gd name="connsiteX2" fmla="*/ 1597114 w 1597214"/>
                <a:gd name="connsiteY2" fmla="*/ 890420 h 956677"/>
                <a:gd name="connsiteX3" fmla="*/ 1593652 w 1597214"/>
                <a:gd name="connsiteY3" fmla="*/ 0 h 95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7214" h="956677">
                  <a:moveTo>
                    <a:pt x="1593652" y="0"/>
                  </a:moveTo>
                  <a:lnTo>
                    <a:pt x="0" y="956677"/>
                  </a:lnTo>
                  <a:lnTo>
                    <a:pt x="1597114" y="890420"/>
                  </a:lnTo>
                  <a:cubicBezTo>
                    <a:pt x="1597995" y="585620"/>
                    <a:pt x="1592771" y="304800"/>
                    <a:pt x="1593652" y="0"/>
                  </a:cubicBezTo>
                  <a:close/>
                </a:path>
              </a:pathLst>
            </a:custGeom>
            <a:solidFill>
              <a:srgbClr val="EE9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Freeform 60">
              <a:extLst>
                <a:ext uri="{FF2B5EF4-FFF2-40B4-BE49-F238E27FC236}">
                  <a16:creationId xmlns:a16="http://schemas.microsoft.com/office/drawing/2014/main" id="{5365E01F-3C03-429C-AA49-94AB95B2A98B}"/>
                </a:ext>
              </a:extLst>
            </p:cNvPr>
            <p:cNvSpPr/>
            <p:nvPr/>
          </p:nvSpPr>
          <p:spPr>
            <a:xfrm flipV="1">
              <a:off x="2805482" y="3936417"/>
              <a:ext cx="2058102" cy="2132109"/>
            </a:xfrm>
            <a:custGeom>
              <a:avLst/>
              <a:gdLst>
                <a:gd name="connsiteX0" fmla="*/ 1621972 w 1621972"/>
                <a:gd name="connsiteY0" fmla="*/ 0 h 2035628"/>
                <a:gd name="connsiteX1" fmla="*/ 0 w 1621972"/>
                <a:gd name="connsiteY1" fmla="*/ 2035628 h 2035628"/>
                <a:gd name="connsiteX2" fmla="*/ 1621972 w 1621972"/>
                <a:gd name="connsiteY2" fmla="*/ 892628 h 2035628"/>
                <a:gd name="connsiteX3" fmla="*/ 1621972 w 1621972"/>
                <a:gd name="connsiteY3" fmla="*/ 0 h 2035628"/>
                <a:gd name="connsiteX0" fmla="*/ 1621972 w 1654629"/>
                <a:gd name="connsiteY0" fmla="*/ 0 h 2035628"/>
                <a:gd name="connsiteX1" fmla="*/ 0 w 1654629"/>
                <a:gd name="connsiteY1" fmla="*/ 2035628 h 2035628"/>
                <a:gd name="connsiteX2" fmla="*/ 1654629 w 1654629"/>
                <a:gd name="connsiteY2" fmla="*/ 881742 h 2035628"/>
                <a:gd name="connsiteX3" fmla="*/ 1621972 w 1654629"/>
                <a:gd name="connsiteY3" fmla="*/ 0 h 2035628"/>
                <a:gd name="connsiteX0" fmla="*/ 1635503 w 1654629"/>
                <a:gd name="connsiteY0" fmla="*/ 0 h 2013857"/>
                <a:gd name="connsiteX1" fmla="*/ 0 w 1654629"/>
                <a:gd name="connsiteY1" fmla="*/ 2013857 h 2013857"/>
                <a:gd name="connsiteX2" fmla="*/ 1654629 w 1654629"/>
                <a:gd name="connsiteY2" fmla="*/ 859971 h 2013857"/>
                <a:gd name="connsiteX3" fmla="*/ 1635503 w 1654629"/>
                <a:gd name="connsiteY3" fmla="*/ 0 h 2013857"/>
                <a:gd name="connsiteX0" fmla="*/ 1594911 w 1654629"/>
                <a:gd name="connsiteY0" fmla="*/ 0 h 2002971"/>
                <a:gd name="connsiteX1" fmla="*/ 0 w 1654629"/>
                <a:gd name="connsiteY1" fmla="*/ 2002971 h 2002971"/>
                <a:gd name="connsiteX2" fmla="*/ 1654629 w 1654629"/>
                <a:gd name="connsiteY2" fmla="*/ 849085 h 2002971"/>
                <a:gd name="connsiteX3" fmla="*/ 1594911 w 1654629"/>
                <a:gd name="connsiteY3" fmla="*/ 0 h 2002971"/>
                <a:gd name="connsiteX0" fmla="*/ 1594911 w 1617624"/>
                <a:gd name="connsiteY0" fmla="*/ 0 h 2002971"/>
                <a:gd name="connsiteX1" fmla="*/ 0 w 1617624"/>
                <a:gd name="connsiteY1" fmla="*/ 2002971 h 2002971"/>
                <a:gd name="connsiteX2" fmla="*/ 1617624 w 1617624"/>
                <a:gd name="connsiteY2" fmla="*/ 870350 h 2002971"/>
                <a:gd name="connsiteX3" fmla="*/ 1594911 w 1617624"/>
                <a:gd name="connsiteY3" fmla="*/ 0 h 2002971"/>
                <a:gd name="connsiteX0" fmla="*/ 1594911 w 1596478"/>
                <a:gd name="connsiteY0" fmla="*/ 0 h 2002971"/>
                <a:gd name="connsiteX1" fmla="*/ 0 w 1596478"/>
                <a:gd name="connsiteY1" fmla="*/ 2002971 h 2002971"/>
                <a:gd name="connsiteX2" fmla="*/ 1596478 w 1596478"/>
                <a:gd name="connsiteY2" fmla="*/ 883110 h 2002971"/>
                <a:gd name="connsiteX3" fmla="*/ 1594911 w 1596478"/>
                <a:gd name="connsiteY3" fmla="*/ 0 h 2002971"/>
                <a:gd name="connsiteX0" fmla="*/ 1605483 w 1605502"/>
                <a:gd name="connsiteY0" fmla="*/ 0 h 2015730"/>
                <a:gd name="connsiteX1" fmla="*/ 0 w 1605502"/>
                <a:gd name="connsiteY1" fmla="*/ 2015730 h 2015730"/>
                <a:gd name="connsiteX2" fmla="*/ 1596478 w 1605502"/>
                <a:gd name="connsiteY2" fmla="*/ 895869 h 2015730"/>
                <a:gd name="connsiteX3" fmla="*/ 1605483 w 1605502"/>
                <a:gd name="connsiteY3" fmla="*/ 0 h 2015730"/>
                <a:gd name="connsiteX0" fmla="*/ 1605483 w 1605502"/>
                <a:gd name="connsiteY0" fmla="*/ 0 h 2032742"/>
                <a:gd name="connsiteX1" fmla="*/ 0 w 1605502"/>
                <a:gd name="connsiteY1" fmla="*/ 2032742 h 2032742"/>
                <a:gd name="connsiteX2" fmla="*/ 1596478 w 1605502"/>
                <a:gd name="connsiteY2" fmla="*/ 912881 h 2032742"/>
                <a:gd name="connsiteX3" fmla="*/ 1605483 w 1605502"/>
                <a:gd name="connsiteY3" fmla="*/ 0 h 2032742"/>
                <a:gd name="connsiteX0" fmla="*/ 1592760 w 1596478"/>
                <a:gd name="connsiteY0" fmla="*/ 0 h 2060037"/>
                <a:gd name="connsiteX1" fmla="*/ 0 w 1596478"/>
                <a:gd name="connsiteY1" fmla="*/ 2060037 h 2060037"/>
                <a:gd name="connsiteX2" fmla="*/ 1596478 w 1596478"/>
                <a:gd name="connsiteY2" fmla="*/ 940176 h 2060037"/>
                <a:gd name="connsiteX3" fmla="*/ 1592760 w 1596478"/>
                <a:gd name="connsiteY3" fmla="*/ 0 h 2060037"/>
                <a:gd name="connsiteX0" fmla="*/ 1592760 w 1596478"/>
                <a:gd name="connsiteY0" fmla="*/ 0 h 2042978"/>
                <a:gd name="connsiteX1" fmla="*/ 0 w 1596478"/>
                <a:gd name="connsiteY1" fmla="*/ 2042978 h 2042978"/>
                <a:gd name="connsiteX2" fmla="*/ 1596478 w 1596478"/>
                <a:gd name="connsiteY2" fmla="*/ 923117 h 2042978"/>
                <a:gd name="connsiteX3" fmla="*/ 1592760 w 1596478"/>
                <a:gd name="connsiteY3" fmla="*/ 0 h 2042978"/>
                <a:gd name="connsiteX0" fmla="*/ 1592760 w 1596478"/>
                <a:gd name="connsiteY0" fmla="*/ 0 h 2053214"/>
                <a:gd name="connsiteX1" fmla="*/ 0 w 1596478"/>
                <a:gd name="connsiteY1" fmla="*/ 2053214 h 2053214"/>
                <a:gd name="connsiteX2" fmla="*/ 1596478 w 1596478"/>
                <a:gd name="connsiteY2" fmla="*/ 933353 h 2053214"/>
                <a:gd name="connsiteX3" fmla="*/ 1592760 w 1596478"/>
                <a:gd name="connsiteY3" fmla="*/ 0 h 2053214"/>
                <a:gd name="connsiteX0" fmla="*/ 1614004 w 1614014"/>
                <a:gd name="connsiteY0" fmla="*/ 0 h 2053214"/>
                <a:gd name="connsiteX1" fmla="*/ 0 w 1614014"/>
                <a:gd name="connsiteY1" fmla="*/ 2053214 h 2053214"/>
                <a:gd name="connsiteX2" fmla="*/ 1596478 w 1614014"/>
                <a:gd name="connsiteY2" fmla="*/ 933353 h 2053214"/>
                <a:gd name="connsiteX3" fmla="*/ 1614004 w 1614014"/>
                <a:gd name="connsiteY3" fmla="*/ 0 h 2053214"/>
                <a:gd name="connsiteX0" fmla="*/ 1599936 w 1599946"/>
                <a:gd name="connsiteY0" fmla="*/ 0 h 2015763"/>
                <a:gd name="connsiteX1" fmla="*/ 0 w 1599946"/>
                <a:gd name="connsiteY1" fmla="*/ 2015763 h 2015763"/>
                <a:gd name="connsiteX2" fmla="*/ 1582410 w 1599946"/>
                <a:gd name="connsiteY2" fmla="*/ 933353 h 2015763"/>
                <a:gd name="connsiteX3" fmla="*/ 1599936 w 1599946"/>
                <a:gd name="connsiteY3" fmla="*/ 0 h 2015763"/>
                <a:gd name="connsiteX0" fmla="*/ 1605965 w 1605975"/>
                <a:gd name="connsiteY0" fmla="*/ 0 h 2025750"/>
                <a:gd name="connsiteX1" fmla="*/ 0 w 1605975"/>
                <a:gd name="connsiteY1" fmla="*/ 2025750 h 2025750"/>
                <a:gd name="connsiteX2" fmla="*/ 1588439 w 1605975"/>
                <a:gd name="connsiteY2" fmla="*/ 933353 h 2025750"/>
                <a:gd name="connsiteX3" fmla="*/ 1605965 w 1605975"/>
                <a:gd name="connsiteY3" fmla="*/ 0 h 2025750"/>
                <a:gd name="connsiteX0" fmla="*/ 1605965 w 1605975"/>
                <a:gd name="connsiteY0" fmla="*/ 0 h 2018259"/>
                <a:gd name="connsiteX1" fmla="*/ 0 w 1605975"/>
                <a:gd name="connsiteY1" fmla="*/ 2018259 h 2018259"/>
                <a:gd name="connsiteX2" fmla="*/ 1588439 w 1605975"/>
                <a:gd name="connsiteY2" fmla="*/ 933353 h 2018259"/>
                <a:gd name="connsiteX3" fmla="*/ 1605965 w 1605975"/>
                <a:gd name="connsiteY3" fmla="*/ 0 h 2018259"/>
                <a:gd name="connsiteX0" fmla="*/ 1605965 w 1608648"/>
                <a:gd name="connsiteY0" fmla="*/ 0 h 2018259"/>
                <a:gd name="connsiteX1" fmla="*/ 0 w 1608648"/>
                <a:gd name="connsiteY1" fmla="*/ 2018259 h 2018259"/>
                <a:gd name="connsiteX2" fmla="*/ 1608648 w 1608648"/>
                <a:gd name="connsiteY2" fmla="*/ 896780 h 2018259"/>
                <a:gd name="connsiteX3" fmla="*/ 1605965 w 1608648"/>
                <a:gd name="connsiteY3" fmla="*/ 0 h 2018259"/>
                <a:gd name="connsiteX0" fmla="*/ 1605965 w 1614711"/>
                <a:gd name="connsiteY0" fmla="*/ 0 h 2018259"/>
                <a:gd name="connsiteX1" fmla="*/ 0 w 1614711"/>
                <a:gd name="connsiteY1" fmla="*/ 2018259 h 2018259"/>
                <a:gd name="connsiteX2" fmla="*/ 1614711 w 1614711"/>
                <a:gd name="connsiteY2" fmla="*/ 908971 h 2018259"/>
                <a:gd name="connsiteX3" fmla="*/ 1605965 w 1614711"/>
                <a:gd name="connsiteY3" fmla="*/ 0 h 2018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4711" h="2018259">
                  <a:moveTo>
                    <a:pt x="1605965" y="0"/>
                  </a:moveTo>
                  <a:lnTo>
                    <a:pt x="0" y="2018259"/>
                  </a:lnTo>
                  <a:lnTo>
                    <a:pt x="1614711" y="908971"/>
                  </a:lnTo>
                  <a:cubicBezTo>
                    <a:pt x="1614189" y="614601"/>
                    <a:pt x="1606487" y="294370"/>
                    <a:pt x="1605965" y="0"/>
                  </a:cubicBezTo>
                  <a:close/>
                </a:path>
              </a:pathLst>
            </a:custGeom>
            <a:solidFill>
              <a:srgbClr val="EA52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6" name="Trapezoid 13">
              <a:extLst>
                <a:ext uri="{FF2B5EF4-FFF2-40B4-BE49-F238E27FC236}">
                  <a16:creationId xmlns:a16="http://schemas.microsoft.com/office/drawing/2014/main" id="{8A51BA71-D730-4370-B80B-BC83C97F5909}"/>
                </a:ext>
              </a:extLst>
            </p:cNvPr>
            <p:cNvSpPr/>
            <p:nvPr/>
          </p:nvSpPr>
          <p:spPr>
            <a:xfrm>
              <a:off x="5117875" y="2071944"/>
              <a:ext cx="529844" cy="448015"/>
            </a:xfrm>
            <a:custGeom>
              <a:avLst/>
              <a:gdLst/>
              <a:ahLst/>
              <a:cxnLst/>
              <a:rect l="l" t="t" r="r" b="b"/>
              <a:pathLst>
                <a:path w="2736304" h="2313707">
                  <a:moveTo>
                    <a:pt x="1046195" y="1945901"/>
                  </a:moveTo>
                  <a:lnTo>
                    <a:pt x="998316" y="2093032"/>
                  </a:lnTo>
                  <a:lnTo>
                    <a:pt x="1737988" y="2093032"/>
                  </a:lnTo>
                  <a:lnTo>
                    <a:pt x="1690109" y="1945901"/>
                  </a:lnTo>
                  <a:close/>
                  <a:moveTo>
                    <a:pt x="396044" y="89541"/>
                  </a:moveTo>
                  <a:lnTo>
                    <a:pt x="396044" y="1241668"/>
                  </a:lnTo>
                  <a:lnTo>
                    <a:pt x="2340260" y="1241668"/>
                  </a:lnTo>
                  <a:lnTo>
                    <a:pt x="2340260" y="89541"/>
                  </a:lnTo>
                  <a:close/>
                  <a:moveTo>
                    <a:pt x="252028" y="0"/>
                  </a:moveTo>
                  <a:lnTo>
                    <a:pt x="2484276" y="0"/>
                  </a:lnTo>
                  <a:lnTo>
                    <a:pt x="2484276" y="1331208"/>
                  </a:lnTo>
                  <a:lnTo>
                    <a:pt x="2484679" y="1331208"/>
                  </a:lnTo>
                  <a:lnTo>
                    <a:pt x="2736304" y="2195304"/>
                  </a:lnTo>
                  <a:lnTo>
                    <a:pt x="2736304" y="2313707"/>
                  </a:lnTo>
                  <a:lnTo>
                    <a:pt x="0" y="2313707"/>
                  </a:lnTo>
                  <a:lnTo>
                    <a:pt x="0" y="2195304"/>
                  </a:lnTo>
                  <a:lnTo>
                    <a:pt x="251625" y="1331208"/>
                  </a:lnTo>
                  <a:lnTo>
                    <a:pt x="252028" y="1331208"/>
                  </a:lnTo>
                  <a:close/>
                </a:path>
              </a:pathLst>
            </a:custGeom>
            <a:solidFill>
              <a:srgbClr val="0462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7" name="Rounded Rectangle 7">
              <a:extLst>
                <a:ext uri="{FF2B5EF4-FFF2-40B4-BE49-F238E27FC236}">
                  <a16:creationId xmlns:a16="http://schemas.microsoft.com/office/drawing/2014/main" id="{067A10C1-B3D5-477F-B439-76332F6B051E}"/>
                </a:ext>
              </a:extLst>
            </p:cNvPr>
            <p:cNvSpPr/>
            <p:nvPr/>
          </p:nvSpPr>
          <p:spPr>
            <a:xfrm>
              <a:off x="5241212" y="4250649"/>
              <a:ext cx="271294" cy="469495"/>
            </a:xfrm>
            <a:custGeom>
              <a:avLst/>
              <a:gdLst/>
              <a:ahLst/>
              <a:cxnLst/>
              <a:rect l="l" t="t" r="r" b="b"/>
              <a:pathLst>
                <a:path w="1872208" h="3240000">
                  <a:moveTo>
                    <a:pt x="936104" y="2852499"/>
                  </a:moveTo>
                  <a:cubicBezTo>
                    <a:pt x="861605" y="2852499"/>
                    <a:pt x="801211" y="2912893"/>
                    <a:pt x="801211" y="2987392"/>
                  </a:cubicBezTo>
                  <a:cubicBezTo>
                    <a:pt x="801211" y="3061891"/>
                    <a:pt x="861605" y="3122285"/>
                    <a:pt x="936104" y="3122285"/>
                  </a:cubicBezTo>
                  <a:cubicBezTo>
                    <a:pt x="1010603" y="3122285"/>
                    <a:pt x="1070997" y="3061891"/>
                    <a:pt x="1070997" y="2987392"/>
                  </a:cubicBezTo>
                  <a:cubicBezTo>
                    <a:pt x="1070997" y="2912893"/>
                    <a:pt x="1010603" y="2852499"/>
                    <a:pt x="936104" y="2852499"/>
                  </a:cubicBezTo>
                  <a:close/>
                  <a:moveTo>
                    <a:pt x="144016" y="323096"/>
                  </a:moveTo>
                  <a:lnTo>
                    <a:pt x="144016" y="2699360"/>
                  </a:lnTo>
                  <a:lnTo>
                    <a:pt x="1728192" y="2699360"/>
                  </a:lnTo>
                  <a:lnTo>
                    <a:pt x="1728192" y="323096"/>
                  </a:lnTo>
                  <a:close/>
                  <a:moveTo>
                    <a:pt x="720104" y="107072"/>
                  </a:moveTo>
                  <a:cubicBezTo>
                    <a:pt x="690281" y="107072"/>
                    <a:pt x="666104" y="131249"/>
                    <a:pt x="666104" y="161072"/>
                  </a:cubicBezTo>
                  <a:cubicBezTo>
                    <a:pt x="666104" y="190895"/>
                    <a:pt x="690281" y="215072"/>
                    <a:pt x="720104" y="215072"/>
                  </a:cubicBezTo>
                  <a:lnTo>
                    <a:pt x="1152104" y="215072"/>
                  </a:lnTo>
                  <a:cubicBezTo>
                    <a:pt x="1181927" y="215072"/>
                    <a:pt x="1206104" y="190895"/>
                    <a:pt x="1206104" y="161072"/>
                  </a:cubicBezTo>
                  <a:cubicBezTo>
                    <a:pt x="1206104" y="131249"/>
                    <a:pt x="1181927" y="107072"/>
                    <a:pt x="1152104" y="107072"/>
                  </a:cubicBezTo>
                  <a:close/>
                  <a:moveTo>
                    <a:pt x="312041" y="0"/>
                  </a:moveTo>
                  <a:lnTo>
                    <a:pt x="1560167" y="0"/>
                  </a:lnTo>
                  <a:cubicBezTo>
                    <a:pt x="1732502" y="0"/>
                    <a:pt x="1872208" y="139706"/>
                    <a:pt x="1872208" y="312041"/>
                  </a:cubicBezTo>
                  <a:lnTo>
                    <a:pt x="1872208" y="2927959"/>
                  </a:lnTo>
                  <a:cubicBezTo>
                    <a:pt x="1872208" y="3100294"/>
                    <a:pt x="1732502" y="3240000"/>
                    <a:pt x="1560167" y="3240000"/>
                  </a:cubicBezTo>
                  <a:lnTo>
                    <a:pt x="312041" y="3240000"/>
                  </a:lnTo>
                  <a:cubicBezTo>
                    <a:pt x="139706" y="3240000"/>
                    <a:pt x="0" y="3100294"/>
                    <a:pt x="0" y="2927959"/>
                  </a:cubicBezTo>
                  <a:lnTo>
                    <a:pt x="0" y="312041"/>
                  </a:lnTo>
                  <a:cubicBezTo>
                    <a:pt x="0" y="139706"/>
                    <a:pt x="139706" y="0"/>
                    <a:pt x="312041" y="0"/>
                  </a:cubicBezTo>
                  <a:close/>
                </a:path>
              </a:pathLst>
            </a:custGeom>
            <a:solidFill>
              <a:srgbClr val="0462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8" name="Rectangle 18">
              <a:extLst>
                <a:ext uri="{FF2B5EF4-FFF2-40B4-BE49-F238E27FC236}">
                  <a16:creationId xmlns:a16="http://schemas.microsoft.com/office/drawing/2014/main" id="{AF1546AF-FE5A-4C1F-87D2-4353C68E737A}"/>
                </a:ext>
              </a:extLst>
            </p:cNvPr>
            <p:cNvSpPr/>
            <p:nvPr/>
          </p:nvSpPr>
          <p:spPr>
            <a:xfrm>
              <a:off x="5137270" y="3189036"/>
              <a:ext cx="491054" cy="390153"/>
            </a:xfrm>
            <a:custGeom>
              <a:avLst/>
              <a:gdLst/>
              <a:ahLst/>
              <a:cxnLst/>
              <a:rect l="l" t="t" r="r" b="b"/>
              <a:pathLst>
                <a:path w="3240000" h="2574247">
                  <a:moveTo>
                    <a:pt x="2393400" y="1814089"/>
                  </a:moveTo>
                  <a:cubicBezTo>
                    <a:pt x="2363577" y="1814089"/>
                    <a:pt x="2339400" y="1838266"/>
                    <a:pt x="2339400" y="1868089"/>
                  </a:cubicBezTo>
                  <a:cubicBezTo>
                    <a:pt x="2339400" y="1897912"/>
                    <a:pt x="2363577" y="1922089"/>
                    <a:pt x="2393400" y="1922089"/>
                  </a:cubicBezTo>
                  <a:lnTo>
                    <a:pt x="2573400" y="1922089"/>
                  </a:lnTo>
                  <a:cubicBezTo>
                    <a:pt x="2603223" y="1922089"/>
                    <a:pt x="2627400" y="1897912"/>
                    <a:pt x="2627400" y="1868089"/>
                  </a:cubicBezTo>
                  <a:cubicBezTo>
                    <a:pt x="2627400" y="1838266"/>
                    <a:pt x="2603223" y="1814089"/>
                    <a:pt x="2573400" y="1814089"/>
                  </a:cubicBezTo>
                  <a:close/>
                  <a:moveTo>
                    <a:pt x="173344" y="1814089"/>
                  </a:moveTo>
                  <a:cubicBezTo>
                    <a:pt x="143521" y="1814089"/>
                    <a:pt x="119344" y="1838266"/>
                    <a:pt x="119344" y="1868089"/>
                  </a:cubicBezTo>
                  <a:cubicBezTo>
                    <a:pt x="119344" y="1897912"/>
                    <a:pt x="143521" y="1922089"/>
                    <a:pt x="173344" y="1922089"/>
                  </a:cubicBezTo>
                  <a:lnTo>
                    <a:pt x="353344" y="1922089"/>
                  </a:lnTo>
                  <a:cubicBezTo>
                    <a:pt x="383167" y="1922089"/>
                    <a:pt x="407344" y="1897912"/>
                    <a:pt x="407344" y="1868089"/>
                  </a:cubicBezTo>
                  <a:cubicBezTo>
                    <a:pt x="407344" y="1838266"/>
                    <a:pt x="383167" y="1814089"/>
                    <a:pt x="353344" y="1814089"/>
                  </a:cubicBezTo>
                  <a:close/>
                  <a:moveTo>
                    <a:pt x="2933496" y="1796081"/>
                  </a:moveTo>
                  <a:cubicBezTo>
                    <a:pt x="2893727" y="1796081"/>
                    <a:pt x="2861488" y="1828320"/>
                    <a:pt x="2861488" y="1868089"/>
                  </a:cubicBezTo>
                  <a:cubicBezTo>
                    <a:pt x="2861488" y="1907858"/>
                    <a:pt x="2893727" y="1940097"/>
                    <a:pt x="2933496" y="1940097"/>
                  </a:cubicBezTo>
                  <a:cubicBezTo>
                    <a:pt x="2973265" y="1940097"/>
                    <a:pt x="3005504" y="1907858"/>
                    <a:pt x="3005504" y="1868089"/>
                  </a:cubicBezTo>
                  <a:cubicBezTo>
                    <a:pt x="3005504" y="1828320"/>
                    <a:pt x="2973265" y="1796081"/>
                    <a:pt x="2933496" y="1796081"/>
                  </a:cubicBezTo>
                  <a:close/>
                  <a:moveTo>
                    <a:pt x="119344" y="122856"/>
                  </a:moveTo>
                  <a:lnTo>
                    <a:pt x="119344" y="1728192"/>
                  </a:lnTo>
                  <a:lnTo>
                    <a:pt x="3120656" y="1728192"/>
                  </a:lnTo>
                  <a:lnTo>
                    <a:pt x="3120656" y="122856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2016224"/>
                  </a:lnTo>
                  <a:lnTo>
                    <a:pt x="1812079" y="2016224"/>
                  </a:lnTo>
                  <a:lnTo>
                    <a:pt x="1857107" y="2320159"/>
                  </a:lnTo>
                  <a:lnTo>
                    <a:pt x="2357140" y="2320159"/>
                  </a:lnTo>
                  <a:cubicBezTo>
                    <a:pt x="2427304" y="2320159"/>
                    <a:pt x="2484184" y="2377039"/>
                    <a:pt x="2484184" y="2447203"/>
                  </a:cubicBezTo>
                  <a:lnTo>
                    <a:pt x="2484184" y="2574247"/>
                  </a:lnTo>
                  <a:lnTo>
                    <a:pt x="755992" y="2574247"/>
                  </a:lnTo>
                  <a:lnTo>
                    <a:pt x="755992" y="2447203"/>
                  </a:lnTo>
                  <a:cubicBezTo>
                    <a:pt x="755992" y="2377039"/>
                    <a:pt x="812872" y="2320159"/>
                    <a:pt x="883036" y="2320159"/>
                  </a:cubicBezTo>
                  <a:lnTo>
                    <a:pt x="1382894" y="2320159"/>
                  </a:lnTo>
                  <a:lnTo>
                    <a:pt x="1427922" y="2016224"/>
                  </a:lnTo>
                  <a:lnTo>
                    <a:pt x="0" y="2016224"/>
                  </a:lnTo>
                  <a:close/>
                </a:path>
              </a:pathLst>
            </a:custGeom>
            <a:solidFill>
              <a:srgbClr val="FED9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9" name="Freeform 25">
              <a:extLst>
                <a:ext uri="{FF2B5EF4-FFF2-40B4-BE49-F238E27FC236}">
                  <a16:creationId xmlns:a16="http://schemas.microsoft.com/office/drawing/2014/main" id="{879ABDEC-84B1-4C5D-922C-2AA19FFA5176}"/>
                </a:ext>
              </a:extLst>
            </p:cNvPr>
            <p:cNvSpPr/>
            <p:nvPr/>
          </p:nvSpPr>
          <p:spPr>
            <a:xfrm>
              <a:off x="5206000" y="5339338"/>
              <a:ext cx="417857" cy="517071"/>
            </a:xfrm>
            <a:custGeom>
              <a:avLst/>
              <a:gdLst>
                <a:gd name="connsiteX0" fmla="*/ 371475 w 1600200"/>
                <a:gd name="connsiteY0" fmla="*/ 0 h 1857375"/>
                <a:gd name="connsiteX1" fmla="*/ 628650 w 1600200"/>
                <a:gd name="connsiteY1" fmla="*/ 523875 h 1857375"/>
                <a:gd name="connsiteX2" fmla="*/ 400050 w 1600200"/>
                <a:gd name="connsiteY2" fmla="*/ 561975 h 1857375"/>
                <a:gd name="connsiteX3" fmla="*/ 1019175 w 1600200"/>
                <a:gd name="connsiteY3" fmla="*/ 1438275 h 1857375"/>
                <a:gd name="connsiteX4" fmla="*/ 1219200 w 1600200"/>
                <a:gd name="connsiteY4" fmla="*/ 1238250 h 1857375"/>
                <a:gd name="connsiteX5" fmla="*/ 1600200 w 1600200"/>
                <a:gd name="connsiteY5" fmla="*/ 1666875 h 1857375"/>
                <a:gd name="connsiteX6" fmla="*/ 1038225 w 1600200"/>
                <a:gd name="connsiteY6" fmla="*/ 1857375 h 1857375"/>
                <a:gd name="connsiteX7" fmla="*/ 0 w 1600200"/>
                <a:gd name="connsiteY7" fmla="*/ 314325 h 1857375"/>
                <a:gd name="connsiteX8" fmla="*/ 371475 w 1600200"/>
                <a:gd name="connsiteY8" fmla="*/ 0 h 1857375"/>
                <a:gd name="connsiteX0" fmla="*/ 371475 w 1600200"/>
                <a:gd name="connsiteY0" fmla="*/ 0 h 1917951"/>
                <a:gd name="connsiteX1" fmla="*/ 628650 w 1600200"/>
                <a:gd name="connsiteY1" fmla="*/ 584451 h 1917951"/>
                <a:gd name="connsiteX2" fmla="*/ 400050 w 1600200"/>
                <a:gd name="connsiteY2" fmla="*/ 622551 h 1917951"/>
                <a:gd name="connsiteX3" fmla="*/ 1019175 w 1600200"/>
                <a:gd name="connsiteY3" fmla="*/ 1498851 h 1917951"/>
                <a:gd name="connsiteX4" fmla="*/ 1219200 w 1600200"/>
                <a:gd name="connsiteY4" fmla="*/ 1298826 h 1917951"/>
                <a:gd name="connsiteX5" fmla="*/ 1600200 w 1600200"/>
                <a:gd name="connsiteY5" fmla="*/ 1727451 h 1917951"/>
                <a:gd name="connsiteX6" fmla="*/ 1038225 w 1600200"/>
                <a:gd name="connsiteY6" fmla="*/ 1917951 h 1917951"/>
                <a:gd name="connsiteX7" fmla="*/ 0 w 1600200"/>
                <a:gd name="connsiteY7" fmla="*/ 374901 h 1917951"/>
                <a:gd name="connsiteX8" fmla="*/ 371475 w 1600200"/>
                <a:gd name="connsiteY8" fmla="*/ 0 h 1917951"/>
                <a:gd name="connsiteX0" fmla="*/ 371475 w 1600200"/>
                <a:gd name="connsiteY0" fmla="*/ 1277 h 1919228"/>
                <a:gd name="connsiteX1" fmla="*/ 628650 w 1600200"/>
                <a:gd name="connsiteY1" fmla="*/ 585728 h 1919228"/>
                <a:gd name="connsiteX2" fmla="*/ 400050 w 1600200"/>
                <a:gd name="connsiteY2" fmla="*/ 623828 h 1919228"/>
                <a:gd name="connsiteX3" fmla="*/ 1019175 w 1600200"/>
                <a:gd name="connsiteY3" fmla="*/ 1500128 h 1919228"/>
                <a:gd name="connsiteX4" fmla="*/ 1219200 w 1600200"/>
                <a:gd name="connsiteY4" fmla="*/ 1300103 h 1919228"/>
                <a:gd name="connsiteX5" fmla="*/ 1600200 w 1600200"/>
                <a:gd name="connsiteY5" fmla="*/ 1728728 h 1919228"/>
                <a:gd name="connsiteX6" fmla="*/ 1038225 w 1600200"/>
                <a:gd name="connsiteY6" fmla="*/ 1919228 h 1919228"/>
                <a:gd name="connsiteX7" fmla="*/ 0 w 1600200"/>
                <a:gd name="connsiteY7" fmla="*/ 376178 h 1919228"/>
                <a:gd name="connsiteX8" fmla="*/ 371475 w 1600200"/>
                <a:gd name="connsiteY8" fmla="*/ 1277 h 1919228"/>
                <a:gd name="connsiteX0" fmla="*/ 371475 w 1600200"/>
                <a:gd name="connsiteY0" fmla="*/ 1277 h 1919228"/>
                <a:gd name="connsiteX1" fmla="*/ 628650 w 1600200"/>
                <a:gd name="connsiteY1" fmla="*/ 585728 h 1919228"/>
                <a:gd name="connsiteX2" fmla="*/ 400050 w 1600200"/>
                <a:gd name="connsiteY2" fmla="*/ 623828 h 1919228"/>
                <a:gd name="connsiteX3" fmla="*/ 1019175 w 1600200"/>
                <a:gd name="connsiteY3" fmla="*/ 1500128 h 1919228"/>
                <a:gd name="connsiteX4" fmla="*/ 1219200 w 1600200"/>
                <a:gd name="connsiteY4" fmla="*/ 1300103 h 1919228"/>
                <a:gd name="connsiteX5" fmla="*/ 1600200 w 1600200"/>
                <a:gd name="connsiteY5" fmla="*/ 1728728 h 1919228"/>
                <a:gd name="connsiteX6" fmla="*/ 1038225 w 1600200"/>
                <a:gd name="connsiteY6" fmla="*/ 1919228 h 1919228"/>
                <a:gd name="connsiteX7" fmla="*/ 0 w 1600200"/>
                <a:gd name="connsiteY7" fmla="*/ 376178 h 1919228"/>
                <a:gd name="connsiteX8" fmla="*/ 371475 w 1600200"/>
                <a:gd name="connsiteY8" fmla="*/ 1277 h 1919228"/>
                <a:gd name="connsiteX0" fmla="*/ 371475 w 1600200"/>
                <a:gd name="connsiteY0" fmla="*/ 1544 h 1919495"/>
                <a:gd name="connsiteX1" fmla="*/ 628650 w 1600200"/>
                <a:gd name="connsiteY1" fmla="*/ 585995 h 1919495"/>
                <a:gd name="connsiteX2" fmla="*/ 400050 w 1600200"/>
                <a:gd name="connsiteY2" fmla="*/ 624095 h 1919495"/>
                <a:gd name="connsiteX3" fmla="*/ 1019175 w 1600200"/>
                <a:gd name="connsiteY3" fmla="*/ 1500395 h 1919495"/>
                <a:gd name="connsiteX4" fmla="*/ 1219200 w 1600200"/>
                <a:gd name="connsiteY4" fmla="*/ 1300370 h 1919495"/>
                <a:gd name="connsiteX5" fmla="*/ 1600200 w 1600200"/>
                <a:gd name="connsiteY5" fmla="*/ 1728995 h 1919495"/>
                <a:gd name="connsiteX6" fmla="*/ 1038225 w 1600200"/>
                <a:gd name="connsiteY6" fmla="*/ 1919495 h 1919495"/>
                <a:gd name="connsiteX7" fmla="*/ 0 w 1600200"/>
                <a:gd name="connsiteY7" fmla="*/ 376445 h 1919495"/>
                <a:gd name="connsiteX8" fmla="*/ 371475 w 1600200"/>
                <a:gd name="connsiteY8" fmla="*/ 1544 h 1919495"/>
                <a:gd name="connsiteX0" fmla="*/ 371475 w 1600200"/>
                <a:gd name="connsiteY0" fmla="*/ 1487 h 1919438"/>
                <a:gd name="connsiteX1" fmla="*/ 568075 w 1600200"/>
                <a:gd name="connsiteY1" fmla="*/ 603245 h 1919438"/>
                <a:gd name="connsiteX2" fmla="*/ 400050 w 1600200"/>
                <a:gd name="connsiteY2" fmla="*/ 624038 h 1919438"/>
                <a:gd name="connsiteX3" fmla="*/ 1019175 w 1600200"/>
                <a:gd name="connsiteY3" fmla="*/ 1500338 h 1919438"/>
                <a:gd name="connsiteX4" fmla="*/ 1219200 w 1600200"/>
                <a:gd name="connsiteY4" fmla="*/ 1300313 h 1919438"/>
                <a:gd name="connsiteX5" fmla="*/ 1600200 w 1600200"/>
                <a:gd name="connsiteY5" fmla="*/ 1728938 h 1919438"/>
                <a:gd name="connsiteX6" fmla="*/ 1038225 w 1600200"/>
                <a:gd name="connsiteY6" fmla="*/ 1919438 h 1919438"/>
                <a:gd name="connsiteX7" fmla="*/ 0 w 1600200"/>
                <a:gd name="connsiteY7" fmla="*/ 376388 h 1919438"/>
                <a:gd name="connsiteX8" fmla="*/ 371475 w 1600200"/>
                <a:gd name="connsiteY8" fmla="*/ 1487 h 1919438"/>
                <a:gd name="connsiteX0" fmla="*/ 371475 w 1600200"/>
                <a:gd name="connsiteY0" fmla="*/ 1032 h 1918983"/>
                <a:gd name="connsiteX1" fmla="*/ 568075 w 1600200"/>
                <a:gd name="connsiteY1" fmla="*/ 602790 h 1918983"/>
                <a:gd name="connsiteX2" fmla="*/ 400050 w 1600200"/>
                <a:gd name="connsiteY2" fmla="*/ 623583 h 1918983"/>
                <a:gd name="connsiteX3" fmla="*/ 1019175 w 1600200"/>
                <a:gd name="connsiteY3" fmla="*/ 1499883 h 1918983"/>
                <a:gd name="connsiteX4" fmla="*/ 1219200 w 1600200"/>
                <a:gd name="connsiteY4" fmla="*/ 1299858 h 1918983"/>
                <a:gd name="connsiteX5" fmla="*/ 1600200 w 1600200"/>
                <a:gd name="connsiteY5" fmla="*/ 1728483 h 1918983"/>
                <a:gd name="connsiteX6" fmla="*/ 1038225 w 1600200"/>
                <a:gd name="connsiteY6" fmla="*/ 1918983 h 1918983"/>
                <a:gd name="connsiteX7" fmla="*/ 0 w 1600200"/>
                <a:gd name="connsiteY7" fmla="*/ 375933 h 1918983"/>
                <a:gd name="connsiteX8" fmla="*/ 371475 w 1600200"/>
                <a:gd name="connsiteY8" fmla="*/ 1032 h 1918983"/>
                <a:gd name="connsiteX0" fmla="*/ 371475 w 1600200"/>
                <a:gd name="connsiteY0" fmla="*/ 1088 h 1919039"/>
                <a:gd name="connsiteX1" fmla="*/ 568075 w 1600200"/>
                <a:gd name="connsiteY1" fmla="*/ 602846 h 1919039"/>
                <a:gd name="connsiteX2" fmla="*/ 400050 w 1600200"/>
                <a:gd name="connsiteY2" fmla="*/ 623639 h 1919039"/>
                <a:gd name="connsiteX3" fmla="*/ 1019175 w 1600200"/>
                <a:gd name="connsiteY3" fmla="*/ 1499939 h 1919039"/>
                <a:gd name="connsiteX4" fmla="*/ 1219200 w 1600200"/>
                <a:gd name="connsiteY4" fmla="*/ 1299914 h 1919039"/>
                <a:gd name="connsiteX5" fmla="*/ 1600200 w 1600200"/>
                <a:gd name="connsiteY5" fmla="*/ 1728539 h 1919039"/>
                <a:gd name="connsiteX6" fmla="*/ 1038225 w 1600200"/>
                <a:gd name="connsiteY6" fmla="*/ 1919039 h 1919039"/>
                <a:gd name="connsiteX7" fmla="*/ 0 w 1600200"/>
                <a:gd name="connsiteY7" fmla="*/ 375989 h 1919039"/>
                <a:gd name="connsiteX8" fmla="*/ 371475 w 1600200"/>
                <a:gd name="connsiteY8" fmla="*/ 1088 h 1919039"/>
                <a:gd name="connsiteX0" fmla="*/ 371475 w 1600200"/>
                <a:gd name="connsiteY0" fmla="*/ 1088 h 1919039"/>
                <a:gd name="connsiteX1" fmla="*/ 568075 w 1600200"/>
                <a:gd name="connsiteY1" fmla="*/ 602846 h 1919039"/>
                <a:gd name="connsiteX2" fmla="*/ 400050 w 1600200"/>
                <a:gd name="connsiteY2" fmla="*/ 623639 h 1919039"/>
                <a:gd name="connsiteX3" fmla="*/ 1019175 w 1600200"/>
                <a:gd name="connsiteY3" fmla="*/ 1499939 h 1919039"/>
                <a:gd name="connsiteX4" fmla="*/ 1219200 w 1600200"/>
                <a:gd name="connsiteY4" fmla="*/ 1299914 h 1919039"/>
                <a:gd name="connsiteX5" fmla="*/ 1600200 w 1600200"/>
                <a:gd name="connsiteY5" fmla="*/ 1728539 h 1919039"/>
                <a:gd name="connsiteX6" fmla="*/ 1038225 w 1600200"/>
                <a:gd name="connsiteY6" fmla="*/ 1919039 h 1919039"/>
                <a:gd name="connsiteX7" fmla="*/ 0 w 1600200"/>
                <a:gd name="connsiteY7" fmla="*/ 375989 h 1919039"/>
                <a:gd name="connsiteX8" fmla="*/ 371475 w 1600200"/>
                <a:gd name="connsiteY8" fmla="*/ 1088 h 191903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400050 w 1600200"/>
                <a:gd name="connsiteY2" fmla="*/ 623669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408703 w 1600200"/>
                <a:gd name="connsiteY2" fmla="*/ 643860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59666 w 1600200"/>
                <a:gd name="connsiteY2" fmla="*/ 643860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1019175 w 1600200"/>
                <a:gd name="connsiteY3" fmla="*/ 1499969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70138 w 1600200"/>
                <a:gd name="connsiteY3" fmla="*/ 1517276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1010522 w 1600200"/>
                <a:gd name="connsiteY3" fmla="*/ 1534584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96099 w 1600200"/>
                <a:gd name="connsiteY3" fmla="*/ 1546122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87445 w 1600200"/>
                <a:gd name="connsiteY3" fmla="*/ 1528815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87445 w 1600200"/>
                <a:gd name="connsiteY3" fmla="*/ 1528815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87445 w 1600200"/>
                <a:gd name="connsiteY3" fmla="*/ 1528815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87445 w 1600200"/>
                <a:gd name="connsiteY3" fmla="*/ 1528815 h 1919069"/>
                <a:gd name="connsiteX4" fmla="*/ 1219200 w 1600200"/>
                <a:gd name="connsiteY4" fmla="*/ 1299944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87445 w 1600200"/>
                <a:gd name="connsiteY3" fmla="*/ 1528815 h 1919069"/>
                <a:gd name="connsiteX4" fmla="*/ 1173048 w 1600200"/>
                <a:gd name="connsiteY4" fmla="*/ 1311482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87445 w 1600200"/>
                <a:gd name="connsiteY3" fmla="*/ 1528815 h 1919069"/>
                <a:gd name="connsiteX4" fmla="*/ 1173048 w 1600200"/>
                <a:gd name="connsiteY4" fmla="*/ 1311482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87445 w 1600200"/>
                <a:gd name="connsiteY3" fmla="*/ 1528815 h 1919069"/>
                <a:gd name="connsiteX4" fmla="*/ 1173048 w 1600200"/>
                <a:gd name="connsiteY4" fmla="*/ 1311482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600200"/>
                <a:gd name="connsiteY0" fmla="*/ 1118 h 1919069"/>
                <a:gd name="connsiteX1" fmla="*/ 568075 w 1600200"/>
                <a:gd name="connsiteY1" fmla="*/ 602876 h 1919069"/>
                <a:gd name="connsiteX2" fmla="*/ 374089 w 1600200"/>
                <a:gd name="connsiteY2" fmla="*/ 646744 h 1919069"/>
                <a:gd name="connsiteX3" fmla="*/ 987445 w 1600200"/>
                <a:gd name="connsiteY3" fmla="*/ 1528815 h 1919069"/>
                <a:gd name="connsiteX4" fmla="*/ 1173048 w 1600200"/>
                <a:gd name="connsiteY4" fmla="*/ 1311482 h 1919069"/>
                <a:gd name="connsiteX5" fmla="*/ 1600200 w 1600200"/>
                <a:gd name="connsiteY5" fmla="*/ 1728569 h 1919069"/>
                <a:gd name="connsiteX6" fmla="*/ 1038225 w 1600200"/>
                <a:gd name="connsiteY6" fmla="*/ 1919069 h 1919069"/>
                <a:gd name="connsiteX7" fmla="*/ 0 w 1600200"/>
                <a:gd name="connsiteY7" fmla="*/ 376019 h 1919069"/>
                <a:gd name="connsiteX8" fmla="*/ 371475 w 1600200"/>
                <a:gd name="connsiteY8" fmla="*/ 1118 h 1919069"/>
                <a:gd name="connsiteX0" fmla="*/ 371475 w 1588662"/>
                <a:gd name="connsiteY0" fmla="*/ 1118 h 1919069"/>
                <a:gd name="connsiteX1" fmla="*/ 568075 w 1588662"/>
                <a:gd name="connsiteY1" fmla="*/ 602876 h 1919069"/>
                <a:gd name="connsiteX2" fmla="*/ 374089 w 1588662"/>
                <a:gd name="connsiteY2" fmla="*/ 646744 h 1919069"/>
                <a:gd name="connsiteX3" fmla="*/ 987445 w 1588662"/>
                <a:gd name="connsiteY3" fmla="*/ 1528815 h 1919069"/>
                <a:gd name="connsiteX4" fmla="*/ 1173048 w 1588662"/>
                <a:gd name="connsiteY4" fmla="*/ 1311482 h 1919069"/>
                <a:gd name="connsiteX5" fmla="*/ 1588662 w 1588662"/>
                <a:gd name="connsiteY5" fmla="*/ 1699723 h 1919069"/>
                <a:gd name="connsiteX6" fmla="*/ 1038225 w 1588662"/>
                <a:gd name="connsiteY6" fmla="*/ 1919069 h 1919069"/>
                <a:gd name="connsiteX7" fmla="*/ 0 w 1588662"/>
                <a:gd name="connsiteY7" fmla="*/ 376019 h 1919069"/>
                <a:gd name="connsiteX8" fmla="*/ 371475 w 1588662"/>
                <a:gd name="connsiteY8" fmla="*/ 1118 h 1919069"/>
                <a:gd name="connsiteX0" fmla="*/ 371475 w 1600166"/>
                <a:gd name="connsiteY0" fmla="*/ 1118 h 1919069"/>
                <a:gd name="connsiteX1" fmla="*/ 568075 w 1600166"/>
                <a:gd name="connsiteY1" fmla="*/ 602876 h 1919069"/>
                <a:gd name="connsiteX2" fmla="*/ 374089 w 1600166"/>
                <a:gd name="connsiteY2" fmla="*/ 646744 h 1919069"/>
                <a:gd name="connsiteX3" fmla="*/ 987445 w 1600166"/>
                <a:gd name="connsiteY3" fmla="*/ 1528815 h 1919069"/>
                <a:gd name="connsiteX4" fmla="*/ 1173048 w 1600166"/>
                <a:gd name="connsiteY4" fmla="*/ 1311482 h 1919069"/>
                <a:gd name="connsiteX5" fmla="*/ 1588662 w 1600166"/>
                <a:gd name="connsiteY5" fmla="*/ 1699723 h 1919069"/>
                <a:gd name="connsiteX6" fmla="*/ 1038225 w 1600166"/>
                <a:gd name="connsiteY6" fmla="*/ 1919069 h 1919069"/>
                <a:gd name="connsiteX7" fmla="*/ 0 w 1600166"/>
                <a:gd name="connsiteY7" fmla="*/ 376019 h 1919069"/>
                <a:gd name="connsiteX8" fmla="*/ 371475 w 1600166"/>
                <a:gd name="connsiteY8" fmla="*/ 1118 h 1919069"/>
                <a:gd name="connsiteX0" fmla="*/ 371475 w 1600166"/>
                <a:gd name="connsiteY0" fmla="*/ 1118 h 1919069"/>
                <a:gd name="connsiteX1" fmla="*/ 568075 w 1600166"/>
                <a:gd name="connsiteY1" fmla="*/ 602876 h 1919069"/>
                <a:gd name="connsiteX2" fmla="*/ 374089 w 1600166"/>
                <a:gd name="connsiteY2" fmla="*/ 646744 h 1919069"/>
                <a:gd name="connsiteX3" fmla="*/ 987445 w 1600166"/>
                <a:gd name="connsiteY3" fmla="*/ 1528815 h 1919069"/>
                <a:gd name="connsiteX4" fmla="*/ 1173048 w 1600166"/>
                <a:gd name="connsiteY4" fmla="*/ 1311482 h 1919069"/>
                <a:gd name="connsiteX5" fmla="*/ 1588662 w 1600166"/>
                <a:gd name="connsiteY5" fmla="*/ 1699723 h 1919069"/>
                <a:gd name="connsiteX6" fmla="*/ 1038225 w 1600166"/>
                <a:gd name="connsiteY6" fmla="*/ 1919069 h 1919069"/>
                <a:gd name="connsiteX7" fmla="*/ 0 w 1600166"/>
                <a:gd name="connsiteY7" fmla="*/ 376019 h 1919069"/>
                <a:gd name="connsiteX8" fmla="*/ 371475 w 1600166"/>
                <a:gd name="connsiteY8" fmla="*/ 1118 h 1919069"/>
                <a:gd name="connsiteX0" fmla="*/ 371475 w 1596260"/>
                <a:gd name="connsiteY0" fmla="*/ 1118 h 1919069"/>
                <a:gd name="connsiteX1" fmla="*/ 568075 w 1596260"/>
                <a:gd name="connsiteY1" fmla="*/ 602876 h 1919069"/>
                <a:gd name="connsiteX2" fmla="*/ 374089 w 1596260"/>
                <a:gd name="connsiteY2" fmla="*/ 646744 h 1919069"/>
                <a:gd name="connsiteX3" fmla="*/ 987445 w 1596260"/>
                <a:gd name="connsiteY3" fmla="*/ 1528815 h 1919069"/>
                <a:gd name="connsiteX4" fmla="*/ 1173048 w 1596260"/>
                <a:gd name="connsiteY4" fmla="*/ 1311482 h 1919069"/>
                <a:gd name="connsiteX5" fmla="*/ 1588662 w 1596260"/>
                <a:gd name="connsiteY5" fmla="*/ 1699723 h 1919069"/>
                <a:gd name="connsiteX6" fmla="*/ 1038225 w 1596260"/>
                <a:gd name="connsiteY6" fmla="*/ 1919069 h 1919069"/>
                <a:gd name="connsiteX7" fmla="*/ 0 w 1596260"/>
                <a:gd name="connsiteY7" fmla="*/ 376019 h 1919069"/>
                <a:gd name="connsiteX8" fmla="*/ 371475 w 1596260"/>
                <a:gd name="connsiteY8" fmla="*/ 1118 h 1919069"/>
                <a:gd name="connsiteX0" fmla="*/ 371475 w 1596260"/>
                <a:gd name="connsiteY0" fmla="*/ 1118 h 1919069"/>
                <a:gd name="connsiteX1" fmla="*/ 568075 w 1596260"/>
                <a:gd name="connsiteY1" fmla="*/ 602876 h 1919069"/>
                <a:gd name="connsiteX2" fmla="*/ 374089 w 1596260"/>
                <a:gd name="connsiteY2" fmla="*/ 646744 h 1919069"/>
                <a:gd name="connsiteX3" fmla="*/ 987445 w 1596260"/>
                <a:gd name="connsiteY3" fmla="*/ 1528815 h 1919069"/>
                <a:gd name="connsiteX4" fmla="*/ 1173048 w 1596260"/>
                <a:gd name="connsiteY4" fmla="*/ 1311482 h 1919069"/>
                <a:gd name="connsiteX5" fmla="*/ 1588662 w 1596260"/>
                <a:gd name="connsiteY5" fmla="*/ 1699723 h 1919069"/>
                <a:gd name="connsiteX6" fmla="*/ 1038225 w 1596260"/>
                <a:gd name="connsiteY6" fmla="*/ 1919069 h 1919069"/>
                <a:gd name="connsiteX7" fmla="*/ 0 w 1596260"/>
                <a:gd name="connsiteY7" fmla="*/ 376019 h 1919069"/>
                <a:gd name="connsiteX8" fmla="*/ 371475 w 1596260"/>
                <a:gd name="connsiteY8" fmla="*/ 1118 h 1919069"/>
                <a:gd name="connsiteX0" fmla="*/ 371475 w 1596260"/>
                <a:gd name="connsiteY0" fmla="*/ 1118 h 1946976"/>
                <a:gd name="connsiteX1" fmla="*/ 568075 w 1596260"/>
                <a:gd name="connsiteY1" fmla="*/ 602876 h 1946976"/>
                <a:gd name="connsiteX2" fmla="*/ 374089 w 1596260"/>
                <a:gd name="connsiteY2" fmla="*/ 646744 h 1946976"/>
                <a:gd name="connsiteX3" fmla="*/ 987445 w 1596260"/>
                <a:gd name="connsiteY3" fmla="*/ 1528815 h 1946976"/>
                <a:gd name="connsiteX4" fmla="*/ 1173048 w 1596260"/>
                <a:gd name="connsiteY4" fmla="*/ 1311482 h 1946976"/>
                <a:gd name="connsiteX5" fmla="*/ 1588662 w 1596260"/>
                <a:gd name="connsiteY5" fmla="*/ 1699723 h 1946976"/>
                <a:gd name="connsiteX6" fmla="*/ 1038225 w 1596260"/>
                <a:gd name="connsiteY6" fmla="*/ 1919069 h 1946976"/>
                <a:gd name="connsiteX7" fmla="*/ 0 w 1596260"/>
                <a:gd name="connsiteY7" fmla="*/ 376019 h 1946976"/>
                <a:gd name="connsiteX8" fmla="*/ 371475 w 1596260"/>
                <a:gd name="connsiteY8" fmla="*/ 1118 h 1946976"/>
                <a:gd name="connsiteX0" fmla="*/ 357053 w 1581838"/>
                <a:gd name="connsiteY0" fmla="*/ 1118 h 1946976"/>
                <a:gd name="connsiteX1" fmla="*/ 553653 w 1581838"/>
                <a:gd name="connsiteY1" fmla="*/ 602876 h 1946976"/>
                <a:gd name="connsiteX2" fmla="*/ 359667 w 1581838"/>
                <a:gd name="connsiteY2" fmla="*/ 646744 h 1946976"/>
                <a:gd name="connsiteX3" fmla="*/ 973023 w 1581838"/>
                <a:gd name="connsiteY3" fmla="*/ 1528815 h 1946976"/>
                <a:gd name="connsiteX4" fmla="*/ 1158626 w 1581838"/>
                <a:gd name="connsiteY4" fmla="*/ 1311482 h 1946976"/>
                <a:gd name="connsiteX5" fmla="*/ 1574240 w 1581838"/>
                <a:gd name="connsiteY5" fmla="*/ 1699723 h 1946976"/>
                <a:gd name="connsiteX6" fmla="*/ 1023803 w 1581838"/>
                <a:gd name="connsiteY6" fmla="*/ 1919069 h 1946976"/>
                <a:gd name="connsiteX7" fmla="*/ 0 w 1581838"/>
                <a:gd name="connsiteY7" fmla="*/ 378903 h 1946976"/>
                <a:gd name="connsiteX8" fmla="*/ 357053 w 1581838"/>
                <a:gd name="connsiteY8" fmla="*/ 1118 h 1946976"/>
                <a:gd name="connsiteX0" fmla="*/ 357053 w 1581838"/>
                <a:gd name="connsiteY0" fmla="*/ 1118 h 1946976"/>
                <a:gd name="connsiteX1" fmla="*/ 553653 w 1581838"/>
                <a:gd name="connsiteY1" fmla="*/ 602876 h 1946976"/>
                <a:gd name="connsiteX2" fmla="*/ 359667 w 1581838"/>
                <a:gd name="connsiteY2" fmla="*/ 646744 h 1946976"/>
                <a:gd name="connsiteX3" fmla="*/ 973023 w 1581838"/>
                <a:gd name="connsiteY3" fmla="*/ 1528815 h 1946976"/>
                <a:gd name="connsiteX4" fmla="*/ 1158626 w 1581838"/>
                <a:gd name="connsiteY4" fmla="*/ 1311482 h 1946976"/>
                <a:gd name="connsiteX5" fmla="*/ 1574240 w 1581838"/>
                <a:gd name="connsiteY5" fmla="*/ 1699723 h 1946976"/>
                <a:gd name="connsiteX6" fmla="*/ 1023803 w 1581838"/>
                <a:gd name="connsiteY6" fmla="*/ 1919069 h 1946976"/>
                <a:gd name="connsiteX7" fmla="*/ 0 w 1581838"/>
                <a:gd name="connsiteY7" fmla="*/ 378903 h 1946976"/>
                <a:gd name="connsiteX8" fmla="*/ 357053 w 1581838"/>
                <a:gd name="connsiteY8" fmla="*/ 1118 h 1946976"/>
                <a:gd name="connsiteX0" fmla="*/ 357053 w 1581838"/>
                <a:gd name="connsiteY0" fmla="*/ 1118 h 1946976"/>
                <a:gd name="connsiteX1" fmla="*/ 553653 w 1581838"/>
                <a:gd name="connsiteY1" fmla="*/ 602876 h 1946976"/>
                <a:gd name="connsiteX2" fmla="*/ 359667 w 1581838"/>
                <a:gd name="connsiteY2" fmla="*/ 646744 h 1946976"/>
                <a:gd name="connsiteX3" fmla="*/ 973023 w 1581838"/>
                <a:gd name="connsiteY3" fmla="*/ 1528815 h 1946976"/>
                <a:gd name="connsiteX4" fmla="*/ 1158626 w 1581838"/>
                <a:gd name="connsiteY4" fmla="*/ 1311482 h 1946976"/>
                <a:gd name="connsiteX5" fmla="*/ 1574240 w 1581838"/>
                <a:gd name="connsiteY5" fmla="*/ 1699723 h 1946976"/>
                <a:gd name="connsiteX6" fmla="*/ 1023803 w 1581838"/>
                <a:gd name="connsiteY6" fmla="*/ 1919069 h 1946976"/>
                <a:gd name="connsiteX7" fmla="*/ 0 w 1581838"/>
                <a:gd name="connsiteY7" fmla="*/ 378903 h 1946976"/>
                <a:gd name="connsiteX8" fmla="*/ 357053 w 1581838"/>
                <a:gd name="connsiteY8" fmla="*/ 1118 h 1946976"/>
                <a:gd name="connsiteX0" fmla="*/ 333976 w 1558761"/>
                <a:gd name="connsiteY0" fmla="*/ 1118 h 1946976"/>
                <a:gd name="connsiteX1" fmla="*/ 530576 w 1558761"/>
                <a:gd name="connsiteY1" fmla="*/ 602876 h 1946976"/>
                <a:gd name="connsiteX2" fmla="*/ 336590 w 1558761"/>
                <a:gd name="connsiteY2" fmla="*/ 646744 h 1946976"/>
                <a:gd name="connsiteX3" fmla="*/ 949946 w 1558761"/>
                <a:gd name="connsiteY3" fmla="*/ 1528815 h 1946976"/>
                <a:gd name="connsiteX4" fmla="*/ 1135549 w 1558761"/>
                <a:gd name="connsiteY4" fmla="*/ 1311482 h 1946976"/>
                <a:gd name="connsiteX5" fmla="*/ 1551163 w 1558761"/>
                <a:gd name="connsiteY5" fmla="*/ 1699723 h 1946976"/>
                <a:gd name="connsiteX6" fmla="*/ 1000726 w 1558761"/>
                <a:gd name="connsiteY6" fmla="*/ 1919069 h 1946976"/>
                <a:gd name="connsiteX7" fmla="*/ 0 w 1558761"/>
                <a:gd name="connsiteY7" fmla="*/ 390441 h 1946976"/>
                <a:gd name="connsiteX8" fmla="*/ 333976 w 1558761"/>
                <a:gd name="connsiteY8" fmla="*/ 1118 h 1946976"/>
                <a:gd name="connsiteX0" fmla="*/ 335877 w 1560662"/>
                <a:gd name="connsiteY0" fmla="*/ 1118 h 1946976"/>
                <a:gd name="connsiteX1" fmla="*/ 532477 w 1560662"/>
                <a:gd name="connsiteY1" fmla="*/ 602876 h 1946976"/>
                <a:gd name="connsiteX2" fmla="*/ 338491 w 1560662"/>
                <a:gd name="connsiteY2" fmla="*/ 646744 h 1946976"/>
                <a:gd name="connsiteX3" fmla="*/ 951847 w 1560662"/>
                <a:gd name="connsiteY3" fmla="*/ 1528815 h 1946976"/>
                <a:gd name="connsiteX4" fmla="*/ 1137450 w 1560662"/>
                <a:gd name="connsiteY4" fmla="*/ 1311482 h 1946976"/>
                <a:gd name="connsiteX5" fmla="*/ 1553064 w 1560662"/>
                <a:gd name="connsiteY5" fmla="*/ 1699723 h 1946976"/>
                <a:gd name="connsiteX6" fmla="*/ 1002627 w 1560662"/>
                <a:gd name="connsiteY6" fmla="*/ 1919069 h 1946976"/>
                <a:gd name="connsiteX7" fmla="*/ 1901 w 1560662"/>
                <a:gd name="connsiteY7" fmla="*/ 390441 h 1946976"/>
                <a:gd name="connsiteX8" fmla="*/ 335877 w 1560662"/>
                <a:gd name="connsiteY8" fmla="*/ 1118 h 1946976"/>
                <a:gd name="connsiteX0" fmla="*/ 335877 w 1560662"/>
                <a:gd name="connsiteY0" fmla="*/ 1118 h 1946976"/>
                <a:gd name="connsiteX1" fmla="*/ 532477 w 1560662"/>
                <a:gd name="connsiteY1" fmla="*/ 602876 h 1946976"/>
                <a:gd name="connsiteX2" fmla="*/ 338491 w 1560662"/>
                <a:gd name="connsiteY2" fmla="*/ 646744 h 1946976"/>
                <a:gd name="connsiteX3" fmla="*/ 951847 w 1560662"/>
                <a:gd name="connsiteY3" fmla="*/ 1528815 h 1946976"/>
                <a:gd name="connsiteX4" fmla="*/ 1137450 w 1560662"/>
                <a:gd name="connsiteY4" fmla="*/ 1311482 h 1946976"/>
                <a:gd name="connsiteX5" fmla="*/ 1553064 w 1560662"/>
                <a:gd name="connsiteY5" fmla="*/ 1699723 h 1946976"/>
                <a:gd name="connsiteX6" fmla="*/ 1002627 w 1560662"/>
                <a:gd name="connsiteY6" fmla="*/ 1919069 h 1946976"/>
                <a:gd name="connsiteX7" fmla="*/ 1901 w 1560662"/>
                <a:gd name="connsiteY7" fmla="*/ 390441 h 1946976"/>
                <a:gd name="connsiteX8" fmla="*/ 335877 w 1560662"/>
                <a:gd name="connsiteY8" fmla="*/ 1118 h 1946976"/>
                <a:gd name="connsiteX0" fmla="*/ 335877 w 1560662"/>
                <a:gd name="connsiteY0" fmla="*/ 1118 h 1946976"/>
                <a:gd name="connsiteX1" fmla="*/ 532477 w 1560662"/>
                <a:gd name="connsiteY1" fmla="*/ 602876 h 1946976"/>
                <a:gd name="connsiteX2" fmla="*/ 338491 w 1560662"/>
                <a:gd name="connsiteY2" fmla="*/ 646744 h 1946976"/>
                <a:gd name="connsiteX3" fmla="*/ 951847 w 1560662"/>
                <a:gd name="connsiteY3" fmla="*/ 1528815 h 1946976"/>
                <a:gd name="connsiteX4" fmla="*/ 1137450 w 1560662"/>
                <a:gd name="connsiteY4" fmla="*/ 1311482 h 1946976"/>
                <a:gd name="connsiteX5" fmla="*/ 1553064 w 1560662"/>
                <a:gd name="connsiteY5" fmla="*/ 1699723 h 1946976"/>
                <a:gd name="connsiteX6" fmla="*/ 1002627 w 1560662"/>
                <a:gd name="connsiteY6" fmla="*/ 1919069 h 1946976"/>
                <a:gd name="connsiteX7" fmla="*/ 1901 w 1560662"/>
                <a:gd name="connsiteY7" fmla="*/ 390441 h 1946976"/>
                <a:gd name="connsiteX8" fmla="*/ 335877 w 1560662"/>
                <a:gd name="connsiteY8" fmla="*/ 1118 h 1946976"/>
                <a:gd name="connsiteX0" fmla="*/ 335877 w 1560662"/>
                <a:gd name="connsiteY0" fmla="*/ 1118 h 1946976"/>
                <a:gd name="connsiteX1" fmla="*/ 532477 w 1560662"/>
                <a:gd name="connsiteY1" fmla="*/ 602876 h 1946976"/>
                <a:gd name="connsiteX2" fmla="*/ 344260 w 1560662"/>
                <a:gd name="connsiteY2" fmla="*/ 655398 h 1946976"/>
                <a:gd name="connsiteX3" fmla="*/ 951847 w 1560662"/>
                <a:gd name="connsiteY3" fmla="*/ 1528815 h 1946976"/>
                <a:gd name="connsiteX4" fmla="*/ 1137450 w 1560662"/>
                <a:gd name="connsiteY4" fmla="*/ 1311482 h 1946976"/>
                <a:gd name="connsiteX5" fmla="*/ 1553064 w 1560662"/>
                <a:gd name="connsiteY5" fmla="*/ 1699723 h 1946976"/>
                <a:gd name="connsiteX6" fmla="*/ 1002627 w 1560662"/>
                <a:gd name="connsiteY6" fmla="*/ 1919069 h 1946976"/>
                <a:gd name="connsiteX7" fmla="*/ 1901 w 1560662"/>
                <a:gd name="connsiteY7" fmla="*/ 390441 h 1946976"/>
                <a:gd name="connsiteX8" fmla="*/ 335877 w 1560662"/>
                <a:gd name="connsiteY8" fmla="*/ 1118 h 1946976"/>
                <a:gd name="connsiteX0" fmla="*/ 335877 w 1560662"/>
                <a:gd name="connsiteY0" fmla="*/ 196 h 1946054"/>
                <a:gd name="connsiteX1" fmla="*/ 532477 w 1560662"/>
                <a:gd name="connsiteY1" fmla="*/ 601954 h 1946054"/>
                <a:gd name="connsiteX2" fmla="*/ 344260 w 1560662"/>
                <a:gd name="connsiteY2" fmla="*/ 654476 h 1946054"/>
                <a:gd name="connsiteX3" fmla="*/ 951847 w 1560662"/>
                <a:gd name="connsiteY3" fmla="*/ 1527893 h 1946054"/>
                <a:gd name="connsiteX4" fmla="*/ 1137450 w 1560662"/>
                <a:gd name="connsiteY4" fmla="*/ 1310560 h 1946054"/>
                <a:gd name="connsiteX5" fmla="*/ 1553064 w 1560662"/>
                <a:gd name="connsiteY5" fmla="*/ 1698801 h 1946054"/>
                <a:gd name="connsiteX6" fmla="*/ 1002627 w 1560662"/>
                <a:gd name="connsiteY6" fmla="*/ 1918147 h 1946054"/>
                <a:gd name="connsiteX7" fmla="*/ 1901 w 1560662"/>
                <a:gd name="connsiteY7" fmla="*/ 389519 h 1946054"/>
                <a:gd name="connsiteX8" fmla="*/ 335877 w 1560662"/>
                <a:gd name="connsiteY8" fmla="*/ 196 h 1946054"/>
                <a:gd name="connsiteX0" fmla="*/ 332898 w 1560662"/>
                <a:gd name="connsiteY0" fmla="*/ 199 h 1937121"/>
                <a:gd name="connsiteX1" fmla="*/ 532477 w 1560662"/>
                <a:gd name="connsiteY1" fmla="*/ 593021 h 1937121"/>
                <a:gd name="connsiteX2" fmla="*/ 344260 w 1560662"/>
                <a:gd name="connsiteY2" fmla="*/ 645543 h 1937121"/>
                <a:gd name="connsiteX3" fmla="*/ 951847 w 1560662"/>
                <a:gd name="connsiteY3" fmla="*/ 1518960 h 1937121"/>
                <a:gd name="connsiteX4" fmla="*/ 1137450 w 1560662"/>
                <a:gd name="connsiteY4" fmla="*/ 1301627 h 1937121"/>
                <a:gd name="connsiteX5" fmla="*/ 1553064 w 1560662"/>
                <a:gd name="connsiteY5" fmla="*/ 1689868 h 1937121"/>
                <a:gd name="connsiteX6" fmla="*/ 1002627 w 1560662"/>
                <a:gd name="connsiteY6" fmla="*/ 1909214 h 1937121"/>
                <a:gd name="connsiteX7" fmla="*/ 1901 w 1560662"/>
                <a:gd name="connsiteY7" fmla="*/ 380586 h 1937121"/>
                <a:gd name="connsiteX8" fmla="*/ 332898 w 1560662"/>
                <a:gd name="connsiteY8" fmla="*/ 199 h 1937121"/>
                <a:gd name="connsiteX0" fmla="*/ 332898 w 1560662"/>
                <a:gd name="connsiteY0" fmla="*/ 199 h 1937121"/>
                <a:gd name="connsiteX1" fmla="*/ 532477 w 1560662"/>
                <a:gd name="connsiteY1" fmla="*/ 593021 h 1937121"/>
                <a:gd name="connsiteX2" fmla="*/ 344260 w 1560662"/>
                <a:gd name="connsiteY2" fmla="*/ 645543 h 1937121"/>
                <a:gd name="connsiteX3" fmla="*/ 951847 w 1560662"/>
                <a:gd name="connsiteY3" fmla="*/ 1518960 h 1937121"/>
                <a:gd name="connsiteX4" fmla="*/ 1137450 w 1560662"/>
                <a:gd name="connsiteY4" fmla="*/ 1301627 h 1937121"/>
                <a:gd name="connsiteX5" fmla="*/ 1553064 w 1560662"/>
                <a:gd name="connsiteY5" fmla="*/ 1689868 h 1937121"/>
                <a:gd name="connsiteX6" fmla="*/ 1002627 w 1560662"/>
                <a:gd name="connsiteY6" fmla="*/ 1909214 h 1937121"/>
                <a:gd name="connsiteX7" fmla="*/ 1901 w 1560662"/>
                <a:gd name="connsiteY7" fmla="*/ 380586 h 1937121"/>
                <a:gd name="connsiteX8" fmla="*/ 332898 w 1560662"/>
                <a:gd name="connsiteY8" fmla="*/ 199 h 1937121"/>
                <a:gd name="connsiteX0" fmla="*/ 332898 w 1560662"/>
                <a:gd name="connsiteY0" fmla="*/ 199 h 1937121"/>
                <a:gd name="connsiteX1" fmla="*/ 532477 w 1560662"/>
                <a:gd name="connsiteY1" fmla="*/ 593021 h 1937121"/>
                <a:gd name="connsiteX2" fmla="*/ 344260 w 1560662"/>
                <a:gd name="connsiteY2" fmla="*/ 645543 h 1937121"/>
                <a:gd name="connsiteX3" fmla="*/ 951847 w 1560662"/>
                <a:gd name="connsiteY3" fmla="*/ 1518960 h 1937121"/>
                <a:gd name="connsiteX4" fmla="*/ 1137450 w 1560662"/>
                <a:gd name="connsiteY4" fmla="*/ 1301627 h 1937121"/>
                <a:gd name="connsiteX5" fmla="*/ 1553064 w 1560662"/>
                <a:gd name="connsiteY5" fmla="*/ 1689868 h 1937121"/>
                <a:gd name="connsiteX6" fmla="*/ 1002627 w 1560662"/>
                <a:gd name="connsiteY6" fmla="*/ 1909214 h 1937121"/>
                <a:gd name="connsiteX7" fmla="*/ 1901 w 1560662"/>
                <a:gd name="connsiteY7" fmla="*/ 380586 h 1937121"/>
                <a:gd name="connsiteX8" fmla="*/ 332898 w 1560662"/>
                <a:gd name="connsiteY8" fmla="*/ 199 h 1937121"/>
                <a:gd name="connsiteX0" fmla="*/ 332898 w 1565431"/>
                <a:gd name="connsiteY0" fmla="*/ 199 h 1937121"/>
                <a:gd name="connsiteX1" fmla="*/ 532477 w 1565431"/>
                <a:gd name="connsiteY1" fmla="*/ 593021 h 1937121"/>
                <a:gd name="connsiteX2" fmla="*/ 344260 w 1565431"/>
                <a:gd name="connsiteY2" fmla="*/ 645543 h 1937121"/>
                <a:gd name="connsiteX3" fmla="*/ 951847 w 1565431"/>
                <a:gd name="connsiteY3" fmla="*/ 1518960 h 1937121"/>
                <a:gd name="connsiteX4" fmla="*/ 1137450 w 1565431"/>
                <a:gd name="connsiteY4" fmla="*/ 1301627 h 1937121"/>
                <a:gd name="connsiteX5" fmla="*/ 1553064 w 1565431"/>
                <a:gd name="connsiteY5" fmla="*/ 1689868 h 1937121"/>
                <a:gd name="connsiteX6" fmla="*/ 1002627 w 1565431"/>
                <a:gd name="connsiteY6" fmla="*/ 1909214 h 1937121"/>
                <a:gd name="connsiteX7" fmla="*/ 1901 w 1565431"/>
                <a:gd name="connsiteY7" fmla="*/ 380586 h 1937121"/>
                <a:gd name="connsiteX8" fmla="*/ 332898 w 1565431"/>
                <a:gd name="connsiteY8" fmla="*/ 199 h 1937121"/>
                <a:gd name="connsiteX0" fmla="*/ 332898 w 1565431"/>
                <a:gd name="connsiteY0" fmla="*/ 199 h 1937121"/>
                <a:gd name="connsiteX1" fmla="*/ 532477 w 1565431"/>
                <a:gd name="connsiteY1" fmla="*/ 593021 h 1937121"/>
                <a:gd name="connsiteX2" fmla="*/ 344260 w 1565431"/>
                <a:gd name="connsiteY2" fmla="*/ 645543 h 1937121"/>
                <a:gd name="connsiteX3" fmla="*/ 951847 w 1565431"/>
                <a:gd name="connsiteY3" fmla="*/ 1518960 h 1937121"/>
                <a:gd name="connsiteX4" fmla="*/ 1137450 w 1565431"/>
                <a:gd name="connsiteY4" fmla="*/ 1301627 h 1937121"/>
                <a:gd name="connsiteX5" fmla="*/ 1553064 w 1565431"/>
                <a:gd name="connsiteY5" fmla="*/ 1689868 h 1937121"/>
                <a:gd name="connsiteX6" fmla="*/ 1002627 w 1565431"/>
                <a:gd name="connsiteY6" fmla="*/ 1909214 h 1937121"/>
                <a:gd name="connsiteX7" fmla="*/ 1901 w 1565431"/>
                <a:gd name="connsiteY7" fmla="*/ 380586 h 1937121"/>
                <a:gd name="connsiteX8" fmla="*/ 332898 w 1565431"/>
                <a:gd name="connsiteY8" fmla="*/ 199 h 193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5431" h="1937121">
                  <a:moveTo>
                    <a:pt x="332898" y="199"/>
                  </a:moveTo>
                  <a:cubicBezTo>
                    <a:pt x="480797" y="-12106"/>
                    <a:pt x="712130" y="551085"/>
                    <a:pt x="532477" y="593021"/>
                  </a:cubicBezTo>
                  <a:lnTo>
                    <a:pt x="344260" y="645543"/>
                  </a:lnTo>
                  <a:cubicBezTo>
                    <a:pt x="475639" y="1163599"/>
                    <a:pt x="690666" y="1300897"/>
                    <a:pt x="951847" y="1518960"/>
                  </a:cubicBezTo>
                  <a:cubicBezTo>
                    <a:pt x="1003138" y="1396518"/>
                    <a:pt x="1042046" y="1291100"/>
                    <a:pt x="1137450" y="1301627"/>
                  </a:cubicBezTo>
                  <a:cubicBezTo>
                    <a:pt x="1276950" y="1299313"/>
                    <a:pt x="1636332" y="1564228"/>
                    <a:pt x="1553064" y="1689868"/>
                  </a:cubicBezTo>
                  <a:cubicBezTo>
                    <a:pt x="1389777" y="1941825"/>
                    <a:pt x="1145722" y="1971673"/>
                    <a:pt x="1002627" y="1909214"/>
                  </a:cubicBezTo>
                  <a:cubicBezTo>
                    <a:pt x="545977" y="1690048"/>
                    <a:pt x="-37590" y="1110316"/>
                    <a:pt x="1901" y="380586"/>
                  </a:cubicBezTo>
                  <a:cubicBezTo>
                    <a:pt x="36305" y="148891"/>
                    <a:pt x="133416" y="23363"/>
                    <a:pt x="332898" y="199"/>
                  </a:cubicBezTo>
                  <a:close/>
                </a:path>
              </a:pathLst>
            </a:custGeom>
            <a:solidFill>
              <a:srgbClr val="FED9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pic>
        <p:nvPicPr>
          <p:cNvPr id="31" name="Imagen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717" y="2282193"/>
            <a:ext cx="2630931" cy="365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8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" name="그룹 9">
            <a:extLst>
              <a:ext uri="{FF2B5EF4-FFF2-40B4-BE49-F238E27FC236}">
                <a16:creationId xmlns:a16="http://schemas.microsoft.com/office/drawing/2014/main" id="{940E455F-FC32-4BFC-906C-B4FAB7AA5342}"/>
              </a:ext>
            </a:extLst>
          </p:cNvPr>
          <p:cNvGrpSpPr/>
          <p:nvPr/>
        </p:nvGrpSpPr>
        <p:grpSpPr>
          <a:xfrm>
            <a:off x="1569456" y="5261221"/>
            <a:ext cx="9053089" cy="1047287"/>
            <a:chOff x="671199" y="5261221"/>
            <a:chExt cx="9053089" cy="104728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8FA070B-864E-4E75-9689-996EDF647845}"/>
                </a:ext>
              </a:extLst>
            </p:cNvPr>
            <p:cNvSpPr txBox="1"/>
            <p:nvPr/>
          </p:nvSpPr>
          <p:spPr>
            <a:xfrm>
              <a:off x="1190892" y="5370429"/>
              <a:ext cx="8217476" cy="830997"/>
            </a:xfrm>
            <a:prstGeom prst="rect">
              <a:avLst/>
            </a:prstGeom>
            <a:noFill/>
            <a:ln>
              <a:solidFill>
                <a:srgbClr val="FED90D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  </a:r>
            </a:p>
          </p:txBody>
        </p:sp>
        <p:grpSp>
          <p:nvGrpSpPr>
            <p:cNvPr id="8" name="Group 19">
              <a:extLst>
                <a:ext uri="{FF2B5EF4-FFF2-40B4-BE49-F238E27FC236}">
                  <a16:creationId xmlns:a16="http://schemas.microsoft.com/office/drawing/2014/main" id="{8219121E-F8C1-4605-9174-97009C1C09AA}"/>
                </a:ext>
              </a:extLst>
            </p:cNvPr>
            <p:cNvGrpSpPr/>
            <p:nvPr/>
          </p:nvGrpSpPr>
          <p:grpSpPr>
            <a:xfrm>
              <a:off x="671199" y="5332329"/>
              <a:ext cx="230197" cy="203038"/>
              <a:chOff x="5461149" y="925714"/>
              <a:chExt cx="230197" cy="203038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5" name="Block Arc 28">
                <a:extLst>
                  <a:ext uri="{FF2B5EF4-FFF2-40B4-BE49-F238E27FC236}">
                    <a16:creationId xmlns:a16="http://schemas.microsoft.com/office/drawing/2014/main" id="{5846941F-1EAB-4E94-AD17-A608F3818BCC}"/>
                  </a:ext>
                </a:extLst>
              </p:cNvPr>
              <p:cNvSpPr/>
              <p:nvPr/>
            </p:nvSpPr>
            <p:spPr>
              <a:xfrm rot="16200000" flipH="1">
                <a:off x="5408651" y="978213"/>
                <a:ext cx="203037" cy="98041"/>
              </a:xfrm>
              <a:custGeom>
                <a:avLst/>
                <a:gdLst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57233 w 559416"/>
                  <a:gd name="connsiteY7" fmla="*/ 252029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88869 w 559416"/>
                  <a:gd name="connsiteY6" fmla="*/ 15343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4 w 542451"/>
                  <a:gd name="connsiteY5" fmla="*/ 164947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43661 w 610313"/>
                  <a:gd name="connsiteY6" fmla="*/ 255424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06338 w 610313"/>
                  <a:gd name="connsiteY6" fmla="*/ 252031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36875 w 610313"/>
                  <a:gd name="connsiteY6" fmla="*/ 241852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102945 w 576383"/>
                  <a:gd name="connsiteY6" fmla="*/ 241852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26696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99552 w 620492"/>
                  <a:gd name="connsiteY6" fmla="*/ 235066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09731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527" h="291425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solidFill>
                <a:srgbClr val="FED90D"/>
              </a:solidFill>
              <a:ln w="41275">
                <a:solidFill>
                  <a:srgbClr val="FED90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Block Arc 28">
                <a:extLst>
                  <a:ext uri="{FF2B5EF4-FFF2-40B4-BE49-F238E27FC236}">
                    <a16:creationId xmlns:a16="http://schemas.microsoft.com/office/drawing/2014/main" id="{6ACFC00E-8DA2-4AD5-894C-B6D48DAA3C8D}"/>
                  </a:ext>
                </a:extLst>
              </p:cNvPr>
              <p:cNvSpPr/>
              <p:nvPr/>
            </p:nvSpPr>
            <p:spPr>
              <a:xfrm rot="16200000" flipH="1">
                <a:off x="5540807" y="978212"/>
                <a:ext cx="203038" cy="98041"/>
              </a:xfrm>
              <a:custGeom>
                <a:avLst/>
                <a:gdLst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57233 w 559416"/>
                  <a:gd name="connsiteY7" fmla="*/ 252029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88869 w 559416"/>
                  <a:gd name="connsiteY6" fmla="*/ 15343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4 w 542451"/>
                  <a:gd name="connsiteY5" fmla="*/ 164947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43661 w 610313"/>
                  <a:gd name="connsiteY6" fmla="*/ 255424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06338 w 610313"/>
                  <a:gd name="connsiteY6" fmla="*/ 252031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36875 w 610313"/>
                  <a:gd name="connsiteY6" fmla="*/ 241852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102945 w 576383"/>
                  <a:gd name="connsiteY6" fmla="*/ 241852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26696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99552 w 620492"/>
                  <a:gd name="connsiteY6" fmla="*/ 235066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09731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527" h="291425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solidFill>
                <a:srgbClr val="FED90D"/>
              </a:solidFill>
              <a:ln w="41275">
                <a:solidFill>
                  <a:srgbClr val="FED90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" name="Group 18">
              <a:extLst>
                <a:ext uri="{FF2B5EF4-FFF2-40B4-BE49-F238E27FC236}">
                  <a16:creationId xmlns:a16="http://schemas.microsoft.com/office/drawing/2014/main" id="{9DFB419F-021F-470E-9CEB-5B919BE201A8}"/>
                </a:ext>
              </a:extLst>
            </p:cNvPr>
            <p:cNvGrpSpPr/>
            <p:nvPr/>
          </p:nvGrpSpPr>
          <p:grpSpPr>
            <a:xfrm>
              <a:off x="9494093" y="6086419"/>
              <a:ext cx="230195" cy="203039"/>
              <a:chOff x="7654173" y="1965551"/>
              <a:chExt cx="230195" cy="203039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3" name="Block Arc 28">
                <a:extLst>
                  <a:ext uri="{FF2B5EF4-FFF2-40B4-BE49-F238E27FC236}">
                    <a16:creationId xmlns:a16="http://schemas.microsoft.com/office/drawing/2014/main" id="{743B9B2F-A30C-413B-B7F2-F27CBE6B14E5}"/>
                  </a:ext>
                </a:extLst>
              </p:cNvPr>
              <p:cNvSpPr/>
              <p:nvPr/>
            </p:nvSpPr>
            <p:spPr>
              <a:xfrm rot="5400000" flipH="1">
                <a:off x="7733828" y="2018050"/>
                <a:ext cx="203039" cy="98041"/>
              </a:xfrm>
              <a:custGeom>
                <a:avLst/>
                <a:gdLst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57233 w 559416"/>
                  <a:gd name="connsiteY7" fmla="*/ 252029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88869 w 559416"/>
                  <a:gd name="connsiteY6" fmla="*/ 15343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4 w 542451"/>
                  <a:gd name="connsiteY5" fmla="*/ 164947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43661 w 610313"/>
                  <a:gd name="connsiteY6" fmla="*/ 255424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06338 w 610313"/>
                  <a:gd name="connsiteY6" fmla="*/ 252031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36875 w 610313"/>
                  <a:gd name="connsiteY6" fmla="*/ 241852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102945 w 576383"/>
                  <a:gd name="connsiteY6" fmla="*/ 241852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26696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99552 w 620492"/>
                  <a:gd name="connsiteY6" fmla="*/ 235066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09731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527" h="291425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solidFill>
                <a:srgbClr val="FED90D"/>
              </a:solidFill>
              <a:ln w="41275">
                <a:solidFill>
                  <a:srgbClr val="FED90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Block Arc 28">
                <a:extLst>
                  <a:ext uri="{FF2B5EF4-FFF2-40B4-BE49-F238E27FC236}">
                    <a16:creationId xmlns:a16="http://schemas.microsoft.com/office/drawing/2014/main" id="{D3CE0D8F-0049-465C-9DC0-BCF07F97176A}"/>
                  </a:ext>
                </a:extLst>
              </p:cNvPr>
              <p:cNvSpPr/>
              <p:nvPr/>
            </p:nvSpPr>
            <p:spPr>
              <a:xfrm rot="5400000" flipH="1">
                <a:off x="7601675" y="2018050"/>
                <a:ext cx="203038" cy="98041"/>
              </a:xfrm>
              <a:custGeom>
                <a:avLst/>
                <a:gdLst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57233 w 559416"/>
                  <a:gd name="connsiteY7" fmla="*/ 252029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62302 w 559416"/>
                  <a:gd name="connsiteY9" fmla="*/ 32421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222800 w 559416"/>
                  <a:gd name="connsiteY6" fmla="*/ 139862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88869 w 559416"/>
                  <a:gd name="connsiteY6" fmla="*/ 15343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106337 w 559416"/>
                  <a:gd name="connsiteY7" fmla="*/ 248637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121585 w 559416"/>
                  <a:gd name="connsiteY9" fmla="*/ 69745 h 288032"/>
                  <a:gd name="connsiteX10" fmla="*/ 270484 w 559416"/>
                  <a:gd name="connsiteY10" fmla="*/ 2288 h 288032"/>
                  <a:gd name="connsiteX11" fmla="*/ 276008 w 559416"/>
                  <a:gd name="connsiteY11" fmla="*/ 0 h 288032"/>
                  <a:gd name="connsiteX12" fmla="*/ 519878 w 559416"/>
                  <a:gd name="connsiteY12" fmla="*/ 0 h 288032"/>
                  <a:gd name="connsiteX13" fmla="*/ 559416 w 559416"/>
                  <a:gd name="connsiteY13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39538 h 288032"/>
                  <a:gd name="connsiteX1" fmla="*/ 559416 w 559416"/>
                  <a:gd name="connsiteY1" fmla="*/ 248494 h 288032"/>
                  <a:gd name="connsiteX2" fmla="*/ 519878 w 559416"/>
                  <a:gd name="connsiteY2" fmla="*/ 288032 h 288032"/>
                  <a:gd name="connsiteX3" fmla="*/ 276008 w 559416"/>
                  <a:gd name="connsiteY3" fmla="*/ 288032 h 288032"/>
                  <a:gd name="connsiteX4" fmla="*/ 236470 w 559416"/>
                  <a:gd name="connsiteY4" fmla="*/ 248494 h 288032"/>
                  <a:gd name="connsiteX5" fmla="*/ 236470 w 559416"/>
                  <a:gd name="connsiteY5" fmla="*/ 134409 h 288032"/>
                  <a:gd name="connsiteX6" fmla="*/ 171903 w 559416"/>
                  <a:gd name="connsiteY6" fmla="*/ 163615 h 288032"/>
                  <a:gd name="connsiteX7" fmla="*/ 92764 w 559416"/>
                  <a:gd name="connsiteY7" fmla="*/ 252031 h 288032"/>
                  <a:gd name="connsiteX8" fmla="*/ 0 w 559416"/>
                  <a:gd name="connsiteY8" fmla="*/ 252029 h 288032"/>
                  <a:gd name="connsiteX9" fmla="*/ 270484 w 559416"/>
                  <a:gd name="connsiteY9" fmla="*/ 2288 h 288032"/>
                  <a:gd name="connsiteX10" fmla="*/ 276008 w 559416"/>
                  <a:gd name="connsiteY10" fmla="*/ 0 h 288032"/>
                  <a:gd name="connsiteX11" fmla="*/ 519878 w 559416"/>
                  <a:gd name="connsiteY11" fmla="*/ 0 h 288032"/>
                  <a:gd name="connsiteX12" fmla="*/ 559416 w 559416"/>
                  <a:gd name="connsiteY12" fmla="*/ 39538 h 288032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171903 w 559416"/>
                  <a:gd name="connsiteY6" fmla="*/ 167008 h 291425"/>
                  <a:gd name="connsiteX7" fmla="*/ 92764 w 559416"/>
                  <a:gd name="connsiteY7" fmla="*/ 255424 h 291425"/>
                  <a:gd name="connsiteX8" fmla="*/ 0 w 559416"/>
                  <a:gd name="connsiteY8" fmla="*/ 255422 h 291425"/>
                  <a:gd name="connsiteX9" fmla="*/ 270484 w 559416"/>
                  <a:gd name="connsiteY9" fmla="*/ 5681 h 291425"/>
                  <a:gd name="connsiteX10" fmla="*/ 313330 w 559416"/>
                  <a:gd name="connsiteY10" fmla="*/ 0 h 291425"/>
                  <a:gd name="connsiteX11" fmla="*/ 519878 w 559416"/>
                  <a:gd name="connsiteY11" fmla="*/ 3393 h 291425"/>
                  <a:gd name="connsiteX12" fmla="*/ 559416 w 559416"/>
                  <a:gd name="connsiteY12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59416 w 559416"/>
                  <a:gd name="connsiteY0" fmla="*/ 42931 h 291425"/>
                  <a:gd name="connsiteX1" fmla="*/ 559416 w 559416"/>
                  <a:gd name="connsiteY1" fmla="*/ 251887 h 291425"/>
                  <a:gd name="connsiteX2" fmla="*/ 519878 w 559416"/>
                  <a:gd name="connsiteY2" fmla="*/ 291425 h 291425"/>
                  <a:gd name="connsiteX3" fmla="*/ 276008 w 559416"/>
                  <a:gd name="connsiteY3" fmla="*/ 291425 h 291425"/>
                  <a:gd name="connsiteX4" fmla="*/ 236470 w 559416"/>
                  <a:gd name="connsiteY4" fmla="*/ 251887 h 291425"/>
                  <a:gd name="connsiteX5" fmla="*/ 236470 w 559416"/>
                  <a:gd name="connsiteY5" fmla="*/ 137802 h 291425"/>
                  <a:gd name="connsiteX6" fmla="*/ 92764 w 559416"/>
                  <a:gd name="connsiteY6" fmla="*/ 255424 h 291425"/>
                  <a:gd name="connsiteX7" fmla="*/ 0 w 559416"/>
                  <a:gd name="connsiteY7" fmla="*/ 255422 h 291425"/>
                  <a:gd name="connsiteX8" fmla="*/ 270484 w 559416"/>
                  <a:gd name="connsiteY8" fmla="*/ 5681 h 291425"/>
                  <a:gd name="connsiteX9" fmla="*/ 313330 w 559416"/>
                  <a:gd name="connsiteY9" fmla="*/ 0 h 291425"/>
                  <a:gd name="connsiteX10" fmla="*/ 519878 w 559416"/>
                  <a:gd name="connsiteY10" fmla="*/ 3393 h 291425"/>
                  <a:gd name="connsiteX11" fmla="*/ 559416 w 559416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5 w 542451"/>
                  <a:gd name="connsiteY5" fmla="*/ 137802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542451 w 542451"/>
                  <a:gd name="connsiteY0" fmla="*/ 42931 h 291425"/>
                  <a:gd name="connsiteX1" fmla="*/ 542451 w 542451"/>
                  <a:gd name="connsiteY1" fmla="*/ 251887 h 291425"/>
                  <a:gd name="connsiteX2" fmla="*/ 502913 w 542451"/>
                  <a:gd name="connsiteY2" fmla="*/ 291425 h 291425"/>
                  <a:gd name="connsiteX3" fmla="*/ 259043 w 542451"/>
                  <a:gd name="connsiteY3" fmla="*/ 291425 h 291425"/>
                  <a:gd name="connsiteX4" fmla="*/ 219505 w 542451"/>
                  <a:gd name="connsiteY4" fmla="*/ 251887 h 291425"/>
                  <a:gd name="connsiteX5" fmla="*/ 219504 w 542451"/>
                  <a:gd name="connsiteY5" fmla="*/ 164947 h 291425"/>
                  <a:gd name="connsiteX6" fmla="*/ 75799 w 542451"/>
                  <a:gd name="connsiteY6" fmla="*/ 255424 h 291425"/>
                  <a:gd name="connsiteX7" fmla="*/ 0 w 542451"/>
                  <a:gd name="connsiteY7" fmla="*/ 231671 h 291425"/>
                  <a:gd name="connsiteX8" fmla="*/ 253519 w 542451"/>
                  <a:gd name="connsiteY8" fmla="*/ 5681 h 291425"/>
                  <a:gd name="connsiteX9" fmla="*/ 296365 w 542451"/>
                  <a:gd name="connsiteY9" fmla="*/ 0 h 291425"/>
                  <a:gd name="connsiteX10" fmla="*/ 502913 w 542451"/>
                  <a:gd name="connsiteY10" fmla="*/ 3393 h 291425"/>
                  <a:gd name="connsiteX11" fmla="*/ 542451 w 542451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43661 w 610313"/>
                  <a:gd name="connsiteY6" fmla="*/ 255424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06338 w 610313"/>
                  <a:gd name="connsiteY6" fmla="*/ 252031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610313 w 610313"/>
                  <a:gd name="connsiteY0" fmla="*/ 42931 h 291425"/>
                  <a:gd name="connsiteX1" fmla="*/ 610313 w 610313"/>
                  <a:gd name="connsiteY1" fmla="*/ 251887 h 291425"/>
                  <a:gd name="connsiteX2" fmla="*/ 570775 w 610313"/>
                  <a:gd name="connsiteY2" fmla="*/ 291425 h 291425"/>
                  <a:gd name="connsiteX3" fmla="*/ 326905 w 610313"/>
                  <a:gd name="connsiteY3" fmla="*/ 291425 h 291425"/>
                  <a:gd name="connsiteX4" fmla="*/ 287367 w 610313"/>
                  <a:gd name="connsiteY4" fmla="*/ 251887 h 291425"/>
                  <a:gd name="connsiteX5" fmla="*/ 287366 w 610313"/>
                  <a:gd name="connsiteY5" fmla="*/ 164947 h 291425"/>
                  <a:gd name="connsiteX6" fmla="*/ 136875 w 610313"/>
                  <a:gd name="connsiteY6" fmla="*/ 241852 h 291425"/>
                  <a:gd name="connsiteX7" fmla="*/ 0 w 610313"/>
                  <a:gd name="connsiteY7" fmla="*/ 238458 h 291425"/>
                  <a:gd name="connsiteX8" fmla="*/ 321381 w 610313"/>
                  <a:gd name="connsiteY8" fmla="*/ 5681 h 291425"/>
                  <a:gd name="connsiteX9" fmla="*/ 364227 w 610313"/>
                  <a:gd name="connsiteY9" fmla="*/ 0 h 291425"/>
                  <a:gd name="connsiteX10" fmla="*/ 570775 w 610313"/>
                  <a:gd name="connsiteY10" fmla="*/ 3393 h 291425"/>
                  <a:gd name="connsiteX11" fmla="*/ 610313 w 61031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102945 w 576383"/>
                  <a:gd name="connsiteY6" fmla="*/ 241852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576383 w 576383"/>
                  <a:gd name="connsiteY0" fmla="*/ 42931 h 291425"/>
                  <a:gd name="connsiteX1" fmla="*/ 576383 w 576383"/>
                  <a:gd name="connsiteY1" fmla="*/ 251887 h 291425"/>
                  <a:gd name="connsiteX2" fmla="*/ 536845 w 576383"/>
                  <a:gd name="connsiteY2" fmla="*/ 291425 h 291425"/>
                  <a:gd name="connsiteX3" fmla="*/ 292975 w 576383"/>
                  <a:gd name="connsiteY3" fmla="*/ 291425 h 291425"/>
                  <a:gd name="connsiteX4" fmla="*/ 253437 w 576383"/>
                  <a:gd name="connsiteY4" fmla="*/ 251887 h 291425"/>
                  <a:gd name="connsiteX5" fmla="*/ 253436 w 576383"/>
                  <a:gd name="connsiteY5" fmla="*/ 164947 h 291425"/>
                  <a:gd name="connsiteX6" fmla="*/ 82587 w 576383"/>
                  <a:gd name="connsiteY6" fmla="*/ 238459 h 291425"/>
                  <a:gd name="connsiteX7" fmla="*/ 0 w 576383"/>
                  <a:gd name="connsiteY7" fmla="*/ 187563 h 291425"/>
                  <a:gd name="connsiteX8" fmla="*/ 287451 w 576383"/>
                  <a:gd name="connsiteY8" fmla="*/ 5681 h 291425"/>
                  <a:gd name="connsiteX9" fmla="*/ 330297 w 576383"/>
                  <a:gd name="connsiteY9" fmla="*/ 0 h 291425"/>
                  <a:gd name="connsiteX10" fmla="*/ 536845 w 576383"/>
                  <a:gd name="connsiteY10" fmla="*/ 3393 h 291425"/>
                  <a:gd name="connsiteX11" fmla="*/ 576383 w 576383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26696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89373 w 620492"/>
                  <a:gd name="connsiteY6" fmla="*/ 224887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99552 w 620492"/>
                  <a:gd name="connsiteY6" fmla="*/ 235066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20492 w 620492"/>
                  <a:gd name="connsiteY0" fmla="*/ 42931 h 291425"/>
                  <a:gd name="connsiteX1" fmla="*/ 620492 w 620492"/>
                  <a:gd name="connsiteY1" fmla="*/ 251887 h 291425"/>
                  <a:gd name="connsiteX2" fmla="*/ 580954 w 620492"/>
                  <a:gd name="connsiteY2" fmla="*/ 291425 h 291425"/>
                  <a:gd name="connsiteX3" fmla="*/ 337084 w 620492"/>
                  <a:gd name="connsiteY3" fmla="*/ 291425 h 291425"/>
                  <a:gd name="connsiteX4" fmla="*/ 297546 w 620492"/>
                  <a:gd name="connsiteY4" fmla="*/ 251887 h 291425"/>
                  <a:gd name="connsiteX5" fmla="*/ 297545 w 620492"/>
                  <a:gd name="connsiteY5" fmla="*/ 164947 h 291425"/>
                  <a:gd name="connsiteX6" fmla="*/ 109731 w 620492"/>
                  <a:gd name="connsiteY6" fmla="*/ 238459 h 291425"/>
                  <a:gd name="connsiteX7" fmla="*/ 0 w 620492"/>
                  <a:gd name="connsiteY7" fmla="*/ 187563 h 291425"/>
                  <a:gd name="connsiteX8" fmla="*/ 331560 w 620492"/>
                  <a:gd name="connsiteY8" fmla="*/ 5681 h 291425"/>
                  <a:gd name="connsiteX9" fmla="*/ 374406 w 620492"/>
                  <a:gd name="connsiteY9" fmla="*/ 0 h 291425"/>
                  <a:gd name="connsiteX10" fmla="*/ 580954 w 620492"/>
                  <a:gd name="connsiteY10" fmla="*/ 3393 h 291425"/>
                  <a:gd name="connsiteX11" fmla="*/ 620492 w 620492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  <a:gd name="connsiteX0" fmla="*/ 603527 w 603527"/>
                  <a:gd name="connsiteY0" fmla="*/ 42931 h 291425"/>
                  <a:gd name="connsiteX1" fmla="*/ 603527 w 603527"/>
                  <a:gd name="connsiteY1" fmla="*/ 251887 h 291425"/>
                  <a:gd name="connsiteX2" fmla="*/ 563989 w 603527"/>
                  <a:gd name="connsiteY2" fmla="*/ 291425 h 291425"/>
                  <a:gd name="connsiteX3" fmla="*/ 320119 w 603527"/>
                  <a:gd name="connsiteY3" fmla="*/ 291425 h 291425"/>
                  <a:gd name="connsiteX4" fmla="*/ 280581 w 603527"/>
                  <a:gd name="connsiteY4" fmla="*/ 251887 h 291425"/>
                  <a:gd name="connsiteX5" fmla="*/ 280580 w 603527"/>
                  <a:gd name="connsiteY5" fmla="*/ 164947 h 291425"/>
                  <a:gd name="connsiteX6" fmla="*/ 92766 w 603527"/>
                  <a:gd name="connsiteY6" fmla="*/ 238459 h 291425"/>
                  <a:gd name="connsiteX7" fmla="*/ 0 w 603527"/>
                  <a:gd name="connsiteY7" fmla="*/ 167205 h 291425"/>
                  <a:gd name="connsiteX8" fmla="*/ 314595 w 603527"/>
                  <a:gd name="connsiteY8" fmla="*/ 5681 h 291425"/>
                  <a:gd name="connsiteX9" fmla="*/ 357441 w 603527"/>
                  <a:gd name="connsiteY9" fmla="*/ 0 h 291425"/>
                  <a:gd name="connsiteX10" fmla="*/ 563989 w 603527"/>
                  <a:gd name="connsiteY10" fmla="*/ 3393 h 291425"/>
                  <a:gd name="connsiteX11" fmla="*/ 603527 w 603527"/>
                  <a:gd name="connsiteY11" fmla="*/ 42931 h 29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527" h="291425">
                    <a:moveTo>
                      <a:pt x="603527" y="42931"/>
                    </a:moveTo>
                    <a:lnTo>
                      <a:pt x="603527" y="251887"/>
                    </a:lnTo>
                    <a:cubicBezTo>
                      <a:pt x="603527" y="273723"/>
                      <a:pt x="585825" y="291425"/>
                      <a:pt x="563989" y="291425"/>
                    </a:cubicBezTo>
                    <a:lnTo>
                      <a:pt x="320119" y="291425"/>
                    </a:lnTo>
                    <a:cubicBezTo>
                      <a:pt x="298283" y="291425"/>
                      <a:pt x="280581" y="273723"/>
                      <a:pt x="280581" y="251887"/>
                    </a:cubicBezTo>
                    <a:cubicBezTo>
                      <a:pt x="280581" y="222907"/>
                      <a:pt x="280580" y="193927"/>
                      <a:pt x="280580" y="164947"/>
                    </a:cubicBezTo>
                    <a:cubicBezTo>
                      <a:pt x="202342" y="172323"/>
                      <a:pt x="162713" y="174749"/>
                      <a:pt x="92766" y="238459"/>
                    </a:cubicBezTo>
                    <a:lnTo>
                      <a:pt x="0" y="167205"/>
                    </a:lnTo>
                    <a:cubicBezTo>
                      <a:pt x="66941" y="33973"/>
                      <a:pt x="217699" y="13756"/>
                      <a:pt x="314595" y="5681"/>
                    </a:cubicBezTo>
                    <a:cubicBezTo>
                      <a:pt x="316213" y="3537"/>
                      <a:pt x="355471" y="0"/>
                      <a:pt x="357441" y="0"/>
                    </a:cubicBezTo>
                    <a:lnTo>
                      <a:pt x="563989" y="3393"/>
                    </a:lnTo>
                    <a:cubicBezTo>
                      <a:pt x="585825" y="3393"/>
                      <a:pt x="603527" y="21095"/>
                      <a:pt x="603527" y="42931"/>
                    </a:cubicBezTo>
                    <a:close/>
                  </a:path>
                </a:pathLst>
              </a:custGeom>
              <a:solidFill>
                <a:srgbClr val="FED90D"/>
              </a:solidFill>
              <a:ln w="41275">
                <a:solidFill>
                  <a:srgbClr val="FED90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" name="그룹 8">
              <a:extLst>
                <a:ext uri="{FF2B5EF4-FFF2-40B4-BE49-F238E27FC236}">
                  <a16:creationId xmlns:a16="http://schemas.microsoft.com/office/drawing/2014/main" id="{FB9A0F49-02BF-409E-886A-CBB62C30DAD9}"/>
                </a:ext>
              </a:extLst>
            </p:cNvPr>
            <p:cNvGrpSpPr/>
            <p:nvPr/>
          </p:nvGrpSpPr>
          <p:grpSpPr>
            <a:xfrm>
              <a:off x="773723" y="5261221"/>
              <a:ext cx="8864841" cy="1047287"/>
              <a:chOff x="2533699" y="5261221"/>
              <a:chExt cx="7104865" cy="1047287"/>
            </a:xfrm>
          </p:grpSpPr>
          <p:sp>
            <p:nvSpPr>
              <p:cNvPr id="11" name="Freeform 20">
                <a:extLst>
                  <a:ext uri="{FF2B5EF4-FFF2-40B4-BE49-F238E27FC236}">
                    <a16:creationId xmlns:a16="http://schemas.microsoft.com/office/drawing/2014/main" id="{154DD05F-77E6-4DCA-9E52-BD4E4AD1024D}"/>
                  </a:ext>
                </a:extLst>
              </p:cNvPr>
              <p:cNvSpPr/>
              <p:nvPr/>
            </p:nvSpPr>
            <p:spPr>
              <a:xfrm>
                <a:off x="2826498" y="5261221"/>
                <a:ext cx="6812066" cy="527539"/>
              </a:xfrm>
              <a:custGeom>
                <a:avLst/>
                <a:gdLst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19050 h 847725"/>
                  <a:gd name="connsiteX2" fmla="*/ 1847850 w 1847850"/>
                  <a:gd name="connsiteY2" fmla="*/ 847725 h 847725"/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9525 h 847725"/>
                  <a:gd name="connsiteX2" fmla="*/ 1847850 w 1847850"/>
                  <a:gd name="connsiteY2" fmla="*/ 847725 h 847725"/>
                  <a:gd name="connsiteX0" fmla="*/ 0 w 1865022"/>
                  <a:gd name="connsiteY0" fmla="*/ 9525 h 857250"/>
                  <a:gd name="connsiteX1" fmla="*/ 1865022 w 1865022"/>
                  <a:gd name="connsiteY1" fmla="*/ 0 h 857250"/>
                  <a:gd name="connsiteX2" fmla="*/ 1847850 w 1865022"/>
                  <a:gd name="connsiteY2" fmla="*/ 857250 h 857250"/>
                  <a:gd name="connsiteX0" fmla="*/ 0 w 1856436"/>
                  <a:gd name="connsiteY0" fmla="*/ 0 h 847725"/>
                  <a:gd name="connsiteX1" fmla="*/ 1856436 w 1856436"/>
                  <a:gd name="connsiteY1" fmla="*/ 19050 h 847725"/>
                  <a:gd name="connsiteX2" fmla="*/ 1847850 w 1856436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47850 w 1847850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13507 w 1847850"/>
                  <a:gd name="connsiteY2" fmla="*/ 847725 h 847725"/>
                  <a:gd name="connsiteX0" fmla="*/ 0 w 1822093"/>
                  <a:gd name="connsiteY0" fmla="*/ 0 h 847725"/>
                  <a:gd name="connsiteX1" fmla="*/ 1822093 w 1822093"/>
                  <a:gd name="connsiteY1" fmla="*/ 28575 h 847725"/>
                  <a:gd name="connsiteX2" fmla="*/ 1813507 w 1822093"/>
                  <a:gd name="connsiteY2" fmla="*/ 847725 h 847725"/>
                  <a:gd name="connsiteX0" fmla="*/ 0 w 1796336"/>
                  <a:gd name="connsiteY0" fmla="*/ 0 h 828675"/>
                  <a:gd name="connsiteX1" fmla="*/ 1796336 w 1796336"/>
                  <a:gd name="connsiteY1" fmla="*/ 9525 h 828675"/>
                  <a:gd name="connsiteX2" fmla="*/ 1787750 w 1796336"/>
                  <a:gd name="connsiteY2" fmla="*/ 828675 h 828675"/>
                  <a:gd name="connsiteX0" fmla="*/ 0 w 1787750"/>
                  <a:gd name="connsiteY0" fmla="*/ 0 h 828675"/>
                  <a:gd name="connsiteX1" fmla="*/ 1787750 w 1787750"/>
                  <a:gd name="connsiteY1" fmla="*/ 0 h 828675"/>
                  <a:gd name="connsiteX2" fmla="*/ 1787750 w 1787750"/>
                  <a:gd name="connsiteY2" fmla="*/ 82867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87750" h="828675">
                    <a:moveTo>
                      <a:pt x="0" y="0"/>
                    </a:moveTo>
                    <a:lnTo>
                      <a:pt x="1787750" y="0"/>
                    </a:lnTo>
                    <a:lnTo>
                      <a:pt x="1787750" y="828675"/>
                    </a:lnTo>
                  </a:path>
                </a:pathLst>
              </a:custGeom>
              <a:ln w="25400">
                <a:solidFill>
                  <a:srgbClr val="FED90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22">
                <a:extLst>
                  <a:ext uri="{FF2B5EF4-FFF2-40B4-BE49-F238E27FC236}">
                    <a16:creationId xmlns:a16="http://schemas.microsoft.com/office/drawing/2014/main" id="{7649687E-497A-457A-B8FE-6E2EC62F47B6}"/>
                  </a:ext>
                </a:extLst>
              </p:cNvPr>
              <p:cNvSpPr/>
              <p:nvPr/>
            </p:nvSpPr>
            <p:spPr>
              <a:xfrm rot="10800000">
                <a:off x="2533699" y="5780969"/>
                <a:ext cx="6812066" cy="527539"/>
              </a:xfrm>
              <a:custGeom>
                <a:avLst/>
                <a:gdLst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19050 h 847725"/>
                  <a:gd name="connsiteX2" fmla="*/ 1847850 w 1847850"/>
                  <a:gd name="connsiteY2" fmla="*/ 847725 h 847725"/>
                  <a:gd name="connsiteX0" fmla="*/ 0 w 1847850"/>
                  <a:gd name="connsiteY0" fmla="*/ 9525 h 857250"/>
                  <a:gd name="connsiteX1" fmla="*/ 1847850 w 1847850"/>
                  <a:gd name="connsiteY1" fmla="*/ 0 h 857250"/>
                  <a:gd name="connsiteX2" fmla="*/ 1847850 w 1847850"/>
                  <a:gd name="connsiteY2" fmla="*/ 857250 h 857250"/>
                  <a:gd name="connsiteX0" fmla="*/ 0 w 1847850"/>
                  <a:gd name="connsiteY0" fmla="*/ 0 h 847725"/>
                  <a:gd name="connsiteX1" fmla="*/ 1847850 w 1847850"/>
                  <a:gd name="connsiteY1" fmla="*/ 9525 h 847725"/>
                  <a:gd name="connsiteX2" fmla="*/ 1847850 w 1847850"/>
                  <a:gd name="connsiteY2" fmla="*/ 847725 h 847725"/>
                  <a:gd name="connsiteX0" fmla="*/ 0 w 1865022"/>
                  <a:gd name="connsiteY0" fmla="*/ 9525 h 857250"/>
                  <a:gd name="connsiteX1" fmla="*/ 1865022 w 1865022"/>
                  <a:gd name="connsiteY1" fmla="*/ 0 h 857250"/>
                  <a:gd name="connsiteX2" fmla="*/ 1847850 w 1865022"/>
                  <a:gd name="connsiteY2" fmla="*/ 857250 h 857250"/>
                  <a:gd name="connsiteX0" fmla="*/ 0 w 1856436"/>
                  <a:gd name="connsiteY0" fmla="*/ 0 h 847725"/>
                  <a:gd name="connsiteX1" fmla="*/ 1856436 w 1856436"/>
                  <a:gd name="connsiteY1" fmla="*/ 19050 h 847725"/>
                  <a:gd name="connsiteX2" fmla="*/ 1847850 w 1856436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47850 w 1847850"/>
                  <a:gd name="connsiteY2" fmla="*/ 847725 h 847725"/>
                  <a:gd name="connsiteX0" fmla="*/ 0 w 1847850"/>
                  <a:gd name="connsiteY0" fmla="*/ 0 h 847725"/>
                  <a:gd name="connsiteX1" fmla="*/ 1847850 w 1847850"/>
                  <a:gd name="connsiteY1" fmla="*/ 28575 h 847725"/>
                  <a:gd name="connsiteX2" fmla="*/ 1813507 w 1847850"/>
                  <a:gd name="connsiteY2" fmla="*/ 847725 h 847725"/>
                  <a:gd name="connsiteX0" fmla="*/ 0 w 1822093"/>
                  <a:gd name="connsiteY0" fmla="*/ 0 h 847725"/>
                  <a:gd name="connsiteX1" fmla="*/ 1822093 w 1822093"/>
                  <a:gd name="connsiteY1" fmla="*/ 28575 h 847725"/>
                  <a:gd name="connsiteX2" fmla="*/ 1813507 w 1822093"/>
                  <a:gd name="connsiteY2" fmla="*/ 847725 h 847725"/>
                  <a:gd name="connsiteX0" fmla="*/ 0 w 1796336"/>
                  <a:gd name="connsiteY0" fmla="*/ 0 h 828675"/>
                  <a:gd name="connsiteX1" fmla="*/ 1796336 w 1796336"/>
                  <a:gd name="connsiteY1" fmla="*/ 9525 h 828675"/>
                  <a:gd name="connsiteX2" fmla="*/ 1787750 w 1796336"/>
                  <a:gd name="connsiteY2" fmla="*/ 828675 h 828675"/>
                  <a:gd name="connsiteX0" fmla="*/ 0 w 1787750"/>
                  <a:gd name="connsiteY0" fmla="*/ 0 h 828675"/>
                  <a:gd name="connsiteX1" fmla="*/ 1787750 w 1787750"/>
                  <a:gd name="connsiteY1" fmla="*/ 0 h 828675"/>
                  <a:gd name="connsiteX2" fmla="*/ 1787750 w 1787750"/>
                  <a:gd name="connsiteY2" fmla="*/ 82867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87750" h="828675">
                    <a:moveTo>
                      <a:pt x="0" y="0"/>
                    </a:moveTo>
                    <a:lnTo>
                      <a:pt x="1787750" y="0"/>
                    </a:lnTo>
                    <a:lnTo>
                      <a:pt x="1787750" y="828675"/>
                    </a:lnTo>
                  </a:path>
                </a:pathLst>
              </a:custGeom>
              <a:ln w="25400">
                <a:solidFill>
                  <a:srgbClr val="FED90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28A724F-6C33-49B4-97DE-6CA1C1FD9C60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1594F20-6C97-4D9E-985C-5668DABDE1B0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F060E51-9047-49EB-8C3E-6301A7C75FF3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47798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Block Arc 35">
            <a:extLst>
              <a:ext uri="{FF2B5EF4-FFF2-40B4-BE49-F238E27FC236}">
                <a16:creationId xmlns:a16="http://schemas.microsoft.com/office/drawing/2014/main" id="{ABE481CD-4DEC-43D0-8C7C-CDA69AE7A4E5}"/>
              </a:ext>
            </a:extLst>
          </p:cNvPr>
          <p:cNvSpPr/>
          <p:nvPr/>
        </p:nvSpPr>
        <p:spPr>
          <a:xfrm>
            <a:off x="4520552" y="2711652"/>
            <a:ext cx="3200014" cy="3200014"/>
          </a:xfrm>
          <a:prstGeom prst="blockArc">
            <a:avLst>
              <a:gd name="adj1" fmla="val 9259919"/>
              <a:gd name="adj2" fmla="val 1520338"/>
              <a:gd name="adj3" fmla="val 1375"/>
            </a:avLst>
          </a:pr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12553" y="284289"/>
            <a:ext cx="6641390" cy="723900"/>
          </a:xfrm>
          <a:prstGeom prst="rect">
            <a:avLst/>
          </a:prstGeom>
        </p:spPr>
        <p:txBody>
          <a:bodyPr/>
          <a:lstStyle/>
          <a:p>
            <a:r>
              <a:rPr lang="en-US" sz="4400" dirty="0">
                <a:solidFill>
                  <a:srgbClr val="EE9012"/>
                </a:solidFill>
              </a:rPr>
              <a:t>Infographic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B7122A2-0927-4C30-816F-008E996388FE}"/>
              </a:ext>
            </a:extLst>
          </p:cNvPr>
          <p:cNvGrpSpPr/>
          <p:nvPr/>
        </p:nvGrpSpPr>
        <p:grpSpPr>
          <a:xfrm>
            <a:off x="8387977" y="2816700"/>
            <a:ext cx="3006000" cy="850432"/>
            <a:chOff x="6440400" y="2781881"/>
            <a:chExt cx="2092039" cy="8504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3FE7B8E-239B-4641-AB37-3247B41F9286}"/>
                </a:ext>
              </a:extLst>
            </p:cNvPr>
            <p:cNvSpPr txBox="1"/>
            <p:nvPr/>
          </p:nvSpPr>
          <p:spPr>
            <a:xfrm>
              <a:off x="6440400" y="2985982"/>
              <a:ext cx="20842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EA525D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D61BD9B-9846-4534-855D-BE8B86ED9220}"/>
                </a:ext>
              </a:extLst>
            </p:cNvPr>
            <p:cNvSpPr txBox="1"/>
            <p:nvPr/>
          </p:nvSpPr>
          <p:spPr>
            <a:xfrm>
              <a:off x="6442000" y="2781881"/>
              <a:ext cx="20904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EA525D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89157DF-3D40-46E8-AB35-D77DB2674CE9}"/>
              </a:ext>
            </a:extLst>
          </p:cNvPr>
          <p:cNvGrpSpPr/>
          <p:nvPr/>
        </p:nvGrpSpPr>
        <p:grpSpPr>
          <a:xfrm>
            <a:off x="8652653" y="4501904"/>
            <a:ext cx="3006000" cy="850432"/>
            <a:chOff x="6914356" y="4008592"/>
            <a:chExt cx="2122139" cy="8504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CA70A3A-3EB2-4707-AC6E-F0B2F49D54D9}"/>
                </a:ext>
              </a:extLst>
            </p:cNvPr>
            <p:cNvSpPr txBox="1"/>
            <p:nvPr/>
          </p:nvSpPr>
          <p:spPr>
            <a:xfrm>
              <a:off x="6914356" y="4212693"/>
              <a:ext cx="21142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EA525D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89FFD15-BFC8-4052-BD68-FAFA6A421069}"/>
                </a:ext>
              </a:extLst>
            </p:cNvPr>
            <p:cNvSpPr txBox="1"/>
            <p:nvPr/>
          </p:nvSpPr>
          <p:spPr>
            <a:xfrm>
              <a:off x="6915956" y="4008592"/>
              <a:ext cx="21205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EA525D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790277-5630-4BD2-9A4A-55DB13227052}"/>
              </a:ext>
            </a:extLst>
          </p:cNvPr>
          <p:cNvGrpSpPr/>
          <p:nvPr/>
        </p:nvGrpSpPr>
        <p:grpSpPr>
          <a:xfrm>
            <a:off x="2973955" y="1063625"/>
            <a:ext cx="6320806" cy="709584"/>
            <a:chOff x="1927195" y="2102122"/>
            <a:chExt cx="5291678" cy="70958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1DB8054-3326-40F0-8E5E-29CBB44C1665}"/>
                </a:ext>
              </a:extLst>
            </p:cNvPr>
            <p:cNvSpPr txBox="1"/>
            <p:nvPr/>
          </p:nvSpPr>
          <p:spPr>
            <a:xfrm>
              <a:off x="1927195" y="2350041"/>
              <a:ext cx="5291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EA525D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F737BFA-C163-48DC-87B3-41D65D7A5245}"/>
                </a:ext>
              </a:extLst>
            </p:cNvPr>
            <p:cNvSpPr txBox="1"/>
            <p:nvPr/>
          </p:nvSpPr>
          <p:spPr>
            <a:xfrm>
              <a:off x="1927195" y="2102122"/>
              <a:ext cx="52916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EA525D"/>
                  </a:solidFill>
                  <a:cs typeface="Arial" pitchFamily="34" charset="0"/>
                </a:rPr>
                <a:t>Contents A </a:t>
              </a:r>
              <a:endParaRPr lang="ko-KR" altLang="en-US" sz="1200" b="1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4CF4BA5-D3F9-4AFD-B8E1-C52962250EEA}"/>
              </a:ext>
            </a:extLst>
          </p:cNvPr>
          <p:cNvGrpSpPr/>
          <p:nvPr/>
        </p:nvGrpSpPr>
        <p:grpSpPr>
          <a:xfrm>
            <a:off x="872871" y="2816700"/>
            <a:ext cx="3006000" cy="850432"/>
            <a:chOff x="6440400" y="2781881"/>
            <a:chExt cx="2092039" cy="85043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C773386-FCF9-4DF5-8B49-FD801AF9ABBA}"/>
                </a:ext>
              </a:extLst>
            </p:cNvPr>
            <p:cNvSpPr txBox="1"/>
            <p:nvPr/>
          </p:nvSpPr>
          <p:spPr>
            <a:xfrm>
              <a:off x="6440400" y="2985982"/>
              <a:ext cx="20842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EA525D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CEF8BC8-80BF-40C7-8DC4-42BC07C386FD}"/>
                </a:ext>
              </a:extLst>
            </p:cNvPr>
            <p:cNvSpPr txBox="1"/>
            <p:nvPr/>
          </p:nvSpPr>
          <p:spPr>
            <a:xfrm>
              <a:off x="6442000" y="2781881"/>
              <a:ext cx="20904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EA525D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E8BF2F7-C2B3-46FC-8260-25FFDD9C3047}"/>
              </a:ext>
            </a:extLst>
          </p:cNvPr>
          <p:cNvGrpSpPr/>
          <p:nvPr/>
        </p:nvGrpSpPr>
        <p:grpSpPr>
          <a:xfrm>
            <a:off x="603838" y="4501904"/>
            <a:ext cx="3006000" cy="850432"/>
            <a:chOff x="6914356" y="4008592"/>
            <a:chExt cx="2122139" cy="85043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A6317E-BDA5-462B-9A5C-9CD52CFACF81}"/>
                </a:ext>
              </a:extLst>
            </p:cNvPr>
            <p:cNvSpPr txBox="1"/>
            <p:nvPr/>
          </p:nvSpPr>
          <p:spPr>
            <a:xfrm>
              <a:off x="6914356" y="4212693"/>
              <a:ext cx="21142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EA525D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3C7AEC2-239B-4E8B-9584-F8074EA07FF1}"/>
                </a:ext>
              </a:extLst>
            </p:cNvPr>
            <p:cNvSpPr txBox="1"/>
            <p:nvPr/>
          </p:nvSpPr>
          <p:spPr>
            <a:xfrm>
              <a:off x="6915956" y="4008592"/>
              <a:ext cx="21205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EA525D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A417CBFA-3D8E-440C-AC38-A07B201495CF}"/>
              </a:ext>
            </a:extLst>
          </p:cNvPr>
          <p:cNvSpPr/>
          <p:nvPr/>
        </p:nvSpPr>
        <p:spPr>
          <a:xfrm>
            <a:off x="6018455" y="2598007"/>
            <a:ext cx="235305" cy="2353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B70E8FF-32EA-4787-A556-67FBEE49200D}"/>
              </a:ext>
            </a:extLst>
          </p:cNvPr>
          <p:cNvSpPr/>
          <p:nvPr/>
        </p:nvSpPr>
        <p:spPr>
          <a:xfrm>
            <a:off x="7457864" y="4809468"/>
            <a:ext cx="235305" cy="2353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44BC010-859A-4A1F-9700-A6B9DAA542BA}"/>
              </a:ext>
            </a:extLst>
          </p:cNvPr>
          <p:cNvSpPr/>
          <p:nvPr/>
        </p:nvSpPr>
        <p:spPr>
          <a:xfrm>
            <a:off x="4573207" y="4809468"/>
            <a:ext cx="235305" cy="2353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A26653C-ADFF-4A36-805A-09CE78927CA6}"/>
              </a:ext>
            </a:extLst>
          </p:cNvPr>
          <p:cNvSpPr/>
          <p:nvPr/>
        </p:nvSpPr>
        <p:spPr>
          <a:xfrm>
            <a:off x="7299111" y="3313105"/>
            <a:ext cx="235305" cy="2353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FC850B9-3D7D-4B1D-97F6-3ECEF5D8931C}"/>
              </a:ext>
            </a:extLst>
          </p:cNvPr>
          <p:cNvSpPr/>
          <p:nvPr/>
        </p:nvSpPr>
        <p:spPr>
          <a:xfrm>
            <a:off x="4690859" y="3313105"/>
            <a:ext cx="235305" cy="23530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0E79571-88CD-47E8-9696-A4938E45BD35}"/>
              </a:ext>
            </a:extLst>
          </p:cNvPr>
          <p:cNvSpPr/>
          <p:nvPr/>
        </p:nvSpPr>
        <p:spPr>
          <a:xfrm>
            <a:off x="5869445" y="1838227"/>
            <a:ext cx="602086" cy="602086"/>
          </a:xfrm>
          <a:prstGeom prst="ellipse">
            <a:avLst/>
          </a:prstGeom>
          <a:solidFill>
            <a:srgbClr val="EA52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C0301B7-9136-4510-BA29-41A551D3EC5B}"/>
              </a:ext>
            </a:extLst>
          </p:cNvPr>
          <p:cNvSpPr/>
          <p:nvPr/>
        </p:nvSpPr>
        <p:spPr>
          <a:xfrm>
            <a:off x="4008797" y="2931330"/>
            <a:ext cx="602086" cy="602086"/>
          </a:xfrm>
          <a:prstGeom prst="ellipse">
            <a:avLst/>
          </a:prstGeom>
          <a:solidFill>
            <a:srgbClr val="EA52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F380E86-E3B7-41F3-AFAF-5D438D43F77C}"/>
              </a:ext>
            </a:extLst>
          </p:cNvPr>
          <p:cNvSpPr/>
          <p:nvPr/>
        </p:nvSpPr>
        <p:spPr>
          <a:xfrm>
            <a:off x="7688004" y="2931330"/>
            <a:ext cx="602086" cy="602086"/>
          </a:xfrm>
          <a:prstGeom prst="ellipse">
            <a:avLst/>
          </a:prstGeom>
          <a:solidFill>
            <a:srgbClr val="EA52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D69911F-6D8E-447B-BFE9-606213782517}"/>
              </a:ext>
            </a:extLst>
          </p:cNvPr>
          <p:cNvSpPr/>
          <p:nvPr/>
        </p:nvSpPr>
        <p:spPr>
          <a:xfrm>
            <a:off x="3879809" y="4626077"/>
            <a:ext cx="602086" cy="602086"/>
          </a:xfrm>
          <a:prstGeom prst="ellipse">
            <a:avLst/>
          </a:prstGeom>
          <a:solidFill>
            <a:srgbClr val="EA52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C8DD59A-0717-4EF5-A6A0-845E680EA7DB}"/>
              </a:ext>
            </a:extLst>
          </p:cNvPr>
          <p:cNvSpPr/>
          <p:nvPr/>
        </p:nvSpPr>
        <p:spPr>
          <a:xfrm>
            <a:off x="7884434" y="4626077"/>
            <a:ext cx="602086" cy="602086"/>
          </a:xfrm>
          <a:prstGeom prst="ellipse">
            <a:avLst/>
          </a:prstGeom>
          <a:solidFill>
            <a:srgbClr val="EA52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7" name="Grupo 66"/>
          <p:cNvGrpSpPr/>
          <p:nvPr/>
        </p:nvGrpSpPr>
        <p:grpSpPr>
          <a:xfrm>
            <a:off x="4147299" y="3020801"/>
            <a:ext cx="327380" cy="432309"/>
            <a:chOff x="6215063" y="114300"/>
            <a:chExt cx="371475" cy="490537"/>
          </a:xfrm>
        </p:grpSpPr>
        <p:sp>
          <p:nvSpPr>
            <p:cNvPr id="24" name="Freeform 5"/>
            <p:cNvSpPr>
              <a:spLocks noEditPoints="1"/>
            </p:cNvSpPr>
            <p:nvPr/>
          </p:nvSpPr>
          <p:spPr bwMode="auto">
            <a:xfrm>
              <a:off x="6215063" y="114300"/>
              <a:ext cx="371475" cy="490537"/>
            </a:xfrm>
            <a:custGeom>
              <a:avLst/>
              <a:gdLst>
                <a:gd name="T0" fmla="*/ 1 w 226"/>
                <a:gd name="T1" fmla="*/ 148 h 297"/>
                <a:gd name="T2" fmla="*/ 0 w 226"/>
                <a:gd name="T3" fmla="*/ 21 h 297"/>
                <a:gd name="T4" fmla="*/ 21 w 226"/>
                <a:gd name="T5" fmla="*/ 0 h 297"/>
                <a:gd name="T6" fmla="*/ 207 w 226"/>
                <a:gd name="T7" fmla="*/ 0 h 297"/>
                <a:gd name="T8" fmla="*/ 226 w 226"/>
                <a:gd name="T9" fmla="*/ 18 h 297"/>
                <a:gd name="T10" fmla="*/ 226 w 226"/>
                <a:gd name="T11" fmla="*/ 278 h 297"/>
                <a:gd name="T12" fmla="*/ 207 w 226"/>
                <a:gd name="T13" fmla="*/ 297 h 297"/>
                <a:gd name="T14" fmla="*/ 19 w 226"/>
                <a:gd name="T15" fmla="*/ 297 h 297"/>
                <a:gd name="T16" fmla="*/ 0 w 226"/>
                <a:gd name="T17" fmla="*/ 276 h 297"/>
                <a:gd name="T18" fmla="*/ 1 w 226"/>
                <a:gd name="T19" fmla="*/ 148 h 297"/>
                <a:gd name="T20" fmla="*/ 17 w 226"/>
                <a:gd name="T21" fmla="*/ 11 h 297"/>
                <a:gd name="T22" fmla="*/ 17 w 226"/>
                <a:gd name="T23" fmla="*/ 286 h 297"/>
                <a:gd name="T24" fmla="*/ 210 w 226"/>
                <a:gd name="T25" fmla="*/ 286 h 297"/>
                <a:gd name="T26" fmla="*/ 210 w 226"/>
                <a:gd name="T27" fmla="*/ 11 h 297"/>
                <a:gd name="T28" fmla="*/ 17 w 226"/>
                <a:gd name="T29" fmla="*/ 11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6" h="297">
                  <a:moveTo>
                    <a:pt x="1" y="148"/>
                  </a:moveTo>
                  <a:cubicBezTo>
                    <a:pt x="1" y="106"/>
                    <a:pt x="1" y="63"/>
                    <a:pt x="0" y="21"/>
                  </a:cubicBezTo>
                  <a:cubicBezTo>
                    <a:pt x="0" y="5"/>
                    <a:pt x="6" y="0"/>
                    <a:pt x="21" y="0"/>
                  </a:cubicBezTo>
                  <a:cubicBezTo>
                    <a:pt x="83" y="0"/>
                    <a:pt x="145" y="0"/>
                    <a:pt x="207" y="0"/>
                  </a:cubicBezTo>
                  <a:cubicBezTo>
                    <a:pt x="221" y="0"/>
                    <a:pt x="226" y="4"/>
                    <a:pt x="226" y="18"/>
                  </a:cubicBezTo>
                  <a:cubicBezTo>
                    <a:pt x="225" y="105"/>
                    <a:pt x="225" y="191"/>
                    <a:pt x="226" y="278"/>
                  </a:cubicBezTo>
                  <a:cubicBezTo>
                    <a:pt x="226" y="292"/>
                    <a:pt x="221" y="297"/>
                    <a:pt x="207" y="297"/>
                  </a:cubicBezTo>
                  <a:cubicBezTo>
                    <a:pt x="145" y="296"/>
                    <a:pt x="82" y="296"/>
                    <a:pt x="19" y="297"/>
                  </a:cubicBezTo>
                  <a:cubicBezTo>
                    <a:pt x="4" y="297"/>
                    <a:pt x="0" y="290"/>
                    <a:pt x="0" y="276"/>
                  </a:cubicBezTo>
                  <a:cubicBezTo>
                    <a:pt x="1" y="234"/>
                    <a:pt x="1" y="191"/>
                    <a:pt x="1" y="148"/>
                  </a:cubicBezTo>
                  <a:close/>
                  <a:moveTo>
                    <a:pt x="17" y="11"/>
                  </a:moveTo>
                  <a:cubicBezTo>
                    <a:pt x="17" y="103"/>
                    <a:pt x="17" y="194"/>
                    <a:pt x="17" y="286"/>
                  </a:cubicBezTo>
                  <a:cubicBezTo>
                    <a:pt x="82" y="286"/>
                    <a:pt x="145" y="286"/>
                    <a:pt x="210" y="286"/>
                  </a:cubicBezTo>
                  <a:cubicBezTo>
                    <a:pt x="210" y="194"/>
                    <a:pt x="210" y="103"/>
                    <a:pt x="210" y="11"/>
                  </a:cubicBezTo>
                  <a:cubicBezTo>
                    <a:pt x="146" y="11"/>
                    <a:pt x="82" y="11"/>
                    <a:pt x="17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6"/>
            <p:cNvSpPr>
              <a:spLocks/>
            </p:cNvSpPr>
            <p:nvPr/>
          </p:nvSpPr>
          <p:spPr bwMode="auto">
            <a:xfrm>
              <a:off x="6256338" y="163513"/>
              <a:ext cx="115888" cy="112712"/>
            </a:xfrm>
            <a:custGeom>
              <a:avLst/>
              <a:gdLst>
                <a:gd name="T0" fmla="*/ 70 w 70"/>
                <a:gd name="T1" fmla="*/ 28 h 68"/>
                <a:gd name="T2" fmla="*/ 52 w 70"/>
                <a:gd name="T3" fmla="*/ 46 h 68"/>
                <a:gd name="T4" fmla="*/ 28 w 70"/>
                <a:gd name="T5" fmla="*/ 60 h 68"/>
                <a:gd name="T6" fmla="*/ 25 w 70"/>
                <a:gd name="T7" fmla="*/ 42 h 68"/>
                <a:gd name="T8" fmla="*/ 9 w 70"/>
                <a:gd name="T9" fmla="*/ 23 h 68"/>
                <a:gd name="T10" fmla="*/ 25 w 70"/>
                <a:gd name="T11" fmla="*/ 20 h 68"/>
                <a:gd name="T12" fmla="*/ 22 w 70"/>
                <a:gd name="T13" fmla="*/ 17 h 68"/>
                <a:gd name="T14" fmla="*/ 37 w 70"/>
                <a:gd name="T15" fmla="*/ 0 h 68"/>
                <a:gd name="T16" fmla="*/ 61 w 70"/>
                <a:gd name="T17" fmla="*/ 26 h 68"/>
                <a:gd name="T18" fmla="*/ 70 w 70"/>
                <a:gd name="T19" fmla="*/ 2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8">
                  <a:moveTo>
                    <a:pt x="70" y="28"/>
                  </a:moveTo>
                  <a:cubicBezTo>
                    <a:pt x="64" y="34"/>
                    <a:pt x="58" y="40"/>
                    <a:pt x="52" y="46"/>
                  </a:cubicBezTo>
                  <a:cubicBezTo>
                    <a:pt x="46" y="52"/>
                    <a:pt x="48" y="68"/>
                    <a:pt x="28" y="60"/>
                  </a:cubicBezTo>
                  <a:cubicBezTo>
                    <a:pt x="27" y="55"/>
                    <a:pt x="26" y="49"/>
                    <a:pt x="25" y="42"/>
                  </a:cubicBezTo>
                  <a:cubicBezTo>
                    <a:pt x="14" y="41"/>
                    <a:pt x="0" y="42"/>
                    <a:pt x="9" y="23"/>
                  </a:cubicBezTo>
                  <a:cubicBezTo>
                    <a:pt x="14" y="22"/>
                    <a:pt x="19" y="21"/>
                    <a:pt x="25" y="20"/>
                  </a:cubicBezTo>
                  <a:cubicBezTo>
                    <a:pt x="24" y="19"/>
                    <a:pt x="23" y="18"/>
                    <a:pt x="22" y="17"/>
                  </a:cubicBezTo>
                  <a:cubicBezTo>
                    <a:pt x="28" y="11"/>
                    <a:pt x="33" y="4"/>
                    <a:pt x="37" y="0"/>
                  </a:cubicBezTo>
                  <a:cubicBezTo>
                    <a:pt x="48" y="11"/>
                    <a:pt x="54" y="19"/>
                    <a:pt x="61" y="26"/>
                  </a:cubicBezTo>
                  <a:cubicBezTo>
                    <a:pt x="64" y="27"/>
                    <a:pt x="67" y="27"/>
                    <a:pt x="70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auto">
            <a:xfrm>
              <a:off x="6269038" y="423863"/>
              <a:ext cx="261938" cy="6350"/>
            </a:xfrm>
            <a:custGeom>
              <a:avLst/>
              <a:gdLst>
                <a:gd name="T0" fmla="*/ 0 w 159"/>
                <a:gd name="T1" fmla="*/ 0 h 4"/>
                <a:gd name="T2" fmla="*/ 159 w 159"/>
                <a:gd name="T3" fmla="*/ 0 h 4"/>
                <a:gd name="T4" fmla="*/ 159 w 159"/>
                <a:gd name="T5" fmla="*/ 4 h 4"/>
                <a:gd name="T6" fmla="*/ 0 w 159"/>
                <a:gd name="T7" fmla="*/ 4 h 4"/>
                <a:gd name="T8" fmla="*/ 0 w 1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4">
                  <a:moveTo>
                    <a:pt x="0" y="0"/>
                  </a:moveTo>
                  <a:cubicBezTo>
                    <a:pt x="53" y="0"/>
                    <a:pt x="106" y="0"/>
                    <a:pt x="159" y="0"/>
                  </a:cubicBezTo>
                  <a:cubicBezTo>
                    <a:pt x="159" y="1"/>
                    <a:pt x="159" y="3"/>
                    <a:pt x="159" y="4"/>
                  </a:cubicBezTo>
                  <a:cubicBezTo>
                    <a:pt x="106" y="4"/>
                    <a:pt x="53" y="4"/>
                    <a:pt x="0" y="4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8"/>
            <p:cNvSpPr>
              <a:spLocks/>
            </p:cNvSpPr>
            <p:nvPr/>
          </p:nvSpPr>
          <p:spPr bwMode="auto">
            <a:xfrm>
              <a:off x="6272213" y="371475"/>
              <a:ext cx="260350" cy="7937"/>
            </a:xfrm>
            <a:custGeom>
              <a:avLst/>
              <a:gdLst>
                <a:gd name="T0" fmla="*/ 0 w 159"/>
                <a:gd name="T1" fmla="*/ 0 h 5"/>
                <a:gd name="T2" fmla="*/ 159 w 159"/>
                <a:gd name="T3" fmla="*/ 0 h 5"/>
                <a:gd name="T4" fmla="*/ 159 w 159"/>
                <a:gd name="T5" fmla="*/ 5 h 5"/>
                <a:gd name="T6" fmla="*/ 0 w 159"/>
                <a:gd name="T7" fmla="*/ 5 h 5"/>
                <a:gd name="T8" fmla="*/ 0 w 15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5">
                  <a:moveTo>
                    <a:pt x="0" y="0"/>
                  </a:moveTo>
                  <a:cubicBezTo>
                    <a:pt x="53" y="0"/>
                    <a:pt x="106" y="0"/>
                    <a:pt x="159" y="0"/>
                  </a:cubicBezTo>
                  <a:cubicBezTo>
                    <a:pt x="159" y="2"/>
                    <a:pt x="159" y="4"/>
                    <a:pt x="159" y="5"/>
                  </a:cubicBezTo>
                  <a:cubicBezTo>
                    <a:pt x="106" y="5"/>
                    <a:pt x="53" y="5"/>
                    <a:pt x="0" y="5"/>
                  </a:cubicBezTo>
                  <a:cubicBezTo>
                    <a:pt x="0" y="4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9"/>
            <p:cNvSpPr>
              <a:spLocks/>
            </p:cNvSpPr>
            <p:nvPr/>
          </p:nvSpPr>
          <p:spPr bwMode="auto">
            <a:xfrm>
              <a:off x="6272213" y="320675"/>
              <a:ext cx="258763" cy="7937"/>
            </a:xfrm>
            <a:custGeom>
              <a:avLst/>
              <a:gdLst>
                <a:gd name="T0" fmla="*/ 0 w 158"/>
                <a:gd name="T1" fmla="*/ 0 h 5"/>
                <a:gd name="T2" fmla="*/ 158 w 158"/>
                <a:gd name="T3" fmla="*/ 0 h 5"/>
                <a:gd name="T4" fmla="*/ 158 w 158"/>
                <a:gd name="T5" fmla="*/ 5 h 5"/>
                <a:gd name="T6" fmla="*/ 0 w 158"/>
                <a:gd name="T7" fmla="*/ 5 h 5"/>
                <a:gd name="T8" fmla="*/ 0 w 15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5">
                  <a:moveTo>
                    <a:pt x="0" y="0"/>
                  </a:moveTo>
                  <a:cubicBezTo>
                    <a:pt x="53" y="0"/>
                    <a:pt x="105" y="0"/>
                    <a:pt x="158" y="0"/>
                  </a:cubicBezTo>
                  <a:cubicBezTo>
                    <a:pt x="158" y="2"/>
                    <a:pt x="158" y="4"/>
                    <a:pt x="158" y="5"/>
                  </a:cubicBezTo>
                  <a:cubicBezTo>
                    <a:pt x="105" y="5"/>
                    <a:pt x="53" y="5"/>
                    <a:pt x="0" y="5"/>
                  </a:cubicBezTo>
                  <a:cubicBezTo>
                    <a:pt x="0" y="4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10"/>
            <p:cNvSpPr>
              <a:spLocks/>
            </p:cNvSpPr>
            <p:nvPr/>
          </p:nvSpPr>
          <p:spPr bwMode="auto">
            <a:xfrm>
              <a:off x="6269038" y="473075"/>
              <a:ext cx="261938" cy="7937"/>
            </a:xfrm>
            <a:custGeom>
              <a:avLst/>
              <a:gdLst>
                <a:gd name="T0" fmla="*/ 0 w 159"/>
                <a:gd name="T1" fmla="*/ 0 h 5"/>
                <a:gd name="T2" fmla="*/ 159 w 159"/>
                <a:gd name="T3" fmla="*/ 0 h 5"/>
                <a:gd name="T4" fmla="*/ 159 w 159"/>
                <a:gd name="T5" fmla="*/ 5 h 5"/>
                <a:gd name="T6" fmla="*/ 0 w 159"/>
                <a:gd name="T7" fmla="*/ 5 h 5"/>
                <a:gd name="T8" fmla="*/ 0 w 15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5">
                  <a:moveTo>
                    <a:pt x="0" y="0"/>
                  </a:moveTo>
                  <a:cubicBezTo>
                    <a:pt x="53" y="0"/>
                    <a:pt x="106" y="0"/>
                    <a:pt x="159" y="0"/>
                  </a:cubicBezTo>
                  <a:cubicBezTo>
                    <a:pt x="159" y="2"/>
                    <a:pt x="159" y="3"/>
                    <a:pt x="159" y="5"/>
                  </a:cubicBezTo>
                  <a:cubicBezTo>
                    <a:pt x="106" y="5"/>
                    <a:pt x="53" y="5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11"/>
            <p:cNvSpPr>
              <a:spLocks/>
            </p:cNvSpPr>
            <p:nvPr/>
          </p:nvSpPr>
          <p:spPr bwMode="auto">
            <a:xfrm>
              <a:off x="6405563" y="542925"/>
              <a:ext cx="127000" cy="7937"/>
            </a:xfrm>
            <a:custGeom>
              <a:avLst/>
              <a:gdLst>
                <a:gd name="T0" fmla="*/ 77 w 77"/>
                <a:gd name="T1" fmla="*/ 5 h 5"/>
                <a:gd name="T2" fmla="*/ 0 w 77"/>
                <a:gd name="T3" fmla="*/ 5 h 5"/>
                <a:gd name="T4" fmla="*/ 0 w 77"/>
                <a:gd name="T5" fmla="*/ 0 h 5"/>
                <a:gd name="T6" fmla="*/ 76 w 77"/>
                <a:gd name="T7" fmla="*/ 0 h 5"/>
                <a:gd name="T8" fmla="*/ 77 w 7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7" y="5"/>
                  </a:moveTo>
                  <a:cubicBezTo>
                    <a:pt x="51" y="5"/>
                    <a:pt x="26" y="5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25" y="0"/>
                    <a:pt x="51" y="0"/>
                    <a:pt x="76" y="0"/>
                  </a:cubicBezTo>
                  <a:cubicBezTo>
                    <a:pt x="76" y="2"/>
                    <a:pt x="77" y="3"/>
                    <a:pt x="77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66" name="Grupo 65"/>
          <p:cNvGrpSpPr/>
          <p:nvPr/>
        </p:nvGrpSpPr>
        <p:grpSpPr>
          <a:xfrm>
            <a:off x="5970422" y="1949340"/>
            <a:ext cx="400131" cy="402929"/>
            <a:chOff x="6708776" y="147638"/>
            <a:chExt cx="454025" cy="457200"/>
          </a:xfrm>
        </p:grpSpPr>
        <p:sp>
          <p:nvSpPr>
            <p:cNvPr id="47" name="Freeform 12"/>
            <p:cNvSpPr>
              <a:spLocks noEditPoints="1"/>
            </p:cNvSpPr>
            <p:nvPr/>
          </p:nvSpPr>
          <p:spPr bwMode="auto">
            <a:xfrm>
              <a:off x="6708776" y="147638"/>
              <a:ext cx="454025" cy="457200"/>
            </a:xfrm>
            <a:custGeom>
              <a:avLst/>
              <a:gdLst>
                <a:gd name="T0" fmla="*/ 0 w 276"/>
                <a:gd name="T1" fmla="*/ 138 h 276"/>
                <a:gd name="T2" fmla="*/ 0 w 276"/>
                <a:gd name="T3" fmla="*/ 46 h 276"/>
                <a:gd name="T4" fmla="*/ 46 w 276"/>
                <a:gd name="T5" fmla="*/ 0 h 276"/>
                <a:gd name="T6" fmla="*/ 230 w 276"/>
                <a:gd name="T7" fmla="*/ 0 h 276"/>
                <a:gd name="T8" fmla="*/ 276 w 276"/>
                <a:gd name="T9" fmla="*/ 46 h 276"/>
                <a:gd name="T10" fmla="*/ 276 w 276"/>
                <a:gd name="T11" fmla="*/ 230 h 276"/>
                <a:gd name="T12" fmla="*/ 230 w 276"/>
                <a:gd name="T13" fmla="*/ 276 h 276"/>
                <a:gd name="T14" fmla="*/ 44 w 276"/>
                <a:gd name="T15" fmla="*/ 276 h 276"/>
                <a:gd name="T16" fmla="*/ 0 w 276"/>
                <a:gd name="T17" fmla="*/ 232 h 276"/>
                <a:gd name="T18" fmla="*/ 0 w 276"/>
                <a:gd name="T19" fmla="*/ 138 h 276"/>
                <a:gd name="T20" fmla="*/ 0 w 276"/>
                <a:gd name="T21" fmla="*/ 138 h 276"/>
                <a:gd name="T22" fmla="*/ 15 w 276"/>
                <a:gd name="T23" fmla="*/ 136 h 276"/>
                <a:gd name="T24" fmla="*/ 15 w 276"/>
                <a:gd name="T25" fmla="*/ 136 h 276"/>
                <a:gd name="T26" fmla="*/ 15 w 276"/>
                <a:gd name="T27" fmla="*/ 230 h 276"/>
                <a:gd name="T28" fmla="*/ 46 w 276"/>
                <a:gd name="T29" fmla="*/ 261 h 276"/>
                <a:gd name="T30" fmla="*/ 229 w 276"/>
                <a:gd name="T31" fmla="*/ 261 h 276"/>
                <a:gd name="T32" fmla="*/ 261 w 276"/>
                <a:gd name="T33" fmla="*/ 228 h 276"/>
                <a:gd name="T34" fmla="*/ 262 w 276"/>
                <a:gd name="T35" fmla="*/ 46 h 276"/>
                <a:gd name="T36" fmla="*/ 230 w 276"/>
                <a:gd name="T37" fmla="*/ 15 h 276"/>
                <a:gd name="T38" fmla="*/ 48 w 276"/>
                <a:gd name="T39" fmla="*/ 15 h 276"/>
                <a:gd name="T40" fmla="*/ 15 w 276"/>
                <a:gd name="T41" fmla="*/ 48 h 276"/>
                <a:gd name="T42" fmla="*/ 15 w 276"/>
                <a:gd name="T43" fmla="*/ 13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6" h="276">
                  <a:moveTo>
                    <a:pt x="0" y="138"/>
                  </a:moveTo>
                  <a:cubicBezTo>
                    <a:pt x="0" y="107"/>
                    <a:pt x="0" y="77"/>
                    <a:pt x="0" y="46"/>
                  </a:cubicBezTo>
                  <a:cubicBezTo>
                    <a:pt x="0" y="17"/>
                    <a:pt x="18" y="0"/>
                    <a:pt x="46" y="0"/>
                  </a:cubicBezTo>
                  <a:cubicBezTo>
                    <a:pt x="107" y="0"/>
                    <a:pt x="169" y="0"/>
                    <a:pt x="230" y="0"/>
                  </a:cubicBezTo>
                  <a:cubicBezTo>
                    <a:pt x="259" y="0"/>
                    <a:pt x="276" y="17"/>
                    <a:pt x="276" y="46"/>
                  </a:cubicBezTo>
                  <a:cubicBezTo>
                    <a:pt x="276" y="107"/>
                    <a:pt x="276" y="168"/>
                    <a:pt x="276" y="230"/>
                  </a:cubicBezTo>
                  <a:cubicBezTo>
                    <a:pt x="276" y="259"/>
                    <a:pt x="259" y="276"/>
                    <a:pt x="230" y="276"/>
                  </a:cubicBezTo>
                  <a:cubicBezTo>
                    <a:pt x="168" y="276"/>
                    <a:pt x="106" y="276"/>
                    <a:pt x="44" y="276"/>
                  </a:cubicBezTo>
                  <a:cubicBezTo>
                    <a:pt x="18" y="275"/>
                    <a:pt x="1" y="258"/>
                    <a:pt x="0" y="232"/>
                  </a:cubicBezTo>
                  <a:cubicBezTo>
                    <a:pt x="0" y="201"/>
                    <a:pt x="0" y="169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lose/>
                  <a:moveTo>
                    <a:pt x="15" y="136"/>
                  </a:moveTo>
                  <a:cubicBezTo>
                    <a:pt x="15" y="136"/>
                    <a:pt x="15" y="136"/>
                    <a:pt x="15" y="136"/>
                  </a:cubicBezTo>
                  <a:cubicBezTo>
                    <a:pt x="15" y="167"/>
                    <a:pt x="14" y="199"/>
                    <a:pt x="15" y="230"/>
                  </a:cubicBezTo>
                  <a:cubicBezTo>
                    <a:pt x="15" y="251"/>
                    <a:pt x="24" y="261"/>
                    <a:pt x="46" y="261"/>
                  </a:cubicBezTo>
                  <a:cubicBezTo>
                    <a:pt x="107" y="261"/>
                    <a:pt x="168" y="261"/>
                    <a:pt x="229" y="261"/>
                  </a:cubicBezTo>
                  <a:cubicBezTo>
                    <a:pt x="251" y="260"/>
                    <a:pt x="261" y="251"/>
                    <a:pt x="261" y="228"/>
                  </a:cubicBezTo>
                  <a:cubicBezTo>
                    <a:pt x="262" y="168"/>
                    <a:pt x="262" y="107"/>
                    <a:pt x="262" y="46"/>
                  </a:cubicBezTo>
                  <a:cubicBezTo>
                    <a:pt x="262" y="25"/>
                    <a:pt x="252" y="15"/>
                    <a:pt x="230" y="15"/>
                  </a:cubicBezTo>
                  <a:cubicBezTo>
                    <a:pt x="169" y="14"/>
                    <a:pt x="108" y="14"/>
                    <a:pt x="48" y="15"/>
                  </a:cubicBezTo>
                  <a:cubicBezTo>
                    <a:pt x="24" y="15"/>
                    <a:pt x="15" y="25"/>
                    <a:pt x="15" y="48"/>
                  </a:cubicBezTo>
                  <a:cubicBezTo>
                    <a:pt x="14" y="77"/>
                    <a:pt x="15" y="107"/>
                    <a:pt x="15" y="1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13"/>
            <p:cNvSpPr>
              <a:spLocks noEditPoints="1"/>
            </p:cNvSpPr>
            <p:nvPr/>
          </p:nvSpPr>
          <p:spPr bwMode="auto">
            <a:xfrm>
              <a:off x="6759576" y="241300"/>
              <a:ext cx="354013" cy="312737"/>
            </a:xfrm>
            <a:custGeom>
              <a:avLst/>
              <a:gdLst>
                <a:gd name="T0" fmla="*/ 106 w 215"/>
                <a:gd name="T1" fmla="*/ 189 h 189"/>
                <a:gd name="T2" fmla="*/ 34 w 215"/>
                <a:gd name="T3" fmla="*/ 189 h 189"/>
                <a:gd name="T4" fmla="*/ 0 w 215"/>
                <a:gd name="T5" fmla="*/ 155 h 189"/>
                <a:gd name="T6" fmla="*/ 0 w 215"/>
                <a:gd name="T7" fmla="*/ 31 h 189"/>
                <a:gd name="T8" fmla="*/ 30 w 215"/>
                <a:gd name="T9" fmla="*/ 0 h 189"/>
                <a:gd name="T10" fmla="*/ 184 w 215"/>
                <a:gd name="T11" fmla="*/ 0 h 189"/>
                <a:gd name="T12" fmla="*/ 214 w 215"/>
                <a:gd name="T13" fmla="*/ 32 h 189"/>
                <a:gd name="T14" fmla="*/ 214 w 215"/>
                <a:gd name="T15" fmla="*/ 158 h 189"/>
                <a:gd name="T16" fmla="*/ 184 w 215"/>
                <a:gd name="T17" fmla="*/ 189 h 189"/>
                <a:gd name="T18" fmla="*/ 106 w 215"/>
                <a:gd name="T19" fmla="*/ 189 h 189"/>
                <a:gd name="T20" fmla="*/ 168 w 215"/>
                <a:gd name="T21" fmla="*/ 11 h 189"/>
                <a:gd name="T22" fmla="*/ 169 w 215"/>
                <a:gd name="T23" fmla="*/ 12 h 189"/>
                <a:gd name="T24" fmla="*/ 152 w 215"/>
                <a:gd name="T25" fmla="*/ 10 h 189"/>
                <a:gd name="T26" fmla="*/ 117 w 215"/>
                <a:gd name="T27" fmla="*/ 8 h 189"/>
                <a:gd name="T28" fmla="*/ 97 w 215"/>
                <a:gd name="T29" fmla="*/ 8 h 189"/>
                <a:gd name="T30" fmla="*/ 62 w 215"/>
                <a:gd name="T31" fmla="*/ 9 h 189"/>
                <a:gd name="T32" fmla="*/ 43 w 215"/>
                <a:gd name="T33" fmla="*/ 13 h 189"/>
                <a:gd name="T34" fmla="*/ 14 w 215"/>
                <a:gd name="T35" fmla="*/ 154 h 189"/>
                <a:gd name="T36" fmla="*/ 30 w 215"/>
                <a:gd name="T37" fmla="*/ 175 h 189"/>
                <a:gd name="T38" fmla="*/ 53 w 215"/>
                <a:gd name="T39" fmla="*/ 164 h 189"/>
                <a:gd name="T40" fmla="*/ 64 w 215"/>
                <a:gd name="T41" fmla="*/ 144 h 189"/>
                <a:gd name="T42" fmla="*/ 96 w 215"/>
                <a:gd name="T43" fmla="*/ 121 h 189"/>
                <a:gd name="T44" fmla="*/ 81 w 215"/>
                <a:gd name="T45" fmla="*/ 133 h 189"/>
                <a:gd name="T46" fmla="*/ 98 w 215"/>
                <a:gd name="T47" fmla="*/ 142 h 189"/>
                <a:gd name="T48" fmla="*/ 80 w 215"/>
                <a:gd name="T49" fmla="*/ 152 h 189"/>
                <a:gd name="T50" fmla="*/ 98 w 215"/>
                <a:gd name="T51" fmla="*/ 161 h 189"/>
                <a:gd name="T52" fmla="*/ 79 w 215"/>
                <a:gd name="T53" fmla="*/ 173 h 189"/>
                <a:gd name="T54" fmla="*/ 107 w 215"/>
                <a:gd name="T55" fmla="*/ 184 h 189"/>
                <a:gd name="T56" fmla="*/ 133 w 215"/>
                <a:gd name="T57" fmla="*/ 172 h 189"/>
                <a:gd name="T58" fmla="*/ 117 w 215"/>
                <a:gd name="T59" fmla="*/ 160 h 189"/>
                <a:gd name="T60" fmla="*/ 134 w 215"/>
                <a:gd name="T61" fmla="*/ 153 h 189"/>
                <a:gd name="T62" fmla="*/ 117 w 215"/>
                <a:gd name="T63" fmla="*/ 141 h 189"/>
                <a:gd name="T64" fmla="*/ 133 w 215"/>
                <a:gd name="T65" fmla="*/ 133 h 189"/>
                <a:gd name="T66" fmla="*/ 118 w 215"/>
                <a:gd name="T67" fmla="*/ 121 h 189"/>
                <a:gd name="T68" fmla="*/ 123 w 215"/>
                <a:gd name="T69" fmla="*/ 116 h 189"/>
                <a:gd name="T70" fmla="*/ 139 w 215"/>
                <a:gd name="T71" fmla="*/ 129 h 189"/>
                <a:gd name="T72" fmla="*/ 164 w 215"/>
                <a:gd name="T73" fmla="*/ 167 h 189"/>
                <a:gd name="T74" fmla="*/ 198 w 215"/>
                <a:gd name="T75" fmla="*/ 160 h 189"/>
                <a:gd name="T76" fmla="*/ 204 w 215"/>
                <a:gd name="T77" fmla="*/ 110 h 189"/>
                <a:gd name="T78" fmla="*/ 168 w 215"/>
                <a:gd name="T79" fmla="*/ 1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5" h="189">
                  <a:moveTo>
                    <a:pt x="106" y="189"/>
                  </a:moveTo>
                  <a:cubicBezTo>
                    <a:pt x="82" y="189"/>
                    <a:pt x="58" y="189"/>
                    <a:pt x="34" y="189"/>
                  </a:cubicBezTo>
                  <a:cubicBezTo>
                    <a:pt x="9" y="188"/>
                    <a:pt x="0" y="180"/>
                    <a:pt x="0" y="155"/>
                  </a:cubicBezTo>
                  <a:cubicBezTo>
                    <a:pt x="0" y="114"/>
                    <a:pt x="0" y="73"/>
                    <a:pt x="0" y="31"/>
                  </a:cubicBezTo>
                  <a:cubicBezTo>
                    <a:pt x="0" y="10"/>
                    <a:pt x="9" y="0"/>
                    <a:pt x="30" y="0"/>
                  </a:cubicBezTo>
                  <a:cubicBezTo>
                    <a:pt x="82" y="0"/>
                    <a:pt x="133" y="0"/>
                    <a:pt x="184" y="0"/>
                  </a:cubicBezTo>
                  <a:cubicBezTo>
                    <a:pt x="205" y="1"/>
                    <a:pt x="214" y="11"/>
                    <a:pt x="214" y="32"/>
                  </a:cubicBezTo>
                  <a:cubicBezTo>
                    <a:pt x="215" y="74"/>
                    <a:pt x="215" y="116"/>
                    <a:pt x="214" y="158"/>
                  </a:cubicBezTo>
                  <a:cubicBezTo>
                    <a:pt x="214" y="179"/>
                    <a:pt x="205" y="188"/>
                    <a:pt x="184" y="189"/>
                  </a:cubicBezTo>
                  <a:cubicBezTo>
                    <a:pt x="158" y="189"/>
                    <a:pt x="132" y="189"/>
                    <a:pt x="106" y="189"/>
                  </a:cubicBezTo>
                  <a:close/>
                  <a:moveTo>
                    <a:pt x="168" y="11"/>
                  </a:moveTo>
                  <a:cubicBezTo>
                    <a:pt x="169" y="12"/>
                    <a:pt x="169" y="12"/>
                    <a:pt x="169" y="12"/>
                  </a:cubicBezTo>
                  <a:cubicBezTo>
                    <a:pt x="163" y="11"/>
                    <a:pt x="156" y="8"/>
                    <a:pt x="152" y="10"/>
                  </a:cubicBezTo>
                  <a:cubicBezTo>
                    <a:pt x="140" y="16"/>
                    <a:pt x="129" y="22"/>
                    <a:pt x="117" y="8"/>
                  </a:cubicBezTo>
                  <a:cubicBezTo>
                    <a:pt x="114" y="4"/>
                    <a:pt x="100" y="4"/>
                    <a:pt x="97" y="8"/>
                  </a:cubicBezTo>
                  <a:cubicBezTo>
                    <a:pt x="84" y="23"/>
                    <a:pt x="73" y="17"/>
                    <a:pt x="62" y="9"/>
                  </a:cubicBezTo>
                  <a:cubicBezTo>
                    <a:pt x="53" y="3"/>
                    <a:pt x="48" y="4"/>
                    <a:pt x="43" y="13"/>
                  </a:cubicBezTo>
                  <a:cubicBezTo>
                    <a:pt x="20" y="57"/>
                    <a:pt x="1" y="103"/>
                    <a:pt x="14" y="154"/>
                  </a:cubicBezTo>
                  <a:cubicBezTo>
                    <a:pt x="16" y="162"/>
                    <a:pt x="23" y="173"/>
                    <a:pt x="30" y="175"/>
                  </a:cubicBezTo>
                  <a:cubicBezTo>
                    <a:pt x="36" y="177"/>
                    <a:pt x="46" y="170"/>
                    <a:pt x="53" y="164"/>
                  </a:cubicBezTo>
                  <a:cubicBezTo>
                    <a:pt x="58" y="159"/>
                    <a:pt x="60" y="151"/>
                    <a:pt x="64" y="144"/>
                  </a:cubicBezTo>
                  <a:cubicBezTo>
                    <a:pt x="72" y="132"/>
                    <a:pt x="78" y="119"/>
                    <a:pt x="96" y="121"/>
                  </a:cubicBezTo>
                  <a:cubicBezTo>
                    <a:pt x="91" y="125"/>
                    <a:pt x="87" y="129"/>
                    <a:pt x="81" y="133"/>
                  </a:cubicBezTo>
                  <a:cubicBezTo>
                    <a:pt x="87" y="136"/>
                    <a:pt x="91" y="138"/>
                    <a:pt x="98" y="142"/>
                  </a:cubicBezTo>
                  <a:cubicBezTo>
                    <a:pt x="91" y="146"/>
                    <a:pt x="86" y="148"/>
                    <a:pt x="80" y="152"/>
                  </a:cubicBezTo>
                  <a:cubicBezTo>
                    <a:pt x="87" y="155"/>
                    <a:pt x="91" y="158"/>
                    <a:pt x="98" y="161"/>
                  </a:cubicBezTo>
                  <a:cubicBezTo>
                    <a:pt x="91" y="165"/>
                    <a:pt x="86" y="168"/>
                    <a:pt x="79" y="173"/>
                  </a:cubicBezTo>
                  <a:cubicBezTo>
                    <a:pt x="90" y="177"/>
                    <a:pt x="99" y="184"/>
                    <a:pt x="107" y="184"/>
                  </a:cubicBezTo>
                  <a:cubicBezTo>
                    <a:pt x="116" y="183"/>
                    <a:pt x="124" y="177"/>
                    <a:pt x="133" y="172"/>
                  </a:cubicBezTo>
                  <a:cubicBezTo>
                    <a:pt x="128" y="168"/>
                    <a:pt x="123" y="164"/>
                    <a:pt x="117" y="160"/>
                  </a:cubicBezTo>
                  <a:cubicBezTo>
                    <a:pt x="124" y="157"/>
                    <a:pt x="128" y="155"/>
                    <a:pt x="134" y="153"/>
                  </a:cubicBezTo>
                  <a:cubicBezTo>
                    <a:pt x="128" y="148"/>
                    <a:pt x="123" y="145"/>
                    <a:pt x="117" y="141"/>
                  </a:cubicBezTo>
                  <a:cubicBezTo>
                    <a:pt x="123" y="138"/>
                    <a:pt x="128" y="135"/>
                    <a:pt x="133" y="133"/>
                  </a:cubicBezTo>
                  <a:cubicBezTo>
                    <a:pt x="127" y="128"/>
                    <a:pt x="123" y="125"/>
                    <a:pt x="118" y="121"/>
                  </a:cubicBezTo>
                  <a:cubicBezTo>
                    <a:pt x="120" y="119"/>
                    <a:pt x="121" y="118"/>
                    <a:pt x="123" y="116"/>
                  </a:cubicBezTo>
                  <a:cubicBezTo>
                    <a:pt x="128" y="120"/>
                    <a:pt x="135" y="124"/>
                    <a:pt x="139" y="129"/>
                  </a:cubicBezTo>
                  <a:cubicBezTo>
                    <a:pt x="148" y="141"/>
                    <a:pt x="154" y="156"/>
                    <a:pt x="164" y="167"/>
                  </a:cubicBezTo>
                  <a:cubicBezTo>
                    <a:pt x="176" y="183"/>
                    <a:pt x="194" y="179"/>
                    <a:pt x="198" y="160"/>
                  </a:cubicBezTo>
                  <a:cubicBezTo>
                    <a:pt x="202" y="144"/>
                    <a:pt x="205" y="126"/>
                    <a:pt x="204" y="110"/>
                  </a:cubicBezTo>
                  <a:cubicBezTo>
                    <a:pt x="202" y="74"/>
                    <a:pt x="187" y="41"/>
                    <a:pt x="168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14"/>
            <p:cNvSpPr>
              <a:spLocks/>
            </p:cNvSpPr>
            <p:nvPr/>
          </p:nvSpPr>
          <p:spPr bwMode="auto">
            <a:xfrm>
              <a:off x="6743701" y="198438"/>
              <a:ext cx="385763" cy="30162"/>
            </a:xfrm>
            <a:custGeom>
              <a:avLst/>
              <a:gdLst>
                <a:gd name="T0" fmla="*/ 232 w 235"/>
                <a:gd name="T1" fmla="*/ 18 h 18"/>
                <a:gd name="T2" fmla="*/ 192 w 235"/>
                <a:gd name="T3" fmla="*/ 10 h 18"/>
                <a:gd name="T4" fmla="*/ 46 w 235"/>
                <a:gd name="T5" fmla="*/ 10 h 18"/>
                <a:gd name="T6" fmla="*/ 0 w 235"/>
                <a:gd name="T7" fmla="*/ 14 h 18"/>
                <a:gd name="T8" fmla="*/ 29 w 235"/>
                <a:gd name="T9" fmla="*/ 1 h 18"/>
                <a:gd name="T10" fmla="*/ 206 w 235"/>
                <a:gd name="T11" fmla="*/ 1 h 18"/>
                <a:gd name="T12" fmla="*/ 235 w 235"/>
                <a:gd name="T13" fmla="*/ 15 h 18"/>
                <a:gd name="T14" fmla="*/ 232 w 235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5" h="18">
                  <a:moveTo>
                    <a:pt x="232" y="18"/>
                  </a:moveTo>
                  <a:cubicBezTo>
                    <a:pt x="219" y="15"/>
                    <a:pt x="205" y="11"/>
                    <a:pt x="192" y="10"/>
                  </a:cubicBezTo>
                  <a:cubicBezTo>
                    <a:pt x="143" y="9"/>
                    <a:pt x="95" y="10"/>
                    <a:pt x="46" y="10"/>
                  </a:cubicBezTo>
                  <a:cubicBezTo>
                    <a:pt x="32" y="11"/>
                    <a:pt x="17" y="14"/>
                    <a:pt x="0" y="14"/>
                  </a:cubicBezTo>
                  <a:cubicBezTo>
                    <a:pt x="10" y="10"/>
                    <a:pt x="19" y="2"/>
                    <a:pt x="29" y="1"/>
                  </a:cubicBezTo>
                  <a:cubicBezTo>
                    <a:pt x="88" y="0"/>
                    <a:pt x="147" y="0"/>
                    <a:pt x="206" y="1"/>
                  </a:cubicBezTo>
                  <a:cubicBezTo>
                    <a:pt x="216" y="2"/>
                    <a:pt x="226" y="10"/>
                    <a:pt x="235" y="15"/>
                  </a:cubicBezTo>
                  <a:cubicBezTo>
                    <a:pt x="234" y="16"/>
                    <a:pt x="233" y="17"/>
                    <a:pt x="232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15"/>
            <p:cNvSpPr>
              <a:spLocks/>
            </p:cNvSpPr>
            <p:nvPr/>
          </p:nvSpPr>
          <p:spPr bwMode="auto">
            <a:xfrm>
              <a:off x="6792913" y="376238"/>
              <a:ext cx="119063" cy="66675"/>
            </a:xfrm>
            <a:custGeom>
              <a:avLst/>
              <a:gdLst>
                <a:gd name="T0" fmla="*/ 73 w 73"/>
                <a:gd name="T1" fmla="*/ 15 h 40"/>
                <a:gd name="T2" fmla="*/ 15 w 73"/>
                <a:gd name="T3" fmla="*/ 30 h 40"/>
                <a:gd name="T4" fmla="*/ 3 w 73"/>
                <a:gd name="T5" fmla="*/ 0 h 40"/>
                <a:gd name="T6" fmla="*/ 73 w 73"/>
                <a:gd name="T7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40">
                  <a:moveTo>
                    <a:pt x="73" y="15"/>
                  </a:moveTo>
                  <a:cubicBezTo>
                    <a:pt x="58" y="35"/>
                    <a:pt x="34" y="40"/>
                    <a:pt x="15" y="30"/>
                  </a:cubicBezTo>
                  <a:cubicBezTo>
                    <a:pt x="2" y="24"/>
                    <a:pt x="0" y="18"/>
                    <a:pt x="3" y="0"/>
                  </a:cubicBezTo>
                  <a:cubicBezTo>
                    <a:pt x="24" y="19"/>
                    <a:pt x="47" y="25"/>
                    <a:pt x="73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auto">
            <a:xfrm>
              <a:off x="6950076" y="376238"/>
              <a:ext cx="134938" cy="66675"/>
            </a:xfrm>
            <a:custGeom>
              <a:avLst/>
              <a:gdLst>
                <a:gd name="T0" fmla="*/ 74 w 82"/>
                <a:gd name="T1" fmla="*/ 0 h 40"/>
                <a:gd name="T2" fmla="*/ 64 w 82"/>
                <a:gd name="T3" fmla="*/ 30 h 40"/>
                <a:gd name="T4" fmla="*/ 0 w 82"/>
                <a:gd name="T5" fmla="*/ 14 h 40"/>
                <a:gd name="T6" fmla="*/ 74 w 82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40">
                  <a:moveTo>
                    <a:pt x="74" y="0"/>
                  </a:moveTo>
                  <a:cubicBezTo>
                    <a:pt x="82" y="16"/>
                    <a:pt x="74" y="24"/>
                    <a:pt x="64" y="30"/>
                  </a:cubicBezTo>
                  <a:cubicBezTo>
                    <a:pt x="46" y="40"/>
                    <a:pt x="22" y="35"/>
                    <a:pt x="0" y="14"/>
                  </a:cubicBezTo>
                  <a:cubicBezTo>
                    <a:pt x="30" y="22"/>
                    <a:pt x="54" y="22"/>
                    <a:pt x="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17"/>
            <p:cNvSpPr>
              <a:spLocks/>
            </p:cNvSpPr>
            <p:nvPr/>
          </p:nvSpPr>
          <p:spPr bwMode="auto">
            <a:xfrm>
              <a:off x="6808788" y="349250"/>
              <a:ext cx="107950" cy="44450"/>
            </a:xfrm>
            <a:custGeom>
              <a:avLst/>
              <a:gdLst>
                <a:gd name="T0" fmla="*/ 66 w 66"/>
                <a:gd name="T1" fmla="*/ 13 h 27"/>
                <a:gd name="T2" fmla="*/ 24 w 66"/>
                <a:gd name="T3" fmla="*/ 21 h 27"/>
                <a:gd name="T4" fmla="*/ 0 w 66"/>
                <a:gd name="T5" fmla="*/ 0 h 27"/>
                <a:gd name="T6" fmla="*/ 66 w 66"/>
                <a:gd name="T7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7">
                  <a:moveTo>
                    <a:pt x="66" y="13"/>
                  </a:moveTo>
                  <a:cubicBezTo>
                    <a:pt x="53" y="27"/>
                    <a:pt x="38" y="26"/>
                    <a:pt x="24" y="21"/>
                  </a:cubicBezTo>
                  <a:cubicBezTo>
                    <a:pt x="14" y="18"/>
                    <a:pt x="6" y="8"/>
                    <a:pt x="0" y="0"/>
                  </a:cubicBezTo>
                  <a:cubicBezTo>
                    <a:pt x="22" y="4"/>
                    <a:pt x="43" y="8"/>
                    <a:pt x="66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18"/>
            <p:cNvSpPr>
              <a:spLocks/>
            </p:cNvSpPr>
            <p:nvPr/>
          </p:nvSpPr>
          <p:spPr bwMode="auto">
            <a:xfrm>
              <a:off x="6815138" y="306388"/>
              <a:ext cx="96838" cy="46037"/>
            </a:xfrm>
            <a:custGeom>
              <a:avLst/>
              <a:gdLst>
                <a:gd name="T0" fmla="*/ 5 w 59"/>
                <a:gd name="T1" fmla="*/ 0 h 28"/>
                <a:gd name="T2" fmla="*/ 59 w 59"/>
                <a:gd name="T3" fmla="*/ 13 h 28"/>
                <a:gd name="T4" fmla="*/ 21 w 59"/>
                <a:gd name="T5" fmla="*/ 22 h 28"/>
                <a:gd name="T6" fmla="*/ 5 w 59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28">
                  <a:moveTo>
                    <a:pt x="5" y="0"/>
                  </a:moveTo>
                  <a:cubicBezTo>
                    <a:pt x="25" y="4"/>
                    <a:pt x="42" y="9"/>
                    <a:pt x="59" y="13"/>
                  </a:cubicBezTo>
                  <a:cubicBezTo>
                    <a:pt x="55" y="23"/>
                    <a:pt x="40" y="28"/>
                    <a:pt x="21" y="22"/>
                  </a:cubicBezTo>
                  <a:cubicBezTo>
                    <a:pt x="10" y="17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19"/>
            <p:cNvSpPr>
              <a:spLocks/>
            </p:cNvSpPr>
            <p:nvPr/>
          </p:nvSpPr>
          <p:spPr bwMode="auto">
            <a:xfrm>
              <a:off x="6958013" y="304800"/>
              <a:ext cx="98425" cy="49212"/>
            </a:xfrm>
            <a:custGeom>
              <a:avLst/>
              <a:gdLst>
                <a:gd name="T0" fmla="*/ 0 w 60"/>
                <a:gd name="T1" fmla="*/ 14 h 30"/>
                <a:gd name="T2" fmla="*/ 54 w 60"/>
                <a:gd name="T3" fmla="*/ 0 h 30"/>
                <a:gd name="T4" fmla="*/ 43 w 60"/>
                <a:gd name="T5" fmla="*/ 20 h 30"/>
                <a:gd name="T6" fmla="*/ 0 w 60"/>
                <a:gd name="T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30">
                  <a:moveTo>
                    <a:pt x="0" y="14"/>
                  </a:moveTo>
                  <a:cubicBezTo>
                    <a:pt x="18" y="9"/>
                    <a:pt x="34" y="5"/>
                    <a:pt x="54" y="0"/>
                  </a:cubicBezTo>
                  <a:cubicBezTo>
                    <a:pt x="60" y="8"/>
                    <a:pt x="53" y="15"/>
                    <a:pt x="43" y="20"/>
                  </a:cubicBezTo>
                  <a:cubicBezTo>
                    <a:pt x="27" y="30"/>
                    <a:pt x="7" y="26"/>
                    <a:pt x="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20"/>
            <p:cNvSpPr>
              <a:spLocks/>
            </p:cNvSpPr>
            <p:nvPr/>
          </p:nvSpPr>
          <p:spPr bwMode="auto">
            <a:xfrm>
              <a:off x="6950076" y="349250"/>
              <a:ext cx="119063" cy="44450"/>
            </a:xfrm>
            <a:custGeom>
              <a:avLst/>
              <a:gdLst>
                <a:gd name="T0" fmla="*/ 0 w 72"/>
                <a:gd name="T1" fmla="*/ 13 h 27"/>
                <a:gd name="T2" fmla="*/ 72 w 72"/>
                <a:gd name="T3" fmla="*/ 0 h 27"/>
                <a:gd name="T4" fmla="*/ 49 w 72"/>
                <a:gd name="T5" fmla="*/ 20 h 27"/>
                <a:gd name="T6" fmla="*/ 0 w 72"/>
                <a:gd name="T7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27">
                  <a:moveTo>
                    <a:pt x="0" y="13"/>
                  </a:moveTo>
                  <a:cubicBezTo>
                    <a:pt x="26" y="8"/>
                    <a:pt x="47" y="4"/>
                    <a:pt x="72" y="0"/>
                  </a:cubicBezTo>
                  <a:cubicBezTo>
                    <a:pt x="64" y="7"/>
                    <a:pt x="57" y="16"/>
                    <a:pt x="49" y="20"/>
                  </a:cubicBezTo>
                  <a:cubicBezTo>
                    <a:pt x="33" y="27"/>
                    <a:pt x="17" y="26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21"/>
            <p:cNvSpPr>
              <a:spLocks/>
            </p:cNvSpPr>
            <p:nvPr/>
          </p:nvSpPr>
          <p:spPr bwMode="auto">
            <a:xfrm>
              <a:off x="6788151" y="436563"/>
              <a:ext cx="66675" cy="47625"/>
            </a:xfrm>
            <a:custGeom>
              <a:avLst/>
              <a:gdLst>
                <a:gd name="T0" fmla="*/ 0 w 41"/>
                <a:gd name="T1" fmla="*/ 0 h 29"/>
                <a:gd name="T2" fmla="*/ 41 w 41"/>
                <a:gd name="T3" fmla="*/ 13 h 29"/>
                <a:gd name="T4" fmla="*/ 0 w 41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9">
                  <a:moveTo>
                    <a:pt x="0" y="0"/>
                  </a:moveTo>
                  <a:cubicBezTo>
                    <a:pt x="14" y="5"/>
                    <a:pt x="28" y="9"/>
                    <a:pt x="41" y="13"/>
                  </a:cubicBezTo>
                  <a:cubicBezTo>
                    <a:pt x="27" y="29"/>
                    <a:pt x="9" y="2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22"/>
            <p:cNvSpPr>
              <a:spLocks/>
            </p:cNvSpPr>
            <p:nvPr/>
          </p:nvSpPr>
          <p:spPr bwMode="auto">
            <a:xfrm>
              <a:off x="6962776" y="258763"/>
              <a:ext cx="74613" cy="58737"/>
            </a:xfrm>
            <a:custGeom>
              <a:avLst/>
              <a:gdLst>
                <a:gd name="T0" fmla="*/ 44 w 45"/>
                <a:gd name="T1" fmla="*/ 0 h 35"/>
                <a:gd name="T2" fmla="*/ 0 w 45"/>
                <a:gd name="T3" fmla="*/ 21 h 35"/>
                <a:gd name="T4" fmla="*/ 45 w 45"/>
                <a:gd name="T5" fmla="*/ 1 h 35"/>
                <a:gd name="T6" fmla="*/ 44 w 45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35">
                  <a:moveTo>
                    <a:pt x="44" y="0"/>
                  </a:moveTo>
                  <a:cubicBezTo>
                    <a:pt x="38" y="26"/>
                    <a:pt x="17" y="35"/>
                    <a:pt x="0" y="21"/>
                  </a:cubicBezTo>
                  <a:cubicBezTo>
                    <a:pt x="14" y="15"/>
                    <a:pt x="29" y="8"/>
                    <a:pt x="45" y="1"/>
                  </a:cubicBezTo>
                  <a:cubicBezTo>
                    <a:pt x="45" y="1"/>
                    <a:pt x="44" y="0"/>
                    <a:pt x="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23"/>
            <p:cNvSpPr>
              <a:spLocks/>
            </p:cNvSpPr>
            <p:nvPr/>
          </p:nvSpPr>
          <p:spPr bwMode="auto">
            <a:xfrm>
              <a:off x="7013576" y="436563"/>
              <a:ext cx="71438" cy="46037"/>
            </a:xfrm>
            <a:custGeom>
              <a:avLst/>
              <a:gdLst>
                <a:gd name="T0" fmla="*/ 43 w 43"/>
                <a:gd name="T1" fmla="*/ 0 h 28"/>
                <a:gd name="T2" fmla="*/ 0 w 43"/>
                <a:gd name="T3" fmla="*/ 13 h 28"/>
                <a:gd name="T4" fmla="*/ 43 w 43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28">
                  <a:moveTo>
                    <a:pt x="43" y="0"/>
                  </a:moveTo>
                  <a:cubicBezTo>
                    <a:pt x="33" y="24"/>
                    <a:pt x="21" y="28"/>
                    <a:pt x="0" y="13"/>
                  </a:cubicBezTo>
                  <a:cubicBezTo>
                    <a:pt x="14" y="9"/>
                    <a:pt x="28" y="5"/>
                    <a:pt x="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24"/>
            <p:cNvSpPr>
              <a:spLocks/>
            </p:cNvSpPr>
            <p:nvPr/>
          </p:nvSpPr>
          <p:spPr bwMode="auto">
            <a:xfrm>
              <a:off x="6834188" y="269875"/>
              <a:ext cx="79375" cy="36512"/>
            </a:xfrm>
            <a:custGeom>
              <a:avLst/>
              <a:gdLst>
                <a:gd name="T0" fmla="*/ 4 w 49"/>
                <a:gd name="T1" fmla="*/ 0 h 22"/>
                <a:gd name="T2" fmla="*/ 47 w 49"/>
                <a:gd name="T3" fmla="*/ 14 h 22"/>
                <a:gd name="T4" fmla="*/ 49 w 49"/>
                <a:gd name="T5" fmla="*/ 17 h 22"/>
                <a:gd name="T6" fmla="*/ 26 w 49"/>
                <a:gd name="T7" fmla="*/ 20 h 22"/>
                <a:gd name="T8" fmla="*/ 0 w 49"/>
                <a:gd name="T9" fmla="*/ 3 h 22"/>
                <a:gd name="T10" fmla="*/ 4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4" y="0"/>
                  </a:moveTo>
                  <a:cubicBezTo>
                    <a:pt x="19" y="4"/>
                    <a:pt x="33" y="9"/>
                    <a:pt x="47" y="14"/>
                  </a:cubicBezTo>
                  <a:cubicBezTo>
                    <a:pt x="48" y="15"/>
                    <a:pt x="48" y="16"/>
                    <a:pt x="49" y="17"/>
                  </a:cubicBezTo>
                  <a:cubicBezTo>
                    <a:pt x="41" y="18"/>
                    <a:pt x="32" y="22"/>
                    <a:pt x="26" y="20"/>
                  </a:cubicBezTo>
                  <a:cubicBezTo>
                    <a:pt x="16" y="17"/>
                    <a:pt x="9" y="9"/>
                    <a:pt x="0" y="3"/>
                  </a:cubicBezTo>
                  <a:cubicBezTo>
                    <a:pt x="1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60" name="Freeform 25"/>
          <p:cNvSpPr>
            <a:spLocks noEditPoints="1"/>
          </p:cNvSpPr>
          <p:nvPr/>
        </p:nvSpPr>
        <p:spPr bwMode="auto">
          <a:xfrm>
            <a:off x="7825546" y="3032521"/>
            <a:ext cx="327001" cy="334244"/>
          </a:xfrm>
          <a:custGeom>
            <a:avLst/>
            <a:gdLst>
              <a:gd name="T0" fmla="*/ 285 w 305"/>
              <a:gd name="T1" fmla="*/ 108 h 310"/>
              <a:gd name="T2" fmla="*/ 131 w 305"/>
              <a:gd name="T3" fmla="*/ 246 h 310"/>
              <a:gd name="T4" fmla="*/ 53 w 305"/>
              <a:gd name="T5" fmla="*/ 298 h 310"/>
              <a:gd name="T6" fmla="*/ 12 w 305"/>
              <a:gd name="T7" fmla="*/ 257 h 310"/>
              <a:gd name="T8" fmla="*/ 64 w 305"/>
              <a:gd name="T9" fmla="*/ 180 h 310"/>
              <a:gd name="T10" fmla="*/ 202 w 305"/>
              <a:gd name="T11" fmla="*/ 25 h 310"/>
              <a:gd name="T12" fmla="*/ 305 w 305"/>
              <a:gd name="T13" fmla="*/ 72 h 310"/>
              <a:gd name="T14" fmla="*/ 73 w 305"/>
              <a:gd name="T15" fmla="*/ 257 h 310"/>
              <a:gd name="T16" fmla="*/ 149 w 305"/>
              <a:gd name="T17" fmla="*/ 220 h 310"/>
              <a:gd name="T18" fmla="*/ 286 w 305"/>
              <a:gd name="T19" fmla="*/ 74 h 310"/>
              <a:gd name="T20" fmla="*/ 259 w 305"/>
              <a:gd name="T21" fmla="*/ 33 h 310"/>
              <a:gd name="T22" fmla="*/ 92 w 305"/>
              <a:gd name="T23" fmla="*/ 160 h 310"/>
              <a:gd name="T24" fmla="*/ 60 w 305"/>
              <a:gd name="T25" fmla="*/ 228 h 310"/>
              <a:gd name="T26" fmla="*/ 55 w 305"/>
              <a:gd name="T27" fmla="*/ 248 h 310"/>
              <a:gd name="T28" fmla="*/ 110 w 305"/>
              <a:gd name="T29" fmla="*/ 163 h 310"/>
              <a:gd name="T30" fmla="*/ 129 w 305"/>
              <a:gd name="T31" fmla="*/ 172 h 310"/>
              <a:gd name="T32" fmla="*/ 143 w 305"/>
              <a:gd name="T33" fmla="*/ 130 h 310"/>
              <a:gd name="T34" fmla="*/ 162 w 305"/>
              <a:gd name="T35" fmla="*/ 138 h 310"/>
              <a:gd name="T36" fmla="*/ 176 w 305"/>
              <a:gd name="T37" fmla="*/ 96 h 310"/>
              <a:gd name="T38" fmla="*/ 194 w 305"/>
              <a:gd name="T39" fmla="*/ 104 h 310"/>
              <a:gd name="T40" fmla="*/ 209 w 305"/>
              <a:gd name="T41" fmla="*/ 63 h 310"/>
              <a:gd name="T42" fmla="*/ 231 w 305"/>
              <a:gd name="T43" fmla="*/ 73 h 310"/>
              <a:gd name="T44" fmla="*/ 272 w 305"/>
              <a:gd name="T45" fmla="*/ 82 h 310"/>
              <a:gd name="T46" fmla="*/ 227 w 305"/>
              <a:gd name="T47" fmla="*/ 89 h 310"/>
              <a:gd name="T48" fmla="*/ 237 w 305"/>
              <a:gd name="T49" fmla="*/ 110 h 310"/>
              <a:gd name="T50" fmla="*/ 197 w 305"/>
              <a:gd name="T51" fmla="*/ 121 h 310"/>
              <a:gd name="T52" fmla="*/ 206 w 305"/>
              <a:gd name="T53" fmla="*/ 141 h 310"/>
              <a:gd name="T54" fmla="*/ 167 w 305"/>
              <a:gd name="T55" fmla="*/ 152 h 310"/>
              <a:gd name="T56" fmla="*/ 175 w 305"/>
              <a:gd name="T57" fmla="*/ 172 h 310"/>
              <a:gd name="T58" fmla="*/ 135 w 305"/>
              <a:gd name="T59" fmla="*/ 181 h 310"/>
              <a:gd name="T60" fmla="*/ 144 w 305"/>
              <a:gd name="T61" fmla="*/ 202 h 310"/>
              <a:gd name="T62" fmla="*/ 62 w 305"/>
              <a:gd name="T63" fmla="*/ 258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05" h="310">
                <a:moveTo>
                  <a:pt x="305" y="72"/>
                </a:moveTo>
                <a:cubicBezTo>
                  <a:pt x="301" y="80"/>
                  <a:pt x="296" y="97"/>
                  <a:pt x="285" y="108"/>
                </a:cubicBezTo>
                <a:cubicBezTo>
                  <a:pt x="246" y="149"/>
                  <a:pt x="206" y="189"/>
                  <a:pt x="165" y="229"/>
                </a:cubicBezTo>
                <a:cubicBezTo>
                  <a:pt x="156" y="237"/>
                  <a:pt x="143" y="245"/>
                  <a:pt x="131" y="246"/>
                </a:cubicBezTo>
                <a:cubicBezTo>
                  <a:pt x="108" y="249"/>
                  <a:pt x="92" y="259"/>
                  <a:pt x="77" y="274"/>
                </a:cubicBezTo>
                <a:cubicBezTo>
                  <a:pt x="69" y="282"/>
                  <a:pt x="62" y="291"/>
                  <a:pt x="53" y="298"/>
                </a:cubicBezTo>
                <a:cubicBezTo>
                  <a:pt x="39" y="310"/>
                  <a:pt x="24" y="310"/>
                  <a:pt x="12" y="298"/>
                </a:cubicBezTo>
                <a:cubicBezTo>
                  <a:pt x="0" y="286"/>
                  <a:pt x="0" y="271"/>
                  <a:pt x="12" y="257"/>
                </a:cubicBezTo>
                <a:cubicBezTo>
                  <a:pt x="20" y="248"/>
                  <a:pt x="29" y="240"/>
                  <a:pt x="38" y="232"/>
                </a:cubicBezTo>
                <a:cubicBezTo>
                  <a:pt x="53" y="217"/>
                  <a:pt x="62" y="201"/>
                  <a:pt x="64" y="180"/>
                </a:cubicBezTo>
                <a:cubicBezTo>
                  <a:pt x="65" y="168"/>
                  <a:pt x="73" y="154"/>
                  <a:pt x="82" y="145"/>
                </a:cubicBezTo>
                <a:cubicBezTo>
                  <a:pt x="121" y="105"/>
                  <a:pt x="162" y="65"/>
                  <a:pt x="202" y="25"/>
                </a:cubicBezTo>
                <a:cubicBezTo>
                  <a:pt x="221" y="7"/>
                  <a:pt x="243" y="0"/>
                  <a:pt x="268" y="11"/>
                </a:cubicBezTo>
                <a:cubicBezTo>
                  <a:pt x="291" y="21"/>
                  <a:pt x="303" y="39"/>
                  <a:pt x="305" y="72"/>
                </a:cubicBezTo>
                <a:close/>
                <a:moveTo>
                  <a:pt x="62" y="258"/>
                </a:moveTo>
                <a:cubicBezTo>
                  <a:pt x="68" y="257"/>
                  <a:pt x="71" y="258"/>
                  <a:pt x="73" y="257"/>
                </a:cubicBezTo>
                <a:cubicBezTo>
                  <a:pt x="88" y="241"/>
                  <a:pt x="106" y="232"/>
                  <a:pt x="129" y="232"/>
                </a:cubicBezTo>
                <a:cubicBezTo>
                  <a:pt x="136" y="232"/>
                  <a:pt x="144" y="225"/>
                  <a:pt x="149" y="220"/>
                </a:cubicBezTo>
                <a:cubicBezTo>
                  <a:pt x="191" y="178"/>
                  <a:pt x="233" y="136"/>
                  <a:pt x="275" y="94"/>
                </a:cubicBezTo>
                <a:cubicBezTo>
                  <a:pt x="280" y="89"/>
                  <a:pt x="286" y="81"/>
                  <a:pt x="286" y="74"/>
                </a:cubicBezTo>
                <a:cubicBezTo>
                  <a:pt x="287" y="64"/>
                  <a:pt x="286" y="53"/>
                  <a:pt x="282" y="43"/>
                </a:cubicBezTo>
                <a:cubicBezTo>
                  <a:pt x="279" y="33"/>
                  <a:pt x="271" y="25"/>
                  <a:pt x="259" y="33"/>
                </a:cubicBezTo>
                <a:cubicBezTo>
                  <a:pt x="243" y="13"/>
                  <a:pt x="228" y="24"/>
                  <a:pt x="216" y="36"/>
                </a:cubicBezTo>
                <a:cubicBezTo>
                  <a:pt x="174" y="77"/>
                  <a:pt x="132" y="118"/>
                  <a:pt x="92" y="160"/>
                </a:cubicBezTo>
                <a:cubicBezTo>
                  <a:pt x="84" y="168"/>
                  <a:pt x="81" y="181"/>
                  <a:pt x="76" y="191"/>
                </a:cubicBezTo>
                <a:cubicBezTo>
                  <a:pt x="71" y="204"/>
                  <a:pt x="65" y="216"/>
                  <a:pt x="60" y="228"/>
                </a:cubicBezTo>
                <a:cubicBezTo>
                  <a:pt x="57" y="234"/>
                  <a:pt x="53" y="239"/>
                  <a:pt x="50" y="245"/>
                </a:cubicBezTo>
                <a:cubicBezTo>
                  <a:pt x="52" y="246"/>
                  <a:pt x="54" y="247"/>
                  <a:pt x="55" y="248"/>
                </a:cubicBezTo>
                <a:cubicBezTo>
                  <a:pt x="78" y="226"/>
                  <a:pt x="100" y="204"/>
                  <a:pt x="122" y="181"/>
                </a:cubicBezTo>
                <a:cubicBezTo>
                  <a:pt x="117" y="174"/>
                  <a:pt x="114" y="169"/>
                  <a:pt x="110" y="163"/>
                </a:cubicBezTo>
                <a:cubicBezTo>
                  <a:pt x="111" y="162"/>
                  <a:pt x="112" y="161"/>
                  <a:pt x="113" y="160"/>
                </a:cubicBezTo>
                <a:cubicBezTo>
                  <a:pt x="118" y="164"/>
                  <a:pt x="124" y="168"/>
                  <a:pt x="129" y="172"/>
                </a:cubicBezTo>
                <a:cubicBezTo>
                  <a:pt x="138" y="164"/>
                  <a:pt x="147" y="156"/>
                  <a:pt x="155" y="148"/>
                </a:cubicBezTo>
                <a:cubicBezTo>
                  <a:pt x="151" y="141"/>
                  <a:pt x="147" y="135"/>
                  <a:pt x="143" y="130"/>
                </a:cubicBezTo>
                <a:cubicBezTo>
                  <a:pt x="144" y="129"/>
                  <a:pt x="145" y="128"/>
                  <a:pt x="146" y="127"/>
                </a:cubicBezTo>
                <a:cubicBezTo>
                  <a:pt x="152" y="131"/>
                  <a:pt x="157" y="135"/>
                  <a:pt x="162" y="138"/>
                </a:cubicBezTo>
                <a:cubicBezTo>
                  <a:pt x="171" y="130"/>
                  <a:pt x="180" y="122"/>
                  <a:pt x="189" y="115"/>
                </a:cubicBezTo>
                <a:cubicBezTo>
                  <a:pt x="184" y="108"/>
                  <a:pt x="180" y="102"/>
                  <a:pt x="176" y="96"/>
                </a:cubicBezTo>
                <a:cubicBezTo>
                  <a:pt x="178" y="95"/>
                  <a:pt x="179" y="94"/>
                  <a:pt x="180" y="93"/>
                </a:cubicBezTo>
                <a:cubicBezTo>
                  <a:pt x="186" y="98"/>
                  <a:pt x="191" y="102"/>
                  <a:pt x="194" y="104"/>
                </a:cubicBezTo>
                <a:cubicBezTo>
                  <a:pt x="204" y="96"/>
                  <a:pt x="214" y="88"/>
                  <a:pt x="223" y="81"/>
                </a:cubicBezTo>
                <a:cubicBezTo>
                  <a:pt x="217" y="74"/>
                  <a:pt x="213" y="69"/>
                  <a:pt x="209" y="63"/>
                </a:cubicBezTo>
                <a:cubicBezTo>
                  <a:pt x="210" y="62"/>
                  <a:pt x="212" y="61"/>
                  <a:pt x="213" y="60"/>
                </a:cubicBezTo>
                <a:cubicBezTo>
                  <a:pt x="218" y="64"/>
                  <a:pt x="224" y="68"/>
                  <a:pt x="231" y="73"/>
                </a:cubicBezTo>
                <a:cubicBezTo>
                  <a:pt x="240" y="64"/>
                  <a:pt x="249" y="56"/>
                  <a:pt x="257" y="49"/>
                </a:cubicBezTo>
                <a:cubicBezTo>
                  <a:pt x="262" y="60"/>
                  <a:pt x="266" y="69"/>
                  <a:pt x="272" y="82"/>
                </a:cubicBezTo>
                <a:cubicBezTo>
                  <a:pt x="262" y="75"/>
                  <a:pt x="256" y="72"/>
                  <a:pt x="251" y="68"/>
                </a:cubicBezTo>
                <a:cubicBezTo>
                  <a:pt x="242" y="76"/>
                  <a:pt x="234" y="82"/>
                  <a:pt x="227" y="89"/>
                </a:cubicBezTo>
                <a:cubicBezTo>
                  <a:pt x="232" y="96"/>
                  <a:pt x="236" y="102"/>
                  <a:pt x="240" y="107"/>
                </a:cubicBezTo>
                <a:cubicBezTo>
                  <a:pt x="239" y="108"/>
                  <a:pt x="238" y="109"/>
                  <a:pt x="237" y="110"/>
                </a:cubicBezTo>
                <a:cubicBezTo>
                  <a:pt x="231" y="106"/>
                  <a:pt x="225" y="102"/>
                  <a:pt x="223" y="100"/>
                </a:cubicBezTo>
                <a:cubicBezTo>
                  <a:pt x="213" y="108"/>
                  <a:pt x="205" y="114"/>
                  <a:pt x="197" y="121"/>
                </a:cubicBezTo>
                <a:cubicBezTo>
                  <a:pt x="202" y="127"/>
                  <a:pt x="205" y="133"/>
                  <a:pt x="209" y="138"/>
                </a:cubicBezTo>
                <a:cubicBezTo>
                  <a:pt x="208" y="139"/>
                  <a:pt x="207" y="140"/>
                  <a:pt x="206" y="141"/>
                </a:cubicBezTo>
                <a:cubicBezTo>
                  <a:pt x="200" y="137"/>
                  <a:pt x="194" y="133"/>
                  <a:pt x="191" y="131"/>
                </a:cubicBezTo>
                <a:cubicBezTo>
                  <a:pt x="182" y="139"/>
                  <a:pt x="175" y="145"/>
                  <a:pt x="167" y="152"/>
                </a:cubicBezTo>
                <a:cubicBezTo>
                  <a:pt x="171" y="158"/>
                  <a:pt x="175" y="163"/>
                  <a:pt x="179" y="169"/>
                </a:cubicBezTo>
                <a:cubicBezTo>
                  <a:pt x="178" y="170"/>
                  <a:pt x="176" y="171"/>
                  <a:pt x="175" y="172"/>
                </a:cubicBezTo>
                <a:cubicBezTo>
                  <a:pt x="170" y="168"/>
                  <a:pt x="164" y="164"/>
                  <a:pt x="159" y="161"/>
                </a:cubicBezTo>
                <a:cubicBezTo>
                  <a:pt x="151" y="168"/>
                  <a:pt x="143" y="175"/>
                  <a:pt x="135" y="181"/>
                </a:cubicBezTo>
                <a:cubicBezTo>
                  <a:pt x="140" y="188"/>
                  <a:pt x="144" y="194"/>
                  <a:pt x="148" y="199"/>
                </a:cubicBezTo>
                <a:cubicBezTo>
                  <a:pt x="146" y="200"/>
                  <a:pt x="145" y="201"/>
                  <a:pt x="144" y="202"/>
                </a:cubicBezTo>
                <a:cubicBezTo>
                  <a:pt x="139" y="198"/>
                  <a:pt x="133" y="195"/>
                  <a:pt x="130" y="193"/>
                </a:cubicBezTo>
                <a:cubicBezTo>
                  <a:pt x="107" y="214"/>
                  <a:pt x="86" y="235"/>
                  <a:pt x="62" y="2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1" name="Freeform 26"/>
          <p:cNvSpPr>
            <a:spLocks/>
          </p:cNvSpPr>
          <p:nvPr/>
        </p:nvSpPr>
        <p:spPr bwMode="auto">
          <a:xfrm>
            <a:off x="3982210" y="4688616"/>
            <a:ext cx="443502" cy="444901"/>
          </a:xfrm>
          <a:custGeom>
            <a:avLst/>
            <a:gdLst>
              <a:gd name="T0" fmla="*/ 263 w 307"/>
              <a:gd name="T1" fmla="*/ 219 h 305"/>
              <a:gd name="T2" fmla="*/ 220 w 307"/>
              <a:gd name="T3" fmla="*/ 185 h 305"/>
              <a:gd name="T4" fmla="*/ 173 w 307"/>
              <a:gd name="T5" fmla="*/ 213 h 305"/>
              <a:gd name="T6" fmla="*/ 159 w 307"/>
              <a:gd name="T7" fmla="*/ 252 h 305"/>
              <a:gd name="T8" fmla="*/ 86 w 307"/>
              <a:gd name="T9" fmla="*/ 296 h 305"/>
              <a:gd name="T10" fmla="*/ 44 w 307"/>
              <a:gd name="T11" fmla="*/ 218 h 305"/>
              <a:gd name="T12" fmla="*/ 50 w 307"/>
              <a:gd name="T13" fmla="*/ 195 h 305"/>
              <a:gd name="T14" fmla="*/ 43 w 307"/>
              <a:gd name="T15" fmla="*/ 173 h 305"/>
              <a:gd name="T16" fmla="*/ 16 w 307"/>
              <a:gd name="T17" fmla="*/ 35 h 305"/>
              <a:gd name="T18" fmla="*/ 72 w 307"/>
              <a:gd name="T19" fmla="*/ 3 h 305"/>
              <a:gd name="T20" fmla="*/ 86 w 307"/>
              <a:gd name="T21" fmla="*/ 14 h 305"/>
              <a:gd name="T22" fmla="*/ 81 w 307"/>
              <a:gd name="T23" fmla="*/ 30 h 305"/>
              <a:gd name="T24" fmla="*/ 65 w 307"/>
              <a:gd name="T25" fmla="*/ 31 h 305"/>
              <a:gd name="T26" fmla="*/ 23 w 307"/>
              <a:gd name="T27" fmla="*/ 53 h 305"/>
              <a:gd name="T28" fmla="*/ 52 w 307"/>
              <a:gd name="T29" fmla="*/ 157 h 305"/>
              <a:gd name="T30" fmla="*/ 108 w 307"/>
              <a:gd name="T31" fmla="*/ 163 h 305"/>
              <a:gd name="T32" fmla="*/ 169 w 307"/>
              <a:gd name="T33" fmla="*/ 81 h 305"/>
              <a:gd name="T34" fmla="*/ 145 w 307"/>
              <a:gd name="T35" fmla="*/ 52 h 305"/>
              <a:gd name="T36" fmla="*/ 128 w 307"/>
              <a:gd name="T37" fmla="*/ 41 h 305"/>
              <a:gd name="T38" fmla="*/ 132 w 307"/>
              <a:gd name="T39" fmla="*/ 26 h 305"/>
              <a:gd name="T40" fmla="*/ 150 w 307"/>
              <a:gd name="T41" fmla="*/ 25 h 305"/>
              <a:gd name="T42" fmla="*/ 181 w 307"/>
              <a:gd name="T43" fmla="*/ 83 h 305"/>
              <a:gd name="T44" fmla="*/ 76 w 307"/>
              <a:gd name="T45" fmla="*/ 186 h 305"/>
              <a:gd name="T46" fmla="*/ 68 w 307"/>
              <a:gd name="T47" fmla="*/ 188 h 305"/>
              <a:gd name="T48" fmla="*/ 78 w 307"/>
              <a:gd name="T49" fmla="*/ 279 h 305"/>
              <a:gd name="T50" fmla="*/ 139 w 307"/>
              <a:gd name="T51" fmla="*/ 262 h 305"/>
              <a:gd name="T52" fmla="*/ 158 w 307"/>
              <a:gd name="T53" fmla="*/ 219 h 305"/>
              <a:gd name="T54" fmla="*/ 214 w 307"/>
              <a:gd name="T55" fmla="*/ 172 h 305"/>
              <a:gd name="T56" fmla="*/ 274 w 307"/>
              <a:gd name="T57" fmla="*/ 210 h 305"/>
              <a:gd name="T58" fmla="*/ 288 w 307"/>
              <a:gd name="T59" fmla="*/ 228 h 305"/>
              <a:gd name="T60" fmla="*/ 292 w 307"/>
              <a:gd name="T61" fmla="*/ 277 h 305"/>
              <a:gd name="T62" fmla="*/ 245 w 307"/>
              <a:gd name="T63" fmla="*/ 276 h 305"/>
              <a:gd name="T64" fmla="*/ 250 w 307"/>
              <a:gd name="T65" fmla="*/ 227 h 305"/>
              <a:gd name="T66" fmla="*/ 263 w 307"/>
              <a:gd name="T67" fmla="*/ 219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07" h="305">
                <a:moveTo>
                  <a:pt x="263" y="219"/>
                </a:moveTo>
                <a:cubicBezTo>
                  <a:pt x="256" y="197"/>
                  <a:pt x="241" y="186"/>
                  <a:pt x="220" y="185"/>
                </a:cubicBezTo>
                <a:cubicBezTo>
                  <a:pt x="198" y="184"/>
                  <a:pt x="182" y="193"/>
                  <a:pt x="173" y="213"/>
                </a:cubicBezTo>
                <a:cubicBezTo>
                  <a:pt x="168" y="225"/>
                  <a:pt x="164" y="239"/>
                  <a:pt x="159" y="252"/>
                </a:cubicBezTo>
                <a:cubicBezTo>
                  <a:pt x="148" y="284"/>
                  <a:pt x="114" y="305"/>
                  <a:pt x="86" y="296"/>
                </a:cubicBezTo>
                <a:cubicBezTo>
                  <a:pt x="50" y="285"/>
                  <a:pt x="34" y="255"/>
                  <a:pt x="44" y="218"/>
                </a:cubicBezTo>
                <a:cubicBezTo>
                  <a:pt x="46" y="210"/>
                  <a:pt x="50" y="202"/>
                  <a:pt x="50" y="195"/>
                </a:cubicBezTo>
                <a:cubicBezTo>
                  <a:pt x="50" y="187"/>
                  <a:pt x="48" y="178"/>
                  <a:pt x="43" y="173"/>
                </a:cubicBezTo>
                <a:cubicBezTo>
                  <a:pt x="15" y="143"/>
                  <a:pt x="0" y="72"/>
                  <a:pt x="16" y="35"/>
                </a:cubicBezTo>
                <a:cubicBezTo>
                  <a:pt x="24" y="17"/>
                  <a:pt x="52" y="0"/>
                  <a:pt x="72" y="3"/>
                </a:cubicBezTo>
                <a:cubicBezTo>
                  <a:pt x="77" y="4"/>
                  <a:pt x="84" y="9"/>
                  <a:pt x="86" y="14"/>
                </a:cubicBezTo>
                <a:cubicBezTo>
                  <a:pt x="88" y="18"/>
                  <a:pt x="85" y="27"/>
                  <a:pt x="81" y="30"/>
                </a:cubicBezTo>
                <a:cubicBezTo>
                  <a:pt x="78" y="33"/>
                  <a:pt x="70" y="32"/>
                  <a:pt x="65" y="31"/>
                </a:cubicBezTo>
                <a:cubicBezTo>
                  <a:pt x="39" y="21"/>
                  <a:pt x="28" y="25"/>
                  <a:pt x="23" y="53"/>
                </a:cubicBezTo>
                <a:cubicBezTo>
                  <a:pt x="16" y="91"/>
                  <a:pt x="19" y="128"/>
                  <a:pt x="52" y="157"/>
                </a:cubicBezTo>
                <a:cubicBezTo>
                  <a:pt x="69" y="173"/>
                  <a:pt x="91" y="172"/>
                  <a:pt x="108" y="163"/>
                </a:cubicBezTo>
                <a:cubicBezTo>
                  <a:pt x="141" y="146"/>
                  <a:pt x="162" y="118"/>
                  <a:pt x="169" y="81"/>
                </a:cubicBezTo>
                <a:cubicBezTo>
                  <a:pt x="173" y="59"/>
                  <a:pt x="167" y="54"/>
                  <a:pt x="145" y="52"/>
                </a:cubicBezTo>
                <a:cubicBezTo>
                  <a:pt x="139" y="51"/>
                  <a:pt x="131" y="46"/>
                  <a:pt x="128" y="41"/>
                </a:cubicBezTo>
                <a:cubicBezTo>
                  <a:pt x="126" y="38"/>
                  <a:pt x="129" y="28"/>
                  <a:pt x="132" y="26"/>
                </a:cubicBezTo>
                <a:cubicBezTo>
                  <a:pt x="137" y="23"/>
                  <a:pt x="145" y="23"/>
                  <a:pt x="150" y="25"/>
                </a:cubicBezTo>
                <a:cubicBezTo>
                  <a:pt x="170" y="33"/>
                  <a:pt x="185" y="61"/>
                  <a:pt x="181" y="83"/>
                </a:cubicBezTo>
                <a:cubicBezTo>
                  <a:pt x="171" y="131"/>
                  <a:pt x="124" y="177"/>
                  <a:pt x="76" y="186"/>
                </a:cubicBezTo>
                <a:cubicBezTo>
                  <a:pt x="73" y="186"/>
                  <a:pt x="70" y="186"/>
                  <a:pt x="68" y="188"/>
                </a:cubicBezTo>
                <a:cubicBezTo>
                  <a:pt x="43" y="206"/>
                  <a:pt x="49" y="264"/>
                  <a:pt x="78" y="279"/>
                </a:cubicBezTo>
                <a:cubicBezTo>
                  <a:pt x="100" y="290"/>
                  <a:pt x="123" y="285"/>
                  <a:pt x="139" y="262"/>
                </a:cubicBezTo>
                <a:cubicBezTo>
                  <a:pt x="147" y="249"/>
                  <a:pt x="153" y="234"/>
                  <a:pt x="158" y="219"/>
                </a:cubicBezTo>
                <a:cubicBezTo>
                  <a:pt x="167" y="191"/>
                  <a:pt x="186" y="174"/>
                  <a:pt x="214" y="172"/>
                </a:cubicBezTo>
                <a:cubicBezTo>
                  <a:pt x="239" y="171"/>
                  <a:pt x="262" y="186"/>
                  <a:pt x="274" y="210"/>
                </a:cubicBezTo>
                <a:cubicBezTo>
                  <a:pt x="278" y="217"/>
                  <a:pt x="283" y="223"/>
                  <a:pt x="288" y="228"/>
                </a:cubicBezTo>
                <a:cubicBezTo>
                  <a:pt x="305" y="243"/>
                  <a:pt x="307" y="262"/>
                  <a:pt x="292" y="277"/>
                </a:cubicBezTo>
                <a:cubicBezTo>
                  <a:pt x="280" y="289"/>
                  <a:pt x="256" y="288"/>
                  <a:pt x="245" y="276"/>
                </a:cubicBezTo>
                <a:cubicBezTo>
                  <a:pt x="231" y="261"/>
                  <a:pt x="233" y="241"/>
                  <a:pt x="250" y="227"/>
                </a:cubicBezTo>
                <a:cubicBezTo>
                  <a:pt x="254" y="224"/>
                  <a:pt x="258" y="222"/>
                  <a:pt x="263" y="2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65" name="Grupo 64"/>
          <p:cNvGrpSpPr/>
          <p:nvPr/>
        </p:nvGrpSpPr>
        <p:grpSpPr>
          <a:xfrm>
            <a:off x="7956730" y="4707330"/>
            <a:ext cx="457493" cy="454694"/>
            <a:chOff x="7751763" y="92075"/>
            <a:chExt cx="519113" cy="515937"/>
          </a:xfrm>
        </p:grpSpPr>
        <p:sp>
          <p:nvSpPr>
            <p:cNvPr id="62" name="Freeform 27"/>
            <p:cNvSpPr>
              <a:spLocks noEditPoints="1"/>
            </p:cNvSpPr>
            <p:nvPr/>
          </p:nvSpPr>
          <p:spPr bwMode="auto">
            <a:xfrm>
              <a:off x="7751763" y="92075"/>
              <a:ext cx="519113" cy="515937"/>
            </a:xfrm>
            <a:custGeom>
              <a:avLst/>
              <a:gdLst>
                <a:gd name="T0" fmla="*/ 143 w 316"/>
                <a:gd name="T1" fmla="*/ 151 h 312"/>
                <a:gd name="T2" fmla="*/ 128 w 316"/>
                <a:gd name="T3" fmla="*/ 139 h 312"/>
                <a:gd name="T4" fmla="*/ 110 w 316"/>
                <a:gd name="T5" fmla="*/ 132 h 312"/>
                <a:gd name="T6" fmla="*/ 121 w 316"/>
                <a:gd name="T7" fmla="*/ 115 h 312"/>
                <a:gd name="T8" fmla="*/ 134 w 316"/>
                <a:gd name="T9" fmla="*/ 106 h 312"/>
                <a:gd name="T10" fmla="*/ 141 w 316"/>
                <a:gd name="T11" fmla="*/ 124 h 312"/>
                <a:gd name="T12" fmla="*/ 149 w 316"/>
                <a:gd name="T13" fmla="*/ 139 h 312"/>
                <a:gd name="T14" fmla="*/ 157 w 316"/>
                <a:gd name="T15" fmla="*/ 137 h 312"/>
                <a:gd name="T16" fmla="*/ 155 w 316"/>
                <a:gd name="T17" fmla="*/ 122 h 312"/>
                <a:gd name="T18" fmla="*/ 168 w 316"/>
                <a:gd name="T19" fmla="*/ 33 h 312"/>
                <a:gd name="T20" fmla="*/ 250 w 316"/>
                <a:gd name="T21" fmla="*/ 9 h 312"/>
                <a:gd name="T22" fmla="*/ 302 w 316"/>
                <a:gd name="T23" fmla="*/ 108 h 312"/>
                <a:gd name="T24" fmla="*/ 193 w 316"/>
                <a:gd name="T25" fmla="*/ 158 h 312"/>
                <a:gd name="T26" fmla="*/ 172 w 316"/>
                <a:gd name="T27" fmla="*/ 156 h 312"/>
                <a:gd name="T28" fmla="*/ 230 w 316"/>
                <a:gd name="T29" fmla="*/ 179 h 312"/>
                <a:gd name="T30" fmla="*/ 293 w 316"/>
                <a:gd name="T31" fmla="*/ 221 h 312"/>
                <a:gd name="T32" fmla="*/ 280 w 316"/>
                <a:gd name="T33" fmla="*/ 260 h 312"/>
                <a:gd name="T34" fmla="*/ 268 w 316"/>
                <a:gd name="T35" fmla="*/ 260 h 312"/>
                <a:gd name="T36" fmla="*/ 270 w 316"/>
                <a:gd name="T37" fmla="*/ 250 h 312"/>
                <a:gd name="T38" fmla="*/ 274 w 316"/>
                <a:gd name="T39" fmla="*/ 208 h 312"/>
                <a:gd name="T40" fmla="*/ 231 w 316"/>
                <a:gd name="T41" fmla="*/ 193 h 312"/>
                <a:gd name="T42" fmla="*/ 170 w 316"/>
                <a:gd name="T43" fmla="*/ 176 h 312"/>
                <a:gd name="T44" fmla="*/ 159 w 316"/>
                <a:gd name="T45" fmla="*/ 170 h 312"/>
                <a:gd name="T46" fmla="*/ 155 w 316"/>
                <a:gd name="T47" fmla="*/ 225 h 312"/>
                <a:gd name="T48" fmla="*/ 105 w 316"/>
                <a:gd name="T49" fmla="*/ 295 h 312"/>
                <a:gd name="T50" fmla="*/ 28 w 316"/>
                <a:gd name="T51" fmla="*/ 281 h 312"/>
                <a:gd name="T52" fmla="*/ 18 w 316"/>
                <a:gd name="T53" fmla="*/ 203 h 312"/>
                <a:gd name="T54" fmla="*/ 129 w 316"/>
                <a:gd name="T55" fmla="*/ 154 h 312"/>
                <a:gd name="T56" fmla="*/ 137 w 316"/>
                <a:gd name="T57" fmla="*/ 155 h 312"/>
                <a:gd name="T58" fmla="*/ 143 w 316"/>
                <a:gd name="T59" fmla="*/ 151 h 312"/>
                <a:gd name="T60" fmla="*/ 228 w 316"/>
                <a:gd name="T61" fmla="*/ 18 h 312"/>
                <a:gd name="T62" fmla="*/ 160 w 316"/>
                <a:gd name="T63" fmla="*/ 89 h 312"/>
                <a:gd name="T64" fmla="*/ 224 w 316"/>
                <a:gd name="T65" fmla="*/ 152 h 312"/>
                <a:gd name="T66" fmla="*/ 294 w 316"/>
                <a:gd name="T67" fmla="*/ 82 h 312"/>
                <a:gd name="T68" fmla="*/ 228 w 316"/>
                <a:gd name="T69" fmla="*/ 18 h 312"/>
                <a:gd name="T70" fmla="*/ 115 w 316"/>
                <a:gd name="T71" fmla="*/ 169 h 312"/>
                <a:gd name="T72" fmla="*/ 63 w 316"/>
                <a:gd name="T73" fmla="*/ 195 h 312"/>
                <a:gd name="T74" fmla="*/ 115 w 316"/>
                <a:gd name="T75" fmla="*/ 16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6" h="312">
                  <a:moveTo>
                    <a:pt x="143" y="151"/>
                  </a:moveTo>
                  <a:cubicBezTo>
                    <a:pt x="137" y="146"/>
                    <a:pt x="133" y="142"/>
                    <a:pt x="128" y="139"/>
                  </a:cubicBezTo>
                  <a:cubicBezTo>
                    <a:pt x="122" y="136"/>
                    <a:pt x="116" y="135"/>
                    <a:pt x="110" y="132"/>
                  </a:cubicBezTo>
                  <a:cubicBezTo>
                    <a:pt x="114" y="126"/>
                    <a:pt x="117" y="120"/>
                    <a:pt x="121" y="115"/>
                  </a:cubicBezTo>
                  <a:cubicBezTo>
                    <a:pt x="123" y="112"/>
                    <a:pt x="127" y="110"/>
                    <a:pt x="134" y="106"/>
                  </a:cubicBezTo>
                  <a:cubicBezTo>
                    <a:pt x="137" y="113"/>
                    <a:pt x="138" y="119"/>
                    <a:pt x="141" y="124"/>
                  </a:cubicBezTo>
                  <a:cubicBezTo>
                    <a:pt x="143" y="129"/>
                    <a:pt x="146" y="134"/>
                    <a:pt x="149" y="139"/>
                  </a:cubicBezTo>
                  <a:cubicBezTo>
                    <a:pt x="150" y="140"/>
                    <a:pt x="157" y="138"/>
                    <a:pt x="157" y="137"/>
                  </a:cubicBezTo>
                  <a:cubicBezTo>
                    <a:pt x="157" y="132"/>
                    <a:pt x="157" y="127"/>
                    <a:pt x="155" y="122"/>
                  </a:cubicBezTo>
                  <a:cubicBezTo>
                    <a:pt x="141" y="90"/>
                    <a:pt x="145" y="60"/>
                    <a:pt x="168" y="33"/>
                  </a:cubicBezTo>
                  <a:cubicBezTo>
                    <a:pt x="190" y="9"/>
                    <a:pt x="218" y="0"/>
                    <a:pt x="250" y="9"/>
                  </a:cubicBezTo>
                  <a:cubicBezTo>
                    <a:pt x="293" y="21"/>
                    <a:pt x="316" y="66"/>
                    <a:pt x="302" y="108"/>
                  </a:cubicBezTo>
                  <a:cubicBezTo>
                    <a:pt x="287" y="152"/>
                    <a:pt x="236" y="175"/>
                    <a:pt x="193" y="158"/>
                  </a:cubicBezTo>
                  <a:cubicBezTo>
                    <a:pt x="186" y="156"/>
                    <a:pt x="179" y="155"/>
                    <a:pt x="172" y="156"/>
                  </a:cubicBezTo>
                  <a:cubicBezTo>
                    <a:pt x="187" y="178"/>
                    <a:pt x="205" y="185"/>
                    <a:pt x="230" y="179"/>
                  </a:cubicBezTo>
                  <a:cubicBezTo>
                    <a:pt x="260" y="171"/>
                    <a:pt x="290" y="190"/>
                    <a:pt x="293" y="221"/>
                  </a:cubicBezTo>
                  <a:cubicBezTo>
                    <a:pt x="294" y="233"/>
                    <a:pt x="285" y="247"/>
                    <a:pt x="280" y="260"/>
                  </a:cubicBezTo>
                  <a:cubicBezTo>
                    <a:pt x="279" y="261"/>
                    <a:pt x="272" y="260"/>
                    <a:pt x="268" y="260"/>
                  </a:cubicBezTo>
                  <a:cubicBezTo>
                    <a:pt x="268" y="257"/>
                    <a:pt x="268" y="252"/>
                    <a:pt x="270" y="250"/>
                  </a:cubicBezTo>
                  <a:cubicBezTo>
                    <a:pt x="285" y="237"/>
                    <a:pt x="284" y="223"/>
                    <a:pt x="274" y="208"/>
                  </a:cubicBezTo>
                  <a:cubicBezTo>
                    <a:pt x="264" y="192"/>
                    <a:pt x="249" y="186"/>
                    <a:pt x="231" y="193"/>
                  </a:cubicBezTo>
                  <a:cubicBezTo>
                    <a:pt x="207" y="201"/>
                    <a:pt x="187" y="195"/>
                    <a:pt x="170" y="176"/>
                  </a:cubicBezTo>
                  <a:cubicBezTo>
                    <a:pt x="167" y="173"/>
                    <a:pt x="163" y="172"/>
                    <a:pt x="159" y="170"/>
                  </a:cubicBezTo>
                  <a:cubicBezTo>
                    <a:pt x="158" y="189"/>
                    <a:pt x="159" y="208"/>
                    <a:pt x="155" y="225"/>
                  </a:cubicBezTo>
                  <a:cubicBezTo>
                    <a:pt x="148" y="254"/>
                    <a:pt x="131" y="279"/>
                    <a:pt x="105" y="295"/>
                  </a:cubicBezTo>
                  <a:cubicBezTo>
                    <a:pt x="79" y="312"/>
                    <a:pt x="53" y="306"/>
                    <a:pt x="28" y="281"/>
                  </a:cubicBezTo>
                  <a:cubicBezTo>
                    <a:pt x="5" y="256"/>
                    <a:pt x="0" y="227"/>
                    <a:pt x="18" y="203"/>
                  </a:cubicBezTo>
                  <a:cubicBezTo>
                    <a:pt x="46" y="167"/>
                    <a:pt x="82" y="147"/>
                    <a:pt x="129" y="154"/>
                  </a:cubicBezTo>
                  <a:cubicBezTo>
                    <a:pt x="132" y="154"/>
                    <a:pt x="134" y="154"/>
                    <a:pt x="137" y="155"/>
                  </a:cubicBezTo>
                  <a:cubicBezTo>
                    <a:pt x="137" y="155"/>
                    <a:pt x="138" y="154"/>
                    <a:pt x="143" y="151"/>
                  </a:cubicBezTo>
                  <a:close/>
                  <a:moveTo>
                    <a:pt x="228" y="18"/>
                  </a:moveTo>
                  <a:cubicBezTo>
                    <a:pt x="190" y="18"/>
                    <a:pt x="159" y="50"/>
                    <a:pt x="160" y="89"/>
                  </a:cubicBezTo>
                  <a:cubicBezTo>
                    <a:pt x="160" y="124"/>
                    <a:pt x="189" y="152"/>
                    <a:pt x="224" y="152"/>
                  </a:cubicBezTo>
                  <a:cubicBezTo>
                    <a:pt x="262" y="152"/>
                    <a:pt x="294" y="120"/>
                    <a:pt x="294" y="82"/>
                  </a:cubicBezTo>
                  <a:cubicBezTo>
                    <a:pt x="293" y="47"/>
                    <a:pt x="263" y="17"/>
                    <a:pt x="228" y="18"/>
                  </a:cubicBezTo>
                  <a:close/>
                  <a:moveTo>
                    <a:pt x="115" y="169"/>
                  </a:moveTo>
                  <a:cubicBezTo>
                    <a:pt x="85" y="162"/>
                    <a:pt x="63" y="173"/>
                    <a:pt x="63" y="195"/>
                  </a:cubicBezTo>
                  <a:cubicBezTo>
                    <a:pt x="80" y="187"/>
                    <a:pt x="96" y="179"/>
                    <a:pt x="115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28"/>
            <p:cNvSpPr>
              <a:spLocks/>
            </p:cNvSpPr>
            <p:nvPr/>
          </p:nvSpPr>
          <p:spPr bwMode="auto">
            <a:xfrm>
              <a:off x="8039101" y="223838"/>
              <a:ext cx="93663" cy="34925"/>
            </a:xfrm>
            <a:custGeom>
              <a:avLst/>
              <a:gdLst>
                <a:gd name="T0" fmla="*/ 0 w 57"/>
                <a:gd name="T1" fmla="*/ 21 h 21"/>
                <a:gd name="T2" fmla="*/ 43 w 57"/>
                <a:gd name="T3" fmla="*/ 1 h 21"/>
                <a:gd name="T4" fmla="*/ 53 w 57"/>
                <a:gd name="T5" fmla="*/ 2 h 21"/>
                <a:gd name="T6" fmla="*/ 56 w 57"/>
                <a:gd name="T7" fmla="*/ 12 h 21"/>
                <a:gd name="T8" fmla="*/ 47 w 57"/>
                <a:gd name="T9" fmla="*/ 18 h 21"/>
                <a:gd name="T10" fmla="*/ 0 w 57"/>
                <a:gd name="T1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21">
                  <a:moveTo>
                    <a:pt x="0" y="21"/>
                  </a:moveTo>
                  <a:cubicBezTo>
                    <a:pt x="16" y="14"/>
                    <a:pt x="29" y="7"/>
                    <a:pt x="43" y="1"/>
                  </a:cubicBezTo>
                  <a:cubicBezTo>
                    <a:pt x="45" y="0"/>
                    <a:pt x="51" y="0"/>
                    <a:pt x="53" y="2"/>
                  </a:cubicBezTo>
                  <a:cubicBezTo>
                    <a:pt x="55" y="4"/>
                    <a:pt x="57" y="9"/>
                    <a:pt x="56" y="12"/>
                  </a:cubicBezTo>
                  <a:cubicBezTo>
                    <a:pt x="55" y="15"/>
                    <a:pt x="50" y="18"/>
                    <a:pt x="47" y="18"/>
                  </a:cubicBezTo>
                  <a:cubicBezTo>
                    <a:pt x="32" y="20"/>
                    <a:pt x="17" y="20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29"/>
            <p:cNvSpPr>
              <a:spLocks/>
            </p:cNvSpPr>
            <p:nvPr/>
          </p:nvSpPr>
          <p:spPr bwMode="auto">
            <a:xfrm>
              <a:off x="8140701" y="138113"/>
              <a:ext cx="73025" cy="63500"/>
            </a:xfrm>
            <a:custGeom>
              <a:avLst/>
              <a:gdLst>
                <a:gd name="T0" fmla="*/ 45 w 45"/>
                <a:gd name="T1" fmla="*/ 38 h 38"/>
                <a:gd name="T2" fmla="*/ 0 w 45"/>
                <a:gd name="T3" fmla="*/ 0 h 38"/>
                <a:gd name="T4" fmla="*/ 45 w 45"/>
                <a:gd name="T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8">
                  <a:moveTo>
                    <a:pt x="45" y="38"/>
                  </a:moveTo>
                  <a:cubicBezTo>
                    <a:pt x="31" y="26"/>
                    <a:pt x="13" y="11"/>
                    <a:pt x="0" y="0"/>
                  </a:cubicBezTo>
                  <a:cubicBezTo>
                    <a:pt x="21" y="0"/>
                    <a:pt x="39" y="15"/>
                    <a:pt x="45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918" y="3093699"/>
            <a:ext cx="1091250" cy="3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27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339725"/>
            <a:ext cx="3309938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ED90D"/>
                </a:solidFill>
              </a:rPr>
              <a:t>Infographic Style</a:t>
            </a:r>
          </a:p>
        </p:txBody>
      </p:sp>
      <p:sp>
        <p:nvSpPr>
          <p:cNvPr id="29" name="TextBox 2">
            <a:extLst>
              <a:ext uri="{FF2B5EF4-FFF2-40B4-BE49-F238E27FC236}">
                <a16:creationId xmlns:a16="http://schemas.microsoft.com/office/drawing/2014/main" id="{D5AD0C27-B1EE-41C7-8B1E-89B125339539}"/>
              </a:ext>
            </a:extLst>
          </p:cNvPr>
          <p:cNvSpPr txBox="1"/>
          <p:nvPr/>
        </p:nvSpPr>
        <p:spPr>
          <a:xfrm>
            <a:off x="897889" y="3561470"/>
            <a:ext cx="1202899" cy="923330"/>
          </a:xfrm>
          <a:prstGeom prst="rect">
            <a:avLst/>
          </a:prstGeom>
          <a:noFill/>
          <a:ln w="38100">
            <a:solidFill>
              <a:srgbClr val="EE901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rgbClr val="EA525D"/>
                </a:solidFill>
                <a:cs typeface="Arial" pitchFamily="34" charset="0"/>
              </a:rPr>
              <a:t>1st</a:t>
            </a:r>
            <a:endParaRPr lang="ko-KR" altLang="en-US" sz="5400" b="1" dirty="0">
              <a:solidFill>
                <a:srgbClr val="EA525D"/>
              </a:solidFill>
              <a:cs typeface="Arial" pitchFamily="34" charset="0"/>
            </a:endParaRPr>
          </a:p>
        </p:txBody>
      </p:sp>
      <p:sp>
        <p:nvSpPr>
          <p:cNvPr id="30" name="TextBox 3">
            <a:extLst>
              <a:ext uri="{FF2B5EF4-FFF2-40B4-BE49-F238E27FC236}">
                <a16:creationId xmlns:a16="http://schemas.microsoft.com/office/drawing/2014/main" id="{EC834E0F-BFF4-4374-B675-37C4B3702F05}"/>
              </a:ext>
            </a:extLst>
          </p:cNvPr>
          <p:cNvSpPr txBox="1"/>
          <p:nvPr/>
        </p:nvSpPr>
        <p:spPr>
          <a:xfrm>
            <a:off x="897889" y="4859951"/>
            <a:ext cx="1202899" cy="923330"/>
          </a:xfrm>
          <a:prstGeom prst="rect">
            <a:avLst/>
          </a:prstGeom>
          <a:noFill/>
          <a:ln w="38100">
            <a:solidFill>
              <a:srgbClr val="EE901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rgbClr val="EA525D"/>
                </a:solidFill>
                <a:cs typeface="Arial" pitchFamily="34" charset="0"/>
              </a:rPr>
              <a:t>2st</a:t>
            </a:r>
            <a:endParaRPr lang="ko-KR" altLang="en-US" sz="5400" b="1" dirty="0">
              <a:solidFill>
                <a:srgbClr val="EA525D"/>
              </a:solidFill>
              <a:cs typeface="Arial" pitchFamily="34" charset="0"/>
            </a:endParaRPr>
          </a:p>
        </p:txBody>
      </p:sp>
      <p:sp>
        <p:nvSpPr>
          <p:cNvPr id="31" name="TextBox 4">
            <a:extLst>
              <a:ext uri="{FF2B5EF4-FFF2-40B4-BE49-F238E27FC236}">
                <a16:creationId xmlns:a16="http://schemas.microsoft.com/office/drawing/2014/main" id="{32BBD9E3-732E-4094-856A-64857FD13C20}"/>
              </a:ext>
            </a:extLst>
          </p:cNvPr>
          <p:cNvSpPr txBox="1"/>
          <p:nvPr/>
        </p:nvSpPr>
        <p:spPr>
          <a:xfrm>
            <a:off x="6285470" y="3561470"/>
            <a:ext cx="1202899" cy="923330"/>
          </a:xfrm>
          <a:prstGeom prst="rect">
            <a:avLst/>
          </a:prstGeom>
          <a:noFill/>
          <a:ln w="38100">
            <a:solidFill>
              <a:srgbClr val="EE901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rgbClr val="EA525D"/>
                </a:solidFill>
                <a:cs typeface="Arial" pitchFamily="34" charset="0"/>
              </a:rPr>
              <a:t>3st</a:t>
            </a:r>
            <a:endParaRPr lang="ko-KR" altLang="en-US" sz="5400" b="1" dirty="0">
              <a:solidFill>
                <a:srgbClr val="EA525D"/>
              </a:solidFill>
              <a:cs typeface="Arial" pitchFamily="34" charset="0"/>
            </a:endParaRPr>
          </a:p>
        </p:txBody>
      </p:sp>
      <p:sp>
        <p:nvSpPr>
          <p:cNvPr id="32" name="TextBox 5">
            <a:extLst>
              <a:ext uri="{FF2B5EF4-FFF2-40B4-BE49-F238E27FC236}">
                <a16:creationId xmlns:a16="http://schemas.microsoft.com/office/drawing/2014/main" id="{3F8620AE-F76D-488E-A664-88C01DB0A834}"/>
              </a:ext>
            </a:extLst>
          </p:cNvPr>
          <p:cNvSpPr txBox="1"/>
          <p:nvPr/>
        </p:nvSpPr>
        <p:spPr>
          <a:xfrm>
            <a:off x="6285470" y="4859951"/>
            <a:ext cx="1202899" cy="923330"/>
          </a:xfrm>
          <a:prstGeom prst="rect">
            <a:avLst/>
          </a:prstGeom>
          <a:noFill/>
          <a:ln w="38100">
            <a:solidFill>
              <a:srgbClr val="EE901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rgbClr val="EA525D"/>
                </a:solidFill>
                <a:cs typeface="Arial" pitchFamily="34" charset="0"/>
              </a:rPr>
              <a:t>4st</a:t>
            </a:r>
            <a:endParaRPr lang="ko-KR" altLang="en-US" sz="5400" b="1" dirty="0">
              <a:solidFill>
                <a:srgbClr val="EA525D"/>
              </a:solidFill>
              <a:cs typeface="Arial" pitchFamily="34" charset="0"/>
            </a:endParaRPr>
          </a:p>
        </p:txBody>
      </p:sp>
      <p:grpSp>
        <p:nvGrpSpPr>
          <p:cNvPr id="33" name="Group 6">
            <a:extLst>
              <a:ext uri="{FF2B5EF4-FFF2-40B4-BE49-F238E27FC236}">
                <a16:creationId xmlns:a16="http://schemas.microsoft.com/office/drawing/2014/main" id="{72803FDC-10DD-438A-B784-C4295550D488}"/>
              </a:ext>
            </a:extLst>
          </p:cNvPr>
          <p:cNvGrpSpPr/>
          <p:nvPr/>
        </p:nvGrpSpPr>
        <p:grpSpPr>
          <a:xfrm>
            <a:off x="2197184" y="3561469"/>
            <a:ext cx="3770918" cy="923330"/>
            <a:chOff x="2551705" y="4283314"/>
            <a:chExt cx="2152229" cy="923330"/>
          </a:xfrm>
        </p:grpSpPr>
        <p:sp>
          <p:nvSpPr>
            <p:cNvPr id="34" name="TextBox 7">
              <a:extLst>
                <a:ext uri="{FF2B5EF4-FFF2-40B4-BE49-F238E27FC236}">
                  <a16:creationId xmlns:a16="http://schemas.microsoft.com/office/drawing/2014/main" id="{107A6864-9F94-40E6-B02E-84014A25B056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8">
              <a:extLst>
                <a:ext uri="{FF2B5EF4-FFF2-40B4-BE49-F238E27FC236}">
                  <a16:creationId xmlns:a16="http://schemas.microsoft.com/office/drawing/2014/main" id="{3676B41C-58E0-43A0-8986-D80F94F6F0C9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9">
            <a:extLst>
              <a:ext uri="{FF2B5EF4-FFF2-40B4-BE49-F238E27FC236}">
                <a16:creationId xmlns:a16="http://schemas.microsoft.com/office/drawing/2014/main" id="{51D7A769-0B90-4EC9-BE53-142D44DEBB79}"/>
              </a:ext>
            </a:extLst>
          </p:cNvPr>
          <p:cNvGrpSpPr/>
          <p:nvPr/>
        </p:nvGrpSpPr>
        <p:grpSpPr>
          <a:xfrm>
            <a:off x="7584764" y="3561469"/>
            <a:ext cx="3770918" cy="923330"/>
            <a:chOff x="2551705" y="4283314"/>
            <a:chExt cx="2152229" cy="923330"/>
          </a:xfrm>
        </p:grpSpPr>
        <p:sp>
          <p:nvSpPr>
            <p:cNvPr id="37" name="TextBox 10">
              <a:extLst>
                <a:ext uri="{FF2B5EF4-FFF2-40B4-BE49-F238E27FC236}">
                  <a16:creationId xmlns:a16="http://schemas.microsoft.com/office/drawing/2014/main" id="{B44619C7-114B-45F9-9332-12292CBE0F30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11">
              <a:extLst>
                <a:ext uri="{FF2B5EF4-FFF2-40B4-BE49-F238E27FC236}">
                  <a16:creationId xmlns:a16="http://schemas.microsoft.com/office/drawing/2014/main" id="{F481F554-23C9-4CC9-873D-379A5B55611B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12">
            <a:extLst>
              <a:ext uri="{FF2B5EF4-FFF2-40B4-BE49-F238E27FC236}">
                <a16:creationId xmlns:a16="http://schemas.microsoft.com/office/drawing/2014/main" id="{A30C8C65-5F9C-44A5-8531-BAC07A73ACC5}"/>
              </a:ext>
            </a:extLst>
          </p:cNvPr>
          <p:cNvGrpSpPr/>
          <p:nvPr/>
        </p:nvGrpSpPr>
        <p:grpSpPr>
          <a:xfrm>
            <a:off x="2197184" y="4859950"/>
            <a:ext cx="3770918" cy="923330"/>
            <a:chOff x="2551705" y="4283314"/>
            <a:chExt cx="2152229" cy="923330"/>
          </a:xfrm>
        </p:grpSpPr>
        <p:sp>
          <p:nvSpPr>
            <p:cNvPr id="40" name="TextBox 13">
              <a:extLst>
                <a:ext uri="{FF2B5EF4-FFF2-40B4-BE49-F238E27FC236}">
                  <a16:creationId xmlns:a16="http://schemas.microsoft.com/office/drawing/2014/main" id="{1A948FAE-7272-4A00-AE96-0DA7BB35D346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14">
              <a:extLst>
                <a:ext uri="{FF2B5EF4-FFF2-40B4-BE49-F238E27FC236}">
                  <a16:creationId xmlns:a16="http://schemas.microsoft.com/office/drawing/2014/main" id="{32AE36EE-DE98-47A7-B8D1-B9E1ABE92421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15">
            <a:extLst>
              <a:ext uri="{FF2B5EF4-FFF2-40B4-BE49-F238E27FC236}">
                <a16:creationId xmlns:a16="http://schemas.microsoft.com/office/drawing/2014/main" id="{2EAB6999-4124-4974-9048-28C234152914}"/>
              </a:ext>
            </a:extLst>
          </p:cNvPr>
          <p:cNvGrpSpPr/>
          <p:nvPr/>
        </p:nvGrpSpPr>
        <p:grpSpPr>
          <a:xfrm>
            <a:off x="7584764" y="4859950"/>
            <a:ext cx="3770918" cy="923330"/>
            <a:chOff x="2551705" y="4283314"/>
            <a:chExt cx="2152229" cy="923330"/>
          </a:xfrm>
        </p:grpSpPr>
        <p:sp>
          <p:nvSpPr>
            <p:cNvPr id="43" name="TextBox 16">
              <a:extLst>
                <a:ext uri="{FF2B5EF4-FFF2-40B4-BE49-F238E27FC236}">
                  <a16:creationId xmlns:a16="http://schemas.microsoft.com/office/drawing/2014/main" id="{4FCD9016-823B-47AC-9DBB-CA119ADF13C6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17">
              <a:extLst>
                <a:ext uri="{FF2B5EF4-FFF2-40B4-BE49-F238E27FC236}">
                  <a16:creationId xmlns:a16="http://schemas.microsoft.com/office/drawing/2014/main" id="{F412A8DC-5995-46AB-878E-65799D10FFAE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992759" y="1698539"/>
            <a:ext cx="5838286" cy="1407833"/>
            <a:chOff x="992759" y="1698539"/>
            <a:chExt cx="5838286" cy="1407833"/>
          </a:xfrm>
          <a:solidFill>
            <a:srgbClr val="EA525D"/>
          </a:solidFill>
        </p:grpSpPr>
        <p:sp>
          <p:nvSpPr>
            <p:cNvPr id="53" name="Forma libre 52"/>
            <p:cNvSpPr/>
            <p:nvPr/>
          </p:nvSpPr>
          <p:spPr>
            <a:xfrm>
              <a:off x="992759" y="1698539"/>
              <a:ext cx="1610561" cy="1407833"/>
            </a:xfrm>
            <a:custGeom>
              <a:avLst/>
              <a:gdLst>
                <a:gd name="connsiteX0" fmla="*/ 0 w 1610561"/>
                <a:gd name="connsiteY0" fmla="*/ 211175 h 1407833"/>
                <a:gd name="connsiteX1" fmla="*/ 906645 w 1610561"/>
                <a:gd name="connsiteY1" fmla="*/ 211175 h 1407833"/>
                <a:gd name="connsiteX2" fmla="*/ 906645 w 1610561"/>
                <a:gd name="connsiteY2" fmla="*/ 0 h 1407833"/>
                <a:gd name="connsiteX3" fmla="*/ 1610561 w 1610561"/>
                <a:gd name="connsiteY3" fmla="*/ 703917 h 1407833"/>
                <a:gd name="connsiteX4" fmla="*/ 906645 w 1610561"/>
                <a:gd name="connsiteY4" fmla="*/ 1407833 h 1407833"/>
                <a:gd name="connsiteX5" fmla="*/ 906645 w 1610561"/>
                <a:gd name="connsiteY5" fmla="*/ 1196658 h 1407833"/>
                <a:gd name="connsiteX6" fmla="*/ 0 w 1610561"/>
                <a:gd name="connsiteY6" fmla="*/ 1196658 h 1407833"/>
                <a:gd name="connsiteX7" fmla="*/ 0 w 1610561"/>
                <a:gd name="connsiteY7" fmla="*/ 211175 h 1407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0561" h="1407833">
                  <a:moveTo>
                    <a:pt x="0" y="211175"/>
                  </a:moveTo>
                  <a:lnTo>
                    <a:pt x="906645" y="211175"/>
                  </a:lnTo>
                  <a:lnTo>
                    <a:pt x="906645" y="0"/>
                  </a:lnTo>
                  <a:lnTo>
                    <a:pt x="1610561" y="703917"/>
                  </a:lnTo>
                  <a:lnTo>
                    <a:pt x="906645" y="1407833"/>
                  </a:lnTo>
                  <a:lnTo>
                    <a:pt x="906645" y="1196658"/>
                  </a:lnTo>
                  <a:lnTo>
                    <a:pt x="0" y="1196658"/>
                  </a:lnTo>
                  <a:lnTo>
                    <a:pt x="0" y="211175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0741" tIns="220700" rIns="441821" bIns="220700" numCol="1" spcCol="1270" anchor="ctr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PE" sz="1500" kern="1200"/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PE" sz="1500" kern="1200"/>
            </a:p>
          </p:txBody>
        </p:sp>
        <p:sp>
          <p:nvSpPr>
            <p:cNvPr id="55" name="Forma libre 54"/>
            <p:cNvSpPr/>
            <p:nvPr/>
          </p:nvSpPr>
          <p:spPr>
            <a:xfrm>
              <a:off x="3106621" y="1698539"/>
              <a:ext cx="1610561" cy="1407833"/>
            </a:xfrm>
            <a:custGeom>
              <a:avLst/>
              <a:gdLst>
                <a:gd name="connsiteX0" fmla="*/ 0 w 1610561"/>
                <a:gd name="connsiteY0" fmla="*/ 211175 h 1407833"/>
                <a:gd name="connsiteX1" fmla="*/ 906645 w 1610561"/>
                <a:gd name="connsiteY1" fmla="*/ 211175 h 1407833"/>
                <a:gd name="connsiteX2" fmla="*/ 906645 w 1610561"/>
                <a:gd name="connsiteY2" fmla="*/ 0 h 1407833"/>
                <a:gd name="connsiteX3" fmla="*/ 1610561 w 1610561"/>
                <a:gd name="connsiteY3" fmla="*/ 703917 h 1407833"/>
                <a:gd name="connsiteX4" fmla="*/ 906645 w 1610561"/>
                <a:gd name="connsiteY4" fmla="*/ 1407833 h 1407833"/>
                <a:gd name="connsiteX5" fmla="*/ 906645 w 1610561"/>
                <a:gd name="connsiteY5" fmla="*/ 1196658 h 1407833"/>
                <a:gd name="connsiteX6" fmla="*/ 0 w 1610561"/>
                <a:gd name="connsiteY6" fmla="*/ 1196658 h 1407833"/>
                <a:gd name="connsiteX7" fmla="*/ 0 w 1610561"/>
                <a:gd name="connsiteY7" fmla="*/ 211175 h 1407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0561" h="1407833">
                  <a:moveTo>
                    <a:pt x="0" y="211175"/>
                  </a:moveTo>
                  <a:lnTo>
                    <a:pt x="906645" y="211175"/>
                  </a:lnTo>
                  <a:lnTo>
                    <a:pt x="906645" y="0"/>
                  </a:lnTo>
                  <a:lnTo>
                    <a:pt x="1610561" y="703917"/>
                  </a:lnTo>
                  <a:lnTo>
                    <a:pt x="906645" y="1407833"/>
                  </a:lnTo>
                  <a:lnTo>
                    <a:pt x="906645" y="1196658"/>
                  </a:lnTo>
                  <a:lnTo>
                    <a:pt x="0" y="1196658"/>
                  </a:lnTo>
                  <a:lnTo>
                    <a:pt x="0" y="211175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0741" tIns="220700" rIns="441821" bIns="220700" numCol="1" spcCol="1270" anchor="ctr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PE" sz="1500" kern="1200" dirty="0"/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PE" sz="1500" kern="1200" dirty="0"/>
            </a:p>
          </p:txBody>
        </p:sp>
        <p:sp>
          <p:nvSpPr>
            <p:cNvPr id="57" name="Forma libre 56"/>
            <p:cNvSpPr/>
            <p:nvPr/>
          </p:nvSpPr>
          <p:spPr>
            <a:xfrm>
              <a:off x="5220484" y="1698539"/>
              <a:ext cx="1610561" cy="1407833"/>
            </a:xfrm>
            <a:custGeom>
              <a:avLst/>
              <a:gdLst>
                <a:gd name="connsiteX0" fmla="*/ 0 w 1610561"/>
                <a:gd name="connsiteY0" fmla="*/ 211175 h 1407833"/>
                <a:gd name="connsiteX1" fmla="*/ 906645 w 1610561"/>
                <a:gd name="connsiteY1" fmla="*/ 211175 h 1407833"/>
                <a:gd name="connsiteX2" fmla="*/ 906645 w 1610561"/>
                <a:gd name="connsiteY2" fmla="*/ 0 h 1407833"/>
                <a:gd name="connsiteX3" fmla="*/ 1610561 w 1610561"/>
                <a:gd name="connsiteY3" fmla="*/ 703917 h 1407833"/>
                <a:gd name="connsiteX4" fmla="*/ 906645 w 1610561"/>
                <a:gd name="connsiteY4" fmla="*/ 1407833 h 1407833"/>
                <a:gd name="connsiteX5" fmla="*/ 906645 w 1610561"/>
                <a:gd name="connsiteY5" fmla="*/ 1196658 h 1407833"/>
                <a:gd name="connsiteX6" fmla="*/ 0 w 1610561"/>
                <a:gd name="connsiteY6" fmla="*/ 1196658 h 1407833"/>
                <a:gd name="connsiteX7" fmla="*/ 0 w 1610561"/>
                <a:gd name="connsiteY7" fmla="*/ 211175 h 1407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0561" h="1407833">
                  <a:moveTo>
                    <a:pt x="0" y="211175"/>
                  </a:moveTo>
                  <a:lnTo>
                    <a:pt x="906645" y="211175"/>
                  </a:lnTo>
                  <a:lnTo>
                    <a:pt x="906645" y="0"/>
                  </a:lnTo>
                  <a:lnTo>
                    <a:pt x="1610561" y="703917"/>
                  </a:lnTo>
                  <a:lnTo>
                    <a:pt x="906645" y="1407833"/>
                  </a:lnTo>
                  <a:lnTo>
                    <a:pt x="906645" y="1196658"/>
                  </a:lnTo>
                  <a:lnTo>
                    <a:pt x="0" y="1196658"/>
                  </a:lnTo>
                  <a:lnTo>
                    <a:pt x="0" y="211175"/>
                  </a:lnTo>
                  <a:close/>
                </a:path>
              </a:pathLst>
            </a:cu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0740" tIns="220700" rIns="441822" bIns="220700" numCol="1" spcCol="1270" anchor="ctr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PE" sz="1500" kern="1200"/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PE" sz="1500" kern="1200"/>
            </a:p>
          </p:txBody>
        </p:sp>
      </p:grpSp>
      <p:sp>
        <p:nvSpPr>
          <p:cNvPr id="59" name="Forma libre 58"/>
          <p:cNvSpPr/>
          <p:nvPr/>
        </p:nvSpPr>
        <p:spPr>
          <a:xfrm>
            <a:off x="7138186" y="1715775"/>
            <a:ext cx="1610561" cy="1407833"/>
          </a:xfrm>
          <a:custGeom>
            <a:avLst/>
            <a:gdLst>
              <a:gd name="connsiteX0" fmla="*/ 0 w 1610561"/>
              <a:gd name="connsiteY0" fmla="*/ 211175 h 1407833"/>
              <a:gd name="connsiteX1" fmla="*/ 906645 w 1610561"/>
              <a:gd name="connsiteY1" fmla="*/ 211175 h 1407833"/>
              <a:gd name="connsiteX2" fmla="*/ 906645 w 1610561"/>
              <a:gd name="connsiteY2" fmla="*/ 0 h 1407833"/>
              <a:gd name="connsiteX3" fmla="*/ 1610561 w 1610561"/>
              <a:gd name="connsiteY3" fmla="*/ 703917 h 1407833"/>
              <a:gd name="connsiteX4" fmla="*/ 906645 w 1610561"/>
              <a:gd name="connsiteY4" fmla="*/ 1407833 h 1407833"/>
              <a:gd name="connsiteX5" fmla="*/ 906645 w 1610561"/>
              <a:gd name="connsiteY5" fmla="*/ 1196658 h 1407833"/>
              <a:gd name="connsiteX6" fmla="*/ 0 w 1610561"/>
              <a:gd name="connsiteY6" fmla="*/ 1196658 h 1407833"/>
              <a:gd name="connsiteX7" fmla="*/ 0 w 1610561"/>
              <a:gd name="connsiteY7" fmla="*/ 211175 h 140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0561" h="1407833">
                <a:moveTo>
                  <a:pt x="0" y="211175"/>
                </a:moveTo>
                <a:lnTo>
                  <a:pt x="906645" y="211175"/>
                </a:lnTo>
                <a:lnTo>
                  <a:pt x="906645" y="0"/>
                </a:lnTo>
                <a:lnTo>
                  <a:pt x="1610561" y="703917"/>
                </a:lnTo>
                <a:lnTo>
                  <a:pt x="906645" y="1407833"/>
                </a:lnTo>
                <a:lnTo>
                  <a:pt x="906645" y="1196658"/>
                </a:lnTo>
                <a:lnTo>
                  <a:pt x="0" y="1196658"/>
                </a:lnTo>
                <a:lnTo>
                  <a:pt x="0" y="211175"/>
                </a:lnTo>
                <a:close/>
              </a:path>
            </a:pathLst>
          </a:custGeom>
          <a:solidFill>
            <a:srgbClr val="EA525D"/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40741" tIns="220700" rIns="441821" bIns="220700" numCol="1" spcCol="1270" anchor="ctr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PE" sz="1500" kern="1200"/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PE" sz="1500" kern="1200"/>
          </a:p>
        </p:txBody>
      </p:sp>
      <p:grpSp>
        <p:nvGrpSpPr>
          <p:cNvPr id="117" name="Grupo 116"/>
          <p:cNvGrpSpPr/>
          <p:nvPr/>
        </p:nvGrpSpPr>
        <p:grpSpPr>
          <a:xfrm>
            <a:off x="740587" y="2064688"/>
            <a:ext cx="987240" cy="990843"/>
            <a:chOff x="4903787" y="-431800"/>
            <a:chExt cx="1304925" cy="1309688"/>
          </a:xfrm>
        </p:grpSpPr>
        <p:sp>
          <p:nvSpPr>
            <p:cNvPr id="63" name="Freeform 5"/>
            <p:cNvSpPr>
              <a:spLocks/>
            </p:cNvSpPr>
            <p:nvPr/>
          </p:nvSpPr>
          <p:spPr bwMode="auto">
            <a:xfrm>
              <a:off x="4924425" y="-401637"/>
              <a:ext cx="1255713" cy="1257300"/>
            </a:xfrm>
            <a:custGeom>
              <a:avLst/>
              <a:gdLst>
                <a:gd name="T0" fmla="*/ 0 w 649"/>
                <a:gd name="T1" fmla="*/ 322 h 649"/>
                <a:gd name="T2" fmla="*/ 328 w 649"/>
                <a:gd name="T3" fmla="*/ 1 h 649"/>
                <a:gd name="T4" fmla="*/ 648 w 649"/>
                <a:gd name="T5" fmla="*/ 324 h 649"/>
                <a:gd name="T6" fmla="*/ 322 w 649"/>
                <a:gd name="T7" fmla="*/ 648 h 649"/>
                <a:gd name="T8" fmla="*/ 0 w 649"/>
                <a:gd name="T9" fmla="*/ 322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49">
                  <a:moveTo>
                    <a:pt x="0" y="322"/>
                  </a:moveTo>
                  <a:cubicBezTo>
                    <a:pt x="1" y="143"/>
                    <a:pt x="146" y="0"/>
                    <a:pt x="328" y="1"/>
                  </a:cubicBezTo>
                  <a:cubicBezTo>
                    <a:pt x="503" y="1"/>
                    <a:pt x="649" y="148"/>
                    <a:pt x="648" y="324"/>
                  </a:cubicBezTo>
                  <a:cubicBezTo>
                    <a:pt x="647" y="504"/>
                    <a:pt x="501" y="649"/>
                    <a:pt x="322" y="648"/>
                  </a:cubicBezTo>
                  <a:cubicBezTo>
                    <a:pt x="143" y="647"/>
                    <a:pt x="0" y="502"/>
                    <a:pt x="0" y="322"/>
                  </a:cubicBezTo>
                  <a:close/>
                </a:path>
              </a:pathLst>
            </a:custGeom>
            <a:solidFill>
              <a:srgbClr val="1F6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9"/>
            <p:cNvSpPr>
              <a:spLocks/>
            </p:cNvSpPr>
            <p:nvPr/>
          </p:nvSpPr>
          <p:spPr bwMode="auto">
            <a:xfrm>
              <a:off x="4903787" y="-431800"/>
              <a:ext cx="1304925" cy="1309688"/>
            </a:xfrm>
            <a:custGeom>
              <a:avLst/>
              <a:gdLst>
                <a:gd name="T0" fmla="*/ 475 w 675"/>
                <a:gd name="T1" fmla="*/ 364 h 676"/>
                <a:gd name="T2" fmla="*/ 475 w 675"/>
                <a:gd name="T3" fmla="*/ 490 h 676"/>
                <a:gd name="T4" fmla="*/ 373 w 675"/>
                <a:gd name="T5" fmla="*/ 595 h 676"/>
                <a:gd name="T6" fmla="*/ 271 w 675"/>
                <a:gd name="T7" fmla="*/ 490 h 676"/>
                <a:gd name="T8" fmla="*/ 271 w 675"/>
                <a:gd name="T9" fmla="*/ 364 h 676"/>
                <a:gd name="T10" fmla="*/ 286 w 675"/>
                <a:gd name="T11" fmla="*/ 347 h 676"/>
                <a:gd name="T12" fmla="*/ 408 w 675"/>
                <a:gd name="T13" fmla="*/ 180 h 676"/>
                <a:gd name="T14" fmla="*/ 412 w 675"/>
                <a:gd name="T15" fmla="*/ 153 h 676"/>
                <a:gd name="T16" fmla="*/ 401 w 675"/>
                <a:gd name="T17" fmla="*/ 117 h 676"/>
                <a:gd name="T18" fmla="*/ 365 w 675"/>
                <a:gd name="T19" fmla="*/ 130 h 676"/>
                <a:gd name="T20" fmla="*/ 379 w 675"/>
                <a:gd name="T21" fmla="*/ 165 h 676"/>
                <a:gd name="T22" fmla="*/ 395 w 675"/>
                <a:gd name="T23" fmla="*/ 185 h 676"/>
                <a:gd name="T24" fmla="*/ 282 w 675"/>
                <a:gd name="T25" fmla="*/ 334 h 676"/>
                <a:gd name="T26" fmla="*/ 137 w 675"/>
                <a:gd name="T27" fmla="*/ 231 h 676"/>
                <a:gd name="T28" fmla="*/ 136 w 675"/>
                <a:gd name="T29" fmla="*/ 181 h 676"/>
                <a:gd name="T30" fmla="*/ 146 w 675"/>
                <a:gd name="T31" fmla="*/ 168 h 676"/>
                <a:gd name="T32" fmla="*/ 171 w 675"/>
                <a:gd name="T33" fmla="*/ 138 h 676"/>
                <a:gd name="T34" fmla="*/ 136 w 675"/>
                <a:gd name="T35" fmla="*/ 115 h 676"/>
                <a:gd name="T36" fmla="*/ 527 w 675"/>
                <a:gd name="T37" fmla="*/ 106 h 676"/>
                <a:gd name="T38" fmla="*/ 563 w 675"/>
                <a:gd name="T39" fmla="*/ 537 h 676"/>
                <a:gd name="T40" fmla="*/ 125 w 675"/>
                <a:gd name="T41" fmla="*/ 556 h 676"/>
                <a:gd name="T42" fmla="*/ 116 w 675"/>
                <a:gd name="T43" fmla="*/ 132 h 676"/>
                <a:gd name="T44" fmla="*/ 122 w 675"/>
                <a:gd name="T45" fmla="*/ 227 h 676"/>
                <a:gd name="T46" fmla="*/ 244 w 675"/>
                <a:gd name="T47" fmla="*/ 347 h 676"/>
                <a:gd name="T48" fmla="*/ 259 w 675"/>
                <a:gd name="T49" fmla="*/ 364 h 676"/>
                <a:gd name="T50" fmla="*/ 259 w 675"/>
                <a:gd name="T51" fmla="*/ 492 h 676"/>
                <a:gd name="T52" fmla="*/ 372 w 675"/>
                <a:gd name="T53" fmla="*/ 607 h 676"/>
                <a:gd name="T54" fmla="*/ 487 w 675"/>
                <a:gd name="T55" fmla="*/ 494 h 676"/>
                <a:gd name="T56" fmla="*/ 487 w 675"/>
                <a:gd name="T57" fmla="*/ 364 h 676"/>
                <a:gd name="T58" fmla="*/ 507 w 675"/>
                <a:gd name="T59" fmla="*/ 341 h 676"/>
                <a:gd name="T60" fmla="*/ 532 w 675"/>
                <a:gd name="T61" fmla="*/ 311 h 676"/>
                <a:gd name="T62" fmla="*/ 529 w 675"/>
                <a:gd name="T63" fmla="*/ 277 h 676"/>
                <a:gd name="T64" fmla="*/ 499 w 675"/>
                <a:gd name="T65" fmla="*/ 271 h 676"/>
                <a:gd name="T66" fmla="*/ 464 w 675"/>
                <a:gd name="T67" fmla="*/ 268 h 676"/>
                <a:gd name="T68" fmla="*/ 433 w 675"/>
                <a:gd name="T69" fmla="*/ 274 h 676"/>
                <a:gd name="T70" fmla="*/ 426 w 675"/>
                <a:gd name="T71" fmla="*/ 305 h 676"/>
                <a:gd name="T72" fmla="*/ 459 w 675"/>
                <a:gd name="T73" fmla="*/ 345 h 676"/>
                <a:gd name="T74" fmla="*/ 475 w 675"/>
                <a:gd name="T75" fmla="*/ 364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75" h="676">
                  <a:moveTo>
                    <a:pt x="475" y="364"/>
                  </a:moveTo>
                  <a:cubicBezTo>
                    <a:pt x="475" y="406"/>
                    <a:pt x="475" y="448"/>
                    <a:pt x="475" y="490"/>
                  </a:cubicBezTo>
                  <a:cubicBezTo>
                    <a:pt x="474" y="549"/>
                    <a:pt x="430" y="596"/>
                    <a:pt x="373" y="595"/>
                  </a:cubicBezTo>
                  <a:cubicBezTo>
                    <a:pt x="315" y="595"/>
                    <a:pt x="272" y="550"/>
                    <a:pt x="271" y="490"/>
                  </a:cubicBezTo>
                  <a:cubicBezTo>
                    <a:pt x="271" y="448"/>
                    <a:pt x="272" y="406"/>
                    <a:pt x="271" y="364"/>
                  </a:cubicBezTo>
                  <a:cubicBezTo>
                    <a:pt x="271" y="353"/>
                    <a:pt x="273" y="349"/>
                    <a:pt x="286" y="347"/>
                  </a:cubicBezTo>
                  <a:cubicBezTo>
                    <a:pt x="367" y="336"/>
                    <a:pt x="422" y="260"/>
                    <a:pt x="408" y="180"/>
                  </a:cubicBezTo>
                  <a:cubicBezTo>
                    <a:pt x="406" y="170"/>
                    <a:pt x="407" y="162"/>
                    <a:pt x="412" y="153"/>
                  </a:cubicBezTo>
                  <a:cubicBezTo>
                    <a:pt x="420" y="140"/>
                    <a:pt x="414" y="124"/>
                    <a:pt x="401" y="117"/>
                  </a:cubicBezTo>
                  <a:cubicBezTo>
                    <a:pt x="388" y="111"/>
                    <a:pt x="372" y="116"/>
                    <a:pt x="365" y="130"/>
                  </a:cubicBezTo>
                  <a:cubicBezTo>
                    <a:pt x="358" y="144"/>
                    <a:pt x="363" y="159"/>
                    <a:pt x="379" y="165"/>
                  </a:cubicBezTo>
                  <a:cubicBezTo>
                    <a:pt x="390" y="169"/>
                    <a:pt x="394" y="174"/>
                    <a:pt x="395" y="185"/>
                  </a:cubicBezTo>
                  <a:cubicBezTo>
                    <a:pt x="404" y="259"/>
                    <a:pt x="358" y="319"/>
                    <a:pt x="282" y="334"/>
                  </a:cubicBezTo>
                  <a:cubicBezTo>
                    <a:pt x="219" y="345"/>
                    <a:pt x="153" y="298"/>
                    <a:pt x="137" y="231"/>
                  </a:cubicBezTo>
                  <a:cubicBezTo>
                    <a:pt x="133" y="214"/>
                    <a:pt x="134" y="197"/>
                    <a:pt x="136" y="181"/>
                  </a:cubicBezTo>
                  <a:cubicBezTo>
                    <a:pt x="137" y="175"/>
                    <a:pt x="138" y="169"/>
                    <a:pt x="146" y="168"/>
                  </a:cubicBezTo>
                  <a:cubicBezTo>
                    <a:pt x="163" y="165"/>
                    <a:pt x="173" y="155"/>
                    <a:pt x="171" y="138"/>
                  </a:cubicBezTo>
                  <a:cubicBezTo>
                    <a:pt x="168" y="119"/>
                    <a:pt x="154" y="114"/>
                    <a:pt x="136" y="115"/>
                  </a:cubicBezTo>
                  <a:cubicBezTo>
                    <a:pt x="221" y="27"/>
                    <a:pt x="400" y="0"/>
                    <a:pt x="527" y="106"/>
                  </a:cubicBezTo>
                  <a:cubicBezTo>
                    <a:pt x="659" y="216"/>
                    <a:pt x="675" y="414"/>
                    <a:pt x="563" y="537"/>
                  </a:cubicBezTo>
                  <a:cubicBezTo>
                    <a:pt x="445" y="668"/>
                    <a:pt x="247" y="676"/>
                    <a:pt x="125" y="556"/>
                  </a:cubicBezTo>
                  <a:cubicBezTo>
                    <a:pt x="0" y="434"/>
                    <a:pt x="6" y="241"/>
                    <a:pt x="116" y="132"/>
                  </a:cubicBezTo>
                  <a:cubicBezTo>
                    <a:pt x="133" y="162"/>
                    <a:pt x="116" y="195"/>
                    <a:pt x="122" y="227"/>
                  </a:cubicBezTo>
                  <a:cubicBezTo>
                    <a:pt x="135" y="291"/>
                    <a:pt x="180" y="337"/>
                    <a:pt x="244" y="347"/>
                  </a:cubicBezTo>
                  <a:cubicBezTo>
                    <a:pt x="257" y="349"/>
                    <a:pt x="260" y="352"/>
                    <a:pt x="259" y="364"/>
                  </a:cubicBezTo>
                  <a:cubicBezTo>
                    <a:pt x="259" y="407"/>
                    <a:pt x="259" y="449"/>
                    <a:pt x="259" y="492"/>
                  </a:cubicBezTo>
                  <a:cubicBezTo>
                    <a:pt x="259" y="557"/>
                    <a:pt x="308" y="607"/>
                    <a:pt x="372" y="607"/>
                  </a:cubicBezTo>
                  <a:cubicBezTo>
                    <a:pt x="435" y="608"/>
                    <a:pt x="486" y="558"/>
                    <a:pt x="487" y="494"/>
                  </a:cubicBezTo>
                  <a:cubicBezTo>
                    <a:pt x="487" y="450"/>
                    <a:pt x="487" y="407"/>
                    <a:pt x="487" y="364"/>
                  </a:cubicBezTo>
                  <a:cubicBezTo>
                    <a:pt x="488" y="352"/>
                    <a:pt x="499" y="347"/>
                    <a:pt x="507" y="341"/>
                  </a:cubicBezTo>
                  <a:cubicBezTo>
                    <a:pt x="517" y="333"/>
                    <a:pt x="525" y="322"/>
                    <a:pt x="532" y="311"/>
                  </a:cubicBezTo>
                  <a:cubicBezTo>
                    <a:pt x="539" y="299"/>
                    <a:pt x="538" y="288"/>
                    <a:pt x="529" y="277"/>
                  </a:cubicBezTo>
                  <a:cubicBezTo>
                    <a:pt x="521" y="267"/>
                    <a:pt x="509" y="266"/>
                    <a:pt x="499" y="271"/>
                  </a:cubicBezTo>
                  <a:cubicBezTo>
                    <a:pt x="486" y="277"/>
                    <a:pt x="476" y="276"/>
                    <a:pt x="464" y="268"/>
                  </a:cubicBezTo>
                  <a:cubicBezTo>
                    <a:pt x="453" y="261"/>
                    <a:pt x="442" y="266"/>
                    <a:pt x="433" y="274"/>
                  </a:cubicBezTo>
                  <a:cubicBezTo>
                    <a:pt x="423" y="282"/>
                    <a:pt x="423" y="294"/>
                    <a:pt x="426" y="305"/>
                  </a:cubicBezTo>
                  <a:cubicBezTo>
                    <a:pt x="432" y="322"/>
                    <a:pt x="446" y="333"/>
                    <a:pt x="459" y="345"/>
                  </a:cubicBezTo>
                  <a:cubicBezTo>
                    <a:pt x="465" y="350"/>
                    <a:pt x="474" y="354"/>
                    <a:pt x="475" y="3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10"/>
            <p:cNvSpPr>
              <a:spLocks/>
            </p:cNvSpPr>
            <p:nvPr/>
          </p:nvSpPr>
          <p:spPr bwMode="auto">
            <a:xfrm>
              <a:off x="5694363" y="66675"/>
              <a:ext cx="268288" cy="207963"/>
            </a:xfrm>
            <a:custGeom>
              <a:avLst/>
              <a:gdLst>
                <a:gd name="T0" fmla="*/ 66 w 139"/>
                <a:gd name="T1" fmla="*/ 107 h 107"/>
                <a:gd name="T2" fmla="*/ 21 w 139"/>
                <a:gd name="T3" fmla="*/ 66 h 107"/>
                <a:gd name="T4" fmla="*/ 39 w 139"/>
                <a:gd name="T5" fmla="*/ 3 h 107"/>
                <a:gd name="T6" fmla="*/ 74 w 139"/>
                <a:gd name="T7" fmla="*/ 14 h 107"/>
                <a:gd name="T8" fmla="*/ 110 w 139"/>
                <a:gd name="T9" fmla="*/ 7 h 107"/>
                <a:gd name="T10" fmla="*/ 128 w 139"/>
                <a:gd name="T11" fmla="*/ 57 h 107"/>
                <a:gd name="T12" fmla="*/ 78 w 139"/>
                <a:gd name="T13" fmla="*/ 107 h 107"/>
                <a:gd name="T14" fmla="*/ 66 w 139"/>
                <a:gd name="T1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107">
                  <a:moveTo>
                    <a:pt x="66" y="107"/>
                  </a:moveTo>
                  <a:cubicBezTo>
                    <a:pt x="50" y="94"/>
                    <a:pt x="33" y="82"/>
                    <a:pt x="21" y="66"/>
                  </a:cubicBezTo>
                  <a:cubicBezTo>
                    <a:pt x="0" y="39"/>
                    <a:pt x="9" y="10"/>
                    <a:pt x="39" y="3"/>
                  </a:cubicBezTo>
                  <a:cubicBezTo>
                    <a:pt x="54" y="0"/>
                    <a:pt x="64" y="17"/>
                    <a:pt x="74" y="14"/>
                  </a:cubicBezTo>
                  <a:cubicBezTo>
                    <a:pt x="86" y="11"/>
                    <a:pt x="96" y="3"/>
                    <a:pt x="110" y="7"/>
                  </a:cubicBezTo>
                  <a:cubicBezTo>
                    <a:pt x="131" y="13"/>
                    <a:pt x="139" y="35"/>
                    <a:pt x="128" y="57"/>
                  </a:cubicBezTo>
                  <a:cubicBezTo>
                    <a:pt x="116" y="78"/>
                    <a:pt x="95" y="91"/>
                    <a:pt x="78" y="107"/>
                  </a:cubicBezTo>
                  <a:cubicBezTo>
                    <a:pt x="74" y="107"/>
                    <a:pt x="70" y="107"/>
                    <a:pt x="66" y="107"/>
                  </a:cubicBezTo>
                  <a:close/>
                </a:path>
              </a:pathLst>
            </a:custGeom>
            <a:solidFill>
              <a:srgbClr val="FED9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11"/>
            <p:cNvSpPr>
              <a:spLocks/>
            </p:cNvSpPr>
            <p:nvPr/>
          </p:nvSpPr>
          <p:spPr bwMode="auto">
            <a:xfrm>
              <a:off x="5627688" y="-185737"/>
              <a:ext cx="55563" cy="53975"/>
            </a:xfrm>
            <a:custGeom>
              <a:avLst/>
              <a:gdLst>
                <a:gd name="T0" fmla="*/ 8 w 28"/>
                <a:gd name="T1" fmla="*/ 1 h 28"/>
                <a:gd name="T2" fmla="*/ 28 w 28"/>
                <a:gd name="T3" fmla="*/ 13 h 28"/>
                <a:gd name="T4" fmla="*/ 13 w 28"/>
                <a:gd name="T5" fmla="*/ 28 h 28"/>
                <a:gd name="T6" fmla="*/ 0 w 28"/>
                <a:gd name="T7" fmla="*/ 14 h 28"/>
                <a:gd name="T8" fmla="*/ 8 w 28"/>
                <a:gd name="T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8" y="1"/>
                  </a:moveTo>
                  <a:cubicBezTo>
                    <a:pt x="23" y="0"/>
                    <a:pt x="28" y="4"/>
                    <a:pt x="28" y="13"/>
                  </a:cubicBezTo>
                  <a:cubicBezTo>
                    <a:pt x="28" y="23"/>
                    <a:pt x="23" y="28"/>
                    <a:pt x="13" y="28"/>
                  </a:cubicBezTo>
                  <a:cubicBezTo>
                    <a:pt x="5" y="28"/>
                    <a:pt x="0" y="23"/>
                    <a:pt x="0" y="14"/>
                  </a:cubicBezTo>
                  <a:cubicBezTo>
                    <a:pt x="0" y="5"/>
                    <a:pt x="5" y="1"/>
                    <a:pt x="8" y="1"/>
                  </a:cubicBezTo>
                  <a:close/>
                </a:path>
              </a:pathLst>
            </a:custGeom>
            <a:solidFill>
              <a:srgbClr val="F6F8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12"/>
            <p:cNvSpPr>
              <a:spLocks/>
            </p:cNvSpPr>
            <p:nvPr/>
          </p:nvSpPr>
          <p:spPr bwMode="auto">
            <a:xfrm>
              <a:off x="5154613" y="-185737"/>
              <a:ext cx="55563" cy="57150"/>
            </a:xfrm>
            <a:custGeom>
              <a:avLst/>
              <a:gdLst>
                <a:gd name="T0" fmla="*/ 15 w 29"/>
                <a:gd name="T1" fmla="*/ 0 h 29"/>
                <a:gd name="T2" fmla="*/ 29 w 29"/>
                <a:gd name="T3" fmla="*/ 14 h 29"/>
                <a:gd name="T4" fmla="*/ 12 w 29"/>
                <a:gd name="T5" fmla="*/ 28 h 29"/>
                <a:gd name="T6" fmla="*/ 1 w 29"/>
                <a:gd name="T7" fmla="*/ 13 h 29"/>
                <a:gd name="T8" fmla="*/ 15 w 2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cubicBezTo>
                    <a:pt x="24" y="1"/>
                    <a:pt x="29" y="6"/>
                    <a:pt x="29" y="14"/>
                  </a:cubicBezTo>
                  <a:cubicBezTo>
                    <a:pt x="28" y="24"/>
                    <a:pt x="22" y="29"/>
                    <a:pt x="12" y="28"/>
                  </a:cubicBezTo>
                  <a:cubicBezTo>
                    <a:pt x="4" y="27"/>
                    <a:pt x="0" y="21"/>
                    <a:pt x="1" y="13"/>
                  </a:cubicBezTo>
                  <a:cubicBezTo>
                    <a:pt x="1" y="4"/>
                    <a:pt x="7" y="0"/>
                    <a:pt x="15" y="0"/>
                  </a:cubicBezTo>
                  <a:close/>
                </a:path>
              </a:pathLst>
            </a:custGeom>
            <a:solidFill>
              <a:srgbClr val="F5F8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20" name="Grupo 119"/>
          <p:cNvGrpSpPr/>
          <p:nvPr/>
        </p:nvGrpSpPr>
        <p:grpSpPr>
          <a:xfrm>
            <a:off x="6953549" y="2124138"/>
            <a:ext cx="947606" cy="950008"/>
            <a:chOff x="10072688" y="-163512"/>
            <a:chExt cx="1252538" cy="1255713"/>
          </a:xfrm>
        </p:grpSpPr>
        <p:sp>
          <p:nvSpPr>
            <p:cNvPr id="64" name="Freeform 6"/>
            <p:cNvSpPr>
              <a:spLocks/>
            </p:cNvSpPr>
            <p:nvPr/>
          </p:nvSpPr>
          <p:spPr bwMode="auto">
            <a:xfrm>
              <a:off x="10072688" y="-163512"/>
              <a:ext cx="1252538" cy="1255713"/>
            </a:xfrm>
            <a:custGeom>
              <a:avLst/>
              <a:gdLst>
                <a:gd name="T0" fmla="*/ 648 w 648"/>
                <a:gd name="T1" fmla="*/ 324 h 648"/>
                <a:gd name="T2" fmla="*/ 324 w 648"/>
                <a:gd name="T3" fmla="*/ 647 h 648"/>
                <a:gd name="T4" fmla="*/ 0 w 648"/>
                <a:gd name="T5" fmla="*/ 325 h 648"/>
                <a:gd name="T6" fmla="*/ 323 w 648"/>
                <a:gd name="T7" fmla="*/ 0 h 648"/>
                <a:gd name="T8" fmla="*/ 648 w 648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8" h="648">
                  <a:moveTo>
                    <a:pt x="648" y="324"/>
                  </a:moveTo>
                  <a:cubicBezTo>
                    <a:pt x="648" y="502"/>
                    <a:pt x="503" y="648"/>
                    <a:pt x="324" y="647"/>
                  </a:cubicBezTo>
                  <a:cubicBezTo>
                    <a:pt x="147" y="647"/>
                    <a:pt x="0" y="501"/>
                    <a:pt x="0" y="325"/>
                  </a:cubicBezTo>
                  <a:cubicBezTo>
                    <a:pt x="0" y="146"/>
                    <a:pt x="145" y="0"/>
                    <a:pt x="323" y="0"/>
                  </a:cubicBezTo>
                  <a:cubicBezTo>
                    <a:pt x="503" y="0"/>
                    <a:pt x="648" y="144"/>
                    <a:pt x="648" y="324"/>
                  </a:cubicBezTo>
                  <a:close/>
                </a:path>
              </a:pathLst>
            </a:custGeom>
            <a:solidFill>
              <a:srgbClr val="1F6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13"/>
            <p:cNvSpPr>
              <a:spLocks/>
            </p:cNvSpPr>
            <p:nvPr/>
          </p:nvSpPr>
          <p:spPr bwMode="auto">
            <a:xfrm>
              <a:off x="10112375" y="-125412"/>
              <a:ext cx="1174750" cy="1174750"/>
            </a:xfrm>
            <a:custGeom>
              <a:avLst/>
              <a:gdLst>
                <a:gd name="T0" fmla="*/ 1 w 607"/>
                <a:gd name="T1" fmla="*/ 304 h 606"/>
                <a:gd name="T2" fmla="*/ 307 w 607"/>
                <a:gd name="T3" fmla="*/ 1 h 606"/>
                <a:gd name="T4" fmla="*/ 606 w 607"/>
                <a:gd name="T5" fmla="*/ 305 h 606"/>
                <a:gd name="T6" fmla="*/ 300 w 607"/>
                <a:gd name="T7" fmla="*/ 605 h 606"/>
                <a:gd name="T8" fmla="*/ 1 w 607"/>
                <a:gd name="T9" fmla="*/ 304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7" h="606">
                  <a:moveTo>
                    <a:pt x="1" y="304"/>
                  </a:moveTo>
                  <a:cubicBezTo>
                    <a:pt x="2" y="135"/>
                    <a:pt x="138" y="0"/>
                    <a:pt x="307" y="1"/>
                  </a:cubicBezTo>
                  <a:cubicBezTo>
                    <a:pt x="471" y="2"/>
                    <a:pt x="607" y="140"/>
                    <a:pt x="606" y="305"/>
                  </a:cubicBezTo>
                  <a:cubicBezTo>
                    <a:pt x="606" y="472"/>
                    <a:pt x="468" y="606"/>
                    <a:pt x="300" y="605"/>
                  </a:cubicBezTo>
                  <a:cubicBezTo>
                    <a:pt x="135" y="604"/>
                    <a:pt x="0" y="468"/>
                    <a:pt x="1" y="3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16"/>
            <p:cNvSpPr>
              <a:spLocks/>
            </p:cNvSpPr>
            <p:nvPr/>
          </p:nvSpPr>
          <p:spPr bwMode="auto">
            <a:xfrm>
              <a:off x="10396538" y="-26987"/>
              <a:ext cx="481013" cy="989013"/>
            </a:xfrm>
            <a:custGeom>
              <a:avLst/>
              <a:gdLst>
                <a:gd name="T0" fmla="*/ 248 w 248"/>
                <a:gd name="T1" fmla="*/ 337 h 510"/>
                <a:gd name="T2" fmla="*/ 248 w 248"/>
                <a:gd name="T3" fmla="*/ 425 h 510"/>
                <a:gd name="T4" fmla="*/ 163 w 248"/>
                <a:gd name="T5" fmla="*/ 509 h 510"/>
                <a:gd name="T6" fmla="*/ 76 w 248"/>
                <a:gd name="T7" fmla="*/ 424 h 510"/>
                <a:gd name="T8" fmla="*/ 76 w 248"/>
                <a:gd name="T9" fmla="*/ 320 h 510"/>
                <a:gd name="T10" fmla="*/ 63 w 248"/>
                <a:gd name="T11" fmla="*/ 302 h 510"/>
                <a:gd name="T12" fmla="*/ 0 w 248"/>
                <a:gd name="T13" fmla="*/ 210 h 510"/>
                <a:gd name="T14" fmla="*/ 0 w 248"/>
                <a:gd name="T15" fmla="*/ 94 h 510"/>
                <a:gd name="T16" fmla="*/ 15 w 248"/>
                <a:gd name="T17" fmla="*/ 77 h 510"/>
                <a:gd name="T18" fmla="*/ 26 w 248"/>
                <a:gd name="T19" fmla="*/ 72 h 510"/>
                <a:gd name="T20" fmla="*/ 40 w 248"/>
                <a:gd name="T21" fmla="*/ 18 h 510"/>
                <a:gd name="T22" fmla="*/ 51 w 248"/>
                <a:gd name="T23" fmla="*/ 1 h 510"/>
                <a:gd name="T24" fmla="*/ 64 w 248"/>
                <a:gd name="T25" fmla="*/ 19 h 510"/>
                <a:gd name="T26" fmla="*/ 78 w 248"/>
                <a:gd name="T27" fmla="*/ 73 h 510"/>
                <a:gd name="T28" fmla="*/ 103 w 248"/>
                <a:gd name="T29" fmla="*/ 77 h 510"/>
                <a:gd name="T30" fmla="*/ 112 w 248"/>
                <a:gd name="T31" fmla="*/ 67 h 510"/>
                <a:gd name="T32" fmla="*/ 125 w 248"/>
                <a:gd name="T33" fmla="*/ 8 h 510"/>
                <a:gd name="T34" fmla="*/ 137 w 248"/>
                <a:gd name="T35" fmla="*/ 2 h 510"/>
                <a:gd name="T36" fmla="*/ 149 w 248"/>
                <a:gd name="T37" fmla="*/ 9 h 510"/>
                <a:gd name="T38" fmla="*/ 149 w 248"/>
                <a:gd name="T39" fmla="*/ 27 h 510"/>
                <a:gd name="T40" fmla="*/ 163 w 248"/>
                <a:gd name="T41" fmla="*/ 74 h 510"/>
                <a:gd name="T42" fmla="*/ 180 w 248"/>
                <a:gd name="T43" fmla="*/ 131 h 510"/>
                <a:gd name="T44" fmla="*/ 181 w 248"/>
                <a:gd name="T45" fmla="*/ 219 h 510"/>
                <a:gd name="T46" fmla="*/ 102 w 248"/>
                <a:gd name="T47" fmla="*/ 305 h 510"/>
                <a:gd name="T48" fmla="*/ 87 w 248"/>
                <a:gd name="T49" fmla="*/ 322 h 510"/>
                <a:gd name="T50" fmla="*/ 87 w 248"/>
                <a:gd name="T51" fmla="*/ 422 h 510"/>
                <a:gd name="T52" fmla="*/ 161 w 248"/>
                <a:gd name="T53" fmla="*/ 500 h 510"/>
                <a:gd name="T54" fmla="*/ 238 w 248"/>
                <a:gd name="T55" fmla="*/ 424 h 510"/>
                <a:gd name="T56" fmla="*/ 239 w 248"/>
                <a:gd name="T57" fmla="*/ 340 h 510"/>
                <a:gd name="T58" fmla="*/ 248 w 248"/>
                <a:gd name="T59" fmla="*/ 33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510">
                  <a:moveTo>
                    <a:pt x="248" y="337"/>
                  </a:moveTo>
                  <a:cubicBezTo>
                    <a:pt x="248" y="366"/>
                    <a:pt x="248" y="395"/>
                    <a:pt x="248" y="425"/>
                  </a:cubicBezTo>
                  <a:cubicBezTo>
                    <a:pt x="247" y="473"/>
                    <a:pt x="210" y="509"/>
                    <a:pt x="163" y="509"/>
                  </a:cubicBezTo>
                  <a:cubicBezTo>
                    <a:pt x="114" y="510"/>
                    <a:pt x="77" y="473"/>
                    <a:pt x="76" y="424"/>
                  </a:cubicBezTo>
                  <a:cubicBezTo>
                    <a:pt x="75" y="390"/>
                    <a:pt x="75" y="355"/>
                    <a:pt x="76" y="320"/>
                  </a:cubicBezTo>
                  <a:cubicBezTo>
                    <a:pt x="76" y="310"/>
                    <a:pt x="73" y="306"/>
                    <a:pt x="63" y="302"/>
                  </a:cubicBezTo>
                  <a:cubicBezTo>
                    <a:pt x="21" y="286"/>
                    <a:pt x="1" y="255"/>
                    <a:pt x="0" y="210"/>
                  </a:cubicBezTo>
                  <a:cubicBezTo>
                    <a:pt x="0" y="172"/>
                    <a:pt x="1" y="133"/>
                    <a:pt x="0" y="94"/>
                  </a:cubicBezTo>
                  <a:cubicBezTo>
                    <a:pt x="0" y="83"/>
                    <a:pt x="2" y="76"/>
                    <a:pt x="15" y="77"/>
                  </a:cubicBezTo>
                  <a:cubicBezTo>
                    <a:pt x="20" y="78"/>
                    <a:pt x="27" y="78"/>
                    <a:pt x="26" y="72"/>
                  </a:cubicBezTo>
                  <a:cubicBezTo>
                    <a:pt x="23" y="52"/>
                    <a:pt x="47" y="40"/>
                    <a:pt x="40" y="18"/>
                  </a:cubicBezTo>
                  <a:cubicBezTo>
                    <a:pt x="37" y="11"/>
                    <a:pt x="37" y="1"/>
                    <a:pt x="51" y="1"/>
                  </a:cubicBezTo>
                  <a:cubicBezTo>
                    <a:pt x="67" y="1"/>
                    <a:pt x="66" y="11"/>
                    <a:pt x="64" y="19"/>
                  </a:cubicBezTo>
                  <a:cubicBezTo>
                    <a:pt x="58" y="41"/>
                    <a:pt x="79" y="53"/>
                    <a:pt x="78" y="73"/>
                  </a:cubicBezTo>
                  <a:cubicBezTo>
                    <a:pt x="78" y="81"/>
                    <a:pt x="95" y="76"/>
                    <a:pt x="103" y="77"/>
                  </a:cubicBezTo>
                  <a:cubicBezTo>
                    <a:pt x="111" y="78"/>
                    <a:pt x="111" y="72"/>
                    <a:pt x="112" y="67"/>
                  </a:cubicBezTo>
                  <a:cubicBezTo>
                    <a:pt x="117" y="47"/>
                    <a:pt x="128" y="29"/>
                    <a:pt x="125" y="8"/>
                  </a:cubicBezTo>
                  <a:cubicBezTo>
                    <a:pt x="123" y="0"/>
                    <a:pt x="132" y="2"/>
                    <a:pt x="137" y="2"/>
                  </a:cubicBezTo>
                  <a:cubicBezTo>
                    <a:pt x="142" y="1"/>
                    <a:pt x="148" y="1"/>
                    <a:pt x="149" y="9"/>
                  </a:cubicBezTo>
                  <a:cubicBezTo>
                    <a:pt x="149" y="15"/>
                    <a:pt x="150" y="21"/>
                    <a:pt x="149" y="27"/>
                  </a:cubicBezTo>
                  <a:cubicBezTo>
                    <a:pt x="145" y="45"/>
                    <a:pt x="167" y="56"/>
                    <a:pt x="163" y="74"/>
                  </a:cubicBezTo>
                  <a:cubicBezTo>
                    <a:pt x="197" y="84"/>
                    <a:pt x="178" y="112"/>
                    <a:pt x="180" y="131"/>
                  </a:cubicBezTo>
                  <a:cubicBezTo>
                    <a:pt x="183" y="160"/>
                    <a:pt x="181" y="190"/>
                    <a:pt x="181" y="219"/>
                  </a:cubicBezTo>
                  <a:cubicBezTo>
                    <a:pt x="180" y="264"/>
                    <a:pt x="147" y="300"/>
                    <a:pt x="102" y="305"/>
                  </a:cubicBezTo>
                  <a:cubicBezTo>
                    <a:pt x="90" y="306"/>
                    <a:pt x="86" y="310"/>
                    <a:pt x="87" y="322"/>
                  </a:cubicBezTo>
                  <a:cubicBezTo>
                    <a:pt x="87" y="355"/>
                    <a:pt x="86" y="389"/>
                    <a:pt x="87" y="422"/>
                  </a:cubicBezTo>
                  <a:cubicBezTo>
                    <a:pt x="88" y="466"/>
                    <a:pt x="119" y="499"/>
                    <a:pt x="161" y="500"/>
                  </a:cubicBezTo>
                  <a:cubicBezTo>
                    <a:pt x="202" y="501"/>
                    <a:pt x="236" y="468"/>
                    <a:pt x="238" y="424"/>
                  </a:cubicBezTo>
                  <a:cubicBezTo>
                    <a:pt x="240" y="396"/>
                    <a:pt x="239" y="368"/>
                    <a:pt x="239" y="340"/>
                  </a:cubicBezTo>
                  <a:cubicBezTo>
                    <a:pt x="240" y="335"/>
                    <a:pt x="243" y="334"/>
                    <a:pt x="248" y="337"/>
                  </a:cubicBezTo>
                  <a:close/>
                </a:path>
              </a:pathLst>
            </a:custGeom>
            <a:solidFill>
              <a:srgbClr val="1F6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17"/>
            <p:cNvSpPr>
              <a:spLocks/>
            </p:cNvSpPr>
            <p:nvPr/>
          </p:nvSpPr>
          <p:spPr bwMode="auto">
            <a:xfrm>
              <a:off x="10745788" y="415925"/>
              <a:ext cx="242888" cy="215900"/>
            </a:xfrm>
            <a:custGeom>
              <a:avLst/>
              <a:gdLst>
                <a:gd name="T0" fmla="*/ 68 w 126"/>
                <a:gd name="T1" fmla="*/ 109 h 112"/>
                <a:gd name="T2" fmla="*/ 59 w 126"/>
                <a:gd name="T3" fmla="*/ 112 h 112"/>
                <a:gd name="T4" fmla="*/ 43 w 126"/>
                <a:gd name="T5" fmla="*/ 93 h 112"/>
                <a:gd name="T6" fmla="*/ 8 w 126"/>
                <a:gd name="T7" fmla="*/ 53 h 112"/>
                <a:gd name="T8" fmla="*/ 14 w 126"/>
                <a:gd name="T9" fmla="*/ 13 h 112"/>
                <a:gd name="T10" fmla="*/ 55 w 126"/>
                <a:gd name="T11" fmla="*/ 11 h 112"/>
                <a:gd name="T12" fmla="*/ 72 w 126"/>
                <a:gd name="T13" fmla="*/ 11 h 112"/>
                <a:gd name="T14" fmla="*/ 114 w 126"/>
                <a:gd name="T15" fmla="*/ 16 h 112"/>
                <a:gd name="T16" fmla="*/ 117 w 126"/>
                <a:gd name="T17" fmla="*/ 58 h 112"/>
                <a:gd name="T18" fmla="*/ 85 w 126"/>
                <a:gd name="T19" fmla="*/ 92 h 112"/>
                <a:gd name="T20" fmla="*/ 68 w 126"/>
                <a:gd name="T21" fmla="*/ 10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" h="112">
                  <a:moveTo>
                    <a:pt x="68" y="109"/>
                  </a:moveTo>
                  <a:cubicBezTo>
                    <a:pt x="64" y="108"/>
                    <a:pt x="61" y="110"/>
                    <a:pt x="59" y="112"/>
                  </a:cubicBezTo>
                  <a:cubicBezTo>
                    <a:pt x="56" y="103"/>
                    <a:pt x="50" y="98"/>
                    <a:pt x="43" y="93"/>
                  </a:cubicBezTo>
                  <a:cubicBezTo>
                    <a:pt x="29" y="82"/>
                    <a:pt x="16" y="70"/>
                    <a:pt x="8" y="53"/>
                  </a:cubicBezTo>
                  <a:cubicBezTo>
                    <a:pt x="0" y="39"/>
                    <a:pt x="1" y="24"/>
                    <a:pt x="14" y="13"/>
                  </a:cubicBezTo>
                  <a:cubicBezTo>
                    <a:pt x="26" y="2"/>
                    <a:pt x="42" y="0"/>
                    <a:pt x="55" y="11"/>
                  </a:cubicBezTo>
                  <a:cubicBezTo>
                    <a:pt x="62" y="16"/>
                    <a:pt x="66" y="16"/>
                    <a:pt x="72" y="11"/>
                  </a:cubicBezTo>
                  <a:cubicBezTo>
                    <a:pt x="87" y="0"/>
                    <a:pt x="102" y="4"/>
                    <a:pt x="114" y="16"/>
                  </a:cubicBezTo>
                  <a:cubicBezTo>
                    <a:pt x="126" y="29"/>
                    <a:pt x="126" y="43"/>
                    <a:pt x="117" y="58"/>
                  </a:cubicBezTo>
                  <a:cubicBezTo>
                    <a:pt x="109" y="72"/>
                    <a:pt x="97" y="82"/>
                    <a:pt x="85" y="92"/>
                  </a:cubicBezTo>
                  <a:cubicBezTo>
                    <a:pt x="78" y="97"/>
                    <a:pt x="71" y="101"/>
                    <a:pt x="68" y="109"/>
                  </a:cubicBezTo>
                  <a:close/>
                </a:path>
              </a:pathLst>
            </a:custGeom>
            <a:solidFill>
              <a:srgbClr val="FED9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26"/>
            <p:cNvSpPr>
              <a:spLocks/>
            </p:cNvSpPr>
            <p:nvPr/>
          </p:nvSpPr>
          <p:spPr bwMode="auto">
            <a:xfrm>
              <a:off x="10412413" y="82550"/>
              <a:ext cx="323850" cy="468313"/>
            </a:xfrm>
            <a:custGeom>
              <a:avLst/>
              <a:gdLst>
                <a:gd name="T0" fmla="*/ 164 w 167"/>
                <a:gd name="T1" fmla="*/ 106 h 242"/>
                <a:gd name="T2" fmla="*/ 164 w 167"/>
                <a:gd name="T3" fmla="*/ 158 h 242"/>
                <a:gd name="T4" fmla="*/ 84 w 167"/>
                <a:gd name="T5" fmla="*/ 242 h 242"/>
                <a:gd name="T6" fmla="*/ 1 w 167"/>
                <a:gd name="T7" fmla="*/ 162 h 242"/>
                <a:gd name="T8" fmla="*/ 1 w 167"/>
                <a:gd name="T9" fmla="*/ 44 h 242"/>
                <a:gd name="T10" fmla="*/ 14 w 167"/>
                <a:gd name="T11" fmla="*/ 30 h 242"/>
                <a:gd name="T12" fmla="*/ 28 w 167"/>
                <a:gd name="T13" fmla="*/ 16 h 242"/>
                <a:gd name="T14" fmla="*/ 43 w 167"/>
                <a:gd name="T15" fmla="*/ 1 h 242"/>
                <a:gd name="T16" fmla="*/ 60 w 167"/>
                <a:gd name="T17" fmla="*/ 15 h 242"/>
                <a:gd name="T18" fmla="*/ 75 w 167"/>
                <a:gd name="T19" fmla="*/ 30 h 242"/>
                <a:gd name="T20" fmla="*/ 95 w 167"/>
                <a:gd name="T21" fmla="*/ 30 h 242"/>
                <a:gd name="T22" fmla="*/ 112 w 167"/>
                <a:gd name="T23" fmla="*/ 14 h 242"/>
                <a:gd name="T24" fmla="*/ 128 w 167"/>
                <a:gd name="T25" fmla="*/ 1 h 242"/>
                <a:gd name="T26" fmla="*/ 145 w 167"/>
                <a:gd name="T27" fmla="*/ 14 h 242"/>
                <a:gd name="T28" fmla="*/ 158 w 167"/>
                <a:gd name="T29" fmla="*/ 30 h 242"/>
                <a:gd name="T30" fmla="*/ 164 w 167"/>
                <a:gd name="T31" fmla="*/ 45 h 242"/>
                <a:gd name="T32" fmla="*/ 164 w 167"/>
                <a:gd name="T33" fmla="*/ 106 h 242"/>
                <a:gd name="T34" fmla="*/ 164 w 167"/>
                <a:gd name="T35" fmla="*/ 10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7" h="242">
                  <a:moveTo>
                    <a:pt x="164" y="106"/>
                  </a:moveTo>
                  <a:cubicBezTo>
                    <a:pt x="164" y="124"/>
                    <a:pt x="164" y="141"/>
                    <a:pt x="164" y="158"/>
                  </a:cubicBezTo>
                  <a:cubicBezTo>
                    <a:pt x="164" y="207"/>
                    <a:pt x="131" y="241"/>
                    <a:pt x="84" y="242"/>
                  </a:cubicBezTo>
                  <a:cubicBezTo>
                    <a:pt x="39" y="242"/>
                    <a:pt x="2" y="208"/>
                    <a:pt x="1" y="162"/>
                  </a:cubicBezTo>
                  <a:cubicBezTo>
                    <a:pt x="0" y="123"/>
                    <a:pt x="1" y="83"/>
                    <a:pt x="1" y="44"/>
                  </a:cubicBezTo>
                  <a:cubicBezTo>
                    <a:pt x="1" y="35"/>
                    <a:pt x="2" y="28"/>
                    <a:pt x="14" y="30"/>
                  </a:cubicBezTo>
                  <a:cubicBezTo>
                    <a:pt x="24" y="31"/>
                    <a:pt x="29" y="27"/>
                    <a:pt x="28" y="16"/>
                  </a:cubicBezTo>
                  <a:cubicBezTo>
                    <a:pt x="26" y="4"/>
                    <a:pt x="31" y="0"/>
                    <a:pt x="43" y="1"/>
                  </a:cubicBezTo>
                  <a:cubicBezTo>
                    <a:pt x="54" y="1"/>
                    <a:pt x="62" y="1"/>
                    <a:pt x="60" y="15"/>
                  </a:cubicBezTo>
                  <a:cubicBezTo>
                    <a:pt x="58" y="26"/>
                    <a:pt x="64" y="31"/>
                    <a:pt x="75" y="30"/>
                  </a:cubicBezTo>
                  <a:cubicBezTo>
                    <a:pt x="82" y="29"/>
                    <a:pt x="88" y="29"/>
                    <a:pt x="95" y="30"/>
                  </a:cubicBezTo>
                  <a:cubicBezTo>
                    <a:pt x="107" y="31"/>
                    <a:pt x="114" y="28"/>
                    <a:pt x="112" y="14"/>
                  </a:cubicBezTo>
                  <a:cubicBezTo>
                    <a:pt x="110" y="0"/>
                    <a:pt x="119" y="1"/>
                    <a:pt x="128" y="1"/>
                  </a:cubicBezTo>
                  <a:cubicBezTo>
                    <a:pt x="137" y="1"/>
                    <a:pt x="146" y="0"/>
                    <a:pt x="145" y="14"/>
                  </a:cubicBezTo>
                  <a:cubicBezTo>
                    <a:pt x="144" y="23"/>
                    <a:pt x="145" y="30"/>
                    <a:pt x="158" y="30"/>
                  </a:cubicBezTo>
                  <a:cubicBezTo>
                    <a:pt x="167" y="31"/>
                    <a:pt x="164" y="39"/>
                    <a:pt x="164" y="45"/>
                  </a:cubicBezTo>
                  <a:cubicBezTo>
                    <a:pt x="164" y="65"/>
                    <a:pt x="164" y="86"/>
                    <a:pt x="164" y="106"/>
                  </a:cubicBezTo>
                  <a:cubicBezTo>
                    <a:pt x="164" y="106"/>
                    <a:pt x="164" y="106"/>
                    <a:pt x="164" y="106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27"/>
            <p:cNvSpPr>
              <a:spLocks/>
            </p:cNvSpPr>
            <p:nvPr/>
          </p:nvSpPr>
          <p:spPr bwMode="auto">
            <a:xfrm>
              <a:off x="10485438" y="-12700"/>
              <a:ext cx="25400" cy="79375"/>
            </a:xfrm>
            <a:custGeom>
              <a:avLst/>
              <a:gdLst>
                <a:gd name="T0" fmla="*/ 6 w 13"/>
                <a:gd name="T1" fmla="*/ 41 h 41"/>
                <a:gd name="T2" fmla="*/ 5 w 13"/>
                <a:gd name="T3" fmla="*/ 0 h 41"/>
                <a:gd name="T4" fmla="*/ 6 w 13"/>
                <a:gd name="T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41">
                  <a:moveTo>
                    <a:pt x="6" y="41"/>
                  </a:moveTo>
                  <a:cubicBezTo>
                    <a:pt x="0" y="28"/>
                    <a:pt x="0" y="16"/>
                    <a:pt x="5" y="0"/>
                  </a:cubicBezTo>
                  <a:cubicBezTo>
                    <a:pt x="13" y="16"/>
                    <a:pt x="11" y="28"/>
                    <a:pt x="6" y="41"/>
                  </a:cubicBezTo>
                  <a:close/>
                </a:path>
              </a:pathLst>
            </a:custGeom>
            <a:solidFill>
              <a:srgbClr val="F5F8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28"/>
            <p:cNvSpPr>
              <a:spLocks/>
            </p:cNvSpPr>
            <p:nvPr/>
          </p:nvSpPr>
          <p:spPr bwMode="auto">
            <a:xfrm>
              <a:off x="10648950" y="-4762"/>
              <a:ext cx="25400" cy="79375"/>
            </a:xfrm>
            <a:custGeom>
              <a:avLst/>
              <a:gdLst>
                <a:gd name="T0" fmla="*/ 6 w 13"/>
                <a:gd name="T1" fmla="*/ 0 h 41"/>
                <a:gd name="T2" fmla="*/ 7 w 13"/>
                <a:gd name="T3" fmla="*/ 41 h 41"/>
                <a:gd name="T4" fmla="*/ 6 w 13"/>
                <a:gd name="T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41">
                  <a:moveTo>
                    <a:pt x="6" y="0"/>
                  </a:moveTo>
                  <a:cubicBezTo>
                    <a:pt x="12" y="12"/>
                    <a:pt x="13" y="25"/>
                    <a:pt x="7" y="41"/>
                  </a:cubicBezTo>
                  <a:cubicBezTo>
                    <a:pt x="0" y="25"/>
                    <a:pt x="1" y="12"/>
                    <a:pt x="6" y="0"/>
                  </a:cubicBezTo>
                  <a:close/>
                </a:path>
              </a:pathLst>
            </a:custGeom>
            <a:solidFill>
              <a:srgbClr val="F3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53"/>
            <p:cNvSpPr>
              <a:spLocks/>
            </p:cNvSpPr>
            <p:nvPr/>
          </p:nvSpPr>
          <p:spPr bwMode="auto">
            <a:xfrm>
              <a:off x="10429875" y="339725"/>
              <a:ext cx="284163" cy="187325"/>
            </a:xfrm>
            <a:custGeom>
              <a:avLst/>
              <a:gdLst>
                <a:gd name="T0" fmla="*/ 75 w 147"/>
                <a:gd name="T1" fmla="*/ 1 h 97"/>
                <a:gd name="T2" fmla="*/ 129 w 147"/>
                <a:gd name="T3" fmla="*/ 1 h 97"/>
                <a:gd name="T4" fmla="*/ 147 w 147"/>
                <a:gd name="T5" fmla="*/ 18 h 97"/>
                <a:gd name="T6" fmla="*/ 74 w 147"/>
                <a:gd name="T7" fmla="*/ 96 h 97"/>
                <a:gd name="T8" fmla="*/ 3 w 147"/>
                <a:gd name="T9" fmla="*/ 15 h 97"/>
                <a:gd name="T10" fmla="*/ 17 w 147"/>
                <a:gd name="T11" fmla="*/ 1 h 97"/>
                <a:gd name="T12" fmla="*/ 75 w 147"/>
                <a:gd name="T13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97">
                  <a:moveTo>
                    <a:pt x="75" y="1"/>
                  </a:moveTo>
                  <a:cubicBezTo>
                    <a:pt x="93" y="1"/>
                    <a:pt x="111" y="2"/>
                    <a:pt x="129" y="1"/>
                  </a:cubicBezTo>
                  <a:cubicBezTo>
                    <a:pt x="141" y="0"/>
                    <a:pt x="146" y="4"/>
                    <a:pt x="147" y="18"/>
                  </a:cubicBezTo>
                  <a:cubicBezTo>
                    <a:pt x="147" y="60"/>
                    <a:pt x="114" y="97"/>
                    <a:pt x="74" y="96"/>
                  </a:cubicBezTo>
                  <a:cubicBezTo>
                    <a:pt x="30" y="95"/>
                    <a:pt x="0" y="60"/>
                    <a:pt x="3" y="15"/>
                  </a:cubicBezTo>
                  <a:cubicBezTo>
                    <a:pt x="3" y="4"/>
                    <a:pt x="7" y="1"/>
                    <a:pt x="17" y="1"/>
                  </a:cubicBezTo>
                  <a:cubicBezTo>
                    <a:pt x="36" y="1"/>
                    <a:pt x="56" y="1"/>
                    <a:pt x="75" y="1"/>
                  </a:cubicBezTo>
                  <a:close/>
                </a:path>
              </a:pathLst>
            </a:custGeom>
            <a:solidFill>
              <a:srgbClr val="FED9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18" name="Grupo 117"/>
          <p:cNvGrpSpPr/>
          <p:nvPr/>
        </p:nvGrpSpPr>
        <p:grpSpPr>
          <a:xfrm>
            <a:off x="2813961" y="2100720"/>
            <a:ext cx="947606" cy="950008"/>
            <a:chOff x="6831013" y="-917575"/>
            <a:chExt cx="1252538" cy="1255713"/>
          </a:xfrm>
        </p:grpSpPr>
        <p:sp>
          <p:nvSpPr>
            <p:cNvPr id="66" name="Freeform 8"/>
            <p:cNvSpPr>
              <a:spLocks/>
            </p:cNvSpPr>
            <p:nvPr/>
          </p:nvSpPr>
          <p:spPr bwMode="auto">
            <a:xfrm>
              <a:off x="6831013" y="-917575"/>
              <a:ext cx="1252538" cy="1255713"/>
            </a:xfrm>
            <a:custGeom>
              <a:avLst/>
              <a:gdLst>
                <a:gd name="T0" fmla="*/ 323 w 648"/>
                <a:gd name="T1" fmla="*/ 0 h 648"/>
                <a:gd name="T2" fmla="*/ 648 w 648"/>
                <a:gd name="T3" fmla="*/ 321 h 648"/>
                <a:gd name="T4" fmla="*/ 324 w 648"/>
                <a:gd name="T5" fmla="*/ 648 h 648"/>
                <a:gd name="T6" fmla="*/ 0 w 648"/>
                <a:gd name="T7" fmla="*/ 322 h 648"/>
                <a:gd name="T8" fmla="*/ 323 w 648"/>
                <a:gd name="T9" fmla="*/ 0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8" h="648">
                  <a:moveTo>
                    <a:pt x="323" y="0"/>
                  </a:moveTo>
                  <a:cubicBezTo>
                    <a:pt x="501" y="0"/>
                    <a:pt x="647" y="145"/>
                    <a:pt x="648" y="321"/>
                  </a:cubicBezTo>
                  <a:cubicBezTo>
                    <a:pt x="648" y="500"/>
                    <a:pt x="502" y="648"/>
                    <a:pt x="324" y="648"/>
                  </a:cubicBezTo>
                  <a:cubicBezTo>
                    <a:pt x="144" y="647"/>
                    <a:pt x="0" y="503"/>
                    <a:pt x="0" y="322"/>
                  </a:cubicBezTo>
                  <a:cubicBezTo>
                    <a:pt x="0" y="144"/>
                    <a:pt x="145" y="0"/>
                    <a:pt x="323" y="0"/>
                  </a:cubicBezTo>
                  <a:close/>
                </a:path>
              </a:pathLst>
            </a:custGeom>
            <a:solidFill>
              <a:srgbClr val="1F6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15"/>
            <p:cNvSpPr>
              <a:spLocks/>
            </p:cNvSpPr>
            <p:nvPr/>
          </p:nvSpPr>
          <p:spPr bwMode="auto">
            <a:xfrm>
              <a:off x="6872288" y="-876300"/>
              <a:ext cx="1169988" cy="1171575"/>
            </a:xfrm>
            <a:custGeom>
              <a:avLst/>
              <a:gdLst>
                <a:gd name="T0" fmla="*/ 301 w 605"/>
                <a:gd name="T1" fmla="*/ 604 h 605"/>
                <a:gd name="T2" fmla="*/ 0 w 605"/>
                <a:gd name="T3" fmla="*/ 303 h 605"/>
                <a:gd name="T4" fmla="*/ 304 w 605"/>
                <a:gd name="T5" fmla="*/ 0 h 605"/>
                <a:gd name="T6" fmla="*/ 604 w 605"/>
                <a:gd name="T7" fmla="*/ 306 h 605"/>
                <a:gd name="T8" fmla="*/ 301 w 605"/>
                <a:gd name="T9" fmla="*/ 604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5" h="605">
                  <a:moveTo>
                    <a:pt x="301" y="604"/>
                  </a:moveTo>
                  <a:cubicBezTo>
                    <a:pt x="134" y="603"/>
                    <a:pt x="0" y="468"/>
                    <a:pt x="0" y="303"/>
                  </a:cubicBezTo>
                  <a:cubicBezTo>
                    <a:pt x="0" y="135"/>
                    <a:pt x="136" y="0"/>
                    <a:pt x="304" y="0"/>
                  </a:cubicBezTo>
                  <a:cubicBezTo>
                    <a:pt x="471" y="1"/>
                    <a:pt x="605" y="137"/>
                    <a:pt x="604" y="306"/>
                  </a:cubicBezTo>
                  <a:cubicBezTo>
                    <a:pt x="604" y="472"/>
                    <a:pt x="468" y="605"/>
                    <a:pt x="301" y="6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24"/>
            <p:cNvSpPr>
              <a:spLocks/>
            </p:cNvSpPr>
            <p:nvPr/>
          </p:nvSpPr>
          <p:spPr bwMode="auto">
            <a:xfrm>
              <a:off x="7161213" y="-741362"/>
              <a:ext cx="722313" cy="908050"/>
            </a:xfrm>
            <a:custGeom>
              <a:avLst/>
              <a:gdLst>
                <a:gd name="T0" fmla="*/ 321 w 373"/>
                <a:gd name="T1" fmla="*/ 319 h 469"/>
                <a:gd name="T2" fmla="*/ 308 w 373"/>
                <a:gd name="T3" fmla="*/ 333 h 469"/>
                <a:gd name="T4" fmla="*/ 305 w 373"/>
                <a:gd name="T5" fmla="*/ 355 h 469"/>
                <a:gd name="T6" fmla="*/ 315 w 373"/>
                <a:gd name="T7" fmla="*/ 368 h 469"/>
                <a:gd name="T8" fmla="*/ 337 w 373"/>
                <a:gd name="T9" fmla="*/ 371 h 469"/>
                <a:gd name="T10" fmla="*/ 359 w 373"/>
                <a:gd name="T11" fmla="*/ 380 h 469"/>
                <a:gd name="T12" fmla="*/ 360 w 373"/>
                <a:gd name="T13" fmla="*/ 402 h 469"/>
                <a:gd name="T14" fmla="*/ 280 w 373"/>
                <a:gd name="T15" fmla="*/ 461 h 469"/>
                <a:gd name="T16" fmla="*/ 262 w 373"/>
                <a:gd name="T17" fmla="*/ 455 h 469"/>
                <a:gd name="T18" fmla="*/ 256 w 373"/>
                <a:gd name="T19" fmla="*/ 431 h 469"/>
                <a:gd name="T20" fmla="*/ 258 w 373"/>
                <a:gd name="T21" fmla="*/ 402 h 469"/>
                <a:gd name="T22" fmla="*/ 226 w 373"/>
                <a:gd name="T23" fmla="*/ 394 h 469"/>
                <a:gd name="T24" fmla="*/ 209 w 373"/>
                <a:gd name="T25" fmla="*/ 391 h 469"/>
                <a:gd name="T26" fmla="*/ 208 w 373"/>
                <a:gd name="T27" fmla="*/ 373 h 469"/>
                <a:gd name="T28" fmla="*/ 208 w 373"/>
                <a:gd name="T29" fmla="*/ 351 h 469"/>
                <a:gd name="T30" fmla="*/ 91 w 373"/>
                <a:gd name="T31" fmla="*/ 192 h 469"/>
                <a:gd name="T32" fmla="*/ 90 w 373"/>
                <a:gd name="T33" fmla="*/ 168 h 469"/>
                <a:gd name="T34" fmla="*/ 91 w 373"/>
                <a:gd name="T35" fmla="*/ 167 h 469"/>
                <a:gd name="T36" fmla="*/ 81 w 373"/>
                <a:gd name="T37" fmla="*/ 117 h 469"/>
                <a:gd name="T38" fmla="*/ 16 w 373"/>
                <a:gd name="T39" fmla="*/ 27 h 469"/>
                <a:gd name="T40" fmla="*/ 9 w 373"/>
                <a:gd name="T41" fmla="*/ 8 h 469"/>
                <a:gd name="T42" fmla="*/ 28 w 373"/>
                <a:gd name="T43" fmla="*/ 19 h 469"/>
                <a:gd name="T44" fmla="*/ 96 w 373"/>
                <a:gd name="T45" fmla="*/ 111 h 469"/>
                <a:gd name="T46" fmla="*/ 112 w 373"/>
                <a:gd name="T47" fmla="*/ 116 h 469"/>
                <a:gd name="T48" fmla="*/ 116 w 373"/>
                <a:gd name="T49" fmla="*/ 114 h 469"/>
                <a:gd name="T50" fmla="*/ 160 w 373"/>
                <a:gd name="T51" fmla="*/ 138 h 469"/>
                <a:gd name="T52" fmla="*/ 276 w 373"/>
                <a:gd name="T53" fmla="*/ 295 h 469"/>
                <a:gd name="T54" fmla="*/ 302 w 373"/>
                <a:gd name="T55" fmla="*/ 305 h 469"/>
                <a:gd name="T56" fmla="*/ 321 w 373"/>
                <a:gd name="T57" fmla="*/ 31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3" h="469">
                  <a:moveTo>
                    <a:pt x="321" y="319"/>
                  </a:moveTo>
                  <a:cubicBezTo>
                    <a:pt x="319" y="328"/>
                    <a:pt x="313" y="331"/>
                    <a:pt x="308" y="333"/>
                  </a:cubicBezTo>
                  <a:cubicBezTo>
                    <a:pt x="297" y="340"/>
                    <a:pt x="297" y="346"/>
                    <a:pt x="305" y="355"/>
                  </a:cubicBezTo>
                  <a:cubicBezTo>
                    <a:pt x="309" y="359"/>
                    <a:pt x="312" y="363"/>
                    <a:pt x="315" y="368"/>
                  </a:cubicBezTo>
                  <a:cubicBezTo>
                    <a:pt x="321" y="378"/>
                    <a:pt x="328" y="380"/>
                    <a:pt x="337" y="371"/>
                  </a:cubicBezTo>
                  <a:cubicBezTo>
                    <a:pt x="350" y="359"/>
                    <a:pt x="354" y="372"/>
                    <a:pt x="359" y="380"/>
                  </a:cubicBezTo>
                  <a:cubicBezTo>
                    <a:pt x="364" y="386"/>
                    <a:pt x="373" y="393"/>
                    <a:pt x="360" y="402"/>
                  </a:cubicBezTo>
                  <a:cubicBezTo>
                    <a:pt x="333" y="421"/>
                    <a:pt x="306" y="441"/>
                    <a:pt x="280" y="461"/>
                  </a:cubicBezTo>
                  <a:cubicBezTo>
                    <a:pt x="269" y="469"/>
                    <a:pt x="265" y="462"/>
                    <a:pt x="262" y="455"/>
                  </a:cubicBezTo>
                  <a:cubicBezTo>
                    <a:pt x="258" y="447"/>
                    <a:pt x="241" y="441"/>
                    <a:pt x="256" y="431"/>
                  </a:cubicBezTo>
                  <a:cubicBezTo>
                    <a:pt x="274" y="421"/>
                    <a:pt x="265" y="413"/>
                    <a:pt x="258" y="402"/>
                  </a:cubicBezTo>
                  <a:cubicBezTo>
                    <a:pt x="249" y="389"/>
                    <a:pt x="241" y="377"/>
                    <a:pt x="226" y="394"/>
                  </a:cubicBezTo>
                  <a:cubicBezTo>
                    <a:pt x="219" y="401"/>
                    <a:pt x="213" y="397"/>
                    <a:pt x="209" y="391"/>
                  </a:cubicBezTo>
                  <a:cubicBezTo>
                    <a:pt x="206" y="385"/>
                    <a:pt x="197" y="379"/>
                    <a:pt x="208" y="373"/>
                  </a:cubicBezTo>
                  <a:cubicBezTo>
                    <a:pt x="221" y="365"/>
                    <a:pt x="213" y="359"/>
                    <a:pt x="208" y="351"/>
                  </a:cubicBezTo>
                  <a:cubicBezTo>
                    <a:pt x="169" y="298"/>
                    <a:pt x="130" y="245"/>
                    <a:pt x="91" y="192"/>
                  </a:cubicBezTo>
                  <a:cubicBezTo>
                    <a:pt x="86" y="185"/>
                    <a:pt x="75" y="177"/>
                    <a:pt x="90" y="168"/>
                  </a:cubicBezTo>
                  <a:cubicBezTo>
                    <a:pt x="90" y="168"/>
                    <a:pt x="90" y="167"/>
                    <a:pt x="91" y="167"/>
                  </a:cubicBezTo>
                  <a:cubicBezTo>
                    <a:pt x="75" y="153"/>
                    <a:pt x="92" y="132"/>
                    <a:pt x="81" y="117"/>
                  </a:cubicBezTo>
                  <a:cubicBezTo>
                    <a:pt x="59" y="87"/>
                    <a:pt x="37" y="57"/>
                    <a:pt x="16" y="27"/>
                  </a:cubicBezTo>
                  <a:cubicBezTo>
                    <a:pt x="12" y="21"/>
                    <a:pt x="0" y="15"/>
                    <a:pt x="9" y="8"/>
                  </a:cubicBezTo>
                  <a:cubicBezTo>
                    <a:pt x="20" y="0"/>
                    <a:pt x="24" y="13"/>
                    <a:pt x="28" y="19"/>
                  </a:cubicBezTo>
                  <a:cubicBezTo>
                    <a:pt x="51" y="50"/>
                    <a:pt x="73" y="80"/>
                    <a:pt x="96" y="111"/>
                  </a:cubicBezTo>
                  <a:cubicBezTo>
                    <a:pt x="100" y="117"/>
                    <a:pt x="104" y="124"/>
                    <a:pt x="112" y="116"/>
                  </a:cubicBezTo>
                  <a:cubicBezTo>
                    <a:pt x="113" y="115"/>
                    <a:pt x="114" y="115"/>
                    <a:pt x="116" y="114"/>
                  </a:cubicBezTo>
                  <a:cubicBezTo>
                    <a:pt x="125" y="132"/>
                    <a:pt x="149" y="123"/>
                    <a:pt x="160" y="138"/>
                  </a:cubicBezTo>
                  <a:cubicBezTo>
                    <a:pt x="199" y="190"/>
                    <a:pt x="237" y="243"/>
                    <a:pt x="276" y="295"/>
                  </a:cubicBezTo>
                  <a:cubicBezTo>
                    <a:pt x="281" y="303"/>
                    <a:pt x="285" y="318"/>
                    <a:pt x="302" y="305"/>
                  </a:cubicBezTo>
                  <a:cubicBezTo>
                    <a:pt x="312" y="298"/>
                    <a:pt x="313" y="317"/>
                    <a:pt x="321" y="319"/>
                  </a:cubicBezTo>
                  <a:close/>
                </a:path>
              </a:pathLst>
            </a:custGeom>
            <a:solidFill>
              <a:srgbClr val="1F6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25"/>
            <p:cNvSpPr>
              <a:spLocks/>
            </p:cNvSpPr>
            <p:nvPr/>
          </p:nvSpPr>
          <p:spPr bwMode="auto">
            <a:xfrm>
              <a:off x="7094538" y="-725487"/>
              <a:ext cx="114300" cy="214313"/>
            </a:xfrm>
            <a:custGeom>
              <a:avLst/>
              <a:gdLst>
                <a:gd name="T0" fmla="*/ 30 w 59"/>
                <a:gd name="T1" fmla="*/ 0 h 111"/>
                <a:gd name="T2" fmla="*/ 56 w 59"/>
                <a:gd name="T3" fmla="*/ 73 h 111"/>
                <a:gd name="T4" fmla="*/ 44 w 59"/>
                <a:gd name="T5" fmla="*/ 104 h 111"/>
                <a:gd name="T6" fmla="*/ 14 w 59"/>
                <a:gd name="T7" fmla="*/ 104 h 111"/>
                <a:gd name="T8" fmla="*/ 4 w 59"/>
                <a:gd name="T9" fmla="*/ 70 h 111"/>
                <a:gd name="T10" fmla="*/ 30 w 59"/>
                <a:gd name="T1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111">
                  <a:moveTo>
                    <a:pt x="30" y="0"/>
                  </a:moveTo>
                  <a:cubicBezTo>
                    <a:pt x="43" y="26"/>
                    <a:pt x="50" y="49"/>
                    <a:pt x="56" y="73"/>
                  </a:cubicBezTo>
                  <a:cubicBezTo>
                    <a:pt x="59" y="85"/>
                    <a:pt x="56" y="97"/>
                    <a:pt x="44" y="104"/>
                  </a:cubicBezTo>
                  <a:cubicBezTo>
                    <a:pt x="34" y="110"/>
                    <a:pt x="24" y="111"/>
                    <a:pt x="14" y="104"/>
                  </a:cubicBezTo>
                  <a:cubicBezTo>
                    <a:pt x="3" y="95"/>
                    <a:pt x="0" y="84"/>
                    <a:pt x="4" y="70"/>
                  </a:cubicBezTo>
                  <a:cubicBezTo>
                    <a:pt x="10" y="47"/>
                    <a:pt x="18" y="25"/>
                    <a:pt x="30" y="0"/>
                  </a:cubicBezTo>
                  <a:close/>
                </a:path>
              </a:pathLst>
            </a:custGeom>
            <a:solidFill>
              <a:srgbClr val="FED9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47"/>
            <p:cNvSpPr>
              <a:spLocks/>
            </p:cNvSpPr>
            <p:nvPr/>
          </p:nvSpPr>
          <p:spPr bwMode="auto">
            <a:xfrm>
              <a:off x="7334250" y="-481012"/>
              <a:ext cx="374650" cy="436563"/>
            </a:xfrm>
            <a:custGeom>
              <a:avLst/>
              <a:gdLst>
                <a:gd name="T0" fmla="*/ 134 w 194"/>
                <a:gd name="T1" fmla="*/ 226 h 226"/>
                <a:gd name="T2" fmla="*/ 127 w 194"/>
                <a:gd name="T3" fmla="*/ 217 h 226"/>
                <a:gd name="T4" fmla="*/ 8 w 194"/>
                <a:gd name="T5" fmla="*/ 55 h 226"/>
                <a:gd name="T6" fmla="*/ 11 w 194"/>
                <a:gd name="T7" fmla="*/ 35 h 226"/>
                <a:gd name="T8" fmla="*/ 50 w 194"/>
                <a:gd name="T9" fmla="*/ 7 h 226"/>
                <a:gd name="T10" fmla="*/ 67 w 194"/>
                <a:gd name="T11" fmla="*/ 9 h 226"/>
                <a:gd name="T12" fmla="*/ 187 w 194"/>
                <a:gd name="T13" fmla="*/ 172 h 226"/>
                <a:gd name="T14" fmla="*/ 186 w 194"/>
                <a:gd name="T15" fmla="*/ 190 h 226"/>
                <a:gd name="T16" fmla="*/ 142 w 194"/>
                <a:gd name="T17" fmla="*/ 222 h 226"/>
                <a:gd name="T18" fmla="*/ 134 w 194"/>
                <a:gd name="T19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4" h="226">
                  <a:moveTo>
                    <a:pt x="134" y="226"/>
                  </a:moveTo>
                  <a:cubicBezTo>
                    <a:pt x="132" y="223"/>
                    <a:pt x="129" y="220"/>
                    <a:pt x="127" y="217"/>
                  </a:cubicBezTo>
                  <a:cubicBezTo>
                    <a:pt x="87" y="163"/>
                    <a:pt x="48" y="109"/>
                    <a:pt x="8" y="55"/>
                  </a:cubicBezTo>
                  <a:cubicBezTo>
                    <a:pt x="0" y="46"/>
                    <a:pt x="3" y="41"/>
                    <a:pt x="11" y="35"/>
                  </a:cubicBezTo>
                  <a:cubicBezTo>
                    <a:pt x="24" y="26"/>
                    <a:pt x="37" y="17"/>
                    <a:pt x="50" y="7"/>
                  </a:cubicBezTo>
                  <a:cubicBezTo>
                    <a:pt x="57" y="1"/>
                    <a:pt x="61" y="0"/>
                    <a:pt x="67" y="9"/>
                  </a:cubicBezTo>
                  <a:cubicBezTo>
                    <a:pt x="107" y="63"/>
                    <a:pt x="147" y="118"/>
                    <a:pt x="187" y="172"/>
                  </a:cubicBezTo>
                  <a:cubicBezTo>
                    <a:pt x="192" y="179"/>
                    <a:pt x="194" y="184"/>
                    <a:pt x="186" y="190"/>
                  </a:cubicBezTo>
                  <a:cubicBezTo>
                    <a:pt x="171" y="200"/>
                    <a:pt x="157" y="211"/>
                    <a:pt x="142" y="222"/>
                  </a:cubicBezTo>
                  <a:cubicBezTo>
                    <a:pt x="140" y="223"/>
                    <a:pt x="138" y="224"/>
                    <a:pt x="134" y="226"/>
                  </a:cubicBezTo>
                  <a:close/>
                </a:path>
              </a:pathLst>
            </a:custGeom>
            <a:solidFill>
              <a:srgbClr val="F6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48"/>
            <p:cNvSpPr>
              <a:spLocks/>
            </p:cNvSpPr>
            <p:nvPr/>
          </p:nvSpPr>
          <p:spPr bwMode="auto">
            <a:xfrm>
              <a:off x="7645400" y="-65087"/>
              <a:ext cx="130175" cy="123825"/>
            </a:xfrm>
            <a:custGeom>
              <a:avLst/>
              <a:gdLst>
                <a:gd name="T0" fmla="*/ 66 w 67"/>
                <a:gd name="T1" fmla="*/ 33 h 64"/>
                <a:gd name="T2" fmla="*/ 29 w 67"/>
                <a:gd name="T3" fmla="*/ 64 h 64"/>
                <a:gd name="T4" fmla="*/ 1 w 67"/>
                <a:gd name="T5" fmla="*/ 32 h 64"/>
                <a:gd name="T6" fmla="*/ 39 w 67"/>
                <a:gd name="T7" fmla="*/ 0 h 64"/>
                <a:gd name="T8" fmla="*/ 66 w 67"/>
                <a:gd name="T9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4">
                  <a:moveTo>
                    <a:pt x="66" y="33"/>
                  </a:moveTo>
                  <a:cubicBezTo>
                    <a:pt x="67" y="37"/>
                    <a:pt x="34" y="63"/>
                    <a:pt x="29" y="64"/>
                  </a:cubicBezTo>
                  <a:cubicBezTo>
                    <a:pt x="25" y="64"/>
                    <a:pt x="2" y="37"/>
                    <a:pt x="1" y="32"/>
                  </a:cubicBezTo>
                  <a:cubicBezTo>
                    <a:pt x="0" y="27"/>
                    <a:pt x="33" y="0"/>
                    <a:pt x="39" y="0"/>
                  </a:cubicBezTo>
                  <a:cubicBezTo>
                    <a:pt x="43" y="0"/>
                    <a:pt x="66" y="29"/>
                    <a:pt x="66" y="33"/>
                  </a:cubicBezTo>
                  <a:close/>
                </a:path>
              </a:pathLst>
            </a:custGeom>
            <a:solidFill>
              <a:srgbClr val="FA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49"/>
            <p:cNvSpPr>
              <a:spLocks/>
            </p:cNvSpPr>
            <p:nvPr/>
          </p:nvSpPr>
          <p:spPr bwMode="auto">
            <a:xfrm>
              <a:off x="7567613" y="-138112"/>
              <a:ext cx="193675" cy="153988"/>
            </a:xfrm>
            <a:custGeom>
              <a:avLst/>
              <a:gdLst>
                <a:gd name="T0" fmla="*/ 100 w 100"/>
                <a:gd name="T1" fmla="*/ 9 h 80"/>
                <a:gd name="T2" fmla="*/ 92 w 100"/>
                <a:gd name="T3" fmla="*/ 19 h 80"/>
                <a:gd name="T4" fmla="*/ 17 w 100"/>
                <a:gd name="T5" fmla="*/ 74 h 80"/>
                <a:gd name="T6" fmla="*/ 3 w 100"/>
                <a:gd name="T7" fmla="*/ 74 h 80"/>
                <a:gd name="T8" fmla="*/ 7 w 100"/>
                <a:gd name="T9" fmla="*/ 62 h 80"/>
                <a:gd name="T10" fmla="*/ 85 w 100"/>
                <a:gd name="T11" fmla="*/ 6 h 80"/>
                <a:gd name="T12" fmla="*/ 95 w 100"/>
                <a:gd name="T13" fmla="*/ 3 h 80"/>
                <a:gd name="T14" fmla="*/ 100 w 100"/>
                <a:gd name="T15" fmla="*/ 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80">
                  <a:moveTo>
                    <a:pt x="100" y="9"/>
                  </a:moveTo>
                  <a:cubicBezTo>
                    <a:pt x="99" y="15"/>
                    <a:pt x="95" y="17"/>
                    <a:pt x="92" y="19"/>
                  </a:cubicBezTo>
                  <a:cubicBezTo>
                    <a:pt x="67" y="37"/>
                    <a:pt x="42" y="56"/>
                    <a:pt x="17" y="74"/>
                  </a:cubicBezTo>
                  <a:cubicBezTo>
                    <a:pt x="12" y="78"/>
                    <a:pt x="8" y="80"/>
                    <a:pt x="3" y="74"/>
                  </a:cubicBezTo>
                  <a:cubicBezTo>
                    <a:pt x="0" y="68"/>
                    <a:pt x="3" y="65"/>
                    <a:pt x="7" y="62"/>
                  </a:cubicBezTo>
                  <a:cubicBezTo>
                    <a:pt x="33" y="44"/>
                    <a:pt x="59" y="25"/>
                    <a:pt x="85" y="6"/>
                  </a:cubicBezTo>
                  <a:cubicBezTo>
                    <a:pt x="88" y="4"/>
                    <a:pt x="91" y="0"/>
                    <a:pt x="95" y="3"/>
                  </a:cubicBezTo>
                  <a:cubicBezTo>
                    <a:pt x="97" y="5"/>
                    <a:pt x="99" y="7"/>
                    <a:pt x="100" y="9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50"/>
            <p:cNvSpPr>
              <a:spLocks/>
            </p:cNvSpPr>
            <p:nvPr/>
          </p:nvSpPr>
          <p:spPr bwMode="auto">
            <a:xfrm>
              <a:off x="7673975" y="3175"/>
              <a:ext cx="182563" cy="139700"/>
            </a:xfrm>
            <a:custGeom>
              <a:avLst/>
              <a:gdLst>
                <a:gd name="T0" fmla="*/ 8 w 94"/>
                <a:gd name="T1" fmla="*/ 72 h 72"/>
                <a:gd name="T2" fmla="*/ 2 w 94"/>
                <a:gd name="T3" fmla="*/ 68 h 72"/>
                <a:gd name="T4" fmla="*/ 4 w 94"/>
                <a:gd name="T5" fmla="*/ 59 h 72"/>
                <a:gd name="T6" fmla="*/ 81 w 94"/>
                <a:gd name="T7" fmla="*/ 3 h 72"/>
                <a:gd name="T8" fmla="*/ 92 w 94"/>
                <a:gd name="T9" fmla="*/ 5 h 72"/>
                <a:gd name="T10" fmla="*/ 89 w 94"/>
                <a:gd name="T11" fmla="*/ 13 h 72"/>
                <a:gd name="T12" fmla="*/ 12 w 94"/>
                <a:gd name="T13" fmla="*/ 70 h 72"/>
                <a:gd name="T14" fmla="*/ 8 w 94"/>
                <a:gd name="T1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72">
                  <a:moveTo>
                    <a:pt x="8" y="72"/>
                  </a:moveTo>
                  <a:cubicBezTo>
                    <a:pt x="6" y="71"/>
                    <a:pt x="4" y="70"/>
                    <a:pt x="2" y="68"/>
                  </a:cubicBezTo>
                  <a:cubicBezTo>
                    <a:pt x="0" y="65"/>
                    <a:pt x="1" y="62"/>
                    <a:pt x="4" y="59"/>
                  </a:cubicBezTo>
                  <a:cubicBezTo>
                    <a:pt x="30" y="41"/>
                    <a:pt x="56" y="22"/>
                    <a:pt x="81" y="3"/>
                  </a:cubicBezTo>
                  <a:cubicBezTo>
                    <a:pt x="85" y="0"/>
                    <a:pt x="89" y="0"/>
                    <a:pt x="92" y="5"/>
                  </a:cubicBezTo>
                  <a:cubicBezTo>
                    <a:pt x="94" y="8"/>
                    <a:pt x="92" y="11"/>
                    <a:pt x="89" y="13"/>
                  </a:cubicBezTo>
                  <a:cubicBezTo>
                    <a:pt x="64" y="32"/>
                    <a:pt x="38" y="51"/>
                    <a:pt x="12" y="70"/>
                  </a:cubicBezTo>
                  <a:cubicBezTo>
                    <a:pt x="11" y="71"/>
                    <a:pt x="10" y="71"/>
                    <a:pt x="8" y="72"/>
                  </a:cubicBezTo>
                  <a:close/>
                </a:path>
              </a:pathLst>
            </a:custGeom>
            <a:solidFill>
              <a:srgbClr val="F6F9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51"/>
            <p:cNvSpPr>
              <a:spLocks/>
            </p:cNvSpPr>
            <p:nvPr/>
          </p:nvSpPr>
          <p:spPr bwMode="auto">
            <a:xfrm>
              <a:off x="7334250" y="-508000"/>
              <a:ext cx="74613" cy="74613"/>
            </a:xfrm>
            <a:custGeom>
              <a:avLst/>
              <a:gdLst>
                <a:gd name="T0" fmla="*/ 13 w 39"/>
                <a:gd name="T1" fmla="*/ 39 h 39"/>
                <a:gd name="T2" fmla="*/ 0 w 39"/>
                <a:gd name="T3" fmla="*/ 26 h 39"/>
                <a:gd name="T4" fmla="*/ 25 w 39"/>
                <a:gd name="T5" fmla="*/ 4 h 39"/>
                <a:gd name="T6" fmla="*/ 38 w 39"/>
                <a:gd name="T7" fmla="*/ 16 h 39"/>
                <a:gd name="T8" fmla="*/ 13 w 39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13" y="39"/>
                  </a:moveTo>
                  <a:cubicBezTo>
                    <a:pt x="4" y="38"/>
                    <a:pt x="0" y="30"/>
                    <a:pt x="0" y="26"/>
                  </a:cubicBezTo>
                  <a:cubicBezTo>
                    <a:pt x="2" y="13"/>
                    <a:pt x="15" y="9"/>
                    <a:pt x="25" y="4"/>
                  </a:cubicBezTo>
                  <a:cubicBezTo>
                    <a:pt x="32" y="0"/>
                    <a:pt x="39" y="12"/>
                    <a:pt x="38" y="16"/>
                  </a:cubicBezTo>
                  <a:cubicBezTo>
                    <a:pt x="35" y="29"/>
                    <a:pt x="21" y="31"/>
                    <a:pt x="13" y="39"/>
                  </a:cubicBezTo>
                  <a:close/>
                </a:path>
              </a:pathLst>
            </a:custGeom>
            <a:solidFill>
              <a:srgbClr val="F5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52"/>
            <p:cNvSpPr>
              <a:spLocks/>
            </p:cNvSpPr>
            <p:nvPr/>
          </p:nvSpPr>
          <p:spPr bwMode="auto">
            <a:xfrm>
              <a:off x="7691438" y="4763"/>
              <a:ext cx="114300" cy="87313"/>
            </a:xfrm>
            <a:custGeom>
              <a:avLst/>
              <a:gdLst>
                <a:gd name="T0" fmla="*/ 59 w 59"/>
                <a:gd name="T1" fmla="*/ 4 h 45"/>
                <a:gd name="T2" fmla="*/ 3 w 59"/>
                <a:gd name="T3" fmla="*/ 45 h 45"/>
                <a:gd name="T4" fmla="*/ 0 w 59"/>
                <a:gd name="T5" fmla="*/ 40 h 45"/>
                <a:gd name="T6" fmla="*/ 56 w 59"/>
                <a:gd name="T7" fmla="*/ 0 h 45"/>
                <a:gd name="T8" fmla="*/ 59 w 59"/>
                <a:gd name="T9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5">
                  <a:moveTo>
                    <a:pt x="59" y="4"/>
                  </a:moveTo>
                  <a:cubicBezTo>
                    <a:pt x="41" y="18"/>
                    <a:pt x="22" y="31"/>
                    <a:pt x="3" y="45"/>
                  </a:cubicBezTo>
                  <a:cubicBezTo>
                    <a:pt x="2" y="43"/>
                    <a:pt x="1" y="42"/>
                    <a:pt x="0" y="40"/>
                  </a:cubicBezTo>
                  <a:cubicBezTo>
                    <a:pt x="19" y="27"/>
                    <a:pt x="37" y="13"/>
                    <a:pt x="56" y="0"/>
                  </a:cubicBezTo>
                  <a:cubicBezTo>
                    <a:pt x="57" y="1"/>
                    <a:pt x="58" y="2"/>
                    <a:pt x="59" y="4"/>
                  </a:cubicBezTo>
                  <a:close/>
                </a:path>
              </a:pathLst>
            </a:custGeom>
            <a:solidFill>
              <a:srgbClr val="DDE0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57"/>
            <p:cNvSpPr>
              <a:spLocks/>
            </p:cNvSpPr>
            <p:nvPr/>
          </p:nvSpPr>
          <p:spPr bwMode="auto">
            <a:xfrm>
              <a:off x="7364413" y="-460375"/>
              <a:ext cx="244475" cy="300038"/>
            </a:xfrm>
            <a:custGeom>
              <a:avLst/>
              <a:gdLst>
                <a:gd name="T0" fmla="*/ 126 w 126"/>
                <a:gd name="T1" fmla="*/ 121 h 155"/>
                <a:gd name="T2" fmla="*/ 109 w 126"/>
                <a:gd name="T3" fmla="*/ 137 h 155"/>
                <a:gd name="T4" fmla="*/ 70 w 126"/>
                <a:gd name="T5" fmla="*/ 132 h 155"/>
                <a:gd name="T6" fmla="*/ 7 w 126"/>
                <a:gd name="T7" fmla="*/ 50 h 155"/>
                <a:gd name="T8" fmla="*/ 10 w 126"/>
                <a:gd name="T9" fmla="*/ 29 h 155"/>
                <a:gd name="T10" fmla="*/ 66 w 126"/>
                <a:gd name="T11" fmla="*/ 37 h 155"/>
                <a:gd name="T12" fmla="*/ 119 w 126"/>
                <a:gd name="T13" fmla="*/ 110 h 155"/>
                <a:gd name="T14" fmla="*/ 126 w 126"/>
                <a:gd name="T15" fmla="*/ 12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55">
                  <a:moveTo>
                    <a:pt x="126" y="121"/>
                  </a:moveTo>
                  <a:cubicBezTo>
                    <a:pt x="123" y="130"/>
                    <a:pt x="115" y="133"/>
                    <a:pt x="109" y="137"/>
                  </a:cubicBezTo>
                  <a:cubicBezTo>
                    <a:pt x="86" y="155"/>
                    <a:pt x="86" y="155"/>
                    <a:pt x="70" y="132"/>
                  </a:cubicBezTo>
                  <a:cubicBezTo>
                    <a:pt x="49" y="105"/>
                    <a:pt x="29" y="77"/>
                    <a:pt x="7" y="50"/>
                  </a:cubicBezTo>
                  <a:cubicBezTo>
                    <a:pt x="0" y="41"/>
                    <a:pt x="1" y="36"/>
                    <a:pt x="10" y="29"/>
                  </a:cubicBezTo>
                  <a:cubicBezTo>
                    <a:pt x="49" y="1"/>
                    <a:pt x="38" y="0"/>
                    <a:pt x="66" y="37"/>
                  </a:cubicBezTo>
                  <a:cubicBezTo>
                    <a:pt x="84" y="61"/>
                    <a:pt x="101" y="85"/>
                    <a:pt x="119" y="110"/>
                  </a:cubicBezTo>
                  <a:cubicBezTo>
                    <a:pt x="122" y="113"/>
                    <a:pt x="124" y="117"/>
                    <a:pt x="126" y="121"/>
                  </a:cubicBezTo>
                  <a:close/>
                </a:path>
              </a:pathLst>
            </a:custGeom>
            <a:solidFill>
              <a:srgbClr val="FED9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19" name="Grupo 118"/>
          <p:cNvGrpSpPr/>
          <p:nvPr/>
        </p:nvGrpSpPr>
        <p:grpSpPr>
          <a:xfrm>
            <a:off x="4955416" y="2088124"/>
            <a:ext cx="947606" cy="950008"/>
            <a:chOff x="8247063" y="-917575"/>
            <a:chExt cx="1252538" cy="1255713"/>
          </a:xfrm>
        </p:grpSpPr>
        <p:sp>
          <p:nvSpPr>
            <p:cNvPr id="65" name="Freeform 7"/>
            <p:cNvSpPr>
              <a:spLocks/>
            </p:cNvSpPr>
            <p:nvPr/>
          </p:nvSpPr>
          <p:spPr bwMode="auto">
            <a:xfrm>
              <a:off x="8247063" y="-917575"/>
              <a:ext cx="1252538" cy="1255713"/>
            </a:xfrm>
            <a:custGeom>
              <a:avLst/>
              <a:gdLst>
                <a:gd name="T0" fmla="*/ 648 w 648"/>
                <a:gd name="T1" fmla="*/ 324 h 648"/>
                <a:gd name="T2" fmla="*/ 324 w 648"/>
                <a:gd name="T3" fmla="*/ 648 h 648"/>
                <a:gd name="T4" fmla="*/ 0 w 648"/>
                <a:gd name="T5" fmla="*/ 323 h 648"/>
                <a:gd name="T6" fmla="*/ 325 w 648"/>
                <a:gd name="T7" fmla="*/ 0 h 648"/>
                <a:gd name="T8" fmla="*/ 648 w 648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8" h="648">
                  <a:moveTo>
                    <a:pt x="648" y="324"/>
                  </a:moveTo>
                  <a:cubicBezTo>
                    <a:pt x="648" y="502"/>
                    <a:pt x="503" y="647"/>
                    <a:pt x="324" y="648"/>
                  </a:cubicBezTo>
                  <a:cubicBezTo>
                    <a:pt x="147" y="648"/>
                    <a:pt x="0" y="501"/>
                    <a:pt x="0" y="323"/>
                  </a:cubicBezTo>
                  <a:cubicBezTo>
                    <a:pt x="1" y="145"/>
                    <a:pt x="146" y="0"/>
                    <a:pt x="325" y="0"/>
                  </a:cubicBezTo>
                  <a:cubicBezTo>
                    <a:pt x="504" y="0"/>
                    <a:pt x="648" y="145"/>
                    <a:pt x="648" y="324"/>
                  </a:cubicBezTo>
                  <a:close/>
                </a:path>
              </a:pathLst>
            </a:custGeom>
            <a:solidFill>
              <a:srgbClr val="1F6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14"/>
            <p:cNvSpPr>
              <a:spLocks/>
            </p:cNvSpPr>
            <p:nvPr/>
          </p:nvSpPr>
          <p:spPr bwMode="auto">
            <a:xfrm>
              <a:off x="8286750" y="-876300"/>
              <a:ext cx="1174750" cy="1173163"/>
            </a:xfrm>
            <a:custGeom>
              <a:avLst/>
              <a:gdLst>
                <a:gd name="T0" fmla="*/ 303 w 607"/>
                <a:gd name="T1" fmla="*/ 604 h 606"/>
                <a:gd name="T2" fmla="*/ 1 w 607"/>
                <a:gd name="T3" fmla="*/ 306 h 606"/>
                <a:gd name="T4" fmla="*/ 306 w 607"/>
                <a:gd name="T5" fmla="*/ 0 h 606"/>
                <a:gd name="T6" fmla="*/ 607 w 607"/>
                <a:gd name="T7" fmla="*/ 307 h 606"/>
                <a:gd name="T8" fmla="*/ 303 w 607"/>
                <a:gd name="T9" fmla="*/ 604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7" h="606">
                  <a:moveTo>
                    <a:pt x="303" y="604"/>
                  </a:moveTo>
                  <a:cubicBezTo>
                    <a:pt x="148" y="606"/>
                    <a:pt x="3" y="482"/>
                    <a:pt x="1" y="306"/>
                  </a:cubicBezTo>
                  <a:cubicBezTo>
                    <a:pt x="0" y="134"/>
                    <a:pt x="137" y="0"/>
                    <a:pt x="306" y="0"/>
                  </a:cubicBezTo>
                  <a:cubicBezTo>
                    <a:pt x="472" y="0"/>
                    <a:pt x="607" y="138"/>
                    <a:pt x="607" y="307"/>
                  </a:cubicBezTo>
                  <a:cubicBezTo>
                    <a:pt x="606" y="470"/>
                    <a:pt x="469" y="604"/>
                    <a:pt x="303" y="6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18"/>
            <p:cNvSpPr>
              <a:spLocks/>
            </p:cNvSpPr>
            <p:nvPr/>
          </p:nvSpPr>
          <p:spPr bwMode="auto">
            <a:xfrm>
              <a:off x="8542338" y="-715962"/>
              <a:ext cx="704850" cy="792163"/>
            </a:xfrm>
            <a:custGeom>
              <a:avLst/>
              <a:gdLst>
                <a:gd name="T0" fmla="*/ 103 w 364"/>
                <a:gd name="T1" fmla="*/ 5 h 409"/>
                <a:gd name="T2" fmla="*/ 107 w 364"/>
                <a:gd name="T3" fmla="*/ 5 h 409"/>
                <a:gd name="T4" fmla="*/ 132 w 364"/>
                <a:gd name="T5" fmla="*/ 11 h 409"/>
                <a:gd name="T6" fmla="*/ 131 w 364"/>
                <a:gd name="T7" fmla="*/ 17 h 409"/>
                <a:gd name="T8" fmla="*/ 132 w 364"/>
                <a:gd name="T9" fmla="*/ 74 h 409"/>
                <a:gd name="T10" fmla="*/ 138 w 364"/>
                <a:gd name="T11" fmla="*/ 53 h 409"/>
                <a:gd name="T12" fmla="*/ 144 w 364"/>
                <a:gd name="T13" fmla="*/ 23 h 409"/>
                <a:gd name="T14" fmla="*/ 153 w 364"/>
                <a:gd name="T15" fmla="*/ 43 h 409"/>
                <a:gd name="T16" fmla="*/ 156 w 364"/>
                <a:gd name="T17" fmla="*/ 73 h 409"/>
                <a:gd name="T18" fmla="*/ 162 w 364"/>
                <a:gd name="T19" fmla="*/ 55 h 409"/>
                <a:gd name="T20" fmla="*/ 165 w 364"/>
                <a:gd name="T21" fmla="*/ 11 h 409"/>
                <a:gd name="T22" fmla="*/ 188 w 364"/>
                <a:gd name="T23" fmla="*/ 10 h 409"/>
                <a:gd name="T24" fmla="*/ 181 w 364"/>
                <a:gd name="T25" fmla="*/ 66 h 409"/>
                <a:gd name="T26" fmla="*/ 191 w 364"/>
                <a:gd name="T27" fmla="*/ 78 h 409"/>
                <a:gd name="T28" fmla="*/ 200 w 364"/>
                <a:gd name="T29" fmla="*/ 78 h 409"/>
                <a:gd name="T30" fmla="*/ 209 w 364"/>
                <a:gd name="T31" fmla="*/ 70 h 409"/>
                <a:gd name="T32" fmla="*/ 202 w 364"/>
                <a:gd name="T33" fmla="*/ 11 h 409"/>
                <a:gd name="T34" fmla="*/ 239 w 364"/>
                <a:gd name="T35" fmla="*/ 5 h 409"/>
                <a:gd name="T36" fmla="*/ 243 w 364"/>
                <a:gd name="T37" fmla="*/ 5 h 409"/>
                <a:gd name="T38" fmla="*/ 252 w 364"/>
                <a:gd name="T39" fmla="*/ 15 h 409"/>
                <a:gd name="T40" fmla="*/ 254 w 364"/>
                <a:gd name="T41" fmla="*/ 76 h 409"/>
                <a:gd name="T42" fmla="*/ 267 w 364"/>
                <a:gd name="T43" fmla="*/ 91 h 409"/>
                <a:gd name="T44" fmla="*/ 268 w 364"/>
                <a:gd name="T45" fmla="*/ 105 h 409"/>
                <a:gd name="T46" fmla="*/ 299 w 364"/>
                <a:gd name="T47" fmla="*/ 148 h 409"/>
                <a:gd name="T48" fmla="*/ 299 w 364"/>
                <a:gd name="T49" fmla="*/ 263 h 409"/>
                <a:gd name="T50" fmla="*/ 313 w 364"/>
                <a:gd name="T51" fmla="*/ 277 h 409"/>
                <a:gd name="T52" fmla="*/ 337 w 364"/>
                <a:gd name="T53" fmla="*/ 284 h 409"/>
                <a:gd name="T54" fmla="*/ 364 w 364"/>
                <a:gd name="T55" fmla="*/ 320 h 409"/>
                <a:gd name="T56" fmla="*/ 353 w 364"/>
                <a:gd name="T57" fmla="*/ 318 h 409"/>
                <a:gd name="T58" fmla="*/ 324 w 364"/>
                <a:gd name="T59" fmla="*/ 300 h 409"/>
                <a:gd name="T60" fmla="*/ 311 w 364"/>
                <a:gd name="T61" fmla="*/ 295 h 409"/>
                <a:gd name="T62" fmla="*/ 313 w 364"/>
                <a:gd name="T63" fmla="*/ 286 h 409"/>
                <a:gd name="T64" fmla="*/ 308 w 364"/>
                <a:gd name="T65" fmla="*/ 287 h 409"/>
                <a:gd name="T66" fmla="*/ 300 w 364"/>
                <a:gd name="T67" fmla="*/ 318 h 409"/>
                <a:gd name="T68" fmla="*/ 340 w 364"/>
                <a:gd name="T69" fmla="*/ 372 h 409"/>
                <a:gd name="T70" fmla="*/ 347 w 364"/>
                <a:gd name="T71" fmla="*/ 387 h 409"/>
                <a:gd name="T72" fmla="*/ 346 w 364"/>
                <a:gd name="T73" fmla="*/ 388 h 409"/>
                <a:gd name="T74" fmla="*/ 344 w 364"/>
                <a:gd name="T75" fmla="*/ 388 h 409"/>
                <a:gd name="T76" fmla="*/ 330 w 364"/>
                <a:gd name="T77" fmla="*/ 389 h 409"/>
                <a:gd name="T78" fmla="*/ 300 w 364"/>
                <a:gd name="T79" fmla="*/ 409 h 409"/>
                <a:gd name="T80" fmla="*/ 230 w 364"/>
                <a:gd name="T81" fmla="*/ 409 h 409"/>
                <a:gd name="T82" fmla="*/ 208 w 364"/>
                <a:gd name="T83" fmla="*/ 401 h 409"/>
                <a:gd name="T84" fmla="*/ 175 w 364"/>
                <a:gd name="T85" fmla="*/ 388 h 409"/>
                <a:gd name="T86" fmla="*/ 41 w 364"/>
                <a:gd name="T87" fmla="*/ 388 h 409"/>
                <a:gd name="T88" fmla="*/ 1 w 364"/>
                <a:gd name="T89" fmla="*/ 348 h 409"/>
                <a:gd name="T90" fmla="*/ 1 w 364"/>
                <a:gd name="T91" fmla="*/ 155 h 409"/>
                <a:gd name="T92" fmla="*/ 34 w 364"/>
                <a:gd name="T93" fmla="*/ 104 h 409"/>
                <a:gd name="T94" fmla="*/ 36 w 364"/>
                <a:gd name="T95" fmla="*/ 93 h 409"/>
                <a:gd name="T96" fmla="*/ 24 w 364"/>
                <a:gd name="T97" fmla="*/ 68 h 409"/>
                <a:gd name="T98" fmla="*/ 31 w 364"/>
                <a:gd name="T99" fmla="*/ 27 h 409"/>
                <a:gd name="T100" fmla="*/ 37 w 364"/>
                <a:gd name="T101" fmla="*/ 57 h 409"/>
                <a:gd name="T102" fmla="*/ 47 w 364"/>
                <a:gd name="T103" fmla="*/ 78 h 409"/>
                <a:gd name="T104" fmla="*/ 56 w 364"/>
                <a:gd name="T105" fmla="*/ 79 h 409"/>
                <a:gd name="T106" fmla="*/ 71 w 364"/>
                <a:gd name="T107" fmla="*/ 79 h 409"/>
                <a:gd name="T108" fmla="*/ 80 w 364"/>
                <a:gd name="T109" fmla="*/ 79 h 409"/>
                <a:gd name="T110" fmla="*/ 87 w 364"/>
                <a:gd name="T111" fmla="*/ 75 h 409"/>
                <a:gd name="T112" fmla="*/ 79 w 364"/>
                <a:gd name="T113" fmla="*/ 12 h 409"/>
                <a:gd name="T114" fmla="*/ 103 w 364"/>
                <a:gd name="T115" fmla="*/ 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4" h="409">
                  <a:moveTo>
                    <a:pt x="103" y="5"/>
                  </a:moveTo>
                  <a:cubicBezTo>
                    <a:pt x="105" y="5"/>
                    <a:pt x="106" y="5"/>
                    <a:pt x="107" y="5"/>
                  </a:cubicBezTo>
                  <a:cubicBezTo>
                    <a:pt x="115" y="10"/>
                    <a:pt x="126" y="1"/>
                    <a:pt x="132" y="11"/>
                  </a:cubicBezTo>
                  <a:cubicBezTo>
                    <a:pt x="132" y="13"/>
                    <a:pt x="132" y="15"/>
                    <a:pt x="131" y="17"/>
                  </a:cubicBezTo>
                  <a:cubicBezTo>
                    <a:pt x="128" y="36"/>
                    <a:pt x="126" y="55"/>
                    <a:pt x="132" y="74"/>
                  </a:cubicBezTo>
                  <a:cubicBezTo>
                    <a:pt x="141" y="69"/>
                    <a:pt x="137" y="60"/>
                    <a:pt x="138" y="53"/>
                  </a:cubicBezTo>
                  <a:cubicBezTo>
                    <a:pt x="139" y="43"/>
                    <a:pt x="135" y="32"/>
                    <a:pt x="144" y="23"/>
                  </a:cubicBezTo>
                  <a:cubicBezTo>
                    <a:pt x="154" y="27"/>
                    <a:pt x="152" y="36"/>
                    <a:pt x="153" y="43"/>
                  </a:cubicBezTo>
                  <a:cubicBezTo>
                    <a:pt x="154" y="53"/>
                    <a:pt x="150" y="64"/>
                    <a:pt x="156" y="73"/>
                  </a:cubicBezTo>
                  <a:cubicBezTo>
                    <a:pt x="165" y="69"/>
                    <a:pt x="161" y="61"/>
                    <a:pt x="162" y="55"/>
                  </a:cubicBezTo>
                  <a:cubicBezTo>
                    <a:pt x="163" y="40"/>
                    <a:pt x="159" y="25"/>
                    <a:pt x="165" y="11"/>
                  </a:cubicBezTo>
                  <a:cubicBezTo>
                    <a:pt x="172" y="5"/>
                    <a:pt x="180" y="4"/>
                    <a:pt x="188" y="10"/>
                  </a:cubicBezTo>
                  <a:cubicBezTo>
                    <a:pt x="178" y="27"/>
                    <a:pt x="181" y="47"/>
                    <a:pt x="181" y="66"/>
                  </a:cubicBezTo>
                  <a:cubicBezTo>
                    <a:pt x="181" y="72"/>
                    <a:pt x="183" y="78"/>
                    <a:pt x="191" y="78"/>
                  </a:cubicBezTo>
                  <a:cubicBezTo>
                    <a:pt x="194" y="79"/>
                    <a:pt x="197" y="79"/>
                    <a:pt x="200" y="78"/>
                  </a:cubicBezTo>
                  <a:cubicBezTo>
                    <a:pt x="205" y="78"/>
                    <a:pt x="209" y="75"/>
                    <a:pt x="209" y="70"/>
                  </a:cubicBezTo>
                  <a:cubicBezTo>
                    <a:pt x="210" y="50"/>
                    <a:pt x="214" y="30"/>
                    <a:pt x="202" y="11"/>
                  </a:cubicBezTo>
                  <a:cubicBezTo>
                    <a:pt x="213" y="1"/>
                    <a:pt x="227" y="10"/>
                    <a:pt x="239" y="5"/>
                  </a:cubicBezTo>
                  <a:cubicBezTo>
                    <a:pt x="240" y="5"/>
                    <a:pt x="242" y="5"/>
                    <a:pt x="243" y="5"/>
                  </a:cubicBezTo>
                  <a:cubicBezTo>
                    <a:pt x="248" y="7"/>
                    <a:pt x="251" y="10"/>
                    <a:pt x="252" y="15"/>
                  </a:cubicBezTo>
                  <a:cubicBezTo>
                    <a:pt x="255" y="35"/>
                    <a:pt x="252" y="56"/>
                    <a:pt x="254" y="76"/>
                  </a:cubicBezTo>
                  <a:cubicBezTo>
                    <a:pt x="254" y="85"/>
                    <a:pt x="267" y="82"/>
                    <a:pt x="267" y="91"/>
                  </a:cubicBezTo>
                  <a:cubicBezTo>
                    <a:pt x="257" y="97"/>
                    <a:pt x="255" y="100"/>
                    <a:pt x="268" y="105"/>
                  </a:cubicBezTo>
                  <a:cubicBezTo>
                    <a:pt x="294" y="113"/>
                    <a:pt x="299" y="121"/>
                    <a:pt x="299" y="148"/>
                  </a:cubicBezTo>
                  <a:cubicBezTo>
                    <a:pt x="299" y="186"/>
                    <a:pt x="299" y="225"/>
                    <a:pt x="299" y="263"/>
                  </a:cubicBezTo>
                  <a:cubicBezTo>
                    <a:pt x="299" y="272"/>
                    <a:pt x="297" y="282"/>
                    <a:pt x="313" y="277"/>
                  </a:cubicBezTo>
                  <a:cubicBezTo>
                    <a:pt x="321" y="274"/>
                    <a:pt x="330" y="278"/>
                    <a:pt x="337" y="284"/>
                  </a:cubicBezTo>
                  <a:cubicBezTo>
                    <a:pt x="347" y="295"/>
                    <a:pt x="358" y="306"/>
                    <a:pt x="364" y="320"/>
                  </a:cubicBezTo>
                  <a:cubicBezTo>
                    <a:pt x="360" y="323"/>
                    <a:pt x="357" y="320"/>
                    <a:pt x="353" y="318"/>
                  </a:cubicBezTo>
                  <a:cubicBezTo>
                    <a:pt x="345" y="310"/>
                    <a:pt x="333" y="307"/>
                    <a:pt x="324" y="300"/>
                  </a:cubicBezTo>
                  <a:cubicBezTo>
                    <a:pt x="320" y="297"/>
                    <a:pt x="315" y="297"/>
                    <a:pt x="311" y="295"/>
                  </a:cubicBezTo>
                  <a:cubicBezTo>
                    <a:pt x="305" y="291"/>
                    <a:pt x="305" y="288"/>
                    <a:pt x="313" y="286"/>
                  </a:cubicBezTo>
                  <a:cubicBezTo>
                    <a:pt x="311" y="286"/>
                    <a:pt x="309" y="286"/>
                    <a:pt x="308" y="287"/>
                  </a:cubicBezTo>
                  <a:cubicBezTo>
                    <a:pt x="300" y="296"/>
                    <a:pt x="294" y="305"/>
                    <a:pt x="300" y="318"/>
                  </a:cubicBezTo>
                  <a:cubicBezTo>
                    <a:pt x="311" y="337"/>
                    <a:pt x="328" y="353"/>
                    <a:pt x="340" y="372"/>
                  </a:cubicBezTo>
                  <a:cubicBezTo>
                    <a:pt x="343" y="377"/>
                    <a:pt x="349" y="380"/>
                    <a:pt x="347" y="387"/>
                  </a:cubicBezTo>
                  <a:cubicBezTo>
                    <a:pt x="347" y="388"/>
                    <a:pt x="346" y="388"/>
                    <a:pt x="346" y="388"/>
                  </a:cubicBezTo>
                  <a:cubicBezTo>
                    <a:pt x="345" y="388"/>
                    <a:pt x="344" y="388"/>
                    <a:pt x="344" y="388"/>
                  </a:cubicBezTo>
                  <a:cubicBezTo>
                    <a:pt x="339" y="388"/>
                    <a:pt x="335" y="374"/>
                    <a:pt x="330" y="389"/>
                  </a:cubicBezTo>
                  <a:cubicBezTo>
                    <a:pt x="326" y="403"/>
                    <a:pt x="315" y="409"/>
                    <a:pt x="300" y="409"/>
                  </a:cubicBezTo>
                  <a:cubicBezTo>
                    <a:pt x="276" y="409"/>
                    <a:pt x="253" y="409"/>
                    <a:pt x="230" y="409"/>
                  </a:cubicBezTo>
                  <a:cubicBezTo>
                    <a:pt x="221" y="409"/>
                    <a:pt x="212" y="408"/>
                    <a:pt x="208" y="401"/>
                  </a:cubicBezTo>
                  <a:cubicBezTo>
                    <a:pt x="200" y="387"/>
                    <a:pt x="188" y="388"/>
                    <a:pt x="175" y="388"/>
                  </a:cubicBezTo>
                  <a:cubicBezTo>
                    <a:pt x="131" y="388"/>
                    <a:pt x="86" y="389"/>
                    <a:pt x="41" y="388"/>
                  </a:cubicBezTo>
                  <a:cubicBezTo>
                    <a:pt x="14" y="388"/>
                    <a:pt x="1" y="376"/>
                    <a:pt x="1" y="348"/>
                  </a:cubicBezTo>
                  <a:cubicBezTo>
                    <a:pt x="0" y="284"/>
                    <a:pt x="1" y="219"/>
                    <a:pt x="1" y="155"/>
                  </a:cubicBezTo>
                  <a:cubicBezTo>
                    <a:pt x="1" y="130"/>
                    <a:pt x="5" y="109"/>
                    <a:pt x="34" y="104"/>
                  </a:cubicBezTo>
                  <a:cubicBezTo>
                    <a:pt x="42" y="103"/>
                    <a:pt x="41" y="96"/>
                    <a:pt x="36" y="93"/>
                  </a:cubicBezTo>
                  <a:cubicBezTo>
                    <a:pt x="25" y="87"/>
                    <a:pt x="23" y="78"/>
                    <a:pt x="24" y="68"/>
                  </a:cubicBezTo>
                  <a:cubicBezTo>
                    <a:pt x="29" y="55"/>
                    <a:pt x="19" y="39"/>
                    <a:pt x="31" y="27"/>
                  </a:cubicBezTo>
                  <a:cubicBezTo>
                    <a:pt x="40" y="36"/>
                    <a:pt x="35" y="47"/>
                    <a:pt x="37" y="57"/>
                  </a:cubicBezTo>
                  <a:cubicBezTo>
                    <a:pt x="38" y="65"/>
                    <a:pt x="34" y="76"/>
                    <a:pt x="47" y="78"/>
                  </a:cubicBezTo>
                  <a:cubicBezTo>
                    <a:pt x="50" y="79"/>
                    <a:pt x="53" y="79"/>
                    <a:pt x="56" y="79"/>
                  </a:cubicBezTo>
                  <a:cubicBezTo>
                    <a:pt x="61" y="79"/>
                    <a:pt x="66" y="79"/>
                    <a:pt x="71" y="79"/>
                  </a:cubicBezTo>
                  <a:cubicBezTo>
                    <a:pt x="74" y="79"/>
                    <a:pt x="77" y="79"/>
                    <a:pt x="80" y="79"/>
                  </a:cubicBezTo>
                  <a:cubicBezTo>
                    <a:pt x="82" y="78"/>
                    <a:pt x="85" y="78"/>
                    <a:pt x="87" y="75"/>
                  </a:cubicBezTo>
                  <a:cubicBezTo>
                    <a:pt x="95" y="62"/>
                    <a:pt x="90" y="24"/>
                    <a:pt x="79" y="12"/>
                  </a:cubicBezTo>
                  <a:cubicBezTo>
                    <a:pt x="84" y="0"/>
                    <a:pt x="96" y="10"/>
                    <a:pt x="103" y="5"/>
                  </a:cubicBezTo>
                  <a:close/>
                </a:path>
              </a:pathLst>
            </a:custGeom>
            <a:solidFill>
              <a:srgbClr val="1F6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19"/>
            <p:cNvSpPr>
              <a:spLocks/>
            </p:cNvSpPr>
            <p:nvPr/>
          </p:nvSpPr>
          <p:spPr bwMode="auto">
            <a:xfrm>
              <a:off x="8585200" y="-708025"/>
              <a:ext cx="157163" cy="153988"/>
            </a:xfrm>
            <a:custGeom>
              <a:avLst/>
              <a:gdLst>
                <a:gd name="T0" fmla="*/ 33 w 81"/>
                <a:gd name="T1" fmla="*/ 80 h 80"/>
                <a:gd name="T2" fmla="*/ 25 w 81"/>
                <a:gd name="T3" fmla="*/ 80 h 80"/>
                <a:gd name="T4" fmla="*/ 20 w 81"/>
                <a:gd name="T5" fmla="*/ 30 h 80"/>
                <a:gd name="T6" fmla="*/ 9 w 81"/>
                <a:gd name="T7" fmla="*/ 24 h 80"/>
                <a:gd name="T8" fmla="*/ 2 w 81"/>
                <a:gd name="T9" fmla="*/ 64 h 80"/>
                <a:gd name="T10" fmla="*/ 2 w 81"/>
                <a:gd name="T11" fmla="*/ 14 h 80"/>
                <a:gd name="T12" fmla="*/ 15 w 81"/>
                <a:gd name="T13" fmla="*/ 0 h 80"/>
                <a:gd name="T14" fmla="*/ 81 w 81"/>
                <a:gd name="T15" fmla="*/ 1 h 80"/>
                <a:gd name="T16" fmla="*/ 57 w 81"/>
                <a:gd name="T17" fmla="*/ 9 h 80"/>
                <a:gd name="T18" fmla="*/ 57 w 81"/>
                <a:gd name="T19" fmla="*/ 80 h 80"/>
                <a:gd name="T20" fmla="*/ 49 w 81"/>
                <a:gd name="T21" fmla="*/ 80 h 80"/>
                <a:gd name="T22" fmla="*/ 41 w 81"/>
                <a:gd name="T23" fmla="*/ 21 h 80"/>
                <a:gd name="T24" fmla="*/ 33 w 81"/>
                <a:gd name="T2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0">
                  <a:moveTo>
                    <a:pt x="33" y="80"/>
                  </a:moveTo>
                  <a:cubicBezTo>
                    <a:pt x="31" y="80"/>
                    <a:pt x="28" y="80"/>
                    <a:pt x="25" y="80"/>
                  </a:cubicBezTo>
                  <a:cubicBezTo>
                    <a:pt x="15" y="64"/>
                    <a:pt x="21" y="47"/>
                    <a:pt x="20" y="30"/>
                  </a:cubicBezTo>
                  <a:cubicBezTo>
                    <a:pt x="19" y="20"/>
                    <a:pt x="17" y="18"/>
                    <a:pt x="9" y="24"/>
                  </a:cubicBezTo>
                  <a:cubicBezTo>
                    <a:pt x="0" y="36"/>
                    <a:pt x="10" y="52"/>
                    <a:pt x="2" y="64"/>
                  </a:cubicBezTo>
                  <a:cubicBezTo>
                    <a:pt x="2" y="47"/>
                    <a:pt x="2" y="31"/>
                    <a:pt x="2" y="14"/>
                  </a:cubicBezTo>
                  <a:cubicBezTo>
                    <a:pt x="1" y="4"/>
                    <a:pt x="5" y="0"/>
                    <a:pt x="15" y="0"/>
                  </a:cubicBezTo>
                  <a:cubicBezTo>
                    <a:pt x="37" y="1"/>
                    <a:pt x="59" y="1"/>
                    <a:pt x="81" y="1"/>
                  </a:cubicBezTo>
                  <a:cubicBezTo>
                    <a:pt x="75" y="8"/>
                    <a:pt x="63" y="0"/>
                    <a:pt x="57" y="9"/>
                  </a:cubicBezTo>
                  <a:cubicBezTo>
                    <a:pt x="67" y="33"/>
                    <a:pt x="67" y="56"/>
                    <a:pt x="57" y="80"/>
                  </a:cubicBezTo>
                  <a:cubicBezTo>
                    <a:pt x="55" y="80"/>
                    <a:pt x="52" y="80"/>
                    <a:pt x="49" y="80"/>
                  </a:cubicBezTo>
                  <a:cubicBezTo>
                    <a:pt x="38" y="62"/>
                    <a:pt x="48" y="42"/>
                    <a:pt x="41" y="21"/>
                  </a:cubicBezTo>
                  <a:cubicBezTo>
                    <a:pt x="35" y="42"/>
                    <a:pt x="45" y="62"/>
                    <a:pt x="33" y="80"/>
                  </a:cubicBezTo>
                  <a:close/>
                </a:path>
              </a:pathLst>
            </a:custGeom>
            <a:solidFill>
              <a:srgbClr val="989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20"/>
            <p:cNvSpPr>
              <a:spLocks/>
            </p:cNvSpPr>
            <p:nvPr/>
          </p:nvSpPr>
          <p:spPr bwMode="auto">
            <a:xfrm>
              <a:off x="9113838" y="-115887"/>
              <a:ext cx="192088" cy="174625"/>
            </a:xfrm>
            <a:custGeom>
              <a:avLst/>
              <a:gdLst>
                <a:gd name="T0" fmla="*/ 49 w 100"/>
                <a:gd name="T1" fmla="*/ 78 h 90"/>
                <a:gd name="T2" fmla="*/ 0 w 100"/>
                <a:gd name="T3" fmla="*/ 10 h 90"/>
                <a:gd name="T4" fmla="*/ 17 w 100"/>
                <a:gd name="T5" fmla="*/ 12 h 90"/>
                <a:gd name="T6" fmla="*/ 35 w 100"/>
                <a:gd name="T7" fmla="*/ 36 h 90"/>
                <a:gd name="T8" fmla="*/ 52 w 100"/>
                <a:gd name="T9" fmla="*/ 55 h 90"/>
                <a:gd name="T10" fmla="*/ 74 w 100"/>
                <a:gd name="T11" fmla="*/ 61 h 90"/>
                <a:gd name="T12" fmla="*/ 71 w 100"/>
                <a:gd name="T13" fmla="*/ 38 h 90"/>
                <a:gd name="T14" fmla="*/ 44 w 100"/>
                <a:gd name="T15" fmla="*/ 27 h 90"/>
                <a:gd name="T16" fmla="*/ 61 w 100"/>
                <a:gd name="T17" fmla="*/ 6 h 90"/>
                <a:gd name="T18" fmla="*/ 69 w 100"/>
                <a:gd name="T19" fmla="*/ 10 h 90"/>
                <a:gd name="T20" fmla="*/ 88 w 100"/>
                <a:gd name="T21" fmla="*/ 34 h 90"/>
                <a:gd name="T22" fmla="*/ 85 w 100"/>
                <a:gd name="T23" fmla="*/ 79 h 90"/>
                <a:gd name="T24" fmla="*/ 49 w 100"/>
                <a:gd name="T25" fmla="*/ 7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0" h="90">
                  <a:moveTo>
                    <a:pt x="49" y="78"/>
                  </a:moveTo>
                  <a:cubicBezTo>
                    <a:pt x="37" y="52"/>
                    <a:pt x="15" y="34"/>
                    <a:pt x="0" y="10"/>
                  </a:cubicBezTo>
                  <a:cubicBezTo>
                    <a:pt x="7" y="0"/>
                    <a:pt x="13" y="7"/>
                    <a:pt x="17" y="12"/>
                  </a:cubicBezTo>
                  <a:cubicBezTo>
                    <a:pt x="24" y="20"/>
                    <a:pt x="30" y="28"/>
                    <a:pt x="35" y="36"/>
                  </a:cubicBezTo>
                  <a:cubicBezTo>
                    <a:pt x="41" y="42"/>
                    <a:pt x="47" y="49"/>
                    <a:pt x="52" y="55"/>
                  </a:cubicBezTo>
                  <a:cubicBezTo>
                    <a:pt x="58" y="62"/>
                    <a:pt x="66" y="68"/>
                    <a:pt x="74" y="61"/>
                  </a:cubicBezTo>
                  <a:cubicBezTo>
                    <a:pt x="83" y="53"/>
                    <a:pt x="75" y="46"/>
                    <a:pt x="71" y="38"/>
                  </a:cubicBezTo>
                  <a:cubicBezTo>
                    <a:pt x="65" y="27"/>
                    <a:pt x="54" y="29"/>
                    <a:pt x="44" y="27"/>
                  </a:cubicBezTo>
                  <a:cubicBezTo>
                    <a:pt x="43" y="14"/>
                    <a:pt x="51" y="9"/>
                    <a:pt x="61" y="6"/>
                  </a:cubicBezTo>
                  <a:cubicBezTo>
                    <a:pt x="64" y="7"/>
                    <a:pt x="66" y="9"/>
                    <a:pt x="69" y="10"/>
                  </a:cubicBezTo>
                  <a:cubicBezTo>
                    <a:pt x="72" y="21"/>
                    <a:pt x="81" y="26"/>
                    <a:pt x="88" y="34"/>
                  </a:cubicBezTo>
                  <a:cubicBezTo>
                    <a:pt x="100" y="49"/>
                    <a:pt x="96" y="64"/>
                    <a:pt x="85" y="79"/>
                  </a:cubicBezTo>
                  <a:cubicBezTo>
                    <a:pt x="73" y="90"/>
                    <a:pt x="61" y="85"/>
                    <a:pt x="49" y="78"/>
                  </a:cubicBezTo>
                  <a:close/>
                </a:path>
              </a:pathLst>
            </a:custGeom>
            <a:solidFill>
              <a:srgbClr val="919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21"/>
            <p:cNvSpPr>
              <a:spLocks/>
            </p:cNvSpPr>
            <p:nvPr/>
          </p:nvSpPr>
          <p:spPr bwMode="auto">
            <a:xfrm>
              <a:off x="8750300" y="-709612"/>
              <a:ext cx="254000" cy="155575"/>
            </a:xfrm>
            <a:custGeom>
              <a:avLst/>
              <a:gdLst>
                <a:gd name="T0" fmla="*/ 132 w 132"/>
                <a:gd name="T1" fmla="*/ 2 h 81"/>
                <a:gd name="T2" fmla="*/ 96 w 132"/>
                <a:gd name="T3" fmla="*/ 9 h 81"/>
                <a:gd name="T4" fmla="*/ 95 w 132"/>
                <a:gd name="T5" fmla="*/ 10 h 81"/>
                <a:gd name="T6" fmla="*/ 93 w 132"/>
                <a:gd name="T7" fmla="*/ 11 h 81"/>
                <a:gd name="T8" fmla="*/ 84 w 132"/>
                <a:gd name="T9" fmla="*/ 11 h 81"/>
                <a:gd name="T10" fmla="*/ 80 w 132"/>
                <a:gd name="T11" fmla="*/ 9 h 81"/>
                <a:gd name="T12" fmla="*/ 60 w 132"/>
                <a:gd name="T13" fmla="*/ 10 h 81"/>
                <a:gd name="T14" fmla="*/ 50 w 132"/>
                <a:gd name="T15" fmla="*/ 41 h 81"/>
                <a:gd name="T16" fmla="*/ 44 w 132"/>
                <a:gd name="T17" fmla="*/ 81 h 81"/>
                <a:gd name="T18" fmla="*/ 40 w 132"/>
                <a:gd name="T19" fmla="*/ 44 h 81"/>
                <a:gd name="T20" fmla="*/ 37 w 132"/>
                <a:gd name="T21" fmla="*/ 21 h 81"/>
                <a:gd name="T22" fmla="*/ 24 w 132"/>
                <a:gd name="T23" fmla="*/ 9 h 81"/>
                <a:gd name="T24" fmla="*/ 0 w 132"/>
                <a:gd name="T25" fmla="*/ 2 h 81"/>
                <a:gd name="T26" fmla="*/ 132 w 132"/>
                <a:gd name="T27" fmla="*/ 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81">
                  <a:moveTo>
                    <a:pt x="132" y="2"/>
                  </a:moveTo>
                  <a:cubicBezTo>
                    <a:pt x="121" y="10"/>
                    <a:pt x="107" y="0"/>
                    <a:pt x="96" y="9"/>
                  </a:cubicBezTo>
                  <a:cubicBezTo>
                    <a:pt x="96" y="9"/>
                    <a:pt x="95" y="10"/>
                    <a:pt x="95" y="10"/>
                  </a:cubicBezTo>
                  <a:cubicBezTo>
                    <a:pt x="94" y="11"/>
                    <a:pt x="93" y="11"/>
                    <a:pt x="93" y="11"/>
                  </a:cubicBezTo>
                  <a:cubicBezTo>
                    <a:pt x="90" y="11"/>
                    <a:pt x="87" y="11"/>
                    <a:pt x="84" y="11"/>
                  </a:cubicBezTo>
                  <a:cubicBezTo>
                    <a:pt x="82" y="11"/>
                    <a:pt x="81" y="10"/>
                    <a:pt x="80" y="9"/>
                  </a:cubicBezTo>
                  <a:cubicBezTo>
                    <a:pt x="73" y="4"/>
                    <a:pt x="66" y="3"/>
                    <a:pt x="60" y="10"/>
                  </a:cubicBezTo>
                  <a:cubicBezTo>
                    <a:pt x="49" y="18"/>
                    <a:pt x="51" y="30"/>
                    <a:pt x="50" y="41"/>
                  </a:cubicBezTo>
                  <a:cubicBezTo>
                    <a:pt x="49" y="54"/>
                    <a:pt x="54" y="69"/>
                    <a:pt x="44" y="81"/>
                  </a:cubicBezTo>
                  <a:cubicBezTo>
                    <a:pt x="36" y="69"/>
                    <a:pt x="42" y="56"/>
                    <a:pt x="40" y="44"/>
                  </a:cubicBezTo>
                  <a:cubicBezTo>
                    <a:pt x="39" y="36"/>
                    <a:pt x="43" y="28"/>
                    <a:pt x="37" y="21"/>
                  </a:cubicBezTo>
                  <a:cubicBezTo>
                    <a:pt x="32" y="18"/>
                    <a:pt x="28" y="14"/>
                    <a:pt x="24" y="9"/>
                  </a:cubicBezTo>
                  <a:cubicBezTo>
                    <a:pt x="18" y="1"/>
                    <a:pt x="7" y="9"/>
                    <a:pt x="0" y="2"/>
                  </a:cubicBezTo>
                  <a:cubicBezTo>
                    <a:pt x="44" y="2"/>
                    <a:pt x="88" y="2"/>
                    <a:pt x="132" y="2"/>
                  </a:cubicBezTo>
                  <a:close/>
                </a:path>
              </a:pathLst>
            </a:custGeom>
            <a:solidFill>
              <a:srgbClr val="989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22"/>
            <p:cNvSpPr>
              <a:spLocks/>
            </p:cNvSpPr>
            <p:nvPr/>
          </p:nvSpPr>
          <p:spPr bwMode="auto">
            <a:xfrm>
              <a:off x="9012238" y="-709612"/>
              <a:ext cx="63500" cy="171450"/>
            </a:xfrm>
            <a:custGeom>
              <a:avLst/>
              <a:gdLst>
                <a:gd name="T0" fmla="*/ 24 w 33"/>
                <a:gd name="T1" fmla="*/ 88 h 89"/>
                <a:gd name="T2" fmla="*/ 4 w 33"/>
                <a:gd name="T3" fmla="*/ 82 h 89"/>
                <a:gd name="T4" fmla="*/ 4 w 33"/>
                <a:gd name="T5" fmla="*/ 9 h 89"/>
                <a:gd name="T6" fmla="*/ 0 w 33"/>
                <a:gd name="T7" fmla="*/ 2 h 89"/>
                <a:gd name="T8" fmla="*/ 33 w 33"/>
                <a:gd name="T9" fmla="*/ 31 h 89"/>
                <a:gd name="T10" fmla="*/ 33 w 33"/>
                <a:gd name="T11" fmla="*/ 71 h 89"/>
                <a:gd name="T12" fmla="*/ 24 w 33"/>
                <a:gd name="T13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89">
                  <a:moveTo>
                    <a:pt x="24" y="88"/>
                  </a:moveTo>
                  <a:cubicBezTo>
                    <a:pt x="19" y="82"/>
                    <a:pt x="9" y="89"/>
                    <a:pt x="4" y="82"/>
                  </a:cubicBezTo>
                  <a:cubicBezTo>
                    <a:pt x="25" y="64"/>
                    <a:pt x="25" y="26"/>
                    <a:pt x="4" y="9"/>
                  </a:cubicBezTo>
                  <a:cubicBezTo>
                    <a:pt x="3" y="7"/>
                    <a:pt x="2" y="4"/>
                    <a:pt x="0" y="2"/>
                  </a:cubicBezTo>
                  <a:cubicBezTo>
                    <a:pt x="33" y="0"/>
                    <a:pt x="33" y="0"/>
                    <a:pt x="33" y="31"/>
                  </a:cubicBezTo>
                  <a:cubicBezTo>
                    <a:pt x="33" y="45"/>
                    <a:pt x="33" y="58"/>
                    <a:pt x="33" y="71"/>
                  </a:cubicBezTo>
                  <a:cubicBezTo>
                    <a:pt x="33" y="78"/>
                    <a:pt x="33" y="86"/>
                    <a:pt x="24" y="88"/>
                  </a:cubicBezTo>
                  <a:close/>
                </a:path>
              </a:pathLst>
            </a:custGeom>
            <a:solidFill>
              <a:srgbClr val="989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23"/>
            <p:cNvSpPr>
              <a:spLocks/>
            </p:cNvSpPr>
            <p:nvPr/>
          </p:nvSpPr>
          <p:spPr bwMode="auto">
            <a:xfrm>
              <a:off x="9277350" y="-49212"/>
              <a:ext cx="34925" cy="87313"/>
            </a:xfrm>
            <a:custGeom>
              <a:avLst/>
              <a:gdLst>
                <a:gd name="T0" fmla="*/ 0 w 18"/>
                <a:gd name="T1" fmla="*/ 45 h 45"/>
                <a:gd name="T2" fmla="*/ 3 w 18"/>
                <a:gd name="T3" fmla="*/ 0 h 45"/>
                <a:gd name="T4" fmla="*/ 0 w 18"/>
                <a:gd name="T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45">
                  <a:moveTo>
                    <a:pt x="0" y="45"/>
                  </a:moveTo>
                  <a:cubicBezTo>
                    <a:pt x="4" y="30"/>
                    <a:pt x="12" y="15"/>
                    <a:pt x="3" y="0"/>
                  </a:cubicBezTo>
                  <a:cubicBezTo>
                    <a:pt x="18" y="17"/>
                    <a:pt x="18" y="27"/>
                    <a:pt x="0" y="45"/>
                  </a:cubicBezTo>
                  <a:close/>
                </a:path>
              </a:pathLst>
            </a:custGeom>
            <a:solidFill>
              <a:srgbClr val="8F9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29"/>
            <p:cNvSpPr>
              <a:spLocks/>
            </p:cNvSpPr>
            <p:nvPr/>
          </p:nvSpPr>
          <p:spPr bwMode="auto">
            <a:xfrm>
              <a:off x="8558213" y="-549275"/>
              <a:ext cx="552450" cy="573088"/>
            </a:xfrm>
            <a:custGeom>
              <a:avLst/>
              <a:gdLst>
                <a:gd name="T0" fmla="*/ 195 w 286"/>
                <a:gd name="T1" fmla="*/ 274 h 296"/>
                <a:gd name="T2" fmla="*/ 163 w 286"/>
                <a:gd name="T3" fmla="*/ 295 h 296"/>
                <a:gd name="T4" fmla="*/ 35 w 286"/>
                <a:gd name="T5" fmla="*/ 295 h 296"/>
                <a:gd name="T6" fmla="*/ 0 w 286"/>
                <a:gd name="T7" fmla="*/ 260 h 296"/>
                <a:gd name="T8" fmla="*/ 0 w 286"/>
                <a:gd name="T9" fmla="*/ 62 h 296"/>
                <a:gd name="T10" fmla="*/ 31 w 286"/>
                <a:gd name="T11" fmla="*/ 26 h 296"/>
                <a:gd name="T12" fmla="*/ 39 w 286"/>
                <a:gd name="T13" fmla="*/ 22 h 296"/>
                <a:gd name="T14" fmla="*/ 64 w 286"/>
                <a:gd name="T15" fmla="*/ 7 h 296"/>
                <a:gd name="T16" fmla="*/ 226 w 286"/>
                <a:gd name="T17" fmla="*/ 6 h 296"/>
                <a:gd name="T18" fmla="*/ 245 w 286"/>
                <a:gd name="T19" fmla="*/ 19 h 296"/>
                <a:gd name="T20" fmla="*/ 257 w 286"/>
                <a:gd name="T21" fmla="*/ 26 h 296"/>
                <a:gd name="T22" fmla="*/ 283 w 286"/>
                <a:gd name="T23" fmla="*/ 57 h 296"/>
                <a:gd name="T24" fmla="*/ 283 w 286"/>
                <a:gd name="T25" fmla="*/ 194 h 296"/>
                <a:gd name="T26" fmla="*/ 283 w 286"/>
                <a:gd name="T27" fmla="*/ 247 h 296"/>
                <a:gd name="T28" fmla="*/ 270 w 286"/>
                <a:gd name="T29" fmla="*/ 262 h 296"/>
                <a:gd name="T30" fmla="*/ 212 w 286"/>
                <a:gd name="T31" fmla="*/ 263 h 296"/>
                <a:gd name="T32" fmla="*/ 195 w 286"/>
                <a:gd name="T33" fmla="*/ 274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296">
                  <a:moveTo>
                    <a:pt x="195" y="274"/>
                  </a:moveTo>
                  <a:cubicBezTo>
                    <a:pt x="192" y="293"/>
                    <a:pt x="180" y="296"/>
                    <a:pt x="163" y="295"/>
                  </a:cubicBezTo>
                  <a:cubicBezTo>
                    <a:pt x="120" y="294"/>
                    <a:pt x="78" y="295"/>
                    <a:pt x="35" y="295"/>
                  </a:cubicBezTo>
                  <a:cubicBezTo>
                    <a:pt x="10" y="295"/>
                    <a:pt x="0" y="285"/>
                    <a:pt x="0" y="260"/>
                  </a:cubicBezTo>
                  <a:cubicBezTo>
                    <a:pt x="0" y="194"/>
                    <a:pt x="0" y="128"/>
                    <a:pt x="0" y="62"/>
                  </a:cubicBezTo>
                  <a:cubicBezTo>
                    <a:pt x="0" y="38"/>
                    <a:pt x="6" y="31"/>
                    <a:pt x="31" y="26"/>
                  </a:cubicBezTo>
                  <a:cubicBezTo>
                    <a:pt x="34" y="25"/>
                    <a:pt x="39" y="26"/>
                    <a:pt x="39" y="22"/>
                  </a:cubicBezTo>
                  <a:cubicBezTo>
                    <a:pt x="37" y="0"/>
                    <a:pt x="54" y="7"/>
                    <a:pt x="64" y="7"/>
                  </a:cubicBezTo>
                  <a:cubicBezTo>
                    <a:pt x="118" y="6"/>
                    <a:pt x="172" y="6"/>
                    <a:pt x="226" y="6"/>
                  </a:cubicBezTo>
                  <a:cubicBezTo>
                    <a:pt x="235" y="6"/>
                    <a:pt x="246" y="4"/>
                    <a:pt x="245" y="19"/>
                  </a:cubicBezTo>
                  <a:cubicBezTo>
                    <a:pt x="244" y="27"/>
                    <a:pt x="251" y="26"/>
                    <a:pt x="257" y="26"/>
                  </a:cubicBezTo>
                  <a:cubicBezTo>
                    <a:pt x="275" y="28"/>
                    <a:pt x="283" y="39"/>
                    <a:pt x="283" y="57"/>
                  </a:cubicBezTo>
                  <a:cubicBezTo>
                    <a:pt x="283" y="103"/>
                    <a:pt x="285" y="149"/>
                    <a:pt x="283" y="194"/>
                  </a:cubicBezTo>
                  <a:cubicBezTo>
                    <a:pt x="282" y="212"/>
                    <a:pt x="277" y="229"/>
                    <a:pt x="283" y="247"/>
                  </a:cubicBezTo>
                  <a:cubicBezTo>
                    <a:pt x="286" y="257"/>
                    <a:pt x="282" y="263"/>
                    <a:pt x="270" y="262"/>
                  </a:cubicBezTo>
                  <a:cubicBezTo>
                    <a:pt x="250" y="261"/>
                    <a:pt x="231" y="262"/>
                    <a:pt x="212" y="263"/>
                  </a:cubicBezTo>
                  <a:cubicBezTo>
                    <a:pt x="208" y="269"/>
                    <a:pt x="202" y="272"/>
                    <a:pt x="195" y="274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30"/>
            <p:cNvSpPr>
              <a:spLocks/>
            </p:cNvSpPr>
            <p:nvPr/>
          </p:nvSpPr>
          <p:spPr bwMode="auto">
            <a:xfrm>
              <a:off x="8931275" y="-39687"/>
              <a:ext cx="246063" cy="107950"/>
            </a:xfrm>
            <a:custGeom>
              <a:avLst/>
              <a:gdLst>
                <a:gd name="T0" fmla="*/ 2 w 127"/>
                <a:gd name="T1" fmla="*/ 11 h 56"/>
                <a:gd name="T2" fmla="*/ 19 w 127"/>
                <a:gd name="T3" fmla="*/ 0 h 56"/>
                <a:gd name="T4" fmla="*/ 77 w 127"/>
                <a:gd name="T5" fmla="*/ 3 h 56"/>
                <a:gd name="T6" fmla="*/ 99 w 127"/>
                <a:gd name="T7" fmla="*/ 3 h 56"/>
                <a:gd name="T8" fmla="*/ 126 w 127"/>
                <a:gd name="T9" fmla="*/ 30 h 56"/>
                <a:gd name="T10" fmla="*/ 97 w 127"/>
                <a:gd name="T11" fmla="*/ 55 h 56"/>
                <a:gd name="T12" fmla="*/ 37 w 127"/>
                <a:gd name="T13" fmla="*/ 55 h 56"/>
                <a:gd name="T14" fmla="*/ 5 w 127"/>
                <a:gd name="T15" fmla="*/ 16 h 56"/>
                <a:gd name="T16" fmla="*/ 2 w 127"/>
                <a:gd name="T17" fmla="*/ 1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56">
                  <a:moveTo>
                    <a:pt x="2" y="11"/>
                  </a:moveTo>
                  <a:cubicBezTo>
                    <a:pt x="5" y="4"/>
                    <a:pt x="11" y="1"/>
                    <a:pt x="19" y="0"/>
                  </a:cubicBezTo>
                  <a:cubicBezTo>
                    <a:pt x="38" y="7"/>
                    <a:pt x="58" y="1"/>
                    <a:pt x="77" y="3"/>
                  </a:cubicBezTo>
                  <a:cubicBezTo>
                    <a:pt x="85" y="3"/>
                    <a:pt x="92" y="2"/>
                    <a:pt x="99" y="3"/>
                  </a:cubicBezTo>
                  <a:cubicBezTo>
                    <a:pt x="114" y="6"/>
                    <a:pt x="126" y="13"/>
                    <a:pt x="126" y="30"/>
                  </a:cubicBezTo>
                  <a:cubicBezTo>
                    <a:pt x="127" y="45"/>
                    <a:pt x="115" y="55"/>
                    <a:pt x="97" y="55"/>
                  </a:cubicBezTo>
                  <a:cubicBezTo>
                    <a:pt x="77" y="56"/>
                    <a:pt x="57" y="56"/>
                    <a:pt x="37" y="55"/>
                  </a:cubicBezTo>
                  <a:cubicBezTo>
                    <a:pt x="8" y="55"/>
                    <a:pt x="0" y="45"/>
                    <a:pt x="5" y="16"/>
                  </a:cubicBezTo>
                  <a:cubicBezTo>
                    <a:pt x="5" y="15"/>
                    <a:pt x="3" y="13"/>
                    <a:pt x="2" y="11"/>
                  </a:cubicBezTo>
                  <a:close/>
                </a:path>
              </a:pathLst>
            </a:custGeom>
            <a:solidFill>
              <a:srgbClr val="B1B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31"/>
            <p:cNvSpPr>
              <a:spLocks/>
            </p:cNvSpPr>
            <p:nvPr/>
          </p:nvSpPr>
          <p:spPr bwMode="auto">
            <a:xfrm>
              <a:off x="9099550" y="-169862"/>
              <a:ext cx="131763" cy="128588"/>
            </a:xfrm>
            <a:custGeom>
              <a:avLst/>
              <a:gdLst>
                <a:gd name="T0" fmla="*/ 68 w 68"/>
                <a:gd name="T1" fmla="*/ 34 h 66"/>
                <a:gd name="T2" fmla="*/ 49 w 68"/>
                <a:gd name="T3" fmla="*/ 57 h 66"/>
                <a:gd name="T4" fmla="*/ 39 w 68"/>
                <a:gd name="T5" fmla="*/ 66 h 66"/>
                <a:gd name="T6" fmla="*/ 19 w 68"/>
                <a:gd name="T7" fmla="*/ 41 h 66"/>
                <a:gd name="T8" fmla="*/ 7 w 68"/>
                <a:gd name="T9" fmla="*/ 38 h 66"/>
                <a:gd name="T10" fmla="*/ 37 w 68"/>
                <a:gd name="T11" fmla="*/ 4 h 66"/>
                <a:gd name="T12" fmla="*/ 22 w 68"/>
                <a:gd name="T13" fmla="*/ 8 h 66"/>
                <a:gd name="T14" fmla="*/ 68 w 68"/>
                <a:gd name="T15" fmla="*/ 3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66">
                  <a:moveTo>
                    <a:pt x="68" y="34"/>
                  </a:moveTo>
                  <a:cubicBezTo>
                    <a:pt x="63" y="43"/>
                    <a:pt x="52" y="47"/>
                    <a:pt x="49" y="57"/>
                  </a:cubicBezTo>
                  <a:cubicBezTo>
                    <a:pt x="48" y="62"/>
                    <a:pt x="44" y="65"/>
                    <a:pt x="39" y="66"/>
                  </a:cubicBezTo>
                  <a:cubicBezTo>
                    <a:pt x="32" y="58"/>
                    <a:pt x="25" y="50"/>
                    <a:pt x="19" y="41"/>
                  </a:cubicBezTo>
                  <a:cubicBezTo>
                    <a:pt x="16" y="36"/>
                    <a:pt x="12" y="35"/>
                    <a:pt x="7" y="38"/>
                  </a:cubicBezTo>
                  <a:cubicBezTo>
                    <a:pt x="0" y="12"/>
                    <a:pt x="11" y="0"/>
                    <a:pt x="37" y="4"/>
                  </a:cubicBezTo>
                  <a:cubicBezTo>
                    <a:pt x="33" y="9"/>
                    <a:pt x="27" y="5"/>
                    <a:pt x="22" y="8"/>
                  </a:cubicBezTo>
                  <a:cubicBezTo>
                    <a:pt x="42" y="10"/>
                    <a:pt x="54" y="23"/>
                    <a:pt x="68" y="34"/>
                  </a:cubicBezTo>
                  <a:close/>
                </a:path>
              </a:pathLst>
            </a:custGeom>
            <a:solidFill>
              <a:srgbClr val="FB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32"/>
            <p:cNvSpPr>
              <a:spLocks/>
            </p:cNvSpPr>
            <p:nvPr/>
          </p:nvSpPr>
          <p:spPr bwMode="auto">
            <a:xfrm>
              <a:off x="9020175" y="-696912"/>
              <a:ext cx="44450" cy="150813"/>
            </a:xfrm>
            <a:custGeom>
              <a:avLst/>
              <a:gdLst>
                <a:gd name="T0" fmla="*/ 0 w 23"/>
                <a:gd name="T1" fmla="*/ 2 h 78"/>
                <a:gd name="T2" fmla="*/ 21 w 23"/>
                <a:gd name="T3" fmla="*/ 23 h 78"/>
                <a:gd name="T4" fmla="*/ 21 w 23"/>
                <a:gd name="T5" fmla="*/ 54 h 78"/>
                <a:gd name="T6" fmla="*/ 0 w 23"/>
                <a:gd name="T7" fmla="*/ 75 h 78"/>
                <a:gd name="T8" fmla="*/ 0 w 23"/>
                <a:gd name="T9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78">
                  <a:moveTo>
                    <a:pt x="0" y="2"/>
                  </a:moveTo>
                  <a:cubicBezTo>
                    <a:pt x="16" y="0"/>
                    <a:pt x="23" y="5"/>
                    <a:pt x="21" y="23"/>
                  </a:cubicBezTo>
                  <a:cubicBezTo>
                    <a:pt x="20" y="33"/>
                    <a:pt x="20" y="44"/>
                    <a:pt x="21" y="54"/>
                  </a:cubicBezTo>
                  <a:cubicBezTo>
                    <a:pt x="23" y="70"/>
                    <a:pt x="17" y="78"/>
                    <a:pt x="0" y="75"/>
                  </a:cubicBezTo>
                  <a:cubicBezTo>
                    <a:pt x="0" y="50"/>
                    <a:pt x="0" y="26"/>
                    <a:pt x="0" y="2"/>
                  </a:cubicBezTo>
                  <a:close/>
                </a:path>
              </a:pathLst>
            </a:custGeom>
            <a:solidFill>
              <a:srgbClr val="FB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33"/>
            <p:cNvSpPr>
              <a:spLocks/>
            </p:cNvSpPr>
            <p:nvPr/>
          </p:nvSpPr>
          <p:spPr bwMode="auto">
            <a:xfrm>
              <a:off x="8596313" y="-692150"/>
              <a:ext cx="44450" cy="142875"/>
            </a:xfrm>
            <a:custGeom>
              <a:avLst/>
              <a:gdLst>
                <a:gd name="T0" fmla="*/ 3 w 23"/>
                <a:gd name="T1" fmla="*/ 16 h 74"/>
                <a:gd name="T2" fmla="*/ 12 w 23"/>
                <a:gd name="T3" fmla="*/ 1 h 74"/>
                <a:gd name="T4" fmla="*/ 19 w 23"/>
                <a:gd name="T5" fmla="*/ 16 h 74"/>
                <a:gd name="T6" fmla="*/ 19 w 23"/>
                <a:gd name="T7" fmla="*/ 72 h 74"/>
                <a:gd name="T8" fmla="*/ 3 w 23"/>
                <a:gd name="T9" fmla="*/ 59 h 74"/>
                <a:gd name="T10" fmla="*/ 3 w 23"/>
                <a:gd name="T11" fmla="*/ 1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74">
                  <a:moveTo>
                    <a:pt x="3" y="16"/>
                  </a:moveTo>
                  <a:cubicBezTo>
                    <a:pt x="5" y="11"/>
                    <a:pt x="0" y="0"/>
                    <a:pt x="12" y="1"/>
                  </a:cubicBezTo>
                  <a:cubicBezTo>
                    <a:pt x="23" y="2"/>
                    <a:pt x="19" y="11"/>
                    <a:pt x="19" y="16"/>
                  </a:cubicBezTo>
                  <a:cubicBezTo>
                    <a:pt x="20" y="35"/>
                    <a:pt x="19" y="54"/>
                    <a:pt x="19" y="72"/>
                  </a:cubicBezTo>
                  <a:cubicBezTo>
                    <a:pt x="9" y="74"/>
                    <a:pt x="3" y="71"/>
                    <a:pt x="3" y="59"/>
                  </a:cubicBezTo>
                  <a:cubicBezTo>
                    <a:pt x="4" y="45"/>
                    <a:pt x="3" y="31"/>
                    <a:pt x="3" y="16"/>
                  </a:cubicBezTo>
                  <a:close/>
                </a:path>
              </a:pathLst>
            </a:custGeom>
            <a:solidFill>
              <a:srgbClr val="F9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34"/>
            <p:cNvSpPr>
              <a:spLocks/>
            </p:cNvSpPr>
            <p:nvPr/>
          </p:nvSpPr>
          <p:spPr bwMode="auto">
            <a:xfrm>
              <a:off x="8647113" y="-692150"/>
              <a:ext cx="33338" cy="138113"/>
            </a:xfrm>
            <a:custGeom>
              <a:avLst/>
              <a:gdLst>
                <a:gd name="T0" fmla="*/ 1 w 17"/>
                <a:gd name="T1" fmla="*/ 72 h 72"/>
                <a:gd name="T2" fmla="*/ 1 w 17"/>
                <a:gd name="T3" fmla="*/ 12 h 72"/>
                <a:gd name="T4" fmla="*/ 8 w 17"/>
                <a:gd name="T5" fmla="*/ 1 h 72"/>
                <a:gd name="T6" fmla="*/ 17 w 17"/>
                <a:gd name="T7" fmla="*/ 12 h 72"/>
                <a:gd name="T8" fmla="*/ 17 w 17"/>
                <a:gd name="T9" fmla="*/ 72 h 72"/>
                <a:gd name="T10" fmla="*/ 1 w 17"/>
                <a:gd name="T1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72">
                  <a:moveTo>
                    <a:pt x="1" y="72"/>
                  </a:moveTo>
                  <a:cubicBezTo>
                    <a:pt x="1" y="52"/>
                    <a:pt x="1" y="32"/>
                    <a:pt x="1" y="12"/>
                  </a:cubicBezTo>
                  <a:cubicBezTo>
                    <a:pt x="1" y="7"/>
                    <a:pt x="0" y="1"/>
                    <a:pt x="8" y="1"/>
                  </a:cubicBezTo>
                  <a:cubicBezTo>
                    <a:pt x="17" y="0"/>
                    <a:pt x="17" y="6"/>
                    <a:pt x="17" y="12"/>
                  </a:cubicBezTo>
                  <a:cubicBezTo>
                    <a:pt x="17" y="32"/>
                    <a:pt x="17" y="52"/>
                    <a:pt x="17" y="72"/>
                  </a:cubicBezTo>
                  <a:cubicBezTo>
                    <a:pt x="12" y="72"/>
                    <a:pt x="7" y="72"/>
                    <a:pt x="1" y="72"/>
                  </a:cubicBezTo>
                  <a:close/>
                </a:path>
              </a:pathLst>
            </a:custGeom>
            <a:solidFill>
              <a:srgbClr val="FB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35"/>
            <p:cNvSpPr>
              <a:spLocks/>
            </p:cNvSpPr>
            <p:nvPr/>
          </p:nvSpPr>
          <p:spPr bwMode="auto">
            <a:xfrm>
              <a:off x="8974138" y="-692150"/>
              <a:ext cx="30163" cy="141288"/>
            </a:xfrm>
            <a:custGeom>
              <a:avLst/>
              <a:gdLst>
                <a:gd name="T0" fmla="*/ 16 w 16"/>
                <a:gd name="T1" fmla="*/ 36 h 73"/>
                <a:gd name="T2" fmla="*/ 16 w 16"/>
                <a:gd name="T3" fmla="*/ 64 h 73"/>
                <a:gd name="T4" fmla="*/ 8 w 16"/>
                <a:gd name="T5" fmla="*/ 73 h 73"/>
                <a:gd name="T6" fmla="*/ 0 w 16"/>
                <a:gd name="T7" fmla="*/ 64 h 73"/>
                <a:gd name="T8" fmla="*/ 0 w 16"/>
                <a:gd name="T9" fmla="*/ 8 h 73"/>
                <a:gd name="T10" fmla="*/ 9 w 16"/>
                <a:gd name="T11" fmla="*/ 1 h 73"/>
                <a:gd name="T12" fmla="*/ 16 w 16"/>
                <a:gd name="T13" fmla="*/ 8 h 73"/>
                <a:gd name="T14" fmla="*/ 16 w 16"/>
                <a:gd name="T15" fmla="*/ 3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73">
                  <a:moveTo>
                    <a:pt x="16" y="36"/>
                  </a:moveTo>
                  <a:cubicBezTo>
                    <a:pt x="16" y="46"/>
                    <a:pt x="16" y="55"/>
                    <a:pt x="16" y="64"/>
                  </a:cubicBezTo>
                  <a:cubicBezTo>
                    <a:pt x="16" y="70"/>
                    <a:pt x="14" y="73"/>
                    <a:pt x="8" y="73"/>
                  </a:cubicBezTo>
                  <a:cubicBezTo>
                    <a:pt x="2" y="73"/>
                    <a:pt x="0" y="69"/>
                    <a:pt x="0" y="64"/>
                  </a:cubicBezTo>
                  <a:cubicBezTo>
                    <a:pt x="0" y="45"/>
                    <a:pt x="0" y="27"/>
                    <a:pt x="0" y="8"/>
                  </a:cubicBezTo>
                  <a:cubicBezTo>
                    <a:pt x="0" y="2"/>
                    <a:pt x="4" y="0"/>
                    <a:pt x="9" y="1"/>
                  </a:cubicBezTo>
                  <a:cubicBezTo>
                    <a:pt x="14" y="1"/>
                    <a:pt x="16" y="4"/>
                    <a:pt x="16" y="8"/>
                  </a:cubicBezTo>
                  <a:cubicBezTo>
                    <a:pt x="16" y="18"/>
                    <a:pt x="16" y="27"/>
                    <a:pt x="16" y="36"/>
                  </a:cubicBezTo>
                  <a:close/>
                </a:path>
              </a:pathLst>
            </a:custGeom>
            <a:solidFill>
              <a:srgbClr val="FAFC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36"/>
            <p:cNvSpPr>
              <a:spLocks/>
            </p:cNvSpPr>
            <p:nvPr/>
          </p:nvSpPr>
          <p:spPr bwMode="auto">
            <a:xfrm>
              <a:off x="8910638" y="-695325"/>
              <a:ext cx="49213" cy="147638"/>
            </a:xfrm>
            <a:custGeom>
              <a:avLst/>
              <a:gdLst>
                <a:gd name="T0" fmla="*/ 10 w 26"/>
                <a:gd name="T1" fmla="*/ 1 h 76"/>
                <a:gd name="T2" fmla="*/ 13 w 26"/>
                <a:gd name="T3" fmla="*/ 1 h 76"/>
                <a:gd name="T4" fmla="*/ 25 w 26"/>
                <a:gd name="T5" fmla="*/ 14 h 76"/>
                <a:gd name="T6" fmla="*/ 25 w 26"/>
                <a:gd name="T7" fmla="*/ 59 h 76"/>
                <a:gd name="T8" fmla="*/ 9 w 26"/>
                <a:gd name="T9" fmla="*/ 73 h 76"/>
                <a:gd name="T10" fmla="*/ 10 w 26"/>
                <a:gd name="T11" fmla="*/ 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76">
                  <a:moveTo>
                    <a:pt x="10" y="1"/>
                  </a:moveTo>
                  <a:cubicBezTo>
                    <a:pt x="11" y="1"/>
                    <a:pt x="12" y="1"/>
                    <a:pt x="13" y="1"/>
                  </a:cubicBezTo>
                  <a:cubicBezTo>
                    <a:pt x="22" y="0"/>
                    <a:pt x="26" y="4"/>
                    <a:pt x="25" y="14"/>
                  </a:cubicBezTo>
                  <a:cubicBezTo>
                    <a:pt x="25" y="29"/>
                    <a:pt x="24" y="44"/>
                    <a:pt x="25" y="59"/>
                  </a:cubicBezTo>
                  <a:cubicBezTo>
                    <a:pt x="26" y="72"/>
                    <a:pt x="21" y="76"/>
                    <a:pt x="9" y="73"/>
                  </a:cubicBezTo>
                  <a:cubicBezTo>
                    <a:pt x="1" y="49"/>
                    <a:pt x="0" y="25"/>
                    <a:pt x="10" y="1"/>
                  </a:cubicBezTo>
                  <a:close/>
                </a:path>
              </a:pathLst>
            </a:custGeom>
            <a:solidFill>
              <a:srgbClr val="FA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37"/>
            <p:cNvSpPr>
              <a:spLocks/>
            </p:cNvSpPr>
            <p:nvPr/>
          </p:nvSpPr>
          <p:spPr bwMode="auto">
            <a:xfrm>
              <a:off x="8832850" y="-695325"/>
              <a:ext cx="34925" cy="147638"/>
            </a:xfrm>
            <a:custGeom>
              <a:avLst/>
              <a:gdLst>
                <a:gd name="T0" fmla="*/ 1 w 18"/>
                <a:gd name="T1" fmla="*/ 73 h 76"/>
                <a:gd name="T2" fmla="*/ 1 w 18"/>
                <a:gd name="T3" fmla="*/ 16 h 76"/>
                <a:gd name="T4" fmla="*/ 17 w 18"/>
                <a:gd name="T5" fmla="*/ 2 h 76"/>
                <a:gd name="T6" fmla="*/ 17 w 18"/>
                <a:gd name="T7" fmla="*/ 59 h 76"/>
                <a:gd name="T8" fmla="*/ 1 w 18"/>
                <a:gd name="T9" fmla="*/ 7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6">
                  <a:moveTo>
                    <a:pt x="1" y="73"/>
                  </a:moveTo>
                  <a:cubicBezTo>
                    <a:pt x="1" y="54"/>
                    <a:pt x="2" y="35"/>
                    <a:pt x="1" y="16"/>
                  </a:cubicBezTo>
                  <a:cubicBezTo>
                    <a:pt x="0" y="3"/>
                    <a:pt x="5" y="0"/>
                    <a:pt x="17" y="2"/>
                  </a:cubicBezTo>
                  <a:cubicBezTo>
                    <a:pt x="17" y="21"/>
                    <a:pt x="16" y="40"/>
                    <a:pt x="17" y="59"/>
                  </a:cubicBezTo>
                  <a:cubicBezTo>
                    <a:pt x="18" y="72"/>
                    <a:pt x="13" y="76"/>
                    <a:pt x="1" y="73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38"/>
            <p:cNvSpPr>
              <a:spLocks/>
            </p:cNvSpPr>
            <p:nvPr/>
          </p:nvSpPr>
          <p:spPr bwMode="auto">
            <a:xfrm>
              <a:off x="8878888" y="-692150"/>
              <a:ext cx="50800" cy="144463"/>
            </a:xfrm>
            <a:custGeom>
              <a:avLst/>
              <a:gdLst>
                <a:gd name="T0" fmla="*/ 13 w 26"/>
                <a:gd name="T1" fmla="*/ 0 h 75"/>
                <a:gd name="T2" fmla="*/ 17 w 26"/>
                <a:gd name="T3" fmla="*/ 1 h 75"/>
                <a:gd name="T4" fmla="*/ 21 w 26"/>
                <a:gd name="T5" fmla="*/ 66 h 75"/>
                <a:gd name="T6" fmla="*/ 17 w 26"/>
                <a:gd name="T7" fmla="*/ 72 h 75"/>
                <a:gd name="T8" fmla="*/ 1 w 26"/>
                <a:gd name="T9" fmla="*/ 58 h 75"/>
                <a:gd name="T10" fmla="*/ 1 w 26"/>
                <a:gd name="T11" fmla="*/ 13 h 75"/>
                <a:gd name="T12" fmla="*/ 13 w 26"/>
                <a:gd name="T1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75">
                  <a:moveTo>
                    <a:pt x="13" y="0"/>
                  </a:moveTo>
                  <a:cubicBezTo>
                    <a:pt x="14" y="0"/>
                    <a:pt x="16" y="0"/>
                    <a:pt x="17" y="1"/>
                  </a:cubicBezTo>
                  <a:cubicBezTo>
                    <a:pt x="26" y="22"/>
                    <a:pt x="20" y="44"/>
                    <a:pt x="21" y="66"/>
                  </a:cubicBezTo>
                  <a:cubicBezTo>
                    <a:pt x="20" y="68"/>
                    <a:pt x="19" y="70"/>
                    <a:pt x="17" y="72"/>
                  </a:cubicBezTo>
                  <a:cubicBezTo>
                    <a:pt x="5" y="75"/>
                    <a:pt x="0" y="72"/>
                    <a:pt x="1" y="58"/>
                  </a:cubicBezTo>
                  <a:cubicBezTo>
                    <a:pt x="1" y="43"/>
                    <a:pt x="1" y="28"/>
                    <a:pt x="1" y="13"/>
                  </a:cubicBezTo>
                  <a:cubicBezTo>
                    <a:pt x="0" y="3"/>
                    <a:pt x="4" y="0"/>
                    <a:pt x="13" y="0"/>
                  </a:cubicBezTo>
                  <a:close/>
                </a:path>
              </a:pathLst>
            </a:custGeom>
            <a:solidFill>
              <a:srgbClr val="FB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39"/>
            <p:cNvSpPr>
              <a:spLocks/>
            </p:cNvSpPr>
            <p:nvPr/>
          </p:nvSpPr>
          <p:spPr bwMode="auto">
            <a:xfrm>
              <a:off x="8780463" y="-695325"/>
              <a:ext cx="41275" cy="147638"/>
            </a:xfrm>
            <a:custGeom>
              <a:avLst/>
              <a:gdLst>
                <a:gd name="T0" fmla="*/ 8 w 21"/>
                <a:gd name="T1" fmla="*/ 1 h 76"/>
                <a:gd name="T2" fmla="*/ 21 w 21"/>
                <a:gd name="T3" fmla="*/ 13 h 76"/>
                <a:gd name="T4" fmla="*/ 20 w 21"/>
                <a:gd name="T5" fmla="*/ 59 h 76"/>
                <a:gd name="T6" fmla="*/ 4 w 21"/>
                <a:gd name="T7" fmla="*/ 73 h 76"/>
                <a:gd name="T8" fmla="*/ 5 w 21"/>
                <a:gd name="T9" fmla="*/ 1 h 76"/>
                <a:gd name="T10" fmla="*/ 8 w 21"/>
                <a:gd name="T11" fmla="*/ 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76">
                  <a:moveTo>
                    <a:pt x="8" y="1"/>
                  </a:moveTo>
                  <a:cubicBezTo>
                    <a:pt x="17" y="0"/>
                    <a:pt x="21" y="5"/>
                    <a:pt x="21" y="13"/>
                  </a:cubicBezTo>
                  <a:cubicBezTo>
                    <a:pt x="21" y="29"/>
                    <a:pt x="20" y="44"/>
                    <a:pt x="20" y="59"/>
                  </a:cubicBezTo>
                  <a:cubicBezTo>
                    <a:pt x="21" y="72"/>
                    <a:pt x="16" y="76"/>
                    <a:pt x="4" y="73"/>
                  </a:cubicBezTo>
                  <a:cubicBezTo>
                    <a:pt x="2" y="49"/>
                    <a:pt x="0" y="25"/>
                    <a:pt x="5" y="1"/>
                  </a:cubicBezTo>
                  <a:cubicBezTo>
                    <a:pt x="6" y="2"/>
                    <a:pt x="7" y="1"/>
                    <a:pt x="8" y="1"/>
                  </a:cubicBezTo>
                  <a:close/>
                </a:path>
              </a:pathLst>
            </a:custGeom>
            <a:solidFill>
              <a:srgbClr val="FB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40"/>
            <p:cNvSpPr>
              <a:spLocks/>
            </p:cNvSpPr>
            <p:nvPr/>
          </p:nvSpPr>
          <p:spPr bwMode="auto">
            <a:xfrm>
              <a:off x="8734425" y="-696912"/>
              <a:ext cx="39688" cy="149225"/>
            </a:xfrm>
            <a:custGeom>
              <a:avLst/>
              <a:gdLst>
                <a:gd name="T0" fmla="*/ 5 w 21"/>
                <a:gd name="T1" fmla="*/ 2 h 77"/>
                <a:gd name="T2" fmla="*/ 20 w 21"/>
                <a:gd name="T3" fmla="*/ 17 h 77"/>
                <a:gd name="T4" fmla="*/ 20 w 21"/>
                <a:gd name="T5" fmla="*/ 61 h 77"/>
                <a:gd name="T6" fmla="*/ 4 w 21"/>
                <a:gd name="T7" fmla="*/ 74 h 77"/>
                <a:gd name="T8" fmla="*/ 5 w 21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7">
                  <a:moveTo>
                    <a:pt x="5" y="2"/>
                  </a:moveTo>
                  <a:cubicBezTo>
                    <a:pt x="17" y="0"/>
                    <a:pt x="21" y="5"/>
                    <a:pt x="20" y="17"/>
                  </a:cubicBezTo>
                  <a:cubicBezTo>
                    <a:pt x="19" y="32"/>
                    <a:pt x="19" y="46"/>
                    <a:pt x="20" y="61"/>
                  </a:cubicBezTo>
                  <a:cubicBezTo>
                    <a:pt x="21" y="74"/>
                    <a:pt x="16" y="77"/>
                    <a:pt x="4" y="74"/>
                  </a:cubicBezTo>
                  <a:cubicBezTo>
                    <a:pt x="2" y="50"/>
                    <a:pt x="0" y="26"/>
                    <a:pt x="5" y="2"/>
                  </a:cubicBezTo>
                  <a:close/>
                </a:path>
              </a:pathLst>
            </a:custGeom>
            <a:solidFill>
              <a:srgbClr val="FB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8694738" y="-695325"/>
              <a:ext cx="34925" cy="147638"/>
            </a:xfrm>
            <a:custGeom>
              <a:avLst/>
              <a:gdLst>
                <a:gd name="T0" fmla="*/ 0 w 18"/>
                <a:gd name="T1" fmla="*/ 73 h 76"/>
                <a:gd name="T2" fmla="*/ 0 w 18"/>
                <a:gd name="T3" fmla="*/ 2 h 76"/>
                <a:gd name="T4" fmla="*/ 17 w 18"/>
                <a:gd name="T5" fmla="*/ 16 h 76"/>
                <a:gd name="T6" fmla="*/ 17 w 18"/>
                <a:gd name="T7" fmla="*/ 59 h 76"/>
                <a:gd name="T8" fmla="*/ 0 w 18"/>
                <a:gd name="T9" fmla="*/ 7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6">
                  <a:moveTo>
                    <a:pt x="0" y="73"/>
                  </a:moveTo>
                  <a:cubicBezTo>
                    <a:pt x="0" y="49"/>
                    <a:pt x="0" y="26"/>
                    <a:pt x="0" y="2"/>
                  </a:cubicBezTo>
                  <a:cubicBezTo>
                    <a:pt x="12" y="0"/>
                    <a:pt x="18" y="3"/>
                    <a:pt x="17" y="16"/>
                  </a:cubicBezTo>
                  <a:cubicBezTo>
                    <a:pt x="15" y="30"/>
                    <a:pt x="16" y="45"/>
                    <a:pt x="17" y="59"/>
                  </a:cubicBezTo>
                  <a:cubicBezTo>
                    <a:pt x="17" y="73"/>
                    <a:pt x="12" y="76"/>
                    <a:pt x="0" y="73"/>
                  </a:cubicBezTo>
                  <a:close/>
                </a:path>
              </a:pathLst>
            </a:custGeom>
            <a:solidFill>
              <a:srgbClr val="FC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8910638" y="-692150"/>
              <a:ext cx="19050" cy="138113"/>
            </a:xfrm>
            <a:custGeom>
              <a:avLst/>
              <a:gdLst>
                <a:gd name="T0" fmla="*/ 1 w 10"/>
                <a:gd name="T1" fmla="*/ 72 h 72"/>
                <a:gd name="T2" fmla="*/ 2 w 10"/>
                <a:gd name="T3" fmla="*/ 68 h 72"/>
                <a:gd name="T4" fmla="*/ 3 w 10"/>
                <a:gd name="T5" fmla="*/ 15 h 72"/>
                <a:gd name="T6" fmla="*/ 9 w 10"/>
                <a:gd name="T7" fmla="*/ 0 h 72"/>
                <a:gd name="T8" fmla="*/ 10 w 10"/>
                <a:gd name="T9" fmla="*/ 0 h 72"/>
                <a:gd name="T10" fmla="*/ 9 w 10"/>
                <a:gd name="T11" fmla="*/ 72 h 72"/>
                <a:gd name="T12" fmla="*/ 1 w 10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2">
                  <a:moveTo>
                    <a:pt x="1" y="72"/>
                  </a:moveTo>
                  <a:cubicBezTo>
                    <a:pt x="1" y="71"/>
                    <a:pt x="2" y="69"/>
                    <a:pt x="2" y="68"/>
                  </a:cubicBezTo>
                  <a:cubicBezTo>
                    <a:pt x="5" y="50"/>
                    <a:pt x="2" y="32"/>
                    <a:pt x="3" y="15"/>
                  </a:cubicBezTo>
                  <a:cubicBezTo>
                    <a:pt x="4" y="10"/>
                    <a:pt x="0" y="2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24"/>
                    <a:pt x="9" y="48"/>
                    <a:pt x="9" y="72"/>
                  </a:cubicBezTo>
                  <a:cubicBezTo>
                    <a:pt x="6" y="72"/>
                    <a:pt x="4" y="72"/>
                    <a:pt x="1" y="72"/>
                  </a:cubicBezTo>
                  <a:close/>
                </a:path>
              </a:pathLst>
            </a:custGeom>
            <a:solidFill>
              <a:srgbClr val="989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8774113" y="-692150"/>
              <a:ext cx="15875" cy="138113"/>
            </a:xfrm>
            <a:custGeom>
              <a:avLst/>
              <a:gdLst>
                <a:gd name="T0" fmla="*/ 8 w 8"/>
                <a:gd name="T1" fmla="*/ 0 h 72"/>
                <a:gd name="T2" fmla="*/ 7 w 8"/>
                <a:gd name="T3" fmla="*/ 72 h 72"/>
                <a:gd name="T4" fmla="*/ 8 w 8"/>
                <a:gd name="T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2">
                  <a:moveTo>
                    <a:pt x="8" y="0"/>
                  </a:moveTo>
                  <a:cubicBezTo>
                    <a:pt x="8" y="24"/>
                    <a:pt x="8" y="48"/>
                    <a:pt x="7" y="72"/>
                  </a:cubicBezTo>
                  <a:cubicBezTo>
                    <a:pt x="1" y="48"/>
                    <a:pt x="0" y="24"/>
                    <a:pt x="8" y="0"/>
                  </a:cubicBezTo>
                  <a:close/>
                </a:path>
              </a:pathLst>
            </a:custGeom>
            <a:solidFill>
              <a:srgbClr val="989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8728075" y="-692150"/>
              <a:ext cx="15875" cy="138113"/>
            </a:xfrm>
            <a:custGeom>
              <a:avLst/>
              <a:gdLst>
                <a:gd name="T0" fmla="*/ 8 w 8"/>
                <a:gd name="T1" fmla="*/ 0 h 72"/>
                <a:gd name="T2" fmla="*/ 7 w 8"/>
                <a:gd name="T3" fmla="*/ 72 h 72"/>
                <a:gd name="T4" fmla="*/ 8 w 8"/>
                <a:gd name="T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2">
                  <a:moveTo>
                    <a:pt x="8" y="0"/>
                  </a:moveTo>
                  <a:cubicBezTo>
                    <a:pt x="8" y="24"/>
                    <a:pt x="7" y="48"/>
                    <a:pt x="7" y="72"/>
                  </a:cubicBezTo>
                  <a:cubicBezTo>
                    <a:pt x="1" y="48"/>
                    <a:pt x="0" y="24"/>
                    <a:pt x="8" y="0"/>
                  </a:cubicBezTo>
                  <a:close/>
                </a:path>
              </a:pathLst>
            </a:custGeom>
            <a:solidFill>
              <a:srgbClr val="989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45"/>
            <p:cNvSpPr>
              <a:spLocks/>
            </p:cNvSpPr>
            <p:nvPr/>
          </p:nvSpPr>
          <p:spPr bwMode="auto">
            <a:xfrm>
              <a:off x="9175750" y="-85725"/>
              <a:ext cx="106363" cy="114300"/>
            </a:xfrm>
            <a:custGeom>
              <a:avLst/>
              <a:gdLst>
                <a:gd name="T0" fmla="*/ 0 w 55"/>
                <a:gd name="T1" fmla="*/ 23 h 59"/>
                <a:gd name="T2" fmla="*/ 10 w 55"/>
                <a:gd name="T3" fmla="*/ 14 h 59"/>
                <a:gd name="T4" fmla="*/ 30 w 55"/>
                <a:gd name="T5" fmla="*/ 5 h 59"/>
                <a:gd name="T6" fmla="*/ 52 w 55"/>
                <a:gd name="T7" fmla="*/ 35 h 59"/>
                <a:gd name="T8" fmla="*/ 44 w 55"/>
                <a:gd name="T9" fmla="*/ 53 h 59"/>
                <a:gd name="T10" fmla="*/ 21 w 55"/>
                <a:gd name="T11" fmla="*/ 49 h 59"/>
                <a:gd name="T12" fmla="*/ 0 w 55"/>
                <a:gd name="T13" fmla="*/ 2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59">
                  <a:moveTo>
                    <a:pt x="0" y="23"/>
                  </a:moveTo>
                  <a:cubicBezTo>
                    <a:pt x="2" y="18"/>
                    <a:pt x="6" y="16"/>
                    <a:pt x="10" y="14"/>
                  </a:cubicBezTo>
                  <a:cubicBezTo>
                    <a:pt x="18" y="14"/>
                    <a:pt x="24" y="0"/>
                    <a:pt x="30" y="5"/>
                  </a:cubicBezTo>
                  <a:cubicBezTo>
                    <a:pt x="39" y="13"/>
                    <a:pt x="48" y="23"/>
                    <a:pt x="52" y="35"/>
                  </a:cubicBezTo>
                  <a:cubicBezTo>
                    <a:pt x="55" y="43"/>
                    <a:pt x="51" y="49"/>
                    <a:pt x="44" y="53"/>
                  </a:cubicBezTo>
                  <a:cubicBezTo>
                    <a:pt x="36" y="59"/>
                    <a:pt x="27" y="55"/>
                    <a:pt x="21" y="49"/>
                  </a:cubicBezTo>
                  <a:cubicBezTo>
                    <a:pt x="13" y="41"/>
                    <a:pt x="7" y="32"/>
                    <a:pt x="0" y="23"/>
                  </a:cubicBezTo>
                  <a:close/>
                </a:path>
              </a:pathLst>
            </a:custGeom>
            <a:solidFill>
              <a:srgbClr val="FB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46"/>
            <p:cNvSpPr>
              <a:spLocks/>
            </p:cNvSpPr>
            <p:nvPr/>
          </p:nvSpPr>
          <p:spPr bwMode="auto">
            <a:xfrm>
              <a:off x="8912225" y="-703262"/>
              <a:ext cx="15875" cy="142875"/>
            </a:xfrm>
            <a:custGeom>
              <a:avLst/>
              <a:gdLst>
                <a:gd name="T0" fmla="*/ 8 w 8"/>
                <a:gd name="T1" fmla="*/ 5 h 73"/>
                <a:gd name="T2" fmla="*/ 4 w 8"/>
                <a:gd name="T3" fmla="*/ 48 h 73"/>
                <a:gd name="T4" fmla="*/ 1 w 8"/>
                <a:gd name="T5" fmla="*/ 73 h 73"/>
                <a:gd name="T6" fmla="*/ 0 w 8"/>
                <a:gd name="T7" fmla="*/ 6 h 73"/>
                <a:gd name="T8" fmla="*/ 8 w 8"/>
                <a:gd name="T9" fmla="*/ 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3">
                  <a:moveTo>
                    <a:pt x="8" y="5"/>
                  </a:moveTo>
                  <a:cubicBezTo>
                    <a:pt x="0" y="19"/>
                    <a:pt x="6" y="34"/>
                    <a:pt x="4" y="48"/>
                  </a:cubicBezTo>
                  <a:cubicBezTo>
                    <a:pt x="3" y="56"/>
                    <a:pt x="7" y="65"/>
                    <a:pt x="1" y="73"/>
                  </a:cubicBezTo>
                  <a:cubicBezTo>
                    <a:pt x="0" y="51"/>
                    <a:pt x="0" y="28"/>
                    <a:pt x="0" y="6"/>
                  </a:cubicBezTo>
                  <a:cubicBezTo>
                    <a:pt x="2" y="2"/>
                    <a:pt x="4" y="0"/>
                    <a:pt x="8" y="5"/>
                  </a:cubicBezTo>
                  <a:close/>
                </a:path>
              </a:pathLst>
            </a:custGeom>
            <a:solidFill>
              <a:srgbClr val="8F9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54"/>
            <p:cNvSpPr>
              <a:spLocks/>
            </p:cNvSpPr>
            <p:nvPr/>
          </p:nvSpPr>
          <p:spPr bwMode="auto">
            <a:xfrm>
              <a:off x="8586788" y="-390525"/>
              <a:ext cx="492125" cy="255588"/>
            </a:xfrm>
            <a:custGeom>
              <a:avLst/>
              <a:gdLst>
                <a:gd name="T0" fmla="*/ 126 w 254"/>
                <a:gd name="T1" fmla="*/ 132 h 132"/>
                <a:gd name="T2" fmla="*/ 16 w 254"/>
                <a:gd name="T3" fmla="*/ 132 h 132"/>
                <a:gd name="T4" fmla="*/ 0 w 254"/>
                <a:gd name="T5" fmla="*/ 117 h 132"/>
                <a:gd name="T6" fmla="*/ 0 w 254"/>
                <a:gd name="T7" fmla="*/ 18 h 132"/>
                <a:gd name="T8" fmla="*/ 18 w 254"/>
                <a:gd name="T9" fmla="*/ 0 h 132"/>
                <a:gd name="T10" fmla="*/ 236 w 254"/>
                <a:gd name="T11" fmla="*/ 0 h 132"/>
                <a:gd name="T12" fmla="*/ 253 w 254"/>
                <a:gd name="T13" fmla="*/ 17 h 132"/>
                <a:gd name="T14" fmla="*/ 253 w 254"/>
                <a:gd name="T15" fmla="*/ 115 h 132"/>
                <a:gd name="T16" fmla="*/ 236 w 254"/>
                <a:gd name="T17" fmla="*/ 132 h 132"/>
                <a:gd name="T18" fmla="*/ 126 w 254"/>
                <a:gd name="T1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4" h="132">
                  <a:moveTo>
                    <a:pt x="126" y="132"/>
                  </a:moveTo>
                  <a:cubicBezTo>
                    <a:pt x="89" y="132"/>
                    <a:pt x="52" y="131"/>
                    <a:pt x="16" y="132"/>
                  </a:cubicBezTo>
                  <a:cubicBezTo>
                    <a:pt x="5" y="132"/>
                    <a:pt x="0" y="130"/>
                    <a:pt x="0" y="117"/>
                  </a:cubicBezTo>
                  <a:cubicBezTo>
                    <a:pt x="1" y="84"/>
                    <a:pt x="1" y="51"/>
                    <a:pt x="0" y="18"/>
                  </a:cubicBezTo>
                  <a:cubicBezTo>
                    <a:pt x="0" y="4"/>
                    <a:pt x="5" y="0"/>
                    <a:pt x="18" y="0"/>
                  </a:cubicBezTo>
                  <a:cubicBezTo>
                    <a:pt x="91" y="1"/>
                    <a:pt x="163" y="1"/>
                    <a:pt x="236" y="0"/>
                  </a:cubicBezTo>
                  <a:cubicBezTo>
                    <a:pt x="249" y="0"/>
                    <a:pt x="253" y="4"/>
                    <a:pt x="253" y="17"/>
                  </a:cubicBezTo>
                  <a:cubicBezTo>
                    <a:pt x="252" y="50"/>
                    <a:pt x="252" y="83"/>
                    <a:pt x="253" y="115"/>
                  </a:cubicBezTo>
                  <a:cubicBezTo>
                    <a:pt x="254" y="129"/>
                    <a:pt x="248" y="132"/>
                    <a:pt x="236" y="132"/>
                  </a:cubicBezTo>
                  <a:cubicBezTo>
                    <a:pt x="199" y="131"/>
                    <a:pt x="162" y="132"/>
                    <a:pt x="126" y="132"/>
                  </a:cubicBezTo>
                  <a:close/>
                </a:path>
              </a:pathLst>
            </a:custGeom>
            <a:solidFill>
              <a:srgbClr val="FED9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55"/>
            <p:cNvSpPr>
              <a:spLocks/>
            </p:cNvSpPr>
            <p:nvPr/>
          </p:nvSpPr>
          <p:spPr bwMode="auto">
            <a:xfrm>
              <a:off x="8951913" y="-20637"/>
              <a:ext cx="101600" cy="76200"/>
            </a:xfrm>
            <a:custGeom>
              <a:avLst/>
              <a:gdLst>
                <a:gd name="T0" fmla="*/ 32 w 52"/>
                <a:gd name="T1" fmla="*/ 1 h 39"/>
                <a:gd name="T2" fmla="*/ 51 w 52"/>
                <a:gd name="T3" fmla="*/ 17 h 39"/>
                <a:gd name="T4" fmla="*/ 33 w 52"/>
                <a:gd name="T5" fmla="*/ 37 h 39"/>
                <a:gd name="T6" fmla="*/ 1 w 52"/>
                <a:gd name="T7" fmla="*/ 20 h 39"/>
                <a:gd name="T8" fmla="*/ 32 w 52"/>
                <a:gd name="T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9">
                  <a:moveTo>
                    <a:pt x="32" y="1"/>
                  </a:moveTo>
                  <a:cubicBezTo>
                    <a:pt x="42" y="0"/>
                    <a:pt x="52" y="0"/>
                    <a:pt x="51" y="17"/>
                  </a:cubicBezTo>
                  <a:cubicBezTo>
                    <a:pt x="50" y="29"/>
                    <a:pt x="50" y="39"/>
                    <a:pt x="33" y="37"/>
                  </a:cubicBezTo>
                  <a:cubicBezTo>
                    <a:pt x="19" y="36"/>
                    <a:pt x="1" y="38"/>
                    <a:pt x="1" y="20"/>
                  </a:cubicBezTo>
                  <a:cubicBezTo>
                    <a:pt x="0" y="3"/>
                    <a:pt x="17" y="1"/>
                    <a:pt x="32" y="1"/>
                  </a:cubicBezTo>
                  <a:close/>
                </a:path>
              </a:pathLst>
            </a:custGeom>
            <a:solidFill>
              <a:srgbClr val="FA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56"/>
            <p:cNvSpPr>
              <a:spLocks/>
            </p:cNvSpPr>
            <p:nvPr/>
          </p:nvSpPr>
          <p:spPr bwMode="auto">
            <a:xfrm>
              <a:off x="9056688" y="-22225"/>
              <a:ext cx="103188" cy="77788"/>
            </a:xfrm>
            <a:custGeom>
              <a:avLst/>
              <a:gdLst>
                <a:gd name="T0" fmla="*/ 23 w 53"/>
                <a:gd name="T1" fmla="*/ 38 h 40"/>
                <a:gd name="T2" fmla="*/ 2 w 53"/>
                <a:gd name="T3" fmla="*/ 22 h 40"/>
                <a:gd name="T4" fmla="*/ 20 w 53"/>
                <a:gd name="T5" fmla="*/ 2 h 40"/>
                <a:gd name="T6" fmla="*/ 52 w 53"/>
                <a:gd name="T7" fmla="*/ 19 h 40"/>
                <a:gd name="T8" fmla="*/ 23 w 53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0">
                  <a:moveTo>
                    <a:pt x="23" y="38"/>
                  </a:moveTo>
                  <a:cubicBezTo>
                    <a:pt x="11" y="38"/>
                    <a:pt x="0" y="40"/>
                    <a:pt x="2" y="22"/>
                  </a:cubicBezTo>
                  <a:cubicBezTo>
                    <a:pt x="2" y="9"/>
                    <a:pt x="4" y="0"/>
                    <a:pt x="20" y="2"/>
                  </a:cubicBezTo>
                  <a:cubicBezTo>
                    <a:pt x="34" y="4"/>
                    <a:pt x="51" y="4"/>
                    <a:pt x="52" y="19"/>
                  </a:cubicBezTo>
                  <a:cubicBezTo>
                    <a:pt x="53" y="35"/>
                    <a:pt x="37" y="39"/>
                    <a:pt x="23" y="38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58"/>
            <p:cNvSpPr>
              <a:spLocks/>
            </p:cNvSpPr>
            <p:nvPr/>
          </p:nvSpPr>
          <p:spPr bwMode="auto">
            <a:xfrm>
              <a:off x="8736013" y="-361950"/>
              <a:ext cx="195263" cy="198438"/>
            </a:xfrm>
            <a:custGeom>
              <a:avLst/>
              <a:gdLst>
                <a:gd name="T0" fmla="*/ 99 w 101"/>
                <a:gd name="T1" fmla="*/ 52 h 102"/>
                <a:gd name="T2" fmla="*/ 85 w 101"/>
                <a:gd name="T3" fmla="*/ 69 h 102"/>
                <a:gd name="T4" fmla="*/ 68 w 101"/>
                <a:gd name="T5" fmla="*/ 86 h 102"/>
                <a:gd name="T6" fmla="*/ 51 w 101"/>
                <a:gd name="T7" fmla="*/ 100 h 102"/>
                <a:gd name="T8" fmla="*/ 31 w 101"/>
                <a:gd name="T9" fmla="*/ 85 h 102"/>
                <a:gd name="T10" fmla="*/ 16 w 101"/>
                <a:gd name="T11" fmla="*/ 69 h 102"/>
                <a:gd name="T12" fmla="*/ 2 w 101"/>
                <a:gd name="T13" fmla="*/ 52 h 102"/>
                <a:gd name="T14" fmla="*/ 15 w 101"/>
                <a:gd name="T15" fmla="*/ 33 h 102"/>
                <a:gd name="T16" fmla="*/ 32 w 101"/>
                <a:gd name="T17" fmla="*/ 17 h 102"/>
                <a:gd name="T18" fmla="*/ 45 w 101"/>
                <a:gd name="T19" fmla="*/ 2 h 102"/>
                <a:gd name="T20" fmla="*/ 67 w 101"/>
                <a:gd name="T21" fmla="*/ 17 h 102"/>
                <a:gd name="T22" fmla="*/ 83 w 101"/>
                <a:gd name="T23" fmla="*/ 33 h 102"/>
                <a:gd name="T24" fmla="*/ 99 w 101"/>
                <a:gd name="T25" fmla="*/ 5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102">
                  <a:moveTo>
                    <a:pt x="99" y="52"/>
                  </a:moveTo>
                  <a:cubicBezTo>
                    <a:pt x="100" y="63"/>
                    <a:pt x="98" y="71"/>
                    <a:pt x="85" y="69"/>
                  </a:cubicBezTo>
                  <a:cubicBezTo>
                    <a:pt x="72" y="67"/>
                    <a:pt x="66" y="72"/>
                    <a:pt x="68" y="86"/>
                  </a:cubicBezTo>
                  <a:cubicBezTo>
                    <a:pt x="70" y="99"/>
                    <a:pt x="63" y="101"/>
                    <a:pt x="51" y="100"/>
                  </a:cubicBezTo>
                  <a:cubicBezTo>
                    <a:pt x="40" y="100"/>
                    <a:pt x="29" y="102"/>
                    <a:pt x="31" y="85"/>
                  </a:cubicBezTo>
                  <a:cubicBezTo>
                    <a:pt x="33" y="73"/>
                    <a:pt x="29" y="67"/>
                    <a:pt x="16" y="69"/>
                  </a:cubicBezTo>
                  <a:cubicBezTo>
                    <a:pt x="2" y="71"/>
                    <a:pt x="2" y="61"/>
                    <a:pt x="2" y="52"/>
                  </a:cubicBezTo>
                  <a:cubicBezTo>
                    <a:pt x="3" y="43"/>
                    <a:pt x="0" y="31"/>
                    <a:pt x="15" y="33"/>
                  </a:cubicBezTo>
                  <a:cubicBezTo>
                    <a:pt x="28" y="35"/>
                    <a:pt x="34" y="30"/>
                    <a:pt x="32" y="17"/>
                  </a:cubicBezTo>
                  <a:cubicBezTo>
                    <a:pt x="30" y="7"/>
                    <a:pt x="35" y="1"/>
                    <a:pt x="45" y="2"/>
                  </a:cubicBezTo>
                  <a:cubicBezTo>
                    <a:pt x="55" y="4"/>
                    <a:pt x="69" y="0"/>
                    <a:pt x="67" y="17"/>
                  </a:cubicBezTo>
                  <a:cubicBezTo>
                    <a:pt x="67" y="29"/>
                    <a:pt x="70" y="35"/>
                    <a:pt x="83" y="33"/>
                  </a:cubicBezTo>
                  <a:cubicBezTo>
                    <a:pt x="98" y="31"/>
                    <a:pt x="101" y="40"/>
                    <a:pt x="99" y="52"/>
                  </a:cubicBezTo>
                  <a:close/>
                </a:path>
              </a:pathLst>
            </a:custGeom>
            <a:solidFill>
              <a:srgbClr val="FA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729" y="1457523"/>
            <a:ext cx="1068157" cy="210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4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A98CE38-AA60-4EBB-B0FD-F602B4038CC9}"/>
              </a:ext>
            </a:extLst>
          </p:cNvPr>
          <p:cNvSpPr txBox="1"/>
          <p:nvPr/>
        </p:nvSpPr>
        <p:spPr>
          <a:xfrm>
            <a:off x="6481869" y="4094118"/>
            <a:ext cx="2899749" cy="11541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rgbClr val="EE9012"/>
                </a:solidFill>
                <a:cs typeface="Arial" pitchFamily="34" charset="0"/>
              </a:rPr>
              <a:t>We Create</a:t>
            </a: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rgbClr val="EE9012"/>
                </a:solidFill>
                <a:cs typeface="Arial" pitchFamily="34" charset="0"/>
              </a:rPr>
              <a:t>Quality Professional </a:t>
            </a:r>
            <a:endParaRPr lang="ko-KR" altLang="en-US" sz="2400" dirty="0">
              <a:solidFill>
                <a:srgbClr val="EE9012"/>
              </a:solidFill>
              <a:cs typeface="Arial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rgbClr val="EE9012"/>
                </a:solidFill>
                <a:cs typeface="Arial" pitchFamily="34" charset="0"/>
              </a:rPr>
              <a:t>PPT 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7259C9-7886-4569-A550-24D73648A0E9}"/>
              </a:ext>
            </a:extLst>
          </p:cNvPr>
          <p:cNvSpPr txBox="1"/>
          <p:nvPr/>
        </p:nvSpPr>
        <p:spPr>
          <a:xfrm>
            <a:off x="6481869" y="5486952"/>
            <a:ext cx="5118809" cy="101566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rgbClr val="EA525D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rgbClr val="EA525D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rgbClr val="EA525D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 with our Templates.</a:t>
            </a:r>
            <a:endParaRPr lang="en-US" altLang="ko-KR" sz="1200" dirty="0">
              <a:solidFill>
                <a:srgbClr val="EA525D"/>
              </a:solidFill>
              <a:cs typeface="Arial" pitchFamily="34" charset="0"/>
            </a:endParaRPr>
          </a:p>
        </p:txBody>
      </p:sp>
      <p:sp>
        <p:nvSpPr>
          <p:cNvPr id="8" name="직사각형 1">
            <a:extLst>
              <a:ext uri="{FF2B5EF4-FFF2-40B4-BE49-F238E27FC236}">
                <a16:creationId xmlns:a16="http://schemas.microsoft.com/office/drawing/2014/main" id="{B2763A5C-BE6F-4182-9454-718FD10688F9}"/>
              </a:ext>
            </a:extLst>
          </p:cNvPr>
          <p:cNvSpPr/>
          <p:nvPr/>
        </p:nvSpPr>
        <p:spPr>
          <a:xfrm>
            <a:off x="6442113" y="148387"/>
            <a:ext cx="3078966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600" b="1" dirty="0">
                <a:solidFill>
                  <a:srgbClr val="EA525D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E82DCA-5FE0-4E39-8ED7-3E8BAA638C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8FAF674-1EFE-41F5-8A94-C2D439BFF31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6677D23-5BC3-42CC-A15C-ACE1EBDB06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63739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EFC499B-6B36-4F19-AE6E-41C156DCE682}"/>
              </a:ext>
            </a:extLst>
          </p:cNvPr>
          <p:cNvSpPr/>
          <p:nvPr/>
        </p:nvSpPr>
        <p:spPr>
          <a:xfrm flipH="1">
            <a:off x="3251020" y="0"/>
            <a:ext cx="8940980" cy="6858000"/>
          </a:xfrm>
          <a:custGeom>
            <a:avLst/>
            <a:gdLst>
              <a:gd name="connsiteX0" fmla="*/ 8940980 w 8940980"/>
              <a:gd name="connsiteY0" fmla="*/ 0 h 6858000"/>
              <a:gd name="connsiteX1" fmla="*/ 2278043 w 8940980"/>
              <a:gd name="connsiteY1" fmla="*/ 0 h 6858000"/>
              <a:gd name="connsiteX2" fmla="*/ 0 w 8940980"/>
              <a:gd name="connsiteY2" fmla="*/ 5319796 h 6858000"/>
              <a:gd name="connsiteX3" fmla="*/ 0 w 8940980"/>
              <a:gd name="connsiteY3" fmla="*/ 6858000 h 6858000"/>
              <a:gd name="connsiteX4" fmla="*/ 6004247 w 894098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40980" h="6858000">
                <a:moveTo>
                  <a:pt x="8940980" y="0"/>
                </a:moveTo>
                <a:lnTo>
                  <a:pt x="2278043" y="0"/>
                </a:lnTo>
                <a:lnTo>
                  <a:pt x="0" y="5319796"/>
                </a:lnTo>
                <a:lnTo>
                  <a:pt x="0" y="6858000"/>
                </a:lnTo>
                <a:lnTo>
                  <a:pt x="6004247" y="6858000"/>
                </a:lnTo>
                <a:close/>
              </a:path>
            </a:pathLst>
          </a:custGeom>
          <a:solidFill>
            <a:srgbClr val="EA52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5C9091-E2CC-453B-AE70-FBCB4E70649E}"/>
              </a:ext>
            </a:extLst>
          </p:cNvPr>
          <p:cNvSpPr txBox="1"/>
          <p:nvPr/>
        </p:nvSpPr>
        <p:spPr>
          <a:xfrm>
            <a:off x="5172501" y="342591"/>
            <a:ext cx="602574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017FB75-26BA-4171-83BA-2C690240D132}"/>
              </a:ext>
            </a:extLst>
          </p:cNvPr>
          <p:cNvGrpSpPr/>
          <p:nvPr/>
        </p:nvGrpSpPr>
        <p:grpSpPr>
          <a:xfrm>
            <a:off x="4830135" y="1728239"/>
            <a:ext cx="5351450" cy="997079"/>
            <a:chOff x="5616952" y="2519949"/>
            <a:chExt cx="5351450" cy="99707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94794E4-49F3-4DD8-BB68-0BC6F3467870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D1CA996-43E9-4B53-AC2B-BB97D70E01F3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DC5ED36-8D40-4B78-B6BC-F03C74264789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6E7021E-F2A3-48E7-8ECE-C457F15E7944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A7DB320-28D6-47BE-999C-80FCDBF642E3}"/>
              </a:ext>
            </a:extLst>
          </p:cNvPr>
          <p:cNvGrpSpPr/>
          <p:nvPr/>
        </p:nvGrpSpPr>
        <p:grpSpPr>
          <a:xfrm>
            <a:off x="5302381" y="2834470"/>
            <a:ext cx="5351450" cy="997079"/>
            <a:chOff x="5616952" y="2519949"/>
            <a:chExt cx="5351450" cy="997079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5418451-C216-47DB-B80F-A60C249DAF3F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021FBEB-CC27-42D1-A8F5-CFC7A787EF9A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2DD5AC9-180A-444A-A011-CE85A5231801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109A621-6ACF-4774-B967-865A20E7C217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777972C-A022-4E99-95F1-0B31C475F014}"/>
              </a:ext>
            </a:extLst>
          </p:cNvPr>
          <p:cNvGrpSpPr/>
          <p:nvPr/>
        </p:nvGrpSpPr>
        <p:grpSpPr>
          <a:xfrm>
            <a:off x="5774627" y="3940701"/>
            <a:ext cx="5351450" cy="997079"/>
            <a:chOff x="5616952" y="2519949"/>
            <a:chExt cx="5351450" cy="997079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F276FA6-D59D-4B4E-A838-48428C4B34F4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625DB6C-833A-4F5D-AD95-E3ADA3DD1DDF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31968B4-E39B-4C44-B4B0-072E0D5F16BC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D1669EA-03DC-4A32-8956-A8D663EBD2C9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5739B4D-095D-4022-8F12-5E0C6A5AAAAA}"/>
              </a:ext>
            </a:extLst>
          </p:cNvPr>
          <p:cNvGrpSpPr/>
          <p:nvPr/>
        </p:nvGrpSpPr>
        <p:grpSpPr>
          <a:xfrm>
            <a:off x="6246874" y="5046933"/>
            <a:ext cx="5351450" cy="997079"/>
            <a:chOff x="5616952" y="2519949"/>
            <a:chExt cx="5351450" cy="99707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579D782-27D9-4273-A215-3EBA685BDDA8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886162"/>
              <a:chOff x="6751979" y="1666120"/>
              <a:chExt cx="4526164" cy="886162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15042F3-0179-4D99-91F8-354B3B61F194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6F788F6-5985-463E-BE3D-5AB1A4633A61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ADB01A7-3BAD-41B1-809C-FF6674EB15C4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07" y="1771921"/>
            <a:ext cx="3915858" cy="464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9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5B71293-3E4A-41AA-9551-B3F58419801B}"/>
              </a:ext>
            </a:extLst>
          </p:cNvPr>
          <p:cNvGrpSpPr/>
          <p:nvPr/>
        </p:nvGrpSpPr>
        <p:grpSpPr>
          <a:xfrm flipH="1">
            <a:off x="4553402" y="2348720"/>
            <a:ext cx="1550380" cy="3001942"/>
            <a:chOff x="4276111" y="2364368"/>
            <a:chExt cx="2269298" cy="300194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2E84194-1D01-4984-BC19-C09132A2D8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87500" y="2364368"/>
              <a:ext cx="2257909" cy="1548594"/>
            </a:xfrm>
            <a:prstGeom prst="line">
              <a:avLst/>
            </a:prstGeom>
            <a:ln w="19050">
              <a:solidFill>
                <a:srgbClr val="FED90D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74A54CA-5517-44AE-8982-9E4A273A0734}"/>
                </a:ext>
              </a:extLst>
            </p:cNvPr>
            <p:cNvCxnSpPr>
              <a:cxnSpLocks/>
            </p:cNvCxnSpPr>
            <p:nvPr/>
          </p:nvCxnSpPr>
          <p:spPr>
            <a:xfrm>
              <a:off x="4276111" y="3912962"/>
              <a:ext cx="2267808" cy="16234"/>
            </a:xfrm>
            <a:prstGeom prst="line">
              <a:avLst/>
            </a:prstGeom>
            <a:ln w="19050">
              <a:solidFill>
                <a:srgbClr val="FED90D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DB30C4D-8EB1-4E67-8580-B768B95AAA03}"/>
                </a:ext>
              </a:extLst>
            </p:cNvPr>
            <p:cNvCxnSpPr>
              <a:cxnSpLocks/>
            </p:cNvCxnSpPr>
            <p:nvPr/>
          </p:nvCxnSpPr>
          <p:spPr>
            <a:xfrm>
              <a:off x="4276111" y="3912962"/>
              <a:ext cx="2217189" cy="1453348"/>
            </a:xfrm>
            <a:prstGeom prst="line">
              <a:avLst/>
            </a:prstGeom>
            <a:ln w="19050">
              <a:solidFill>
                <a:srgbClr val="FED90D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54">
            <a:extLst>
              <a:ext uri="{FF2B5EF4-FFF2-40B4-BE49-F238E27FC236}">
                <a16:creationId xmlns:a16="http://schemas.microsoft.com/office/drawing/2014/main" id="{BA3F2873-CFDD-4BAA-94B6-5C3D12B3FA69}"/>
              </a:ext>
            </a:extLst>
          </p:cNvPr>
          <p:cNvGrpSpPr/>
          <p:nvPr/>
        </p:nvGrpSpPr>
        <p:grpSpPr>
          <a:xfrm>
            <a:off x="6113582" y="2348720"/>
            <a:ext cx="1550380" cy="3001942"/>
            <a:chOff x="4276111" y="2364368"/>
            <a:chExt cx="2269298" cy="3001942"/>
          </a:xfrm>
        </p:grpSpPr>
        <p:cxnSp>
          <p:nvCxnSpPr>
            <p:cNvPr id="8" name="Straight Connector 78">
              <a:extLst>
                <a:ext uri="{FF2B5EF4-FFF2-40B4-BE49-F238E27FC236}">
                  <a16:creationId xmlns:a16="http://schemas.microsoft.com/office/drawing/2014/main" id="{6DE91074-E8E3-4197-B4CC-D00D995411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87500" y="2364368"/>
              <a:ext cx="2257909" cy="1548594"/>
            </a:xfrm>
            <a:prstGeom prst="line">
              <a:avLst/>
            </a:prstGeom>
            <a:ln w="19050">
              <a:solidFill>
                <a:srgbClr val="FED90D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79">
              <a:extLst>
                <a:ext uri="{FF2B5EF4-FFF2-40B4-BE49-F238E27FC236}">
                  <a16:creationId xmlns:a16="http://schemas.microsoft.com/office/drawing/2014/main" id="{A4FEAC85-0B65-4F2E-97F1-14F59029FE36}"/>
                </a:ext>
              </a:extLst>
            </p:cNvPr>
            <p:cNvCxnSpPr>
              <a:cxnSpLocks/>
            </p:cNvCxnSpPr>
            <p:nvPr/>
          </p:nvCxnSpPr>
          <p:spPr>
            <a:xfrm>
              <a:off x="4276111" y="3912962"/>
              <a:ext cx="2267808" cy="16234"/>
            </a:xfrm>
            <a:prstGeom prst="line">
              <a:avLst/>
            </a:prstGeom>
            <a:ln w="19050">
              <a:solidFill>
                <a:srgbClr val="FED90D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80">
              <a:extLst>
                <a:ext uri="{FF2B5EF4-FFF2-40B4-BE49-F238E27FC236}">
                  <a16:creationId xmlns:a16="http://schemas.microsoft.com/office/drawing/2014/main" id="{3A94E896-B08D-48AB-8BA6-30BA531C07CC}"/>
                </a:ext>
              </a:extLst>
            </p:cNvPr>
            <p:cNvCxnSpPr>
              <a:cxnSpLocks/>
            </p:cNvCxnSpPr>
            <p:nvPr/>
          </p:nvCxnSpPr>
          <p:spPr>
            <a:xfrm>
              <a:off x="4276111" y="3912962"/>
              <a:ext cx="2217189" cy="1453348"/>
            </a:xfrm>
            <a:prstGeom prst="line">
              <a:avLst/>
            </a:prstGeom>
            <a:ln w="19050">
              <a:solidFill>
                <a:srgbClr val="FED90D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FD216927-81D4-4933-977D-97FF4BC386A7}"/>
              </a:ext>
            </a:extLst>
          </p:cNvPr>
          <p:cNvSpPr/>
          <p:nvPr/>
        </p:nvSpPr>
        <p:spPr>
          <a:xfrm>
            <a:off x="7750062" y="1899834"/>
            <a:ext cx="720080" cy="720080"/>
          </a:xfrm>
          <a:prstGeom prst="ellipse">
            <a:avLst/>
          </a:pr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86DBFE5-8BEA-4836-BDFA-0429C37B9C1D}"/>
              </a:ext>
            </a:extLst>
          </p:cNvPr>
          <p:cNvGrpSpPr/>
          <p:nvPr/>
        </p:nvGrpSpPr>
        <p:grpSpPr>
          <a:xfrm>
            <a:off x="8637334" y="1821454"/>
            <a:ext cx="2757497" cy="850432"/>
            <a:chOff x="2219009" y="2204864"/>
            <a:chExt cx="781194" cy="8504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E2A272C-AA16-4316-847C-2DCAD261D93C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EA525D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DBB6878-CC5D-4ECB-A9A1-C2C5709FA4CC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EA525D"/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51CE8CFF-39F2-40F9-8AB9-97640B7997AD}"/>
              </a:ext>
            </a:extLst>
          </p:cNvPr>
          <p:cNvSpPr/>
          <p:nvPr/>
        </p:nvSpPr>
        <p:spPr>
          <a:xfrm>
            <a:off x="7750062" y="5198684"/>
            <a:ext cx="720080" cy="720080"/>
          </a:xfrm>
          <a:prstGeom prst="ellipse">
            <a:avLst/>
          </a:pr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30EBE87-AE1D-4B5A-BE57-152E6DF7EC4C}"/>
              </a:ext>
            </a:extLst>
          </p:cNvPr>
          <p:cNvGrpSpPr/>
          <p:nvPr/>
        </p:nvGrpSpPr>
        <p:grpSpPr>
          <a:xfrm>
            <a:off x="8637334" y="5120304"/>
            <a:ext cx="2757497" cy="850432"/>
            <a:chOff x="2219009" y="2204864"/>
            <a:chExt cx="781194" cy="85043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D5B1E4E-918E-4332-9B12-D6FC305C4F6D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EA525D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BDD398C-4A05-4481-9070-3D7F46C7601C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EA525D"/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C17A437D-04F2-4926-8F06-C1AF37EC9331}"/>
              </a:ext>
            </a:extLst>
          </p:cNvPr>
          <p:cNvSpPr/>
          <p:nvPr/>
        </p:nvSpPr>
        <p:spPr>
          <a:xfrm>
            <a:off x="3732004" y="1899834"/>
            <a:ext cx="720080" cy="720080"/>
          </a:xfrm>
          <a:prstGeom prst="ellipse">
            <a:avLst/>
          </a:pr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77D1AEC-32C6-4A2F-9998-A8F6AAEFD97F}"/>
              </a:ext>
            </a:extLst>
          </p:cNvPr>
          <p:cNvGrpSpPr/>
          <p:nvPr/>
        </p:nvGrpSpPr>
        <p:grpSpPr>
          <a:xfrm>
            <a:off x="589084" y="1821454"/>
            <a:ext cx="2983166" cy="850432"/>
            <a:chOff x="2219009" y="2204864"/>
            <a:chExt cx="781194" cy="85043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1967DBB-E09C-4202-B8FE-67227B202EB4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EA525D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17F4C61-CBB6-42B6-99A5-2F37FA78BB94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EA525D"/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CB7BCDB5-FD6E-4ED9-A686-55C924E51133}"/>
              </a:ext>
            </a:extLst>
          </p:cNvPr>
          <p:cNvSpPr/>
          <p:nvPr/>
        </p:nvSpPr>
        <p:spPr>
          <a:xfrm>
            <a:off x="3732004" y="5198684"/>
            <a:ext cx="720080" cy="720080"/>
          </a:xfrm>
          <a:prstGeom prst="ellipse">
            <a:avLst/>
          </a:pr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7DE9390-F71F-4697-BB36-C9E54CF82D59}"/>
              </a:ext>
            </a:extLst>
          </p:cNvPr>
          <p:cNvGrpSpPr/>
          <p:nvPr/>
        </p:nvGrpSpPr>
        <p:grpSpPr>
          <a:xfrm>
            <a:off x="589084" y="5120304"/>
            <a:ext cx="2983166" cy="850432"/>
            <a:chOff x="2219009" y="2204864"/>
            <a:chExt cx="781194" cy="85043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1A2F17E-A404-4A0C-B7D6-585E292FA84F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EA525D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766246A-54EF-43D2-A61C-ADBBD64A8608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EA525D"/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D2170418-33B9-4C22-8F53-166315F99A71}"/>
              </a:ext>
            </a:extLst>
          </p:cNvPr>
          <p:cNvSpPr/>
          <p:nvPr/>
        </p:nvSpPr>
        <p:spPr>
          <a:xfrm>
            <a:off x="7750062" y="3549259"/>
            <a:ext cx="720080" cy="720080"/>
          </a:xfrm>
          <a:prstGeom prst="ellipse">
            <a:avLst/>
          </a:pr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6ACF8F5-6D2B-4A29-AC6A-D34A472935A5}"/>
              </a:ext>
            </a:extLst>
          </p:cNvPr>
          <p:cNvGrpSpPr/>
          <p:nvPr/>
        </p:nvGrpSpPr>
        <p:grpSpPr>
          <a:xfrm>
            <a:off x="8637334" y="3470878"/>
            <a:ext cx="2757497" cy="850432"/>
            <a:chOff x="2219009" y="2204864"/>
            <a:chExt cx="781194" cy="85043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39DB858-3739-4FEC-B52B-725FC8665011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EA525D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176C1F0-C001-4CEF-9228-095BC377DA71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EA525D"/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E59FB5D0-B18F-47D5-B234-4FE6D83B7A05}"/>
              </a:ext>
            </a:extLst>
          </p:cNvPr>
          <p:cNvSpPr/>
          <p:nvPr/>
        </p:nvSpPr>
        <p:spPr>
          <a:xfrm>
            <a:off x="3732004" y="3549259"/>
            <a:ext cx="720080" cy="720080"/>
          </a:xfrm>
          <a:prstGeom prst="ellipse">
            <a:avLst/>
          </a:pr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A46F7B2-C207-498B-B9C9-823A852B7B0C}"/>
              </a:ext>
            </a:extLst>
          </p:cNvPr>
          <p:cNvGrpSpPr/>
          <p:nvPr/>
        </p:nvGrpSpPr>
        <p:grpSpPr>
          <a:xfrm>
            <a:off x="589084" y="3470878"/>
            <a:ext cx="2983166" cy="850432"/>
            <a:chOff x="2219009" y="2204864"/>
            <a:chExt cx="781194" cy="85043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0FB37FF-5699-48E8-8289-EAAE1E2DFA25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EA525D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D295DD3-54BF-46FB-99C1-414A4EA04E74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EA525D"/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</p:grpSp>
      <p:sp>
        <p:nvSpPr>
          <p:cNvPr id="63" name="Heart 17">
            <a:extLst>
              <a:ext uri="{FF2B5EF4-FFF2-40B4-BE49-F238E27FC236}">
                <a16:creationId xmlns:a16="http://schemas.microsoft.com/office/drawing/2014/main" id="{053D9A91-4CDD-4A7F-89D4-216035FE5A68}"/>
              </a:ext>
            </a:extLst>
          </p:cNvPr>
          <p:cNvSpPr/>
          <p:nvPr/>
        </p:nvSpPr>
        <p:spPr>
          <a:xfrm>
            <a:off x="3902079" y="5405771"/>
            <a:ext cx="391429" cy="38378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4" name="Rounded Rectangle 25">
            <a:extLst>
              <a:ext uri="{FF2B5EF4-FFF2-40B4-BE49-F238E27FC236}">
                <a16:creationId xmlns:a16="http://schemas.microsoft.com/office/drawing/2014/main" id="{33A9D8B8-DC6E-4F7B-A466-328836E68691}"/>
              </a:ext>
            </a:extLst>
          </p:cNvPr>
          <p:cNvSpPr/>
          <p:nvPr/>
        </p:nvSpPr>
        <p:spPr>
          <a:xfrm>
            <a:off x="3880246" y="3744926"/>
            <a:ext cx="388596" cy="327506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5" name="Chord 32">
            <a:extLst>
              <a:ext uri="{FF2B5EF4-FFF2-40B4-BE49-F238E27FC236}">
                <a16:creationId xmlns:a16="http://schemas.microsoft.com/office/drawing/2014/main" id="{4607E45B-003C-4701-92CA-049920C2CA69}"/>
              </a:ext>
            </a:extLst>
          </p:cNvPr>
          <p:cNvSpPr/>
          <p:nvPr/>
        </p:nvSpPr>
        <p:spPr>
          <a:xfrm>
            <a:off x="3902079" y="2045882"/>
            <a:ext cx="388596" cy="385187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6" name="Rounded Rectangle 40">
            <a:extLst>
              <a:ext uri="{FF2B5EF4-FFF2-40B4-BE49-F238E27FC236}">
                <a16:creationId xmlns:a16="http://schemas.microsoft.com/office/drawing/2014/main" id="{C5D267B8-1EAE-4529-86DC-E7A43EF33A4C}"/>
              </a:ext>
            </a:extLst>
          </p:cNvPr>
          <p:cNvSpPr/>
          <p:nvPr/>
        </p:nvSpPr>
        <p:spPr>
          <a:xfrm rot="2942052">
            <a:off x="7956470" y="5400990"/>
            <a:ext cx="361215" cy="384278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7" name="Rounded Rectangle 17">
            <a:extLst>
              <a:ext uri="{FF2B5EF4-FFF2-40B4-BE49-F238E27FC236}">
                <a16:creationId xmlns:a16="http://schemas.microsoft.com/office/drawing/2014/main" id="{88908644-8735-48E5-AA3B-C1481EE6B74A}"/>
              </a:ext>
            </a:extLst>
          </p:cNvPr>
          <p:cNvSpPr>
            <a:spLocks noChangeAspect="1"/>
          </p:cNvSpPr>
          <p:nvPr/>
        </p:nvSpPr>
        <p:spPr>
          <a:xfrm>
            <a:off x="8000922" y="3704316"/>
            <a:ext cx="260009" cy="413693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8" name="Oval 25">
            <a:extLst>
              <a:ext uri="{FF2B5EF4-FFF2-40B4-BE49-F238E27FC236}">
                <a16:creationId xmlns:a16="http://schemas.microsoft.com/office/drawing/2014/main" id="{322DBC6F-B52D-473E-A68D-9C68D024D4A6}"/>
              </a:ext>
            </a:extLst>
          </p:cNvPr>
          <p:cNvSpPr>
            <a:spLocks noChangeAspect="1"/>
          </p:cNvSpPr>
          <p:nvPr/>
        </p:nvSpPr>
        <p:spPr>
          <a:xfrm>
            <a:off x="7928594" y="2042776"/>
            <a:ext cx="413129" cy="413693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223" y="1899834"/>
            <a:ext cx="3120627" cy="328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3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EE9012"/>
                </a:solidFill>
              </a:rPr>
              <a:t>Infographic Style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8C3F567-E1AA-42A2-ABD3-1E1A4D4CD781}"/>
              </a:ext>
            </a:extLst>
          </p:cNvPr>
          <p:cNvGrpSpPr/>
          <p:nvPr/>
        </p:nvGrpSpPr>
        <p:grpSpPr>
          <a:xfrm>
            <a:off x="6556098" y="2832312"/>
            <a:ext cx="4733229" cy="742063"/>
            <a:chOff x="575693" y="4067337"/>
            <a:chExt cx="1625933" cy="867949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75624009-96F5-448B-977C-9E256BB12AFF}"/>
                </a:ext>
              </a:extLst>
            </p:cNvPr>
            <p:cNvSpPr txBox="1"/>
            <p:nvPr/>
          </p:nvSpPr>
          <p:spPr>
            <a:xfrm>
              <a:off x="578400" y="4395302"/>
              <a:ext cx="1623226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EA525D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rgbClr val="EA525D"/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rgbClr val="EA525D"/>
                  </a:solidFill>
                </a:rPr>
                <a:t> </a:t>
              </a:r>
              <a:endParaRPr lang="ko-KR" altLang="en-US" sz="1200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1086596-452E-4B99-8AF2-7BC87593ED1D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rgbClr val="EA525D"/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0C5F60F-7989-49F0-8ACA-C43803CDDB82}"/>
              </a:ext>
            </a:extLst>
          </p:cNvPr>
          <p:cNvGrpSpPr/>
          <p:nvPr/>
        </p:nvGrpSpPr>
        <p:grpSpPr>
          <a:xfrm>
            <a:off x="6556098" y="3655226"/>
            <a:ext cx="4733229" cy="742063"/>
            <a:chOff x="575693" y="4067337"/>
            <a:chExt cx="1625933" cy="867949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77768979-D5E8-42B9-974B-C903C106CDD5}"/>
                </a:ext>
              </a:extLst>
            </p:cNvPr>
            <p:cNvSpPr txBox="1"/>
            <p:nvPr/>
          </p:nvSpPr>
          <p:spPr>
            <a:xfrm>
              <a:off x="578400" y="4395302"/>
              <a:ext cx="1623226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EA525D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rgbClr val="EA525D"/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rgbClr val="EA525D"/>
                  </a:solidFill>
                </a:rPr>
                <a:t> </a:t>
              </a:r>
              <a:endParaRPr lang="ko-KR" altLang="en-US" sz="1200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290893C7-59C6-4296-A567-127EBEB7215A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rgbClr val="EA525D"/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C15ACCE-0EFE-466A-9402-81878CB181CB}"/>
              </a:ext>
            </a:extLst>
          </p:cNvPr>
          <p:cNvGrpSpPr/>
          <p:nvPr/>
        </p:nvGrpSpPr>
        <p:grpSpPr>
          <a:xfrm>
            <a:off x="6556098" y="4478138"/>
            <a:ext cx="4733229" cy="742063"/>
            <a:chOff x="575693" y="4067337"/>
            <a:chExt cx="1625933" cy="867949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A75AFFFA-7463-4F4B-98AB-591FB6849D83}"/>
                </a:ext>
              </a:extLst>
            </p:cNvPr>
            <p:cNvSpPr txBox="1"/>
            <p:nvPr/>
          </p:nvSpPr>
          <p:spPr>
            <a:xfrm>
              <a:off x="578400" y="4395302"/>
              <a:ext cx="1623226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EA525D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rgbClr val="EA525D"/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rgbClr val="EA525D"/>
                  </a:solidFill>
                </a:rPr>
                <a:t> </a:t>
              </a:r>
              <a:endParaRPr lang="ko-KR" altLang="en-US" sz="1200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F5C67A0A-8353-4A24-BAE3-F8A0EE056B6A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rgbClr val="EA525D"/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58574F8-9324-4D46-8C3F-3BE2CCE326FC}"/>
              </a:ext>
            </a:extLst>
          </p:cNvPr>
          <p:cNvGrpSpPr/>
          <p:nvPr/>
        </p:nvGrpSpPr>
        <p:grpSpPr>
          <a:xfrm>
            <a:off x="6556098" y="5301050"/>
            <a:ext cx="4733229" cy="742063"/>
            <a:chOff x="575693" y="4067337"/>
            <a:chExt cx="1625933" cy="867949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514E6954-FF70-45EB-A79E-948DCEFE1AE8}"/>
                </a:ext>
              </a:extLst>
            </p:cNvPr>
            <p:cNvSpPr txBox="1"/>
            <p:nvPr/>
          </p:nvSpPr>
          <p:spPr>
            <a:xfrm>
              <a:off x="578400" y="4395302"/>
              <a:ext cx="1623226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EA525D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rgbClr val="EA525D"/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rgbClr val="EA525D"/>
                  </a:solidFill>
                </a:rPr>
                <a:t> </a:t>
              </a:r>
              <a:endParaRPr lang="ko-KR" altLang="en-US" sz="1200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307E691D-5CD7-4D0B-B94C-A064D689C8DF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rgbClr val="EA525D"/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D5C36B39-4CC8-40C2-8A81-4BC08C886E7A}"/>
              </a:ext>
            </a:extLst>
          </p:cNvPr>
          <p:cNvSpPr txBox="1"/>
          <p:nvPr/>
        </p:nvSpPr>
        <p:spPr>
          <a:xfrm>
            <a:off x="6556098" y="1753164"/>
            <a:ext cx="4838734" cy="1015663"/>
          </a:xfrm>
          <a:prstGeom prst="rect">
            <a:avLst/>
          </a:prstGeom>
          <a:noFill/>
        </p:spPr>
        <p:txBody>
          <a:bodyPr wrap="square" lIns="72000" rIns="108000" rtlCol="0">
            <a:spAutoFit/>
          </a:bodyPr>
          <a:lstStyle/>
          <a:p>
            <a:r>
              <a:rPr lang="en-US" altLang="ko-KR" sz="1200" dirty="0">
                <a:solidFill>
                  <a:srgbClr val="EA525D"/>
                </a:solidFill>
                <a:ea typeface="FZShuTi" pitchFamily="2" charset="-122"/>
                <a:cs typeface="Arial" pitchFamily="34" charset="0"/>
              </a:rPr>
              <a:t>Example Text :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rgbClr val="EA525D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rgbClr val="EA525D"/>
                </a:solidFill>
              </a:rPr>
              <a:t>Easy to change colors, photos and Text.</a:t>
            </a:r>
            <a:r>
              <a:rPr lang="ko-KR" altLang="en-US" sz="1200" dirty="0">
                <a:solidFill>
                  <a:srgbClr val="EA525D"/>
                </a:solidFill>
              </a:rPr>
              <a:t> </a:t>
            </a:r>
            <a:endParaRPr lang="ko-KR" altLang="en-US" sz="1200" dirty="0">
              <a:solidFill>
                <a:srgbClr val="EA525D"/>
              </a:solidFill>
              <a:cs typeface="Arial" pitchFamily="34" charset="0"/>
            </a:endParaRPr>
          </a:p>
        </p:txBody>
      </p:sp>
      <p:grpSp>
        <p:nvGrpSpPr>
          <p:cNvPr id="83" name="Grupo 82"/>
          <p:cNvGrpSpPr/>
          <p:nvPr/>
        </p:nvGrpSpPr>
        <p:grpSpPr>
          <a:xfrm>
            <a:off x="1659133" y="1597284"/>
            <a:ext cx="2950352" cy="4669881"/>
            <a:chOff x="2498725" y="4449763"/>
            <a:chExt cx="1293813" cy="2047875"/>
          </a:xfrm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498725" y="5365751"/>
              <a:ext cx="1293813" cy="1123950"/>
            </a:xfrm>
            <a:custGeom>
              <a:avLst/>
              <a:gdLst>
                <a:gd name="T0" fmla="*/ 141 w 168"/>
                <a:gd name="T1" fmla="*/ 6 h 145"/>
                <a:gd name="T2" fmla="*/ 159 w 168"/>
                <a:gd name="T3" fmla="*/ 29 h 145"/>
                <a:gd name="T4" fmla="*/ 165 w 168"/>
                <a:gd name="T5" fmla="*/ 69 h 145"/>
                <a:gd name="T6" fmla="*/ 167 w 168"/>
                <a:gd name="T7" fmla="*/ 139 h 145"/>
                <a:gd name="T8" fmla="*/ 163 w 168"/>
                <a:gd name="T9" fmla="*/ 144 h 145"/>
                <a:gd name="T10" fmla="*/ 149 w 168"/>
                <a:gd name="T11" fmla="*/ 143 h 145"/>
                <a:gd name="T12" fmla="*/ 146 w 168"/>
                <a:gd name="T13" fmla="*/ 129 h 145"/>
                <a:gd name="T14" fmla="*/ 142 w 168"/>
                <a:gd name="T15" fmla="*/ 99 h 145"/>
                <a:gd name="T16" fmla="*/ 141 w 168"/>
                <a:gd name="T17" fmla="*/ 86 h 145"/>
                <a:gd name="T18" fmla="*/ 139 w 168"/>
                <a:gd name="T19" fmla="*/ 56 h 145"/>
                <a:gd name="T20" fmla="*/ 139 w 168"/>
                <a:gd name="T21" fmla="*/ 101 h 145"/>
                <a:gd name="T22" fmla="*/ 138 w 168"/>
                <a:gd name="T23" fmla="*/ 138 h 145"/>
                <a:gd name="T24" fmla="*/ 132 w 168"/>
                <a:gd name="T25" fmla="*/ 144 h 145"/>
                <a:gd name="T26" fmla="*/ 104 w 168"/>
                <a:gd name="T27" fmla="*/ 144 h 145"/>
                <a:gd name="T28" fmla="*/ 95 w 168"/>
                <a:gd name="T29" fmla="*/ 144 h 145"/>
                <a:gd name="T30" fmla="*/ 66 w 168"/>
                <a:gd name="T31" fmla="*/ 143 h 145"/>
                <a:gd name="T32" fmla="*/ 63 w 168"/>
                <a:gd name="T33" fmla="*/ 140 h 145"/>
                <a:gd name="T34" fmla="*/ 64 w 168"/>
                <a:gd name="T35" fmla="*/ 127 h 145"/>
                <a:gd name="T36" fmla="*/ 60 w 168"/>
                <a:gd name="T37" fmla="*/ 122 h 145"/>
                <a:gd name="T38" fmla="*/ 15 w 168"/>
                <a:gd name="T39" fmla="*/ 97 h 145"/>
                <a:gd name="T40" fmla="*/ 6 w 168"/>
                <a:gd name="T41" fmla="*/ 89 h 145"/>
                <a:gd name="T42" fmla="*/ 3 w 168"/>
                <a:gd name="T43" fmla="*/ 73 h 145"/>
                <a:gd name="T44" fmla="*/ 19 w 168"/>
                <a:gd name="T45" fmla="*/ 50 h 145"/>
                <a:gd name="T46" fmla="*/ 43 w 168"/>
                <a:gd name="T47" fmla="*/ 21 h 145"/>
                <a:gd name="T48" fmla="*/ 74 w 168"/>
                <a:gd name="T49" fmla="*/ 2 h 145"/>
                <a:gd name="T50" fmla="*/ 84 w 168"/>
                <a:gd name="T51" fmla="*/ 4 h 145"/>
                <a:gd name="T52" fmla="*/ 88 w 168"/>
                <a:gd name="T53" fmla="*/ 7 h 145"/>
                <a:gd name="T54" fmla="*/ 101 w 168"/>
                <a:gd name="T55" fmla="*/ 12 h 145"/>
                <a:gd name="T56" fmla="*/ 107 w 168"/>
                <a:gd name="T57" fmla="*/ 22 h 145"/>
                <a:gd name="T58" fmla="*/ 108 w 168"/>
                <a:gd name="T59" fmla="*/ 16 h 145"/>
                <a:gd name="T60" fmla="*/ 111 w 168"/>
                <a:gd name="T61" fmla="*/ 11 h 145"/>
                <a:gd name="T62" fmla="*/ 120 w 168"/>
                <a:gd name="T63" fmla="*/ 3 h 145"/>
                <a:gd name="T64" fmla="*/ 127 w 168"/>
                <a:gd name="T65" fmla="*/ 2 h 145"/>
                <a:gd name="T66" fmla="*/ 137 w 168"/>
                <a:gd name="T67" fmla="*/ 5 h 145"/>
                <a:gd name="T68" fmla="*/ 141 w 168"/>
                <a:gd name="T69" fmla="*/ 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8" h="145">
                  <a:moveTo>
                    <a:pt x="141" y="6"/>
                  </a:moveTo>
                  <a:cubicBezTo>
                    <a:pt x="152" y="11"/>
                    <a:pt x="156" y="19"/>
                    <a:pt x="159" y="29"/>
                  </a:cubicBezTo>
                  <a:cubicBezTo>
                    <a:pt x="163" y="42"/>
                    <a:pt x="164" y="56"/>
                    <a:pt x="165" y="69"/>
                  </a:cubicBezTo>
                  <a:cubicBezTo>
                    <a:pt x="166" y="92"/>
                    <a:pt x="167" y="116"/>
                    <a:pt x="167" y="139"/>
                  </a:cubicBezTo>
                  <a:cubicBezTo>
                    <a:pt x="168" y="143"/>
                    <a:pt x="167" y="144"/>
                    <a:pt x="163" y="144"/>
                  </a:cubicBezTo>
                  <a:cubicBezTo>
                    <a:pt x="158" y="143"/>
                    <a:pt x="152" y="145"/>
                    <a:pt x="149" y="143"/>
                  </a:cubicBezTo>
                  <a:cubicBezTo>
                    <a:pt x="145" y="140"/>
                    <a:pt x="146" y="134"/>
                    <a:pt x="146" y="129"/>
                  </a:cubicBezTo>
                  <a:cubicBezTo>
                    <a:pt x="144" y="119"/>
                    <a:pt x="143" y="109"/>
                    <a:pt x="142" y="99"/>
                  </a:cubicBezTo>
                  <a:cubicBezTo>
                    <a:pt x="140" y="95"/>
                    <a:pt x="141" y="91"/>
                    <a:pt x="141" y="86"/>
                  </a:cubicBezTo>
                  <a:cubicBezTo>
                    <a:pt x="143" y="77"/>
                    <a:pt x="142" y="66"/>
                    <a:pt x="139" y="56"/>
                  </a:cubicBezTo>
                  <a:cubicBezTo>
                    <a:pt x="144" y="71"/>
                    <a:pt x="141" y="86"/>
                    <a:pt x="139" y="101"/>
                  </a:cubicBezTo>
                  <a:cubicBezTo>
                    <a:pt x="137" y="113"/>
                    <a:pt x="137" y="126"/>
                    <a:pt x="138" y="138"/>
                  </a:cubicBezTo>
                  <a:cubicBezTo>
                    <a:pt x="138" y="144"/>
                    <a:pt x="138" y="144"/>
                    <a:pt x="132" y="144"/>
                  </a:cubicBezTo>
                  <a:cubicBezTo>
                    <a:pt x="123" y="144"/>
                    <a:pt x="113" y="145"/>
                    <a:pt x="104" y="144"/>
                  </a:cubicBezTo>
                  <a:cubicBezTo>
                    <a:pt x="101" y="144"/>
                    <a:pt x="98" y="144"/>
                    <a:pt x="95" y="144"/>
                  </a:cubicBezTo>
                  <a:cubicBezTo>
                    <a:pt x="85" y="143"/>
                    <a:pt x="76" y="144"/>
                    <a:pt x="66" y="143"/>
                  </a:cubicBezTo>
                  <a:cubicBezTo>
                    <a:pt x="64" y="143"/>
                    <a:pt x="62" y="143"/>
                    <a:pt x="63" y="140"/>
                  </a:cubicBezTo>
                  <a:cubicBezTo>
                    <a:pt x="63" y="136"/>
                    <a:pt x="64" y="131"/>
                    <a:pt x="64" y="127"/>
                  </a:cubicBezTo>
                  <a:cubicBezTo>
                    <a:pt x="65" y="124"/>
                    <a:pt x="63" y="123"/>
                    <a:pt x="60" y="122"/>
                  </a:cubicBezTo>
                  <a:cubicBezTo>
                    <a:pt x="44" y="116"/>
                    <a:pt x="28" y="109"/>
                    <a:pt x="15" y="97"/>
                  </a:cubicBezTo>
                  <a:cubicBezTo>
                    <a:pt x="12" y="95"/>
                    <a:pt x="9" y="92"/>
                    <a:pt x="6" y="89"/>
                  </a:cubicBezTo>
                  <a:cubicBezTo>
                    <a:pt x="1" y="85"/>
                    <a:pt x="0" y="79"/>
                    <a:pt x="3" y="73"/>
                  </a:cubicBezTo>
                  <a:cubicBezTo>
                    <a:pt x="6" y="64"/>
                    <a:pt x="13" y="57"/>
                    <a:pt x="19" y="50"/>
                  </a:cubicBezTo>
                  <a:cubicBezTo>
                    <a:pt x="27" y="40"/>
                    <a:pt x="34" y="30"/>
                    <a:pt x="43" y="21"/>
                  </a:cubicBezTo>
                  <a:cubicBezTo>
                    <a:pt x="51" y="11"/>
                    <a:pt x="60" y="3"/>
                    <a:pt x="74" y="2"/>
                  </a:cubicBezTo>
                  <a:cubicBezTo>
                    <a:pt x="77" y="3"/>
                    <a:pt x="80" y="4"/>
                    <a:pt x="84" y="4"/>
                  </a:cubicBezTo>
                  <a:cubicBezTo>
                    <a:pt x="85" y="4"/>
                    <a:pt x="87" y="5"/>
                    <a:pt x="88" y="7"/>
                  </a:cubicBezTo>
                  <a:cubicBezTo>
                    <a:pt x="91" y="10"/>
                    <a:pt x="96" y="12"/>
                    <a:pt x="101" y="12"/>
                  </a:cubicBezTo>
                  <a:cubicBezTo>
                    <a:pt x="108" y="13"/>
                    <a:pt x="108" y="12"/>
                    <a:pt x="107" y="22"/>
                  </a:cubicBezTo>
                  <a:cubicBezTo>
                    <a:pt x="108" y="20"/>
                    <a:pt x="107" y="18"/>
                    <a:pt x="108" y="16"/>
                  </a:cubicBezTo>
                  <a:cubicBezTo>
                    <a:pt x="108" y="14"/>
                    <a:pt x="109" y="12"/>
                    <a:pt x="111" y="11"/>
                  </a:cubicBezTo>
                  <a:cubicBezTo>
                    <a:pt x="114" y="9"/>
                    <a:pt x="117" y="6"/>
                    <a:pt x="120" y="3"/>
                  </a:cubicBezTo>
                  <a:cubicBezTo>
                    <a:pt x="122" y="1"/>
                    <a:pt x="124" y="0"/>
                    <a:pt x="127" y="2"/>
                  </a:cubicBezTo>
                  <a:cubicBezTo>
                    <a:pt x="130" y="4"/>
                    <a:pt x="133" y="4"/>
                    <a:pt x="137" y="5"/>
                  </a:cubicBezTo>
                  <a:cubicBezTo>
                    <a:pt x="138" y="5"/>
                    <a:pt x="140" y="5"/>
                    <a:pt x="141" y="6"/>
                  </a:cubicBezTo>
                  <a:close/>
                </a:path>
              </a:pathLst>
            </a:custGeom>
            <a:solidFill>
              <a:srgbClr val="EE7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3052763" y="4791076"/>
              <a:ext cx="547688" cy="752475"/>
            </a:xfrm>
            <a:custGeom>
              <a:avLst/>
              <a:gdLst>
                <a:gd name="T0" fmla="*/ 69 w 71"/>
                <a:gd name="T1" fmla="*/ 80 h 97"/>
                <a:gd name="T2" fmla="*/ 53 w 71"/>
                <a:gd name="T3" fmla="*/ 76 h 97"/>
                <a:gd name="T4" fmla="*/ 49 w 71"/>
                <a:gd name="T5" fmla="*/ 78 h 97"/>
                <a:gd name="T6" fmla="*/ 39 w 71"/>
                <a:gd name="T7" fmla="*/ 86 h 97"/>
                <a:gd name="T8" fmla="*/ 36 w 71"/>
                <a:gd name="T9" fmla="*/ 92 h 97"/>
                <a:gd name="T10" fmla="*/ 36 w 71"/>
                <a:gd name="T11" fmla="*/ 96 h 97"/>
                <a:gd name="T12" fmla="*/ 35 w 71"/>
                <a:gd name="T13" fmla="*/ 96 h 97"/>
                <a:gd name="T14" fmla="*/ 28 w 71"/>
                <a:gd name="T15" fmla="*/ 88 h 97"/>
                <a:gd name="T16" fmla="*/ 14 w 71"/>
                <a:gd name="T17" fmla="*/ 81 h 97"/>
                <a:gd name="T18" fmla="*/ 10 w 71"/>
                <a:gd name="T19" fmla="*/ 79 h 97"/>
                <a:gd name="T20" fmla="*/ 2 w 71"/>
                <a:gd name="T21" fmla="*/ 76 h 97"/>
                <a:gd name="T22" fmla="*/ 5 w 71"/>
                <a:gd name="T23" fmla="*/ 75 h 97"/>
                <a:gd name="T24" fmla="*/ 18 w 71"/>
                <a:gd name="T25" fmla="*/ 64 h 97"/>
                <a:gd name="T26" fmla="*/ 15 w 71"/>
                <a:gd name="T27" fmla="*/ 56 h 97"/>
                <a:gd name="T28" fmla="*/ 12 w 71"/>
                <a:gd name="T29" fmla="*/ 52 h 97"/>
                <a:gd name="T30" fmla="*/ 8 w 71"/>
                <a:gd name="T31" fmla="*/ 42 h 97"/>
                <a:gd name="T32" fmla="*/ 6 w 71"/>
                <a:gd name="T33" fmla="*/ 37 h 97"/>
                <a:gd name="T34" fmla="*/ 2 w 71"/>
                <a:gd name="T35" fmla="*/ 32 h 97"/>
                <a:gd name="T36" fmla="*/ 3 w 71"/>
                <a:gd name="T37" fmla="*/ 19 h 97"/>
                <a:gd name="T38" fmla="*/ 4 w 71"/>
                <a:gd name="T39" fmla="*/ 19 h 97"/>
                <a:gd name="T40" fmla="*/ 8 w 71"/>
                <a:gd name="T41" fmla="*/ 19 h 97"/>
                <a:gd name="T42" fmla="*/ 18 w 71"/>
                <a:gd name="T43" fmla="*/ 17 h 97"/>
                <a:gd name="T44" fmla="*/ 26 w 71"/>
                <a:gd name="T45" fmla="*/ 17 h 97"/>
                <a:gd name="T46" fmla="*/ 21 w 71"/>
                <a:gd name="T47" fmla="*/ 17 h 97"/>
                <a:gd name="T48" fmla="*/ 18 w 71"/>
                <a:gd name="T49" fmla="*/ 16 h 97"/>
                <a:gd name="T50" fmla="*/ 20 w 71"/>
                <a:gd name="T51" fmla="*/ 14 h 97"/>
                <a:gd name="T52" fmla="*/ 28 w 71"/>
                <a:gd name="T53" fmla="*/ 9 h 97"/>
                <a:gd name="T54" fmla="*/ 38 w 71"/>
                <a:gd name="T55" fmla="*/ 2 h 97"/>
                <a:gd name="T56" fmla="*/ 44 w 71"/>
                <a:gd name="T57" fmla="*/ 3 h 97"/>
                <a:gd name="T58" fmla="*/ 55 w 71"/>
                <a:gd name="T59" fmla="*/ 15 h 97"/>
                <a:gd name="T60" fmla="*/ 57 w 71"/>
                <a:gd name="T61" fmla="*/ 18 h 97"/>
                <a:gd name="T62" fmla="*/ 53 w 71"/>
                <a:gd name="T63" fmla="*/ 19 h 97"/>
                <a:gd name="T64" fmla="*/ 48 w 71"/>
                <a:gd name="T65" fmla="*/ 18 h 97"/>
                <a:gd name="T66" fmla="*/ 66 w 71"/>
                <a:gd name="T67" fmla="*/ 22 h 97"/>
                <a:gd name="T68" fmla="*/ 65 w 71"/>
                <a:gd name="T69" fmla="*/ 38 h 97"/>
                <a:gd name="T70" fmla="*/ 61 w 71"/>
                <a:gd name="T71" fmla="*/ 46 h 97"/>
                <a:gd name="T72" fmla="*/ 49 w 71"/>
                <a:gd name="T73" fmla="*/ 60 h 97"/>
                <a:gd name="T74" fmla="*/ 47 w 71"/>
                <a:gd name="T75" fmla="*/ 66 h 97"/>
                <a:gd name="T76" fmla="*/ 53 w 71"/>
                <a:gd name="T77" fmla="*/ 74 h 97"/>
                <a:gd name="T78" fmla="*/ 67 w 71"/>
                <a:gd name="T79" fmla="*/ 79 h 97"/>
                <a:gd name="T80" fmla="*/ 69 w 71"/>
                <a:gd name="T81" fmla="*/ 8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1" h="97">
                  <a:moveTo>
                    <a:pt x="69" y="80"/>
                  </a:moveTo>
                  <a:cubicBezTo>
                    <a:pt x="64" y="79"/>
                    <a:pt x="58" y="80"/>
                    <a:pt x="53" y="76"/>
                  </a:cubicBezTo>
                  <a:cubicBezTo>
                    <a:pt x="51" y="75"/>
                    <a:pt x="50" y="76"/>
                    <a:pt x="49" y="78"/>
                  </a:cubicBezTo>
                  <a:cubicBezTo>
                    <a:pt x="47" y="81"/>
                    <a:pt x="43" y="84"/>
                    <a:pt x="39" y="86"/>
                  </a:cubicBezTo>
                  <a:cubicBezTo>
                    <a:pt x="37" y="87"/>
                    <a:pt x="36" y="89"/>
                    <a:pt x="36" y="92"/>
                  </a:cubicBezTo>
                  <a:cubicBezTo>
                    <a:pt x="36" y="93"/>
                    <a:pt x="36" y="95"/>
                    <a:pt x="36" y="96"/>
                  </a:cubicBezTo>
                  <a:cubicBezTo>
                    <a:pt x="35" y="97"/>
                    <a:pt x="35" y="97"/>
                    <a:pt x="35" y="96"/>
                  </a:cubicBezTo>
                  <a:cubicBezTo>
                    <a:pt x="35" y="89"/>
                    <a:pt x="35" y="89"/>
                    <a:pt x="28" y="88"/>
                  </a:cubicBezTo>
                  <a:cubicBezTo>
                    <a:pt x="23" y="87"/>
                    <a:pt x="18" y="85"/>
                    <a:pt x="14" y="81"/>
                  </a:cubicBezTo>
                  <a:cubicBezTo>
                    <a:pt x="13" y="79"/>
                    <a:pt x="11" y="79"/>
                    <a:pt x="10" y="79"/>
                  </a:cubicBezTo>
                  <a:cubicBezTo>
                    <a:pt x="7" y="79"/>
                    <a:pt x="4" y="79"/>
                    <a:pt x="2" y="76"/>
                  </a:cubicBezTo>
                  <a:cubicBezTo>
                    <a:pt x="3" y="74"/>
                    <a:pt x="4" y="75"/>
                    <a:pt x="5" y="75"/>
                  </a:cubicBezTo>
                  <a:cubicBezTo>
                    <a:pt x="13" y="74"/>
                    <a:pt x="16" y="72"/>
                    <a:pt x="18" y="64"/>
                  </a:cubicBezTo>
                  <a:cubicBezTo>
                    <a:pt x="16" y="62"/>
                    <a:pt x="18" y="58"/>
                    <a:pt x="15" y="56"/>
                  </a:cubicBezTo>
                  <a:cubicBezTo>
                    <a:pt x="14" y="55"/>
                    <a:pt x="13" y="53"/>
                    <a:pt x="12" y="52"/>
                  </a:cubicBezTo>
                  <a:cubicBezTo>
                    <a:pt x="10" y="49"/>
                    <a:pt x="9" y="45"/>
                    <a:pt x="8" y="42"/>
                  </a:cubicBezTo>
                  <a:cubicBezTo>
                    <a:pt x="7" y="40"/>
                    <a:pt x="7" y="38"/>
                    <a:pt x="6" y="37"/>
                  </a:cubicBezTo>
                  <a:cubicBezTo>
                    <a:pt x="5" y="35"/>
                    <a:pt x="3" y="34"/>
                    <a:pt x="2" y="32"/>
                  </a:cubicBezTo>
                  <a:cubicBezTo>
                    <a:pt x="1" y="28"/>
                    <a:pt x="0" y="24"/>
                    <a:pt x="3" y="19"/>
                  </a:cubicBezTo>
                  <a:cubicBezTo>
                    <a:pt x="3" y="19"/>
                    <a:pt x="3" y="19"/>
                    <a:pt x="4" y="19"/>
                  </a:cubicBezTo>
                  <a:cubicBezTo>
                    <a:pt x="5" y="22"/>
                    <a:pt x="7" y="23"/>
                    <a:pt x="8" y="19"/>
                  </a:cubicBezTo>
                  <a:cubicBezTo>
                    <a:pt x="11" y="16"/>
                    <a:pt x="14" y="16"/>
                    <a:pt x="18" y="17"/>
                  </a:cubicBezTo>
                  <a:cubicBezTo>
                    <a:pt x="21" y="18"/>
                    <a:pt x="24" y="17"/>
                    <a:pt x="26" y="17"/>
                  </a:cubicBezTo>
                  <a:cubicBezTo>
                    <a:pt x="24" y="16"/>
                    <a:pt x="22" y="17"/>
                    <a:pt x="21" y="17"/>
                  </a:cubicBezTo>
                  <a:cubicBezTo>
                    <a:pt x="20" y="17"/>
                    <a:pt x="18" y="17"/>
                    <a:pt x="18" y="16"/>
                  </a:cubicBezTo>
                  <a:cubicBezTo>
                    <a:pt x="18" y="15"/>
                    <a:pt x="19" y="14"/>
                    <a:pt x="20" y="14"/>
                  </a:cubicBezTo>
                  <a:cubicBezTo>
                    <a:pt x="22" y="12"/>
                    <a:pt x="25" y="11"/>
                    <a:pt x="28" y="9"/>
                  </a:cubicBezTo>
                  <a:cubicBezTo>
                    <a:pt x="32" y="7"/>
                    <a:pt x="35" y="5"/>
                    <a:pt x="38" y="2"/>
                  </a:cubicBezTo>
                  <a:cubicBezTo>
                    <a:pt x="40" y="0"/>
                    <a:pt x="43" y="0"/>
                    <a:pt x="44" y="3"/>
                  </a:cubicBezTo>
                  <a:cubicBezTo>
                    <a:pt x="47" y="7"/>
                    <a:pt x="51" y="11"/>
                    <a:pt x="55" y="15"/>
                  </a:cubicBezTo>
                  <a:cubicBezTo>
                    <a:pt x="56" y="15"/>
                    <a:pt x="58" y="17"/>
                    <a:pt x="57" y="18"/>
                  </a:cubicBezTo>
                  <a:cubicBezTo>
                    <a:pt x="56" y="20"/>
                    <a:pt x="54" y="19"/>
                    <a:pt x="53" y="19"/>
                  </a:cubicBezTo>
                  <a:cubicBezTo>
                    <a:pt x="51" y="19"/>
                    <a:pt x="50" y="18"/>
                    <a:pt x="48" y="18"/>
                  </a:cubicBezTo>
                  <a:cubicBezTo>
                    <a:pt x="54" y="21"/>
                    <a:pt x="61" y="16"/>
                    <a:pt x="66" y="22"/>
                  </a:cubicBezTo>
                  <a:cubicBezTo>
                    <a:pt x="71" y="26"/>
                    <a:pt x="71" y="34"/>
                    <a:pt x="65" y="38"/>
                  </a:cubicBezTo>
                  <a:cubicBezTo>
                    <a:pt x="63" y="40"/>
                    <a:pt x="61" y="43"/>
                    <a:pt x="61" y="46"/>
                  </a:cubicBezTo>
                  <a:cubicBezTo>
                    <a:pt x="58" y="52"/>
                    <a:pt x="55" y="57"/>
                    <a:pt x="49" y="60"/>
                  </a:cubicBezTo>
                  <a:cubicBezTo>
                    <a:pt x="47" y="62"/>
                    <a:pt x="47" y="64"/>
                    <a:pt x="47" y="66"/>
                  </a:cubicBezTo>
                  <a:cubicBezTo>
                    <a:pt x="47" y="71"/>
                    <a:pt x="49" y="73"/>
                    <a:pt x="53" y="74"/>
                  </a:cubicBezTo>
                  <a:cubicBezTo>
                    <a:pt x="57" y="76"/>
                    <a:pt x="62" y="77"/>
                    <a:pt x="67" y="79"/>
                  </a:cubicBezTo>
                  <a:cubicBezTo>
                    <a:pt x="68" y="79"/>
                    <a:pt x="69" y="79"/>
                    <a:pt x="69" y="80"/>
                  </a:cubicBezTo>
                  <a:close/>
                </a:path>
              </a:pathLst>
            </a:custGeom>
            <a:solidFill>
              <a:srgbClr val="F7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3038475" y="4449763"/>
              <a:ext cx="569913" cy="520700"/>
            </a:xfrm>
            <a:custGeom>
              <a:avLst/>
              <a:gdLst>
                <a:gd name="T0" fmla="*/ 6 w 74"/>
                <a:gd name="T1" fmla="*/ 63 h 67"/>
                <a:gd name="T2" fmla="*/ 5 w 74"/>
                <a:gd name="T3" fmla="*/ 63 h 67"/>
                <a:gd name="T4" fmla="*/ 5 w 74"/>
                <a:gd name="T5" fmla="*/ 63 h 67"/>
                <a:gd name="T6" fmla="*/ 16 w 74"/>
                <a:gd name="T7" fmla="*/ 25 h 67"/>
                <a:gd name="T8" fmla="*/ 17 w 74"/>
                <a:gd name="T9" fmla="*/ 20 h 67"/>
                <a:gd name="T10" fmla="*/ 26 w 74"/>
                <a:gd name="T11" fmla="*/ 3 h 67"/>
                <a:gd name="T12" fmla="*/ 43 w 74"/>
                <a:gd name="T13" fmla="*/ 2 h 67"/>
                <a:gd name="T14" fmla="*/ 52 w 74"/>
                <a:gd name="T15" fmla="*/ 15 h 67"/>
                <a:gd name="T16" fmla="*/ 55 w 74"/>
                <a:gd name="T17" fmla="*/ 20 h 67"/>
                <a:gd name="T18" fmla="*/ 73 w 74"/>
                <a:gd name="T19" fmla="*/ 59 h 67"/>
                <a:gd name="T20" fmla="*/ 68 w 74"/>
                <a:gd name="T21" fmla="*/ 66 h 67"/>
                <a:gd name="T22" fmla="*/ 66 w 74"/>
                <a:gd name="T23" fmla="*/ 66 h 67"/>
                <a:gd name="T24" fmla="*/ 58 w 74"/>
                <a:gd name="T25" fmla="*/ 64 h 67"/>
                <a:gd name="T26" fmla="*/ 49 w 74"/>
                <a:gd name="T27" fmla="*/ 63 h 67"/>
                <a:gd name="T28" fmla="*/ 47 w 74"/>
                <a:gd name="T29" fmla="*/ 61 h 67"/>
                <a:gd name="T30" fmla="*/ 50 w 74"/>
                <a:gd name="T31" fmla="*/ 60 h 67"/>
                <a:gd name="T32" fmla="*/ 59 w 74"/>
                <a:gd name="T33" fmla="*/ 62 h 67"/>
                <a:gd name="T34" fmla="*/ 44 w 74"/>
                <a:gd name="T35" fmla="*/ 46 h 67"/>
                <a:gd name="T36" fmla="*/ 42 w 74"/>
                <a:gd name="T37" fmla="*/ 46 h 67"/>
                <a:gd name="T38" fmla="*/ 20 w 74"/>
                <a:gd name="T39" fmla="*/ 60 h 67"/>
                <a:gd name="T40" fmla="*/ 28 w 74"/>
                <a:gd name="T41" fmla="*/ 59 h 67"/>
                <a:gd name="T42" fmla="*/ 31 w 74"/>
                <a:gd name="T43" fmla="*/ 60 h 67"/>
                <a:gd name="T44" fmla="*/ 29 w 74"/>
                <a:gd name="T45" fmla="*/ 62 h 67"/>
                <a:gd name="T46" fmla="*/ 21 w 74"/>
                <a:gd name="T47" fmla="*/ 62 h 67"/>
                <a:gd name="T48" fmla="*/ 10 w 74"/>
                <a:gd name="T49" fmla="*/ 64 h 67"/>
                <a:gd name="T50" fmla="*/ 6 w 74"/>
                <a:gd name="T51" fmla="*/ 6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67">
                  <a:moveTo>
                    <a:pt x="6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0" y="47"/>
                    <a:pt x="3" y="35"/>
                    <a:pt x="16" y="25"/>
                  </a:cubicBezTo>
                  <a:cubicBezTo>
                    <a:pt x="17" y="24"/>
                    <a:pt x="18" y="23"/>
                    <a:pt x="17" y="20"/>
                  </a:cubicBezTo>
                  <a:cubicBezTo>
                    <a:pt x="15" y="12"/>
                    <a:pt x="18" y="7"/>
                    <a:pt x="26" y="3"/>
                  </a:cubicBezTo>
                  <a:cubicBezTo>
                    <a:pt x="31" y="1"/>
                    <a:pt x="37" y="0"/>
                    <a:pt x="43" y="2"/>
                  </a:cubicBezTo>
                  <a:cubicBezTo>
                    <a:pt x="51" y="4"/>
                    <a:pt x="53" y="7"/>
                    <a:pt x="52" y="15"/>
                  </a:cubicBezTo>
                  <a:cubicBezTo>
                    <a:pt x="52" y="18"/>
                    <a:pt x="52" y="19"/>
                    <a:pt x="55" y="20"/>
                  </a:cubicBezTo>
                  <a:cubicBezTo>
                    <a:pt x="70" y="27"/>
                    <a:pt x="74" y="45"/>
                    <a:pt x="73" y="59"/>
                  </a:cubicBezTo>
                  <a:cubicBezTo>
                    <a:pt x="73" y="62"/>
                    <a:pt x="71" y="64"/>
                    <a:pt x="68" y="66"/>
                  </a:cubicBezTo>
                  <a:cubicBezTo>
                    <a:pt x="68" y="66"/>
                    <a:pt x="67" y="67"/>
                    <a:pt x="66" y="66"/>
                  </a:cubicBezTo>
                  <a:cubicBezTo>
                    <a:pt x="64" y="64"/>
                    <a:pt x="61" y="63"/>
                    <a:pt x="58" y="64"/>
                  </a:cubicBezTo>
                  <a:cubicBezTo>
                    <a:pt x="55" y="65"/>
                    <a:pt x="51" y="64"/>
                    <a:pt x="49" y="63"/>
                  </a:cubicBezTo>
                  <a:cubicBezTo>
                    <a:pt x="48" y="62"/>
                    <a:pt x="47" y="62"/>
                    <a:pt x="47" y="61"/>
                  </a:cubicBezTo>
                  <a:cubicBezTo>
                    <a:pt x="47" y="59"/>
                    <a:pt x="49" y="60"/>
                    <a:pt x="50" y="60"/>
                  </a:cubicBezTo>
                  <a:cubicBezTo>
                    <a:pt x="53" y="61"/>
                    <a:pt x="55" y="63"/>
                    <a:pt x="59" y="62"/>
                  </a:cubicBezTo>
                  <a:cubicBezTo>
                    <a:pt x="54" y="57"/>
                    <a:pt x="48" y="52"/>
                    <a:pt x="44" y="46"/>
                  </a:cubicBezTo>
                  <a:cubicBezTo>
                    <a:pt x="44" y="45"/>
                    <a:pt x="43" y="45"/>
                    <a:pt x="42" y="46"/>
                  </a:cubicBezTo>
                  <a:cubicBezTo>
                    <a:pt x="35" y="52"/>
                    <a:pt x="28" y="56"/>
                    <a:pt x="20" y="60"/>
                  </a:cubicBezTo>
                  <a:cubicBezTo>
                    <a:pt x="23" y="61"/>
                    <a:pt x="26" y="59"/>
                    <a:pt x="28" y="59"/>
                  </a:cubicBezTo>
                  <a:cubicBezTo>
                    <a:pt x="29" y="59"/>
                    <a:pt x="30" y="59"/>
                    <a:pt x="31" y="60"/>
                  </a:cubicBezTo>
                  <a:cubicBezTo>
                    <a:pt x="31" y="61"/>
                    <a:pt x="30" y="62"/>
                    <a:pt x="29" y="62"/>
                  </a:cubicBezTo>
                  <a:cubicBezTo>
                    <a:pt x="26" y="63"/>
                    <a:pt x="24" y="64"/>
                    <a:pt x="21" y="62"/>
                  </a:cubicBezTo>
                  <a:cubicBezTo>
                    <a:pt x="17" y="61"/>
                    <a:pt x="14" y="62"/>
                    <a:pt x="10" y="64"/>
                  </a:cubicBezTo>
                  <a:cubicBezTo>
                    <a:pt x="9" y="65"/>
                    <a:pt x="7" y="64"/>
                    <a:pt x="6" y="63"/>
                  </a:cubicBezTo>
                  <a:close/>
                </a:path>
              </a:pathLst>
            </a:custGeom>
            <a:solidFill>
              <a:srgbClr val="242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3300413" y="5761038"/>
              <a:ext cx="307975" cy="736600"/>
            </a:xfrm>
            <a:custGeom>
              <a:avLst/>
              <a:gdLst>
                <a:gd name="T0" fmla="*/ 0 w 40"/>
                <a:gd name="T1" fmla="*/ 93 h 95"/>
                <a:gd name="T2" fmla="*/ 28 w 40"/>
                <a:gd name="T3" fmla="*/ 93 h 95"/>
                <a:gd name="T4" fmla="*/ 32 w 40"/>
                <a:gd name="T5" fmla="*/ 88 h 95"/>
                <a:gd name="T6" fmla="*/ 33 w 40"/>
                <a:gd name="T7" fmla="*/ 51 h 95"/>
                <a:gd name="T8" fmla="*/ 36 w 40"/>
                <a:gd name="T9" fmla="*/ 22 h 95"/>
                <a:gd name="T10" fmla="*/ 34 w 40"/>
                <a:gd name="T11" fmla="*/ 5 h 95"/>
                <a:gd name="T12" fmla="*/ 34 w 40"/>
                <a:gd name="T13" fmla="*/ 1 h 95"/>
                <a:gd name="T14" fmla="*/ 36 w 40"/>
                <a:gd name="T15" fmla="*/ 4 h 95"/>
                <a:gd name="T16" fmla="*/ 39 w 40"/>
                <a:gd name="T17" fmla="*/ 37 h 95"/>
                <a:gd name="T18" fmla="*/ 38 w 40"/>
                <a:gd name="T19" fmla="*/ 48 h 95"/>
                <a:gd name="T20" fmla="*/ 36 w 40"/>
                <a:gd name="T21" fmla="*/ 49 h 95"/>
                <a:gd name="T22" fmla="*/ 35 w 40"/>
                <a:gd name="T23" fmla="*/ 84 h 95"/>
                <a:gd name="T24" fmla="*/ 27 w 40"/>
                <a:gd name="T25" fmla="*/ 94 h 95"/>
                <a:gd name="T26" fmla="*/ 0 w 40"/>
                <a:gd name="T27" fmla="*/ 9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95">
                  <a:moveTo>
                    <a:pt x="0" y="93"/>
                  </a:moveTo>
                  <a:cubicBezTo>
                    <a:pt x="9" y="93"/>
                    <a:pt x="19" y="93"/>
                    <a:pt x="28" y="93"/>
                  </a:cubicBezTo>
                  <a:cubicBezTo>
                    <a:pt x="32" y="93"/>
                    <a:pt x="33" y="91"/>
                    <a:pt x="32" y="88"/>
                  </a:cubicBezTo>
                  <a:cubicBezTo>
                    <a:pt x="31" y="76"/>
                    <a:pt x="31" y="63"/>
                    <a:pt x="33" y="51"/>
                  </a:cubicBezTo>
                  <a:cubicBezTo>
                    <a:pt x="34" y="41"/>
                    <a:pt x="37" y="32"/>
                    <a:pt x="36" y="22"/>
                  </a:cubicBezTo>
                  <a:cubicBezTo>
                    <a:pt x="36" y="16"/>
                    <a:pt x="35" y="10"/>
                    <a:pt x="34" y="5"/>
                  </a:cubicBezTo>
                  <a:cubicBezTo>
                    <a:pt x="33" y="3"/>
                    <a:pt x="32" y="1"/>
                    <a:pt x="34" y="1"/>
                  </a:cubicBezTo>
                  <a:cubicBezTo>
                    <a:pt x="36" y="0"/>
                    <a:pt x="36" y="2"/>
                    <a:pt x="36" y="4"/>
                  </a:cubicBezTo>
                  <a:cubicBezTo>
                    <a:pt x="39" y="15"/>
                    <a:pt x="40" y="26"/>
                    <a:pt x="39" y="37"/>
                  </a:cubicBezTo>
                  <a:cubicBezTo>
                    <a:pt x="38" y="41"/>
                    <a:pt x="38" y="44"/>
                    <a:pt x="38" y="48"/>
                  </a:cubicBezTo>
                  <a:cubicBezTo>
                    <a:pt x="37" y="47"/>
                    <a:pt x="37" y="48"/>
                    <a:pt x="36" y="49"/>
                  </a:cubicBezTo>
                  <a:cubicBezTo>
                    <a:pt x="34" y="61"/>
                    <a:pt x="34" y="73"/>
                    <a:pt x="35" y="84"/>
                  </a:cubicBezTo>
                  <a:cubicBezTo>
                    <a:pt x="36" y="94"/>
                    <a:pt x="36" y="94"/>
                    <a:pt x="27" y="94"/>
                  </a:cubicBezTo>
                  <a:cubicBezTo>
                    <a:pt x="18" y="94"/>
                    <a:pt x="9" y="95"/>
                    <a:pt x="0" y="93"/>
                  </a:cubicBezTo>
                  <a:close/>
                </a:path>
              </a:pathLst>
            </a:custGeom>
            <a:solidFill>
              <a:srgbClr val="F39B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3392488" y="5148263"/>
              <a:ext cx="130175" cy="155575"/>
            </a:xfrm>
            <a:custGeom>
              <a:avLst/>
              <a:gdLst>
                <a:gd name="T0" fmla="*/ 3 w 17"/>
                <a:gd name="T1" fmla="*/ 20 h 20"/>
                <a:gd name="T2" fmla="*/ 2 w 17"/>
                <a:gd name="T3" fmla="*/ 15 h 20"/>
                <a:gd name="T4" fmla="*/ 17 w 17"/>
                <a:gd name="T5" fmla="*/ 0 h 20"/>
                <a:gd name="T6" fmla="*/ 3 w 17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0">
                  <a:moveTo>
                    <a:pt x="3" y="20"/>
                  </a:moveTo>
                  <a:cubicBezTo>
                    <a:pt x="0" y="19"/>
                    <a:pt x="1" y="16"/>
                    <a:pt x="2" y="15"/>
                  </a:cubicBezTo>
                  <a:cubicBezTo>
                    <a:pt x="9" y="12"/>
                    <a:pt x="12" y="5"/>
                    <a:pt x="17" y="0"/>
                  </a:cubicBezTo>
                  <a:cubicBezTo>
                    <a:pt x="16" y="9"/>
                    <a:pt x="10" y="15"/>
                    <a:pt x="3" y="20"/>
                  </a:cubicBezTo>
                  <a:close/>
                </a:path>
              </a:pathLst>
            </a:custGeom>
            <a:solidFill>
              <a:srgbClr val="6D67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3092450" y="5070476"/>
              <a:ext cx="60325" cy="131763"/>
            </a:xfrm>
            <a:custGeom>
              <a:avLst/>
              <a:gdLst>
                <a:gd name="T0" fmla="*/ 1 w 8"/>
                <a:gd name="T1" fmla="*/ 1 h 17"/>
                <a:gd name="T2" fmla="*/ 3 w 8"/>
                <a:gd name="T3" fmla="*/ 3 h 17"/>
                <a:gd name="T4" fmla="*/ 8 w 8"/>
                <a:gd name="T5" fmla="*/ 16 h 17"/>
                <a:gd name="T6" fmla="*/ 1 w 8"/>
                <a:gd name="T7" fmla="*/ 16 h 17"/>
                <a:gd name="T8" fmla="*/ 1 w 8"/>
                <a:gd name="T9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7">
                  <a:moveTo>
                    <a:pt x="1" y="1"/>
                  </a:moveTo>
                  <a:cubicBezTo>
                    <a:pt x="2" y="0"/>
                    <a:pt x="3" y="1"/>
                    <a:pt x="3" y="3"/>
                  </a:cubicBezTo>
                  <a:cubicBezTo>
                    <a:pt x="4" y="7"/>
                    <a:pt x="6" y="11"/>
                    <a:pt x="8" y="16"/>
                  </a:cubicBezTo>
                  <a:cubicBezTo>
                    <a:pt x="6" y="17"/>
                    <a:pt x="4" y="17"/>
                    <a:pt x="1" y="16"/>
                  </a:cubicBezTo>
                  <a:cubicBezTo>
                    <a:pt x="0" y="11"/>
                    <a:pt x="0" y="6"/>
                    <a:pt x="1" y="1"/>
                  </a:cubicBezTo>
                  <a:close/>
                </a:path>
              </a:pathLst>
            </a:custGeom>
            <a:solidFill>
              <a:srgbClr val="3D37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3098800" y="5194301"/>
              <a:ext cx="77788" cy="55563"/>
            </a:xfrm>
            <a:custGeom>
              <a:avLst/>
              <a:gdLst>
                <a:gd name="T0" fmla="*/ 0 w 10"/>
                <a:gd name="T1" fmla="*/ 0 h 7"/>
                <a:gd name="T2" fmla="*/ 7 w 10"/>
                <a:gd name="T3" fmla="*/ 0 h 7"/>
                <a:gd name="T4" fmla="*/ 10 w 10"/>
                <a:gd name="T5" fmla="*/ 3 h 7"/>
                <a:gd name="T6" fmla="*/ 4 w 10"/>
                <a:gd name="T7" fmla="*/ 7 h 7"/>
                <a:gd name="T8" fmla="*/ 0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cubicBezTo>
                    <a:pt x="3" y="0"/>
                    <a:pt x="5" y="0"/>
                    <a:pt x="7" y="0"/>
                  </a:cubicBezTo>
                  <a:cubicBezTo>
                    <a:pt x="8" y="1"/>
                    <a:pt x="9" y="2"/>
                    <a:pt x="10" y="3"/>
                  </a:cubicBezTo>
                  <a:cubicBezTo>
                    <a:pt x="10" y="7"/>
                    <a:pt x="6" y="6"/>
                    <a:pt x="4" y="7"/>
                  </a:cubicBezTo>
                  <a:cubicBezTo>
                    <a:pt x="2" y="5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696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3130550" y="5218113"/>
              <a:ext cx="76200" cy="69850"/>
            </a:xfrm>
            <a:custGeom>
              <a:avLst/>
              <a:gdLst>
                <a:gd name="T0" fmla="*/ 0 w 10"/>
                <a:gd name="T1" fmla="*/ 4 h 9"/>
                <a:gd name="T2" fmla="*/ 6 w 10"/>
                <a:gd name="T3" fmla="*/ 0 h 9"/>
                <a:gd name="T4" fmla="*/ 8 w 10"/>
                <a:gd name="T5" fmla="*/ 9 h 9"/>
                <a:gd name="T6" fmla="*/ 0 w 10"/>
                <a:gd name="T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0" y="4"/>
                  </a:moveTo>
                  <a:cubicBezTo>
                    <a:pt x="1" y="1"/>
                    <a:pt x="5" y="3"/>
                    <a:pt x="6" y="0"/>
                  </a:cubicBezTo>
                  <a:cubicBezTo>
                    <a:pt x="10" y="3"/>
                    <a:pt x="8" y="6"/>
                    <a:pt x="8" y="9"/>
                  </a:cubicBezTo>
                  <a:cubicBezTo>
                    <a:pt x="4" y="9"/>
                    <a:pt x="2" y="6"/>
                    <a:pt x="0" y="4"/>
                  </a:cubicBezTo>
                  <a:close/>
                </a:path>
              </a:pathLst>
            </a:custGeom>
            <a:solidFill>
              <a:srgbClr val="443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2968625" y="6451601"/>
              <a:ext cx="261938" cy="31750"/>
            </a:xfrm>
            <a:custGeom>
              <a:avLst/>
              <a:gdLst>
                <a:gd name="T0" fmla="*/ 2 w 34"/>
                <a:gd name="T1" fmla="*/ 0 h 4"/>
                <a:gd name="T2" fmla="*/ 6 w 34"/>
                <a:gd name="T3" fmla="*/ 3 h 4"/>
                <a:gd name="T4" fmla="*/ 29 w 34"/>
                <a:gd name="T5" fmla="*/ 3 h 4"/>
                <a:gd name="T6" fmla="*/ 34 w 34"/>
                <a:gd name="T7" fmla="*/ 4 h 4"/>
                <a:gd name="T8" fmla="*/ 5 w 34"/>
                <a:gd name="T9" fmla="*/ 4 h 4"/>
                <a:gd name="T10" fmla="*/ 2 w 3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4">
                  <a:moveTo>
                    <a:pt x="2" y="0"/>
                  </a:moveTo>
                  <a:cubicBezTo>
                    <a:pt x="2" y="3"/>
                    <a:pt x="4" y="3"/>
                    <a:pt x="6" y="3"/>
                  </a:cubicBezTo>
                  <a:cubicBezTo>
                    <a:pt x="14" y="3"/>
                    <a:pt x="21" y="3"/>
                    <a:pt x="29" y="3"/>
                  </a:cubicBezTo>
                  <a:cubicBezTo>
                    <a:pt x="31" y="3"/>
                    <a:pt x="32" y="2"/>
                    <a:pt x="34" y="4"/>
                  </a:cubicBezTo>
                  <a:cubicBezTo>
                    <a:pt x="24" y="4"/>
                    <a:pt x="14" y="4"/>
                    <a:pt x="5" y="4"/>
                  </a:cubicBezTo>
                  <a:cubicBezTo>
                    <a:pt x="2" y="4"/>
                    <a:pt x="0" y="3"/>
                    <a:pt x="2" y="0"/>
                  </a:cubicBezTo>
                  <a:close/>
                </a:path>
              </a:pathLst>
            </a:custGeom>
            <a:solidFill>
              <a:srgbClr val="F39B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31"/>
            <p:cNvSpPr>
              <a:spLocks/>
            </p:cNvSpPr>
            <p:nvPr/>
          </p:nvSpPr>
          <p:spPr bwMode="auto">
            <a:xfrm>
              <a:off x="2984500" y="6118226"/>
              <a:ext cx="369888" cy="341313"/>
            </a:xfrm>
            <a:custGeom>
              <a:avLst/>
              <a:gdLst>
                <a:gd name="T0" fmla="*/ 46 w 48"/>
                <a:gd name="T1" fmla="*/ 16 h 44"/>
                <a:gd name="T2" fmla="*/ 47 w 48"/>
                <a:gd name="T3" fmla="*/ 19 h 44"/>
                <a:gd name="T4" fmla="*/ 44 w 48"/>
                <a:gd name="T5" fmla="*/ 20 h 44"/>
                <a:gd name="T6" fmla="*/ 31 w 48"/>
                <a:gd name="T7" fmla="*/ 19 h 44"/>
                <a:gd name="T8" fmla="*/ 31 w 48"/>
                <a:gd name="T9" fmla="*/ 21 h 44"/>
                <a:gd name="T10" fmla="*/ 45 w 48"/>
                <a:gd name="T11" fmla="*/ 25 h 44"/>
                <a:gd name="T12" fmla="*/ 48 w 48"/>
                <a:gd name="T13" fmla="*/ 28 h 44"/>
                <a:gd name="T14" fmla="*/ 44 w 48"/>
                <a:gd name="T15" fmla="*/ 29 h 44"/>
                <a:gd name="T16" fmla="*/ 29 w 48"/>
                <a:gd name="T17" fmla="*/ 25 h 44"/>
                <a:gd name="T18" fmla="*/ 39 w 48"/>
                <a:gd name="T19" fmla="*/ 32 h 44"/>
                <a:gd name="T20" fmla="*/ 41 w 48"/>
                <a:gd name="T21" fmla="*/ 36 h 44"/>
                <a:gd name="T22" fmla="*/ 36 w 48"/>
                <a:gd name="T23" fmla="*/ 36 h 44"/>
                <a:gd name="T24" fmla="*/ 24 w 48"/>
                <a:gd name="T25" fmla="*/ 31 h 44"/>
                <a:gd name="T26" fmla="*/ 29 w 48"/>
                <a:gd name="T27" fmla="*/ 38 h 44"/>
                <a:gd name="T28" fmla="*/ 30 w 48"/>
                <a:gd name="T29" fmla="*/ 42 h 44"/>
                <a:gd name="T30" fmla="*/ 26 w 48"/>
                <a:gd name="T31" fmla="*/ 41 h 44"/>
                <a:gd name="T32" fmla="*/ 4 w 48"/>
                <a:gd name="T33" fmla="*/ 25 h 44"/>
                <a:gd name="T34" fmla="*/ 2 w 48"/>
                <a:gd name="T35" fmla="*/ 24 h 44"/>
                <a:gd name="T36" fmla="*/ 7 w 48"/>
                <a:gd name="T37" fmla="*/ 9 h 44"/>
                <a:gd name="T38" fmla="*/ 19 w 48"/>
                <a:gd name="T39" fmla="*/ 4 h 44"/>
                <a:gd name="T40" fmla="*/ 22 w 48"/>
                <a:gd name="T41" fmla="*/ 3 h 44"/>
                <a:gd name="T42" fmla="*/ 29 w 48"/>
                <a:gd name="T43" fmla="*/ 1 h 44"/>
                <a:gd name="T44" fmla="*/ 33 w 48"/>
                <a:gd name="T45" fmla="*/ 1 h 44"/>
                <a:gd name="T46" fmla="*/ 32 w 48"/>
                <a:gd name="T47" fmla="*/ 6 h 44"/>
                <a:gd name="T48" fmla="*/ 27 w 48"/>
                <a:gd name="T49" fmla="*/ 11 h 44"/>
                <a:gd name="T50" fmla="*/ 34 w 48"/>
                <a:gd name="T51" fmla="*/ 13 h 44"/>
                <a:gd name="T52" fmla="*/ 46 w 48"/>
                <a:gd name="T53" fmla="*/ 1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44">
                  <a:moveTo>
                    <a:pt x="46" y="16"/>
                  </a:moveTo>
                  <a:cubicBezTo>
                    <a:pt x="46" y="17"/>
                    <a:pt x="48" y="17"/>
                    <a:pt x="47" y="19"/>
                  </a:cubicBezTo>
                  <a:cubicBezTo>
                    <a:pt x="47" y="20"/>
                    <a:pt x="45" y="20"/>
                    <a:pt x="44" y="20"/>
                  </a:cubicBezTo>
                  <a:cubicBezTo>
                    <a:pt x="40" y="20"/>
                    <a:pt x="35" y="20"/>
                    <a:pt x="31" y="19"/>
                  </a:cubicBezTo>
                  <a:cubicBezTo>
                    <a:pt x="31" y="20"/>
                    <a:pt x="31" y="20"/>
                    <a:pt x="31" y="21"/>
                  </a:cubicBezTo>
                  <a:cubicBezTo>
                    <a:pt x="36" y="22"/>
                    <a:pt x="40" y="24"/>
                    <a:pt x="45" y="25"/>
                  </a:cubicBezTo>
                  <a:cubicBezTo>
                    <a:pt x="47" y="25"/>
                    <a:pt x="48" y="26"/>
                    <a:pt x="48" y="28"/>
                  </a:cubicBezTo>
                  <a:cubicBezTo>
                    <a:pt x="47" y="30"/>
                    <a:pt x="45" y="30"/>
                    <a:pt x="44" y="29"/>
                  </a:cubicBezTo>
                  <a:cubicBezTo>
                    <a:pt x="39" y="28"/>
                    <a:pt x="34" y="27"/>
                    <a:pt x="29" y="25"/>
                  </a:cubicBezTo>
                  <a:cubicBezTo>
                    <a:pt x="32" y="30"/>
                    <a:pt x="36" y="30"/>
                    <a:pt x="39" y="32"/>
                  </a:cubicBezTo>
                  <a:cubicBezTo>
                    <a:pt x="40" y="33"/>
                    <a:pt x="43" y="34"/>
                    <a:pt x="41" y="36"/>
                  </a:cubicBezTo>
                  <a:cubicBezTo>
                    <a:pt x="41" y="37"/>
                    <a:pt x="38" y="37"/>
                    <a:pt x="36" y="36"/>
                  </a:cubicBezTo>
                  <a:cubicBezTo>
                    <a:pt x="32" y="34"/>
                    <a:pt x="29" y="32"/>
                    <a:pt x="24" y="31"/>
                  </a:cubicBezTo>
                  <a:cubicBezTo>
                    <a:pt x="25" y="34"/>
                    <a:pt x="27" y="36"/>
                    <a:pt x="29" y="38"/>
                  </a:cubicBezTo>
                  <a:cubicBezTo>
                    <a:pt x="30" y="39"/>
                    <a:pt x="32" y="41"/>
                    <a:pt x="30" y="42"/>
                  </a:cubicBezTo>
                  <a:cubicBezTo>
                    <a:pt x="28" y="44"/>
                    <a:pt x="27" y="42"/>
                    <a:pt x="26" y="41"/>
                  </a:cubicBezTo>
                  <a:cubicBezTo>
                    <a:pt x="20" y="33"/>
                    <a:pt x="11" y="30"/>
                    <a:pt x="4" y="25"/>
                  </a:cubicBezTo>
                  <a:cubicBezTo>
                    <a:pt x="3" y="25"/>
                    <a:pt x="2" y="25"/>
                    <a:pt x="2" y="24"/>
                  </a:cubicBezTo>
                  <a:cubicBezTo>
                    <a:pt x="0" y="22"/>
                    <a:pt x="4" y="10"/>
                    <a:pt x="7" y="9"/>
                  </a:cubicBezTo>
                  <a:cubicBezTo>
                    <a:pt x="11" y="7"/>
                    <a:pt x="15" y="6"/>
                    <a:pt x="19" y="4"/>
                  </a:cubicBezTo>
                  <a:cubicBezTo>
                    <a:pt x="20" y="3"/>
                    <a:pt x="21" y="3"/>
                    <a:pt x="22" y="3"/>
                  </a:cubicBezTo>
                  <a:cubicBezTo>
                    <a:pt x="24" y="3"/>
                    <a:pt x="27" y="2"/>
                    <a:pt x="29" y="1"/>
                  </a:cubicBezTo>
                  <a:cubicBezTo>
                    <a:pt x="30" y="0"/>
                    <a:pt x="32" y="0"/>
                    <a:pt x="33" y="1"/>
                  </a:cubicBezTo>
                  <a:cubicBezTo>
                    <a:pt x="34" y="3"/>
                    <a:pt x="33" y="4"/>
                    <a:pt x="32" y="6"/>
                  </a:cubicBezTo>
                  <a:cubicBezTo>
                    <a:pt x="31" y="8"/>
                    <a:pt x="29" y="9"/>
                    <a:pt x="27" y="11"/>
                  </a:cubicBezTo>
                  <a:cubicBezTo>
                    <a:pt x="29" y="13"/>
                    <a:pt x="31" y="13"/>
                    <a:pt x="34" y="13"/>
                  </a:cubicBezTo>
                  <a:cubicBezTo>
                    <a:pt x="38" y="14"/>
                    <a:pt x="42" y="13"/>
                    <a:pt x="46" y="16"/>
                  </a:cubicBezTo>
                  <a:close/>
                </a:path>
              </a:pathLst>
            </a:custGeom>
            <a:solidFill>
              <a:srgbClr val="F7BB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32"/>
            <p:cNvSpPr>
              <a:spLocks/>
            </p:cNvSpPr>
            <p:nvPr/>
          </p:nvSpPr>
          <p:spPr bwMode="auto">
            <a:xfrm>
              <a:off x="3130550" y="5978526"/>
              <a:ext cx="307975" cy="263525"/>
            </a:xfrm>
            <a:custGeom>
              <a:avLst/>
              <a:gdLst>
                <a:gd name="T0" fmla="*/ 27 w 40"/>
                <a:gd name="T1" fmla="*/ 34 h 34"/>
                <a:gd name="T2" fmla="*/ 8 w 40"/>
                <a:gd name="T3" fmla="*/ 31 h 34"/>
                <a:gd name="T4" fmla="*/ 6 w 40"/>
                <a:gd name="T5" fmla="*/ 29 h 34"/>
                <a:gd name="T6" fmla="*/ 8 w 40"/>
                <a:gd name="T7" fmla="*/ 27 h 34"/>
                <a:gd name="T8" fmla="*/ 10 w 40"/>
                <a:gd name="T9" fmla="*/ 26 h 34"/>
                <a:gd name="T10" fmla="*/ 13 w 40"/>
                <a:gd name="T11" fmla="*/ 20 h 34"/>
                <a:gd name="T12" fmla="*/ 8 w 40"/>
                <a:gd name="T13" fmla="*/ 21 h 34"/>
                <a:gd name="T14" fmla="*/ 3 w 40"/>
                <a:gd name="T15" fmla="*/ 22 h 34"/>
                <a:gd name="T16" fmla="*/ 1 w 40"/>
                <a:gd name="T17" fmla="*/ 18 h 34"/>
                <a:gd name="T18" fmla="*/ 2 w 40"/>
                <a:gd name="T19" fmla="*/ 12 h 34"/>
                <a:gd name="T20" fmla="*/ 8 w 40"/>
                <a:gd name="T21" fmla="*/ 12 h 34"/>
                <a:gd name="T22" fmla="*/ 17 w 40"/>
                <a:gd name="T23" fmla="*/ 8 h 34"/>
                <a:gd name="T24" fmla="*/ 19 w 40"/>
                <a:gd name="T25" fmla="*/ 3 h 34"/>
                <a:gd name="T26" fmla="*/ 21 w 40"/>
                <a:gd name="T27" fmla="*/ 0 h 34"/>
                <a:gd name="T28" fmla="*/ 24 w 40"/>
                <a:gd name="T29" fmla="*/ 2 h 34"/>
                <a:gd name="T30" fmla="*/ 28 w 40"/>
                <a:gd name="T31" fmla="*/ 10 h 34"/>
                <a:gd name="T32" fmla="*/ 35 w 40"/>
                <a:gd name="T33" fmla="*/ 12 h 34"/>
                <a:gd name="T34" fmla="*/ 39 w 40"/>
                <a:gd name="T35" fmla="*/ 14 h 34"/>
                <a:gd name="T36" fmla="*/ 33 w 40"/>
                <a:gd name="T37" fmla="*/ 30 h 34"/>
                <a:gd name="T38" fmla="*/ 27 w 40"/>
                <a:gd name="T3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34">
                  <a:moveTo>
                    <a:pt x="27" y="34"/>
                  </a:moveTo>
                  <a:cubicBezTo>
                    <a:pt x="21" y="33"/>
                    <a:pt x="14" y="33"/>
                    <a:pt x="8" y="31"/>
                  </a:cubicBezTo>
                  <a:cubicBezTo>
                    <a:pt x="7" y="31"/>
                    <a:pt x="6" y="31"/>
                    <a:pt x="6" y="29"/>
                  </a:cubicBezTo>
                  <a:cubicBezTo>
                    <a:pt x="5" y="28"/>
                    <a:pt x="7" y="28"/>
                    <a:pt x="8" y="27"/>
                  </a:cubicBezTo>
                  <a:cubicBezTo>
                    <a:pt x="8" y="27"/>
                    <a:pt x="9" y="26"/>
                    <a:pt x="10" y="26"/>
                  </a:cubicBezTo>
                  <a:cubicBezTo>
                    <a:pt x="12" y="24"/>
                    <a:pt x="15" y="23"/>
                    <a:pt x="13" y="20"/>
                  </a:cubicBezTo>
                  <a:cubicBezTo>
                    <a:pt x="12" y="18"/>
                    <a:pt x="10" y="21"/>
                    <a:pt x="8" y="21"/>
                  </a:cubicBezTo>
                  <a:cubicBezTo>
                    <a:pt x="6" y="22"/>
                    <a:pt x="5" y="22"/>
                    <a:pt x="3" y="22"/>
                  </a:cubicBezTo>
                  <a:cubicBezTo>
                    <a:pt x="2" y="21"/>
                    <a:pt x="2" y="19"/>
                    <a:pt x="1" y="18"/>
                  </a:cubicBezTo>
                  <a:cubicBezTo>
                    <a:pt x="1" y="16"/>
                    <a:pt x="0" y="13"/>
                    <a:pt x="2" y="12"/>
                  </a:cubicBezTo>
                  <a:cubicBezTo>
                    <a:pt x="4" y="10"/>
                    <a:pt x="6" y="11"/>
                    <a:pt x="8" y="12"/>
                  </a:cubicBezTo>
                  <a:cubicBezTo>
                    <a:pt x="14" y="14"/>
                    <a:pt x="15" y="14"/>
                    <a:pt x="17" y="8"/>
                  </a:cubicBezTo>
                  <a:cubicBezTo>
                    <a:pt x="18" y="6"/>
                    <a:pt x="18" y="5"/>
                    <a:pt x="19" y="3"/>
                  </a:cubicBezTo>
                  <a:cubicBezTo>
                    <a:pt x="19" y="2"/>
                    <a:pt x="19" y="0"/>
                    <a:pt x="21" y="0"/>
                  </a:cubicBezTo>
                  <a:cubicBezTo>
                    <a:pt x="22" y="0"/>
                    <a:pt x="23" y="1"/>
                    <a:pt x="24" y="2"/>
                  </a:cubicBezTo>
                  <a:cubicBezTo>
                    <a:pt x="26" y="4"/>
                    <a:pt x="27" y="7"/>
                    <a:pt x="28" y="10"/>
                  </a:cubicBezTo>
                  <a:cubicBezTo>
                    <a:pt x="30" y="15"/>
                    <a:pt x="30" y="15"/>
                    <a:pt x="35" y="12"/>
                  </a:cubicBezTo>
                  <a:cubicBezTo>
                    <a:pt x="38" y="10"/>
                    <a:pt x="39" y="11"/>
                    <a:pt x="39" y="14"/>
                  </a:cubicBezTo>
                  <a:cubicBezTo>
                    <a:pt x="40" y="21"/>
                    <a:pt x="39" y="26"/>
                    <a:pt x="33" y="30"/>
                  </a:cubicBezTo>
                  <a:cubicBezTo>
                    <a:pt x="31" y="31"/>
                    <a:pt x="29" y="32"/>
                    <a:pt x="27" y="34"/>
                  </a:cubicBezTo>
                  <a:close/>
                </a:path>
              </a:pathLst>
            </a:custGeom>
            <a:solidFill>
              <a:srgbClr val="F7A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33"/>
            <p:cNvSpPr>
              <a:spLocks/>
            </p:cNvSpPr>
            <p:nvPr/>
          </p:nvSpPr>
          <p:spPr bwMode="auto">
            <a:xfrm>
              <a:off x="2730500" y="5776913"/>
              <a:ext cx="230188" cy="325438"/>
            </a:xfrm>
            <a:custGeom>
              <a:avLst/>
              <a:gdLst>
                <a:gd name="T0" fmla="*/ 29 w 30"/>
                <a:gd name="T1" fmla="*/ 0 h 42"/>
                <a:gd name="T2" fmla="*/ 30 w 30"/>
                <a:gd name="T3" fmla="*/ 42 h 42"/>
                <a:gd name="T4" fmla="*/ 23 w 30"/>
                <a:gd name="T5" fmla="*/ 38 h 42"/>
                <a:gd name="T6" fmla="*/ 4 w 30"/>
                <a:gd name="T7" fmla="*/ 26 h 42"/>
                <a:gd name="T8" fmla="*/ 3 w 30"/>
                <a:gd name="T9" fmla="*/ 22 h 42"/>
                <a:gd name="T10" fmla="*/ 29 w 30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42">
                  <a:moveTo>
                    <a:pt x="29" y="0"/>
                  </a:moveTo>
                  <a:cubicBezTo>
                    <a:pt x="26" y="14"/>
                    <a:pt x="27" y="28"/>
                    <a:pt x="30" y="42"/>
                  </a:cubicBezTo>
                  <a:cubicBezTo>
                    <a:pt x="26" y="41"/>
                    <a:pt x="25" y="39"/>
                    <a:pt x="23" y="38"/>
                  </a:cubicBezTo>
                  <a:cubicBezTo>
                    <a:pt x="16" y="34"/>
                    <a:pt x="10" y="30"/>
                    <a:pt x="4" y="26"/>
                  </a:cubicBezTo>
                  <a:cubicBezTo>
                    <a:pt x="2" y="25"/>
                    <a:pt x="0" y="24"/>
                    <a:pt x="3" y="22"/>
                  </a:cubicBezTo>
                  <a:cubicBezTo>
                    <a:pt x="11" y="15"/>
                    <a:pt x="19" y="8"/>
                    <a:pt x="29" y="0"/>
                  </a:cubicBezTo>
                  <a:close/>
                </a:path>
              </a:pathLst>
            </a:custGeom>
            <a:solidFill>
              <a:srgbClr val="FF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34"/>
            <p:cNvSpPr>
              <a:spLocks/>
            </p:cNvSpPr>
            <p:nvPr/>
          </p:nvSpPr>
          <p:spPr bwMode="auto">
            <a:xfrm>
              <a:off x="3098800" y="5892801"/>
              <a:ext cx="377825" cy="319088"/>
            </a:xfrm>
            <a:custGeom>
              <a:avLst/>
              <a:gdLst>
                <a:gd name="T0" fmla="*/ 37 w 49"/>
                <a:gd name="T1" fmla="*/ 41 h 41"/>
                <a:gd name="T2" fmla="*/ 42 w 49"/>
                <a:gd name="T3" fmla="*/ 25 h 41"/>
                <a:gd name="T4" fmla="*/ 42 w 49"/>
                <a:gd name="T5" fmla="*/ 23 h 41"/>
                <a:gd name="T6" fmla="*/ 39 w 49"/>
                <a:gd name="T7" fmla="*/ 24 h 41"/>
                <a:gd name="T8" fmla="*/ 31 w 49"/>
                <a:gd name="T9" fmla="*/ 21 h 41"/>
                <a:gd name="T10" fmla="*/ 25 w 49"/>
                <a:gd name="T11" fmla="*/ 11 h 41"/>
                <a:gd name="T12" fmla="*/ 22 w 49"/>
                <a:gd name="T13" fmla="*/ 21 h 41"/>
                <a:gd name="T14" fmla="*/ 13 w 49"/>
                <a:gd name="T15" fmla="*/ 25 h 41"/>
                <a:gd name="T16" fmla="*/ 7 w 49"/>
                <a:gd name="T17" fmla="*/ 23 h 41"/>
                <a:gd name="T18" fmla="*/ 7 w 49"/>
                <a:gd name="T19" fmla="*/ 30 h 41"/>
                <a:gd name="T20" fmla="*/ 7 w 49"/>
                <a:gd name="T21" fmla="*/ 33 h 41"/>
                <a:gd name="T22" fmla="*/ 4 w 49"/>
                <a:gd name="T23" fmla="*/ 33 h 41"/>
                <a:gd name="T24" fmla="*/ 3 w 49"/>
                <a:gd name="T25" fmla="*/ 33 h 41"/>
                <a:gd name="T26" fmla="*/ 0 w 49"/>
                <a:gd name="T27" fmla="*/ 27 h 41"/>
                <a:gd name="T28" fmla="*/ 0 w 49"/>
                <a:gd name="T29" fmla="*/ 17 h 41"/>
                <a:gd name="T30" fmla="*/ 2 w 49"/>
                <a:gd name="T31" fmla="*/ 13 h 41"/>
                <a:gd name="T32" fmla="*/ 6 w 49"/>
                <a:gd name="T33" fmla="*/ 14 h 41"/>
                <a:gd name="T34" fmla="*/ 7 w 49"/>
                <a:gd name="T35" fmla="*/ 15 h 41"/>
                <a:gd name="T36" fmla="*/ 19 w 49"/>
                <a:gd name="T37" fmla="*/ 11 h 41"/>
                <a:gd name="T38" fmla="*/ 21 w 49"/>
                <a:gd name="T39" fmla="*/ 3 h 41"/>
                <a:gd name="T40" fmla="*/ 26 w 49"/>
                <a:gd name="T41" fmla="*/ 2 h 41"/>
                <a:gd name="T42" fmla="*/ 34 w 49"/>
                <a:gd name="T43" fmla="*/ 15 h 41"/>
                <a:gd name="T44" fmla="*/ 40 w 49"/>
                <a:gd name="T45" fmla="*/ 15 h 41"/>
                <a:gd name="T46" fmla="*/ 44 w 49"/>
                <a:gd name="T47" fmla="*/ 11 h 41"/>
                <a:gd name="T48" fmla="*/ 48 w 49"/>
                <a:gd name="T49" fmla="*/ 17 h 41"/>
                <a:gd name="T50" fmla="*/ 46 w 49"/>
                <a:gd name="T51" fmla="*/ 31 h 41"/>
                <a:gd name="T52" fmla="*/ 44 w 49"/>
                <a:gd name="T53" fmla="*/ 34 h 41"/>
                <a:gd name="T54" fmla="*/ 37 w 49"/>
                <a:gd name="T5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9" h="41">
                  <a:moveTo>
                    <a:pt x="37" y="41"/>
                  </a:moveTo>
                  <a:cubicBezTo>
                    <a:pt x="41" y="36"/>
                    <a:pt x="43" y="31"/>
                    <a:pt x="42" y="25"/>
                  </a:cubicBezTo>
                  <a:cubicBezTo>
                    <a:pt x="42" y="24"/>
                    <a:pt x="42" y="23"/>
                    <a:pt x="42" y="23"/>
                  </a:cubicBezTo>
                  <a:cubicBezTo>
                    <a:pt x="41" y="22"/>
                    <a:pt x="40" y="23"/>
                    <a:pt x="39" y="24"/>
                  </a:cubicBezTo>
                  <a:cubicBezTo>
                    <a:pt x="33" y="29"/>
                    <a:pt x="34" y="29"/>
                    <a:pt x="31" y="21"/>
                  </a:cubicBezTo>
                  <a:cubicBezTo>
                    <a:pt x="30" y="18"/>
                    <a:pt x="29" y="14"/>
                    <a:pt x="25" y="11"/>
                  </a:cubicBezTo>
                  <a:cubicBezTo>
                    <a:pt x="24" y="15"/>
                    <a:pt x="23" y="18"/>
                    <a:pt x="22" y="21"/>
                  </a:cubicBezTo>
                  <a:cubicBezTo>
                    <a:pt x="19" y="26"/>
                    <a:pt x="18" y="27"/>
                    <a:pt x="13" y="25"/>
                  </a:cubicBezTo>
                  <a:cubicBezTo>
                    <a:pt x="11" y="24"/>
                    <a:pt x="8" y="22"/>
                    <a:pt x="7" y="23"/>
                  </a:cubicBezTo>
                  <a:cubicBezTo>
                    <a:pt x="5" y="25"/>
                    <a:pt x="6" y="28"/>
                    <a:pt x="7" y="30"/>
                  </a:cubicBezTo>
                  <a:cubicBezTo>
                    <a:pt x="7" y="31"/>
                    <a:pt x="7" y="32"/>
                    <a:pt x="7" y="33"/>
                  </a:cubicBezTo>
                  <a:cubicBezTo>
                    <a:pt x="6" y="33"/>
                    <a:pt x="5" y="33"/>
                    <a:pt x="4" y="33"/>
                  </a:cubicBezTo>
                  <a:cubicBezTo>
                    <a:pt x="4" y="33"/>
                    <a:pt x="4" y="33"/>
                    <a:pt x="3" y="33"/>
                  </a:cubicBezTo>
                  <a:cubicBezTo>
                    <a:pt x="1" y="32"/>
                    <a:pt x="1" y="29"/>
                    <a:pt x="0" y="27"/>
                  </a:cubicBezTo>
                  <a:cubicBezTo>
                    <a:pt x="0" y="24"/>
                    <a:pt x="0" y="20"/>
                    <a:pt x="0" y="17"/>
                  </a:cubicBezTo>
                  <a:cubicBezTo>
                    <a:pt x="0" y="15"/>
                    <a:pt x="1" y="14"/>
                    <a:pt x="2" y="13"/>
                  </a:cubicBezTo>
                  <a:cubicBezTo>
                    <a:pt x="4" y="12"/>
                    <a:pt x="5" y="13"/>
                    <a:pt x="6" y="14"/>
                  </a:cubicBezTo>
                  <a:cubicBezTo>
                    <a:pt x="7" y="15"/>
                    <a:pt x="6" y="14"/>
                    <a:pt x="7" y="15"/>
                  </a:cubicBezTo>
                  <a:cubicBezTo>
                    <a:pt x="13" y="20"/>
                    <a:pt x="16" y="20"/>
                    <a:pt x="19" y="11"/>
                  </a:cubicBezTo>
                  <a:cubicBezTo>
                    <a:pt x="20" y="8"/>
                    <a:pt x="20" y="6"/>
                    <a:pt x="21" y="3"/>
                  </a:cubicBezTo>
                  <a:cubicBezTo>
                    <a:pt x="22" y="0"/>
                    <a:pt x="24" y="0"/>
                    <a:pt x="26" y="2"/>
                  </a:cubicBezTo>
                  <a:cubicBezTo>
                    <a:pt x="30" y="5"/>
                    <a:pt x="32" y="10"/>
                    <a:pt x="34" y="15"/>
                  </a:cubicBezTo>
                  <a:cubicBezTo>
                    <a:pt x="36" y="19"/>
                    <a:pt x="37" y="19"/>
                    <a:pt x="40" y="15"/>
                  </a:cubicBezTo>
                  <a:cubicBezTo>
                    <a:pt x="41" y="14"/>
                    <a:pt x="41" y="11"/>
                    <a:pt x="44" y="11"/>
                  </a:cubicBezTo>
                  <a:cubicBezTo>
                    <a:pt x="47" y="12"/>
                    <a:pt x="47" y="15"/>
                    <a:pt x="48" y="17"/>
                  </a:cubicBezTo>
                  <a:cubicBezTo>
                    <a:pt x="49" y="22"/>
                    <a:pt x="48" y="27"/>
                    <a:pt x="46" y="31"/>
                  </a:cubicBezTo>
                  <a:cubicBezTo>
                    <a:pt x="45" y="32"/>
                    <a:pt x="44" y="33"/>
                    <a:pt x="44" y="34"/>
                  </a:cubicBezTo>
                  <a:cubicBezTo>
                    <a:pt x="43" y="37"/>
                    <a:pt x="40" y="40"/>
                    <a:pt x="37" y="41"/>
                  </a:cubicBezTo>
                  <a:close/>
                </a:path>
              </a:pathLst>
            </a:custGeom>
            <a:solidFill>
              <a:srgbClr val="ED6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35"/>
            <p:cNvSpPr>
              <a:spLocks/>
            </p:cNvSpPr>
            <p:nvPr/>
          </p:nvSpPr>
          <p:spPr bwMode="auto">
            <a:xfrm>
              <a:off x="3076575" y="5830888"/>
              <a:ext cx="431800" cy="325438"/>
            </a:xfrm>
            <a:custGeom>
              <a:avLst/>
              <a:gdLst>
                <a:gd name="T0" fmla="*/ 47 w 56"/>
                <a:gd name="T1" fmla="*/ 42 h 42"/>
                <a:gd name="T2" fmla="*/ 50 w 56"/>
                <a:gd name="T3" fmla="*/ 33 h 42"/>
                <a:gd name="T4" fmla="*/ 47 w 56"/>
                <a:gd name="T5" fmla="*/ 19 h 42"/>
                <a:gd name="T6" fmla="*/ 42 w 56"/>
                <a:gd name="T7" fmla="*/ 27 h 42"/>
                <a:gd name="T8" fmla="*/ 39 w 56"/>
                <a:gd name="T9" fmla="*/ 29 h 42"/>
                <a:gd name="T10" fmla="*/ 37 w 56"/>
                <a:gd name="T11" fmla="*/ 26 h 42"/>
                <a:gd name="T12" fmla="*/ 26 w 56"/>
                <a:gd name="T13" fmla="*/ 9 h 42"/>
                <a:gd name="T14" fmla="*/ 23 w 56"/>
                <a:gd name="T15" fmla="*/ 20 h 42"/>
                <a:gd name="T16" fmla="*/ 9 w 56"/>
                <a:gd name="T17" fmla="*/ 23 h 42"/>
                <a:gd name="T18" fmla="*/ 6 w 56"/>
                <a:gd name="T19" fmla="*/ 21 h 42"/>
                <a:gd name="T20" fmla="*/ 4 w 56"/>
                <a:gd name="T21" fmla="*/ 25 h 42"/>
                <a:gd name="T22" fmla="*/ 6 w 56"/>
                <a:gd name="T23" fmla="*/ 41 h 42"/>
                <a:gd name="T24" fmla="*/ 1 w 56"/>
                <a:gd name="T25" fmla="*/ 33 h 42"/>
                <a:gd name="T26" fmla="*/ 5 w 56"/>
                <a:gd name="T27" fmla="*/ 12 h 42"/>
                <a:gd name="T28" fmla="*/ 12 w 56"/>
                <a:gd name="T29" fmla="*/ 21 h 42"/>
                <a:gd name="T30" fmla="*/ 18 w 56"/>
                <a:gd name="T31" fmla="*/ 20 h 42"/>
                <a:gd name="T32" fmla="*/ 24 w 56"/>
                <a:gd name="T33" fmla="*/ 0 h 42"/>
                <a:gd name="T34" fmla="*/ 39 w 56"/>
                <a:gd name="T35" fmla="*/ 23 h 42"/>
                <a:gd name="T36" fmla="*/ 45 w 56"/>
                <a:gd name="T37" fmla="*/ 12 h 42"/>
                <a:gd name="T38" fmla="*/ 47 w 56"/>
                <a:gd name="T3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6" h="42">
                  <a:moveTo>
                    <a:pt x="47" y="42"/>
                  </a:moveTo>
                  <a:cubicBezTo>
                    <a:pt x="46" y="39"/>
                    <a:pt x="49" y="37"/>
                    <a:pt x="50" y="33"/>
                  </a:cubicBezTo>
                  <a:cubicBezTo>
                    <a:pt x="50" y="28"/>
                    <a:pt x="50" y="24"/>
                    <a:pt x="47" y="19"/>
                  </a:cubicBezTo>
                  <a:cubicBezTo>
                    <a:pt x="45" y="22"/>
                    <a:pt x="43" y="24"/>
                    <a:pt x="42" y="27"/>
                  </a:cubicBezTo>
                  <a:cubicBezTo>
                    <a:pt x="41" y="28"/>
                    <a:pt x="40" y="29"/>
                    <a:pt x="39" y="29"/>
                  </a:cubicBezTo>
                  <a:cubicBezTo>
                    <a:pt x="38" y="29"/>
                    <a:pt x="38" y="27"/>
                    <a:pt x="37" y="26"/>
                  </a:cubicBezTo>
                  <a:cubicBezTo>
                    <a:pt x="34" y="20"/>
                    <a:pt x="32" y="14"/>
                    <a:pt x="26" y="9"/>
                  </a:cubicBezTo>
                  <a:cubicBezTo>
                    <a:pt x="25" y="13"/>
                    <a:pt x="24" y="17"/>
                    <a:pt x="23" y="20"/>
                  </a:cubicBezTo>
                  <a:cubicBezTo>
                    <a:pt x="20" y="30"/>
                    <a:pt x="15" y="30"/>
                    <a:pt x="9" y="23"/>
                  </a:cubicBezTo>
                  <a:cubicBezTo>
                    <a:pt x="8" y="23"/>
                    <a:pt x="7" y="21"/>
                    <a:pt x="6" y="21"/>
                  </a:cubicBezTo>
                  <a:cubicBezTo>
                    <a:pt x="4" y="22"/>
                    <a:pt x="4" y="24"/>
                    <a:pt x="4" y="25"/>
                  </a:cubicBezTo>
                  <a:cubicBezTo>
                    <a:pt x="4" y="30"/>
                    <a:pt x="3" y="36"/>
                    <a:pt x="6" y="41"/>
                  </a:cubicBezTo>
                  <a:cubicBezTo>
                    <a:pt x="2" y="40"/>
                    <a:pt x="1" y="37"/>
                    <a:pt x="1" y="33"/>
                  </a:cubicBezTo>
                  <a:cubicBezTo>
                    <a:pt x="0" y="26"/>
                    <a:pt x="2" y="19"/>
                    <a:pt x="5" y="12"/>
                  </a:cubicBezTo>
                  <a:cubicBezTo>
                    <a:pt x="7" y="15"/>
                    <a:pt x="10" y="18"/>
                    <a:pt x="12" y="21"/>
                  </a:cubicBezTo>
                  <a:cubicBezTo>
                    <a:pt x="15" y="24"/>
                    <a:pt x="17" y="22"/>
                    <a:pt x="18" y="20"/>
                  </a:cubicBezTo>
                  <a:cubicBezTo>
                    <a:pt x="22" y="14"/>
                    <a:pt x="24" y="8"/>
                    <a:pt x="24" y="0"/>
                  </a:cubicBezTo>
                  <a:cubicBezTo>
                    <a:pt x="31" y="7"/>
                    <a:pt x="35" y="15"/>
                    <a:pt x="39" y="23"/>
                  </a:cubicBezTo>
                  <a:cubicBezTo>
                    <a:pt x="44" y="21"/>
                    <a:pt x="43" y="15"/>
                    <a:pt x="45" y="12"/>
                  </a:cubicBezTo>
                  <a:cubicBezTo>
                    <a:pt x="55" y="19"/>
                    <a:pt x="56" y="31"/>
                    <a:pt x="47" y="42"/>
                  </a:cubicBezTo>
                  <a:close/>
                </a:path>
              </a:pathLst>
            </a:custGeom>
            <a:solidFill>
              <a:srgbClr val="CD3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40"/>
            <p:cNvSpPr>
              <a:spLocks/>
            </p:cNvSpPr>
            <p:nvPr/>
          </p:nvSpPr>
          <p:spPr bwMode="auto">
            <a:xfrm>
              <a:off x="3198813" y="4962526"/>
              <a:ext cx="39688" cy="53975"/>
            </a:xfrm>
            <a:custGeom>
              <a:avLst/>
              <a:gdLst>
                <a:gd name="T0" fmla="*/ 5 w 5"/>
                <a:gd name="T1" fmla="*/ 3 h 7"/>
                <a:gd name="T2" fmla="*/ 2 w 5"/>
                <a:gd name="T3" fmla="*/ 6 h 7"/>
                <a:gd name="T4" fmla="*/ 0 w 5"/>
                <a:gd name="T5" fmla="*/ 3 h 7"/>
                <a:gd name="T6" fmla="*/ 3 w 5"/>
                <a:gd name="T7" fmla="*/ 0 h 7"/>
                <a:gd name="T8" fmla="*/ 5 w 5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cubicBezTo>
                    <a:pt x="5" y="5"/>
                    <a:pt x="4" y="7"/>
                    <a:pt x="2" y="6"/>
                  </a:cubicBezTo>
                  <a:cubicBezTo>
                    <a:pt x="0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5" y="1"/>
                    <a:pt x="5" y="3"/>
                  </a:cubicBezTo>
                  <a:close/>
                </a:path>
              </a:pathLst>
            </a:custGeom>
            <a:solidFill>
              <a:srgbClr val="463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41"/>
            <p:cNvSpPr>
              <a:spLocks/>
            </p:cNvSpPr>
            <p:nvPr/>
          </p:nvSpPr>
          <p:spPr bwMode="auto">
            <a:xfrm>
              <a:off x="3414713" y="4970463"/>
              <a:ext cx="46038" cy="53975"/>
            </a:xfrm>
            <a:custGeom>
              <a:avLst/>
              <a:gdLst>
                <a:gd name="T0" fmla="*/ 6 w 6"/>
                <a:gd name="T1" fmla="*/ 4 h 7"/>
                <a:gd name="T2" fmla="*/ 3 w 6"/>
                <a:gd name="T3" fmla="*/ 7 h 7"/>
                <a:gd name="T4" fmla="*/ 1 w 6"/>
                <a:gd name="T5" fmla="*/ 4 h 7"/>
                <a:gd name="T6" fmla="*/ 3 w 6"/>
                <a:gd name="T7" fmla="*/ 0 h 7"/>
                <a:gd name="T8" fmla="*/ 6 w 6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6" y="4"/>
                  </a:moveTo>
                  <a:cubicBezTo>
                    <a:pt x="6" y="5"/>
                    <a:pt x="5" y="7"/>
                    <a:pt x="3" y="7"/>
                  </a:cubicBezTo>
                  <a:cubicBezTo>
                    <a:pt x="1" y="7"/>
                    <a:pt x="0" y="6"/>
                    <a:pt x="1" y="4"/>
                  </a:cubicBezTo>
                  <a:cubicBezTo>
                    <a:pt x="1" y="2"/>
                    <a:pt x="1" y="0"/>
                    <a:pt x="3" y="0"/>
                  </a:cubicBezTo>
                  <a:cubicBezTo>
                    <a:pt x="5" y="0"/>
                    <a:pt x="6" y="2"/>
                    <a:pt x="6" y="4"/>
                  </a:cubicBezTo>
                  <a:close/>
                </a:path>
              </a:pathLst>
            </a:custGeom>
            <a:solidFill>
              <a:srgbClr val="4937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42"/>
            <p:cNvSpPr>
              <a:spLocks/>
            </p:cNvSpPr>
            <p:nvPr/>
          </p:nvSpPr>
          <p:spPr bwMode="auto">
            <a:xfrm>
              <a:off x="3076575" y="4938713"/>
              <a:ext cx="46038" cy="39688"/>
            </a:xfrm>
            <a:custGeom>
              <a:avLst/>
              <a:gdLst>
                <a:gd name="T0" fmla="*/ 1 w 6"/>
                <a:gd name="T1" fmla="*/ 0 h 5"/>
                <a:gd name="T2" fmla="*/ 5 w 6"/>
                <a:gd name="T3" fmla="*/ 1 h 5"/>
                <a:gd name="T4" fmla="*/ 3 w 6"/>
                <a:gd name="T5" fmla="*/ 5 h 5"/>
                <a:gd name="T6" fmla="*/ 1 w 6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1" y="0"/>
                  </a:moveTo>
                  <a:cubicBezTo>
                    <a:pt x="2" y="0"/>
                    <a:pt x="4" y="0"/>
                    <a:pt x="5" y="1"/>
                  </a:cubicBezTo>
                  <a:cubicBezTo>
                    <a:pt x="5" y="2"/>
                    <a:pt x="6" y="5"/>
                    <a:pt x="3" y="5"/>
                  </a:cubicBezTo>
                  <a:cubicBezTo>
                    <a:pt x="0" y="5"/>
                    <a:pt x="2" y="2"/>
                    <a:pt x="1" y="0"/>
                  </a:cubicBezTo>
                  <a:close/>
                </a:path>
              </a:pathLst>
            </a:custGeom>
            <a:solidFill>
              <a:srgbClr val="ADC8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45"/>
            <p:cNvSpPr>
              <a:spLocks/>
            </p:cNvSpPr>
            <p:nvPr/>
          </p:nvSpPr>
          <p:spPr bwMode="auto">
            <a:xfrm>
              <a:off x="3122613" y="4846638"/>
              <a:ext cx="46038" cy="61913"/>
            </a:xfrm>
            <a:custGeom>
              <a:avLst/>
              <a:gdLst>
                <a:gd name="T0" fmla="*/ 6 w 6"/>
                <a:gd name="T1" fmla="*/ 5 h 8"/>
                <a:gd name="T2" fmla="*/ 3 w 6"/>
                <a:gd name="T3" fmla="*/ 8 h 8"/>
                <a:gd name="T4" fmla="*/ 0 w 6"/>
                <a:gd name="T5" fmla="*/ 4 h 8"/>
                <a:gd name="T6" fmla="*/ 3 w 6"/>
                <a:gd name="T7" fmla="*/ 0 h 8"/>
                <a:gd name="T8" fmla="*/ 6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5"/>
                  </a:moveTo>
                  <a:cubicBezTo>
                    <a:pt x="6" y="6"/>
                    <a:pt x="5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1" y="2"/>
                    <a:pt x="1" y="0"/>
                    <a:pt x="3" y="0"/>
                  </a:cubicBezTo>
                  <a:cubicBezTo>
                    <a:pt x="5" y="0"/>
                    <a:pt x="6" y="3"/>
                    <a:pt x="6" y="5"/>
                  </a:cubicBezTo>
                  <a:close/>
                </a:path>
              </a:pathLst>
            </a:custGeom>
            <a:solidFill>
              <a:srgbClr val="8CC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96466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8C3F567-E1AA-42A2-ABD3-1E1A4D4CD781}"/>
              </a:ext>
            </a:extLst>
          </p:cNvPr>
          <p:cNvGrpSpPr/>
          <p:nvPr/>
        </p:nvGrpSpPr>
        <p:grpSpPr>
          <a:xfrm>
            <a:off x="6556098" y="2832312"/>
            <a:ext cx="4733229" cy="742063"/>
            <a:chOff x="575693" y="4067337"/>
            <a:chExt cx="1625933" cy="867949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75624009-96F5-448B-977C-9E256BB12AFF}"/>
                </a:ext>
              </a:extLst>
            </p:cNvPr>
            <p:cNvSpPr txBox="1"/>
            <p:nvPr/>
          </p:nvSpPr>
          <p:spPr>
            <a:xfrm>
              <a:off x="578400" y="4395302"/>
              <a:ext cx="1623226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EA525D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rgbClr val="EA525D"/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rgbClr val="EA525D"/>
                  </a:solidFill>
                </a:rPr>
                <a:t> </a:t>
              </a:r>
              <a:endParaRPr lang="ko-KR" altLang="en-US" sz="1200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1086596-452E-4B99-8AF2-7BC87593ED1D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rgbClr val="EA525D"/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0C5F60F-7989-49F0-8ACA-C43803CDDB82}"/>
              </a:ext>
            </a:extLst>
          </p:cNvPr>
          <p:cNvGrpSpPr/>
          <p:nvPr/>
        </p:nvGrpSpPr>
        <p:grpSpPr>
          <a:xfrm>
            <a:off x="6556098" y="3655226"/>
            <a:ext cx="4733229" cy="742063"/>
            <a:chOff x="575693" y="4067337"/>
            <a:chExt cx="1625933" cy="867949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77768979-D5E8-42B9-974B-C903C106CDD5}"/>
                </a:ext>
              </a:extLst>
            </p:cNvPr>
            <p:cNvSpPr txBox="1"/>
            <p:nvPr/>
          </p:nvSpPr>
          <p:spPr>
            <a:xfrm>
              <a:off x="578400" y="4395302"/>
              <a:ext cx="1623226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EA525D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rgbClr val="EA525D"/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rgbClr val="EA525D"/>
                  </a:solidFill>
                </a:rPr>
                <a:t> </a:t>
              </a:r>
              <a:endParaRPr lang="ko-KR" altLang="en-US" sz="1200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290893C7-59C6-4296-A567-127EBEB7215A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rgbClr val="EA525D"/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C15ACCE-0EFE-466A-9402-81878CB181CB}"/>
              </a:ext>
            </a:extLst>
          </p:cNvPr>
          <p:cNvGrpSpPr/>
          <p:nvPr/>
        </p:nvGrpSpPr>
        <p:grpSpPr>
          <a:xfrm>
            <a:off x="6556098" y="4478138"/>
            <a:ext cx="4733229" cy="742063"/>
            <a:chOff x="575693" y="4067337"/>
            <a:chExt cx="1625933" cy="867949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A75AFFFA-7463-4F4B-98AB-591FB6849D83}"/>
                </a:ext>
              </a:extLst>
            </p:cNvPr>
            <p:cNvSpPr txBox="1"/>
            <p:nvPr/>
          </p:nvSpPr>
          <p:spPr>
            <a:xfrm>
              <a:off x="578400" y="4395302"/>
              <a:ext cx="1623226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EA525D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rgbClr val="EA525D"/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rgbClr val="EA525D"/>
                  </a:solidFill>
                </a:rPr>
                <a:t> </a:t>
              </a:r>
              <a:endParaRPr lang="ko-KR" altLang="en-US" sz="1200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F5C67A0A-8353-4A24-BAE3-F8A0EE056B6A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rgbClr val="EA525D"/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58574F8-9324-4D46-8C3F-3BE2CCE326FC}"/>
              </a:ext>
            </a:extLst>
          </p:cNvPr>
          <p:cNvGrpSpPr/>
          <p:nvPr/>
        </p:nvGrpSpPr>
        <p:grpSpPr>
          <a:xfrm>
            <a:off x="6556098" y="5301050"/>
            <a:ext cx="4733229" cy="742063"/>
            <a:chOff x="575693" y="4067337"/>
            <a:chExt cx="1625933" cy="867949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514E6954-FF70-45EB-A79E-948DCEFE1AE8}"/>
                </a:ext>
              </a:extLst>
            </p:cNvPr>
            <p:cNvSpPr txBox="1"/>
            <p:nvPr/>
          </p:nvSpPr>
          <p:spPr>
            <a:xfrm>
              <a:off x="578400" y="4395302"/>
              <a:ext cx="1623226" cy="539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EA525D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rgbClr val="EA525D"/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rgbClr val="EA525D"/>
                  </a:solidFill>
                </a:rPr>
                <a:t> </a:t>
              </a:r>
              <a:endParaRPr lang="ko-KR" altLang="en-US" sz="1200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307E691D-5CD7-4D0B-B94C-A064D689C8DF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rgbClr val="EA525D"/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D5C36B39-4CC8-40C2-8A81-4BC08C886E7A}"/>
              </a:ext>
            </a:extLst>
          </p:cNvPr>
          <p:cNvSpPr txBox="1"/>
          <p:nvPr/>
        </p:nvSpPr>
        <p:spPr>
          <a:xfrm>
            <a:off x="6556098" y="1753164"/>
            <a:ext cx="4838734" cy="1015663"/>
          </a:xfrm>
          <a:prstGeom prst="rect">
            <a:avLst/>
          </a:prstGeom>
          <a:noFill/>
        </p:spPr>
        <p:txBody>
          <a:bodyPr wrap="square" lIns="72000" rIns="108000" rtlCol="0">
            <a:spAutoFit/>
          </a:bodyPr>
          <a:lstStyle/>
          <a:p>
            <a:r>
              <a:rPr lang="en-US" altLang="ko-KR" sz="1200" dirty="0">
                <a:solidFill>
                  <a:srgbClr val="EA525D"/>
                </a:solidFill>
                <a:ea typeface="FZShuTi" pitchFamily="2" charset="-122"/>
                <a:cs typeface="Arial" pitchFamily="34" charset="0"/>
              </a:rPr>
              <a:t>Example Text :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rgbClr val="EA525D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rgbClr val="EA525D"/>
                </a:solidFill>
              </a:rPr>
              <a:t>Easy to change colors, photos and Text.</a:t>
            </a:r>
            <a:r>
              <a:rPr lang="ko-KR" altLang="en-US" sz="1200" dirty="0">
                <a:solidFill>
                  <a:srgbClr val="EA525D"/>
                </a:solidFill>
              </a:rPr>
              <a:t> </a:t>
            </a:r>
            <a:endParaRPr lang="ko-KR" altLang="en-US" sz="1200" dirty="0">
              <a:solidFill>
                <a:srgbClr val="EA525D"/>
              </a:solidFill>
              <a:cs typeface="Arial" pitchFamily="34" charset="0"/>
            </a:endParaRPr>
          </a:p>
        </p:txBody>
      </p:sp>
      <p:grpSp>
        <p:nvGrpSpPr>
          <p:cNvPr id="163" name="Grupo 162"/>
          <p:cNvGrpSpPr/>
          <p:nvPr/>
        </p:nvGrpSpPr>
        <p:grpSpPr>
          <a:xfrm>
            <a:off x="2384377" y="2868192"/>
            <a:ext cx="1573212" cy="2097087"/>
            <a:chOff x="2532063" y="3954463"/>
            <a:chExt cx="1573212" cy="2097087"/>
          </a:xfrm>
        </p:grpSpPr>
        <p:sp>
          <p:nvSpPr>
            <p:cNvPr id="102" name="Freeform 6"/>
            <p:cNvSpPr>
              <a:spLocks/>
            </p:cNvSpPr>
            <p:nvPr/>
          </p:nvSpPr>
          <p:spPr bwMode="auto">
            <a:xfrm>
              <a:off x="2532063" y="4905375"/>
              <a:ext cx="1573212" cy="1138238"/>
            </a:xfrm>
            <a:custGeom>
              <a:avLst/>
              <a:gdLst>
                <a:gd name="T0" fmla="*/ 70 w 195"/>
                <a:gd name="T1" fmla="*/ 139 h 140"/>
                <a:gd name="T2" fmla="*/ 63 w 195"/>
                <a:gd name="T3" fmla="*/ 135 h 140"/>
                <a:gd name="T4" fmla="*/ 63 w 195"/>
                <a:gd name="T5" fmla="*/ 106 h 140"/>
                <a:gd name="T6" fmla="*/ 12 w 195"/>
                <a:gd name="T7" fmla="*/ 98 h 140"/>
                <a:gd name="T8" fmla="*/ 21 w 195"/>
                <a:gd name="T9" fmla="*/ 48 h 140"/>
                <a:gd name="T10" fmla="*/ 58 w 195"/>
                <a:gd name="T11" fmla="*/ 6 h 140"/>
                <a:gd name="T12" fmla="*/ 68 w 195"/>
                <a:gd name="T13" fmla="*/ 4 h 140"/>
                <a:gd name="T14" fmla="*/ 71 w 195"/>
                <a:gd name="T15" fmla="*/ 2 h 140"/>
                <a:gd name="T16" fmla="*/ 74 w 195"/>
                <a:gd name="T17" fmla="*/ 4 h 140"/>
                <a:gd name="T18" fmla="*/ 79 w 195"/>
                <a:gd name="T19" fmla="*/ 3 h 140"/>
                <a:gd name="T20" fmla="*/ 85 w 195"/>
                <a:gd name="T21" fmla="*/ 6 h 140"/>
                <a:gd name="T22" fmla="*/ 115 w 195"/>
                <a:gd name="T23" fmla="*/ 11 h 140"/>
                <a:gd name="T24" fmla="*/ 121 w 195"/>
                <a:gd name="T25" fmla="*/ 9 h 140"/>
                <a:gd name="T26" fmla="*/ 128 w 195"/>
                <a:gd name="T27" fmla="*/ 0 h 140"/>
                <a:gd name="T28" fmla="*/ 135 w 195"/>
                <a:gd name="T29" fmla="*/ 9 h 140"/>
                <a:gd name="T30" fmla="*/ 134 w 195"/>
                <a:gd name="T31" fmla="*/ 13 h 140"/>
                <a:gd name="T32" fmla="*/ 138 w 195"/>
                <a:gd name="T33" fmla="*/ 3 h 140"/>
                <a:gd name="T34" fmla="*/ 141 w 195"/>
                <a:gd name="T35" fmla="*/ 6 h 140"/>
                <a:gd name="T36" fmla="*/ 152 w 195"/>
                <a:gd name="T37" fmla="*/ 12 h 140"/>
                <a:gd name="T38" fmla="*/ 193 w 195"/>
                <a:gd name="T39" fmla="*/ 79 h 140"/>
                <a:gd name="T40" fmla="*/ 147 w 195"/>
                <a:gd name="T41" fmla="*/ 124 h 140"/>
                <a:gd name="T42" fmla="*/ 143 w 195"/>
                <a:gd name="T43" fmla="*/ 137 h 140"/>
                <a:gd name="T44" fmla="*/ 120 w 195"/>
                <a:gd name="T45" fmla="*/ 140 h 140"/>
                <a:gd name="T46" fmla="*/ 119 w 195"/>
                <a:gd name="T47" fmla="*/ 136 h 140"/>
                <a:gd name="T48" fmla="*/ 128 w 195"/>
                <a:gd name="T49" fmla="*/ 131 h 140"/>
                <a:gd name="T50" fmla="*/ 128 w 195"/>
                <a:gd name="T51" fmla="*/ 110 h 140"/>
                <a:gd name="T52" fmla="*/ 102 w 195"/>
                <a:gd name="T53" fmla="*/ 74 h 140"/>
                <a:gd name="T54" fmla="*/ 129 w 195"/>
                <a:gd name="T55" fmla="*/ 110 h 140"/>
                <a:gd name="T56" fmla="*/ 106 w 195"/>
                <a:gd name="T57" fmla="*/ 101 h 140"/>
                <a:gd name="T58" fmla="*/ 115 w 195"/>
                <a:gd name="T59" fmla="*/ 97 h 140"/>
                <a:gd name="T60" fmla="*/ 97 w 195"/>
                <a:gd name="T61" fmla="*/ 93 h 140"/>
                <a:gd name="T62" fmla="*/ 112 w 195"/>
                <a:gd name="T63" fmla="*/ 88 h 140"/>
                <a:gd name="T64" fmla="*/ 92 w 195"/>
                <a:gd name="T65" fmla="*/ 88 h 140"/>
                <a:gd name="T66" fmla="*/ 90 w 195"/>
                <a:gd name="T67" fmla="*/ 83 h 140"/>
                <a:gd name="T68" fmla="*/ 72 w 195"/>
                <a:gd name="T69" fmla="*/ 89 h 140"/>
                <a:gd name="T70" fmla="*/ 71 w 195"/>
                <a:gd name="T71" fmla="*/ 105 h 140"/>
                <a:gd name="T72" fmla="*/ 96 w 195"/>
                <a:gd name="T73" fmla="*/ 13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5" h="140">
                  <a:moveTo>
                    <a:pt x="94" y="139"/>
                  </a:moveTo>
                  <a:cubicBezTo>
                    <a:pt x="86" y="139"/>
                    <a:pt x="78" y="139"/>
                    <a:pt x="70" y="139"/>
                  </a:cubicBezTo>
                  <a:cubicBezTo>
                    <a:pt x="68" y="138"/>
                    <a:pt x="67" y="139"/>
                    <a:pt x="65" y="139"/>
                  </a:cubicBezTo>
                  <a:cubicBezTo>
                    <a:pt x="62" y="139"/>
                    <a:pt x="62" y="138"/>
                    <a:pt x="63" y="135"/>
                  </a:cubicBezTo>
                  <a:cubicBezTo>
                    <a:pt x="63" y="135"/>
                    <a:pt x="63" y="134"/>
                    <a:pt x="63" y="134"/>
                  </a:cubicBezTo>
                  <a:cubicBezTo>
                    <a:pt x="63" y="124"/>
                    <a:pt x="64" y="115"/>
                    <a:pt x="63" y="106"/>
                  </a:cubicBezTo>
                  <a:cubicBezTo>
                    <a:pt x="57" y="104"/>
                    <a:pt x="51" y="105"/>
                    <a:pt x="45" y="104"/>
                  </a:cubicBezTo>
                  <a:cubicBezTo>
                    <a:pt x="34" y="103"/>
                    <a:pt x="22" y="103"/>
                    <a:pt x="12" y="98"/>
                  </a:cubicBezTo>
                  <a:cubicBezTo>
                    <a:pt x="3" y="93"/>
                    <a:pt x="0" y="87"/>
                    <a:pt x="4" y="77"/>
                  </a:cubicBezTo>
                  <a:cubicBezTo>
                    <a:pt x="7" y="66"/>
                    <a:pt x="14" y="57"/>
                    <a:pt x="21" y="48"/>
                  </a:cubicBezTo>
                  <a:cubicBezTo>
                    <a:pt x="30" y="36"/>
                    <a:pt x="40" y="24"/>
                    <a:pt x="50" y="13"/>
                  </a:cubicBezTo>
                  <a:cubicBezTo>
                    <a:pt x="52" y="10"/>
                    <a:pt x="55" y="8"/>
                    <a:pt x="58" y="6"/>
                  </a:cubicBezTo>
                  <a:cubicBezTo>
                    <a:pt x="60" y="5"/>
                    <a:pt x="63" y="6"/>
                    <a:pt x="65" y="3"/>
                  </a:cubicBezTo>
                  <a:cubicBezTo>
                    <a:pt x="66" y="2"/>
                    <a:pt x="68" y="2"/>
                    <a:pt x="68" y="4"/>
                  </a:cubicBezTo>
                  <a:cubicBezTo>
                    <a:pt x="69" y="5"/>
                    <a:pt x="68" y="7"/>
                    <a:pt x="68" y="8"/>
                  </a:cubicBezTo>
                  <a:cubicBezTo>
                    <a:pt x="69" y="6"/>
                    <a:pt x="67" y="2"/>
                    <a:pt x="71" y="2"/>
                  </a:cubicBezTo>
                  <a:cubicBezTo>
                    <a:pt x="74" y="1"/>
                    <a:pt x="74" y="4"/>
                    <a:pt x="74" y="6"/>
                  </a:cubicBezTo>
                  <a:cubicBezTo>
                    <a:pt x="74" y="5"/>
                    <a:pt x="74" y="4"/>
                    <a:pt x="74" y="4"/>
                  </a:cubicBezTo>
                  <a:cubicBezTo>
                    <a:pt x="75" y="2"/>
                    <a:pt x="75" y="1"/>
                    <a:pt x="76" y="1"/>
                  </a:cubicBezTo>
                  <a:cubicBezTo>
                    <a:pt x="78" y="0"/>
                    <a:pt x="78" y="2"/>
                    <a:pt x="79" y="3"/>
                  </a:cubicBezTo>
                  <a:cubicBezTo>
                    <a:pt x="81" y="5"/>
                    <a:pt x="82" y="8"/>
                    <a:pt x="82" y="12"/>
                  </a:cubicBezTo>
                  <a:cubicBezTo>
                    <a:pt x="83" y="9"/>
                    <a:pt x="82" y="7"/>
                    <a:pt x="85" y="6"/>
                  </a:cubicBezTo>
                  <a:cubicBezTo>
                    <a:pt x="88" y="7"/>
                    <a:pt x="90" y="10"/>
                    <a:pt x="93" y="12"/>
                  </a:cubicBezTo>
                  <a:cubicBezTo>
                    <a:pt x="100" y="16"/>
                    <a:pt x="108" y="16"/>
                    <a:pt x="115" y="11"/>
                  </a:cubicBezTo>
                  <a:cubicBezTo>
                    <a:pt x="116" y="10"/>
                    <a:pt x="117" y="10"/>
                    <a:pt x="119" y="9"/>
                  </a:cubicBezTo>
                  <a:cubicBezTo>
                    <a:pt x="120" y="9"/>
                    <a:pt x="120" y="9"/>
                    <a:pt x="121" y="9"/>
                  </a:cubicBezTo>
                  <a:cubicBezTo>
                    <a:pt x="124" y="10"/>
                    <a:pt x="125" y="9"/>
                    <a:pt x="125" y="6"/>
                  </a:cubicBezTo>
                  <a:cubicBezTo>
                    <a:pt x="125" y="3"/>
                    <a:pt x="125" y="1"/>
                    <a:pt x="128" y="0"/>
                  </a:cubicBezTo>
                  <a:cubicBezTo>
                    <a:pt x="130" y="0"/>
                    <a:pt x="131" y="1"/>
                    <a:pt x="130" y="3"/>
                  </a:cubicBezTo>
                  <a:cubicBezTo>
                    <a:pt x="130" y="8"/>
                    <a:pt x="130" y="8"/>
                    <a:pt x="135" y="9"/>
                  </a:cubicBezTo>
                  <a:cubicBezTo>
                    <a:pt x="135" y="9"/>
                    <a:pt x="136" y="9"/>
                    <a:pt x="136" y="10"/>
                  </a:cubicBezTo>
                  <a:cubicBezTo>
                    <a:pt x="137" y="12"/>
                    <a:pt x="135" y="13"/>
                    <a:pt x="134" y="13"/>
                  </a:cubicBezTo>
                  <a:cubicBezTo>
                    <a:pt x="136" y="13"/>
                    <a:pt x="137" y="11"/>
                    <a:pt x="137" y="9"/>
                  </a:cubicBezTo>
                  <a:cubicBezTo>
                    <a:pt x="137" y="7"/>
                    <a:pt x="136" y="5"/>
                    <a:pt x="138" y="3"/>
                  </a:cubicBezTo>
                  <a:cubicBezTo>
                    <a:pt x="138" y="3"/>
                    <a:pt x="139" y="3"/>
                    <a:pt x="139" y="3"/>
                  </a:cubicBezTo>
                  <a:cubicBezTo>
                    <a:pt x="140" y="3"/>
                    <a:pt x="141" y="4"/>
                    <a:pt x="141" y="6"/>
                  </a:cubicBezTo>
                  <a:cubicBezTo>
                    <a:pt x="142" y="8"/>
                    <a:pt x="143" y="9"/>
                    <a:pt x="146" y="9"/>
                  </a:cubicBezTo>
                  <a:cubicBezTo>
                    <a:pt x="149" y="8"/>
                    <a:pt x="151" y="10"/>
                    <a:pt x="152" y="12"/>
                  </a:cubicBezTo>
                  <a:cubicBezTo>
                    <a:pt x="165" y="26"/>
                    <a:pt x="174" y="43"/>
                    <a:pt x="183" y="59"/>
                  </a:cubicBezTo>
                  <a:cubicBezTo>
                    <a:pt x="187" y="65"/>
                    <a:pt x="190" y="72"/>
                    <a:pt x="193" y="79"/>
                  </a:cubicBezTo>
                  <a:cubicBezTo>
                    <a:pt x="195" y="87"/>
                    <a:pt x="194" y="94"/>
                    <a:pt x="187" y="99"/>
                  </a:cubicBezTo>
                  <a:cubicBezTo>
                    <a:pt x="175" y="109"/>
                    <a:pt x="162" y="118"/>
                    <a:pt x="147" y="124"/>
                  </a:cubicBezTo>
                  <a:cubicBezTo>
                    <a:pt x="142" y="126"/>
                    <a:pt x="141" y="128"/>
                    <a:pt x="142" y="133"/>
                  </a:cubicBezTo>
                  <a:cubicBezTo>
                    <a:pt x="143" y="135"/>
                    <a:pt x="143" y="136"/>
                    <a:pt x="143" y="137"/>
                  </a:cubicBezTo>
                  <a:cubicBezTo>
                    <a:pt x="144" y="140"/>
                    <a:pt x="142" y="140"/>
                    <a:pt x="141" y="140"/>
                  </a:cubicBezTo>
                  <a:cubicBezTo>
                    <a:pt x="134" y="140"/>
                    <a:pt x="127" y="140"/>
                    <a:pt x="120" y="140"/>
                  </a:cubicBezTo>
                  <a:cubicBezTo>
                    <a:pt x="119" y="140"/>
                    <a:pt x="118" y="140"/>
                    <a:pt x="118" y="139"/>
                  </a:cubicBezTo>
                  <a:cubicBezTo>
                    <a:pt x="117" y="138"/>
                    <a:pt x="118" y="137"/>
                    <a:pt x="119" y="136"/>
                  </a:cubicBezTo>
                  <a:cubicBezTo>
                    <a:pt x="120" y="135"/>
                    <a:pt x="121" y="135"/>
                    <a:pt x="122" y="134"/>
                  </a:cubicBezTo>
                  <a:cubicBezTo>
                    <a:pt x="124" y="133"/>
                    <a:pt x="126" y="132"/>
                    <a:pt x="128" y="131"/>
                  </a:cubicBezTo>
                  <a:cubicBezTo>
                    <a:pt x="136" y="126"/>
                    <a:pt x="137" y="122"/>
                    <a:pt x="133" y="114"/>
                  </a:cubicBezTo>
                  <a:cubicBezTo>
                    <a:pt x="132" y="112"/>
                    <a:pt x="129" y="112"/>
                    <a:pt x="128" y="110"/>
                  </a:cubicBezTo>
                  <a:cubicBezTo>
                    <a:pt x="132" y="100"/>
                    <a:pt x="126" y="85"/>
                    <a:pt x="115" y="78"/>
                  </a:cubicBezTo>
                  <a:cubicBezTo>
                    <a:pt x="111" y="76"/>
                    <a:pt x="106" y="75"/>
                    <a:pt x="102" y="74"/>
                  </a:cubicBezTo>
                  <a:cubicBezTo>
                    <a:pt x="116" y="76"/>
                    <a:pt x="125" y="84"/>
                    <a:pt x="129" y="98"/>
                  </a:cubicBezTo>
                  <a:cubicBezTo>
                    <a:pt x="130" y="102"/>
                    <a:pt x="130" y="106"/>
                    <a:pt x="129" y="110"/>
                  </a:cubicBezTo>
                  <a:cubicBezTo>
                    <a:pt x="122" y="109"/>
                    <a:pt x="116" y="108"/>
                    <a:pt x="110" y="105"/>
                  </a:cubicBezTo>
                  <a:cubicBezTo>
                    <a:pt x="110" y="102"/>
                    <a:pt x="109" y="102"/>
                    <a:pt x="106" y="101"/>
                  </a:cubicBezTo>
                  <a:cubicBezTo>
                    <a:pt x="105" y="101"/>
                    <a:pt x="103" y="102"/>
                    <a:pt x="103" y="99"/>
                  </a:cubicBezTo>
                  <a:cubicBezTo>
                    <a:pt x="106" y="97"/>
                    <a:pt x="110" y="99"/>
                    <a:pt x="115" y="97"/>
                  </a:cubicBezTo>
                  <a:cubicBezTo>
                    <a:pt x="111" y="95"/>
                    <a:pt x="108" y="96"/>
                    <a:pt x="104" y="96"/>
                  </a:cubicBezTo>
                  <a:cubicBezTo>
                    <a:pt x="102" y="96"/>
                    <a:pt x="98" y="97"/>
                    <a:pt x="97" y="93"/>
                  </a:cubicBezTo>
                  <a:cubicBezTo>
                    <a:pt x="97" y="91"/>
                    <a:pt x="101" y="91"/>
                    <a:pt x="104" y="91"/>
                  </a:cubicBezTo>
                  <a:cubicBezTo>
                    <a:pt x="106" y="90"/>
                    <a:pt x="109" y="90"/>
                    <a:pt x="112" y="88"/>
                  </a:cubicBezTo>
                  <a:cubicBezTo>
                    <a:pt x="109" y="87"/>
                    <a:pt x="107" y="87"/>
                    <a:pt x="105" y="87"/>
                  </a:cubicBezTo>
                  <a:cubicBezTo>
                    <a:pt x="101" y="88"/>
                    <a:pt x="96" y="88"/>
                    <a:pt x="92" y="88"/>
                  </a:cubicBezTo>
                  <a:cubicBezTo>
                    <a:pt x="91" y="88"/>
                    <a:pt x="89" y="88"/>
                    <a:pt x="88" y="86"/>
                  </a:cubicBezTo>
                  <a:cubicBezTo>
                    <a:pt x="88" y="85"/>
                    <a:pt x="89" y="84"/>
                    <a:pt x="90" y="83"/>
                  </a:cubicBezTo>
                  <a:cubicBezTo>
                    <a:pt x="92" y="81"/>
                    <a:pt x="93" y="79"/>
                    <a:pt x="94" y="76"/>
                  </a:cubicBezTo>
                  <a:cubicBezTo>
                    <a:pt x="86" y="80"/>
                    <a:pt x="78" y="84"/>
                    <a:pt x="72" y="89"/>
                  </a:cubicBezTo>
                  <a:cubicBezTo>
                    <a:pt x="71" y="89"/>
                    <a:pt x="70" y="90"/>
                    <a:pt x="70" y="91"/>
                  </a:cubicBezTo>
                  <a:cubicBezTo>
                    <a:pt x="70" y="96"/>
                    <a:pt x="69" y="101"/>
                    <a:pt x="71" y="105"/>
                  </a:cubicBezTo>
                  <a:cubicBezTo>
                    <a:pt x="71" y="117"/>
                    <a:pt x="80" y="131"/>
                    <a:pt x="91" y="134"/>
                  </a:cubicBezTo>
                  <a:cubicBezTo>
                    <a:pt x="93" y="135"/>
                    <a:pt x="95" y="135"/>
                    <a:pt x="96" y="136"/>
                  </a:cubicBezTo>
                  <a:cubicBezTo>
                    <a:pt x="97" y="138"/>
                    <a:pt x="95" y="138"/>
                    <a:pt x="94" y="139"/>
                  </a:cubicBezTo>
                  <a:close/>
                </a:path>
              </a:pathLst>
            </a:custGeom>
            <a:solidFill>
              <a:srgbClr val="EE7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9"/>
            <p:cNvSpPr>
              <a:spLocks/>
            </p:cNvSpPr>
            <p:nvPr/>
          </p:nvSpPr>
          <p:spPr bwMode="auto">
            <a:xfrm>
              <a:off x="3073400" y="4295775"/>
              <a:ext cx="571500" cy="757238"/>
            </a:xfrm>
            <a:custGeom>
              <a:avLst/>
              <a:gdLst>
                <a:gd name="T0" fmla="*/ 52 w 71"/>
                <a:gd name="T1" fmla="*/ 85 h 93"/>
                <a:gd name="T2" fmla="*/ 43 w 71"/>
                <a:gd name="T3" fmla="*/ 90 h 93"/>
                <a:gd name="T4" fmla="*/ 19 w 71"/>
                <a:gd name="T5" fmla="*/ 82 h 93"/>
                <a:gd name="T6" fmla="*/ 17 w 71"/>
                <a:gd name="T7" fmla="*/ 81 h 93"/>
                <a:gd name="T8" fmla="*/ 7 w 71"/>
                <a:gd name="T9" fmla="*/ 75 h 93"/>
                <a:gd name="T10" fmla="*/ 15 w 71"/>
                <a:gd name="T11" fmla="*/ 74 h 93"/>
                <a:gd name="T12" fmla="*/ 22 w 71"/>
                <a:gd name="T13" fmla="*/ 67 h 93"/>
                <a:gd name="T14" fmla="*/ 22 w 71"/>
                <a:gd name="T15" fmla="*/ 62 h 93"/>
                <a:gd name="T16" fmla="*/ 13 w 71"/>
                <a:gd name="T17" fmla="*/ 54 h 93"/>
                <a:gd name="T18" fmla="*/ 9 w 71"/>
                <a:gd name="T19" fmla="*/ 45 h 93"/>
                <a:gd name="T20" fmla="*/ 5 w 71"/>
                <a:gd name="T21" fmla="*/ 37 h 93"/>
                <a:gd name="T22" fmla="*/ 1 w 71"/>
                <a:gd name="T23" fmla="*/ 29 h 93"/>
                <a:gd name="T24" fmla="*/ 4 w 71"/>
                <a:gd name="T25" fmla="*/ 21 h 93"/>
                <a:gd name="T26" fmla="*/ 13 w 71"/>
                <a:gd name="T27" fmla="*/ 19 h 93"/>
                <a:gd name="T28" fmla="*/ 24 w 71"/>
                <a:gd name="T29" fmla="*/ 18 h 93"/>
                <a:gd name="T30" fmla="*/ 13 w 71"/>
                <a:gd name="T31" fmla="*/ 19 h 93"/>
                <a:gd name="T32" fmla="*/ 15 w 71"/>
                <a:gd name="T33" fmla="*/ 15 h 93"/>
                <a:gd name="T34" fmla="*/ 27 w 71"/>
                <a:gd name="T35" fmla="*/ 4 h 93"/>
                <a:gd name="T36" fmla="*/ 34 w 71"/>
                <a:gd name="T37" fmla="*/ 3 h 93"/>
                <a:gd name="T38" fmla="*/ 50 w 71"/>
                <a:gd name="T39" fmla="*/ 15 h 93"/>
                <a:gd name="T40" fmla="*/ 53 w 71"/>
                <a:gd name="T41" fmla="*/ 17 h 93"/>
                <a:gd name="T42" fmla="*/ 49 w 71"/>
                <a:gd name="T43" fmla="*/ 18 h 93"/>
                <a:gd name="T44" fmla="*/ 45 w 71"/>
                <a:gd name="T45" fmla="*/ 18 h 93"/>
                <a:gd name="T46" fmla="*/ 68 w 71"/>
                <a:gd name="T47" fmla="*/ 21 h 93"/>
                <a:gd name="T48" fmla="*/ 68 w 71"/>
                <a:gd name="T49" fmla="*/ 22 h 93"/>
                <a:gd name="T50" fmla="*/ 66 w 71"/>
                <a:gd name="T51" fmla="*/ 36 h 93"/>
                <a:gd name="T52" fmla="*/ 64 w 71"/>
                <a:gd name="T53" fmla="*/ 39 h 93"/>
                <a:gd name="T54" fmla="*/ 60 w 71"/>
                <a:gd name="T55" fmla="*/ 47 h 93"/>
                <a:gd name="T56" fmla="*/ 53 w 71"/>
                <a:gd name="T57" fmla="*/ 58 h 93"/>
                <a:gd name="T58" fmla="*/ 51 w 71"/>
                <a:gd name="T59" fmla="*/ 66 h 93"/>
                <a:gd name="T60" fmla="*/ 57 w 71"/>
                <a:gd name="T61" fmla="*/ 75 h 93"/>
                <a:gd name="T62" fmla="*/ 52 w 71"/>
                <a:gd name="T63" fmla="*/ 8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93">
                  <a:moveTo>
                    <a:pt x="52" y="85"/>
                  </a:moveTo>
                  <a:cubicBezTo>
                    <a:pt x="49" y="87"/>
                    <a:pt x="46" y="89"/>
                    <a:pt x="43" y="90"/>
                  </a:cubicBezTo>
                  <a:cubicBezTo>
                    <a:pt x="33" y="93"/>
                    <a:pt x="25" y="90"/>
                    <a:pt x="19" y="82"/>
                  </a:cubicBezTo>
                  <a:cubicBezTo>
                    <a:pt x="18" y="81"/>
                    <a:pt x="17" y="81"/>
                    <a:pt x="17" y="81"/>
                  </a:cubicBezTo>
                  <a:cubicBezTo>
                    <a:pt x="16" y="76"/>
                    <a:pt x="11" y="76"/>
                    <a:pt x="7" y="75"/>
                  </a:cubicBezTo>
                  <a:cubicBezTo>
                    <a:pt x="10" y="73"/>
                    <a:pt x="12" y="74"/>
                    <a:pt x="15" y="74"/>
                  </a:cubicBezTo>
                  <a:cubicBezTo>
                    <a:pt x="19" y="74"/>
                    <a:pt x="23" y="70"/>
                    <a:pt x="22" y="67"/>
                  </a:cubicBezTo>
                  <a:cubicBezTo>
                    <a:pt x="25" y="64"/>
                    <a:pt x="23" y="63"/>
                    <a:pt x="22" y="62"/>
                  </a:cubicBezTo>
                  <a:cubicBezTo>
                    <a:pt x="19" y="59"/>
                    <a:pt x="16" y="57"/>
                    <a:pt x="13" y="54"/>
                  </a:cubicBezTo>
                  <a:cubicBezTo>
                    <a:pt x="12" y="51"/>
                    <a:pt x="10" y="48"/>
                    <a:pt x="9" y="45"/>
                  </a:cubicBezTo>
                  <a:cubicBezTo>
                    <a:pt x="8" y="42"/>
                    <a:pt x="7" y="39"/>
                    <a:pt x="5" y="37"/>
                  </a:cubicBezTo>
                  <a:cubicBezTo>
                    <a:pt x="2" y="35"/>
                    <a:pt x="1" y="32"/>
                    <a:pt x="1" y="29"/>
                  </a:cubicBezTo>
                  <a:cubicBezTo>
                    <a:pt x="0" y="26"/>
                    <a:pt x="1" y="23"/>
                    <a:pt x="4" y="21"/>
                  </a:cubicBezTo>
                  <a:cubicBezTo>
                    <a:pt x="7" y="20"/>
                    <a:pt x="9" y="17"/>
                    <a:pt x="13" y="19"/>
                  </a:cubicBezTo>
                  <a:cubicBezTo>
                    <a:pt x="16" y="20"/>
                    <a:pt x="20" y="19"/>
                    <a:pt x="24" y="18"/>
                  </a:cubicBezTo>
                  <a:cubicBezTo>
                    <a:pt x="20" y="18"/>
                    <a:pt x="16" y="21"/>
                    <a:pt x="13" y="19"/>
                  </a:cubicBezTo>
                  <a:cubicBezTo>
                    <a:pt x="12" y="16"/>
                    <a:pt x="14" y="16"/>
                    <a:pt x="15" y="15"/>
                  </a:cubicBezTo>
                  <a:cubicBezTo>
                    <a:pt x="20" y="12"/>
                    <a:pt x="23" y="8"/>
                    <a:pt x="27" y="4"/>
                  </a:cubicBezTo>
                  <a:cubicBezTo>
                    <a:pt x="29" y="0"/>
                    <a:pt x="30" y="0"/>
                    <a:pt x="34" y="3"/>
                  </a:cubicBezTo>
                  <a:cubicBezTo>
                    <a:pt x="39" y="7"/>
                    <a:pt x="44" y="12"/>
                    <a:pt x="50" y="15"/>
                  </a:cubicBezTo>
                  <a:cubicBezTo>
                    <a:pt x="51" y="15"/>
                    <a:pt x="53" y="16"/>
                    <a:pt x="53" y="17"/>
                  </a:cubicBezTo>
                  <a:cubicBezTo>
                    <a:pt x="52" y="19"/>
                    <a:pt x="50" y="18"/>
                    <a:pt x="49" y="18"/>
                  </a:cubicBezTo>
                  <a:cubicBezTo>
                    <a:pt x="48" y="18"/>
                    <a:pt x="47" y="17"/>
                    <a:pt x="45" y="18"/>
                  </a:cubicBezTo>
                  <a:cubicBezTo>
                    <a:pt x="53" y="17"/>
                    <a:pt x="61" y="19"/>
                    <a:pt x="68" y="21"/>
                  </a:cubicBezTo>
                  <a:cubicBezTo>
                    <a:pt x="68" y="21"/>
                    <a:pt x="68" y="22"/>
                    <a:pt x="68" y="22"/>
                  </a:cubicBezTo>
                  <a:cubicBezTo>
                    <a:pt x="71" y="27"/>
                    <a:pt x="70" y="32"/>
                    <a:pt x="66" y="36"/>
                  </a:cubicBezTo>
                  <a:cubicBezTo>
                    <a:pt x="65" y="37"/>
                    <a:pt x="65" y="38"/>
                    <a:pt x="64" y="39"/>
                  </a:cubicBezTo>
                  <a:cubicBezTo>
                    <a:pt x="61" y="41"/>
                    <a:pt x="62" y="45"/>
                    <a:pt x="60" y="47"/>
                  </a:cubicBezTo>
                  <a:cubicBezTo>
                    <a:pt x="59" y="51"/>
                    <a:pt x="56" y="55"/>
                    <a:pt x="53" y="58"/>
                  </a:cubicBezTo>
                  <a:cubicBezTo>
                    <a:pt x="51" y="61"/>
                    <a:pt x="51" y="63"/>
                    <a:pt x="51" y="66"/>
                  </a:cubicBezTo>
                  <a:cubicBezTo>
                    <a:pt x="51" y="70"/>
                    <a:pt x="52" y="73"/>
                    <a:pt x="57" y="75"/>
                  </a:cubicBezTo>
                  <a:cubicBezTo>
                    <a:pt x="58" y="80"/>
                    <a:pt x="54" y="82"/>
                    <a:pt x="52" y="85"/>
                  </a:cubicBezTo>
                  <a:close/>
                </a:path>
              </a:pathLst>
            </a:custGeom>
            <a:solidFill>
              <a:srgbClr val="F6BC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12"/>
            <p:cNvSpPr>
              <a:spLocks/>
            </p:cNvSpPr>
            <p:nvPr/>
          </p:nvSpPr>
          <p:spPr bwMode="auto">
            <a:xfrm>
              <a:off x="3073400" y="3954463"/>
              <a:ext cx="587375" cy="520700"/>
            </a:xfrm>
            <a:custGeom>
              <a:avLst/>
              <a:gdLst>
                <a:gd name="T0" fmla="*/ 68 w 73"/>
                <a:gd name="T1" fmla="*/ 63 h 64"/>
                <a:gd name="T2" fmla="*/ 60 w 73"/>
                <a:gd name="T3" fmla="*/ 62 h 64"/>
                <a:gd name="T4" fmla="*/ 52 w 73"/>
                <a:gd name="T5" fmla="*/ 61 h 64"/>
                <a:gd name="T6" fmla="*/ 43 w 73"/>
                <a:gd name="T7" fmla="*/ 61 h 64"/>
                <a:gd name="T8" fmla="*/ 42 w 73"/>
                <a:gd name="T9" fmla="*/ 59 h 64"/>
                <a:gd name="T10" fmla="*/ 44 w 73"/>
                <a:gd name="T11" fmla="*/ 58 h 64"/>
                <a:gd name="T12" fmla="*/ 53 w 73"/>
                <a:gd name="T13" fmla="*/ 59 h 64"/>
                <a:gd name="T14" fmla="*/ 31 w 73"/>
                <a:gd name="T15" fmla="*/ 44 h 64"/>
                <a:gd name="T16" fmla="*/ 29 w 73"/>
                <a:gd name="T17" fmla="*/ 45 h 64"/>
                <a:gd name="T18" fmla="*/ 13 w 73"/>
                <a:gd name="T19" fmla="*/ 61 h 64"/>
                <a:gd name="T20" fmla="*/ 13 w 73"/>
                <a:gd name="T21" fmla="*/ 61 h 64"/>
                <a:gd name="T22" fmla="*/ 4 w 73"/>
                <a:gd name="T23" fmla="*/ 63 h 64"/>
                <a:gd name="T24" fmla="*/ 0 w 73"/>
                <a:gd name="T25" fmla="*/ 53 h 64"/>
                <a:gd name="T26" fmla="*/ 21 w 73"/>
                <a:gd name="T27" fmla="*/ 18 h 64"/>
                <a:gd name="T28" fmla="*/ 23 w 73"/>
                <a:gd name="T29" fmla="*/ 14 h 64"/>
                <a:gd name="T30" fmla="*/ 35 w 73"/>
                <a:gd name="T31" fmla="*/ 0 h 64"/>
                <a:gd name="T32" fmla="*/ 51 w 73"/>
                <a:gd name="T33" fmla="*/ 4 h 64"/>
                <a:gd name="T34" fmla="*/ 57 w 73"/>
                <a:gd name="T35" fmla="*/ 19 h 64"/>
                <a:gd name="T36" fmla="*/ 58 w 73"/>
                <a:gd name="T37" fmla="*/ 24 h 64"/>
                <a:gd name="T38" fmla="*/ 68 w 73"/>
                <a:gd name="T39" fmla="*/ 6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64">
                  <a:moveTo>
                    <a:pt x="68" y="63"/>
                  </a:moveTo>
                  <a:cubicBezTo>
                    <a:pt x="65" y="64"/>
                    <a:pt x="63" y="64"/>
                    <a:pt x="60" y="62"/>
                  </a:cubicBezTo>
                  <a:cubicBezTo>
                    <a:pt x="58" y="61"/>
                    <a:pt x="55" y="60"/>
                    <a:pt x="52" y="61"/>
                  </a:cubicBezTo>
                  <a:cubicBezTo>
                    <a:pt x="49" y="62"/>
                    <a:pt x="46" y="62"/>
                    <a:pt x="43" y="61"/>
                  </a:cubicBezTo>
                  <a:cubicBezTo>
                    <a:pt x="43" y="60"/>
                    <a:pt x="42" y="60"/>
                    <a:pt x="42" y="59"/>
                  </a:cubicBezTo>
                  <a:cubicBezTo>
                    <a:pt x="42" y="58"/>
                    <a:pt x="43" y="58"/>
                    <a:pt x="44" y="58"/>
                  </a:cubicBezTo>
                  <a:cubicBezTo>
                    <a:pt x="47" y="58"/>
                    <a:pt x="49" y="60"/>
                    <a:pt x="53" y="59"/>
                  </a:cubicBezTo>
                  <a:cubicBezTo>
                    <a:pt x="44" y="55"/>
                    <a:pt x="37" y="50"/>
                    <a:pt x="31" y="44"/>
                  </a:cubicBezTo>
                  <a:cubicBezTo>
                    <a:pt x="30" y="43"/>
                    <a:pt x="30" y="44"/>
                    <a:pt x="29" y="45"/>
                  </a:cubicBezTo>
                  <a:cubicBezTo>
                    <a:pt x="25" y="51"/>
                    <a:pt x="18" y="56"/>
                    <a:pt x="1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0" y="61"/>
                    <a:pt x="8" y="63"/>
                    <a:pt x="4" y="63"/>
                  </a:cubicBezTo>
                  <a:cubicBezTo>
                    <a:pt x="1" y="61"/>
                    <a:pt x="0" y="57"/>
                    <a:pt x="0" y="53"/>
                  </a:cubicBezTo>
                  <a:cubicBezTo>
                    <a:pt x="1" y="38"/>
                    <a:pt x="5" y="24"/>
                    <a:pt x="21" y="18"/>
                  </a:cubicBezTo>
                  <a:cubicBezTo>
                    <a:pt x="22" y="17"/>
                    <a:pt x="23" y="16"/>
                    <a:pt x="23" y="14"/>
                  </a:cubicBezTo>
                  <a:cubicBezTo>
                    <a:pt x="22" y="5"/>
                    <a:pt x="26" y="1"/>
                    <a:pt x="35" y="0"/>
                  </a:cubicBezTo>
                  <a:cubicBezTo>
                    <a:pt x="41" y="0"/>
                    <a:pt x="46" y="1"/>
                    <a:pt x="51" y="4"/>
                  </a:cubicBezTo>
                  <a:cubicBezTo>
                    <a:pt x="57" y="7"/>
                    <a:pt x="59" y="12"/>
                    <a:pt x="57" y="19"/>
                  </a:cubicBezTo>
                  <a:cubicBezTo>
                    <a:pt x="56" y="21"/>
                    <a:pt x="56" y="23"/>
                    <a:pt x="58" y="24"/>
                  </a:cubicBezTo>
                  <a:cubicBezTo>
                    <a:pt x="70" y="35"/>
                    <a:pt x="73" y="48"/>
                    <a:pt x="68" y="63"/>
                  </a:cubicBezTo>
                  <a:close/>
                </a:path>
              </a:pathLst>
            </a:custGeom>
            <a:solidFill>
              <a:srgbClr val="242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13"/>
            <p:cNvSpPr>
              <a:spLocks/>
            </p:cNvSpPr>
            <p:nvPr/>
          </p:nvSpPr>
          <p:spPr bwMode="auto">
            <a:xfrm>
              <a:off x="3081338" y="5499100"/>
              <a:ext cx="620712" cy="552450"/>
            </a:xfrm>
            <a:custGeom>
              <a:avLst/>
              <a:gdLst>
                <a:gd name="T0" fmla="*/ 3 w 77"/>
                <a:gd name="T1" fmla="*/ 33 h 68"/>
                <a:gd name="T2" fmla="*/ 0 w 77"/>
                <a:gd name="T3" fmla="*/ 28 h 68"/>
                <a:gd name="T4" fmla="*/ 10 w 77"/>
                <a:gd name="T5" fmla="*/ 10 h 68"/>
                <a:gd name="T6" fmla="*/ 25 w 77"/>
                <a:gd name="T7" fmla="*/ 1 h 68"/>
                <a:gd name="T8" fmla="*/ 27 w 77"/>
                <a:gd name="T9" fmla="*/ 1 h 68"/>
                <a:gd name="T10" fmla="*/ 27 w 77"/>
                <a:gd name="T11" fmla="*/ 5 h 68"/>
                <a:gd name="T12" fmla="*/ 20 w 77"/>
                <a:gd name="T13" fmla="*/ 14 h 68"/>
                <a:gd name="T14" fmla="*/ 35 w 77"/>
                <a:gd name="T15" fmla="*/ 13 h 68"/>
                <a:gd name="T16" fmla="*/ 43 w 77"/>
                <a:gd name="T17" fmla="*/ 13 h 68"/>
                <a:gd name="T18" fmla="*/ 46 w 77"/>
                <a:gd name="T19" fmla="*/ 14 h 68"/>
                <a:gd name="T20" fmla="*/ 44 w 77"/>
                <a:gd name="T21" fmla="*/ 17 h 68"/>
                <a:gd name="T22" fmla="*/ 31 w 77"/>
                <a:gd name="T23" fmla="*/ 19 h 68"/>
                <a:gd name="T24" fmla="*/ 30 w 77"/>
                <a:gd name="T25" fmla="*/ 20 h 68"/>
                <a:gd name="T26" fmla="*/ 35 w 77"/>
                <a:gd name="T27" fmla="*/ 21 h 68"/>
                <a:gd name="T28" fmla="*/ 47 w 77"/>
                <a:gd name="T29" fmla="*/ 22 h 68"/>
                <a:gd name="T30" fmla="*/ 49 w 77"/>
                <a:gd name="T31" fmla="*/ 25 h 68"/>
                <a:gd name="T32" fmla="*/ 46 w 77"/>
                <a:gd name="T33" fmla="*/ 26 h 68"/>
                <a:gd name="T34" fmla="*/ 35 w 77"/>
                <a:gd name="T35" fmla="*/ 26 h 68"/>
                <a:gd name="T36" fmla="*/ 31 w 77"/>
                <a:gd name="T37" fmla="*/ 27 h 68"/>
                <a:gd name="T38" fmla="*/ 42 w 77"/>
                <a:gd name="T39" fmla="*/ 31 h 68"/>
                <a:gd name="T40" fmla="*/ 61 w 77"/>
                <a:gd name="T41" fmla="*/ 37 h 68"/>
                <a:gd name="T42" fmla="*/ 61 w 77"/>
                <a:gd name="T43" fmla="*/ 37 h 68"/>
                <a:gd name="T44" fmla="*/ 66 w 77"/>
                <a:gd name="T45" fmla="*/ 39 h 68"/>
                <a:gd name="T46" fmla="*/ 69 w 77"/>
                <a:gd name="T47" fmla="*/ 52 h 68"/>
                <a:gd name="T48" fmla="*/ 67 w 77"/>
                <a:gd name="T49" fmla="*/ 55 h 68"/>
                <a:gd name="T50" fmla="*/ 54 w 77"/>
                <a:gd name="T51" fmla="*/ 63 h 68"/>
                <a:gd name="T52" fmla="*/ 51 w 77"/>
                <a:gd name="T53" fmla="*/ 65 h 68"/>
                <a:gd name="T54" fmla="*/ 55 w 77"/>
                <a:gd name="T55" fmla="*/ 66 h 68"/>
                <a:gd name="T56" fmla="*/ 71 w 77"/>
                <a:gd name="T57" fmla="*/ 66 h 68"/>
                <a:gd name="T58" fmla="*/ 75 w 77"/>
                <a:gd name="T59" fmla="*/ 64 h 68"/>
                <a:gd name="T60" fmla="*/ 72 w 77"/>
                <a:gd name="T61" fmla="*/ 67 h 68"/>
                <a:gd name="T62" fmla="*/ 43 w 77"/>
                <a:gd name="T63" fmla="*/ 66 h 68"/>
                <a:gd name="T64" fmla="*/ 44 w 77"/>
                <a:gd name="T65" fmla="*/ 63 h 68"/>
                <a:gd name="T66" fmla="*/ 39 w 77"/>
                <a:gd name="T67" fmla="*/ 65 h 68"/>
                <a:gd name="T68" fmla="*/ 43 w 77"/>
                <a:gd name="T69" fmla="*/ 66 h 68"/>
                <a:gd name="T70" fmla="*/ 33 w 77"/>
                <a:gd name="T71" fmla="*/ 67 h 68"/>
                <a:gd name="T72" fmla="*/ 26 w 77"/>
                <a:gd name="T73" fmla="*/ 66 h 68"/>
                <a:gd name="T74" fmla="*/ 28 w 77"/>
                <a:gd name="T75" fmla="*/ 64 h 68"/>
                <a:gd name="T76" fmla="*/ 31 w 77"/>
                <a:gd name="T77" fmla="*/ 61 h 68"/>
                <a:gd name="T78" fmla="*/ 38 w 77"/>
                <a:gd name="T79" fmla="*/ 57 h 68"/>
                <a:gd name="T80" fmla="*/ 20 w 77"/>
                <a:gd name="T81" fmla="*/ 60 h 68"/>
                <a:gd name="T82" fmla="*/ 19 w 77"/>
                <a:gd name="T83" fmla="*/ 59 h 68"/>
                <a:gd name="T84" fmla="*/ 22 w 77"/>
                <a:gd name="T85" fmla="*/ 55 h 68"/>
                <a:gd name="T86" fmla="*/ 35 w 77"/>
                <a:gd name="T87" fmla="*/ 51 h 68"/>
                <a:gd name="T88" fmla="*/ 26 w 77"/>
                <a:gd name="T89" fmla="*/ 52 h 68"/>
                <a:gd name="T90" fmla="*/ 22 w 77"/>
                <a:gd name="T91" fmla="*/ 51 h 68"/>
                <a:gd name="T92" fmla="*/ 19 w 77"/>
                <a:gd name="T93" fmla="*/ 48 h 68"/>
                <a:gd name="T94" fmla="*/ 22 w 77"/>
                <a:gd name="T95" fmla="*/ 45 h 68"/>
                <a:gd name="T96" fmla="*/ 28 w 77"/>
                <a:gd name="T97" fmla="*/ 44 h 68"/>
                <a:gd name="T98" fmla="*/ 17 w 77"/>
                <a:gd name="T99" fmla="*/ 38 h 68"/>
                <a:gd name="T100" fmla="*/ 4 w 77"/>
                <a:gd name="T101" fmla="*/ 33 h 68"/>
                <a:gd name="T102" fmla="*/ 3 w 77"/>
                <a:gd name="T103" fmla="*/ 3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7" h="68">
                  <a:moveTo>
                    <a:pt x="3" y="33"/>
                  </a:moveTo>
                  <a:cubicBezTo>
                    <a:pt x="1" y="32"/>
                    <a:pt x="0" y="31"/>
                    <a:pt x="0" y="28"/>
                  </a:cubicBezTo>
                  <a:cubicBezTo>
                    <a:pt x="0" y="16"/>
                    <a:pt x="0" y="16"/>
                    <a:pt x="10" y="10"/>
                  </a:cubicBezTo>
                  <a:cubicBezTo>
                    <a:pt x="15" y="7"/>
                    <a:pt x="21" y="6"/>
                    <a:pt x="25" y="1"/>
                  </a:cubicBezTo>
                  <a:cubicBezTo>
                    <a:pt x="26" y="1"/>
                    <a:pt x="27" y="0"/>
                    <a:pt x="27" y="1"/>
                  </a:cubicBezTo>
                  <a:cubicBezTo>
                    <a:pt x="27" y="3"/>
                    <a:pt x="28" y="4"/>
                    <a:pt x="27" y="5"/>
                  </a:cubicBezTo>
                  <a:cubicBezTo>
                    <a:pt x="25" y="8"/>
                    <a:pt x="23" y="11"/>
                    <a:pt x="20" y="14"/>
                  </a:cubicBezTo>
                  <a:cubicBezTo>
                    <a:pt x="26" y="14"/>
                    <a:pt x="30" y="14"/>
                    <a:pt x="35" y="13"/>
                  </a:cubicBezTo>
                  <a:cubicBezTo>
                    <a:pt x="38" y="13"/>
                    <a:pt x="40" y="13"/>
                    <a:pt x="43" y="13"/>
                  </a:cubicBezTo>
                  <a:cubicBezTo>
                    <a:pt x="44" y="13"/>
                    <a:pt x="46" y="12"/>
                    <a:pt x="46" y="14"/>
                  </a:cubicBezTo>
                  <a:cubicBezTo>
                    <a:pt x="46" y="16"/>
                    <a:pt x="45" y="17"/>
                    <a:pt x="44" y="17"/>
                  </a:cubicBezTo>
                  <a:cubicBezTo>
                    <a:pt x="40" y="18"/>
                    <a:pt x="36" y="19"/>
                    <a:pt x="31" y="19"/>
                  </a:cubicBezTo>
                  <a:cubicBezTo>
                    <a:pt x="31" y="20"/>
                    <a:pt x="30" y="20"/>
                    <a:pt x="30" y="20"/>
                  </a:cubicBezTo>
                  <a:cubicBezTo>
                    <a:pt x="31" y="22"/>
                    <a:pt x="33" y="21"/>
                    <a:pt x="35" y="21"/>
                  </a:cubicBezTo>
                  <a:cubicBezTo>
                    <a:pt x="39" y="21"/>
                    <a:pt x="43" y="21"/>
                    <a:pt x="47" y="22"/>
                  </a:cubicBezTo>
                  <a:cubicBezTo>
                    <a:pt x="48" y="23"/>
                    <a:pt x="49" y="23"/>
                    <a:pt x="49" y="25"/>
                  </a:cubicBezTo>
                  <a:cubicBezTo>
                    <a:pt x="49" y="26"/>
                    <a:pt x="47" y="26"/>
                    <a:pt x="46" y="26"/>
                  </a:cubicBezTo>
                  <a:cubicBezTo>
                    <a:pt x="42" y="26"/>
                    <a:pt x="39" y="26"/>
                    <a:pt x="35" y="26"/>
                  </a:cubicBezTo>
                  <a:cubicBezTo>
                    <a:pt x="33" y="28"/>
                    <a:pt x="32" y="27"/>
                    <a:pt x="31" y="27"/>
                  </a:cubicBezTo>
                  <a:cubicBezTo>
                    <a:pt x="34" y="29"/>
                    <a:pt x="39" y="27"/>
                    <a:pt x="42" y="31"/>
                  </a:cubicBezTo>
                  <a:cubicBezTo>
                    <a:pt x="48" y="34"/>
                    <a:pt x="55" y="33"/>
                    <a:pt x="61" y="37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2" y="39"/>
                    <a:pt x="65" y="36"/>
                    <a:pt x="66" y="39"/>
                  </a:cubicBezTo>
                  <a:cubicBezTo>
                    <a:pt x="67" y="43"/>
                    <a:pt x="68" y="48"/>
                    <a:pt x="69" y="52"/>
                  </a:cubicBezTo>
                  <a:cubicBezTo>
                    <a:pt x="69" y="54"/>
                    <a:pt x="68" y="54"/>
                    <a:pt x="67" y="55"/>
                  </a:cubicBezTo>
                  <a:cubicBezTo>
                    <a:pt x="63" y="58"/>
                    <a:pt x="58" y="61"/>
                    <a:pt x="54" y="63"/>
                  </a:cubicBezTo>
                  <a:cubicBezTo>
                    <a:pt x="52" y="63"/>
                    <a:pt x="50" y="64"/>
                    <a:pt x="51" y="65"/>
                  </a:cubicBezTo>
                  <a:cubicBezTo>
                    <a:pt x="51" y="67"/>
                    <a:pt x="53" y="66"/>
                    <a:pt x="55" y="66"/>
                  </a:cubicBezTo>
                  <a:cubicBezTo>
                    <a:pt x="60" y="66"/>
                    <a:pt x="65" y="66"/>
                    <a:pt x="71" y="66"/>
                  </a:cubicBezTo>
                  <a:cubicBezTo>
                    <a:pt x="73" y="66"/>
                    <a:pt x="75" y="67"/>
                    <a:pt x="75" y="64"/>
                  </a:cubicBezTo>
                  <a:cubicBezTo>
                    <a:pt x="77" y="68"/>
                    <a:pt x="74" y="67"/>
                    <a:pt x="72" y="67"/>
                  </a:cubicBezTo>
                  <a:cubicBezTo>
                    <a:pt x="62" y="67"/>
                    <a:pt x="53" y="68"/>
                    <a:pt x="43" y="66"/>
                  </a:cubicBezTo>
                  <a:cubicBezTo>
                    <a:pt x="43" y="65"/>
                    <a:pt x="44" y="64"/>
                    <a:pt x="44" y="63"/>
                  </a:cubicBezTo>
                  <a:cubicBezTo>
                    <a:pt x="42" y="63"/>
                    <a:pt x="41" y="64"/>
                    <a:pt x="39" y="65"/>
                  </a:cubicBezTo>
                  <a:cubicBezTo>
                    <a:pt x="40" y="66"/>
                    <a:pt x="42" y="65"/>
                    <a:pt x="43" y="66"/>
                  </a:cubicBezTo>
                  <a:cubicBezTo>
                    <a:pt x="40" y="68"/>
                    <a:pt x="36" y="67"/>
                    <a:pt x="33" y="67"/>
                  </a:cubicBezTo>
                  <a:cubicBezTo>
                    <a:pt x="31" y="67"/>
                    <a:pt x="28" y="66"/>
                    <a:pt x="26" y="66"/>
                  </a:cubicBezTo>
                  <a:cubicBezTo>
                    <a:pt x="26" y="65"/>
                    <a:pt x="28" y="65"/>
                    <a:pt x="28" y="64"/>
                  </a:cubicBezTo>
                  <a:cubicBezTo>
                    <a:pt x="29" y="62"/>
                    <a:pt x="30" y="62"/>
                    <a:pt x="31" y="61"/>
                  </a:cubicBezTo>
                  <a:cubicBezTo>
                    <a:pt x="33" y="60"/>
                    <a:pt x="35" y="59"/>
                    <a:pt x="38" y="57"/>
                  </a:cubicBezTo>
                  <a:cubicBezTo>
                    <a:pt x="31" y="59"/>
                    <a:pt x="26" y="62"/>
                    <a:pt x="20" y="60"/>
                  </a:cubicBezTo>
                  <a:cubicBezTo>
                    <a:pt x="19" y="60"/>
                    <a:pt x="19" y="59"/>
                    <a:pt x="19" y="59"/>
                  </a:cubicBezTo>
                  <a:cubicBezTo>
                    <a:pt x="19" y="57"/>
                    <a:pt x="20" y="55"/>
                    <a:pt x="22" y="55"/>
                  </a:cubicBezTo>
                  <a:cubicBezTo>
                    <a:pt x="26" y="54"/>
                    <a:pt x="30" y="51"/>
                    <a:pt x="35" y="51"/>
                  </a:cubicBezTo>
                  <a:cubicBezTo>
                    <a:pt x="32" y="51"/>
                    <a:pt x="29" y="51"/>
                    <a:pt x="26" y="52"/>
                  </a:cubicBezTo>
                  <a:cubicBezTo>
                    <a:pt x="25" y="52"/>
                    <a:pt x="23" y="52"/>
                    <a:pt x="22" y="51"/>
                  </a:cubicBezTo>
                  <a:cubicBezTo>
                    <a:pt x="21" y="50"/>
                    <a:pt x="19" y="49"/>
                    <a:pt x="19" y="48"/>
                  </a:cubicBezTo>
                  <a:cubicBezTo>
                    <a:pt x="19" y="46"/>
                    <a:pt x="21" y="45"/>
                    <a:pt x="22" y="45"/>
                  </a:cubicBezTo>
                  <a:cubicBezTo>
                    <a:pt x="24" y="44"/>
                    <a:pt x="26" y="44"/>
                    <a:pt x="28" y="44"/>
                  </a:cubicBezTo>
                  <a:cubicBezTo>
                    <a:pt x="24" y="41"/>
                    <a:pt x="21" y="38"/>
                    <a:pt x="17" y="38"/>
                  </a:cubicBezTo>
                  <a:cubicBezTo>
                    <a:pt x="12" y="37"/>
                    <a:pt x="8" y="36"/>
                    <a:pt x="4" y="33"/>
                  </a:cubicBezTo>
                  <a:cubicBezTo>
                    <a:pt x="3" y="33"/>
                    <a:pt x="3" y="33"/>
                    <a:pt x="3" y="33"/>
                  </a:cubicBezTo>
                  <a:close/>
                </a:path>
              </a:pathLst>
            </a:custGeom>
            <a:solidFill>
              <a:srgbClr val="F7BB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20"/>
            <p:cNvSpPr>
              <a:spLocks/>
            </p:cNvSpPr>
            <p:nvPr/>
          </p:nvSpPr>
          <p:spPr bwMode="auto">
            <a:xfrm>
              <a:off x="3492500" y="4905375"/>
              <a:ext cx="152400" cy="122238"/>
            </a:xfrm>
            <a:custGeom>
              <a:avLst/>
              <a:gdLst>
                <a:gd name="T0" fmla="*/ 0 w 19"/>
                <a:gd name="T1" fmla="*/ 10 h 15"/>
                <a:gd name="T2" fmla="*/ 5 w 19"/>
                <a:gd name="T3" fmla="*/ 0 h 15"/>
                <a:gd name="T4" fmla="*/ 19 w 19"/>
                <a:gd name="T5" fmla="*/ 3 h 15"/>
                <a:gd name="T6" fmla="*/ 19 w 19"/>
                <a:gd name="T7" fmla="*/ 9 h 15"/>
                <a:gd name="T8" fmla="*/ 10 w 19"/>
                <a:gd name="T9" fmla="*/ 12 h 15"/>
                <a:gd name="T10" fmla="*/ 17 w 19"/>
                <a:gd name="T11" fmla="*/ 10 h 15"/>
                <a:gd name="T12" fmla="*/ 11 w 19"/>
                <a:gd name="T13" fmla="*/ 2 h 15"/>
                <a:gd name="T14" fmla="*/ 7 w 19"/>
                <a:gd name="T15" fmla="*/ 5 h 15"/>
                <a:gd name="T16" fmla="*/ 0 w 19"/>
                <a:gd name="T1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5">
                  <a:moveTo>
                    <a:pt x="0" y="10"/>
                  </a:moveTo>
                  <a:cubicBezTo>
                    <a:pt x="0" y="6"/>
                    <a:pt x="4" y="4"/>
                    <a:pt x="5" y="0"/>
                  </a:cubicBezTo>
                  <a:cubicBezTo>
                    <a:pt x="10" y="0"/>
                    <a:pt x="15" y="0"/>
                    <a:pt x="19" y="3"/>
                  </a:cubicBezTo>
                  <a:cubicBezTo>
                    <a:pt x="19" y="5"/>
                    <a:pt x="19" y="7"/>
                    <a:pt x="19" y="9"/>
                  </a:cubicBezTo>
                  <a:cubicBezTo>
                    <a:pt x="18" y="14"/>
                    <a:pt x="14" y="15"/>
                    <a:pt x="10" y="12"/>
                  </a:cubicBezTo>
                  <a:cubicBezTo>
                    <a:pt x="12" y="12"/>
                    <a:pt x="15" y="14"/>
                    <a:pt x="17" y="10"/>
                  </a:cubicBezTo>
                  <a:cubicBezTo>
                    <a:pt x="9" y="10"/>
                    <a:pt x="7" y="8"/>
                    <a:pt x="11" y="2"/>
                  </a:cubicBezTo>
                  <a:cubicBezTo>
                    <a:pt x="8" y="1"/>
                    <a:pt x="6" y="2"/>
                    <a:pt x="7" y="5"/>
                  </a:cubicBezTo>
                  <a:cubicBezTo>
                    <a:pt x="8" y="11"/>
                    <a:pt x="4" y="11"/>
                    <a:pt x="0" y="10"/>
                  </a:cubicBezTo>
                  <a:close/>
                </a:path>
              </a:pathLst>
            </a:custGeom>
            <a:solidFill>
              <a:srgbClr val="EE9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22"/>
            <p:cNvSpPr>
              <a:spLocks/>
            </p:cNvSpPr>
            <p:nvPr/>
          </p:nvSpPr>
          <p:spPr bwMode="auto">
            <a:xfrm>
              <a:off x="3000375" y="4897438"/>
              <a:ext cx="225425" cy="122238"/>
            </a:xfrm>
            <a:custGeom>
              <a:avLst/>
              <a:gdLst>
                <a:gd name="T0" fmla="*/ 16 w 28"/>
                <a:gd name="T1" fmla="*/ 1 h 15"/>
                <a:gd name="T2" fmla="*/ 28 w 28"/>
                <a:gd name="T3" fmla="*/ 8 h 15"/>
                <a:gd name="T4" fmla="*/ 25 w 28"/>
                <a:gd name="T5" fmla="*/ 13 h 15"/>
                <a:gd name="T6" fmla="*/ 23 w 28"/>
                <a:gd name="T7" fmla="*/ 14 h 15"/>
                <a:gd name="T8" fmla="*/ 23 w 28"/>
                <a:gd name="T9" fmla="*/ 12 h 15"/>
                <a:gd name="T10" fmla="*/ 18 w 28"/>
                <a:gd name="T11" fmla="*/ 3 h 15"/>
                <a:gd name="T12" fmla="*/ 17 w 28"/>
                <a:gd name="T13" fmla="*/ 11 h 15"/>
                <a:gd name="T14" fmla="*/ 15 w 28"/>
                <a:gd name="T15" fmla="*/ 8 h 15"/>
                <a:gd name="T16" fmla="*/ 13 w 28"/>
                <a:gd name="T17" fmla="*/ 4 h 15"/>
                <a:gd name="T18" fmla="*/ 11 w 28"/>
                <a:gd name="T19" fmla="*/ 8 h 15"/>
                <a:gd name="T20" fmla="*/ 12 w 28"/>
                <a:gd name="T21" fmla="*/ 11 h 15"/>
                <a:gd name="T22" fmla="*/ 9 w 28"/>
                <a:gd name="T23" fmla="*/ 6 h 15"/>
                <a:gd name="T24" fmla="*/ 8 w 28"/>
                <a:gd name="T25" fmla="*/ 4 h 15"/>
                <a:gd name="T26" fmla="*/ 7 w 28"/>
                <a:gd name="T27" fmla="*/ 6 h 15"/>
                <a:gd name="T28" fmla="*/ 0 w 28"/>
                <a:gd name="T29" fmla="*/ 7 h 15"/>
                <a:gd name="T30" fmla="*/ 16 w 28"/>
                <a:gd name="T3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15">
                  <a:moveTo>
                    <a:pt x="16" y="1"/>
                  </a:moveTo>
                  <a:cubicBezTo>
                    <a:pt x="22" y="0"/>
                    <a:pt x="26" y="1"/>
                    <a:pt x="28" y="8"/>
                  </a:cubicBezTo>
                  <a:cubicBezTo>
                    <a:pt x="25" y="9"/>
                    <a:pt x="25" y="11"/>
                    <a:pt x="25" y="13"/>
                  </a:cubicBezTo>
                  <a:cubicBezTo>
                    <a:pt x="25" y="15"/>
                    <a:pt x="24" y="14"/>
                    <a:pt x="23" y="14"/>
                  </a:cubicBezTo>
                  <a:cubicBezTo>
                    <a:pt x="21" y="14"/>
                    <a:pt x="23" y="13"/>
                    <a:pt x="23" y="12"/>
                  </a:cubicBezTo>
                  <a:cubicBezTo>
                    <a:pt x="23" y="8"/>
                    <a:pt x="22" y="5"/>
                    <a:pt x="18" y="3"/>
                  </a:cubicBezTo>
                  <a:cubicBezTo>
                    <a:pt x="16" y="5"/>
                    <a:pt x="17" y="8"/>
                    <a:pt x="17" y="11"/>
                  </a:cubicBezTo>
                  <a:cubicBezTo>
                    <a:pt x="14" y="11"/>
                    <a:pt x="15" y="9"/>
                    <a:pt x="15" y="8"/>
                  </a:cubicBezTo>
                  <a:cubicBezTo>
                    <a:pt x="15" y="6"/>
                    <a:pt x="16" y="4"/>
                    <a:pt x="13" y="4"/>
                  </a:cubicBezTo>
                  <a:cubicBezTo>
                    <a:pt x="10" y="4"/>
                    <a:pt x="12" y="6"/>
                    <a:pt x="11" y="8"/>
                  </a:cubicBezTo>
                  <a:cubicBezTo>
                    <a:pt x="11" y="9"/>
                    <a:pt x="11" y="10"/>
                    <a:pt x="12" y="11"/>
                  </a:cubicBezTo>
                  <a:cubicBezTo>
                    <a:pt x="8" y="10"/>
                    <a:pt x="10" y="8"/>
                    <a:pt x="9" y="6"/>
                  </a:cubicBezTo>
                  <a:cubicBezTo>
                    <a:pt x="9" y="5"/>
                    <a:pt x="9" y="4"/>
                    <a:pt x="8" y="4"/>
                  </a:cubicBezTo>
                  <a:cubicBezTo>
                    <a:pt x="7" y="4"/>
                    <a:pt x="8" y="5"/>
                    <a:pt x="7" y="6"/>
                  </a:cubicBezTo>
                  <a:cubicBezTo>
                    <a:pt x="6" y="10"/>
                    <a:pt x="2" y="7"/>
                    <a:pt x="0" y="7"/>
                  </a:cubicBezTo>
                  <a:cubicBezTo>
                    <a:pt x="4" y="3"/>
                    <a:pt x="10" y="2"/>
                    <a:pt x="16" y="1"/>
                  </a:cubicBezTo>
                  <a:close/>
                </a:path>
              </a:pathLst>
            </a:custGeom>
            <a:solidFill>
              <a:srgbClr val="EB92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24"/>
            <p:cNvSpPr>
              <a:spLocks/>
            </p:cNvSpPr>
            <p:nvPr/>
          </p:nvSpPr>
          <p:spPr bwMode="auto">
            <a:xfrm>
              <a:off x="3144838" y="4662488"/>
              <a:ext cx="138112" cy="177800"/>
            </a:xfrm>
            <a:custGeom>
              <a:avLst/>
              <a:gdLst>
                <a:gd name="T0" fmla="*/ 0 w 17"/>
                <a:gd name="T1" fmla="*/ 0 h 22"/>
                <a:gd name="T2" fmla="*/ 15 w 17"/>
                <a:gd name="T3" fmla="*/ 17 h 22"/>
                <a:gd name="T4" fmla="*/ 13 w 17"/>
                <a:gd name="T5" fmla="*/ 22 h 22"/>
                <a:gd name="T6" fmla="*/ 0 w 17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2">
                  <a:moveTo>
                    <a:pt x="0" y="0"/>
                  </a:moveTo>
                  <a:cubicBezTo>
                    <a:pt x="4" y="6"/>
                    <a:pt x="8" y="13"/>
                    <a:pt x="15" y="17"/>
                  </a:cubicBezTo>
                  <a:cubicBezTo>
                    <a:pt x="17" y="18"/>
                    <a:pt x="17" y="21"/>
                    <a:pt x="13" y="22"/>
                  </a:cubicBezTo>
                  <a:cubicBezTo>
                    <a:pt x="6" y="17"/>
                    <a:pt x="1" y="10"/>
                    <a:pt x="0" y="0"/>
                  </a:cubicBezTo>
                  <a:close/>
                </a:path>
              </a:pathLst>
            </a:custGeom>
            <a:solidFill>
              <a:srgbClr val="716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" name="Freeform 27"/>
            <p:cNvSpPr>
              <a:spLocks/>
            </p:cNvSpPr>
            <p:nvPr/>
          </p:nvSpPr>
          <p:spPr bwMode="auto">
            <a:xfrm>
              <a:off x="3492500" y="4662488"/>
              <a:ext cx="96837" cy="122238"/>
            </a:xfrm>
            <a:custGeom>
              <a:avLst/>
              <a:gdLst>
                <a:gd name="T0" fmla="*/ 0 w 12"/>
                <a:gd name="T1" fmla="*/ 13 h 15"/>
                <a:gd name="T2" fmla="*/ 7 w 12"/>
                <a:gd name="T3" fmla="*/ 1 h 15"/>
                <a:gd name="T4" fmla="*/ 11 w 12"/>
                <a:gd name="T5" fmla="*/ 0 h 15"/>
                <a:gd name="T6" fmla="*/ 10 w 12"/>
                <a:gd name="T7" fmla="*/ 11 h 15"/>
                <a:gd name="T8" fmla="*/ 4 w 12"/>
                <a:gd name="T9" fmla="*/ 15 h 15"/>
                <a:gd name="T10" fmla="*/ 0 w 12"/>
                <a:gd name="T11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5">
                  <a:moveTo>
                    <a:pt x="0" y="13"/>
                  </a:moveTo>
                  <a:cubicBezTo>
                    <a:pt x="3" y="9"/>
                    <a:pt x="6" y="5"/>
                    <a:pt x="7" y="1"/>
                  </a:cubicBezTo>
                  <a:cubicBezTo>
                    <a:pt x="9" y="1"/>
                    <a:pt x="10" y="0"/>
                    <a:pt x="11" y="0"/>
                  </a:cubicBezTo>
                  <a:cubicBezTo>
                    <a:pt x="12" y="4"/>
                    <a:pt x="12" y="8"/>
                    <a:pt x="10" y="11"/>
                  </a:cubicBezTo>
                  <a:cubicBezTo>
                    <a:pt x="8" y="13"/>
                    <a:pt x="7" y="15"/>
                    <a:pt x="4" y="15"/>
                  </a:cubicBezTo>
                  <a:cubicBezTo>
                    <a:pt x="2" y="15"/>
                    <a:pt x="0" y="15"/>
                    <a:pt x="0" y="13"/>
                  </a:cubicBezTo>
                  <a:close/>
                </a:path>
              </a:pathLst>
            </a:custGeom>
            <a:solidFill>
              <a:srgbClr val="2C2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" name="Freeform 31"/>
            <p:cNvSpPr>
              <a:spLocks/>
            </p:cNvSpPr>
            <p:nvPr/>
          </p:nvSpPr>
          <p:spPr bwMode="auto">
            <a:xfrm>
              <a:off x="3652838" y="4930775"/>
              <a:ext cx="104775" cy="73025"/>
            </a:xfrm>
            <a:custGeom>
              <a:avLst/>
              <a:gdLst>
                <a:gd name="T0" fmla="*/ 13 w 13"/>
                <a:gd name="T1" fmla="*/ 9 h 9"/>
                <a:gd name="T2" fmla="*/ 7 w 13"/>
                <a:gd name="T3" fmla="*/ 7 h 9"/>
                <a:gd name="T4" fmla="*/ 1 w 13"/>
                <a:gd name="T5" fmla="*/ 3 h 9"/>
                <a:gd name="T6" fmla="*/ 0 w 13"/>
                <a:gd name="T7" fmla="*/ 0 h 9"/>
                <a:gd name="T8" fmla="*/ 13 w 13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13" y="9"/>
                  </a:moveTo>
                  <a:cubicBezTo>
                    <a:pt x="11" y="8"/>
                    <a:pt x="10" y="6"/>
                    <a:pt x="7" y="7"/>
                  </a:cubicBezTo>
                  <a:cubicBezTo>
                    <a:pt x="4" y="8"/>
                    <a:pt x="1" y="7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6" y="1"/>
                    <a:pt x="11" y="4"/>
                    <a:pt x="13" y="9"/>
                  </a:cubicBezTo>
                  <a:close/>
                </a:path>
              </a:pathLst>
            </a:custGeom>
            <a:solidFill>
              <a:srgbClr val="EE9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" name="Freeform 33"/>
            <p:cNvSpPr>
              <a:spLocks/>
            </p:cNvSpPr>
            <p:nvPr/>
          </p:nvSpPr>
          <p:spPr bwMode="auto">
            <a:xfrm>
              <a:off x="3468688" y="4751388"/>
              <a:ext cx="104775" cy="80963"/>
            </a:xfrm>
            <a:custGeom>
              <a:avLst/>
              <a:gdLst>
                <a:gd name="T0" fmla="*/ 3 w 13"/>
                <a:gd name="T1" fmla="*/ 2 h 10"/>
                <a:gd name="T2" fmla="*/ 13 w 13"/>
                <a:gd name="T3" fmla="*/ 0 h 10"/>
                <a:gd name="T4" fmla="*/ 2 w 13"/>
                <a:gd name="T5" fmla="*/ 10 h 10"/>
                <a:gd name="T6" fmla="*/ 3 w 13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0">
                  <a:moveTo>
                    <a:pt x="3" y="2"/>
                  </a:moveTo>
                  <a:cubicBezTo>
                    <a:pt x="7" y="4"/>
                    <a:pt x="10" y="2"/>
                    <a:pt x="13" y="0"/>
                  </a:cubicBezTo>
                  <a:cubicBezTo>
                    <a:pt x="11" y="5"/>
                    <a:pt x="6" y="7"/>
                    <a:pt x="2" y="10"/>
                  </a:cubicBezTo>
                  <a:cubicBezTo>
                    <a:pt x="0" y="7"/>
                    <a:pt x="2" y="4"/>
                    <a:pt x="3" y="2"/>
                  </a:cubicBezTo>
                  <a:close/>
                </a:path>
              </a:pathLst>
            </a:custGeom>
            <a:solidFill>
              <a:srgbClr val="6F6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" name="Freeform 35"/>
            <p:cNvSpPr>
              <a:spLocks/>
            </p:cNvSpPr>
            <p:nvPr/>
          </p:nvSpPr>
          <p:spPr bwMode="auto">
            <a:xfrm>
              <a:off x="3040063" y="5767388"/>
              <a:ext cx="15875" cy="228600"/>
            </a:xfrm>
            <a:custGeom>
              <a:avLst/>
              <a:gdLst>
                <a:gd name="T0" fmla="*/ 0 w 2"/>
                <a:gd name="T1" fmla="*/ 0 h 28"/>
                <a:gd name="T2" fmla="*/ 1 w 2"/>
                <a:gd name="T3" fmla="*/ 13 h 28"/>
                <a:gd name="T4" fmla="*/ 0 w 2"/>
                <a:gd name="T5" fmla="*/ 28 h 28"/>
                <a:gd name="T6" fmla="*/ 0 w 2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8">
                  <a:moveTo>
                    <a:pt x="0" y="0"/>
                  </a:moveTo>
                  <a:cubicBezTo>
                    <a:pt x="2" y="4"/>
                    <a:pt x="1" y="9"/>
                    <a:pt x="1" y="13"/>
                  </a:cubicBezTo>
                  <a:cubicBezTo>
                    <a:pt x="1" y="18"/>
                    <a:pt x="2" y="23"/>
                    <a:pt x="0" y="28"/>
                  </a:cubicBezTo>
                  <a:cubicBezTo>
                    <a:pt x="0" y="18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F7BB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" name="Freeform 36"/>
            <p:cNvSpPr>
              <a:spLocks/>
            </p:cNvSpPr>
            <p:nvPr/>
          </p:nvSpPr>
          <p:spPr bwMode="auto">
            <a:xfrm>
              <a:off x="3548063" y="4589463"/>
              <a:ext cx="41275" cy="96838"/>
            </a:xfrm>
            <a:custGeom>
              <a:avLst/>
              <a:gdLst>
                <a:gd name="T0" fmla="*/ 4 w 5"/>
                <a:gd name="T1" fmla="*/ 9 h 12"/>
                <a:gd name="T2" fmla="*/ 0 w 5"/>
                <a:gd name="T3" fmla="*/ 10 h 12"/>
                <a:gd name="T4" fmla="*/ 3 w 5"/>
                <a:gd name="T5" fmla="*/ 3 h 12"/>
                <a:gd name="T6" fmla="*/ 5 w 5"/>
                <a:gd name="T7" fmla="*/ 3 h 12"/>
                <a:gd name="T8" fmla="*/ 4 w 5"/>
                <a:gd name="T9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4" y="9"/>
                  </a:moveTo>
                  <a:cubicBezTo>
                    <a:pt x="3" y="10"/>
                    <a:pt x="2" y="12"/>
                    <a:pt x="0" y="10"/>
                  </a:cubicBezTo>
                  <a:cubicBezTo>
                    <a:pt x="2" y="8"/>
                    <a:pt x="2" y="6"/>
                    <a:pt x="3" y="3"/>
                  </a:cubicBezTo>
                  <a:cubicBezTo>
                    <a:pt x="3" y="0"/>
                    <a:pt x="4" y="2"/>
                    <a:pt x="5" y="3"/>
                  </a:cubicBezTo>
                  <a:cubicBezTo>
                    <a:pt x="4" y="5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7C6F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" name="Freeform 38"/>
            <p:cNvSpPr>
              <a:spLocks/>
            </p:cNvSpPr>
            <p:nvPr/>
          </p:nvSpPr>
          <p:spPr bwMode="auto">
            <a:xfrm>
              <a:off x="3024188" y="6003925"/>
              <a:ext cx="73025" cy="31750"/>
            </a:xfrm>
            <a:custGeom>
              <a:avLst/>
              <a:gdLst>
                <a:gd name="T0" fmla="*/ 2 w 9"/>
                <a:gd name="T1" fmla="*/ 0 h 4"/>
                <a:gd name="T2" fmla="*/ 5 w 9"/>
                <a:gd name="T3" fmla="*/ 4 h 4"/>
                <a:gd name="T4" fmla="*/ 9 w 9"/>
                <a:gd name="T5" fmla="*/ 4 h 4"/>
                <a:gd name="T6" fmla="*/ 4 w 9"/>
                <a:gd name="T7" fmla="*/ 4 h 4"/>
                <a:gd name="T8" fmla="*/ 2 w 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2" y="0"/>
                  </a:moveTo>
                  <a:cubicBezTo>
                    <a:pt x="2" y="3"/>
                    <a:pt x="2" y="4"/>
                    <a:pt x="5" y="4"/>
                  </a:cubicBezTo>
                  <a:cubicBezTo>
                    <a:pt x="6" y="3"/>
                    <a:pt x="8" y="3"/>
                    <a:pt x="9" y="4"/>
                  </a:cubicBezTo>
                  <a:cubicBezTo>
                    <a:pt x="7" y="4"/>
                    <a:pt x="6" y="4"/>
                    <a:pt x="4" y="4"/>
                  </a:cubicBezTo>
                  <a:cubicBezTo>
                    <a:pt x="1" y="4"/>
                    <a:pt x="0" y="3"/>
                    <a:pt x="2" y="0"/>
                  </a:cubicBezTo>
                  <a:close/>
                </a:path>
              </a:pathLst>
            </a:custGeom>
            <a:solidFill>
              <a:srgbClr val="F7BB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" name="Freeform 42"/>
            <p:cNvSpPr>
              <a:spLocks/>
            </p:cNvSpPr>
            <p:nvPr/>
          </p:nvSpPr>
          <p:spPr bwMode="auto">
            <a:xfrm>
              <a:off x="3678238" y="5402263"/>
              <a:ext cx="193675" cy="349250"/>
            </a:xfrm>
            <a:custGeom>
              <a:avLst/>
              <a:gdLst>
                <a:gd name="T0" fmla="*/ 0 w 24"/>
                <a:gd name="T1" fmla="*/ 43 h 43"/>
                <a:gd name="T2" fmla="*/ 0 w 24"/>
                <a:gd name="T3" fmla="*/ 40 h 43"/>
                <a:gd name="T4" fmla="*/ 4 w 24"/>
                <a:gd name="T5" fmla="*/ 0 h 43"/>
                <a:gd name="T6" fmla="*/ 12 w 24"/>
                <a:gd name="T7" fmla="*/ 9 h 43"/>
                <a:gd name="T8" fmla="*/ 19 w 24"/>
                <a:gd name="T9" fmla="*/ 18 h 43"/>
                <a:gd name="T10" fmla="*/ 17 w 24"/>
                <a:gd name="T11" fmla="*/ 30 h 43"/>
                <a:gd name="T12" fmla="*/ 0 w 24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3">
                  <a:moveTo>
                    <a:pt x="0" y="43"/>
                  </a:moveTo>
                  <a:cubicBezTo>
                    <a:pt x="0" y="42"/>
                    <a:pt x="0" y="41"/>
                    <a:pt x="0" y="40"/>
                  </a:cubicBezTo>
                  <a:cubicBezTo>
                    <a:pt x="2" y="27"/>
                    <a:pt x="4" y="14"/>
                    <a:pt x="4" y="0"/>
                  </a:cubicBezTo>
                  <a:cubicBezTo>
                    <a:pt x="8" y="2"/>
                    <a:pt x="9" y="6"/>
                    <a:pt x="12" y="9"/>
                  </a:cubicBezTo>
                  <a:cubicBezTo>
                    <a:pt x="14" y="12"/>
                    <a:pt x="16" y="15"/>
                    <a:pt x="19" y="18"/>
                  </a:cubicBezTo>
                  <a:cubicBezTo>
                    <a:pt x="24" y="25"/>
                    <a:pt x="24" y="25"/>
                    <a:pt x="17" y="30"/>
                  </a:cubicBezTo>
                  <a:cubicBezTo>
                    <a:pt x="12" y="34"/>
                    <a:pt x="6" y="38"/>
                    <a:pt x="0" y="43"/>
                  </a:cubicBezTo>
                  <a:close/>
                </a:path>
              </a:pathLst>
            </a:custGeom>
            <a:solidFill>
              <a:srgbClr val="FF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" name="Freeform 43"/>
            <p:cNvSpPr>
              <a:spLocks/>
            </p:cNvSpPr>
            <p:nvPr/>
          </p:nvSpPr>
          <p:spPr bwMode="auto">
            <a:xfrm>
              <a:off x="2806700" y="5368925"/>
              <a:ext cx="193675" cy="211138"/>
            </a:xfrm>
            <a:custGeom>
              <a:avLst/>
              <a:gdLst>
                <a:gd name="T0" fmla="*/ 22 w 24"/>
                <a:gd name="T1" fmla="*/ 0 h 26"/>
                <a:gd name="T2" fmla="*/ 24 w 24"/>
                <a:gd name="T3" fmla="*/ 21 h 26"/>
                <a:gd name="T4" fmla="*/ 20 w 24"/>
                <a:gd name="T5" fmla="*/ 25 h 26"/>
                <a:gd name="T6" fmla="*/ 3 w 24"/>
                <a:gd name="T7" fmla="*/ 22 h 26"/>
                <a:gd name="T8" fmla="*/ 2 w 24"/>
                <a:gd name="T9" fmla="*/ 20 h 26"/>
                <a:gd name="T10" fmla="*/ 22 w 2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6">
                  <a:moveTo>
                    <a:pt x="22" y="0"/>
                  </a:moveTo>
                  <a:cubicBezTo>
                    <a:pt x="22" y="7"/>
                    <a:pt x="22" y="14"/>
                    <a:pt x="24" y="21"/>
                  </a:cubicBezTo>
                  <a:cubicBezTo>
                    <a:pt x="24" y="24"/>
                    <a:pt x="24" y="26"/>
                    <a:pt x="20" y="25"/>
                  </a:cubicBezTo>
                  <a:cubicBezTo>
                    <a:pt x="14" y="24"/>
                    <a:pt x="9" y="23"/>
                    <a:pt x="3" y="22"/>
                  </a:cubicBezTo>
                  <a:cubicBezTo>
                    <a:pt x="1" y="22"/>
                    <a:pt x="0" y="21"/>
                    <a:pt x="2" y="20"/>
                  </a:cubicBezTo>
                  <a:cubicBezTo>
                    <a:pt x="8" y="13"/>
                    <a:pt x="15" y="7"/>
                    <a:pt x="22" y="0"/>
                  </a:cubicBezTo>
                  <a:close/>
                </a:path>
              </a:pathLst>
            </a:custGeom>
            <a:solidFill>
              <a:srgbClr val="FDF8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" name="Freeform 44"/>
            <p:cNvSpPr>
              <a:spLocks/>
            </p:cNvSpPr>
            <p:nvPr/>
          </p:nvSpPr>
          <p:spPr bwMode="auto">
            <a:xfrm>
              <a:off x="3306763" y="5491163"/>
              <a:ext cx="290512" cy="309563"/>
            </a:xfrm>
            <a:custGeom>
              <a:avLst/>
              <a:gdLst>
                <a:gd name="T0" fmla="*/ 33 w 36"/>
                <a:gd name="T1" fmla="*/ 38 h 38"/>
                <a:gd name="T2" fmla="*/ 28 w 36"/>
                <a:gd name="T3" fmla="*/ 16 h 38"/>
                <a:gd name="T4" fmla="*/ 5 w 36"/>
                <a:gd name="T5" fmla="*/ 3 h 38"/>
                <a:gd name="T6" fmla="*/ 0 w 36"/>
                <a:gd name="T7" fmla="*/ 2 h 38"/>
                <a:gd name="T8" fmla="*/ 12 w 36"/>
                <a:gd name="T9" fmla="*/ 3 h 38"/>
                <a:gd name="T10" fmla="*/ 34 w 36"/>
                <a:gd name="T11" fmla="*/ 35 h 38"/>
                <a:gd name="T12" fmla="*/ 33 w 36"/>
                <a:gd name="T13" fmla="*/ 38 h 38"/>
                <a:gd name="T14" fmla="*/ 33 w 36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8">
                  <a:moveTo>
                    <a:pt x="33" y="38"/>
                  </a:moveTo>
                  <a:cubicBezTo>
                    <a:pt x="33" y="30"/>
                    <a:pt x="32" y="23"/>
                    <a:pt x="28" y="16"/>
                  </a:cubicBezTo>
                  <a:cubicBezTo>
                    <a:pt x="22" y="8"/>
                    <a:pt x="14" y="4"/>
                    <a:pt x="5" y="3"/>
                  </a:cubicBezTo>
                  <a:cubicBezTo>
                    <a:pt x="3" y="3"/>
                    <a:pt x="2" y="4"/>
                    <a:pt x="0" y="2"/>
                  </a:cubicBezTo>
                  <a:cubicBezTo>
                    <a:pt x="4" y="0"/>
                    <a:pt x="8" y="1"/>
                    <a:pt x="12" y="3"/>
                  </a:cubicBezTo>
                  <a:cubicBezTo>
                    <a:pt x="27" y="6"/>
                    <a:pt x="36" y="20"/>
                    <a:pt x="34" y="35"/>
                  </a:cubicBezTo>
                  <a:cubicBezTo>
                    <a:pt x="34" y="36"/>
                    <a:pt x="34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lose/>
                </a:path>
              </a:pathLst>
            </a:custGeom>
            <a:solidFill>
              <a:srgbClr val="CE3D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" name="Freeform 45"/>
            <p:cNvSpPr>
              <a:spLocks/>
            </p:cNvSpPr>
            <p:nvPr/>
          </p:nvSpPr>
          <p:spPr bwMode="auto">
            <a:xfrm>
              <a:off x="3097213" y="5767388"/>
              <a:ext cx="233362" cy="252413"/>
            </a:xfrm>
            <a:custGeom>
              <a:avLst/>
              <a:gdLst>
                <a:gd name="T0" fmla="*/ 29 w 29"/>
                <a:gd name="T1" fmla="*/ 29 h 31"/>
                <a:gd name="T2" fmla="*/ 26 w 29"/>
                <a:gd name="T3" fmla="*/ 31 h 31"/>
                <a:gd name="T4" fmla="*/ 0 w 29"/>
                <a:gd name="T5" fmla="*/ 2 h 31"/>
                <a:gd name="T6" fmla="*/ 1 w 29"/>
                <a:gd name="T7" fmla="*/ 0 h 31"/>
                <a:gd name="T8" fmla="*/ 1 w 29"/>
                <a:gd name="T9" fmla="*/ 0 h 31"/>
                <a:gd name="T10" fmla="*/ 3 w 29"/>
                <a:gd name="T11" fmla="*/ 3 h 31"/>
                <a:gd name="T12" fmla="*/ 16 w 29"/>
                <a:gd name="T13" fmla="*/ 23 h 31"/>
                <a:gd name="T14" fmla="*/ 17 w 29"/>
                <a:gd name="T15" fmla="*/ 26 h 31"/>
                <a:gd name="T16" fmla="*/ 18 w 29"/>
                <a:gd name="T17" fmla="*/ 27 h 31"/>
                <a:gd name="T18" fmla="*/ 26 w 29"/>
                <a:gd name="T19" fmla="*/ 27 h 31"/>
                <a:gd name="T20" fmla="*/ 29 w 29"/>
                <a:gd name="T21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31">
                  <a:moveTo>
                    <a:pt x="29" y="29"/>
                  </a:moveTo>
                  <a:cubicBezTo>
                    <a:pt x="28" y="30"/>
                    <a:pt x="27" y="30"/>
                    <a:pt x="26" y="31"/>
                  </a:cubicBezTo>
                  <a:cubicBezTo>
                    <a:pt x="12" y="28"/>
                    <a:pt x="2" y="17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3" y="2"/>
                    <a:pt x="3" y="3"/>
                  </a:cubicBezTo>
                  <a:cubicBezTo>
                    <a:pt x="5" y="11"/>
                    <a:pt x="9" y="18"/>
                    <a:pt x="16" y="23"/>
                  </a:cubicBezTo>
                  <a:cubicBezTo>
                    <a:pt x="16" y="24"/>
                    <a:pt x="17" y="25"/>
                    <a:pt x="17" y="26"/>
                  </a:cubicBezTo>
                  <a:cubicBezTo>
                    <a:pt x="18" y="26"/>
                    <a:pt x="18" y="26"/>
                    <a:pt x="18" y="27"/>
                  </a:cubicBezTo>
                  <a:cubicBezTo>
                    <a:pt x="21" y="28"/>
                    <a:pt x="23" y="27"/>
                    <a:pt x="26" y="27"/>
                  </a:cubicBezTo>
                  <a:cubicBezTo>
                    <a:pt x="27" y="28"/>
                    <a:pt x="29" y="27"/>
                    <a:pt x="29" y="29"/>
                  </a:cubicBezTo>
                  <a:close/>
                </a:path>
              </a:pathLst>
            </a:custGeom>
            <a:solidFill>
              <a:srgbClr val="CD3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" name="Freeform 46"/>
            <p:cNvSpPr>
              <a:spLocks/>
            </p:cNvSpPr>
            <p:nvPr/>
          </p:nvSpPr>
          <p:spPr bwMode="auto">
            <a:xfrm>
              <a:off x="3306763" y="5710238"/>
              <a:ext cx="128587" cy="41275"/>
            </a:xfrm>
            <a:custGeom>
              <a:avLst/>
              <a:gdLst>
                <a:gd name="T0" fmla="*/ 14 w 16"/>
                <a:gd name="T1" fmla="*/ 5 h 5"/>
                <a:gd name="T2" fmla="*/ 0 w 16"/>
                <a:gd name="T3" fmla="*/ 1 h 5"/>
                <a:gd name="T4" fmla="*/ 7 w 16"/>
                <a:gd name="T5" fmla="*/ 0 h 5"/>
                <a:gd name="T6" fmla="*/ 12 w 16"/>
                <a:gd name="T7" fmla="*/ 1 h 5"/>
                <a:gd name="T8" fmla="*/ 14 w 1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4" y="5"/>
                  </a:moveTo>
                  <a:cubicBezTo>
                    <a:pt x="10" y="4"/>
                    <a:pt x="5" y="3"/>
                    <a:pt x="0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8" y="2"/>
                    <a:pt x="10" y="1"/>
                    <a:pt x="12" y="1"/>
                  </a:cubicBezTo>
                  <a:cubicBezTo>
                    <a:pt x="16" y="1"/>
                    <a:pt x="16" y="3"/>
                    <a:pt x="14" y="5"/>
                  </a:cubicBezTo>
                  <a:close/>
                </a:path>
              </a:pathLst>
            </a:custGeom>
            <a:solidFill>
              <a:srgbClr val="C63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8" name="Freeform 52"/>
            <p:cNvSpPr>
              <a:spLocks/>
            </p:cNvSpPr>
            <p:nvPr/>
          </p:nvSpPr>
          <p:spPr bwMode="auto">
            <a:xfrm>
              <a:off x="3178175" y="4418013"/>
              <a:ext cx="104775" cy="57150"/>
            </a:xfrm>
            <a:custGeom>
              <a:avLst/>
              <a:gdLst>
                <a:gd name="T0" fmla="*/ 0 w 13"/>
                <a:gd name="T1" fmla="*/ 4 h 7"/>
                <a:gd name="T2" fmla="*/ 10 w 13"/>
                <a:gd name="T3" fmla="*/ 1 h 7"/>
                <a:gd name="T4" fmla="*/ 13 w 13"/>
                <a:gd name="T5" fmla="*/ 2 h 7"/>
                <a:gd name="T6" fmla="*/ 11 w 13"/>
                <a:gd name="T7" fmla="*/ 4 h 7"/>
                <a:gd name="T8" fmla="*/ 0 w 13"/>
                <a:gd name="T9" fmla="*/ 4 h 7"/>
                <a:gd name="T10" fmla="*/ 0 w 13"/>
                <a:gd name="T1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7">
                  <a:moveTo>
                    <a:pt x="0" y="4"/>
                  </a:moveTo>
                  <a:cubicBezTo>
                    <a:pt x="3" y="3"/>
                    <a:pt x="7" y="2"/>
                    <a:pt x="10" y="1"/>
                  </a:cubicBezTo>
                  <a:cubicBezTo>
                    <a:pt x="11" y="1"/>
                    <a:pt x="12" y="0"/>
                    <a:pt x="13" y="2"/>
                  </a:cubicBezTo>
                  <a:cubicBezTo>
                    <a:pt x="13" y="3"/>
                    <a:pt x="12" y="3"/>
                    <a:pt x="11" y="4"/>
                  </a:cubicBezTo>
                  <a:cubicBezTo>
                    <a:pt x="7" y="5"/>
                    <a:pt x="3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242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9" name="Freeform 53"/>
            <p:cNvSpPr>
              <a:spLocks/>
            </p:cNvSpPr>
            <p:nvPr/>
          </p:nvSpPr>
          <p:spPr bwMode="auto">
            <a:xfrm>
              <a:off x="3443288" y="4483100"/>
              <a:ext cx="49212" cy="57150"/>
            </a:xfrm>
            <a:custGeom>
              <a:avLst/>
              <a:gdLst>
                <a:gd name="T0" fmla="*/ 6 w 6"/>
                <a:gd name="T1" fmla="*/ 3 h 7"/>
                <a:gd name="T2" fmla="*/ 3 w 6"/>
                <a:gd name="T3" fmla="*/ 6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6" y="3"/>
                  </a:moveTo>
                  <a:cubicBezTo>
                    <a:pt x="5" y="5"/>
                    <a:pt x="5" y="7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5" y="2"/>
                    <a:pt x="6" y="3"/>
                  </a:cubicBezTo>
                  <a:close/>
                </a:path>
              </a:pathLst>
            </a:custGeom>
            <a:solidFill>
              <a:srgbClr val="433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0" name="Oval 54"/>
            <p:cNvSpPr>
              <a:spLocks noChangeArrowheads="1"/>
            </p:cNvSpPr>
            <p:nvPr/>
          </p:nvSpPr>
          <p:spPr bwMode="auto">
            <a:xfrm>
              <a:off x="3217863" y="4483100"/>
              <a:ext cx="39687" cy="57150"/>
            </a:xfrm>
            <a:prstGeom prst="ellipse">
              <a:avLst/>
            </a:prstGeom>
            <a:solidFill>
              <a:srgbClr val="3E3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3" name="Freeform 57"/>
            <p:cNvSpPr>
              <a:spLocks/>
            </p:cNvSpPr>
            <p:nvPr/>
          </p:nvSpPr>
          <p:spPr bwMode="auto">
            <a:xfrm>
              <a:off x="3105150" y="5767388"/>
              <a:ext cx="274637" cy="211138"/>
            </a:xfrm>
            <a:custGeom>
              <a:avLst/>
              <a:gdLst>
                <a:gd name="T0" fmla="*/ 16 w 34"/>
                <a:gd name="T1" fmla="*/ 26 h 26"/>
                <a:gd name="T2" fmla="*/ 1 w 34"/>
                <a:gd name="T3" fmla="*/ 4 h 26"/>
                <a:gd name="T4" fmla="*/ 0 w 34"/>
                <a:gd name="T5" fmla="*/ 0 h 26"/>
                <a:gd name="T6" fmla="*/ 17 w 34"/>
                <a:gd name="T7" fmla="*/ 4 h 26"/>
                <a:gd name="T8" fmla="*/ 28 w 34"/>
                <a:gd name="T9" fmla="*/ 11 h 26"/>
                <a:gd name="T10" fmla="*/ 20 w 34"/>
                <a:gd name="T11" fmla="*/ 13 h 26"/>
                <a:gd name="T12" fmla="*/ 17 w 34"/>
                <a:gd name="T13" fmla="*/ 15 h 26"/>
                <a:gd name="T14" fmla="*/ 21 w 34"/>
                <a:gd name="T15" fmla="*/ 18 h 26"/>
                <a:gd name="T16" fmla="*/ 32 w 34"/>
                <a:gd name="T17" fmla="*/ 17 h 26"/>
                <a:gd name="T18" fmla="*/ 34 w 34"/>
                <a:gd name="T19" fmla="*/ 18 h 26"/>
                <a:gd name="T20" fmla="*/ 22 w 34"/>
                <a:gd name="T21" fmla="*/ 22 h 26"/>
                <a:gd name="T22" fmla="*/ 16 w 34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26">
                  <a:moveTo>
                    <a:pt x="16" y="26"/>
                  </a:moveTo>
                  <a:cubicBezTo>
                    <a:pt x="8" y="21"/>
                    <a:pt x="3" y="13"/>
                    <a:pt x="1" y="4"/>
                  </a:cubicBezTo>
                  <a:cubicBezTo>
                    <a:pt x="1" y="2"/>
                    <a:pt x="1" y="1"/>
                    <a:pt x="0" y="0"/>
                  </a:cubicBezTo>
                  <a:cubicBezTo>
                    <a:pt x="6" y="1"/>
                    <a:pt x="12" y="3"/>
                    <a:pt x="17" y="4"/>
                  </a:cubicBezTo>
                  <a:cubicBezTo>
                    <a:pt x="21" y="5"/>
                    <a:pt x="24" y="8"/>
                    <a:pt x="28" y="11"/>
                  </a:cubicBezTo>
                  <a:cubicBezTo>
                    <a:pt x="25" y="13"/>
                    <a:pt x="23" y="12"/>
                    <a:pt x="20" y="13"/>
                  </a:cubicBezTo>
                  <a:cubicBezTo>
                    <a:pt x="19" y="13"/>
                    <a:pt x="17" y="13"/>
                    <a:pt x="17" y="15"/>
                  </a:cubicBezTo>
                  <a:cubicBezTo>
                    <a:pt x="17" y="17"/>
                    <a:pt x="19" y="18"/>
                    <a:pt x="21" y="18"/>
                  </a:cubicBezTo>
                  <a:cubicBezTo>
                    <a:pt x="24" y="18"/>
                    <a:pt x="28" y="17"/>
                    <a:pt x="32" y="17"/>
                  </a:cubicBezTo>
                  <a:cubicBezTo>
                    <a:pt x="32" y="17"/>
                    <a:pt x="33" y="16"/>
                    <a:pt x="34" y="18"/>
                  </a:cubicBezTo>
                  <a:cubicBezTo>
                    <a:pt x="30" y="19"/>
                    <a:pt x="26" y="21"/>
                    <a:pt x="22" y="22"/>
                  </a:cubicBezTo>
                  <a:cubicBezTo>
                    <a:pt x="20" y="23"/>
                    <a:pt x="17" y="23"/>
                    <a:pt x="16" y="26"/>
                  </a:cubicBezTo>
                  <a:close/>
                </a:path>
              </a:pathLst>
            </a:custGeom>
            <a:solidFill>
              <a:srgbClr val="E96C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4" name="Freeform 58"/>
            <p:cNvSpPr>
              <a:spLocks/>
            </p:cNvSpPr>
            <p:nvPr/>
          </p:nvSpPr>
          <p:spPr bwMode="auto">
            <a:xfrm>
              <a:off x="3275013" y="5759450"/>
              <a:ext cx="160337" cy="98425"/>
            </a:xfrm>
            <a:custGeom>
              <a:avLst/>
              <a:gdLst>
                <a:gd name="T0" fmla="*/ 20 w 20"/>
                <a:gd name="T1" fmla="*/ 9 h 12"/>
                <a:gd name="T2" fmla="*/ 16 w 20"/>
                <a:gd name="T3" fmla="*/ 11 h 12"/>
                <a:gd name="T4" fmla="*/ 10 w 20"/>
                <a:gd name="T5" fmla="*/ 10 h 12"/>
                <a:gd name="T6" fmla="*/ 2 w 20"/>
                <a:gd name="T7" fmla="*/ 3 h 12"/>
                <a:gd name="T8" fmla="*/ 1 w 20"/>
                <a:gd name="T9" fmla="*/ 1 h 12"/>
                <a:gd name="T10" fmla="*/ 4 w 20"/>
                <a:gd name="T11" fmla="*/ 0 h 12"/>
                <a:gd name="T12" fmla="*/ 20 w 20"/>
                <a:gd name="T13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2">
                  <a:moveTo>
                    <a:pt x="20" y="9"/>
                  </a:moveTo>
                  <a:cubicBezTo>
                    <a:pt x="18" y="10"/>
                    <a:pt x="17" y="10"/>
                    <a:pt x="16" y="11"/>
                  </a:cubicBezTo>
                  <a:cubicBezTo>
                    <a:pt x="14" y="12"/>
                    <a:pt x="12" y="12"/>
                    <a:pt x="10" y="10"/>
                  </a:cubicBezTo>
                  <a:cubicBezTo>
                    <a:pt x="8" y="7"/>
                    <a:pt x="5" y="5"/>
                    <a:pt x="2" y="3"/>
                  </a:cubicBezTo>
                  <a:cubicBezTo>
                    <a:pt x="2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0" y="2"/>
                    <a:pt x="15" y="4"/>
                    <a:pt x="20" y="9"/>
                  </a:cubicBezTo>
                  <a:close/>
                </a:path>
              </a:pathLst>
            </a:custGeom>
            <a:solidFill>
              <a:srgbClr val="CB3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5" name="Freeform 59"/>
            <p:cNvSpPr>
              <a:spLocks/>
            </p:cNvSpPr>
            <p:nvPr/>
          </p:nvSpPr>
          <p:spPr bwMode="auto">
            <a:xfrm>
              <a:off x="3241675" y="5954713"/>
              <a:ext cx="169862" cy="49213"/>
            </a:xfrm>
            <a:custGeom>
              <a:avLst/>
              <a:gdLst>
                <a:gd name="T0" fmla="*/ 11 w 21"/>
                <a:gd name="T1" fmla="*/ 6 h 6"/>
                <a:gd name="T2" fmla="*/ 0 w 21"/>
                <a:gd name="T3" fmla="*/ 4 h 6"/>
                <a:gd name="T4" fmla="*/ 21 w 21"/>
                <a:gd name="T5" fmla="*/ 0 h 6"/>
                <a:gd name="T6" fmla="*/ 11 w 21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6">
                  <a:moveTo>
                    <a:pt x="11" y="6"/>
                  </a:moveTo>
                  <a:cubicBezTo>
                    <a:pt x="8" y="4"/>
                    <a:pt x="4" y="6"/>
                    <a:pt x="0" y="4"/>
                  </a:cubicBezTo>
                  <a:cubicBezTo>
                    <a:pt x="7" y="5"/>
                    <a:pt x="13" y="0"/>
                    <a:pt x="21" y="0"/>
                  </a:cubicBezTo>
                  <a:cubicBezTo>
                    <a:pt x="18" y="3"/>
                    <a:pt x="14" y="5"/>
                    <a:pt x="11" y="6"/>
                  </a:cubicBezTo>
                  <a:close/>
                </a:path>
              </a:pathLst>
            </a:custGeom>
            <a:solidFill>
              <a:srgbClr val="EC7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6" name="Freeform 60"/>
            <p:cNvSpPr>
              <a:spLocks/>
            </p:cNvSpPr>
            <p:nvPr/>
          </p:nvSpPr>
          <p:spPr bwMode="auto">
            <a:xfrm>
              <a:off x="3363913" y="5986463"/>
              <a:ext cx="95250" cy="49213"/>
            </a:xfrm>
            <a:custGeom>
              <a:avLst/>
              <a:gdLst>
                <a:gd name="T0" fmla="*/ 8 w 12"/>
                <a:gd name="T1" fmla="*/ 6 h 6"/>
                <a:gd name="T2" fmla="*/ 0 w 12"/>
                <a:gd name="T3" fmla="*/ 6 h 6"/>
                <a:gd name="T4" fmla="*/ 7 w 12"/>
                <a:gd name="T5" fmla="*/ 2 h 6"/>
                <a:gd name="T6" fmla="*/ 11 w 12"/>
                <a:gd name="T7" fmla="*/ 1 h 6"/>
                <a:gd name="T8" fmla="*/ 9 w 12"/>
                <a:gd name="T9" fmla="*/ 5 h 6"/>
                <a:gd name="T10" fmla="*/ 8 w 12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6">
                  <a:moveTo>
                    <a:pt x="8" y="6"/>
                  </a:moveTo>
                  <a:cubicBezTo>
                    <a:pt x="6" y="6"/>
                    <a:pt x="4" y="6"/>
                    <a:pt x="0" y="6"/>
                  </a:cubicBezTo>
                  <a:cubicBezTo>
                    <a:pt x="3" y="4"/>
                    <a:pt x="5" y="3"/>
                    <a:pt x="7" y="2"/>
                  </a:cubicBezTo>
                  <a:cubicBezTo>
                    <a:pt x="8" y="1"/>
                    <a:pt x="9" y="0"/>
                    <a:pt x="11" y="1"/>
                  </a:cubicBezTo>
                  <a:cubicBezTo>
                    <a:pt x="12" y="2"/>
                    <a:pt x="10" y="4"/>
                    <a:pt x="9" y="5"/>
                  </a:cubicBezTo>
                  <a:cubicBezTo>
                    <a:pt x="9" y="5"/>
                    <a:pt x="9" y="6"/>
                    <a:pt x="8" y="6"/>
                  </a:cubicBezTo>
                  <a:close/>
                </a:path>
              </a:pathLst>
            </a:custGeom>
            <a:solidFill>
              <a:srgbClr val="EA7F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62" name="Grupo 161"/>
          <p:cNvGrpSpPr/>
          <p:nvPr/>
        </p:nvGrpSpPr>
        <p:grpSpPr>
          <a:xfrm>
            <a:off x="387351" y="3987800"/>
            <a:ext cx="1225550" cy="2073276"/>
            <a:chOff x="387351" y="3987800"/>
            <a:chExt cx="1225550" cy="2073276"/>
          </a:xfrm>
        </p:grpSpPr>
        <p:sp>
          <p:nvSpPr>
            <p:cNvPr id="101" name="Freeform 5"/>
            <p:cNvSpPr>
              <a:spLocks/>
            </p:cNvSpPr>
            <p:nvPr/>
          </p:nvSpPr>
          <p:spPr bwMode="auto">
            <a:xfrm>
              <a:off x="387351" y="4913313"/>
              <a:ext cx="1225550" cy="1147763"/>
            </a:xfrm>
            <a:custGeom>
              <a:avLst/>
              <a:gdLst>
                <a:gd name="T0" fmla="*/ 124 w 152"/>
                <a:gd name="T1" fmla="*/ 20 h 141"/>
                <a:gd name="T2" fmla="*/ 144 w 152"/>
                <a:gd name="T3" fmla="*/ 115 h 141"/>
                <a:gd name="T4" fmla="*/ 111 w 152"/>
                <a:gd name="T5" fmla="*/ 135 h 141"/>
                <a:gd name="T6" fmla="*/ 88 w 152"/>
                <a:gd name="T7" fmla="*/ 139 h 141"/>
                <a:gd name="T8" fmla="*/ 88 w 152"/>
                <a:gd name="T9" fmla="*/ 120 h 141"/>
                <a:gd name="T10" fmla="*/ 106 w 152"/>
                <a:gd name="T11" fmla="*/ 106 h 141"/>
                <a:gd name="T12" fmla="*/ 84 w 152"/>
                <a:gd name="T13" fmla="*/ 116 h 141"/>
                <a:gd name="T14" fmla="*/ 65 w 152"/>
                <a:gd name="T15" fmla="*/ 116 h 141"/>
                <a:gd name="T16" fmla="*/ 65 w 152"/>
                <a:gd name="T17" fmla="*/ 123 h 141"/>
                <a:gd name="T18" fmla="*/ 43 w 152"/>
                <a:gd name="T19" fmla="*/ 128 h 141"/>
                <a:gd name="T20" fmla="*/ 59 w 152"/>
                <a:gd name="T21" fmla="*/ 129 h 141"/>
                <a:gd name="T22" fmla="*/ 22 w 152"/>
                <a:gd name="T23" fmla="*/ 138 h 141"/>
                <a:gd name="T24" fmla="*/ 19 w 152"/>
                <a:gd name="T25" fmla="*/ 106 h 141"/>
                <a:gd name="T26" fmla="*/ 1 w 152"/>
                <a:gd name="T27" fmla="*/ 64 h 141"/>
                <a:gd name="T28" fmla="*/ 14 w 152"/>
                <a:gd name="T29" fmla="*/ 7 h 141"/>
                <a:gd name="T30" fmla="*/ 41 w 152"/>
                <a:gd name="T31" fmla="*/ 5 h 141"/>
                <a:gd name="T32" fmla="*/ 20 w 152"/>
                <a:gd name="T33" fmla="*/ 56 h 141"/>
                <a:gd name="T34" fmla="*/ 43 w 152"/>
                <a:gd name="T35" fmla="*/ 8 h 141"/>
                <a:gd name="T36" fmla="*/ 47 w 152"/>
                <a:gd name="T37" fmla="*/ 5 h 141"/>
                <a:gd name="T38" fmla="*/ 53 w 152"/>
                <a:gd name="T39" fmla="*/ 4 h 141"/>
                <a:gd name="T40" fmla="*/ 57 w 152"/>
                <a:gd name="T41" fmla="*/ 2 h 141"/>
                <a:gd name="T42" fmla="*/ 64 w 152"/>
                <a:gd name="T43" fmla="*/ 13 h 141"/>
                <a:gd name="T44" fmla="*/ 47 w 152"/>
                <a:gd name="T45" fmla="*/ 78 h 141"/>
                <a:gd name="T46" fmla="*/ 26 w 152"/>
                <a:gd name="T47" fmla="*/ 105 h 141"/>
                <a:gd name="T48" fmla="*/ 55 w 152"/>
                <a:gd name="T49" fmla="*/ 47 h 141"/>
                <a:gd name="T50" fmla="*/ 68 w 152"/>
                <a:gd name="T51" fmla="*/ 16 h 141"/>
                <a:gd name="T52" fmla="*/ 86 w 152"/>
                <a:gd name="T53" fmla="*/ 9 h 141"/>
                <a:gd name="T54" fmla="*/ 86 w 152"/>
                <a:gd name="T55" fmla="*/ 9 h 141"/>
                <a:gd name="T56" fmla="*/ 85 w 152"/>
                <a:gd name="T57" fmla="*/ 4 h 141"/>
                <a:gd name="T58" fmla="*/ 92 w 152"/>
                <a:gd name="T59" fmla="*/ 1 h 141"/>
                <a:gd name="T60" fmla="*/ 95 w 152"/>
                <a:gd name="T61" fmla="*/ 9 h 141"/>
                <a:gd name="T62" fmla="*/ 96 w 152"/>
                <a:gd name="T63" fmla="*/ 5 h 141"/>
                <a:gd name="T64" fmla="*/ 93 w 152"/>
                <a:gd name="T65" fmla="*/ 2 h 141"/>
                <a:gd name="T66" fmla="*/ 99 w 152"/>
                <a:gd name="T67" fmla="*/ 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2" h="141">
                  <a:moveTo>
                    <a:pt x="99" y="2"/>
                  </a:moveTo>
                  <a:cubicBezTo>
                    <a:pt x="111" y="3"/>
                    <a:pt x="120" y="8"/>
                    <a:pt x="124" y="20"/>
                  </a:cubicBezTo>
                  <a:cubicBezTo>
                    <a:pt x="134" y="47"/>
                    <a:pt x="144" y="74"/>
                    <a:pt x="150" y="102"/>
                  </a:cubicBezTo>
                  <a:cubicBezTo>
                    <a:pt x="152" y="110"/>
                    <a:pt x="152" y="111"/>
                    <a:pt x="144" y="115"/>
                  </a:cubicBezTo>
                  <a:cubicBezTo>
                    <a:pt x="135" y="120"/>
                    <a:pt x="126" y="123"/>
                    <a:pt x="116" y="127"/>
                  </a:cubicBezTo>
                  <a:cubicBezTo>
                    <a:pt x="112" y="128"/>
                    <a:pt x="110" y="130"/>
                    <a:pt x="111" y="135"/>
                  </a:cubicBezTo>
                  <a:cubicBezTo>
                    <a:pt x="112" y="137"/>
                    <a:pt x="111" y="139"/>
                    <a:pt x="108" y="139"/>
                  </a:cubicBezTo>
                  <a:cubicBezTo>
                    <a:pt x="101" y="139"/>
                    <a:pt x="94" y="139"/>
                    <a:pt x="88" y="139"/>
                  </a:cubicBezTo>
                  <a:cubicBezTo>
                    <a:pt x="87" y="138"/>
                    <a:pt x="87" y="138"/>
                    <a:pt x="87" y="138"/>
                  </a:cubicBezTo>
                  <a:cubicBezTo>
                    <a:pt x="93" y="132"/>
                    <a:pt x="88" y="126"/>
                    <a:pt x="88" y="120"/>
                  </a:cubicBezTo>
                  <a:cubicBezTo>
                    <a:pt x="88" y="117"/>
                    <a:pt x="91" y="115"/>
                    <a:pt x="93" y="114"/>
                  </a:cubicBezTo>
                  <a:cubicBezTo>
                    <a:pt x="97" y="111"/>
                    <a:pt x="102" y="109"/>
                    <a:pt x="106" y="106"/>
                  </a:cubicBezTo>
                  <a:cubicBezTo>
                    <a:pt x="101" y="108"/>
                    <a:pt x="96" y="112"/>
                    <a:pt x="91" y="114"/>
                  </a:cubicBezTo>
                  <a:cubicBezTo>
                    <a:pt x="89" y="115"/>
                    <a:pt x="87" y="117"/>
                    <a:pt x="84" y="116"/>
                  </a:cubicBezTo>
                  <a:cubicBezTo>
                    <a:pt x="77" y="113"/>
                    <a:pt x="68" y="112"/>
                    <a:pt x="60" y="110"/>
                  </a:cubicBezTo>
                  <a:cubicBezTo>
                    <a:pt x="61" y="113"/>
                    <a:pt x="63" y="115"/>
                    <a:pt x="65" y="116"/>
                  </a:cubicBezTo>
                  <a:cubicBezTo>
                    <a:pt x="67" y="117"/>
                    <a:pt x="68" y="118"/>
                    <a:pt x="68" y="120"/>
                  </a:cubicBezTo>
                  <a:cubicBezTo>
                    <a:pt x="68" y="121"/>
                    <a:pt x="66" y="122"/>
                    <a:pt x="65" y="123"/>
                  </a:cubicBezTo>
                  <a:cubicBezTo>
                    <a:pt x="62" y="124"/>
                    <a:pt x="59" y="124"/>
                    <a:pt x="56" y="124"/>
                  </a:cubicBezTo>
                  <a:cubicBezTo>
                    <a:pt x="52" y="125"/>
                    <a:pt x="47" y="125"/>
                    <a:pt x="43" y="128"/>
                  </a:cubicBezTo>
                  <a:cubicBezTo>
                    <a:pt x="48" y="129"/>
                    <a:pt x="51" y="128"/>
                    <a:pt x="55" y="128"/>
                  </a:cubicBezTo>
                  <a:cubicBezTo>
                    <a:pt x="57" y="128"/>
                    <a:pt x="59" y="127"/>
                    <a:pt x="59" y="129"/>
                  </a:cubicBezTo>
                  <a:cubicBezTo>
                    <a:pt x="60" y="131"/>
                    <a:pt x="58" y="132"/>
                    <a:pt x="57" y="133"/>
                  </a:cubicBezTo>
                  <a:cubicBezTo>
                    <a:pt x="46" y="137"/>
                    <a:pt x="34" y="141"/>
                    <a:pt x="22" y="138"/>
                  </a:cubicBezTo>
                  <a:cubicBezTo>
                    <a:pt x="21" y="129"/>
                    <a:pt x="21" y="119"/>
                    <a:pt x="21" y="110"/>
                  </a:cubicBezTo>
                  <a:cubicBezTo>
                    <a:pt x="21" y="108"/>
                    <a:pt x="21" y="106"/>
                    <a:pt x="19" y="106"/>
                  </a:cubicBezTo>
                  <a:cubicBezTo>
                    <a:pt x="13" y="104"/>
                    <a:pt x="9" y="99"/>
                    <a:pt x="7" y="94"/>
                  </a:cubicBezTo>
                  <a:cubicBezTo>
                    <a:pt x="3" y="84"/>
                    <a:pt x="2" y="74"/>
                    <a:pt x="1" y="64"/>
                  </a:cubicBezTo>
                  <a:cubicBezTo>
                    <a:pt x="0" y="49"/>
                    <a:pt x="2" y="35"/>
                    <a:pt x="3" y="21"/>
                  </a:cubicBezTo>
                  <a:cubicBezTo>
                    <a:pt x="4" y="14"/>
                    <a:pt x="8" y="9"/>
                    <a:pt x="14" y="7"/>
                  </a:cubicBezTo>
                  <a:cubicBezTo>
                    <a:pt x="22" y="3"/>
                    <a:pt x="30" y="1"/>
                    <a:pt x="39" y="1"/>
                  </a:cubicBezTo>
                  <a:cubicBezTo>
                    <a:pt x="41" y="2"/>
                    <a:pt x="41" y="4"/>
                    <a:pt x="41" y="5"/>
                  </a:cubicBezTo>
                  <a:cubicBezTo>
                    <a:pt x="41" y="9"/>
                    <a:pt x="40" y="12"/>
                    <a:pt x="39" y="15"/>
                  </a:cubicBezTo>
                  <a:cubicBezTo>
                    <a:pt x="33" y="29"/>
                    <a:pt x="26" y="43"/>
                    <a:pt x="20" y="56"/>
                  </a:cubicBezTo>
                  <a:cubicBezTo>
                    <a:pt x="25" y="48"/>
                    <a:pt x="28" y="38"/>
                    <a:pt x="33" y="29"/>
                  </a:cubicBezTo>
                  <a:cubicBezTo>
                    <a:pt x="36" y="22"/>
                    <a:pt x="39" y="15"/>
                    <a:pt x="43" y="8"/>
                  </a:cubicBezTo>
                  <a:cubicBezTo>
                    <a:pt x="44" y="6"/>
                    <a:pt x="44" y="6"/>
                    <a:pt x="47" y="6"/>
                  </a:cubicBezTo>
                  <a:cubicBezTo>
                    <a:pt x="47" y="6"/>
                    <a:pt x="47" y="5"/>
                    <a:pt x="47" y="5"/>
                  </a:cubicBezTo>
                  <a:cubicBezTo>
                    <a:pt x="47" y="3"/>
                    <a:pt x="47" y="2"/>
                    <a:pt x="49" y="1"/>
                  </a:cubicBezTo>
                  <a:cubicBezTo>
                    <a:pt x="51" y="1"/>
                    <a:pt x="53" y="1"/>
                    <a:pt x="53" y="4"/>
                  </a:cubicBezTo>
                  <a:cubicBezTo>
                    <a:pt x="53" y="3"/>
                    <a:pt x="53" y="1"/>
                    <a:pt x="56" y="1"/>
                  </a:cubicBezTo>
                  <a:cubicBezTo>
                    <a:pt x="56" y="1"/>
                    <a:pt x="57" y="2"/>
                    <a:pt x="57" y="2"/>
                  </a:cubicBezTo>
                  <a:cubicBezTo>
                    <a:pt x="58" y="5"/>
                    <a:pt x="59" y="8"/>
                    <a:pt x="63" y="9"/>
                  </a:cubicBezTo>
                  <a:cubicBezTo>
                    <a:pt x="65" y="9"/>
                    <a:pt x="64" y="11"/>
                    <a:pt x="64" y="13"/>
                  </a:cubicBezTo>
                  <a:cubicBezTo>
                    <a:pt x="62" y="21"/>
                    <a:pt x="59" y="29"/>
                    <a:pt x="57" y="37"/>
                  </a:cubicBezTo>
                  <a:cubicBezTo>
                    <a:pt x="54" y="50"/>
                    <a:pt x="51" y="64"/>
                    <a:pt x="47" y="78"/>
                  </a:cubicBezTo>
                  <a:cubicBezTo>
                    <a:pt x="46" y="83"/>
                    <a:pt x="44" y="89"/>
                    <a:pt x="41" y="93"/>
                  </a:cubicBezTo>
                  <a:cubicBezTo>
                    <a:pt x="37" y="99"/>
                    <a:pt x="33" y="102"/>
                    <a:pt x="26" y="105"/>
                  </a:cubicBezTo>
                  <a:cubicBezTo>
                    <a:pt x="36" y="102"/>
                    <a:pt x="41" y="95"/>
                    <a:pt x="45" y="86"/>
                  </a:cubicBezTo>
                  <a:cubicBezTo>
                    <a:pt x="50" y="74"/>
                    <a:pt x="52" y="60"/>
                    <a:pt x="55" y="47"/>
                  </a:cubicBezTo>
                  <a:cubicBezTo>
                    <a:pt x="57" y="39"/>
                    <a:pt x="60" y="30"/>
                    <a:pt x="62" y="22"/>
                  </a:cubicBezTo>
                  <a:cubicBezTo>
                    <a:pt x="63" y="18"/>
                    <a:pt x="65" y="16"/>
                    <a:pt x="68" y="16"/>
                  </a:cubicBezTo>
                  <a:cubicBezTo>
                    <a:pt x="71" y="16"/>
                    <a:pt x="73" y="14"/>
                    <a:pt x="75" y="12"/>
                  </a:cubicBezTo>
                  <a:cubicBezTo>
                    <a:pt x="80" y="8"/>
                    <a:pt x="80" y="8"/>
                    <a:pt x="86" y="9"/>
                  </a:cubicBezTo>
                  <a:cubicBezTo>
                    <a:pt x="87" y="9"/>
                    <a:pt x="86" y="8"/>
                    <a:pt x="86" y="9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4" y="9"/>
                    <a:pt x="82" y="9"/>
                    <a:pt x="82" y="7"/>
                  </a:cubicBezTo>
                  <a:cubicBezTo>
                    <a:pt x="82" y="5"/>
                    <a:pt x="84" y="5"/>
                    <a:pt x="85" y="4"/>
                  </a:cubicBezTo>
                  <a:cubicBezTo>
                    <a:pt x="87" y="4"/>
                    <a:pt x="88" y="4"/>
                    <a:pt x="89" y="2"/>
                  </a:cubicBezTo>
                  <a:cubicBezTo>
                    <a:pt x="89" y="0"/>
                    <a:pt x="91" y="0"/>
                    <a:pt x="92" y="1"/>
                  </a:cubicBezTo>
                  <a:cubicBezTo>
                    <a:pt x="93" y="4"/>
                    <a:pt x="94" y="4"/>
                    <a:pt x="96" y="5"/>
                  </a:cubicBezTo>
                  <a:cubicBezTo>
                    <a:pt x="98" y="7"/>
                    <a:pt x="97" y="8"/>
                    <a:pt x="95" y="9"/>
                  </a:cubicBezTo>
                  <a:cubicBezTo>
                    <a:pt x="96" y="9"/>
                    <a:pt x="97" y="9"/>
                    <a:pt x="97" y="8"/>
                  </a:cubicBezTo>
                  <a:cubicBezTo>
                    <a:pt x="98" y="7"/>
                    <a:pt x="97" y="6"/>
                    <a:pt x="96" y="5"/>
                  </a:cubicBezTo>
                  <a:cubicBezTo>
                    <a:pt x="96" y="5"/>
                    <a:pt x="95" y="5"/>
                    <a:pt x="95" y="4"/>
                  </a:cubicBezTo>
                  <a:cubicBezTo>
                    <a:pt x="94" y="4"/>
                    <a:pt x="92" y="3"/>
                    <a:pt x="93" y="2"/>
                  </a:cubicBezTo>
                  <a:cubicBezTo>
                    <a:pt x="93" y="1"/>
                    <a:pt x="94" y="1"/>
                    <a:pt x="95" y="1"/>
                  </a:cubicBezTo>
                  <a:cubicBezTo>
                    <a:pt x="97" y="2"/>
                    <a:pt x="98" y="1"/>
                    <a:pt x="99" y="2"/>
                  </a:cubicBezTo>
                  <a:close/>
                </a:path>
              </a:pathLst>
            </a:custGeom>
            <a:solidFill>
              <a:srgbClr val="EE7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10"/>
            <p:cNvSpPr>
              <a:spLocks/>
            </p:cNvSpPr>
            <p:nvPr/>
          </p:nvSpPr>
          <p:spPr bwMode="auto">
            <a:xfrm>
              <a:off x="612775" y="3987800"/>
              <a:ext cx="612775" cy="552450"/>
            </a:xfrm>
            <a:custGeom>
              <a:avLst/>
              <a:gdLst>
                <a:gd name="T0" fmla="*/ 5 w 76"/>
                <a:gd name="T1" fmla="*/ 62 h 68"/>
                <a:gd name="T2" fmla="*/ 16 w 76"/>
                <a:gd name="T3" fmla="*/ 25 h 68"/>
                <a:gd name="T4" fmla="*/ 18 w 76"/>
                <a:gd name="T5" fmla="*/ 20 h 68"/>
                <a:gd name="T6" fmla="*/ 26 w 76"/>
                <a:gd name="T7" fmla="*/ 3 h 68"/>
                <a:gd name="T8" fmla="*/ 45 w 76"/>
                <a:gd name="T9" fmla="*/ 1 h 68"/>
                <a:gd name="T10" fmla="*/ 54 w 76"/>
                <a:gd name="T11" fmla="*/ 14 h 68"/>
                <a:gd name="T12" fmla="*/ 57 w 76"/>
                <a:gd name="T13" fmla="*/ 20 h 68"/>
                <a:gd name="T14" fmla="*/ 74 w 76"/>
                <a:gd name="T15" fmla="*/ 60 h 68"/>
                <a:gd name="T16" fmla="*/ 70 w 76"/>
                <a:gd name="T17" fmla="*/ 66 h 68"/>
                <a:gd name="T18" fmla="*/ 66 w 76"/>
                <a:gd name="T19" fmla="*/ 67 h 68"/>
                <a:gd name="T20" fmla="*/ 57 w 76"/>
                <a:gd name="T21" fmla="*/ 64 h 68"/>
                <a:gd name="T22" fmla="*/ 51 w 76"/>
                <a:gd name="T23" fmla="*/ 63 h 68"/>
                <a:gd name="T24" fmla="*/ 48 w 76"/>
                <a:gd name="T25" fmla="*/ 61 h 68"/>
                <a:gd name="T26" fmla="*/ 51 w 76"/>
                <a:gd name="T27" fmla="*/ 58 h 68"/>
                <a:gd name="T28" fmla="*/ 53 w 76"/>
                <a:gd name="T29" fmla="*/ 58 h 68"/>
                <a:gd name="T30" fmla="*/ 44 w 76"/>
                <a:gd name="T31" fmla="*/ 49 h 68"/>
                <a:gd name="T32" fmla="*/ 40 w 76"/>
                <a:gd name="T33" fmla="*/ 48 h 68"/>
                <a:gd name="T34" fmla="*/ 21 w 76"/>
                <a:gd name="T35" fmla="*/ 61 h 68"/>
                <a:gd name="T36" fmla="*/ 17 w 76"/>
                <a:gd name="T37" fmla="*/ 63 h 68"/>
                <a:gd name="T38" fmla="*/ 11 w 76"/>
                <a:gd name="T39" fmla="*/ 65 h 68"/>
                <a:gd name="T40" fmla="*/ 5 w 76"/>
                <a:gd name="T41" fmla="*/ 6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68">
                  <a:moveTo>
                    <a:pt x="5" y="62"/>
                  </a:moveTo>
                  <a:cubicBezTo>
                    <a:pt x="0" y="48"/>
                    <a:pt x="4" y="35"/>
                    <a:pt x="16" y="25"/>
                  </a:cubicBezTo>
                  <a:cubicBezTo>
                    <a:pt x="18" y="23"/>
                    <a:pt x="19" y="22"/>
                    <a:pt x="18" y="20"/>
                  </a:cubicBezTo>
                  <a:cubicBezTo>
                    <a:pt x="16" y="12"/>
                    <a:pt x="19" y="6"/>
                    <a:pt x="26" y="3"/>
                  </a:cubicBezTo>
                  <a:cubicBezTo>
                    <a:pt x="32" y="0"/>
                    <a:pt x="39" y="0"/>
                    <a:pt x="45" y="1"/>
                  </a:cubicBezTo>
                  <a:cubicBezTo>
                    <a:pt x="52" y="3"/>
                    <a:pt x="55" y="8"/>
                    <a:pt x="54" y="14"/>
                  </a:cubicBezTo>
                  <a:cubicBezTo>
                    <a:pt x="53" y="18"/>
                    <a:pt x="54" y="19"/>
                    <a:pt x="57" y="20"/>
                  </a:cubicBezTo>
                  <a:cubicBezTo>
                    <a:pt x="73" y="28"/>
                    <a:pt x="76" y="48"/>
                    <a:pt x="74" y="60"/>
                  </a:cubicBezTo>
                  <a:cubicBezTo>
                    <a:pt x="74" y="63"/>
                    <a:pt x="73" y="65"/>
                    <a:pt x="70" y="66"/>
                  </a:cubicBezTo>
                  <a:cubicBezTo>
                    <a:pt x="69" y="68"/>
                    <a:pt x="68" y="68"/>
                    <a:pt x="66" y="67"/>
                  </a:cubicBezTo>
                  <a:cubicBezTo>
                    <a:pt x="63" y="65"/>
                    <a:pt x="60" y="64"/>
                    <a:pt x="57" y="64"/>
                  </a:cubicBezTo>
                  <a:cubicBezTo>
                    <a:pt x="55" y="64"/>
                    <a:pt x="53" y="63"/>
                    <a:pt x="51" y="63"/>
                  </a:cubicBezTo>
                  <a:cubicBezTo>
                    <a:pt x="50" y="63"/>
                    <a:pt x="48" y="63"/>
                    <a:pt x="48" y="61"/>
                  </a:cubicBezTo>
                  <a:cubicBezTo>
                    <a:pt x="48" y="59"/>
                    <a:pt x="49" y="59"/>
                    <a:pt x="51" y="58"/>
                  </a:cubicBezTo>
                  <a:cubicBezTo>
                    <a:pt x="52" y="58"/>
                    <a:pt x="52" y="58"/>
                    <a:pt x="53" y="58"/>
                  </a:cubicBezTo>
                  <a:cubicBezTo>
                    <a:pt x="50" y="55"/>
                    <a:pt x="47" y="52"/>
                    <a:pt x="44" y="49"/>
                  </a:cubicBezTo>
                  <a:cubicBezTo>
                    <a:pt x="43" y="47"/>
                    <a:pt x="42" y="47"/>
                    <a:pt x="40" y="48"/>
                  </a:cubicBezTo>
                  <a:cubicBezTo>
                    <a:pt x="34" y="53"/>
                    <a:pt x="27" y="56"/>
                    <a:pt x="21" y="61"/>
                  </a:cubicBezTo>
                  <a:cubicBezTo>
                    <a:pt x="20" y="62"/>
                    <a:pt x="19" y="63"/>
                    <a:pt x="17" y="63"/>
                  </a:cubicBezTo>
                  <a:cubicBezTo>
                    <a:pt x="15" y="64"/>
                    <a:pt x="13" y="65"/>
                    <a:pt x="11" y="65"/>
                  </a:cubicBezTo>
                  <a:cubicBezTo>
                    <a:pt x="8" y="66"/>
                    <a:pt x="6" y="66"/>
                    <a:pt x="5" y="62"/>
                  </a:cubicBezTo>
                  <a:close/>
                </a:path>
              </a:pathLst>
            </a:custGeom>
            <a:solidFill>
              <a:srgbClr val="242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14"/>
            <p:cNvSpPr>
              <a:spLocks/>
            </p:cNvSpPr>
            <p:nvPr/>
          </p:nvSpPr>
          <p:spPr bwMode="auto">
            <a:xfrm>
              <a:off x="565150" y="5783263"/>
              <a:ext cx="733425" cy="268288"/>
            </a:xfrm>
            <a:custGeom>
              <a:avLst/>
              <a:gdLst>
                <a:gd name="T0" fmla="*/ 67 w 91"/>
                <a:gd name="T1" fmla="*/ 12 h 33"/>
                <a:gd name="T2" fmla="*/ 69 w 91"/>
                <a:gd name="T3" fmla="*/ 21 h 33"/>
                <a:gd name="T4" fmla="*/ 66 w 91"/>
                <a:gd name="T5" fmla="*/ 31 h 33"/>
                <a:gd name="T6" fmla="*/ 87 w 91"/>
                <a:gd name="T7" fmla="*/ 31 h 33"/>
                <a:gd name="T8" fmla="*/ 89 w 91"/>
                <a:gd name="T9" fmla="*/ 28 h 33"/>
                <a:gd name="T10" fmla="*/ 86 w 91"/>
                <a:gd name="T11" fmla="*/ 32 h 33"/>
                <a:gd name="T12" fmla="*/ 4 w 91"/>
                <a:gd name="T13" fmla="*/ 32 h 33"/>
                <a:gd name="T14" fmla="*/ 0 w 91"/>
                <a:gd name="T15" fmla="*/ 31 h 33"/>
                <a:gd name="T16" fmla="*/ 37 w 91"/>
                <a:gd name="T17" fmla="*/ 23 h 33"/>
                <a:gd name="T18" fmla="*/ 23 w 91"/>
                <a:gd name="T19" fmla="*/ 23 h 33"/>
                <a:gd name="T20" fmla="*/ 19 w 91"/>
                <a:gd name="T21" fmla="*/ 21 h 33"/>
                <a:gd name="T22" fmla="*/ 22 w 91"/>
                <a:gd name="T23" fmla="*/ 18 h 33"/>
                <a:gd name="T24" fmla="*/ 34 w 91"/>
                <a:gd name="T25" fmla="*/ 16 h 33"/>
                <a:gd name="T26" fmla="*/ 46 w 91"/>
                <a:gd name="T27" fmla="*/ 12 h 33"/>
                <a:gd name="T28" fmla="*/ 37 w 91"/>
                <a:gd name="T29" fmla="*/ 6 h 33"/>
                <a:gd name="T30" fmla="*/ 36 w 91"/>
                <a:gd name="T31" fmla="*/ 2 h 33"/>
                <a:gd name="T32" fmla="*/ 40 w 91"/>
                <a:gd name="T33" fmla="*/ 2 h 33"/>
                <a:gd name="T34" fmla="*/ 51 w 91"/>
                <a:gd name="T35" fmla="*/ 4 h 33"/>
                <a:gd name="T36" fmla="*/ 63 w 91"/>
                <a:gd name="T37" fmla="*/ 8 h 33"/>
                <a:gd name="T38" fmla="*/ 67 w 91"/>
                <a:gd name="T3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1" h="33">
                  <a:moveTo>
                    <a:pt x="67" y="12"/>
                  </a:moveTo>
                  <a:cubicBezTo>
                    <a:pt x="68" y="15"/>
                    <a:pt x="68" y="19"/>
                    <a:pt x="69" y="21"/>
                  </a:cubicBezTo>
                  <a:cubicBezTo>
                    <a:pt x="71" y="26"/>
                    <a:pt x="70" y="29"/>
                    <a:pt x="66" y="31"/>
                  </a:cubicBezTo>
                  <a:cubicBezTo>
                    <a:pt x="73" y="31"/>
                    <a:pt x="80" y="31"/>
                    <a:pt x="87" y="31"/>
                  </a:cubicBezTo>
                  <a:cubicBezTo>
                    <a:pt x="90" y="31"/>
                    <a:pt x="88" y="29"/>
                    <a:pt x="89" y="28"/>
                  </a:cubicBezTo>
                  <a:cubicBezTo>
                    <a:pt x="91" y="31"/>
                    <a:pt x="90" y="32"/>
                    <a:pt x="86" y="32"/>
                  </a:cubicBezTo>
                  <a:cubicBezTo>
                    <a:pt x="58" y="32"/>
                    <a:pt x="31" y="32"/>
                    <a:pt x="4" y="32"/>
                  </a:cubicBezTo>
                  <a:cubicBezTo>
                    <a:pt x="2" y="32"/>
                    <a:pt x="1" y="33"/>
                    <a:pt x="0" y="31"/>
                  </a:cubicBezTo>
                  <a:cubicBezTo>
                    <a:pt x="13" y="33"/>
                    <a:pt x="25" y="28"/>
                    <a:pt x="37" y="23"/>
                  </a:cubicBezTo>
                  <a:cubicBezTo>
                    <a:pt x="32" y="23"/>
                    <a:pt x="28" y="23"/>
                    <a:pt x="23" y="23"/>
                  </a:cubicBezTo>
                  <a:cubicBezTo>
                    <a:pt x="21" y="23"/>
                    <a:pt x="19" y="23"/>
                    <a:pt x="19" y="21"/>
                  </a:cubicBezTo>
                  <a:cubicBezTo>
                    <a:pt x="19" y="19"/>
                    <a:pt x="21" y="18"/>
                    <a:pt x="22" y="18"/>
                  </a:cubicBezTo>
                  <a:cubicBezTo>
                    <a:pt x="26" y="17"/>
                    <a:pt x="30" y="17"/>
                    <a:pt x="34" y="16"/>
                  </a:cubicBezTo>
                  <a:cubicBezTo>
                    <a:pt x="38" y="16"/>
                    <a:pt x="42" y="15"/>
                    <a:pt x="46" y="12"/>
                  </a:cubicBezTo>
                  <a:cubicBezTo>
                    <a:pt x="43" y="10"/>
                    <a:pt x="40" y="9"/>
                    <a:pt x="37" y="6"/>
                  </a:cubicBezTo>
                  <a:cubicBezTo>
                    <a:pt x="36" y="5"/>
                    <a:pt x="35" y="3"/>
                    <a:pt x="36" y="2"/>
                  </a:cubicBezTo>
                  <a:cubicBezTo>
                    <a:pt x="37" y="0"/>
                    <a:pt x="39" y="1"/>
                    <a:pt x="40" y="2"/>
                  </a:cubicBezTo>
                  <a:cubicBezTo>
                    <a:pt x="43" y="4"/>
                    <a:pt x="47" y="4"/>
                    <a:pt x="51" y="4"/>
                  </a:cubicBezTo>
                  <a:cubicBezTo>
                    <a:pt x="55" y="5"/>
                    <a:pt x="59" y="7"/>
                    <a:pt x="63" y="8"/>
                  </a:cubicBezTo>
                  <a:cubicBezTo>
                    <a:pt x="65" y="9"/>
                    <a:pt x="67" y="10"/>
                    <a:pt x="67" y="12"/>
                  </a:cubicBezTo>
                  <a:close/>
                </a:path>
              </a:pathLst>
            </a:custGeom>
            <a:solidFill>
              <a:srgbClr val="F7B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15"/>
            <p:cNvSpPr>
              <a:spLocks/>
            </p:cNvSpPr>
            <p:nvPr/>
          </p:nvSpPr>
          <p:spPr bwMode="auto">
            <a:xfrm>
              <a:off x="749300" y="4613275"/>
              <a:ext cx="371475" cy="341313"/>
            </a:xfrm>
            <a:custGeom>
              <a:avLst/>
              <a:gdLst>
                <a:gd name="T0" fmla="*/ 12 w 46"/>
                <a:gd name="T1" fmla="*/ 40 h 42"/>
                <a:gd name="T2" fmla="*/ 11 w 46"/>
                <a:gd name="T3" fmla="*/ 39 h 42"/>
                <a:gd name="T4" fmla="*/ 4 w 46"/>
                <a:gd name="T5" fmla="*/ 39 h 42"/>
                <a:gd name="T6" fmla="*/ 0 w 46"/>
                <a:gd name="T7" fmla="*/ 34 h 42"/>
                <a:gd name="T8" fmla="*/ 1 w 46"/>
                <a:gd name="T9" fmla="*/ 32 h 42"/>
                <a:gd name="T10" fmla="*/ 2 w 46"/>
                <a:gd name="T11" fmla="*/ 24 h 42"/>
                <a:gd name="T12" fmla="*/ 10 w 46"/>
                <a:gd name="T13" fmla="*/ 10 h 42"/>
                <a:gd name="T14" fmla="*/ 16 w 46"/>
                <a:gd name="T15" fmla="*/ 6 h 42"/>
                <a:gd name="T16" fmla="*/ 19 w 46"/>
                <a:gd name="T17" fmla="*/ 13 h 42"/>
                <a:gd name="T18" fmla="*/ 29 w 46"/>
                <a:gd name="T19" fmla="*/ 3 h 42"/>
                <a:gd name="T20" fmla="*/ 32 w 46"/>
                <a:gd name="T21" fmla="*/ 1 h 42"/>
                <a:gd name="T22" fmla="*/ 42 w 46"/>
                <a:gd name="T23" fmla="*/ 4 h 42"/>
                <a:gd name="T24" fmla="*/ 43 w 46"/>
                <a:gd name="T25" fmla="*/ 5 h 42"/>
                <a:gd name="T26" fmla="*/ 41 w 46"/>
                <a:gd name="T27" fmla="*/ 20 h 42"/>
                <a:gd name="T28" fmla="*/ 40 w 46"/>
                <a:gd name="T29" fmla="*/ 24 h 42"/>
                <a:gd name="T30" fmla="*/ 34 w 46"/>
                <a:gd name="T31" fmla="*/ 30 h 42"/>
                <a:gd name="T32" fmla="*/ 25 w 46"/>
                <a:gd name="T33" fmla="*/ 37 h 42"/>
                <a:gd name="T34" fmla="*/ 12 w 46"/>
                <a:gd name="T35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42">
                  <a:moveTo>
                    <a:pt x="12" y="40"/>
                  </a:moveTo>
                  <a:cubicBezTo>
                    <a:pt x="11" y="39"/>
                    <a:pt x="11" y="39"/>
                    <a:pt x="11" y="39"/>
                  </a:cubicBezTo>
                  <a:cubicBezTo>
                    <a:pt x="8" y="42"/>
                    <a:pt x="6" y="38"/>
                    <a:pt x="4" y="39"/>
                  </a:cubicBezTo>
                  <a:cubicBezTo>
                    <a:pt x="1" y="38"/>
                    <a:pt x="1" y="36"/>
                    <a:pt x="0" y="34"/>
                  </a:cubicBezTo>
                  <a:cubicBezTo>
                    <a:pt x="0" y="33"/>
                    <a:pt x="1" y="33"/>
                    <a:pt x="1" y="32"/>
                  </a:cubicBezTo>
                  <a:cubicBezTo>
                    <a:pt x="1" y="29"/>
                    <a:pt x="3" y="27"/>
                    <a:pt x="2" y="24"/>
                  </a:cubicBezTo>
                  <a:cubicBezTo>
                    <a:pt x="4" y="19"/>
                    <a:pt x="7" y="15"/>
                    <a:pt x="10" y="10"/>
                  </a:cubicBezTo>
                  <a:cubicBezTo>
                    <a:pt x="12" y="8"/>
                    <a:pt x="13" y="5"/>
                    <a:pt x="16" y="6"/>
                  </a:cubicBezTo>
                  <a:cubicBezTo>
                    <a:pt x="20" y="6"/>
                    <a:pt x="19" y="10"/>
                    <a:pt x="19" y="13"/>
                  </a:cubicBezTo>
                  <a:cubicBezTo>
                    <a:pt x="23" y="9"/>
                    <a:pt x="26" y="6"/>
                    <a:pt x="29" y="3"/>
                  </a:cubicBezTo>
                  <a:cubicBezTo>
                    <a:pt x="30" y="2"/>
                    <a:pt x="31" y="2"/>
                    <a:pt x="32" y="1"/>
                  </a:cubicBezTo>
                  <a:cubicBezTo>
                    <a:pt x="36" y="0"/>
                    <a:pt x="38" y="3"/>
                    <a:pt x="42" y="4"/>
                  </a:cubicBezTo>
                  <a:cubicBezTo>
                    <a:pt x="42" y="4"/>
                    <a:pt x="43" y="4"/>
                    <a:pt x="43" y="5"/>
                  </a:cubicBezTo>
                  <a:cubicBezTo>
                    <a:pt x="46" y="10"/>
                    <a:pt x="46" y="16"/>
                    <a:pt x="41" y="20"/>
                  </a:cubicBezTo>
                  <a:cubicBezTo>
                    <a:pt x="40" y="21"/>
                    <a:pt x="41" y="23"/>
                    <a:pt x="40" y="24"/>
                  </a:cubicBezTo>
                  <a:cubicBezTo>
                    <a:pt x="39" y="27"/>
                    <a:pt x="36" y="28"/>
                    <a:pt x="34" y="30"/>
                  </a:cubicBezTo>
                  <a:cubicBezTo>
                    <a:pt x="31" y="32"/>
                    <a:pt x="28" y="35"/>
                    <a:pt x="25" y="37"/>
                  </a:cubicBezTo>
                  <a:cubicBezTo>
                    <a:pt x="21" y="42"/>
                    <a:pt x="16" y="41"/>
                    <a:pt x="12" y="40"/>
                  </a:cubicBezTo>
                  <a:close/>
                </a:path>
              </a:pathLst>
            </a:custGeom>
            <a:solidFill>
              <a:srgbClr val="F6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16"/>
            <p:cNvSpPr>
              <a:spLocks/>
            </p:cNvSpPr>
            <p:nvPr/>
          </p:nvSpPr>
          <p:spPr bwMode="auto">
            <a:xfrm>
              <a:off x="628650" y="4483100"/>
              <a:ext cx="581025" cy="236538"/>
            </a:xfrm>
            <a:custGeom>
              <a:avLst/>
              <a:gdLst>
                <a:gd name="T0" fmla="*/ 47 w 72"/>
                <a:gd name="T1" fmla="*/ 18 h 29"/>
                <a:gd name="T2" fmla="*/ 45 w 72"/>
                <a:gd name="T3" fmla="*/ 20 h 29"/>
                <a:gd name="T4" fmla="*/ 41 w 72"/>
                <a:gd name="T5" fmla="*/ 19 h 29"/>
                <a:gd name="T6" fmla="*/ 19 w 72"/>
                <a:gd name="T7" fmla="*/ 26 h 29"/>
                <a:gd name="T8" fmla="*/ 16 w 72"/>
                <a:gd name="T9" fmla="*/ 29 h 29"/>
                <a:gd name="T10" fmla="*/ 14 w 72"/>
                <a:gd name="T11" fmla="*/ 27 h 29"/>
                <a:gd name="T12" fmla="*/ 2 w 72"/>
                <a:gd name="T13" fmla="*/ 15 h 29"/>
                <a:gd name="T14" fmla="*/ 3 w 72"/>
                <a:gd name="T15" fmla="*/ 1 h 29"/>
                <a:gd name="T16" fmla="*/ 10 w 72"/>
                <a:gd name="T17" fmla="*/ 3 h 29"/>
                <a:gd name="T18" fmla="*/ 15 w 72"/>
                <a:gd name="T19" fmla="*/ 1 h 29"/>
                <a:gd name="T20" fmla="*/ 30 w 72"/>
                <a:gd name="T21" fmla="*/ 0 h 29"/>
                <a:gd name="T22" fmla="*/ 54 w 72"/>
                <a:gd name="T23" fmla="*/ 2 h 29"/>
                <a:gd name="T24" fmla="*/ 65 w 72"/>
                <a:gd name="T25" fmla="*/ 5 h 29"/>
                <a:gd name="T26" fmla="*/ 68 w 72"/>
                <a:gd name="T27" fmla="*/ 5 h 29"/>
                <a:gd name="T28" fmla="*/ 71 w 72"/>
                <a:gd name="T29" fmla="*/ 12 h 29"/>
                <a:gd name="T30" fmla="*/ 67 w 72"/>
                <a:gd name="T31" fmla="*/ 16 h 29"/>
                <a:gd name="T32" fmla="*/ 62 w 72"/>
                <a:gd name="T33" fmla="*/ 19 h 29"/>
                <a:gd name="T34" fmla="*/ 57 w 72"/>
                <a:gd name="T35" fmla="*/ 20 h 29"/>
                <a:gd name="T36" fmla="*/ 57 w 72"/>
                <a:gd name="T37" fmla="*/ 20 h 29"/>
                <a:gd name="T38" fmla="*/ 53 w 72"/>
                <a:gd name="T39" fmla="*/ 19 h 29"/>
                <a:gd name="T40" fmla="*/ 47 w 72"/>
                <a:gd name="T41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29">
                  <a:moveTo>
                    <a:pt x="47" y="18"/>
                  </a:moveTo>
                  <a:cubicBezTo>
                    <a:pt x="46" y="19"/>
                    <a:pt x="45" y="19"/>
                    <a:pt x="45" y="20"/>
                  </a:cubicBezTo>
                  <a:cubicBezTo>
                    <a:pt x="43" y="20"/>
                    <a:pt x="42" y="20"/>
                    <a:pt x="41" y="19"/>
                  </a:cubicBezTo>
                  <a:cubicBezTo>
                    <a:pt x="30" y="13"/>
                    <a:pt x="24" y="15"/>
                    <a:pt x="19" y="26"/>
                  </a:cubicBezTo>
                  <a:cubicBezTo>
                    <a:pt x="18" y="27"/>
                    <a:pt x="18" y="29"/>
                    <a:pt x="16" y="29"/>
                  </a:cubicBezTo>
                  <a:cubicBezTo>
                    <a:pt x="15" y="29"/>
                    <a:pt x="14" y="28"/>
                    <a:pt x="14" y="27"/>
                  </a:cubicBezTo>
                  <a:cubicBezTo>
                    <a:pt x="13" y="20"/>
                    <a:pt x="8" y="17"/>
                    <a:pt x="2" y="15"/>
                  </a:cubicBezTo>
                  <a:cubicBezTo>
                    <a:pt x="0" y="10"/>
                    <a:pt x="2" y="6"/>
                    <a:pt x="3" y="1"/>
                  </a:cubicBezTo>
                  <a:cubicBezTo>
                    <a:pt x="5" y="4"/>
                    <a:pt x="7" y="4"/>
                    <a:pt x="10" y="3"/>
                  </a:cubicBezTo>
                  <a:cubicBezTo>
                    <a:pt x="11" y="2"/>
                    <a:pt x="14" y="2"/>
                    <a:pt x="15" y="1"/>
                  </a:cubicBezTo>
                  <a:cubicBezTo>
                    <a:pt x="20" y="2"/>
                    <a:pt x="25" y="0"/>
                    <a:pt x="30" y="0"/>
                  </a:cubicBezTo>
                  <a:cubicBezTo>
                    <a:pt x="38" y="3"/>
                    <a:pt x="46" y="0"/>
                    <a:pt x="54" y="2"/>
                  </a:cubicBezTo>
                  <a:cubicBezTo>
                    <a:pt x="58" y="2"/>
                    <a:pt x="62" y="3"/>
                    <a:pt x="65" y="5"/>
                  </a:cubicBezTo>
                  <a:cubicBezTo>
                    <a:pt x="66" y="6"/>
                    <a:pt x="67" y="6"/>
                    <a:pt x="68" y="5"/>
                  </a:cubicBezTo>
                  <a:cubicBezTo>
                    <a:pt x="69" y="8"/>
                    <a:pt x="72" y="9"/>
                    <a:pt x="71" y="12"/>
                  </a:cubicBezTo>
                  <a:cubicBezTo>
                    <a:pt x="71" y="14"/>
                    <a:pt x="70" y="16"/>
                    <a:pt x="67" y="16"/>
                  </a:cubicBezTo>
                  <a:cubicBezTo>
                    <a:pt x="65" y="16"/>
                    <a:pt x="63" y="17"/>
                    <a:pt x="62" y="19"/>
                  </a:cubicBezTo>
                  <a:cubicBezTo>
                    <a:pt x="61" y="20"/>
                    <a:pt x="59" y="22"/>
                    <a:pt x="57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6" y="19"/>
                    <a:pt x="54" y="20"/>
                    <a:pt x="53" y="19"/>
                  </a:cubicBezTo>
                  <a:cubicBezTo>
                    <a:pt x="51" y="14"/>
                    <a:pt x="51" y="14"/>
                    <a:pt x="47" y="18"/>
                  </a:cubicBezTo>
                  <a:close/>
                </a:path>
              </a:pathLst>
            </a:custGeom>
            <a:solidFill>
              <a:srgbClr val="989C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17"/>
            <p:cNvSpPr>
              <a:spLocks/>
            </p:cNvSpPr>
            <p:nvPr/>
          </p:nvSpPr>
          <p:spPr bwMode="auto">
            <a:xfrm>
              <a:off x="573088" y="4849813"/>
              <a:ext cx="628650" cy="933450"/>
            </a:xfrm>
            <a:custGeom>
              <a:avLst/>
              <a:gdLst>
                <a:gd name="T0" fmla="*/ 34 w 78"/>
                <a:gd name="T1" fmla="*/ 11 h 115"/>
                <a:gd name="T2" fmla="*/ 41 w 78"/>
                <a:gd name="T3" fmla="*/ 11 h 115"/>
                <a:gd name="T4" fmla="*/ 43 w 78"/>
                <a:gd name="T5" fmla="*/ 10 h 115"/>
                <a:gd name="T6" fmla="*/ 55 w 78"/>
                <a:gd name="T7" fmla="*/ 0 h 115"/>
                <a:gd name="T8" fmla="*/ 57 w 78"/>
                <a:gd name="T9" fmla="*/ 4 h 115"/>
                <a:gd name="T10" fmla="*/ 63 w 78"/>
                <a:gd name="T11" fmla="*/ 8 h 115"/>
                <a:gd name="T12" fmla="*/ 76 w 78"/>
                <a:gd name="T13" fmla="*/ 10 h 115"/>
                <a:gd name="T14" fmla="*/ 70 w 78"/>
                <a:gd name="T15" fmla="*/ 10 h 115"/>
                <a:gd name="T16" fmla="*/ 74 w 78"/>
                <a:gd name="T17" fmla="*/ 17 h 115"/>
                <a:gd name="T18" fmla="*/ 68 w 78"/>
                <a:gd name="T19" fmla="*/ 16 h 115"/>
                <a:gd name="T20" fmla="*/ 72 w 78"/>
                <a:gd name="T21" fmla="*/ 16 h 115"/>
                <a:gd name="T22" fmla="*/ 73 w 78"/>
                <a:gd name="T23" fmla="*/ 16 h 115"/>
                <a:gd name="T24" fmla="*/ 73 w 78"/>
                <a:gd name="T25" fmla="*/ 14 h 115"/>
                <a:gd name="T26" fmla="*/ 67 w 78"/>
                <a:gd name="T27" fmla="*/ 8 h 115"/>
                <a:gd name="T28" fmla="*/ 63 w 78"/>
                <a:gd name="T29" fmla="*/ 14 h 115"/>
                <a:gd name="T30" fmla="*/ 60 w 78"/>
                <a:gd name="T31" fmla="*/ 14 h 115"/>
                <a:gd name="T32" fmla="*/ 60 w 78"/>
                <a:gd name="T33" fmla="*/ 16 h 115"/>
                <a:gd name="T34" fmla="*/ 64 w 78"/>
                <a:gd name="T35" fmla="*/ 16 h 115"/>
                <a:gd name="T36" fmla="*/ 66 w 78"/>
                <a:gd name="T37" fmla="*/ 15 h 115"/>
                <a:gd name="T38" fmla="*/ 62 w 78"/>
                <a:gd name="T39" fmla="*/ 17 h 115"/>
                <a:gd name="T40" fmla="*/ 53 w 78"/>
                <a:gd name="T41" fmla="*/ 21 h 115"/>
                <a:gd name="T42" fmla="*/ 45 w 78"/>
                <a:gd name="T43" fmla="*/ 25 h 115"/>
                <a:gd name="T44" fmla="*/ 40 w 78"/>
                <a:gd name="T45" fmla="*/ 31 h 115"/>
                <a:gd name="T46" fmla="*/ 27 w 78"/>
                <a:gd name="T47" fmla="*/ 84 h 115"/>
                <a:gd name="T48" fmla="*/ 13 w 78"/>
                <a:gd name="T49" fmla="*/ 110 h 115"/>
                <a:gd name="T50" fmla="*/ 2 w 78"/>
                <a:gd name="T51" fmla="*/ 115 h 115"/>
                <a:gd name="T52" fmla="*/ 0 w 78"/>
                <a:gd name="T53" fmla="*/ 114 h 115"/>
                <a:gd name="T54" fmla="*/ 2 w 78"/>
                <a:gd name="T55" fmla="*/ 112 h 115"/>
                <a:gd name="T56" fmla="*/ 24 w 78"/>
                <a:gd name="T57" fmla="*/ 82 h 115"/>
                <a:gd name="T58" fmla="*/ 41 w 78"/>
                <a:gd name="T59" fmla="*/ 17 h 115"/>
                <a:gd name="T60" fmla="*/ 34 w 78"/>
                <a:gd name="T61" fmla="*/ 1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8" h="115">
                  <a:moveTo>
                    <a:pt x="34" y="11"/>
                  </a:moveTo>
                  <a:cubicBezTo>
                    <a:pt x="36" y="10"/>
                    <a:pt x="39" y="9"/>
                    <a:pt x="41" y="11"/>
                  </a:cubicBezTo>
                  <a:cubicBezTo>
                    <a:pt x="42" y="12"/>
                    <a:pt x="42" y="11"/>
                    <a:pt x="43" y="10"/>
                  </a:cubicBezTo>
                  <a:cubicBezTo>
                    <a:pt x="47" y="7"/>
                    <a:pt x="51" y="4"/>
                    <a:pt x="55" y="0"/>
                  </a:cubicBezTo>
                  <a:cubicBezTo>
                    <a:pt x="57" y="1"/>
                    <a:pt x="57" y="3"/>
                    <a:pt x="57" y="4"/>
                  </a:cubicBezTo>
                  <a:cubicBezTo>
                    <a:pt x="58" y="7"/>
                    <a:pt x="60" y="8"/>
                    <a:pt x="63" y="8"/>
                  </a:cubicBezTo>
                  <a:cubicBezTo>
                    <a:pt x="67" y="8"/>
                    <a:pt x="72" y="8"/>
                    <a:pt x="76" y="10"/>
                  </a:cubicBezTo>
                  <a:cubicBezTo>
                    <a:pt x="75" y="11"/>
                    <a:pt x="73" y="10"/>
                    <a:pt x="70" y="10"/>
                  </a:cubicBezTo>
                  <a:cubicBezTo>
                    <a:pt x="71" y="13"/>
                    <a:pt x="78" y="12"/>
                    <a:pt x="74" y="17"/>
                  </a:cubicBezTo>
                  <a:cubicBezTo>
                    <a:pt x="73" y="18"/>
                    <a:pt x="70" y="18"/>
                    <a:pt x="68" y="16"/>
                  </a:cubicBezTo>
                  <a:cubicBezTo>
                    <a:pt x="70" y="15"/>
                    <a:pt x="71" y="16"/>
                    <a:pt x="72" y="16"/>
                  </a:cubicBezTo>
                  <a:cubicBezTo>
                    <a:pt x="72" y="16"/>
                    <a:pt x="73" y="16"/>
                    <a:pt x="73" y="16"/>
                  </a:cubicBezTo>
                  <a:cubicBezTo>
                    <a:pt x="73" y="15"/>
                    <a:pt x="73" y="14"/>
                    <a:pt x="73" y="14"/>
                  </a:cubicBezTo>
                  <a:cubicBezTo>
                    <a:pt x="70" y="14"/>
                    <a:pt x="69" y="11"/>
                    <a:pt x="67" y="8"/>
                  </a:cubicBezTo>
                  <a:cubicBezTo>
                    <a:pt x="67" y="12"/>
                    <a:pt x="67" y="14"/>
                    <a:pt x="63" y="14"/>
                  </a:cubicBezTo>
                  <a:cubicBezTo>
                    <a:pt x="62" y="13"/>
                    <a:pt x="60" y="13"/>
                    <a:pt x="60" y="14"/>
                  </a:cubicBezTo>
                  <a:cubicBezTo>
                    <a:pt x="60" y="15"/>
                    <a:pt x="60" y="15"/>
                    <a:pt x="60" y="16"/>
                  </a:cubicBezTo>
                  <a:cubicBezTo>
                    <a:pt x="61" y="17"/>
                    <a:pt x="62" y="17"/>
                    <a:pt x="64" y="16"/>
                  </a:cubicBezTo>
                  <a:cubicBezTo>
                    <a:pt x="64" y="16"/>
                    <a:pt x="65" y="15"/>
                    <a:pt x="66" y="15"/>
                  </a:cubicBezTo>
                  <a:cubicBezTo>
                    <a:pt x="66" y="17"/>
                    <a:pt x="64" y="18"/>
                    <a:pt x="62" y="17"/>
                  </a:cubicBezTo>
                  <a:cubicBezTo>
                    <a:pt x="57" y="15"/>
                    <a:pt x="56" y="19"/>
                    <a:pt x="53" y="21"/>
                  </a:cubicBezTo>
                  <a:cubicBezTo>
                    <a:pt x="51" y="23"/>
                    <a:pt x="48" y="25"/>
                    <a:pt x="45" y="25"/>
                  </a:cubicBezTo>
                  <a:cubicBezTo>
                    <a:pt x="41" y="25"/>
                    <a:pt x="40" y="28"/>
                    <a:pt x="40" y="31"/>
                  </a:cubicBezTo>
                  <a:cubicBezTo>
                    <a:pt x="35" y="49"/>
                    <a:pt x="31" y="66"/>
                    <a:pt x="27" y="84"/>
                  </a:cubicBezTo>
                  <a:cubicBezTo>
                    <a:pt x="24" y="94"/>
                    <a:pt x="20" y="103"/>
                    <a:pt x="13" y="110"/>
                  </a:cubicBezTo>
                  <a:cubicBezTo>
                    <a:pt x="10" y="112"/>
                    <a:pt x="6" y="113"/>
                    <a:pt x="2" y="115"/>
                  </a:cubicBezTo>
                  <a:cubicBezTo>
                    <a:pt x="2" y="115"/>
                    <a:pt x="1" y="115"/>
                    <a:pt x="0" y="114"/>
                  </a:cubicBezTo>
                  <a:cubicBezTo>
                    <a:pt x="0" y="113"/>
                    <a:pt x="1" y="112"/>
                    <a:pt x="2" y="112"/>
                  </a:cubicBezTo>
                  <a:cubicBezTo>
                    <a:pt x="16" y="107"/>
                    <a:pt x="21" y="95"/>
                    <a:pt x="24" y="82"/>
                  </a:cubicBezTo>
                  <a:cubicBezTo>
                    <a:pt x="30" y="61"/>
                    <a:pt x="34" y="39"/>
                    <a:pt x="41" y="17"/>
                  </a:cubicBezTo>
                  <a:cubicBezTo>
                    <a:pt x="35" y="18"/>
                    <a:pt x="33" y="16"/>
                    <a:pt x="34" y="11"/>
                  </a:cubicBezTo>
                  <a:close/>
                </a:path>
              </a:pathLst>
            </a:custGeom>
            <a:solidFill>
              <a:srgbClr val="F19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18"/>
            <p:cNvSpPr>
              <a:spLocks/>
            </p:cNvSpPr>
            <p:nvPr/>
          </p:nvSpPr>
          <p:spPr bwMode="auto">
            <a:xfrm>
              <a:off x="644525" y="4581525"/>
              <a:ext cx="347662" cy="234950"/>
            </a:xfrm>
            <a:custGeom>
              <a:avLst/>
              <a:gdLst>
                <a:gd name="T0" fmla="*/ 0 w 43"/>
                <a:gd name="T1" fmla="*/ 3 h 29"/>
                <a:gd name="T2" fmla="*/ 14 w 43"/>
                <a:gd name="T3" fmla="*/ 16 h 29"/>
                <a:gd name="T4" fmla="*/ 16 w 43"/>
                <a:gd name="T5" fmla="*/ 11 h 29"/>
                <a:gd name="T6" fmla="*/ 39 w 43"/>
                <a:gd name="T7" fmla="*/ 5 h 29"/>
                <a:gd name="T8" fmla="*/ 43 w 43"/>
                <a:gd name="T9" fmla="*/ 8 h 29"/>
                <a:gd name="T10" fmla="*/ 33 w 43"/>
                <a:gd name="T11" fmla="*/ 17 h 29"/>
                <a:gd name="T12" fmla="*/ 31 w 43"/>
                <a:gd name="T13" fmla="*/ 18 h 29"/>
                <a:gd name="T14" fmla="*/ 30 w 43"/>
                <a:gd name="T15" fmla="*/ 16 h 29"/>
                <a:gd name="T16" fmla="*/ 29 w 43"/>
                <a:gd name="T17" fmla="*/ 11 h 29"/>
                <a:gd name="T18" fmla="*/ 24 w 43"/>
                <a:gd name="T19" fmla="*/ 14 h 29"/>
                <a:gd name="T20" fmla="*/ 16 w 43"/>
                <a:gd name="T21" fmla="*/ 28 h 29"/>
                <a:gd name="T22" fmla="*/ 11 w 43"/>
                <a:gd name="T23" fmla="*/ 24 h 29"/>
                <a:gd name="T24" fmla="*/ 4 w 43"/>
                <a:gd name="T25" fmla="*/ 8 h 29"/>
                <a:gd name="T26" fmla="*/ 0 w 43"/>
                <a:gd name="T27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29">
                  <a:moveTo>
                    <a:pt x="0" y="3"/>
                  </a:moveTo>
                  <a:cubicBezTo>
                    <a:pt x="9" y="3"/>
                    <a:pt x="12" y="9"/>
                    <a:pt x="14" y="16"/>
                  </a:cubicBezTo>
                  <a:cubicBezTo>
                    <a:pt x="16" y="15"/>
                    <a:pt x="16" y="13"/>
                    <a:pt x="16" y="11"/>
                  </a:cubicBezTo>
                  <a:cubicBezTo>
                    <a:pt x="20" y="3"/>
                    <a:pt x="31" y="0"/>
                    <a:pt x="39" y="5"/>
                  </a:cubicBezTo>
                  <a:cubicBezTo>
                    <a:pt x="40" y="6"/>
                    <a:pt x="41" y="7"/>
                    <a:pt x="43" y="8"/>
                  </a:cubicBezTo>
                  <a:cubicBezTo>
                    <a:pt x="40" y="11"/>
                    <a:pt x="36" y="14"/>
                    <a:pt x="33" y="17"/>
                  </a:cubicBezTo>
                  <a:cubicBezTo>
                    <a:pt x="33" y="18"/>
                    <a:pt x="32" y="19"/>
                    <a:pt x="31" y="18"/>
                  </a:cubicBezTo>
                  <a:cubicBezTo>
                    <a:pt x="30" y="18"/>
                    <a:pt x="30" y="16"/>
                    <a:pt x="30" y="16"/>
                  </a:cubicBezTo>
                  <a:cubicBezTo>
                    <a:pt x="30" y="14"/>
                    <a:pt x="32" y="11"/>
                    <a:pt x="29" y="11"/>
                  </a:cubicBezTo>
                  <a:cubicBezTo>
                    <a:pt x="27" y="10"/>
                    <a:pt x="25" y="12"/>
                    <a:pt x="24" y="14"/>
                  </a:cubicBezTo>
                  <a:cubicBezTo>
                    <a:pt x="22" y="19"/>
                    <a:pt x="19" y="24"/>
                    <a:pt x="16" y="28"/>
                  </a:cubicBezTo>
                  <a:cubicBezTo>
                    <a:pt x="13" y="29"/>
                    <a:pt x="12" y="26"/>
                    <a:pt x="11" y="24"/>
                  </a:cubicBezTo>
                  <a:cubicBezTo>
                    <a:pt x="7" y="19"/>
                    <a:pt x="6" y="14"/>
                    <a:pt x="4" y="8"/>
                  </a:cubicBezTo>
                  <a:cubicBezTo>
                    <a:pt x="3" y="6"/>
                    <a:pt x="1" y="5"/>
                    <a:pt x="0" y="3"/>
                  </a:cubicBezTo>
                  <a:close/>
                </a:path>
              </a:pathLst>
            </a:custGeom>
            <a:solidFill>
              <a:srgbClr val="CCB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19"/>
            <p:cNvSpPr>
              <a:spLocks/>
            </p:cNvSpPr>
            <p:nvPr/>
          </p:nvSpPr>
          <p:spPr bwMode="auto">
            <a:xfrm>
              <a:off x="523875" y="4889500"/>
              <a:ext cx="266700" cy="512763"/>
            </a:xfrm>
            <a:custGeom>
              <a:avLst/>
              <a:gdLst>
                <a:gd name="T0" fmla="*/ 28 w 33"/>
                <a:gd name="T1" fmla="*/ 0 h 63"/>
                <a:gd name="T2" fmla="*/ 32 w 33"/>
                <a:gd name="T3" fmla="*/ 5 h 63"/>
                <a:gd name="T4" fmla="*/ 31 w 33"/>
                <a:gd name="T5" fmla="*/ 9 h 63"/>
                <a:gd name="T6" fmla="*/ 30 w 33"/>
                <a:gd name="T7" fmla="*/ 12 h 63"/>
                <a:gd name="T8" fmla="*/ 28 w 33"/>
                <a:gd name="T9" fmla="*/ 9 h 63"/>
                <a:gd name="T10" fmla="*/ 12 w 33"/>
                <a:gd name="T11" fmla="*/ 44 h 63"/>
                <a:gd name="T12" fmla="*/ 4 w 33"/>
                <a:gd name="T13" fmla="*/ 60 h 63"/>
                <a:gd name="T14" fmla="*/ 2 w 33"/>
                <a:gd name="T15" fmla="*/ 63 h 63"/>
                <a:gd name="T16" fmla="*/ 2 w 33"/>
                <a:gd name="T17" fmla="*/ 58 h 63"/>
                <a:gd name="T18" fmla="*/ 15 w 33"/>
                <a:gd name="T19" fmla="*/ 31 h 63"/>
                <a:gd name="T20" fmla="*/ 23 w 33"/>
                <a:gd name="T21" fmla="*/ 11 h 63"/>
                <a:gd name="T22" fmla="*/ 22 w 33"/>
                <a:gd name="T23" fmla="*/ 4 h 63"/>
                <a:gd name="T24" fmla="*/ 24 w 33"/>
                <a:gd name="T25" fmla="*/ 3 h 63"/>
                <a:gd name="T26" fmla="*/ 28 w 33"/>
                <a:gd name="T27" fmla="*/ 4 h 63"/>
                <a:gd name="T28" fmla="*/ 25 w 33"/>
                <a:gd name="T29" fmla="*/ 3 h 63"/>
                <a:gd name="T30" fmla="*/ 28 w 33"/>
                <a:gd name="T3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" h="63">
                  <a:moveTo>
                    <a:pt x="28" y="0"/>
                  </a:moveTo>
                  <a:cubicBezTo>
                    <a:pt x="30" y="0"/>
                    <a:pt x="30" y="3"/>
                    <a:pt x="32" y="5"/>
                  </a:cubicBezTo>
                  <a:cubicBezTo>
                    <a:pt x="31" y="6"/>
                    <a:pt x="31" y="7"/>
                    <a:pt x="31" y="9"/>
                  </a:cubicBezTo>
                  <a:cubicBezTo>
                    <a:pt x="30" y="10"/>
                    <a:pt x="33" y="12"/>
                    <a:pt x="30" y="12"/>
                  </a:cubicBezTo>
                  <a:cubicBezTo>
                    <a:pt x="27" y="12"/>
                    <a:pt x="30" y="10"/>
                    <a:pt x="28" y="9"/>
                  </a:cubicBezTo>
                  <a:cubicBezTo>
                    <a:pt x="23" y="20"/>
                    <a:pt x="17" y="32"/>
                    <a:pt x="12" y="44"/>
                  </a:cubicBezTo>
                  <a:cubicBezTo>
                    <a:pt x="9" y="49"/>
                    <a:pt x="7" y="54"/>
                    <a:pt x="4" y="60"/>
                  </a:cubicBezTo>
                  <a:cubicBezTo>
                    <a:pt x="4" y="61"/>
                    <a:pt x="4" y="63"/>
                    <a:pt x="2" y="63"/>
                  </a:cubicBezTo>
                  <a:cubicBezTo>
                    <a:pt x="0" y="62"/>
                    <a:pt x="1" y="60"/>
                    <a:pt x="2" y="58"/>
                  </a:cubicBezTo>
                  <a:cubicBezTo>
                    <a:pt x="6" y="49"/>
                    <a:pt x="10" y="40"/>
                    <a:pt x="15" y="31"/>
                  </a:cubicBezTo>
                  <a:cubicBezTo>
                    <a:pt x="18" y="24"/>
                    <a:pt x="21" y="18"/>
                    <a:pt x="23" y="11"/>
                  </a:cubicBezTo>
                  <a:cubicBezTo>
                    <a:pt x="23" y="9"/>
                    <a:pt x="24" y="6"/>
                    <a:pt x="22" y="4"/>
                  </a:cubicBezTo>
                  <a:cubicBezTo>
                    <a:pt x="23" y="4"/>
                    <a:pt x="23" y="3"/>
                    <a:pt x="24" y="3"/>
                  </a:cubicBezTo>
                  <a:cubicBezTo>
                    <a:pt x="25" y="4"/>
                    <a:pt x="27" y="3"/>
                    <a:pt x="28" y="4"/>
                  </a:cubicBezTo>
                  <a:cubicBezTo>
                    <a:pt x="27" y="3"/>
                    <a:pt x="26" y="4"/>
                    <a:pt x="25" y="3"/>
                  </a:cubicBezTo>
                  <a:cubicBezTo>
                    <a:pt x="26" y="2"/>
                    <a:pt x="27" y="1"/>
                    <a:pt x="28" y="0"/>
                  </a:cubicBezTo>
                  <a:close/>
                </a:path>
              </a:pathLst>
            </a:custGeom>
            <a:solidFill>
              <a:srgbClr val="F194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21"/>
            <p:cNvSpPr>
              <a:spLocks/>
            </p:cNvSpPr>
            <p:nvPr/>
          </p:nvSpPr>
          <p:spPr bwMode="auto">
            <a:xfrm>
              <a:off x="1065213" y="4581525"/>
              <a:ext cx="144462" cy="234950"/>
            </a:xfrm>
            <a:custGeom>
              <a:avLst/>
              <a:gdLst>
                <a:gd name="T0" fmla="*/ 3 w 18"/>
                <a:gd name="T1" fmla="*/ 8 h 29"/>
                <a:gd name="T2" fmla="*/ 7 w 18"/>
                <a:gd name="T3" fmla="*/ 6 h 29"/>
                <a:gd name="T4" fmla="*/ 14 w 18"/>
                <a:gd name="T5" fmla="*/ 3 h 29"/>
                <a:gd name="T6" fmla="*/ 17 w 18"/>
                <a:gd name="T7" fmla="*/ 0 h 29"/>
                <a:gd name="T8" fmla="*/ 14 w 18"/>
                <a:gd name="T9" fmla="*/ 9 h 29"/>
                <a:gd name="T10" fmla="*/ 8 w 18"/>
                <a:gd name="T11" fmla="*/ 22 h 29"/>
                <a:gd name="T12" fmla="*/ 7 w 18"/>
                <a:gd name="T13" fmla="*/ 24 h 29"/>
                <a:gd name="T14" fmla="*/ 0 w 18"/>
                <a:gd name="T15" fmla="*/ 28 h 29"/>
                <a:gd name="T16" fmla="*/ 3 w 18"/>
                <a:gd name="T17" fmla="*/ 21 h 29"/>
                <a:gd name="T18" fmla="*/ 4 w 18"/>
                <a:gd name="T19" fmla="*/ 13 h 29"/>
                <a:gd name="T20" fmla="*/ 3 w 18"/>
                <a:gd name="T21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9">
                  <a:moveTo>
                    <a:pt x="3" y="8"/>
                  </a:moveTo>
                  <a:cubicBezTo>
                    <a:pt x="5" y="8"/>
                    <a:pt x="6" y="7"/>
                    <a:pt x="7" y="6"/>
                  </a:cubicBezTo>
                  <a:cubicBezTo>
                    <a:pt x="9" y="4"/>
                    <a:pt x="11" y="2"/>
                    <a:pt x="14" y="3"/>
                  </a:cubicBezTo>
                  <a:cubicBezTo>
                    <a:pt x="16" y="3"/>
                    <a:pt x="16" y="1"/>
                    <a:pt x="17" y="0"/>
                  </a:cubicBezTo>
                  <a:cubicBezTo>
                    <a:pt x="18" y="3"/>
                    <a:pt x="16" y="7"/>
                    <a:pt x="14" y="9"/>
                  </a:cubicBezTo>
                  <a:cubicBezTo>
                    <a:pt x="10" y="13"/>
                    <a:pt x="8" y="17"/>
                    <a:pt x="8" y="22"/>
                  </a:cubicBezTo>
                  <a:cubicBezTo>
                    <a:pt x="8" y="23"/>
                    <a:pt x="7" y="23"/>
                    <a:pt x="7" y="24"/>
                  </a:cubicBezTo>
                  <a:cubicBezTo>
                    <a:pt x="4" y="24"/>
                    <a:pt x="4" y="29"/>
                    <a:pt x="0" y="28"/>
                  </a:cubicBezTo>
                  <a:cubicBezTo>
                    <a:pt x="0" y="26"/>
                    <a:pt x="0" y="24"/>
                    <a:pt x="3" y="21"/>
                  </a:cubicBezTo>
                  <a:cubicBezTo>
                    <a:pt x="5" y="19"/>
                    <a:pt x="6" y="16"/>
                    <a:pt x="4" y="13"/>
                  </a:cubicBezTo>
                  <a:cubicBezTo>
                    <a:pt x="3" y="11"/>
                    <a:pt x="3" y="10"/>
                    <a:pt x="3" y="8"/>
                  </a:cubicBezTo>
                  <a:close/>
                </a:path>
              </a:pathLst>
            </a:custGeom>
            <a:solidFill>
              <a:srgbClr val="CABE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25"/>
            <p:cNvSpPr>
              <a:spLocks/>
            </p:cNvSpPr>
            <p:nvPr/>
          </p:nvSpPr>
          <p:spPr bwMode="auto">
            <a:xfrm>
              <a:off x="669925" y="4645025"/>
              <a:ext cx="71437" cy="171450"/>
            </a:xfrm>
            <a:custGeom>
              <a:avLst/>
              <a:gdLst>
                <a:gd name="T0" fmla="*/ 1 w 9"/>
                <a:gd name="T1" fmla="*/ 0 h 21"/>
                <a:gd name="T2" fmla="*/ 3 w 9"/>
                <a:gd name="T3" fmla="*/ 3 h 21"/>
                <a:gd name="T4" fmla="*/ 9 w 9"/>
                <a:gd name="T5" fmla="*/ 16 h 21"/>
                <a:gd name="T6" fmla="*/ 4 w 9"/>
                <a:gd name="T7" fmla="*/ 21 h 21"/>
                <a:gd name="T8" fmla="*/ 1 w 9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1">
                  <a:moveTo>
                    <a:pt x="1" y="0"/>
                  </a:moveTo>
                  <a:cubicBezTo>
                    <a:pt x="3" y="0"/>
                    <a:pt x="3" y="2"/>
                    <a:pt x="3" y="3"/>
                  </a:cubicBezTo>
                  <a:cubicBezTo>
                    <a:pt x="5" y="8"/>
                    <a:pt x="6" y="12"/>
                    <a:pt x="9" y="16"/>
                  </a:cubicBezTo>
                  <a:cubicBezTo>
                    <a:pt x="8" y="18"/>
                    <a:pt x="6" y="20"/>
                    <a:pt x="4" y="21"/>
                  </a:cubicBezTo>
                  <a:cubicBezTo>
                    <a:pt x="0" y="15"/>
                    <a:pt x="1" y="8"/>
                    <a:pt x="1" y="0"/>
                  </a:cubicBezTo>
                  <a:close/>
                </a:path>
              </a:pathLst>
            </a:custGeom>
            <a:solidFill>
              <a:srgbClr val="6D6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" name="Freeform 28"/>
            <p:cNvSpPr>
              <a:spLocks/>
            </p:cNvSpPr>
            <p:nvPr/>
          </p:nvSpPr>
          <p:spPr bwMode="auto">
            <a:xfrm>
              <a:off x="1016000" y="4751388"/>
              <a:ext cx="104775" cy="130175"/>
            </a:xfrm>
            <a:custGeom>
              <a:avLst/>
              <a:gdLst>
                <a:gd name="T0" fmla="*/ 6 w 13"/>
                <a:gd name="T1" fmla="*/ 7 h 16"/>
                <a:gd name="T2" fmla="*/ 10 w 13"/>
                <a:gd name="T3" fmla="*/ 2 h 16"/>
                <a:gd name="T4" fmla="*/ 13 w 13"/>
                <a:gd name="T5" fmla="*/ 3 h 16"/>
                <a:gd name="T6" fmla="*/ 2 w 13"/>
                <a:gd name="T7" fmla="*/ 16 h 16"/>
                <a:gd name="T8" fmla="*/ 0 w 13"/>
                <a:gd name="T9" fmla="*/ 12 h 16"/>
                <a:gd name="T10" fmla="*/ 6 w 13"/>
                <a:gd name="T11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6">
                  <a:moveTo>
                    <a:pt x="6" y="7"/>
                  </a:moveTo>
                  <a:cubicBezTo>
                    <a:pt x="7" y="6"/>
                    <a:pt x="9" y="4"/>
                    <a:pt x="10" y="2"/>
                  </a:cubicBezTo>
                  <a:cubicBezTo>
                    <a:pt x="11" y="1"/>
                    <a:pt x="12" y="0"/>
                    <a:pt x="13" y="3"/>
                  </a:cubicBezTo>
                  <a:cubicBezTo>
                    <a:pt x="11" y="8"/>
                    <a:pt x="8" y="13"/>
                    <a:pt x="2" y="16"/>
                  </a:cubicBezTo>
                  <a:cubicBezTo>
                    <a:pt x="1" y="16"/>
                    <a:pt x="0" y="14"/>
                    <a:pt x="0" y="12"/>
                  </a:cubicBezTo>
                  <a:cubicBezTo>
                    <a:pt x="2" y="11"/>
                    <a:pt x="4" y="9"/>
                    <a:pt x="6" y="7"/>
                  </a:cubicBezTo>
                  <a:close/>
                </a:path>
              </a:pathLst>
            </a:custGeom>
            <a:solidFill>
              <a:srgbClr val="3A34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" name="Freeform 29"/>
            <p:cNvSpPr>
              <a:spLocks/>
            </p:cNvSpPr>
            <p:nvPr/>
          </p:nvSpPr>
          <p:spPr bwMode="auto">
            <a:xfrm>
              <a:off x="701675" y="4775200"/>
              <a:ext cx="88900" cy="98425"/>
            </a:xfrm>
            <a:custGeom>
              <a:avLst/>
              <a:gdLst>
                <a:gd name="T0" fmla="*/ 0 w 11"/>
                <a:gd name="T1" fmla="*/ 5 h 12"/>
                <a:gd name="T2" fmla="*/ 5 w 11"/>
                <a:gd name="T3" fmla="*/ 0 h 12"/>
                <a:gd name="T4" fmla="*/ 9 w 11"/>
                <a:gd name="T5" fmla="*/ 4 h 12"/>
                <a:gd name="T6" fmla="*/ 7 w 11"/>
                <a:gd name="T7" fmla="*/ 12 h 12"/>
                <a:gd name="T8" fmla="*/ 0 w 11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0" y="5"/>
                  </a:moveTo>
                  <a:cubicBezTo>
                    <a:pt x="1" y="3"/>
                    <a:pt x="3" y="1"/>
                    <a:pt x="5" y="0"/>
                  </a:cubicBezTo>
                  <a:cubicBezTo>
                    <a:pt x="6" y="1"/>
                    <a:pt x="7" y="3"/>
                    <a:pt x="9" y="4"/>
                  </a:cubicBezTo>
                  <a:cubicBezTo>
                    <a:pt x="11" y="8"/>
                    <a:pt x="9" y="10"/>
                    <a:pt x="7" y="12"/>
                  </a:cubicBezTo>
                  <a:cubicBezTo>
                    <a:pt x="5" y="10"/>
                    <a:pt x="2" y="8"/>
                    <a:pt x="0" y="5"/>
                  </a:cubicBezTo>
                  <a:close/>
                </a:path>
              </a:pathLst>
            </a:custGeom>
            <a:solidFill>
              <a:srgbClr val="2C2B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" name="Freeform 37"/>
            <p:cNvSpPr>
              <a:spLocks/>
            </p:cNvSpPr>
            <p:nvPr/>
          </p:nvSpPr>
          <p:spPr bwMode="auto">
            <a:xfrm>
              <a:off x="717550" y="4905375"/>
              <a:ext cx="49212" cy="25400"/>
            </a:xfrm>
            <a:custGeom>
              <a:avLst/>
              <a:gdLst>
                <a:gd name="T0" fmla="*/ 1 w 6"/>
                <a:gd name="T1" fmla="*/ 1 h 3"/>
                <a:gd name="T2" fmla="*/ 6 w 6"/>
                <a:gd name="T3" fmla="*/ 2 h 3"/>
                <a:gd name="T4" fmla="*/ 0 w 6"/>
                <a:gd name="T5" fmla="*/ 1 h 3"/>
                <a:gd name="T6" fmla="*/ 1 w 6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1" y="1"/>
                  </a:moveTo>
                  <a:cubicBezTo>
                    <a:pt x="3" y="1"/>
                    <a:pt x="5" y="0"/>
                    <a:pt x="6" y="2"/>
                  </a:cubicBezTo>
                  <a:cubicBezTo>
                    <a:pt x="1" y="3"/>
                    <a:pt x="1" y="3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6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" name="Freeform 39"/>
            <p:cNvSpPr>
              <a:spLocks/>
            </p:cNvSpPr>
            <p:nvPr/>
          </p:nvSpPr>
          <p:spPr bwMode="auto">
            <a:xfrm>
              <a:off x="1225550" y="5295900"/>
              <a:ext cx="88900" cy="357188"/>
            </a:xfrm>
            <a:custGeom>
              <a:avLst/>
              <a:gdLst>
                <a:gd name="T0" fmla="*/ 6 w 11"/>
                <a:gd name="T1" fmla="*/ 44 h 44"/>
                <a:gd name="T2" fmla="*/ 7 w 11"/>
                <a:gd name="T3" fmla="*/ 26 h 44"/>
                <a:gd name="T4" fmla="*/ 1 w 11"/>
                <a:gd name="T5" fmla="*/ 5 h 44"/>
                <a:gd name="T6" fmla="*/ 0 w 11"/>
                <a:gd name="T7" fmla="*/ 3 h 44"/>
                <a:gd name="T8" fmla="*/ 1 w 11"/>
                <a:gd name="T9" fmla="*/ 0 h 44"/>
                <a:gd name="T10" fmla="*/ 3 w 11"/>
                <a:gd name="T11" fmla="*/ 1 h 44"/>
                <a:gd name="T12" fmla="*/ 9 w 11"/>
                <a:gd name="T13" fmla="*/ 16 h 44"/>
                <a:gd name="T14" fmla="*/ 8 w 11"/>
                <a:gd name="T15" fmla="*/ 43 h 44"/>
                <a:gd name="T16" fmla="*/ 6 w 11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4">
                  <a:moveTo>
                    <a:pt x="6" y="44"/>
                  </a:moveTo>
                  <a:cubicBezTo>
                    <a:pt x="6" y="38"/>
                    <a:pt x="7" y="32"/>
                    <a:pt x="7" y="26"/>
                  </a:cubicBezTo>
                  <a:cubicBezTo>
                    <a:pt x="7" y="18"/>
                    <a:pt x="6" y="11"/>
                    <a:pt x="1" y="5"/>
                  </a:cubicBezTo>
                  <a:cubicBezTo>
                    <a:pt x="1" y="4"/>
                    <a:pt x="1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6" y="6"/>
                    <a:pt x="8" y="11"/>
                    <a:pt x="9" y="16"/>
                  </a:cubicBezTo>
                  <a:cubicBezTo>
                    <a:pt x="11" y="25"/>
                    <a:pt x="9" y="34"/>
                    <a:pt x="8" y="43"/>
                  </a:cubicBezTo>
                  <a:cubicBezTo>
                    <a:pt x="7" y="43"/>
                    <a:pt x="7" y="44"/>
                    <a:pt x="6" y="44"/>
                  </a:cubicBezTo>
                  <a:close/>
                </a:path>
              </a:pathLst>
            </a:custGeom>
            <a:solidFill>
              <a:srgbClr val="F294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" name="Freeform 40"/>
            <p:cNvSpPr>
              <a:spLocks/>
            </p:cNvSpPr>
            <p:nvPr/>
          </p:nvSpPr>
          <p:spPr bwMode="auto">
            <a:xfrm>
              <a:off x="1073150" y="5743575"/>
              <a:ext cx="201612" cy="138113"/>
            </a:xfrm>
            <a:custGeom>
              <a:avLst/>
              <a:gdLst>
                <a:gd name="T0" fmla="*/ 4 w 25"/>
                <a:gd name="T1" fmla="*/ 17 h 17"/>
                <a:gd name="T2" fmla="*/ 0 w 25"/>
                <a:gd name="T3" fmla="*/ 13 h 17"/>
                <a:gd name="T4" fmla="*/ 19 w 25"/>
                <a:gd name="T5" fmla="*/ 3 h 17"/>
                <a:gd name="T6" fmla="*/ 23 w 25"/>
                <a:gd name="T7" fmla="*/ 2 h 17"/>
                <a:gd name="T8" fmla="*/ 21 w 25"/>
                <a:gd name="T9" fmla="*/ 5 h 17"/>
                <a:gd name="T10" fmla="*/ 6 w 25"/>
                <a:gd name="T11" fmla="*/ 15 h 17"/>
                <a:gd name="T12" fmla="*/ 4 w 25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17">
                  <a:moveTo>
                    <a:pt x="4" y="17"/>
                  </a:moveTo>
                  <a:cubicBezTo>
                    <a:pt x="3" y="16"/>
                    <a:pt x="1" y="15"/>
                    <a:pt x="0" y="13"/>
                  </a:cubicBezTo>
                  <a:cubicBezTo>
                    <a:pt x="7" y="11"/>
                    <a:pt x="13" y="6"/>
                    <a:pt x="19" y="3"/>
                  </a:cubicBezTo>
                  <a:cubicBezTo>
                    <a:pt x="21" y="2"/>
                    <a:pt x="22" y="0"/>
                    <a:pt x="23" y="2"/>
                  </a:cubicBezTo>
                  <a:cubicBezTo>
                    <a:pt x="25" y="4"/>
                    <a:pt x="22" y="4"/>
                    <a:pt x="21" y="5"/>
                  </a:cubicBezTo>
                  <a:cubicBezTo>
                    <a:pt x="16" y="9"/>
                    <a:pt x="10" y="11"/>
                    <a:pt x="6" y="15"/>
                  </a:cubicBezTo>
                  <a:cubicBezTo>
                    <a:pt x="5" y="15"/>
                    <a:pt x="4" y="16"/>
                    <a:pt x="4" y="17"/>
                  </a:cubicBezTo>
                  <a:close/>
                </a:path>
              </a:pathLst>
            </a:custGeom>
            <a:solidFill>
              <a:srgbClr val="F29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" name="Freeform 41"/>
            <p:cNvSpPr>
              <a:spLocks/>
            </p:cNvSpPr>
            <p:nvPr/>
          </p:nvSpPr>
          <p:spPr bwMode="auto">
            <a:xfrm>
              <a:off x="1266825" y="5645150"/>
              <a:ext cx="47625" cy="82550"/>
            </a:xfrm>
            <a:custGeom>
              <a:avLst/>
              <a:gdLst>
                <a:gd name="T0" fmla="*/ 1 w 6"/>
                <a:gd name="T1" fmla="*/ 1 h 10"/>
                <a:gd name="T2" fmla="*/ 3 w 6"/>
                <a:gd name="T3" fmla="*/ 0 h 10"/>
                <a:gd name="T4" fmla="*/ 5 w 6"/>
                <a:gd name="T5" fmla="*/ 6 h 10"/>
                <a:gd name="T6" fmla="*/ 4 w 6"/>
                <a:gd name="T7" fmla="*/ 9 h 10"/>
                <a:gd name="T8" fmla="*/ 1 w 6"/>
                <a:gd name="T9" fmla="*/ 10 h 10"/>
                <a:gd name="T10" fmla="*/ 1 w 6"/>
                <a:gd name="T11" fmla="*/ 7 h 10"/>
                <a:gd name="T12" fmla="*/ 1 w 6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0">
                  <a:moveTo>
                    <a:pt x="1" y="1"/>
                  </a:moveTo>
                  <a:cubicBezTo>
                    <a:pt x="2" y="0"/>
                    <a:pt x="2" y="0"/>
                    <a:pt x="3" y="0"/>
                  </a:cubicBezTo>
                  <a:cubicBezTo>
                    <a:pt x="4" y="2"/>
                    <a:pt x="4" y="4"/>
                    <a:pt x="5" y="6"/>
                  </a:cubicBezTo>
                  <a:cubicBezTo>
                    <a:pt x="6" y="7"/>
                    <a:pt x="5" y="8"/>
                    <a:pt x="4" y="9"/>
                  </a:cubicBezTo>
                  <a:cubicBezTo>
                    <a:pt x="3" y="10"/>
                    <a:pt x="2" y="10"/>
                    <a:pt x="1" y="10"/>
                  </a:cubicBezTo>
                  <a:cubicBezTo>
                    <a:pt x="0" y="9"/>
                    <a:pt x="1" y="8"/>
                    <a:pt x="1" y="7"/>
                  </a:cubicBezTo>
                  <a:cubicBezTo>
                    <a:pt x="1" y="5"/>
                    <a:pt x="1" y="3"/>
                    <a:pt x="1" y="1"/>
                  </a:cubicBezTo>
                  <a:close/>
                </a:path>
              </a:pathLst>
            </a:custGeom>
            <a:solidFill>
              <a:srgbClr val="FCE4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1" name="Freeform 55"/>
            <p:cNvSpPr>
              <a:spLocks/>
            </p:cNvSpPr>
            <p:nvPr/>
          </p:nvSpPr>
          <p:spPr bwMode="auto">
            <a:xfrm>
              <a:off x="782638" y="4352925"/>
              <a:ext cx="282575" cy="171450"/>
            </a:xfrm>
            <a:custGeom>
              <a:avLst/>
              <a:gdLst>
                <a:gd name="T0" fmla="*/ 35 w 35"/>
                <a:gd name="T1" fmla="*/ 18 h 21"/>
                <a:gd name="T2" fmla="*/ 10 w 35"/>
                <a:gd name="T3" fmla="*/ 17 h 21"/>
                <a:gd name="T4" fmla="*/ 5 w 35"/>
                <a:gd name="T5" fmla="*/ 16 h 21"/>
                <a:gd name="T6" fmla="*/ 0 w 35"/>
                <a:gd name="T7" fmla="*/ 16 h 21"/>
                <a:gd name="T8" fmla="*/ 10 w 35"/>
                <a:gd name="T9" fmla="*/ 9 h 21"/>
                <a:gd name="T10" fmla="*/ 14 w 35"/>
                <a:gd name="T11" fmla="*/ 5 h 21"/>
                <a:gd name="T12" fmla="*/ 21 w 35"/>
                <a:gd name="T13" fmla="*/ 1 h 21"/>
                <a:gd name="T14" fmla="*/ 28 w 35"/>
                <a:gd name="T15" fmla="*/ 7 h 21"/>
                <a:gd name="T16" fmla="*/ 35 w 35"/>
                <a:gd name="T17" fmla="*/ 14 h 21"/>
                <a:gd name="T18" fmla="*/ 29 w 35"/>
                <a:gd name="T19" fmla="*/ 15 h 21"/>
                <a:gd name="T20" fmla="*/ 27 w 35"/>
                <a:gd name="T21" fmla="*/ 16 h 21"/>
                <a:gd name="T22" fmla="*/ 29 w 35"/>
                <a:gd name="T23" fmla="*/ 17 h 21"/>
                <a:gd name="T24" fmla="*/ 35 w 35"/>
                <a:gd name="T25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21">
                  <a:moveTo>
                    <a:pt x="35" y="18"/>
                  </a:moveTo>
                  <a:cubicBezTo>
                    <a:pt x="27" y="17"/>
                    <a:pt x="19" y="21"/>
                    <a:pt x="10" y="17"/>
                  </a:cubicBezTo>
                  <a:cubicBezTo>
                    <a:pt x="9" y="15"/>
                    <a:pt x="7" y="16"/>
                    <a:pt x="5" y="16"/>
                  </a:cubicBezTo>
                  <a:cubicBezTo>
                    <a:pt x="3" y="16"/>
                    <a:pt x="1" y="17"/>
                    <a:pt x="0" y="16"/>
                  </a:cubicBezTo>
                  <a:cubicBezTo>
                    <a:pt x="2" y="12"/>
                    <a:pt x="6" y="11"/>
                    <a:pt x="10" y="9"/>
                  </a:cubicBezTo>
                  <a:cubicBezTo>
                    <a:pt x="11" y="7"/>
                    <a:pt x="13" y="6"/>
                    <a:pt x="14" y="5"/>
                  </a:cubicBezTo>
                  <a:cubicBezTo>
                    <a:pt x="17" y="4"/>
                    <a:pt x="19" y="0"/>
                    <a:pt x="21" y="1"/>
                  </a:cubicBezTo>
                  <a:cubicBezTo>
                    <a:pt x="24" y="2"/>
                    <a:pt x="26" y="5"/>
                    <a:pt x="28" y="7"/>
                  </a:cubicBezTo>
                  <a:cubicBezTo>
                    <a:pt x="30" y="9"/>
                    <a:pt x="33" y="11"/>
                    <a:pt x="35" y="14"/>
                  </a:cubicBezTo>
                  <a:cubicBezTo>
                    <a:pt x="33" y="14"/>
                    <a:pt x="31" y="14"/>
                    <a:pt x="29" y="15"/>
                  </a:cubicBezTo>
                  <a:cubicBezTo>
                    <a:pt x="28" y="15"/>
                    <a:pt x="27" y="15"/>
                    <a:pt x="27" y="16"/>
                  </a:cubicBezTo>
                  <a:cubicBezTo>
                    <a:pt x="27" y="17"/>
                    <a:pt x="28" y="17"/>
                    <a:pt x="29" y="17"/>
                  </a:cubicBezTo>
                  <a:cubicBezTo>
                    <a:pt x="31" y="18"/>
                    <a:pt x="33" y="17"/>
                    <a:pt x="35" y="18"/>
                  </a:cubicBezTo>
                  <a:close/>
                </a:path>
              </a:pathLst>
            </a:custGeom>
            <a:solidFill>
              <a:srgbClr val="7D94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2" name="Freeform 56"/>
            <p:cNvSpPr>
              <a:spLocks/>
            </p:cNvSpPr>
            <p:nvPr/>
          </p:nvSpPr>
          <p:spPr bwMode="auto">
            <a:xfrm>
              <a:off x="749300" y="4467225"/>
              <a:ext cx="122237" cy="39688"/>
            </a:xfrm>
            <a:custGeom>
              <a:avLst/>
              <a:gdLst>
                <a:gd name="T0" fmla="*/ 4 w 15"/>
                <a:gd name="T1" fmla="*/ 2 h 5"/>
                <a:gd name="T2" fmla="*/ 12 w 15"/>
                <a:gd name="T3" fmla="*/ 0 h 5"/>
                <a:gd name="T4" fmla="*/ 14 w 15"/>
                <a:gd name="T5" fmla="*/ 3 h 5"/>
                <a:gd name="T6" fmla="*/ 2 w 15"/>
                <a:gd name="T7" fmla="*/ 5 h 5"/>
                <a:gd name="T8" fmla="*/ 0 w 15"/>
                <a:gd name="T9" fmla="*/ 3 h 5"/>
                <a:gd name="T10" fmla="*/ 4 w 15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4" y="2"/>
                  </a:moveTo>
                  <a:cubicBezTo>
                    <a:pt x="6" y="1"/>
                    <a:pt x="9" y="0"/>
                    <a:pt x="12" y="0"/>
                  </a:cubicBezTo>
                  <a:cubicBezTo>
                    <a:pt x="14" y="1"/>
                    <a:pt x="15" y="1"/>
                    <a:pt x="14" y="3"/>
                  </a:cubicBezTo>
                  <a:cubicBezTo>
                    <a:pt x="10" y="4"/>
                    <a:pt x="6" y="4"/>
                    <a:pt x="2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2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38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7" name="Freeform 61"/>
            <p:cNvSpPr>
              <a:spLocks/>
            </p:cNvSpPr>
            <p:nvPr/>
          </p:nvSpPr>
          <p:spPr bwMode="auto">
            <a:xfrm>
              <a:off x="1000125" y="4597400"/>
              <a:ext cx="88900" cy="57150"/>
            </a:xfrm>
            <a:custGeom>
              <a:avLst/>
              <a:gdLst>
                <a:gd name="T0" fmla="*/ 1 w 11"/>
                <a:gd name="T1" fmla="*/ 4 h 7"/>
                <a:gd name="T2" fmla="*/ 4 w 11"/>
                <a:gd name="T3" fmla="*/ 0 h 7"/>
                <a:gd name="T4" fmla="*/ 8 w 11"/>
                <a:gd name="T5" fmla="*/ 4 h 7"/>
                <a:gd name="T6" fmla="*/ 11 w 11"/>
                <a:gd name="T7" fmla="*/ 6 h 7"/>
                <a:gd name="T8" fmla="*/ 6 w 11"/>
                <a:gd name="T9" fmla="*/ 5 h 7"/>
                <a:gd name="T10" fmla="*/ 1 w 11"/>
                <a:gd name="T1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1" y="4"/>
                  </a:moveTo>
                  <a:cubicBezTo>
                    <a:pt x="2" y="2"/>
                    <a:pt x="0" y="0"/>
                    <a:pt x="4" y="0"/>
                  </a:cubicBezTo>
                  <a:cubicBezTo>
                    <a:pt x="7" y="0"/>
                    <a:pt x="9" y="1"/>
                    <a:pt x="8" y="4"/>
                  </a:cubicBezTo>
                  <a:cubicBezTo>
                    <a:pt x="8" y="6"/>
                    <a:pt x="10" y="5"/>
                    <a:pt x="11" y="6"/>
                  </a:cubicBezTo>
                  <a:cubicBezTo>
                    <a:pt x="9" y="6"/>
                    <a:pt x="7" y="7"/>
                    <a:pt x="6" y="5"/>
                  </a:cubicBezTo>
                  <a:cubicBezTo>
                    <a:pt x="4" y="3"/>
                    <a:pt x="3" y="5"/>
                    <a:pt x="1" y="4"/>
                  </a:cubicBezTo>
                  <a:close/>
                </a:path>
              </a:pathLst>
            </a:custGeom>
            <a:solidFill>
              <a:srgbClr val="CABE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8" name="Freeform 62"/>
            <p:cNvSpPr>
              <a:spLocks/>
            </p:cNvSpPr>
            <p:nvPr/>
          </p:nvSpPr>
          <p:spPr bwMode="auto">
            <a:xfrm>
              <a:off x="1008063" y="4506913"/>
              <a:ext cx="65087" cy="74613"/>
            </a:xfrm>
            <a:custGeom>
              <a:avLst/>
              <a:gdLst>
                <a:gd name="T0" fmla="*/ 7 w 8"/>
                <a:gd name="T1" fmla="*/ 5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7 w 8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7" y="5"/>
                  </a:moveTo>
                  <a:cubicBezTo>
                    <a:pt x="7" y="7"/>
                    <a:pt x="8" y="9"/>
                    <a:pt x="4" y="9"/>
                  </a:cubicBezTo>
                  <a:cubicBezTo>
                    <a:pt x="1" y="8"/>
                    <a:pt x="1" y="6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7" y="0"/>
                    <a:pt x="7" y="2"/>
                    <a:pt x="7" y="5"/>
                  </a:cubicBezTo>
                  <a:close/>
                </a:path>
              </a:pathLst>
            </a:custGeom>
            <a:solidFill>
              <a:srgbClr val="B4B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9" name="Freeform 63"/>
            <p:cNvSpPr>
              <a:spLocks/>
            </p:cNvSpPr>
            <p:nvPr/>
          </p:nvSpPr>
          <p:spPr bwMode="auto">
            <a:xfrm>
              <a:off x="774700" y="4556125"/>
              <a:ext cx="96837" cy="33338"/>
            </a:xfrm>
            <a:custGeom>
              <a:avLst/>
              <a:gdLst>
                <a:gd name="T0" fmla="*/ 12 w 12"/>
                <a:gd name="T1" fmla="*/ 0 h 4"/>
                <a:gd name="T2" fmla="*/ 0 w 12"/>
                <a:gd name="T3" fmla="*/ 0 h 4"/>
                <a:gd name="T4" fmla="*/ 12 w 12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4">
                  <a:moveTo>
                    <a:pt x="12" y="0"/>
                  </a:moveTo>
                  <a:cubicBezTo>
                    <a:pt x="8" y="4"/>
                    <a:pt x="4" y="4"/>
                    <a:pt x="0" y="0"/>
                  </a:cubicBezTo>
                  <a:cubicBezTo>
                    <a:pt x="4" y="1"/>
                    <a:pt x="8" y="2"/>
                    <a:pt x="12" y="0"/>
                  </a:cubicBezTo>
                  <a:close/>
                </a:path>
              </a:pathLst>
            </a:custGeom>
            <a:solidFill>
              <a:srgbClr val="4F50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0" name="Freeform 64"/>
            <p:cNvSpPr>
              <a:spLocks/>
            </p:cNvSpPr>
            <p:nvPr/>
          </p:nvSpPr>
          <p:spPr bwMode="auto">
            <a:xfrm>
              <a:off x="1057275" y="4930775"/>
              <a:ext cx="39687" cy="23813"/>
            </a:xfrm>
            <a:custGeom>
              <a:avLst/>
              <a:gdLst>
                <a:gd name="T0" fmla="*/ 2 w 5"/>
                <a:gd name="T1" fmla="*/ 0 h 3"/>
                <a:gd name="T2" fmla="*/ 5 w 5"/>
                <a:gd name="T3" fmla="*/ 2 h 3"/>
                <a:gd name="T4" fmla="*/ 2 w 5"/>
                <a:gd name="T5" fmla="*/ 3 h 3"/>
                <a:gd name="T6" fmla="*/ 0 w 5"/>
                <a:gd name="T7" fmla="*/ 1 h 3"/>
                <a:gd name="T8" fmla="*/ 2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3" y="0"/>
                    <a:pt x="5" y="0"/>
                    <a:pt x="5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EE7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64" name="Grupo 163"/>
          <p:cNvGrpSpPr/>
          <p:nvPr/>
        </p:nvGrpSpPr>
        <p:grpSpPr>
          <a:xfrm>
            <a:off x="4903787" y="1956594"/>
            <a:ext cx="1209675" cy="2073275"/>
            <a:chOff x="5024438" y="3970338"/>
            <a:chExt cx="1209675" cy="2073275"/>
          </a:xfrm>
        </p:grpSpPr>
        <p:sp>
          <p:nvSpPr>
            <p:cNvPr id="103" name="Freeform 7"/>
            <p:cNvSpPr>
              <a:spLocks/>
            </p:cNvSpPr>
            <p:nvPr/>
          </p:nvSpPr>
          <p:spPr bwMode="auto">
            <a:xfrm>
              <a:off x="5024438" y="4930775"/>
              <a:ext cx="1209675" cy="1112838"/>
            </a:xfrm>
            <a:custGeom>
              <a:avLst/>
              <a:gdLst>
                <a:gd name="T0" fmla="*/ 104 w 150"/>
                <a:gd name="T1" fmla="*/ 2 h 137"/>
                <a:gd name="T2" fmla="*/ 117 w 150"/>
                <a:gd name="T3" fmla="*/ 6 h 137"/>
                <a:gd name="T4" fmla="*/ 133 w 150"/>
                <a:gd name="T5" fmla="*/ 29 h 137"/>
                <a:gd name="T6" fmla="*/ 142 w 150"/>
                <a:gd name="T7" fmla="*/ 75 h 137"/>
                <a:gd name="T8" fmla="*/ 150 w 150"/>
                <a:gd name="T9" fmla="*/ 132 h 137"/>
                <a:gd name="T10" fmla="*/ 146 w 150"/>
                <a:gd name="T11" fmla="*/ 137 h 137"/>
                <a:gd name="T12" fmla="*/ 133 w 150"/>
                <a:gd name="T13" fmla="*/ 137 h 137"/>
                <a:gd name="T14" fmla="*/ 128 w 150"/>
                <a:gd name="T15" fmla="*/ 133 h 137"/>
                <a:gd name="T16" fmla="*/ 120 w 150"/>
                <a:gd name="T17" fmla="*/ 95 h 137"/>
                <a:gd name="T18" fmla="*/ 119 w 150"/>
                <a:gd name="T19" fmla="*/ 90 h 137"/>
                <a:gd name="T20" fmla="*/ 118 w 150"/>
                <a:gd name="T21" fmla="*/ 106 h 137"/>
                <a:gd name="T22" fmla="*/ 121 w 150"/>
                <a:gd name="T23" fmla="*/ 133 h 137"/>
                <a:gd name="T24" fmla="*/ 118 w 150"/>
                <a:gd name="T25" fmla="*/ 137 h 137"/>
                <a:gd name="T26" fmla="*/ 34 w 150"/>
                <a:gd name="T27" fmla="*/ 137 h 137"/>
                <a:gd name="T28" fmla="*/ 31 w 150"/>
                <a:gd name="T29" fmla="*/ 133 h 137"/>
                <a:gd name="T30" fmla="*/ 33 w 150"/>
                <a:gd name="T31" fmla="*/ 94 h 137"/>
                <a:gd name="T32" fmla="*/ 31 w 150"/>
                <a:gd name="T33" fmla="*/ 89 h 137"/>
                <a:gd name="T34" fmla="*/ 22 w 150"/>
                <a:gd name="T35" fmla="*/ 131 h 137"/>
                <a:gd name="T36" fmla="*/ 15 w 150"/>
                <a:gd name="T37" fmla="*/ 137 h 137"/>
                <a:gd name="T38" fmla="*/ 4 w 150"/>
                <a:gd name="T39" fmla="*/ 137 h 137"/>
                <a:gd name="T40" fmla="*/ 0 w 150"/>
                <a:gd name="T41" fmla="*/ 133 h 137"/>
                <a:gd name="T42" fmla="*/ 14 w 150"/>
                <a:gd name="T43" fmla="*/ 39 h 137"/>
                <a:gd name="T44" fmla="*/ 24 w 150"/>
                <a:gd name="T45" fmla="*/ 16 h 137"/>
                <a:gd name="T46" fmla="*/ 39 w 150"/>
                <a:gd name="T47" fmla="*/ 6 h 137"/>
                <a:gd name="T48" fmla="*/ 54 w 150"/>
                <a:gd name="T49" fmla="*/ 2 h 137"/>
                <a:gd name="T50" fmla="*/ 58 w 150"/>
                <a:gd name="T51" fmla="*/ 5 h 137"/>
                <a:gd name="T52" fmla="*/ 93 w 150"/>
                <a:gd name="T53" fmla="*/ 5 h 137"/>
                <a:gd name="T54" fmla="*/ 104 w 150"/>
                <a:gd name="T55" fmla="*/ 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0" h="137">
                  <a:moveTo>
                    <a:pt x="104" y="2"/>
                  </a:moveTo>
                  <a:cubicBezTo>
                    <a:pt x="108" y="3"/>
                    <a:pt x="113" y="4"/>
                    <a:pt x="117" y="6"/>
                  </a:cubicBezTo>
                  <a:cubicBezTo>
                    <a:pt x="126" y="11"/>
                    <a:pt x="129" y="20"/>
                    <a:pt x="133" y="29"/>
                  </a:cubicBezTo>
                  <a:cubicBezTo>
                    <a:pt x="138" y="44"/>
                    <a:pt x="140" y="60"/>
                    <a:pt x="142" y="75"/>
                  </a:cubicBezTo>
                  <a:cubicBezTo>
                    <a:pt x="145" y="94"/>
                    <a:pt x="147" y="113"/>
                    <a:pt x="150" y="132"/>
                  </a:cubicBezTo>
                  <a:cubicBezTo>
                    <a:pt x="150" y="136"/>
                    <a:pt x="149" y="137"/>
                    <a:pt x="146" y="137"/>
                  </a:cubicBezTo>
                  <a:cubicBezTo>
                    <a:pt x="142" y="136"/>
                    <a:pt x="138" y="136"/>
                    <a:pt x="133" y="137"/>
                  </a:cubicBezTo>
                  <a:cubicBezTo>
                    <a:pt x="130" y="137"/>
                    <a:pt x="129" y="136"/>
                    <a:pt x="128" y="133"/>
                  </a:cubicBezTo>
                  <a:cubicBezTo>
                    <a:pt x="126" y="120"/>
                    <a:pt x="123" y="107"/>
                    <a:pt x="120" y="95"/>
                  </a:cubicBezTo>
                  <a:cubicBezTo>
                    <a:pt x="120" y="93"/>
                    <a:pt x="120" y="92"/>
                    <a:pt x="119" y="90"/>
                  </a:cubicBezTo>
                  <a:cubicBezTo>
                    <a:pt x="117" y="95"/>
                    <a:pt x="117" y="101"/>
                    <a:pt x="118" y="106"/>
                  </a:cubicBezTo>
                  <a:cubicBezTo>
                    <a:pt x="119" y="115"/>
                    <a:pt x="120" y="124"/>
                    <a:pt x="121" y="133"/>
                  </a:cubicBezTo>
                  <a:cubicBezTo>
                    <a:pt x="122" y="136"/>
                    <a:pt x="121" y="137"/>
                    <a:pt x="118" y="137"/>
                  </a:cubicBezTo>
                  <a:cubicBezTo>
                    <a:pt x="90" y="137"/>
                    <a:pt x="62" y="137"/>
                    <a:pt x="34" y="137"/>
                  </a:cubicBezTo>
                  <a:cubicBezTo>
                    <a:pt x="31" y="137"/>
                    <a:pt x="30" y="136"/>
                    <a:pt x="31" y="133"/>
                  </a:cubicBezTo>
                  <a:cubicBezTo>
                    <a:pt x="33" y="120"/>
                    <a:pt x="34" y="107"/>
                    <a:pt x="33" y="94"/>
                  </a:cubicBezTo>
                  <a:cubicBezTo>
                    <a:pt x="32" y="93"/>
                    <a:pt x="32" y="91"/>
                    <a:pt x="31" y="89"/>
                  </a:cubicBezTo>
                  <a:cubicBezTo>
                    <a:pt x="28" y="103"/>
                    <a:pt x="25" y="117"/>
                    <a:pt x="22" y="131"/>
                  </a:cubicBezTo>
                  <a:cubicBezTo>
                    <a:pt x="21" y="135"/>
                    <a:pt x="20" y="137"/>
                    <a:pt x="15" y="137"/>
                  </a:cubicBezTo>
                  <a:cubicBezTo>
                    <a:pt x="11" y="136"/>
                    <a:pt x="7" y="137"/>
                    <a:pt x="4" y="137"/>
                  </a:cubicBezTo>
                  <a:cubicBezTo>
                    <a:pt x="1" y="137"/>
                    <a:pt x="0" y="136"/>
                    <a:pt x="0" y="133"/>
                  </a:cubicBezTo>
                  <a:cubicBezTo>
                    <a:pt x="4" y="102"/>
                    <a:pt x="7" y="70"/>
                    <a:pt x="14" y="39"/>
                  </a:cubicBezTo>
                  <a:cubicBezTo>
                    <a:pt x="16" y="31"/>
                    <a:pt x="20" y="23"/>
                    <a:pt x="24" y="16"/>
                  </a:cubicBezTo>
                  <a:cubicBezTo>
                    <a:pt x="28" y="10"/>
                    <a:pt x="34" y="8"/>
                    <a:pt x="39" y="6"/>
                  </a:cubicBezTo>
                  <a:cubicBezTo>
                    <a:pt x="44" y="3"/>
                    <a:pt x="50" y="3"/>
                    <a:pt x="54" y="2"/>
                  </a:cubicBezTo>
                  <a:cubicBezTo>
                    <a:pt x="57" y="1"/>
                    <a:pt x="57" y="3"/>
                    <a:pt x="58" y="5"/>
                  </a:cubicBezTo>
                  <a:cubicBezTo>
                    <a:pt x="67" y="19"/>
                    <a:pt x="84" y="19"/>
                    <a:pt x="93" y="5"/>
                  </a:cubicBezTo>
                  <a:cubicBezTo>
                    <a:pt x="97" y="0"/>
                    <a:pt x="97" y="0"/>
                    <a:pt x="104" y="2"/>
                  </a:cubicBezTo>
                  <a:close/>
                </a:path>
              </a:pathLst>
            </a:custGeom>
            <a:solidFill>
              <a:srgbClr val="EE7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8"/>
            <p:cNvSpPr>
              <a:spLocks/>
            </p:cNvSpPr>
            <p:nvPr/>
          </p:nvSpPr>
          <p:spPr bwMode="auto">
            <a:xfrm>
              <a:off x="5354638" y="4313238"/>
              <a:ext cx="565150" cy="787400"/>
            </a:xfrm>
            <a:custGeom>
              <a:avLst/>
              <a:gdLst>
                <a:gd name="T0" fmla="*/ 63 w 70"/>
                <a:gd name="T1" fmla="*/ 78 h 97"/>
                <a:gd name="T2" fmla="*/ 52 w 70"/>
                <a:gd name="T3" fmla="*/ 83 h 97"/>
                <a:gd name="T4" fmla="*/ 16 w 70"/>
                <a:gd name="T5" fmla="*/ 82 h 97"/>
                <a:gd name="T6" fmla="*/ 13 w 70"/>
                <a:gd name="T7" fmla="*/ 78 h 97"/>
                <a:gd name="T8" fmla="*/ 21 w 70"/>
                <a:gd name="T9" fmla="*/ 67 h 97"/>
                <a:gd name="T10" fmla="*/ 15 w 70"/>
                <a:gd name="T11" fmla="*/ 56 h 97"/>
                <a:gd name="T12" fmla="*/ 8 w 70"/>
                <a:gd name="T13" fmla="*/ 44 h 97"/>
                <a:gd name="T14" fmla="*/ 4 w 70"/>
                <a:gd name="T15" fmla="*/ 39 h 97"/>
                <a:gd name="T16" fmla="*/ 1 w 70"/>
                <a:gd name="T17" fmla="*/ 22 h 97"/>
                <a:gd name="T18" fmla="*/ 29 w 70"/>
                <a:gd name="T19" fmla="*/ 5 h 97"/>
                <a:gd name="T20" fmla="*/ 39 w 70"/>
                <a:gd name="T21" fmla="*/ 5 h 97"/>
                <a:gd name="T22" fmla="*/ 50 w 70"/>
                <a:gd name="T23" fmla="*/ 14 h 97"/>
                <a:gd name="T24" fmla="*/ 68 w 70"/>
                <a:gd name="T25" fmla="*/ 22 h 97"/>
                <a:gd name="T26" fmla="*/ 65 w 70"/>
                <a:gd name="T27" fmla="*/ 37 h 97"/>
                <a:gd name="T28" fmla="*/ 64 w 70"/>
                <a:gd name="T29" fmla="*/ 42 h 97"/>
                <a:gd name="T30" fmla="*/ 63 w 70"/>
                <a:gd name="T31" fmla="*/ 42 h 97"/>
                <a:gd name="T32" fmla="*/ 60 w 70"/>
                <a:gd name="T33" fmla="*/ 48 h 97"/>
                <a:gd name="T34" fmla="*/ 53 w 70"/>
                <a:gd name="T35" fmla="*/ 58 h 97"/>
                <a:gd name="T36" fmla="*/ 51 w 70"/>
                <a:gd name="T37" fmla="*/ 66 h 97"/>
                <a:gd name="T38" fmla="*/ 57 w 70"/>
                <a:gd name="T39" fmla="*/ 76 h 97"/>
                <a:gd name="T40" fmla="*/ 63 w 70"/>
                <a:gd name="T41" fmla="*/ 7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" h="97">
                  <a:moveTo>
                    <a:pt x="63" y="78"/>
                  </a:moveTo>
                  <a:cubicBezTo>
                    <a:pt x="57" y="76"/>
                    <a:pt x="55" y="79"/>
                    <a:pt x="52" y="83"/>
                  </a:cubicBezTo>
                  <a:cubicBezTo>
                    <a:pt x="43" y="97"/>
                    <a:pt x="24" y="96"/>
                    <a:pt x="16" y="82"/>
                  </a:cubicBezTo>
                  <a:cubicBezTo>
                    <a:pt x="16" y="80"/>
                    <a:pt x="15" y="78"/>
                    <a:pt x="13" y="78"/>
                  </a:cubicBezTo>
                  <a:cubicBezTo>
                    <a:pt x="20" y="75"/>
                    <a:pt x="21" y="74"/>
                    <a:pt x="21" y="67"/>
                  </a:cubicBezTo>
                  <a:cubicBezTo>
                    <a:pt x="22" y="62"/>
                    <a:pt x="18" y="59"/>
                    <a:pt x="15" y="56"/>
                  </a:cubicBezTo>
                  <a:cubicBezTo>
                    <a:pt x="12" y="53"/>
                    <a:pt x="10" y="49"/>
                    <a:pt x="8" y="44"/>
                  </a:cubicBezTo>
                  <a:cubicBezTo>
                    <a:pt x="7" y="42"/>
                    <a:pt x="6" y="41"/>
                    <a:pt x="4" y="39"/>
                  </a:cubicBezTo>
                  <a:cubicBezTo>
                    <a:pt x="2" y="34"/>
                    <a:pt x="0" y="28"/>
                    <a:pt x="1" y="22"/>
                  </a:cubicBezTo>
                  <a:cubicBezTo>
                    <a:pt x="12" y="20"/>
                    <a:pt x="22" y="14"/>
                    <a:pt x="29" y="5"/>
                  </a:cubicBezTo>
                  <a:cubicBezTo>
                    <a:pt x="34" y="0"/>
                    <a:pt x="35" y="1"/>
                    <a:pt x="39" y="5"/>
                  </a:cubicBezTo>
                  <a:cubicBezTo>
                    <a:pt x="43" y="8"/>
                    <a:pt x="47" y="11"/>
                    <a:pt x="50" y="14"/>
                  </a:cubicBezTo>
                  <a:cubicBezTo>
                    <a:pt x="56" y="18"/>
                    <a:pt x="61" y="22"/>
                    <a:pt x="68" y="22"/>
                  </a:cubicBezTo>
                  <a:cubicBezTo>
                    <a:pt x="69" y="28"/>
                    <a:pt x="70" y="33"/>
                    <a:pt x="65" y="37"/>
                  </a:cubicBezTo>
                  <a:cubicBezTo>
                    <a:pt x="63" y="38"/>
                    <a:pt x="65" y="41"/>
                    <a:pt x="64" y="42"/>
                  </a:cubicBezTo>
                  <a:cubicBezTo>
                    <a:pt x="64" y="43"/>
                    <a:pt x="63" y="41"/>
                    <a:pt x="63" y="42"/>
                  </a:cubicBezTo>
                  <a:cubicBezTo>
                    <a:pt x="62" y="44"/>
                    <a:pt x="61" y="46"/>
                    <a:pt x="60" y="48"/>
                  </a:cubicBezTo>
                  <a:cubicBezTo>
                    <a:pt x="59" y="52"/>
                    <a:pt x="56" y="55"/>
                    <a:pt x="53" y="58"/>
                  </a:cubicBezTo>
                  <a:cubicBezTo>
                    <a:pt x="51" y="61"/>
                    <a:pt x="51" y="64"/>
                    <a:pt x="51" y="66"/>
                  </a:cubicBezTo>
                  <a:cubicBezTo>
                    <a:pt x="49" y="71"/>
                    <a:pt x="52" y="75"/>
                    <a:pt x="57" y="76"/>
                  </a:cubicBezTo>
                  <a:cubicBezTo>
                    <a:pt x="59" y="76"/>
                    <a:pt x="61" y="76"/>
                    <a:pt x="63" y="78"/>
                  </a:cubicBezTo>
                  <a:close/>
                </a:path>
              </a:pathLst>
            </a:custGeom>
            <a:solidFill>
              <a:srgbClr val="F6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11"/>
            <p:cNvSpPr>
              <a:spLocks/>
            </p:cNvSpPr>
            <p:nvPr/>
          </p:nvSpPr>
          <p:spPr bwMode="auto">
            <a:xfrm>
              <a:off x="5338763" y="3970338"/>
              <a:ext cx="612775" cy="528638"/>
            </a:xfrm>
            <a:custGeom>
              <a:avLst/>
              <a:gdLst>
                <a:gd name="T0" fmla="*/ 70 w 76"/>
                <a:gd name="T1" fmla="*/ 64 h 65"/>
                <a:gd name="T2" fmla="*/ 57 w 76"/>
                <a:gd name="T3" fmla="*/ 61 h 65"/>
                <a:gd name="T4" fmla="*/ 39 w 76"/>
                <a:gd name="T5" fmla="*/ 46 h 65"/>
                <a:gd name="T6" fmla="*/ 34 w 76"/>
                <a:gd name="T7" fmla="*/ 46 h 65"/>
                <a:gd name="T8" fmla="*/ 8 w 76"/>
                <a:gd name="T9" fmla="*/ 64 h 65"/>
                <a:gd name="T10" fmla="*/ 3 w 76"/>
                <a:gd name="T11" fmla="*/ 64 h 65"/>
                <a:gd name="T12" fmla="*/ 7 w 76"/>
                <a:gd name="T13" fmla="*/ 32 h 65"/>
                <a:gd name="T14" fmla="*/ 18 w 76"/>
                <a:gd name="T15" fmla="*/ 21 h 65"/>
                <a:gd name="T16" fmla="*/ 20 w 76"/>
                <a:gd name="T17" fmla="*/ 16 h 65"/>
                <a:gd name="T18" fmla="*/ 30 w 76"/>
                <a:gd name="T19" fmla="*/ 1 h 65"/>
                <a:gd name="T20" fmla="*/ 48 w 76"/>
                <a:gd name="T21" fmla="*/ 4 h 65"/>
                <a:gd name="T22" fmla="*/ 55 w 76"/>
                <a:gd name="T23" fmla="*/ 17 h 65"/>
                <a:gd name="T24" fmla="*/ 57 w 76"/>
                <a:gd name="T25" fmla="*/ 23 h 65"/>
                <a:gd name="T26" fmla="*/ 70 w 76"/>
                <a:gd name="T27" fmla="*/ 6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65">
                  <a:moveTo>
                    <a:pt x="70" y="64"/>
                  </a:moveTo>
                  <a:cubicBezTo>
                    <a:pt x="65" y="65"/>
                    <a:pt x="61" y="63"/>
                    <a:pt x="57" y="61"/>
                  </a:cubicBezTo>
                  <a:cubicBezTo>
                    <a:pt x="50" y="56"/>
                    <a:pt x="44" y="52"/>
                    <a:pt x="39" y="46"/>
                  </a:cubicBezTo>
                  <a:cubicBezTo>
                    <a:pt x="37" y="44"/>
                    <a:pt x="36" y="44"/>
                    <a:pt x="34" y="46"/>
                  </a:cubicBezTo>
                  <a:cubicBezTo>
                    <a:pt x="27" y="54"/>
                    <a:pt x="18" y="60"/>
                    <a:pt x="8" y="64"/>
                  </a:cubicBezTo>
                  <a:cubicBezTo>
                    <a:pt x="6" y="65"/>
                    <a:pt x="5" y="65"/>
                    <a:pt x="3" y="64"/>
                  </a:cubicBezTo>
                  <a:cubicBezTo>
                    <a:pt x="0" y="53"/>
                    <a:pt x="1" y="42"/>
                    <a:pt x="7" y="32"/>
                  </a:cubicBezTo>
                  <a:cubicBezTo>
                    <a:pt x="10" y="27"/>
                    <a:pt x="13" y="24"/>
                    <a:pt x="18" y="21"/>
                  </a:cubicBezTo>
                  <a:cubicBezTo>
                    <a:pt x="20" y="20"/>
                    <a:pt x="21" y="19"/>
                    <a:pt x="20" y="16"/>
                  </a:cubicBezTo>
                  <a:cubicBezTo>
                    <a:pt x="18" y="7"/>
                    <a:pt x="21" y="2"/>
                    <a:pt x="30" y="1"/>
                  </a:cubicBezTo>
                  <a:cubicBezTo>
                    <a:pt x="36" y="0"/>
                    <a:pt x="42" y="1"/>
                    <a:pt x="48" y="4"/>
                  </a:cubicBezTo>
                  <a:cubicBezTo>
                    <a:pt x="53" y="7"/>
                    <a:pt x="56" y="11"/>
                    <a:pt x="55" y="17"/>
                  </a:cubicBezTo>
                  <a:cubicBezTo>
                    <a:pt x="54" y="20"/>
                    <a:pt x="55" y="21"/>
                    <a:pt x="57" y="23"/>
                  </a:cubicBezTo>
                  <a:cubicBezTo>
                    <a:pt x="72" y="33"/>
                    <a:pt x="76" y="47"/>
                    <a:pt x="70" y="64"/>
                  </a:cubicBezTo>
                  <a:close/>
                </a:path>
              </a:pathLst>
            </a:custGeom>
            <a:solidFill>
              <a:srgbClr val="2425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23"/>
            <p:cNvSpPr>
              <a:spLocks/>
            </p:cNvSpPr>
            <p:nvPr/>
          </p:nvSpPr>
          <p:spPr bwMode="auto">
            <a:xfrm>
              <a:off x="5387975" y="4629150"/>
              <a:ext cx="88900" cy="171450"/>
            </a:xfrm>
            <a:custGeom>
              <a:avLst/>
              <a:gdLst>
                <a:gd name="T0" fmla="*/ 0 w 11"/>
                <a:gd name="T1" fmla="*/ 0 h 21"/>
                <a:gd name="T2" fmla="*/ 4 w 11"/>
                <a:gd name="T3" fmla="*/ 3 h 21"/>
                <a:gd name="T4" fmla="*/ 11 w 11"/>
                <a:gd name="T5" fmla="*/ 17 h 21"/>
                <a:gd name="T6" fmla="*/ 4 w 11"/>
                <a:gd name="T7" fmla="*/ 17 h 21"/>
                <a:gd name="T8" fmla="*/ 0 w 1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1">
                  <a:moveTo>
                    <a:pt x="0" y="0"/>
                  </a:moveTo>
                  <a:cubicBezTo>
                    <a:pt x="2" y="0"/>
                    <a:pt x="3" y="1"/>
                    <a:pt x="4" y="3"/>
                  </a:cubicBezTo>
                  <a:cubicBezTo>
                    <a:pt x="6" y="8"/>
                    <a:pt x="8" y="13"/>
                    <a:pt x="11" y="17"/>
                  </a:cubicBezTo>
                  <a:cubicBezTo>
                    <a:pt x="9" y="21"/>
                    <a:pt x="6" y="18"/>
                    <a:pt x="4" y="17"/>
                  </a:cubicBezTo>
                  <a:cubicBezTo>
                    <a:pt x="0" y="12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373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26"/>
            <p:cNvSpPr>
              <a:spLocks/>
            </p:cNvSpPr>
            <p:nvPr/>
          </p:nvSpPr>
          <p:spPr bwMode="auto">
            <a:xfrm>
              <a:off x="5419725" y="4767263"/>
              <a:ext cx="112712" cy="90488"/>
            </a:xfrm>
            <a:custGeom>
              <a:avLst/>
              <a:gdLst>
                <a:gd name="T0" fmla="*/ 0 w 14"/>
                <a:gd name="T1" fmla="*/ 0 h 11"/>
                <a:gd name="T2" fmla="*/ 7 w 14"/>
                <a:gd name="T3" fmla="*/ 0 h 11"/>
                <a:gd name="T4" fmla="*/ 14 w 14"/>
                <a:gd name="T5" fmla="*/ 6 h 11"/>
                <a:gd name="T6" fmla="*/ 13 w 14"/>
                <a:gd name="T7" fmla="*/ 11 h 11"/>
                <a:gd name="T8" fmla="*/ 0 w 1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cubicBezTo>
                    <a:pt x="2" y="0"/>
                    <a:pt x="5" y="2"/>
                    <a:pt x="7" y="0"/>
                  </a:cubicBezTo>
                  <a:cubicBezTo>
                    <a:pt x="10" y="2"/>
                    <a:pt x="13" y="3"/>
                    <a:pt x="14" y="6"/>
                  </a:cubicBezTo>
                  <a:cubicBezTo>
                    <a:pt x="14" y="8"/>
                    <a:pt x="14" y="10"/>
                    <a:pt x="13" y="11"/>
                  </a:cubicBezTo>
                  <a:cubicBezTo>
                    <a:pt x="7" y="9"/>
                    <a:pt x="3" y="5"/>
                    <a:pt x="0" y="0"/>
                  </a:cubicBezTo>
                  <a:close/>
                </a:path>
              </a:pathLst>
            </a:custGeom>
            <a:solidFill>
              <a:srgbClr val="646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" name="Freeform 30"/>
            <p:cNvSpPr>
              <a:spLocks/>
            </p:cNvSpPr>
            <p:nvPr/>
          </p:nvSpPr>
          <p:spPr bwMode="auto">
            <a:xfrm>
              <a:off x="5783263" y="4702175"/>
              <a:ext cx="71437" cy="114300"/>
            </a:xfrm>
            <a:custGeom>
              <a:avLst/>
              <a:gdLst>
                <a:gd name="T0" fmla="*/ 0 w 9"/>
                <a:gd name="T1" fmla="*/ 10 h 14"/>
                <a:gd name="T2" fmla="*/ 6 w 9"/>
                <a:gd name="T3" fmla="*/ 0 h 14"/>
                <a:gd name="T4" fmla="*/ 9 w 9"/>
                <a:gd name="T5" fmla="*/ 8 h 14"/>
                <a:gd name="T6" fmla="*/ 4 w 9"/>
                <a:gd name="T7" fmla="*/ 14 h 14"/>
                <a:gd name="T8" fmla="*/ 0 w 9"/>
                <a:gd name="T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4">
                  <a:moveTo>
                    <a:pt x="0" y="10"/>
                  </a:moveTo>
                  <a:cubicBezTo>
                    <a:pt x="2" y="7"/>
                    <a:pt x="5" y="3"/>
                    <a:pt x="6" y="0"/>
                  </a:cubicBezTo>
                  <a:cubicBezTo>
                    <a:pt x="8" y="2"/>
                    <a:pt x="8" y="5"/>
                    <a:pt x="9" y="8"/>
                  </a:cubicBezTo>
                  <a:cubicBezTo>
                    <a:pt x="8" y="10"/>
                    <a:pt x="7" y="13"/>
                    <a:pt x="4" y="14"/>
                  </a:cubicBezTo>
                  <a:cubicBezTo>
                    <a:pt x="3" y="13"/>
                    <a:pt x="1" y="11"/>
                    <a:pt x="0" y="10"/>
                  </a:cubicBezTo>
                  <a:close/>
                </a:path>
              </a:pathLst>
            </a:custGeom>
            <a:solidFill>
              <a:srgbClr val="6D6A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" name="Freeform 32"/>
            <p:cNvSpPr>
              <a:spLocks/>
            </p:cNvSpPr>
            <p:nvPr/>
          </p:nvSpPr>
          <p:spPr bwMode="auto">
            <a:xfrm>
              <a:off x="5830888" y="4637088"/>
              <a:ext cx="41275" cy="130175"/>
            </a:xfrm>
            <a:custGeom>
              <a:avLst/>
              <a:gdLst>
                <a:gd name="T0" fmla="*/ 3 w 5"/>
                <a:gd name="T1" fmla="*/ 16 h 16"/>
                <a:gd name="T2" fmla="*/ 0 w 5"/>
                <a:gd name="T3" fmla="*/ 8 h 16"/>
                <a:gd name="T4" fmla="*/ 3 w 5"/>
                <a:gd name="T5" fmla="*/ 2 h 16"/>
                <a:gd name="T6" fmla="*/ 4 w 5"/>
                <a:gd name="T7" fmla="*/ 0 h 16"/>
                <a:gd name="T8" fmla="*/ 5 w 5"/>
                <a:gd name="T9" fmla="*/ 2 h 16"/>
                <a:gd name="T10" fmla="*/ 3 w 5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6">
                  <a:moveTo>
                    <a:pt x="3" y="16"/>
                  </a:moveTo>
                  <a:cubicBezTo>
                    <a:pt x="0" y="14"/>
                    <a:pt x="0" y="11"/>
                    <a:pt x="0" y="8"/>
                  </a:cubicBezTo>
                  <a:cubicBezTo>
                    <a:pt x="1" y="6"/>
                    <a:pt x="2" y="4"/>
                    <a:pt x="3" y="2"/>
                  </a:cubicBezTo>
                  <a:cubicBezTo>
                    <a:pt x="3" y="1"/>
                    <a:pt x="3" y="0"/>
                    <a:pt x="4" y="0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5" y="7"/>
                    <a:pt x="5" y="11"/>
                    <a:pt x="3" y="16"/>
                  </a:cubicBezTo>
                  <a:close/>
                </a:path>
              </a:pathLst>
            </a:custGeom>
            <a:solidFill>
              <a:srgbClr val="312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" name="Freeform 34"/>
            <p:cNvSpPr>
              <a:spLocks/>
            </p:cNvSpPr>
            <p:nvPr/>
          </p:nvSpPr>
          <p:spPr bwMode="auto">
            <a:xfrm>
              <a:off x="5741988" y="4784725"/>
              <a:ext cx="73025" cy="65088"/>
            </a:xfrm>
            <a:custGeom>
              <a:avLst/>
              <a:gdLst>
                <a:gd name="T0" fmla="*/ 5 w 9"/>
                <a:gd name="T1" fmla="*/ 0 h 8"/>
                <a:gd name="T2" fmla="*/ 9 w 9"/>
                <a:gd name="T3" fmla="*/ 4 h 8"/>
                <a:gd name="T4" fmla="*/ 3 w 9"/>
                <a:gd name="T5" fmla="*/ 8 h 8"/>
                <a:gd name="T6" fmla="*/ 5 w 9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cubicBezTo>
                    <a:pt x="7" y="0"/>
                    <a:pt x="9" y="2"/>
                    <a:pt x="9" y="4"/>
                  </a:cubicBezTo>
                  <a:cubicBezTo>
                    <a:pt x="7" y="6"/>
                    <a:pt x="5" y="7"/>
                    <a:pt x="3" y="8"/>
                  </a:cubicBezTo>
                  <a:cubicBezTo>
                    <a:pt x="0" y="5"/>
                    <a:pt x="2" y="2"/>
                    <a:pt x="5" y="0"/>
                  </a:cubicBezTo>
                  <a:close/>
                </a:path>
              </a:pathLst>
            </a:custGeom>
            <a:solidFill>
              <a:srgbClr val="312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" name="Freeform 47"/>
            <p:cNvSpPr>
              <a:spLocks/>
            </p:cNvSpPr>
            <p:nvPr/>
          </p:nvSpPr>
          <p:spPr bwMode="auto">
            <a:xfrm>
              <a:off x="5419725" y="5514975"/>
              <a:ext cx="419100" cy="496888"/>
            </a:xfrm>
            <a:custGeom>
              <a:avLst/>
              <a:gdLst>
                <a:gd name="T0" fmla="*/ 25 w 52"/>
                <a:gd name="T1" fmla="*/ 60 h 61"/>
                <a:gd name="T2" fmla="*/ 17 w 52"/>
                <a:gd name="T3" fmla="*/ 60 h 61"/>
                <a:gd name="T4" fmla="*/ 1 w 52"/>
                <a:gd name="T5" fmla="*/ 44 h 61"/>
                <a:gd name="T6" fmla="*/ 1 w 52"/>
                <a:gd name="T7" fmla="*/ 14 h 61"/>
                <a:gd name="T8" fmla="*/ 15 w 52"/>
                <a:gd name="T9" fmla="*/ 0 h 61"/>
                <a:gd name="T10" fmla="*/ 36 w 52"/>
                <a:gd name="T11" fmla="*/ 0 h 61"/>
                <a:gd name="T12" fmla="*/ 50 w 52"/>
                <a:gd name="T13" fmla="*/ 15 h 61"/>
                <a:gd name="T14" fmla="*/ 50 w 52"/>
                <a:gd name="T15" fmla="*/ 28 h 61"/>
                <a:gd name="T16" fmla="*/ 50 w 52"/>
                <a:gd name="T17" fmla="*/ 35 h 61"/>
                <a:gd name="T18" fmla="*/ 50 w 52"/>
                <a:gd name="T19" fmla="*/ 49 h 61"/>
                <a:gd name="T20" fmla="*/ 35 w 52"/>
                <a:gd name="T21" fmla="*/ 60 h 61"/>
                <a:gd name="T22" fmla="*/ 25 w 52"/>
                <a:gd name="T23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61">
                  <a:moveTo>
                    <a:pt x="25" y="60"/>
                  </a:moveTo>
                  <a:cubicBezTo>
                    <a:pt x="23" y="60"/>
                    <a:pt x="20" y="60"/>
                    <a:pt x="17" y="60"/>
                  </a:cubicBezTo>
                  <a:cubicBezTo>
                    <a:pt x="7" y="60"/>
                    <a:pt x="0" y="54"/>
                    <a:pt x="1" y="44"/>
                  </a:cubicBezTo>
                  <a:cubicBezTo>
                    <a:pt x="2" y="34"/>
                    <a:pt x="0" y="24"/>
                    <a:pt x="1" y="14"/>
                  </a:cubicBezTo>
                  <a:cubicBezTo>
                    <a:pt x="1" y="6"/>
                    <a:pt x="7" y="0"/>
                    <a:pt x="15" y="0"/>
                  </a:cubicBezTo>
                  <a:cubicBezTo>
                    <a:pt x="22" y="0"/>
                    <a:pt x="29" y="0"/>
                    <a:pt x="36" y="0"/>
                  </a:cubicBezTo>
                  <a:cubicBezTo>
                    <a:pt x="44" y="0"/>
                    <a:pt x="50" y="7"/>
                    <a:pt x="50" y="15"/>
                  </a:cubicBezTo>
                  <a:cubicBezTo>
                    <a:pt x="51" y="19"/>
                    <a:pt x="51" y="24"/>
                    <a:pt x="50" y="28"/>
                  </a:cubicBezTo>
                  <a:cubicBezTo>
                    <a:pt x="49" y="31"/>
                    <a:pt x="49" y="33"/>
                    <a:pt x="50" y="35"/>
                  </a:cubicBezTo>
                  <a:cubicBezTo>
                    <a:pt x="52" y="40"/>
                    <a:pt x="52" y="45"/>
                    <a:pt x="50" y="49"/>
                  </a:cubicBezTo>
                  <a:cubicBezTo>
                    <a:pt x="46" y="57"/>
                    <a:pt x="43" y="61"/>
                    <a:pt x="35" y="60"/>
                  </a:cubicBezTo>
                  <a:cubicBezTo>
                    <a:pt x="32" y="60"/>
                    <a:pt x="29" y="60"/>
                    <a:pt x="25" y="60"/>
                  </a:cubicBezTo>
                  <a:close/>
                </a:path>
              </a:pathLst>
            </a:custGeom>
            <a:solidFill>
              <a:srgbClr val="F0F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" name="Freeform 48"/>
            <p:cNvSpPr>
              <a:spLocks/>
            </p:cNvSpPr>
            <p:nvPr/>
          </p:nvSpPr>
          <p:spPr bwMode="auto">
            <a:xfrm>
              <a:off x="5694363" y="4459288"/>
              <a:ext cx="104775" cy="47625"/>
            </a:xfrm>
            <a:custGeom>
              <a:avLst/>
              <a:gdLst>
                <a:gd name="T0" fmla="*/ 13 w 13"/>
                <a:gd name="T1" fmla="*/ 3 h 6"/>
                <a:gd name="T2" fmla="*/ 2 w 13"/>
                <a:gd name="T3" fmla="*/ 4 h 6"/>
                <a:gd name="T4" fmla="*/ 0 w 13"/>
                <a:gd name="T5" fmla="*/ 2 h 6"/>
                <a:gd name="T6" fmla="*/ 3 w 13"/>
                <a:gd name="T7" fmla="*/ 1 h 6"/>
                <a:gd name="T8" fmla="*/ 13 w 13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">
                  <a:moveTo>
                    <a:pt x="13" y="3"/>
                  </a:moveTo>
                  <a:cubicBezTo>
                    <a:pt x="10" y="6"/>
                    <a:pt x="6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6" y="2"/>
                    <a:pt x="10" y="3"/>
                    <a:pt x="13" y="3"/>
                  </a:cubicBezTo>
                  <a:close/>
                </a:path>
              </a:pathLst>
            </a:custGeom>
            <a:solidFill>
              <a:srgbClr val="6145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" name="Freeform 49"/>
            <p:cNvSpPr>
              <a:spLocks/>
            </p:cNvSpPr>
            <p:nvPr/>
          </p:nvSpPr>
          <p:spPr bwMode="auto">
            <a:xfrm>
              <a:off x="5459413" y="4459288"/>
              <a:ext cx="104775" cy="47625"/>
            </a:xfrm>
            <a:custGeom>
              <a:avLst/>
              <a:gdLst>
                <a:gd name="T0" fmla="*/ 0 w 13"/>
                <a:gd name="T1" fmla="*/ 4 h 6"/>
                <a:gd name="T2" fmla="*/ 10 w 13"/>
                <a:gd name="T3" fmla="*/ 1 h 6"/>
                <a:gd name="T4" fmla="*/ 13 w 13"/>
                <a:gd name="T5" fmla="*/ 1 h 6"/>
                <a:gd name="T6" fmla="*/ 11 w 13"/>
                <a:gd name="T7" fmla="*/ 4 h 6"/>
                <a:gd name="T8" fmla="*/ 0 w 13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">
                  <a:moveTo>
                    <a:pt x="0" y="4"/>
                  </a:moveTo>
                  <a:cubicBezTo>
                    <a:pt x="3" y="3"/>
                    <a:pt x="7" y="2"/>
                    <a:pt x="10" y="1"/>
                  </a:cubicBezTo>
                  <a:cubicBezTo>
                    <a:pt x="11" y="0"/>
                    <a:pt x="12" y="0"/>
                    <a:pt x="13" y="1"/>
                  </a:cubicBezTo>
                  <a:cubicBezTo>
                    <a:pt x="13" y="3"/>
                    <a:pt x="12" y="3"/>
                    <a:pt x="11" y="4"/>
                  </a:cubicBezTo>
                  <a:cubicBezTo>
                    <a:pt x="7" y="5"/>
                    <a:pt x="4" y="6"/>
                    <a:pt x="0" y="4"/>
                  </a:cubicBezTo>
                  <a:close/>
                </a:path>
              </a:pathLst>
            </a:custGeom>
            <a:solidFill>
              <a:srgbClr val="543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6" name="Freeform 50"/>
            <p:cNvSpPr>
              <a:spLocks/>
            </p:cNvSpPr>
            <p:nvPr/>
          </p:nvSpPr>
          <p:spPr bwMode="auto">
            <a:xfrm>
              <a:off x="5492750" y="4524375"/>
              <a:ext cx="47625" cy="57150"/>
            </a:xfrm>
            <a:custGeom>
              <a:avLst/>
              <a:gdLst>
                <a:gd name="T0" fmla="*/ 0 w 6"/>
                <a:gd name="T1" fmla="*/ 4 h 7"/>
                <a:gd name="T2" fmla="*/ 3 w 6"/>
                <a:gd name="T3" fmla="*/ 0 h 7"/>
                <a:gd name="T4" fmla="*/ 6 w 6"/>
                <a:gd name="T5" fmla="*/ 4 h 7"/>
                <a:gd name="T6" fmla="*/ 3 w 6"/>
                <a:gd name="T7" fmla="*/ 7 h 7"/>
                <a:gd name="T8" fmla="*/ 0 w 6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0" y="4"/>
                  </a:moveTo>
                  <a:cubicBezTo>
                    <a:pt x="1" y="2"/>
                    <a:pt x="1" y="0"/>
                    <a:pt x="3" y="0"/>
                  </a:cubicBezTo>
                  <a:cubicBezTo>
                    <a:pt x="5" y="0"/>
                    <a:pt x="6" y="2"/>
                    <a:pt x="6" y="4"/>
                  </a:cubicBezTo>
                  <a:cubicBezTo>
                    <a:pt x="6" y="6"/>
                    <a:pt x="5" y="7"/>
                    <a:pt x="3" y="7"/>
                  </a:cubicBezTo>
                  <a:cubicBezTo>
                    <a:pt x="1" y="7"/>
                    <a:pt x="1" y="5"/>
                    <a:pt x="0" y="4"/>
                  </a:cubicBezTo>
                  <a:close/>
                </a:path>
              </a:pathLst>
            </a:custGeom>
            <a:solidFill>
              <a:srgbClr val="7B6C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7" name="Freeform 51"/>
            <p:cNvSpPr>
              <a:spLocks/>
            </p:cNvSpPr>
            <p:nvPr/>
          </p:nvSpPr>
          <p:spPr bwMode="auto">
            <a:xfrm>
              <a:off x="5726113" y="4524375"/>
              <a:ext cx="49212" cy="57150"/>
            </a:xfrm>
            <a:custGeom>
              <a:avLst/>
              <a:gdLst>
                <a:gd name="T0" fmla="*/ 3 w 6"/>
                <a:gd name="T1" fmla="*/ 0 h 7"/>
                <a:gd name="T2" fmla="*/ 5 w 6"/>
                <a:gd name="T3" fmla="*/ 3 h 7"/>
                <a:gd name="T4" fmla="*/ 3 w 6"/>
                <a:gd name="T5" fmla="*/ 7 h 7"/>
                <a:gd name="T6" fmla="*/ 0 w 6"/>
                <a:gd name="T7" fmla="*/ 3 h 7"/>
                <a:gd name="T8" fmla="*/ 3 w 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cubicBezTo>
                    <a:pt x="5" y="0"/>
                    <a:pt x="5" y="1"/>
                    <a:pt x="5" y="3"/>
                  </a:cubicBezTo>
                  <a:cubicBezTo>
                    <a:pt x="6" y="5"/>
                    <a:pt x="5" y="6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4836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1" name="Freeform 65"/>
            <p:cNvSpPr>
              <a:spLocks/>
            </p:cNvSpPr>
            <p:nvPr/>
          </p:nvSpPr>
          <p:spPr bwMode="auto">
            <a:xfrm>
              <a:off x="5459413" y="5564188"/>
              <a:ext cx="323850" cy="146050"/>
            </a:xfrm>
            <a:custGeom>
              <a:avLst/>
              <a:gdLst>
                <a:gd name="T0" fmla="*/ 21 w 40"/>
                <a:gd name="T1" fmla="*/ 0 h 18"/>
                <a:gd name="T2" fmla="*/ 27 w 40"/>
                <a:gd name="T3" fmla="*/ 0 h 18"/>
                <a:gd name="T4" fmla="*/ 39 w 40"/>
                <a:gd name="T5" fmla="*/ 15 h 18"/>
                <a:gd name="T6" fmla="*/ 35 w 40"/>
                <a:gd name="T7" fmla="*/ 16 h 18"/>
                <a:gd name="T8" fmla="*/ 5 w 40"/>
                <a:gd name="T9" fmla="*/ 16 h 18"/>
                <a:gd name="T10" fmla="*/ 2 w 40"/>
                <a:gd name="T11" fmla="*/ 15 h 18"/>
                <a:gd name="T12" fmla="*/ 13 w 40"/>
                <a:gd name="T13" fmla="*/ 0 h 18"/>
                <a:gd name="T14" fmla="*/ 21 w 40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18">
                  <a:moveTo>
                    <a:pt x="21" y="0"/>
                  </a:moveTo>
                  <a:cubicBezTo>
                    <a:pt x="23" y="0"/>
                    <a:pt x="25" y="0"/>
                    <a:pt x="27" y="0"/>
                  </a:cubicBezTo>
                  <a:cubicBezTo>
                    <a:pt x="35" y="0"/>
                    <a:pt x="40" y="7"/>
                    <a:pt x="39" y="15"/>
                  </a:cubicBezTo>
                  <a:cubicBezTo>
                    <a:pt x="38" y="17"/>
                    <a:pt x="37" y="17"/>
                    <a:pt x="35" y="16"/>
                  </a:cubicBezTo>
                  <a:cubicBezTo>
                    <a:pt x="25" y="10"/>
                    <a:pt x="15" y="10"/>
                    <a:pt x="5" y="16"/>
                  </a:cubicBezTo>
                  <a:cubicBezTo>
                    <a:pt x="4" y="18"/>
                    <a:pt x="3" y="17"/>
                    <a:pt x="2" y="15"/>
                  </a:cubicBezTo>
                  <a:cubicBezTo>
                    <a:pt x="0" y="8"/>
                    <a:pt x="5" y="0"/>
                    <a:pt x="13" y="0"/>
                  </a:cubicBezTo>
                  <a:cubicBezTo>
                    <a:pt x="16" y="0"/>
                    <a:pt x="18" y="0"/>
                    <a:pt x="21" y="0"/>
                  </a:cubicBezTo>
                  <a:close/>
                </a:path>
              </a:pathLst>
            </a:custGeom>
            <a:solidFill>
              <a:srgbClr val="ED7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408476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>
            <a:extLst>
              <a:ext uri="{FF2B5EF4-FFF2-40B4-BE49-F238E27FC236}">
                <a16:creationId xmlns:a16="http://schemas.microsoft.com/office/drawing/2014/main" id="{B6FFFE06-B842-4A48-B654-32531C150C27}"/>
              </a:ext>
            </a:extLst>
          </p:cNvPr>
          <p:cNvSpPr/>
          <p:nvPr/>
        </p:nvSpPr>
        <p:spPr>
          <a:xfrm>
            <a:off x="0" y="3212976"/>
            <a:ext cx="5798443" cy="648072"/>
          </a:xfrm>
          <a:prstGeom prst="rect">
            <a:avLst/>
          </a:prstGeom>
          <a:solidFill>
            <a:srgbClr val="EE9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5679D"/>
              </a:solidFill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6BD34023-E098-40BD-B9E8-FA94D7BBCB50}"/>
              </a:ext>
            </a:extLst>
          </p:cNvPr>
          <p:cNvSpPr/>
          <p:nvPr/>
        </p:nvSpPr>
        <p:spPr>
          <a:xfrm>
            <a:off x="0" y="897340"/>
            <a:ext cx="540000" cy="1584176"/>
          </a:xfrm>
          <a:prstGeom prst="rect">
            <a:avLst/>
          </a:prstGeom>
          <a:solidFill>
            <a:srgbClr val="EE9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F5679D"/>
              </a:solidFill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7D9C1902-3DA6-45C8-A747-9D34854FBE3D}"/>
              </a:ext>
            </a:extLst>
          </p:cNvPr>
          <p:cNvSpPr/>
          <p:nvPr/>
        </p:nvSpPr>
        <p:spPr>
          <a:xfrm>
            <a:off x="752475" y="4177826"/>
            <a:ext cx="4274442" cy="2088232"/>
          </a:xfrm>
          <a:prstGeom prst="rect">
            <a:avLst/>
          </a:prstGeom>
          <a:noFill/>
          <a:ln w="38100">
            <a:solidFill>
              <a:srgbClr val="FED9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000125" y="4437112"/>
            <a:ext cx="37791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8463" y="3383125"/>
            <a:ext cx="3620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923A07-C4B9-4252-B01C-A32D2A897A84}"/>
              </a:ext>
            </a:extLst>
          </p:cNvPr>
          <p:cNvSpPr txBox="1"/>
          <p:nvPr/>
        </p:nvSpPr>
        <p:spPr>
          <a:xfrm>
            <a:off x="646592" y="823049"/>
            <a:ext cx="457884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rgbClr val="FED90D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5400" b="1" dirty="0">
                <a:cs typeface="Arial" pitchFamily="34" charset="0"/>
              </a:rPr>
              <a:t>S</a:t>
            </a:r>
            <a:r>
              <a:rPr lang="en-US" altLang="ko-KR" sz="5400" b="1" dirty="0">
                <a:cs typeface="Arial" pitchFamily="34" charset="0"/>
              </a:rPr>
              <a:t>LIDE</a:t>
            </a:r>
            <a:endParaRPr lang="ko-KR" altLang="en-US" sz="5400" b="1" dirty="0"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CA518D-72DB-4B6A-8684-47DA109FF81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0732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>
            <a:extLst>
              <a:ext uri="{FF2B5EF4-FFF2-40B4-BE49-F238E27FC236}">
                <a16:creationId xmlns:a16="http://schemas.microsoft.com/office/drawing/2014/main" id="{A7D93D44-45AB-4E1C-99F5-30BC47E0FD19}"/>
              </a:ext>
            </a:extLst>
          </p:cNvPr>
          <p:cNvSpPr/>
          <p:nvPr/>
        </p:nvSpPr>
        <p:spPr>
          <a:xfrm>
            <a:off x="0" y="-3600"/>
            <a:ext cx="3311691" cy="6861600"/>
          </a:xfrm>
          <a:prstGeom prst="rect">
            <a:avLst/>
          </a:prstGeom>
          <a:solidFill>
            <a:srgbClr val="EA52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13730D-B5EA-476B-849E-188233B46BB9}"/>
              </a:ext>
            </a:extLst>
          </p:cNvPr>
          <p:cNvSpPr/>
          <p:nvPr/>
        </p:nvSpPr>
        <p:spPr>
          <a:xfrm>
            <a:off x="4138258" y="478971"/>
            <a:ext cx="7204194" cy="1321040"/>
          </a:xfrm>
          <a:prstGeom prst="rect">
            <a:avLst/>
          </a:prstGeom>
          <a:noFill/>
          <a:ln w="25400">
            <a:solidFill>
              <a:srgbClr val="EE9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3E2D61-ED20-4352-8C15-A68251E85340}"/>
              </a:ext>
            </a:extLst>
          </p:cNvPr>
          <p:cNvSpPr txBox="1"/>
          <p:nvPr/>
        </p:nvSpPr>
        <p:spPr>
          <a:xfrm>
            <a:off x="423921" y="2266307"/>
            <a:ext cx="2328112" cy="1200329"/>
          </a:xfrm>
          <a:prstGeom prst="rect">
            <a:avLst/>
          </a:prstGeom>
          <a:noFill/>
        </p:spPr>
        <p:txBody>
          <a:bodyPr wrap="square" lIns="72000" rIns="10800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Example Text : Get a modern PowerPoint  Presentation that is beautifully designed. I hope and I believe that this Template will your Time, Money and Reputation.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123E20-EFD9-4AEB-AD82-1E283EB6767C}"/>
              </a:ext>
            </a:extLst>
          </p:cNvPr>
          <p:cNvSpPr txBox="1"/>
          <p:nvPr/>
        </p:nvSpPr>
        <p:spPr>
          <a:xfrm>
            <a:off x="371808" y="393498"/>
            <a:ext cx="3067418" cy="1477328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88BF6E-B6FC-423D-8388-39724D0263CC}"/>
              </a:ext>
            </a:extLst>
          </p:cNvPr>
          <p:cNvSpPr/>
          <p:nvPr/>
        </p:nvSpPr>
        <p:spPr>
          <a:xfrm>
            <a:off x="4138258" y="2007541"/>
            <a:ext cx="7204194" cy="1321040"/>
          </a:xfrm>
          <a:prstGeom prst="rect">
            <a:avLst/>
          </a:prstGeom>
          <a:noFill/>
          <a:ln w="25400">
            <a:solidFill>
              <a:srgbClr val="EE9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4FEC91-B70D-4FDD-B4E0-20A70091B020}"/>
              </a:ext>
            </a:extLst>
          </p:cNvPr>
          <p:cNvSpPr/>
          <p:nvPr/>
        </p:nvSpPr>
        <p:spPr>
          <a:xfrm>
            <a:off x="4138258" y="3536111"/>
            <a:ext cx="7204194" cy="1321040"/>
          </a:xfrm>
          <a:prstGeom prst="rect">
            <a:avLst/>
          </a:prstGeom>
          <a:noFill/>
          <a:ln w="25400">
            <a:solidFill>
              <a:srgbClr val="EE9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DE29FE-C75D-4B99-987B-4EB0D9823A84}"/>
              </a:ext>
            </a:extLst>
          </p:cNvPr>
          <p:cNvSpPr/>
          <p:nvPr/>
        </p:nvSpPr>
        <p:spPr>
          <a:xfrm>
            <a:off x="4138258" y="5064681"/>
            <a:ext cx="7204194" cy="1321040"/>
          </a:xfrm>
          <a:prstGeom prst="rect">
            <a:avLst/>
          </a:prstGeom>
          <a:noFill/>
          <a:ln w="25400">
            <a:solidFill>
              <a:srgbClr val="EE9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4" name="그룹 6">
            <a:extLst>
              <a:ext uri="{FF2B5EF4-FFF2-40B4-BE49-F238E27FC236}">
                <a16:creationId xmlns:a16="http://schemas.microsoft.com/office/drawing/2014/main" id="{3289E907-DC8A-4E83-98D7-50E8F173A224}"/>
              </a:ext>
            </a:extLst>
          </p:cNvPr>
          <p:cNvGrpSpPr/>
          <p:nvPr/>
        </p:nvGrpSpPr>
        <p:grpSpPr>
          <a:xfrm>
            <a:off x="5735186" y="645638"/>
            <a:ext cx="5266798" cy="1004839"/>
            <a:chOff x="5735185" y="674821"/>
            <a:chExt cx="5266798" cy="100483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7029E14-072A-4110-9DD7-8DA8755D5340}"/>
                </a:ext>
              </a:extLst>
            </p:cNvPr>
            <p:cNvSpPr txBox="1"/>
            <p:nvPr/>
          </p:nvSpPr>
          <p:spPr>
            <a:xfrm>
              <a:off x="5735185" y="674821"/>
              <a:ext cx="5266798" cy="369332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 Type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4D42220-B200-450B-A606-8EE929C6964B}"/>
                </a:ext>
              </a:extLst>
            </p:cNvPr>
            <p:cNvSpPr txBox="1"/>
            <p:nvPr/>
          </p:nvSpPr>
          <p:spPr>
            <a:xfrm>
              <a:off x="5735185" y="1033329"/>
              <a:ext cx="5266793" cy="646331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F94FF5E-4714-4065-9384-66534A3F7E72}"/>
              </a:ext>
            </a:extLst>
          </p:cNvPr>
          <p:cNvSpPr/>
          <p:nvPr/>
        </p:nvSpPr>
        <p:spPr>
          <a:xfrm>
            <a:off x="4582594" y="747150"/>
            <a:ext cx="792088" cy="792088"/>
          </a:xfrm>
          <a:prstGeom prst="ellipse">
            <a:avLst/>
          </a:pr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D68A773-F88F-4D9B-85B7-6A404702E0C0}"/>
              </a:ext>
            </a:extLst>
          </p:cNvPr>
          <p:cNvSpPr/>
          <p:nvPr/>
        </p:nvSpPr>
        <p:spPr>
          <a:xfrm>
            <a:off x="4582594" y="2266306"/>
            <a:ext cx="792088" cy="792088"/>
          </a:xfrm>
          <a:prstGeom prst="ellipse">
            <a:avLst/>
          </a:pr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0CDF741-D0EA-4D20-96D6-54049621AEC9}"/>
              </a:ext>
            </a:extLst>
          </p:cNvPr>
          <p:cNvSpPr/>
          <p:nvPr/>
        </p:nvSpPr>
        <p:spPr>
          <a:xfrm>
            <a:off x="4582594" y="3785462"/>
            <a:ext cx="792088" cy="792088"/>
          </a:xfrm>
          <a:prstGeom prst="ellipse">
            <a:avLst/>
          </a:pr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7147E9E-7073-49EF-9800-BEAFE23EFEB2}"/>
              </a:ext>
            </a:extLst>
          </p:cNvPr>
          <p:cNvSpPr/>
          <p:nvPr/>
        </p:nvSpPr>
        <p:spPr>
          <a:xfrm>
            <a:off x="4582594" y="5304618"/>
            <a:ext cx="792088" cy="792088"/>
          </a:xfrm>
          <a:prstGeom prst="ellipse">
            <a:avLst/>
          </a:pr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5" name="그룹 6">
            <a:extLst>
              <a:ext uri="{FF2B5EF4-FFF2-40B4-BE49-F238E27FC236}">
                <a16:creationId xmlns:a16="http://schemas.microsoft.com/office/drawing/2014/main" id="{3FDFCD94-C870-4332-B42A-F6C7DA37F25C}"/>
              </a:ext>
            </a:extLst>
          </p:cNvPr>
          <p:cNvGrpSpPr/>
          <p:nvPr/>
        </p:nvGrpSpPr>
        <p:grpSpPr>
          <a:xfrm>
            <a:off x="5735186" y="2159930"/>
            <a:ext cx="5266798" cy="1004839"/>
            <a:chOff x="5735185" y="674821"/>
            <a:chExt cx="5266798" cy="100483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FEE90D2-8371-44EC-95D6-1688454F83F7}"/>
                </a:ext>
              </a:extLst>
            </p:cNvPr>
            <p:cNvSpPr txBox="1"/>
            <p:nvPr/>
          </p:nvSpPr>
          <p:spPr>
            <a:xfrm>
              <a:off x="5735185" y="674821"/>
              <a:ext cx="5266798" cy="369332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 Type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3AF131D-D9EA-4A5E-9718-528A1A23F77F}"/>
                </a:ext>
              </a:extLst>
            </p:cNvPr>
            <p:cNvSpPr txBox="1"/>
            <p:nvPr/>
          </p:nvSpPr>
          <p:spPr>
            <a:xfrm>
              <a:off x="5735185" y="1033329"/>
              <a:ext cx="5266793" cy="646331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grpSp>
        <p:nvGrpSpPr>
          <p:cNvPr id="28" name="그룹 6">
            <a:extLst>
              <a:ext uri="{FF2B5EF4-FFF2-40B4-BE49-F238E27FC236}">
                <a16:creationId xmlns:a16="http://schemas.microsoft.com/office/drawing/2014/main" id="{A46C38B8-7E5A-4985-AFC8-77A1239D0EAE}"/>
              </a:ext>
            </a:extLst>
          </p:cNvPr>
          <p:cNvGrpSpPr/>
          <p:nvPr/>
        </p:nvGrpSpPr>
        <p:grpSpPr>
          <a:xfrm>
            <a:off x="5735186" y="3701654"/>
            <a:ext cx="5266798" cy="1004839"/>
            <a:chOff x="5735185" y="674821"/>
            <a:chExt cx="5266798" cy="100483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397BB75-8F2A-488B-BA95-B9BA83B957B9}"/>
                </a:ext>
              </a:extLst>
            </p:cNvPr>
            <p:cNvSpPr txBox="1"/>
            <p:nvPr/>
          </p:nvSpPr>
          <p:spPr>
            <a:xfrm>
              <a:off x="5735185" y="674821"/>
              <a:ext cx="5266798" cy="369332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 Type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C257C36-4795-4BC2-B7A2-17C512EF58A6}"/>
                </a:ext>
              </a:extLst>
            </p:cNvPr>
            <p:cNvSpPr txBox="1"/>
            <p:nvPr/>
          </p:nvSpPr>
          <p:spPr>
            <a:xfrm>
              <a:off x="5735185" y="1033329"/>
              <a:ext cx="5266793" cy="646331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grpSp>
        <p:nvGrpSpPr>
          <p:cNvPr id="31" name="그룹 6">
            <a:extLst>
              <a:ext uri="{FF2B5EF4-FFF2-40B4-BE49-F238E27FC236}">
                <a16:creationId xmlns:a16="http://schemas.microsoft.com/office/drawing/2014/main" id="{BF8E090E-B5A6-4C18-8DEC-260DAFCF9E15}"/>
              </a:ext>
            </a:extLst>
          </p:cNvPr>
          <p:cNvGrpSpPr/>
          <p:nvPr/>
        </p:nvGrpSpPr>
        <p:grpSpPr>
          <a:xfrm>
            <a:off x="5735186" y="5234234"/>
            <a:ext cx="5266798" cy="1004839"/>
            <a:chOff x="5735185" y="674821"/>
            <a:chExt cx="5266798" cy="100483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10638EC-F17F-434B-AA35-22D6923274EA}"/>
                </a:ext>
              </a:extLst>
            </p:cNvPr>
            <p:cNvSpPr txBox="1"/>
            <p:nvPr/>
          </p:nvSpPr>
          <p:spPr>
            <a:xfrm>
              <a:off x="5735185" y="674821"/>
              <a:ext cx="5266798" cy="369332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 Type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014CB3D-28D5-4400-9835-6DD10DCD09D0}"/>
                </a:ext>
              </a:extLst>
            </p:cNvPr>
            <p:cNvSpPr txBox="1"/>
            <p:nvPr/>
          </p:nvSpPr>
          <p:spPr>
            <a:xfrm>
              <a:off x="5735185" y="1033329"/>
              <a:ext cx="5266793" cy="646331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864" y="901349"/>
            <a:ext cx="399214" cy="518460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864" y="2425212"/>
            <a:ext cx="399214" cy="518460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864" y="3922276"/>
            <a:ext cx="399214" cy="518460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910" y="5463524"/>
            <a:ext cx="399214" cy="51846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78" y="4176882"/>
            <a:ext cx="2067288" cy="231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sz="4000" dirty="0">
                <a:solidFill>
                  <a:srgbClr val="EA525D"/>
                </a:solidFill>
              </a:rPr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C5315A-56FF-4A47-BF8D-B760A75C200C}"/>
              </a:ext>
            </a:extLst>
          </p:cNvPr>
          <p:cNvSpPr/>
          <p:nvPr/>
        </p:nvSpPr>
        <p:spPr>
          <a:xfrm>
            <a:off x="9103587" y="1478683"/>
            <a:ext cx="2160000" cy="421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C0F305F-8031-4EFA-8BD4-84ACB1CAAD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747157"/>
              </p:ext>
            </p:extLst>
          </p:nvPr>
        </p:nvGraphicFramePr>
        <p:xfrm>
          <a:off x="9211587" y="1586755"/>
          <a:ext cx="1944000" cy="3995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90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2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9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25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9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25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9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25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79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25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9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25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79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25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29DC718-8629-47D1-B2EF-6B185BBA17AB}"/>
              </a:ext>
            </a:extLst>
          </p:cNvPr>
          <p:cNvSpPr/>
          <p:nvPr/>
        </p:nvSpPr>
        <p:spPr>
          <a:xfrm>
            <a:off x="3253933" y="1478683"/>
            <a:ext cx="5666731" cy="421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68613FF-D516-4636-B88B-5997C48D39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274068"/>
              </p:ext>
            </p:extLst>
          </p:nvPr>
        </p:nvGraphicFramePr>
        <p:xfrm>
          <a:off x="3361578" y="1586611"/>
          <a:ext cx="5451442" cy="3996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1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0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774">
                <a:tc rowSpan="2"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62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b">
                    <a:lnL w="12700" cmpd="sng">
                      <a:noFill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9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7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9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802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90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701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Example Text : I hope and I believe that this Template will your Time, Money and Reputation. Easy to change colors, photos and Text.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90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802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90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701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Example Text : I hope and I believe that this Template will your Time, Money and Reputation. Easy to change colors, photos and Text.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90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802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90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7701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Example Text : I hope and I believe that this Template will your Time, Money and Reputation. Easy to change colors, photos and Text.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90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E6087CEF-3DCB-43A0-B897-25EB8B33B9A8}"/>
              </a:ext>
            </a:extLst>
          </p:cNvPr>
          <p:cNvSpPr/>
          <p:nvPr/>
        </p:nvSpPr>
        <p:spPr>
          <a:xfrm>
            <a:off x="911009" y="1478683"/>
            <a:ext cx="2160000" cy="421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1DF13EC-9432-468C-909D-1DA85D1A44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474311"/>
              </p:ext>
            </p:extLst>
          </p:nvPr>
        </p:nvGraphicFramePr>
        <p:xfrm>
          <a:off x="1019009" y="1586755"/>
          <a:ext cx="1944000" cy="3995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2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2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9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25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9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25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9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25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79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25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98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25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79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525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Chord 32">
            <a:extLst>
              <a:ext uri="{FF2B5EF4-FFF2-40B4-BE49-F238E27FC236}">
                <a16:creationId xmlns:a16="http://schemas.microsoft.com/office/drawing/2014/main" id="{93FD99F1-68FF-497D-859A-C3F8257C78CE}"/>
              </a:ext>
            </a:extLst>
          </p:cNvPr>
          <p:cNvSpPr/>
          <p:nvPr/>
        </p:nvSpPr>
        <p:spPr>
          <a:xfrm>
            <a:off x="1239045" y="1802877"/>
            <a:ext cx="385474" cy="382093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5D5DEA9E-04CC-446D-9F65-5E0BAC339352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9549017" y="173134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Block Arc 20">
            <a:extLst>
              <a:ext uri="{FF2B5EF4-FFF2-40B4-BE49-F238E27FC236}">
                <a16:creationId xmlns:a16="http://schemas.microsoft.com/office/drawing/2014/main" id="{D26B3DB5-F122-45E3-A719-E907E59B888A}"/>
              </a:ext>
            </a:extLst>
          </p:cNvPr>
          <p:cNvSpPr>
            <a:spLocks noChangeAspect="1"/>
          </p:cNvSpPr>
          <p:nvPr/>
        </p:nvSpPr>
        <p:spPr>
          <a:xfrm rot="10800000">
            <a:off x="3897818" y="1802877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05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77972" y="4434539"/>
            <a:ext cx="3079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7972" y="484469"/>
            <a:ext cx="3414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rgbClr val="EA525D"/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r>
              <a:rPr lang="en-US" altLang="ko-KR" sz="3200" b="1" dirty="0">
                <a:solidFill>
                  <a:srgbClr val="EA525D"/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15" name="Text Placeholder 14"/>
          <p:cNvSpPr txBox="1">
            <a:spLocks/>
          </p:cNvSpPr>
          <p:nvPr/>
        </p:nvSpPr>
        <p:spPr>
          <a:xfrm>
            <a:off x="8832304" y="1232756"/>
            <a:ext cx="3059488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22902" y="3880541"/>
            <a:ext cx="238490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7972" y="3258603"/>
            <a:ext cx="3079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EA525D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rgbClr val="EA525D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BF6BD9-A471-4225-909E-565BDADFC20D}"/>
              </a:ext>
            </a:extLst>
          </p:cNvPr>
          <p:cNvSpPr txBox="1"/>
          <p:nvPr/>
        </p:nvSpPr>
        <p:spPr>
          <a:xfrm>
            <a:off x="8845824" y="571036"/>
            <a:ext cx="286198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rgbClr val="FED90D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000" b="1" dirty="0">
                <a:solidFill>
                  <a:srgbClr val="FED90D"/>
                </a:solidFill>
                <a:cs typeface="Arial" pitchFamily="34" charset="0"/>
              </a:rPr>
              <a:t>S</a:t>
            </a:r>
            <a:r>
              <a:rPr lang="en-US" altLang="ko-KR" sz="4000" b="1" dirty="0">
                <a:solidFill>
                  <a:srgbClr val="FED90D"/>
                </a:solidFill>
                <a:cs typeface="Arial" pitchFamily="34" charset="0"/>
              </a:rPr>
              <a:t>LIDE</a:t>
            </a:r>
            <a:endParaRPr lang="ko-KR" altLang="en-US" sz="4000" b="1" dirty="0">
              <a:solidFill>
                <a:srgbClr val="FED90D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9936FF-5F48-451D-A5E8-F2B65F060F93}"/>
              </a:ext>
            </a:extLst>
          </p:cNvPr>
          <p:cNvSpPr txBox="1"/>
          <p:nvPr/>
        </p:nvSpPr>
        <p:spPr>
          <a:xfrm>
            <a:off x="8832305" y="2673828"/>
            <a:ext cx="286198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400CA3-736E-4CA9-B4D1-14D69E33D70A}"/>
              </a:ext>
            </a:extLst>
          </p:cNvPr>
          <p:cNvSpPr txBox="1"/>
          <p:nvPr/>
        </p:nvSpPr>
        <p:spPr>
          <a:xfrm>
            <a:off x="8832304" y="1842831"/>
            <a:ext cx="286198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855CC5-D78C-4016-8150-AADC23D2DBB4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31250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ED90D"/>
                </a:solidFill>
              </a:rPr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949259-2FF7-464C-BCE9-843D32A18A91}"/>
              </a:ext>
            </a:extLst>
          </p:cNvPr>
          <p:cNvSpPr/>
          <p:nvPr/>
        </p:nvSpPr>
        <p:spPr>
          <a:xfrm>
            <a:off x="0" y="1841480"/>
            <a:ext cx="4396383" cy="695785"/>
          </a:xfrm>
          <a:prstGeom prst="rect">
            <a:avLst/>
          </a:prstGeom>
          <a:solidFill>
            <a:srgbClr val="EA52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480968-B9E5-4AD8-A343-8BE76FC477FD}"/>
              </a:ext>
            </a:extLst>
          </p:cNvPr>
          <p:cNvSpPr/>
          <p:nvPr/>
        </p:nvSpPr>
        <p:spPr>
          <a:xfrm>
            <a:off x="0" y="2733061"/>
            <a:ext cx="4396383" cy="695785"/>
          </a:xfrm>
          <a:prstGeom prst="rect">
            <a:avLst/>
          </a:pr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FE3901-6B20-4377-BFC0-D68682AA30B6}"/>
              </a:ext>
            </a:extLst>
          </p:cNvPr>
          <p:cNvSpPr/>
          <p:nvPr/>
        </p:nvSpPr>
        <p:spPr>
          <a:xfrm>
            <a:off x="0" y="3624642"/>
            <a:ext cx="4396383" cy="695785"/>
          </a:xfrm>
          <a:prstGeom prst="rect">
            <a:avLst/>
          </a:prstGeom>
          <a:solidFill>
            <a:srgbClr val="EA52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BB4F6B-83C5-48C7-9ECE-54A4FD178B92}"/>
              </a:ext>
            </a:extLst>
          </p:cNvPr>
          <p:cNvSpPr/>
          <p:nvPr/>
        </p:nvSpPr>
        <p:spPr>
          <a:xfrm>
            <a:off x="0" y="4516223"/>
            <a:ext cx="4396383" cy="695785"/>
          </a:xfrm>
          <a:prstGeom prst="rect">
            <a:avLst/>
          </a:pr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92EC75-B4E0-4253-9FA3-4126425A926A}"/>
              </a:ext>
            </a:extLst>
          </p:cNvPr>
          <p:cNvSpPr/>
          <p:nvPr/>
        </p:nvSpPr>
        <p:spPr>
          <a:xfrm>
            <a:off x="0" y="5407803"/>
            <a:ext cx="4396383" cy="695785"/>
          </a:xfrm>
          <a:prstGeom prst="rect">
            <a:avLst/>
          </a:prstGeom>
          <a:solidFill>
            <a:srgbClr val="EA52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151A386-37AB-4CA1-8C16-0D6519A5B2C0}"/>
              </a:ext>
            </a:extLst>
          </p:cNvPr>
          <p:cNvSpPr/>
          <p:nvPr/>
        </p:nvSpPr>
        <p:spPr>
          <a:xfrm>
            <a:off x="4034951" y="1861771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EA52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205AE30-5F0D-497C-9778-79C91DB1C5DF}"/>
              </a:ext>
            </a:extLst>
          </p:cNvPr>
          <p:cNvSpPr/>
          <p:nvPr/>
        </p:nvSpPr>
        <p:spPr>
          <a:xfrm>
            <a:off x="4034951" y="2753352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ED9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23E304F-48C9-4461-89E0-906CE0F4FDDB}"/>
              </a:ext>
            </a:extLst>
          </p:cNvPr>
          <p:cNvSpPr/>
          <p:nvPr/>
        </p:nvSpPr>
        <p:spPr>
          <a:xfrm>
            <a:off x="4034951" y="3644933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EA52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77D21E4-9D53-4BC1-BB9C-AF777060F140}"/>
              </a:ext>
            </a:extLst>
          </p:cNvPr>
          <p:cNvSpPr/>
          <p:nvPr/>
        </p:nvSpPr>
        <p:spPr>
          <a:xfrm>
            <a:off x="4034951" y="4536514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ED9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BB38F79-983C-4664-AB30-59A93DEC59FE}"/>
              </a:ext>
            </a:extLst>
          </p:cNvPr>
          <p:cNvSpPr/>
          <p:nvPr/>
        </p:nvSpPr>
        <p:spPr>
          <a:xfrm>
            <a:off x="4043743" y="5428095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EA52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507843-D3D6-48B1-8370-DDAF49A60F55}"/>
              </a:ext>
            </a:extLst>
          </p:cNvPr>
          <p:cNvSpPr txBox="1"/>
          <p:nvPr/>
        </p:nvSpPr>
        <p:spPr>
          <a:xfrm>
            <a:off x="1028699" y="1958371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E6EB97-D194-4BC1-832E-8397F5458DB1}"/>
              </a:ext>
            </a:extLst>
          </p:cNvPr>
          <p:cNvSpPr txBox="1"/>
          <p:nvPr/>
        </p:nvSpPr>
        <p:spPr>
          <a:xfrm>
            <a:off x="1028699" y="2841202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C65968-055F-46A7-8015-9BF6E26CFB37}"/>
              </a:ext>
            </a:extLst>
          </p:cNvPr>
          <p:cNvSpPr txBox="1"/>
          <p:nvPr/>
        </p:nvSpPr>
        <p:spPr>
          <a:xfrm>
            <a:off x="1028699" y="3724033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4A2C98-0C04-40A2-B51D-151E527FB0EB}"/>
              </a:ext>
            </a:extLst>
          </p:cNvPr>
          <p:cNvSpPr txBox="1"/>
          <p:nvPr/>
        </p:nvSpPr>
        <p:spPr>
          <a:xfrm>
            <a:off x="1028699" y="4606864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67FCFC-F431-4168-B6BD-AE599333284C}"/>
              </a:ext>
            </a:extLst>
          </p:cNvPr>
          <p:cNvSpPr txBox="1"/>
          <p:nvPr/>
        </p:nvSpPr>
        <p:spPr>
          <a:xfrm>
            <a:off x="1028699" y="5524863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B305E0D-AE61-4DEA-A5FB-A437F4A945B9}"/>
              </a:ext>
            </a:extLst>
          </p:cNvPr>
          <p:cNvGrpSpPr/>
          <p:nvPr/>
        </p:nvGrpSpPr>
        <p:grpSpPr>
          <a:xfrm>
            <a:off x="4910404" y="1821513"/>
            <a:ext cx="2808000" cy="664784"/>
            <a:chOff x="6210996" y="1433695"/>
            <a:chExt cx="1712589" cy="47294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947CFE-1959-4784-98B0-75FFB70B921A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83AD385-08DD-464E-82E4-7ABF2552A224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10E1BED-6CD3-489D-9B0D-4C21A56B66A4}"/>
              </a:ext>
            </a:extLst>
          </p:cNvPr>
          <p:cNvGrpSpPr/>
          <p:nvPr/>
        </p:nvGrpSpPr>
        <p:grpSpPr>
          <a:xfrm>
            <a:off x="4910404" y="2710921"/>
            <a:ext cx="2808000" cy="664784"/>
            <a:chOff x="6210996" y="1433695"/>
            <a:chExt cx="1712589" cy="47294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C8BFAFF-F624-4465-8960-7FBE87700A5D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5CA5C58-4327-41DB-AD41-8DAF44513B18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F84ABAE-7CE5-4BF8-9804-F4722151D79C}"/>
              </a:ext>
            </a:extLst>
          </p:cNvPr>
          <p:cNvGrpSpPr/>
          <p:nvPr/>
        </p:nvGrpSpPr>
        <p:grpSpPr>
          <a:xfrm>
            <a:off x="4910404" y="3600329"/>
            <a:ext cx="2808000" cy="664784"/>
            <a:chOff x="6210996" y="1433695"/>
            <a:chExt cx="1712589" cy="47294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43CB6BA-7DF0-4415-B702-5CFCB4DC738E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E8F41B9-B6AD-407C-8453-3559DE103AF1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212B1FF-800B-41B4-A3EE-DED753ECBCB6}"/>
              </a:ext>
            </a:extLst>
          </p:cNvPr>
          <p:cNvGrpSpPr/>
          <p:nvPr/>
        </p:nvGrpSpPr>
        <p:grpSpPr>
          <a:xfrm>
            <a:off x="4910404" y="4489737"/>
            <a:ext cx="2808000" cy="664784"/>
            <a:chOff x="6210996" y="1433695"/>
            <a:chExt cx="1712589" cy="47294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C188686-6C6F-40BC-BE4B-9A12ED4B0462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222F26A-2A52-47D9-8A02-CB791046CF94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AFCC0C5-93A8-4DF7-A1CB-08BB680B6CE4}"/>
              </a:ext>
            </a:extLst>
          </p:cNvPr>
          <p:cNvGrpSpPr/>
          <p:nvPr/>
        </p:nvGrpSpPr>
        <p:grpSpPr>
          <a:xfrm>
            <a:off x="4910404" y="5379145"/>
            <a:ext cx="2808000" cy="664784"/>
            <a:chOff x="6210996" y="1433695"/>
            <a:chExt cx="1712589" cy="47294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F1E7542-C800-46D1-93CF-85CE91A7AF0E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B1FAEE7-C008-4BC6-B9FC-B647DCCCAA3B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Freeform 8">
            <a:extLst>
              <a:ext uri="{FF2B5EF4-FFF2-40B4-BE49-F238E27FC236}">
                <a16:creationId xmlns:a16="http://schemas.microsoft.com/office/drawing/2014/main" id="{BC5A4E0B-E631-4FB3-874D-00E4A62B487A}"/>
              </a:ext>
            </a:extLst>
          </p:cNvPr>
          <p:cNvSpPr>
            <a:spLocks noEditPoints="1"/>
          </p:cNvSpPr>
          <p:nvPr/>
        </p:nvSpPr>
        <p:spPr bwMode="auto">
          <a:xfrm>
            <a:off x="8056646" y="1590227"/>
            <a:ext cx="3300484" cy="4729276"/>
          </a:xfrm>
          <a:custGeom>
            <a:avLst/>
            <a:gdLst>
              <a:gd name="T0" fmla="*/ 1307 w 2407"/>
              <a:gd name="T1" fmla="*/ 3296 h 3449"/>
              <a:gd name="T2" fmla="*/ 1393 w 2407"/>
              <a:gd name="T3" fmla="*/ 3433 h 3449"/>
              <a:gd name="T4" fmla="*/ 1318 w 2407"/>
              <a:gd name="T5" fmla="*/ 3430 h 3449"/>
              <a:gd name="T6" fmla="*/ 1232 w 2407"/>
              <a:gd name="T7" fmla="*/ 3392 h 3449"/>
              <a:gd name="T8" fmla="*/ 1634 w 2407"/>
              <a:gd name="T9" fmla="*/ 3254 h 3449"/>
              <a:gd name="T10" fmla="*/ 1670 w 2407"/>
              <a:gd name="T11" fmla="*/ 3273 h 3449"/>
              <a:gd name="T12" fmla="*/ 1271 w 2407"/>
              <a:gd name="T13" fmla="*/ 2772 h 3449"/>
              <a:gd name="T14" fmla="*/ 1634 w 2407"/>
              <a:gd name="T15" fmla="*/ 719 h 3449"/>
              <a:gd name="T16" fmla="*/ 1040 w 2407"/>
              <a:gd name="T17" fmla="*/ 126 h 3449"/>
              <a:gd name="T18" fmla="*/ 543 w 2407"/>
              <a:gd name="T19" fmla="*/ 2 h 3449"/>
              <a:gd name="T20" fmla="*/ 509 w 2407"/>
              <a:gd name="T21" fmla="*/ 156 h 3449"/>
              <a:gd name="T22" fmla="*/ 550 w 2407"/>
              <a:gd name="T23" fmla="*/ 68 h 3449"/>
              <a:gd name="T24" fmla="*/ 672 w 2407"/>
              <a:gd name="T25" fmla="*/ 51 h 3449"/>
              <a:gd name="T26" fmla="*/ 1009 w 2407"/>
              <a:gd name="T27" fmla="*/ 100 h 3449"/>
              <a:gd name="T28" fmla="*/ 1065 w 2407"/>
              <a:gd name="T29" fmla="*/ 182 h 3449"/>
              <a:gd name="T30" fmla="*/ 1234 w 2407"/>
              <a:gd name="T31" fmla="*/ 302 h 3449"/>
              <a:gd name="T32" fmla="*/ 1454 w 2407"/>
              <a:gd name="T33" fmla="*/ 346 h 3449"/>
              <a:gd name="T34" fmla="*/ 1562 w 2407"/>
              <a:gd name="T35" fmla="*/ 475 h 3449"/>
              <a:gd name="T36" fmla="*/ 1613 w 2407"/>
              <a:gd name="T37" fmla="*/ 548 h 3449"/>
              <a:gd name="T38" fmla="*/ 1576 w 2407"/>
              <a:gd name="T39" fmla="*/ 711 h 3449"/>
              <a:gd name="T40" fmla="*/ 1869 w 2407"/>
              <a:gd name="T41" fmla="*/ 714 h 3449"/>
              <a:gd name="T42" fmla="*/ 2220 w 2407"/>
              <a:gd name="T43" fmla="*/ 840 h 3449"/>
              <a:gd name="T44" fmla="*/ 2292 w 2407"/>
              <a:gd name="T45" fmla="*/ 1194 h 3449"/>
              <a:gd name="T46" fmla="*/ 2206 w 2407"/>
              <a:gd name="T47" fmla="*/ 1477 h 3449"/>
              <a:gd name="T48" fmla="*/ 2136 w 2407"/>
              <a:gd name="T49" fmla="*/ 1733 h 3449"/>
              <a:gd name="T50" fmla="*/ 1948 w 2407"/>
              <a:gd name="T51" fmla="*/ 1824 h 3449"/>
              <a:gd name="T52" fmla="*/ 1787 w 2407"/>
              <a:gd name="T53" fmla="*/ 1924 h 3449"/>
              <a:gd name="T54" fmla="*/ 1716 w 2407"/>
              <a:gd name="T55" fmla="*/ 2220 h 3449"/>
              <a:gd name="T56" fmla="*/ 1658 w 2407"/>
              <a:gd name="T57" fmla="*/ 2231 h 3449"/>
              <a:gd name="T58" fmla="*/ 1618 w 2407"/>
              <a:gd name="T59" fmla="*/ 2379 h 3449"/>
              <a:gd name="T60" fmla="*/ 1454 w 2407"/>
              <a:gd name="T61" fmla="*/ 2418 h 3449"/>
              <a:gd name="T62" fmla="*/ 1339 w 2407"/>
              <a:gd name="T63" fmla="*/ 2615 h 3449"/>
              <a:gd name="T64" fmla="*/ 1288 w 2407"/>
              <a:gd name="T65" fmla="*/ 2718 h 3449"/>
              <a:gd name="T66" fmla="*/ 1220 w 2407"/>
              <a:gd name="T67" fmla="*/ 2777 h 3449"/>
              <a:gd name="T68" fmla="*/ 1236 w 2407"/>
              <a:gd name="T69" fmla="*/ 2882 h 3449"/>
              <a:gd name="T70" fmla="*/ 1166 w 2407"/>
              <a:gd name="T71" fmla="*/ 2960 h 3449"/>
              <a:gd name="T72" fmla="*/ 1213 w 2407"/>
              <a:gd name="T73" fmla="*/ 3201 h 3449"/>
              <a:gd name="T74" fmla="*/ 1197 w 2407"/>
              <a:gd name="T75" fmla="*/ 3297 h 3449"/>
              <a:gd name="T76" fmla="*/ 1099 w 2407"/>
              <a:gd name="T77" fmla="*/ 3341 h 3449"/>
              <a:gd name="T78" fmla="*/ 1033 w 2407"/>
              <a:gd name="T79" fmla="*/ 3273 h 3449"/>
              <a:gd name="T80" fmla="*/ 983 w 2407"/>
              <a:gd name="T81" fmla="*/ 3219 h 3449"/>
              <a:gd name="T82" fmla="*/ 921 w 2407"/>
              <a:gd name="T83" fmla="*/ 3156 h 3449"/>
              <a:gd name="T84" fmla="*/ 871 w 2407"/>
              <a:gd name="T85" fmla="*/ 3022 h 3449"/>
              <a:gd name="T86" fmla="*/ 817 w 2407"/>
              <a:gd name="T87" fmla="*/ 2964 h 3449"/>
              <a:gd name="T88" fmla="*/ 832 w 2407"/>
              <a:gd name="T89" fmla="*/ 2861 h 3449"/>
              <a:gd name="T90" fmla="*/ 832 w 2407"/>
              <a:gd name="T91" fmla="*/ 2795 h 3449"/>
              <a:gd name="T92" fmla="*/ 775 w 2407"/>
              <a:gd name="T93" fmla="*/ 2803 h 3449"/>
              <a:gd name="T94" fmla="*/ 733 w 2407"/>
              <a:gd name="T95" fmla="*/ 2624 h 3449"/>
              <a:gd name="T96" fmla="*/ 715 w 2407"/>
              <a:gd name="T97" fmla="*/ 2306 h 3449"/>
              <a:gd name="T98" fmla="*/ 672 w 2407"/>
              <a:gd name="T99" fmla="*/ 2086 h 3449"/>
              <a:gd name="T100" fmla="*/ 667 w 2407"/>
              <a:gd name="T101" fmla="*/ 1894 h 3449"/>
              <a:gd name="T102" fmla="*/ 611 w 2407"/>
              <a:gd name="T103" fmla="*/ 1555 h 3449"/>
              <a:gd name="T104" fmla="*/ 349 w 2407"/>
              <a:gd name="T105" fmla="*/ 1397 h 3449"/>
              <a:gd name="T106" fmla="*/ 215 w 2407"/>
              <a:gd name="T107" fmla="*/ 1198 h 3449"/>
              <a:gd name="T108" fmla="*/ 45 w 2407"/>
              <a:gd name="T109" fmla="*/ 962 h 3449"/>
              <a:gd name="T110" fmla="*/ 31 w 2407"/>
              <a:gd name="T111" fmla="*/ 770 h 3449"/>
              <a:gd name="T112" fmla="*/ 61 w 2407"/>
              <a:gd name="T113" fmla="*/ 618 h 3449"/>
              <a:gd name="T114" fmla="*/ 208 w 2407"/>
              <a:gd name="T115" fmla="*/ 414 h 3449"/>
              <a:gd name="T116" fmla="*/ 230 w 2407"/>
              <a:gd name="T117" fmla="*/ 227 h 3449"/>
              <a:gd name="T118" fmla="*/ 244 w 2407"/>
              <a:gd name="T119" fmla="*/ 215 h 3449"/>
              <a:gd name="T120" fmla="*/ 380 w 2407"/>
              <a:gd name="T121" fmla="*/ 73 h 3449"/>
              <a:gd name="T122" fmla="*/ 494 w 2407"/>
              <a:gd name="T123" fmla="*/ 14 h 3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07" h="3449">
                <a:moveTo>
                  <a:pt x="1489" y="3376"/>
                </a:moveTo>
                <a:lnTo>
                  <a:pt x="1539" y="3376"/>
                </a:lnTo>
                <a:lnTo>
                  <a:pt x="1541" y="3379"/>
                </a:lnTo>
                <a:lnTo>
                  <a:pt x="1541" y="3383"/>
                </a:lnTo>
                <a:lnTo>
                  <a:pt x="1543" y="3388"/>
                </a:lnTo>
                <a:lnTo>
                  <a:pt x="1543" y="3395"/>
                </a:lnTo>
                <a:lnTo>
                  <a:pt x="1536" y="3397"/>
                </a:lnTo>
                <a:lnTo>
                  <a:pt x="1527" y="3399"/>
                </a:lnTo>
                <a:lnTo>
                  <a:pt x="1517" y="3399"/>
                </a:lnTo>
                <a:lnTo>
                  <a:pt x="1511" y="3397"/>
                </a:lnTo>
                <a:lnTo>
                  <a:pt x="1506" y="3395"/>
                </a:lnTo>
                <a:lnTo>
                  <a:pt x="1501" y="3395"/>
                </a:lnTo>
                <a:lnTo>
                  <a:pt x="1492" y="3395"/>
                </a:lnTo>
                <a:lnTo>
                  <a:pt x="1489" y="3376"/>
                </a:lnTo>
                <a:close/>
                <a:moveTo>
                  <a:pt x="1271" y="3275"/>
                </a:moveTo>
                <a:lnTo>
                  <a:pt x="1279" y="3282"/>
                </a:lnTo>
                <a:lnTo>
                  <a:pt x="1290" y="3283"/>
                </a:lnTo>
                <a:lnTo>
                  <a:pt x="1300" y="3287"/>
                </a:lnTo>
                <a:lnTo>
                  <a:pt x="1307" y="3296"/>
                </a:lnTo>
                <a:lnTo>
                  <a:pt x="1312" y="3308"/>
                </a:lnTo>
                <a:lnTo>
                  <a:pt x="1319" y="3318"/>
                </a:lnTo>
                <a:lnTo>
                  <a:pt x="1353" y="3337"/>
                </a:lnTo>
                <a:lnTo>
                  <a:pt x="1393" y="3355"/>
                </a:lnTo>
                <a:lnTo>
                  <a:pt x="1436" y="3369"/>
                </a:lnTo>
                <a:lnTo>
                  <a:pt x="1482" y="3379"/>
                </a:lnTo>
                <a:lnTo>
                  <a:pt x="1482" y="3395"/>
                </a:lnTo>
                <a:lnTo>
                  <a:pt x="1473" y="3395"/>
                </a:lnTo>
                <a:lnTo>
                  <a:pt x="1459" y="3400"/>
                </a:lnTo>
                <a:lnTo>
                  <a:pt x="1445" y="3400"/>
                </a:lnTo>
                <a:lnTo>
                  <a:pt x="1431" y="3400"/>
                </a:lnTo>
                <a:lnTo>
                  <a:pt x="1421" y="3402"/>
                </a:lnTo>
                <a:lnTo>
                  <a:pt x="1415" y="3406"/>
                </a:lnTo>
                <a:lnTo>
                  <a:pt x="1412" y="3407"/>
                </a:lnTo>
                <a:lnTo>
                  <a:pt x="1408" y="3411"/>
                </a:lnTo>
                <a:lnTo>
                  <a:pt x="1401" y="3413"/>
                </a:lnTo>
                <a:lnTo>
                  <a:pt x="1389" y="3414"/>
                </a:lnTo>
                <a:lnTo>
                  <a:pt x="1389" y="3433"/>
                </a:lnTo>
                <a:lnTo>
                  <a:pt x="1393" y="3433"/>
                </a:lnTo>
                <a:lnTo>
                  <a:pt x="1396" y="3428"/>
                </a:lnTo>
                <a:lnTo>
                  <a:pt x="1398" y="3425"/>
                </a:lnTo>
                <a:lnTo>
                  <a:pt x="1400" y="3423"/>
                </a:lnTo>
                <a:lnTo>
                  <a:pt x="1403" y="3423"/>
                </a:lnTo>
                <a:lnTo>
                  <a:pt x="1408" y="3421"/>
                </a:lnTo>
                <a:lnTo>
                  <a:pt x="1415" y="3421"/>
                </a:lnTo>
                <a:lnTo>
                  <a:pt x="1415" y="3430"/>
                </a:lnTo>
                <a:lnTo>
                  <a:pt x="1419" y="3433"/>
                </a:lnTo>
                <a:lnTo>
                  <a:pt x="1419" y="3437"/>
                </a:lnTo>
                <a:lnTo>
                  <a:pt x="1419" y="3442"/>
                </a:lnTo>
                <a:lnTo>
                  <a:pt x="1421" y="3449"/>
                </a:lnTo>
                <a:lnTo>
                  <a:pt x="1401" y="3446"/>
                </a:lnTo>
                <a:lnTo>
                  <a:pt x="1387" y="3439"/>
                </a:lnTo>
                <a:lnTo>
                  <a:pt x="1375" y="3432"/>
                </a:lnTo>
                <a:lnTo>
                  <a:pt x="1363" y="3425"/>
                </a:lnTo>
                <a:lnTo>
                  <a:pt x="1354" y="3425"/>
                </a:lnTo>
                <a:lnTo>
                  <a:pt x="1342" y="3427"/>
                </a:lnTo>
                <a:lnTo>
                  <a:pt x="1330" y="3428"/>
                </a:lnTo>
                <a:lnTo>
                  <a:pt x="1318" y="3430"/>
                </a:lnTo>
                <a:lnTo>
                  <a:pt x="1309" y="3430"/>
                </a:lnTo>
                <a:lnTo>
                  <a:pt x="1304" y="3427"/>
                </a:lnTo>
                <a:lnTo>
                  <a:pt x="1300" y="3423"/>
                </a:lnTo>
                <a:lnTo>
                  <a:pt x="1295" y="3418"/>
                </a:lnTo>
                <a:lnTo>
                  <a:pt x="1290" y="3413"/>
                </a:lnTo>
                <a:lnTo>
                  <a:pt x="1286" y="3409"/>
                </a:lnTo>
                <a:lnTo>
                  <a:pt x="1281" y="3406"/>
                </a:lnTo>
                <a:lnTo>
                  <a:pt x="1279" y="3406"/>
                </a:lnTo>
                <a:lnTo>
                  <a:pt x="1277" y="3406"/>
                </a:lnTo>
                <a:lnTo>
                  <a:pt x="1277" y="3407"/>
                </a:lnTo>
                <a:lnTo>
                  <a:pt x="1277" y="3409"/>
                </a:lnTo>
                <a:lnTo>
                  <a:pt x="1277" y="3411"/>
                </a:lnTo>
                <a:lnTo>
                  <a:pt x="1277" y="3413"/>
                </a:lnTo>
                <a:lnTo>
                  <a:pt x="1277" y="3414"/>
                </a:lnTo>
                <a:lnTo>
                  <a:pt x="1262" y="3414"/>
                </a:lnTo>
                <a:lnTo>
                  <a:pt x="1246" y="3409"/>
                </a:lnTo>
                <a:lnTo>
                  <a:pt x="1236" y="3402"/>
                </a:lnTo>
                <a:lnTo>
                  <a:pt x="1232" y="3402"/>
                </a:lnTo>
                <a:lnTo>
                  <a:pt x="1232" y="3392"/>
                </a:lnTo>
                <a:lnTo>
                  <a:pt x="1251" y="3392"/>
                </a:lnTo>
                <a:lnTo>
                  <a:pt x="1251" y="3388"/>
                </a:lnTo>
                <a:lnTo>
                  <a:pt x="1253" y="3386"/>
                </a:lnTo>
                <a:lnTo>
                  <a:pt x="1253" y="3386"/>
                </a:lnTo>
                <a:lnTo>
                  <a:pt x="1253" y="3385"/>
                </a:lnTo>
                <a:lnTo>
                  <a:pt x="1255" y="3383"/>
                </a:lnTo>
                <a:lnTo>
                  <a:pt x="1250" y="3371"/>
                </a:lnTo>
                <a:lnTo>
                  <a:pt x="1243" y="3358"/>
                </a:lnTo>
                <a:lnTo>
                  <a:pt x="1236" y="3346"/>
                </a:lnTo>
                <a:lnTo>
                  <a:pt x="1230" y="3332"/>
                </a:lnTo>
                <a:lnTo>
                  <a:pt x="1232" y="3322"/>
                </a:lnTo>
                <a:lnTo>
                  <a:pt x="1236" y="3310"/>
                </a:lnTo>
                <a:lnTo>
                  <a:pt x="1241" y="3297"/>
                </a:lnTo>
                <a:lnTo>
                  <a:pt x="1246" y="3287"/>
                </a:lnTo>
                <a:lnTo>
                  <a:pt x="1257" y="3278"/>
                </a:lnTo>
                <a:lnTo>
                  <a:pt x="1271" y="3275"/>
                </a:lnTo>
                <a:close/>
                <a:moveTo>
                  <a:pt x="1642" y="3222"/>
                </a:moveTo>
                <a:lnTo>
                  <a:pt x="1641" y="3238"/>
                </a:lnTo>
                <a:lnTo>
                  <a:pt x="1634" y="3254"/>
                </a:lnTo>
                <a:lnTo>
                  <a:pt x="1623" y="3264"/>
                </a:lnTo>
                <a:lnTo>
                  <a:pt x="1621" y="3266"/>
                </a:lnTo>
                <a:lnTo>
                  <a:pt x="1618" y="3269"/>
                </a:lnTo>
                <a:lnTo>
                  <a:pt x="1616" y="3271"/>
                </a:lnTo>
                <a:lnTo>
                  <a:pt x="1581" y="3264"/>
                </a:lnTo>
                <a:lnTo>
                  <a:pt x="1578" y="3238"/>
                </a:lnTo>
                <a:lnTo>
                  <a:pt x="1593" y="3233"/>
                </a:lnTo>
                <a:lnTo>
                  <a:pt x="1606" y="3228"/>
                </a:lnTo>
                <a:lnTo>
                  <a:pt x="1621" y="3224"/>
                </a:lnTo>
                <a:lnTo>
                  <a:pt x="1642" y="3222"/>
                </a:lnTo>
                <a:close/>
                <a:moveTo>
                  <a:pt x="1689" y="3217"/>
                </a:moveTo>
                <a:lnTo>
                  <a:pt x="1728" y="3217"/>
                </a:lnTo>
                <a:lnTo>
                  <a:pt x="1730" y="3228"/>
                </a:lnTo>
                <a:lnTo>
                  <a:pt x="1733" y="3236"/>
                </a:lnTo>
                <a:lnTo>
                  <a:pt x="1735" y="3248"/>
                </a:lnTo>
                <a:lnTo>
                  <a:pt x="1716" y="3254"/>
                </a:lnTo>
                <a:lnTo>
                  <a:pt x="1702" y="3261"/>
                </a:lnTo>
                <a:lnTo>
                  <a:pt x="1688" y="3268"/>
                </a:lnTo>
                <a:lnTo>
                  <a:pt x="1670" y="3273"/>
                </a:lnTo>
                <a:lnTo>
                  <a:pt x="1651" y="3275"/>
                </a:lnTo>
                <a:lnTo>
                  <a:pt x="1649" y="3271"/>
                </a:lnTo>
                <a:lnTo>
                  <a:pt x="1648" y="3269"/>
                </a:lnTo>
                <a:lnTo>
                  <a:pt x="1648" y="3266"/>
                </a:lnTo>
                <a:lnTo>
                  <a:pt x="1646" y="3261"/>
                </a:lnTo>
                <a:lnTo>
                  <a:pt x="1651" y="3255"/>
                </a:lnTo>
                <a:lnTo>
                  <a:pt x="1655" y="3250"/>
                </a:lnTo>
                <a:lnTo>
                  <a:pt x="1656" y="3245"/>
                </a:lnTo>
                <a:lnTo>
                  <a:pt x="1658" y="3240"/>
                </a:lnTo>
                <a:lnTo>
                  <a:pt x="1661" y="3233"/>
                </a:lnTo>
                <a:lnTo>
                  <a:pt x="1665" y="3229"/>
                </a:lnTo>
                <a:lnTo>
                  <a:pt x="1670" y="3228"/>
                </a:lnTo>
                <a:lnTo>
                  <a:pt x="1675" y="3226"/>
                </a:lnTo>
                <a:lnTo>
                  <a:pt x="1681" y="3222"/>
                </a:lnTo>
                <a:lnTo>
                  <a:pt x="1684" y="3221"/>
                </a:lnTo>
                <a:lnTo>
                  <a:pt x="1689" y="3217"/>
                </a:lnTo>
                <a:close/>
                <a:moveTo>
                  <a:pt x="1248" y="2761"/>
                </a:moveTo>
                <a:lnTo>
                  <a:pt x="1267" y="2761"/>
                </a:lnTo>
                <a:lnTo>
                  <a:pt x="1271" y="2772"/>
                </a:lnTo>
                <a:lnTo>
                  <a:pt x="1276" y="2782"/>
                </a:lnTo>
                <a:lnTo>
                  <a:pt x="1277" y="2795"/>
                </a:lnTo>
                <a:lnTo>
                  <a:pt x="1277" y="2810"/>
                </a:lnTo>
                <a:lnTo>
                  <a:pt x="1255" y="2814"/>
                </a:lnTo>
                <a:lnTo>
                  <a:pt x="1251" y="2800"/>
                </a:lnTo>
                <a:lnTo>
                  <a:pt x="1250" y="2788"/>
                </a:lnTo>
                <a:lnTo>
                  <a:pt x="1246" y="2775"/>
                </a:lnTo>
                <a:lnTo>
                  <a:pt x="1248" y="2761"/>
                </a:lnTo>
                <a:close/>
                <a:moveTo>
                  <a:pt x="1635" y="622"/>
                </a:moveTo>
                <a:lnTo>
                  <a:pt x="1635" y="634"/>
                </a:lnTo>
                <a:lnTo>
                  <a:pt x="1665" y="643"/>
                </a:lnTo>
                <a:lnTo>
                  <a:pt x="1696" y="653"/>
                </a:lnTo>
                <a:lnTo>
                  <a:pt x="1696" y="676"/>
                </a:lnTo>
                <a:lnTo>
                  <a:pt x="1688" y="688"/>
                </a:lnTo>
                <a:lnTo>
                  <a:pt x="1682" y="700"/>
                </a:lnTo>
                <a:lnTo>
                  <a:pt x="1674" y="711"/>
                </a:lnTo>
                <a:lnTo>
                  <a:pt x="1661" y="718"/>
                </a:lnTo>
                <a:lnTo>
                  <a:pt x="1649" y="721"/>
                </a:lnTo>
                <a:lnTo>
                  <a:pt x="1634" y="719"/>
                </a:lnTo>
                <a:lnTo>
                  <a:pt x="1618" y="716"/>
                </a:lnTo>
                <a:lnTo>
                  <a:pt x="1602" y="711"/>
                </a:lnTo>
                <a:lnTo>
                  <a:pt x="1588" y="707"/>
                </a:lnTo>
                <a:lnTo>
                  <a:pt x="1588" y="679"/>
                </a:lnTo>
                <a:lnTo>
                  <a:pt x="1586" y="672"/>
                </a:lnTo>
                <a:lnTo>
                  <a:pt x="1585" y="660"/>
                </a:lnTo>
                <a:lnTo>
                  <a:pt x="1585" y="649"/>
                </a:lnTo>
                <a:lnTo>
                  <a:pt x="1604" y="649"/>
                </a:lnTo>
                <a:lnTo>
                  <a:pt x="1607" y="637"/>
                </a:lnTo>
                <a:lnTo>
                  <a:pt x="1613" y="630"/>
                </a:lnTo>
                <a:lnTo>
                  <a:pt x="1621" y="625"/>
                </a:lnTo>
                <a:lnTo>
                  <a:pt x="1635" y="622"/>
                </a:lnTo>
                <a:close/>
                <a:moveTo>
                  <a:pt x="1075" y="89"/>
                </a:moveTo>
                <a:lnTo>
                  <a:pt x="1073" y="100"/>
                </a:lnTo>
                <a:lnTo>
                  <a:pt x="1070" y="114"/>
                </a:lnTo>
                <a:lnTo>
                  <a:pt x="1066" y="124"/>
                </a:lnTo>
                <a:lnTo>
                  <a:pt x="1059" y="131"/>
                </a:lnTo>
                <a:lnTo>
                  <a:pt x="1051" y="128"/>
                </a:lnTo>
                <a:lnTo>
                  <a:pt x="1040" y="126"/>
                </a:lnTo>
                <a:lnTo>
                  <a:pt x="1028" y="126"/>
                </a:lnTo>
                <a:lnTo>
                  <a:pt x="1024" y="119"/>
                </a:lnTo>
                <a:lnTo>
                  <a:pt x="1047" y="119"/>
                </a:lnTo>
                <a:lnTo>
                  <a:pt x="1047" y="112"/>
                </a:lnTo>
                <a:lnTo>
                  <a:pt x="1047" y="107"/>
                </a:lnTo>
                <a:lnTo>
                  <a:pt x="1045" y="101"/>
                </a:lnTo>
                <a:lnTo>
                  <a:pt x="1045" y="98"/>
                </a:lnTo>
                <a:lnTo>
                  <a:pt x="1044" y="93"/>
                </a:lnTo>
                <a:lnTo>
                  <a:pt x="1075" y="89"/>
                </a:lnTo>
                <a:close/>
                <a:moveTo>
                  <a:pt x="925" y="68"/>
                </a:moveTo>
                <a:lnTo>
                  <a:pt x="925" y="89"/>
                </a:lnTo>
                <a:lnTo>
                  <a:pt x="897" y="89"/>
                </a:lnTo>
                <a:lnTo>
                  <a:pt x="897" y="80"/>
                </a:lnTo>
                <a:lnTo>
                  <a:pt x="904" y="77"/>
                </a:lnTo>
                <a:lnTo>
                  <a:pt x="909" y="73"/>
                </a:lnTo>
                <a:lnTo>
                  <a:pt x="916" y="72"/>
                </a:lnTo>
                <a:lnTo>
                  <a:pt x="925" y="68"/>
                </a:lnTo>
                <a:close/>
                <a:moveTo>
                  <a:pt x="527" y="0"/>
                </a:moveTo>
                <a:lnTo>
                  <a:pt x="543" y="2"/>
                </a:lnTo>
                <a:lnTo>
                  <a:pt x="557" y="4"/>
                </a:lnTo>
                <a:lnTo>
                  <a:pt x="557" y="12"/>
                </a:lnTo>
                <a:lnTo>
                  <a:pt x="558" y="16"/>
                </a:lnTo>
                <a:lnTo>
                  <a:pt x="558" y="19"/>
                </a:lnTo>
                <a:lnTo>
                  <a:pt x="560" y="25"/>
                </a:lnTo>
                <a:lnTo>
                  <a:pt x="560" y="32"/>
                </a:lnTo>
                <a:lnTo>
                  <a:pt x="539" y="37"/>
                </a:lnTo>
                <a:lnTo>
                  <a:pt x="509" y="39"/>
                </a:lnTo>
                <a:lnTo>
                  <a:pt x="515" y="54"/>
                </a:lnTo>
                <a:lnTo>
                  <a:pt x="520" y="72"/>
                </a:lnTo>
                <a:lnTo>
                  <a:pt x="523" y="89"/>
                </a:lnTo>
                <a:lnTo>
                  <a:pt x="522" y="107"/>
                </a:lnTo>
                <a:lnTo>
                  <a:pt x="516" y="117"/>
                </a:lnTo>
                <a:lnTo>
                  <a:pt x="509" y="124"/>
                </a:lnTo>
                <a:lnTo>
                  <a:pt x="503" y="131"/>
                </a:lnTo>
                <a:lnTo>
                  <a:pt x="499" y="142"/>
                </a:lnTo>
                <a:lnTo>
                  <a:pt x="503" y="147"/>
                </a:lnTo>
                <a:lnTo>
                  <a:pt x="506" y="150"/>
                </a:lnTo>
                <a:lnTo>
                  <a:pt x="509" y="156"/>
                </a:lnTo>
                <a:lnTo>
                  <a:pt x="511" y="159"/>
                </a:lnTo>
                <a:lnTo>
                  <a:pt x="515" y="163"/>
                </a:lnTo>
                <a:lnTo>
                  <a:pt x="520" y="166"/>
                </a:lnTo>
                <a:lnTo>
                  <a:pt x="525" y="169"/>
                </a:lnTo>
                <a:lnTo>
                  <a:pt x="527" y="169"/>
                </a:lnTo>
                <a:lnTo>
                  <a:pt x="527" y="169"/>
                </a:lnTo>
                <a:lnTo>
                  <a:pt x="527" y="171"/>
                </a:lnTo>
                <a:lnTo>
                  <a:pt x="529" y="169"/>
                </a:lnTo>
                <a:lnTo>
                  <a:pt x="529" y="169"/>
                </a:lnTo>
                <a:lnTo>
                  <a:pt x="536" y="164"/>
                </a:lnTo>
                <a:lnTo>
                  <a:pt x="539" y="157"/>
                </a:lnTo>
                <a:lnTo>
                  <a:pt x="543" y="152"/>
                </a:lnTo>
                <a:lnTo>
                  <a:pt x="548" y="147"/>
                </a:lnTo>
                <a:lnTo>
                  <a:pt x="546" y="133"/>
                </a:lnTo>
                <a:lnTo>
                  <a:pt x="541" y="117"/>
                </a:lnTo>
                <a:lnTo>
                  <a:pt x="536" y="101"/>
                </a:lnTo>
                <a:lnTo>
                  <a:pt x="534" y="87"/>
                </a:lnTo>
                <a:lnTo>
                  <a:pt x="537" y="77"/>
                </a:lnTo>
                <a:lnTo>
                  <a:pt x="550" y="68"/>
                </a:lnTo>
                <a:lnTo>
                  <a:pt x="567" y="63"/>
                </a:lnTo>
                <a:lnTo>
                  <a:pt x="585" y="60"/>
                </a:lnTo>
                <a:lnTo>
                  <a:pt x="600" y="54"/>
                </a:lnTo>
                <a:lnTo>
                  <a:pt x="614" y="46"/>
                </a:lnTo>
                <a:lnTo>
                  <a:pt x="607" y="44"/>
                </a:lnTo>
                <a:lnTo>
                  <a:pt x="604" y="42"/>
                </a:lnTo>
                <a:lnTo>
                  <a:pt x="600" y="40"/>
                </a:lnTo>
                <a:lnTo>
                  <a:pt x="599" y="37"/>
                </a:lnTo>
                <a:lnTo>
                  <a:pt x="597" y="33"/>
                </a:lnTo>
                <a:lnTo>
                  <a:pt x="595" y="26"/>
                </a:lnTo>
                <a:lnTo>
                  <a:pt x="595" y="19"/>
                </a:lnTo>
                <a:lnTo>
                  <a:pt x="597" y="18"/>
                </a:lnTo>
                <a:lnTo>
                  <a:pt x="599" y="16"/>
                </a:lnTo>
                <a:lnTo>
                  <a:pt x="600" y="14"/>
                </a:lnTo>
                <a:lnTo>
                  <a:pt x="602" y="12"/>
                </a:lnTo>
                <a:lnTo>
                  <a:pt x="621" y="16"/>
                </a:lnTo>
                <a:lnTo>
                  <a:pt x="625" y="46"/>
                </a:lnTo>
                <a:lnTo>
                  <a:pt x="649" y="47"/>
                </a:lnTo>
                <a:lnTo>
                  <a:pt x="672" y="51"/>
                </a:lnTo>
                <a:lnTo>
                  <a:pt x="691" y="58"/>
                </a:lnTo>
                <a:lnTo>
                  <a:pt x="696" y="75"/>
                </a:lnTo>
                <a:lnTo>
                  <a:pt x="700" y="87"/>
                </a:lnTo>
                <a:lnTo>
                  <a:pt x="707" y="96"/>
                </a:lnTo>
                <a:lnTo>
                  <a:pt x="715" y="100"/>
                </a:lnTo>
                <a:lnTo>
                  <a:pt x="731" y="101"/>
                </a:lnTo>
                <a:lnTo>
                  <a:pt x="756" y="100"/>
                </a:lnTo>
                <a:lnTo>
                  <a:pt x="770" y="93"/>
                </a:lnTo>
                <a:lnTo>
                  <a:pt x="784" y="93"/>
                </a:lnTo>
                <a:lnTo>
                  <a:pt x="801" y="98"/>
                </a:lnTo>
                <a:lnTo>
                  <a:pt x="818" y="107"/>
                </a:lnTo>
                <a:lnTo>
                  <a:pt x="836" y="115"/>
                </a:lnTo>
                <a:lnTo>
                  <a:pt x="852" y="122"/>
                </a:lnTo>
                <a:lnTo>
                  <a:pt x="867" y="126"/>
                </a:lnTo>
                <a:lnTo>
                  <a:pt x="893" y="108"/>
                </a:lnTo>
                <a:lnTo>
                  <a:pt x="925" y="98"/>
                </a:lnTo>
                <a:lnTo>
                  <a:pt x="963" y="93"/>
                </a:lnTo>
                <a:lnTo>
                  <a:pt x="1009" y="93"/>
                </a:lnTo>
                <a:lnTo>
                  <a:pt x="1009" y="100"/>
                </a:lnTo>
                <a:lnTo>
                  <a:pt x="996" y="100"/>
                </a:lnTo>
                <a:lnTo>
                  <a:pt x="986" y="101"/>
                </a:lnTo>
                <a:lnTo>
                  <a:pt x="979" y="107"/>
                </a:lnTo>
                <a:lnTo>
                  <a:pt x="986" y="114"/>
                </a:lnTo>
                <a:lnTo>
                  <a:pt x="991" y="121"/>
                </a:lnTo>
                <a:lnTo>
                  <a:pt x="996" y="128"/>
                </a:lnTo>
                <a:lnTo>
                  <a:pt x="1003" y="131"/>
                </a:lnTo>
                <a:lnTo>
                  <a:pt x="1017" y="135"/>
                </a:lnTo>
                <a:lnTo>
                  <a:pt x="1026" y="142"/>
                </a:lnTo>
                <a:lnTo>
                  <a:pt x="1037" y="142"/>
                </a:lnTo>
                <a:lnTo>
                  <a:pt x="1049" y="142"/>
                </a:lnTo>
                <a:lnTo>
                  <a:pt x="1063" y="147"/>
                </a:lnTo>
                <a:lnTo>
                  <a:pt x="1066" y="149"/>
                </a:lnTo>
                <a:lnTo>
                  <a:pt x="1070" y="154"/>
                </a:lnTo>
                <a:lnTo>
                  <a:pt x="1073" y="157"/>
                </a:lnTo>
                <a:lnTo>
                  <a:pt x="1079" y="161"/>
                </a:lnTo>
                <a:lnTo>
                  <a:pt x="1079" y="166"/>
                </a:lnTo>
                <a:lnTo>
                  <a:pt x="1075" y="166"/>
                </a:lnTo>
                <a:lnTo>
                  <a:pt x="1065" y="182"/>
                </a:lnTo>
                <a:lnTo>
                  <a:pt x="1052" y="196"/>
                </a:lnTo>
                <a:lnTo>
                  <a:pt x="1040" y="211"/>
                </a:lnTo>
                <a:lnTo>
                  <a:pt x="1051" y="211"/>
                </a:lnTo>
                <a:lnTo>
                  <a:pt x="1068" y="203"/>
                </a:lnTo>
                <a:lnTo>
                  <a:pt x="1087" y="199"/>
                </a:lnTo>
                <a:lnTo>
                  <a:pt x="1106" y="201"/>
                </a:lnTo>
                <a:lnTo>
                  <a:pt x="1127" y="206"/>
                </a:lnTo>
                <a:lnTo>
                  <a:pt x="1148" y="215"/>
                </a:lnTo>
                <a:lnTo>
                  <a:pt x="1166" y="225"/>
                </a:lnTo>
                <a:lnTo>
                  <a:pt x="1178" y="238"/>
                </a:lnTo>
                <a:lnTo>
                  <a:pt x="1185" y="250"/>
                </a:lnTo>
                <a:lnTo>
                  <a:pt x="1192" y="264"/>
                </a:lnTo>
                <a:lnTo>
                  <a:pt x="1190" y="278"/>
                </a:lnTo>
                <a:lnTo>
                  <a:pt x="1185" y="292"/>
                </a:lnTo>
                <a:lnTo>
                  <a:pt x="1199" y="292"/>
                </a:lnTo>
                <a:lnTo>
                  <a:pt x="1213" y="292"/>
                </a:lnTo>
                <a:lnTo>
                  <a:pt x="1223" y="293"/>
                </a:lnTo>
                <a:lnTo>
                  <a:pt x="1232" y="300"/>
                </a:lnTo>
                <a:lnTo>
                  <a:pt x="1234" y="302"/>
                </a:lnTo>
                <a:lnTo>
                  <a:pt x="1234" y="304"/>
                </a:lnTo>
                <a:lnTo>
                  <a:pt x="1234" y="306"/>
                </a:lnTo>
                <a:lnTo>
                  <a:pt x="1236" y="307"/>
                </a:lnTo>
                <a:lnTo>
                  <a:pt x="1236" y="311"/>
                </a:lnTo>
                <a:lnTo>
                  <a:pt x="1251" y="311"/>
                </a:lnTo>
                <a:lnTo>
                  <a:pt x="1251" y="321"/>
                </a:lnTo>
                <a:lnTo>
                  <a:pt x="1251" y="332"/>
                </a:lnTo>
                <a:lnTo>
                  <a:pt x="1255" y="342"/>
                </a:lnTo>
                <a:lnTo>
                  <a:pt x="1264" y="334"/>
                </a:lnTo>
                <a:lnTo>
                  <a:pt x="1274" y="332"/>
                </a:lnTo>
                <a:lnTo>
                  <a:pt x="1284" y="335"/>
                </a:lnTo>
                <a:lnTo>
                  <a:pt x="1297" y="337"/>
                </a:lnTo>
                <a:lnTo>
                  <a:pt x="1312" y="337"/>
                </a:lnTo>
                <a:lnTo>
                  <a:pt x="1333" y="335"/>
                </a:lnTo>
                <a:lnTo>
                  <a:pt x="1360" y="334"/>
                </a:lnTo>
                <a:lnTo>
                  <a:pt x="1386" y="332"/>
                </a:lnTo>
                <a:lnTo>
                  <a:pt x="1412" y="334"/>
                </a:lnTo>
                <a:lnTo>
                  <a:pt x="1435" y="337"/>
                </a:lnTo>
                <a:lnTo>
                  <a:pt x="1454" y="346"/>
                </a:lnTo>
                <a:lnTo>
                  <a:pt x="1469" y="356"/>
                </a:lnTo>
                <a:lnTo>
                  <a:pt x="1483" y="367"/>
                </a:lnTo>
                <a:lnTo>
                  <a:pt x="1499" y="377"/>
                </a:lnTo>
                <a:lnTo>
                  <a:pt x="1517" y="384"/>
                </a:lnTo>
                <a:lnTo>
                  <a:pt x="1517" y="395"/>
                </a:lnTo>
                <a:lnTo>
                  <a:pt x="1531" y="395"/>
                </a:lnTo>
                <a:lnTo>
                  <a:pt x="1532" y="407"/>
                </a:lnTo>
                <a:lnTo>
                  <a:pt x="1534" y="416"/>
                </a:lnTo>
                <a:lnTo>
                  <a:pt x="1531" y="426"/>
                </a:lnTo>
                <a:lnTo>
                  <a:pt x="1536" y="426"/>
                </a:lnTo>
                <a:lnTo>
                  <a:pt x="1538" y="424"/>
                </a:lnTo>
                <a:lnTo>
                  <a:pt x="1539" y="423"/>
                </a:lnTo>
                <a:lnTo>
                  <a:pt x="1539" y="423"/>
                </a:lnTo>
                <a:lnTo>
                  <a:pt x="1539" y="423"/>
                </a:lnTo>
                <a:lnTo>
                  <a:pt x="1541" y="423"/>
                </a:lnTo>
                <a:lnTo>
                  <a:pt x="1543" y="423"/>
                </a:lnTo>
                <a:lnTo>
                  <a:pt x="1553" y="437"/>
                </a:lnTo>
                <a:lnTo>
                  <a:pt x="1559" y="454"/>
                </a:lnTo>
                <a:lnTo>
                  <a:pt x="1562" y="475"/>
                </a:lnTo>
                <a:lnTo>
                  <a:pt x="1565" y="494"/>
                </a:lnTo>
                <a:lnTo>
                  <a:pt x="1571" y="513"/>
                </a:lnTo>
                <a:lnTo>
                  <a:pt x="1581" y="526"/>
                </a:lnTo>
                <a:lnTo>
                  <a:pt x="1583" y="527"/>
                </a:lnTo>
                <a:lnTo>
                  <a:pt x="1585" y="527"/>
                </a:lnTo>
                <a:lnTo>
                  <a:pt x="1585" y="527"/>
                </a:lnTo>
                <a:lnTo>
                  <a:pt x="1586" y="527"/>
                </a:lnTo>
                <a:lnTo>
                  <a:pt x="1588" y="527"/>
                </a:lnTo>
                <a:lnTo>
                  <a:pt x="1593" y="526"/>
                </a:lnTo>
                <a:lnTo>
                  <a:pt x="1593" y="533"/>
                </a:lnTo>
                <a:lnTo>
                  <a:pt x="1593" y="536"/>
                </a:lnTo>
                <a:lnTo>
                  <a:pt x="1595" y="540"/>
                </a:lnTo>
                <a:lnTo>
                  <a:pt x="1597" y="541"/>
                </a:lnTo>
                <a:lnTo>
                  <a:pt x="1600" y="543"/>
                </a:lnTo>
                <a:lnTo>
                  <a:pt x="1604" y="545"/>
                </a:lnTo>
                <a:lnTo>
                  <a:pt x="1606" y="547"/>
                </a:lnTo>
                <a:lnTo>
                  <a:pt x="1607" y="548"/>
                </a:lnTo>
                <a:lnTo>
                  <a:pt x="1609" y="548"/>
                </a:lnTo>
                <a:lnTo>
                  <a:pt x="1613" y="548"/>
                </a:lnTo>
                <a:lnTo>
                  <a:pt x="1616" y="550"/>
                </a:lnTo>
                <a:lnTo>
                  <a:pt x="1618" y="571"/>
                </a:lnTo>
                <a:lnTo>
                  <a:pt x="1614" y="588"/>
                </a:lnTo>
                <a:lnTo>
                  <a:pt x="1607" y="608"/>
                </a:lnTo>
                <a:lnTo>
                  <a:pt x="1604" y="606"/>
                </a:lnTo>
                <a:lnTo>
                  <a:pt x="1602" y="604"/>
                </a:lnTo>
                <a:lnTo>
                  <a:pt x="1599" y="604"/>
                </a:lnTo>
                <a:lnTo>
                  <a:pt x="1593" y="602"/>
                </a:lnTo>
                <a:lnTo>
                  <a:pt x="1576" y="623"/>
                </a:lnTo>
                <a:lnTo>
                  <a:pt x="1560" y="644"/>
                </a:lnTo>
                <a:lnTo>
                  <a:pt x="1546" y="669"/>
                </a:lnTo>
                <a:lnTo>
                  <a:pt x="1553" y="670"/>
                </a:lnTo>
                <a:lnTo>
                  <a:pt x="1559" y="670"/>
                </a:lnTo>
                <a:lnTo>
                  <a:pt x="1564" y="674"/>
                </a:lnTo>
                <a:lnTo>
                  <a:pt x="1567" y="677"/>
                </a:lnTo>
                <a:lnTo>
                  <a:pt x="1569" y="684"/>
                </a:lnTo>
                <a:lnTo>
                  <a:pt x="1572" y="693"/>
                </a:lnTo>
                <a:lnTo>
                  <a:pt x="1574" y="702"/>
                </a:lnTo>
                <a:lnTo>
                  <a:pt x="1576" y="711"/>
                </a:lnTo>
                <a:lnTo>
                  <a:pt x="1581" y="718"/>
                </a:lnTo>
                <a:lnTo>
                  <a:pt x="1602" y="730"/>
                </a:lnTo>
                <a:lnTo>
                  <a:pt x="1628" y="735"/>
                </a:lnTo>
                <a:lnTo>
                  <a:pt x="1658" y="737"/>
                </a:lnTo>
                <a:lnTo>
                  <a:pt x="1663" y="733"/>
                </a:lnTo>
                <a:lnTo>
                  <a:pt x="1668" y="732"/>
                </a:lnTo>
                <a:lnTo>
                  <a:pt x="1675" y="730"/>
                </a:lnTo>
                <a:lnTo>
                  <a:pt x="1681" y="726"/>
                </a:lnTo>
                <a:lnTo>
                  <a:pt x="1691" y="716"/>
                </a:lnTo>
                <a:lnTo>
                  <a:pt x="1698" y="704"/>
                </a:lnTo>
                <a:lnTo>
                  <a:pt x="1705" y="693"/>
                </a:lnTo>
                <a:lnTo>
                  <a:pt x="1716" y="684"/>
                </a:lnTo>
                <a:lnTo>
                  <a:pt x="1730" y="677"/>
                </a:lnTo>
                <a:lnTo>
                  <a:pt x="1749" y="677"/>
                </a:lnTo>
                <a:lnTo>
                  <a:pt x="1773" y="681"/>
                </a:lnTo>
                <a:lnTo>
                  <a:pt x="1798" y="686"/>
                </a:lnTo>
                <a:lnTo>
                  <a:pt x="1824" y="695"/>
                </a:lnTo>
                <a:lnTo>
                  <a:pt x="1847" y="705"/>
                </a:lnTo>
                <a:lnTo>
                  <a:pt x="1869" y="714"/>
                </a:lnTo>
                <a:lnTo>
                  <a:pt x="1885" y="725"/>
                </a:lnTo>
                <a:lnTo>
                  <a:pt x="1895" y="733"/>
                </a:lnTo>
                <a:lnTo>
                  <a:pt x="1908" y="765"/>
                </a:lnTo>
                <a:lnTo>
                  <a:pt x="1920" y="761"/>
                </a:lnTo>
                <a:lnTo>
                  <a:pt x="1920" y="768"/>
                </a:lnTo>
                <a:lnTo>
                  <a:pt x="1923" y="772"/>
                </a:lnTo>
                <a:lnTo>
                  <a:pt x="1958" y="761"/>
                </a:lnTo>
                <a:lnTo>
                  <a:pt x="1974" y="766"/>
                </a:lnTo>
                <a:lnTo>
                  <a:pt x="1991" y="777"/>
                </a:lnTo>
                <a:lnTo>
                  <a:pt x="2007" y="784"/>
                </a:lnTo>
                <a:lnTo>
                  <a:pt x="2045" y="779"/>
                </a:lnTo>
                <a:lnTo>
                  <a:pt x="2058" y="787"/>
                </a:lnTo>
                <a:lnTo>
                  <a:pt x="2080" y="789"/>
                </a:lnTo>
                <a:lnTo>
                  <a:pt x="2103" y="786"/>
                </a:lnTo>
                <a:lnTo>
                  <a:pt x="2124" y="784"/>
                </a:lnTo>
                <a:lnTo>
                  <a:pt x="2145" y="787"/>
                </a:lnTo>
                <a:lnTo>
                  <a:pt x="2173" y="801"/>
                </a:lnTo>
                <a:lnTo>
                  <a:pt x="2197" y="821"/>
                </a:lnTo>
                <a:lnTo>
                  <a:pt x="2220" y="840"/>
                </a:lnTo>
                <a:lnTo>
                  <a:pt x="2243" y="859"/>
                </a:lnTo>
                <a:lnTo>
                  <a:pt x="2269" y="876"/>
                </a:lnTo>
                <a:lnTo>
                  <a:pt x="2283" y="880"/>
                </a:lnTo>
                <a:lnTo>
                  <a:pt x="2302" y="883"/>
                </a:lnTo>
                <a:lnTo>
                  <a:pt x="2327" y="887"/>
                </a:lnTo>
                <a:lnTo>
                  <a:pt x="2349" y="892"/>
                </a:lnTo>
                <a:lnTo>
                  <a:pt x="2367" y="897"/>
                </a:lnTo>
                <a:lnTo>
                  <a:pt x="2375" y="903"/>
                </a:lnTo>
                <a:lnTo>
                  <a:pt x="2382" y="918"/>
                </a:lnTo>
                <a:lnTo>
                  <a:pt x="2386" y="936"/>
                </a:lnTo>
                <a:lnTo>
                  <a:pt x="2391" y="953"/>
                </a:lnTo>
                <a:lnTo>
                  <a:pt x="2403" y="988"/>
                </a:lnTo>
                <a:lnTo>
                  <a:pt x="2407" y="1021"/>
                </a:lnTo>
                <a:lnTo>
                  <a:pt x="2405" y="1051"/>
                </a:lnTo>
                <a:lnTo>
                  <a:pt x="2396" y="1079"/>
                </a:lnTo>
                <a:lnTo>
                  <a:pt x="2384" y="1105"/>
                </a:lnTo>
                <a:lnTo>
                  <a:pt x="2368" y="1129"/>
                </a:lnTo>
                <a:lnTo>
                  <a:pt x="2349" y="1156"/>
                </a:lnTo>
                <a:lnTo>
                  <a:pt x="2292" y="1194"/>
                </a:lnTo>
                <a:lnTo>
                  <a:pt x="2281" y="1215"/>
                </a:lnTo>
                <a:lnTo>
                  <a:pt x="2272" y="1236"/>
                </a:lnTo>
                <a:lnTo>
                  <a:pt x="2265" y="1259"/>
                </a:lnTo>
                <a:lnTo>
                  <a:pt x="2257" y="1273"/>
                </a:lnTo>
                <a:lnTo>
                  <a:pt x="2246" y="1285"/>
                </a:lnTo>
                <a:lnTo>
                  <a:pt x="2237" y="1299"/>
                </a:lnTo>
                <a:lnTo>
                  <a:pt x="2218" y="1302"/>
                </a:lnTo>
                <a:lnTo>
                  <a:pt x="2215" y="1283"/>
                </a:lnTo>
                <a:lnTo>
                  <a:pt x="2208" y="1283"/>
                </a:lnTo>
                <a:lnTo>
                  <a:pt x="2208" y="1321"/>
                </a:lnTo>
                <a:lnTo>
                  <a:pt x="2199" y="1339"/>
                </a:lnTo>
                <a:lnTo>
                  <a:pt x="2197" y="1360"/>
                </a:lnTo>
                <a:lnTo>
                  <a:pt x="2201" y="1383"/>
                </a:lnTo>
                <a:lnTo>
                  <a:pt x="2204" y="1404"/>
                </a:lnTo>
                <a:lnTo>
                  <a:pt x="2211" y="1424"/>
                </a:lnTo>
                <a:lnTo>
                  <a:pt x="2215" y="1440"/>
                </a:lnTo>
                <a:lnTo>
                  <a:pt x="2215" y="1454"/>
                </a:lnTo>
                <a:lnTo>
                  <a:pt x="2211" y="1466"/>
                </a:lnTo>
                <a:lnTo>
                  <a:pt x="2206" y="1477"/>
                </a:lnTo>
                <a:lnTo>
                  <a:pt x="2203" y="1486"/>
                </a:lnTo>
                <a:lnTo>
                  <a:pt x="2208" y="1552"/>
                </a:lnTo>
                <a:lnTo>
                  <a:pt x="2196" y="1557"/>
                </a:lnTo>
                <a:lnTo>
                  <a:pt x="2187" y="1564"/>
                </a:lnTo>
                <a:lnTo>
                  <a:pt x="2182" y="1573"/>
                </a:lnTo>
                <a:lnTo>
                  <a:pt x="2180" y="1590"/>
                </a:lnTo>
                <a:lnTo>
                  <a:pt x="2189" y="1606"/>
                </a:lnTo>
                <a:lnTo>
                  <a:pt x="2192" y="1625"/>
                </a:lnTo>
                <a:lnTo>
                  <a:pt x="2180" y="1637"/>
                </a:lnTo>
                <a:lnTo>
                  <a:pt x="2176" y="1650"/>
                </a:lnTo>
                <a:lnTo>
                  <a:pt x="2171" y="1662"/>
                </a:lnTo>
                <a:lnTo>
                  <a:pt x="2164" y="1678"/>
                </a:lnTo>
                <a:lnTo>
                  <a:pt x="2157" y="1688"/>
                </a:lnTo>
                <a:lnTo>
                  <a:pt x="2152" y="1695"/>
                </a:lnTo>
                <a:lnTo>
                  <a:pt x="2145" y="1700"/>
                </a:lnTo>
                <a:lnTo>
                  <a:pt x="2141" y="1704"/>
                </a:lnTo>
                <a:lnTo>
                  <a:pt x="2138" y="1709"/>
                </a:lnTo>
                <a:lnTo>
                  <a:pt x="2136" y="1719"/>
                </a:lnTo>
                <a:lnTo>
                  <a:pt x="2136" y="1733"/>
                </a:lnTo>
                <a:lnTo>
                  <a:pt x="2138" y="1754"/>
                </a:lnTo>
                <a:lnTo>
                  <a:pt x="2112" y="1768"/>
                </a:lnTo>
                <a:lnTo>
                  <a:pt x="2087" y="1782"/>
                </a:lnTo>
                <a:lnTo>
                  <a:pt x="2091" y="1786"/>
                </a:lnTo>
                <a:lnTo>
                  <a:pt x="2093" y="1789"/>
                </a:lnTo>
                <a:lnTo>
                  <a:pt x="2093" y="1791"/>
                </a:lnTo>
                <a:lnTo>
                  <a:pt x="2093" y="1795"/>
                </a:lnTo>
                <a:lnTo>
                  <a:pt x="2093" y="1796"/>
                </a:lnTo>
                <a:lnTo>
                  <a:pt x="2075" y="1805"/>
                </a:lnTo>
                <a:lnTo>
                  <a:pt x="2058" y="1803"/>
                </a:lnTo>
                <a:lnTo>
                  <a:pt x="2040" y="1800"/>
                </a:lnTo>
                <a:lnTo>
                  <a:pt x="2026" y="1793"/>
                </a:lnTo>
                <a:lnTo>
                  <a:pt x="2018" y="1800"/>
                </a:lnTo>
                <a:lnTo>
                  <a:pt x="2004" y="1803"/>
                </a:lnTo>
                <a:lnTo>
                  <a:pt x="1988" y="1805"/>
                </a:lnTo>
                <a:lnTo>
                  <a:pt x="1972" y="1807"/>
                </a:lnTo>
                <a:lnTo>
                  <a:pt x="1958" y="1808"/>
                </a:lnTo>
                <a:lnTo>
                  <a:pt x="1955" y="1815"/>
                </a:lnTo>
                <a:lnTo>
                  <a:pt x="1948" y="1824"/>
                </a:lnTo>
                <a:lnTo>
                  <a:pt x="1939" y="1835"/>
                </a:lnTo>
                <a:lnTo>
                  <a:pt x="1930" y="1842"/>
                </a:lnTo>
                <a:lnTo>
                  <a:pt x="1923" y="1847"/>
                </a:lnTo>
                <a:lnTo>
                  <a:pt x="1892" y="1843"/>
                </a:lnTo>
                <a:lnTo>
                  <a:pt x="1881" y="1849"/>
                </a:lnTo>
                <a:lnTo>
                  <a:pt x="1867" y="1857"/>
                </a:lnTo>
                <a:lnTo>
                  <a:pt x="1850" y="1870"/>
                </a:lnTo>
                <a:lnTo>
                  <a:pt x="1833" y="1882"/>
                </a:lnTo>
                <a:lnTo>
                  <a:pt x="1820" y="1892"/>
                </a:lnTo>
                <a:lnTo>
                  <a:pt x="1812" y="1901"/>
                </a:lnTo>
                <a:lnTo>
                  <a:pt x="1808" y="1901"/>
                </a:lnTo>
                <a:lnTo>
                  <a:pt x="1805" y="1924"/>
                </a:lnTo>
                <a:lnTo>
                  <a:pt x="1801" y="1925"/>
                </a:lnTo>
                <a:lnTo>
                  <a:pt x="1798" y="1927"/>
                </a:lnTo>
                <a:lnTo>
                  <a:pt x="1796" y="1925"/>
                </a:lnTo>
                <a:lnTo>
                  <a:pt x="1794" y="1925"/>
                </a:lnTo>
                <a:lnTo>
                  <a:pt x="1792" y="1924"/>
                </a:lnTo>
                <a:lnTo>
                  <a:pt x="1789" y="1924"/>
                </a:lnTo>
                <a:lnTo>
                  <a:pt x="1787" y="1924"/>
                </a:lnTo>
                <a:lnTo>
                  <a:pt x="1784" y="1927"/>
                </a:lnTo>
                <a:lnTo>
                  <a:pt x="1780" y="1931"/>
                </a:lnTo>
                <a:lnTo>
                  <a:pt x="1785" y="1946"/>
                </a:lnTo>
                <a:lnTo>
                  <a:pt x="1784" y="1964"/>
                </a:lnTo>
                <a:lnTo>
                  <a:pt x="1780" y="1980"/>
                </a:lnTo>
                <a:lnTo>
                  <a:pt x="1780" y="1997"/>
                </a:lnTo>
                <a:lnTo>
                  <a:pt x="1784" y="2000"/>
                </a:lnTo>
                <a:lnTo>
                  <a:pt x="1787" y="2006"/>
                </a:lnTo>
                <a:lnTo>
                  <a:pt x="1791" y="2009"/>
                </a:lnTo>
                <a:lnTo>
                  <a:pt x="1794" y="2013"/>
                </a:lnTo>
                <a:lnTo>
                  <a:pt x="1798" y="2016"/>
                </a:lnTo>
                <a:lnTo>
                  <a:pt x="1799" y="2020"/>
                </a:lnTo>
                <a:lnTo>
                  <a:pt x="1792" y="2089"/>
                </a:lnTo>
                <a:lnTo>
                  <a:pt x="1773" y="2105"/>
                </a:lnTo>
                <a:lnTo>
                  <a:pt x="1757" y="2124"/>
                </a:lnTo>
                <a:lnTo>
                  <a:pt x="1747" y="2147"/>
                </a:lnTo>
                <a:lnTo>
                  <a:pt x="1738" y="2172"/>
                </a:lnTo>
                <a:lnTo>
                  <a:pt x="1728" y="2196"/>
                </a:lnTo>
                <a:lnTo>
                  <a:pt x="1716" y="2220"/>
                </a:lnTo>
                <a:lnTo>
                  <a:pt x="1707" y="2231"/>
                </a:lnTo>
                <a:lnTo>
                  <a:pt x="1695" y="2240"/>
                </a:lnTo>
                <a:lnTo>
                  <a:pt x="1684" y="2250"/>
                </a:lnTo>
                <a:lnTo>
                  <a:pt x="1681" y="2250"/>
                </a:lnTo>
                <a:lnTo>
                  <a:pt x="1681" y="2240"/>
                </a:lnTo>
                <a:lnTo>
                  <a:pt x="1698" y="2222"/>
                </a:lnTo>
                <a:lnTo>
                  <a:pt x="1712" y="2199"/>
                </a:lnTo>
                <a:lnTo>
                  <a:pt x="1719" y="2173"/>
                </a:lnTo>
                <a:lnTo>
                  <a:pt x="1716" y="2173"/>
                </a:lnTo>
                <a:lnTo>
                  <a:pt x="1716" y="2170"/>
                </a:lnTo>
                <a:lnTo>
                  <a:pt x="1709" y="2172"/>
                </a:lnTo>
                <a:lnTo>
                  <a:pt x="1700" y="2173"/>
                </a:lnTo>
                <a:lnTo>
                  <a:pt x="1689" y="2173"/>
                </a:lnTo>
                <a:lnTo>
                  <a:pt x="1688" y="2194"/>
                </a:lnTo>
                <a:lnTo>
                  <a:pt x="1682" y="2206"/>
                </a:lnTo>
                <a:lnTo>
                  <a:pt x="1677" y="2213"/>
                </a:lnTo>
                <a:lnTo>
                  <a:pt x="1670" y="2219"/>
                </a:lnTo>
                <a:lnTo>
                  <a:pt x="1663" y="2222"/>
                </a:lnTo>
                <a:lnTo>
                  <a:pt x="1658" y="2231"/>
                </a:lnTo>
                <a:lnTo>
                  <a:pt x="1655" y="2245"/>
                </a:lnTo>
                <a:lnTo>
                  <a:pt x="1655" y="2262"/>
                </a:lnTo>
                <a:lnTo>
                  <a:pt x="1658" y="2280"/>
                </a:lnTo>
                <a:lnTo>
                  <a:pt x="1658" y="2295"/>
                </a:lnTo>
                <a:lnTo>
                  <a:pt x="1655" y="2308"/>
                </a:lnTo>
                <a:lnTo>
                  <a:pt x="1649" y="2322"/>
                </a:lnTo>
                <a:lnTo>
                  <a:pt x="1642" y="2329"/>
                </a:lnTo>
                <a:lnTo>
                  <a:pt x="1635" y="2332"/>
                </a:lnTo>
                <a:lnTo>
                  <a:pt x="1628" y="2336"/>
                </a:lnTo>
                <a:lnTo>
                  <a:pt x="1620" y="2343"/>
                </a:lnTo>
                <a:lnTo>
                  <a:pt x="1620" y="2343"/>
                </a:lnTo>
                <a:lnTo>
                  <a:pt x="1621" y="2346"/>
                </a:lnTo>
                <a:lnTo>
                  <a:pt x="1623" y="2351"/>
                </a:lnTo>
                <a:lnTo>
                  <a:pt x="1623" y="2357"/>
                </a:lnTo>
                <a:lnTo>
                  <a:pt x="1623" y="2362"/>
                </a:lnTo>
                <a:lnTo>
                  <a:pt x="1625" y="2365"/>
                </a:lnTo>
                <a:lnTo>
                  <a:pt x="1623" y="2369"/>
                </a:lnTo>
                <a:lnTo>
                  <a:pt x="1621" y="2374"/>
                </a:lnTo>
                <a:lnTo>
                  <a:pt x="1618" y="2379"/>
                </a:lnTo>
                <a:lnTo>
                  <a:pt x="1614" y="2384"/>
                </a:lnTo>
                <a:lnTo>
                  <a:pt x="1609" y="2390"/>
                </a:lnTo>
                <a:lnTo>
                  <a:pt x="1606" y="2393"/>
                </a:lnTo>
                <a:lnTo>
                  <a:pt x="1600" y="2397"/>
                </a:lnTo>
                <a:lnTo>
                  <a:pt x="1579" y="2409"/>
                </a:lnTo>
                <a:lnTo>
                  <a:pt x="1555" y="2414"/>
                </a:lnTo>
                <a:lnTo>
                  <a:pt x="1529" y="2414"/>
                </a:lnTo>
                <a:lnTo>
                  <a:pt x="1501" y="2409"/>
                </a:lnTo>
                <a:lnTo>
                  <a:pt x="1471" y="2402"/>
                </a:lnTo>
                <a:lnTo>
                  <a:pt x="1442" y="2393"/>
                </a:lnTo>
                <a:lnTo>
                  <a:pt x="1415" y="2386"/>
                </a:lnTo>
                <a:lnTo>
                  <a:pt x="1389" y="2381"/>
                </a:lnTo>
                <a:lnTo>
                  <a:pt x="1389" y="2384"/>
                </a:lnTo>
                <a:lnTo>
                  <a:pt x="1393" y="2384"/>
                </a:lnTo>
                <a:lnTo>
                  <a:pt x="1393" y="2388"/>
                </a:lnTo>
                <a:lnTo>
                  <a:pt x="1410" y="2393"/>
                </a:lnTo>
                <a:lnTo>
                  <a:pt x="1426" y="2400"/>
                </a:lnTo>
                <a:lnTo>
                  <a:pt x="1442" y="2407"/>
                </a:lnTo>
                <a:lnTo>
                  <a:pt x="1454" y="2418"/>
                </a:lnTo>
                <a:lnTo>
                  <a:pt x="1463" y="2432"/>
                </a:lnTo>
                <a:lnTo>
                  <a:pt x="1464" y="2435"/>
                </a:lnTo>
                <a:lnTo>
                  <a:pt x="1464" y="2440"/>
                </a:lnTo>
                <a:lnTo>
                  <a:pt x="1464" y="2444"/>
                </a:lnTo>
                <a:lnTo>
                  <a:pt x="1463" y="2451"/>
                </a:lnTo>
                <a:lnTo>
                  <a:pt x="1463" y="2458"/>
                </a:lnTo>
                <a:lnTo>
                  <a:pt x="1475" y="2463"/>
                </a:lnTo>
                <a:lnTo>
                  <a:pt x="1489" y="2472"/>
                </a:lnTo>
                <a:lnTo>
                  <a:pt x="1501" y="2482"/>
                </a:lnTo>
                <a:lnTo>
                  <a:pt x="1508" y="2493"/>
                </a:lnTo>
                <a:lnTo>
                  <a:pt x="1503" y="2510"/>
                </a:lnTo>
                <a:lnTo>
                  <a:pt x="1496" y="2533"/>
                </a:lnTo>
                <a:lnTo>
                  <a:pt x="1489" y="2556"/>
                </a:lnTo>
                <a:lnTo>
                  <a:pt x="1478" y="2576"/>
                </a:lnTo>
                <a:lnTo>
                  <a:pt x="1461" y="2589"/>
                </a:lnTo>
                <a:lnTo>
                  <a:pt x="1436" y="2599"/>
                </a:lnTo>
                <a:lnTo>
                  <a:pt x="1407" y="2608"/>
                </a:lnTo>
                <a:lnTo>
                  <a:pt x="1373" y="2613"/>
                </a:lnTo>
                <a:lnTo>
                  <a:pt x="1339" y="2615"/>
                </a:lnTo>
                <a:lnTo>
                  <a:pt x="1305" y="2615"/>
                </a:lnTo>
                <a:lnTo>
                  <a:pt x="1274" y="2611"/>
                </a:lnTo>
                <a:lnTo>
                  <a:pt x="1274" y="2618"/>
                </a:lnTo>
                <a:lnTo>
                  <a:pt x="1279" y="2622"/>
                </a:lnTo>
                <a:lnTo>
                  <a:pt x="1284" y="2624"/>
                </a:lnTo>
                <a:lnTo>
                  <a:pt x="1288" y="2625"/>
                </a:lnTo>
                <a:lnTo>
                  <a:pt x="1290" y="2629"/>
                </a:lnTo>
                <a:lnTo>
                  <a:pt x="1291" y="2634"/>
                </a:lnTo>
                <a:lnTo>
                  <a:pt x="1293" y="2643"/>
                </a:lnTo>
                <a:lnTo>
                  <a:pt x="1295" y="2650"/>
                </a:lnTo>
                <a:lnTo>
                  <a:pt x="1293" y="2657"/>
                </a:lnTo>
                <a:lnTo>
                  <a:pt x="1290" y="2664"/>
                </a:lnTo>
                <a:lnTo>
                  <a:pt x="1288" y="2671"/>
                </a:lnTo>
                <a:lnTo>
                  <a:pt x="1290" y="2679"/>
                </a:lnTo>
                <a:lnTo>
                  <a:pt x="1293" y="2686"/>
                </a:lnTo>
                <a:lnTo>
                  <a:pt x="1298" y="2692"/>
                </a:lnTo>
                <a:lnTo>
                  <a:pt x="1302" y="2699"/>
                </a:lnTo>
                <a:lnTo>
                  <a:pt x="1305" y="2711"/>
                </a:lnTo>
                <a:lnTo>
                  <a:pt x="1288" y="2718"/>
                </a:lnTo>
                <a:lnTo>
                  <a:pt x="1271" y="2723"/>
                </a:lnTo>
                <a:lnTo>
                  <a:pt x="1250" y="2727"/>
                </a:lnTo>
                <a:lnTo>
                  <a:pt x="1223" y="2727"/>
                </a:lnTo>
                <a:lnTo>
                  <a:pt x="1215" y="2720"/>
                </a:lnTo>
                <a:lnTo>
                  <a:pt x="1202" y="2714"/>
                </a:lnTo>
                <a:lnTo>
                  <a:pt x="1187" y="2711"/>
                </a:lnTo>
                <a:lnTo>
                  <a:pt x="1175" y="2707"/>
                </a:lnTo>
                <a:lnTo>
                  <a:pt x="1175" y="2714"/>
                </a:lnTo>
                <a:lnTo>
                  <a:pt x="1187" y="2730"/>
                </a:lnTo>
                <a:lnTo>
                  <a:pt x="1197" y="2749"/>
                </a:lnTo>
                <a:lnTo>
                  <a:pt x="1197" y="2765"/>
                </a:lnTo>
                <a:lnTo>
                  <a:pt x="1201" y="2768"/>
                </a:lnTo>
                <a:lnTo>
                  <a:pt x="1204" y="2770"/>
                </a:lnTo>
                <a:lnTo>
                  <a:pt x="1208" y="2772"/>
                </a:lnTo>
                <a:lnTo>
                  <a:pt x="1211" y="2772"/>
                </a:lnTo>
                <a:lnTo>
                  <a:pt x="1213" y="2772"/>
                </a:lnTo>
                <a:lnTo>
                  <a:pt x="1216" y="2772"/>
                </a:lnTo>
                <a:lnTo>
                  <a:pt x="1218" y="2774"/>
                </a:lnTo>
                <a:lnTo>
                  <a:pt x="1220" y="2777"/>
                </a:lnTo>
                <a:lnTo>
                  <a:pt x="1223" y="2781"/>
                </a:lnTo>
                <a:lnTo>
                  <a:pt x="1223" y="2788"/>
                </a:lnTo>
                <a:lnTo>
                  <a:pt x="1222" y="2791"/>
                </a:lnTo>
                <a:lnTo>
                  <a:pt x="1222" y="2793"/>
                </a:lnTo>
                <a:lnTo>
                  <a:pt x="1222" y="2795"/>
                </a:lnTo>
                <a:lnTo>
                  <a:pt x="1222" y="2796"/>
                </a:lnTo>
                <a:lnTo>
                  <a:pt x="1223" y="2800"/>
                </a:lnTo>
                <a:lnTo>
                  <a:pt x="1223" y="2803"/>
                </a:lnTo>
                <a:lnTo>
                  <a:pt x="1236" y="2803"/>
                </a:lnTo>
                <a:lnTo>
                  <a:pt x="1234" y="2817"/>
                </a:lnTo>
                <a:lnTo>
                  <a:pt x="1229" y="2826"/>
                </a:lnTo>
                <a:lnTo>
                  <a:pt x="1223" y="2833"/>
                </a:lnTo>
                <a:lnTo>
                  <a:pt x="1220" y="2842"/>
                </a:lnTo>
                <a:lnTo>
                  <a:pt x="1222" y="2849"/>
                </a:lnTo>
                <a:lnTo>
                  <a:pt x="1227" y="2857"/>
                </a:lnTo>
                <a:lnTo>
                  <a:pt x="1232" y="2864"/>
                </a:lnTo>
                <a:lnTo>
                  <a:pt x="1236" y="2871"/>
                </a:lnTo>
                <a:lnTo>
                  <a:pt x="1236" y="2878"/>
                </a:lnTo>
                <a:lnTo>
                  <a:pt x="1236" y="2882"/>
                </a:lnTo>
                <a:lnTo>
                  <a:pt x="1234" y="2885"/>
                </a:lnTo>
                <a:lnTo>
                  <a:pt x="1232" y="2889"/>
                </a:lnTo>
                <a:lnTo>
                  <a:pt x="1230" y="2891"/>
                </a:lnTo>
                <a:lnTo>
                  <a:pt x="1229" y="2894"/>
                </a:lnTo>
                <a:lnTo>
                  <a:pt x="1229" y="2896"/>
                </a:lnTo>
                <a:lnTo>
                  <a:pt x="1229" y="2899"/>
                </a:lnTo>
                <a:lnTo>
                  <a:pt x="1229" y="2901"/>
                </a:lnTo>
                <a:lnTo>
                  <a:pt x="1230" y="2905"/>
                </a:lnTo>
                <a:lnTo>
                  <a:pt x="1232" y="2906"/>
                </a:lnTo>
                <a:lnTo>
                  <a:pt x="1234" y="2910"/>
                </a:lnTo>
                <a:lnTo>
                  <a:pt x="1236" y="2915"/>
                </a:lnTo>
                <a:lnTo>
                  <a:pt x="1202" y="2924"/>
                </a:lnTo>
                <a:lnTo>
                  <a:pt x="1175" y="2938"/>
                </a:lnTo>
                <a:lnTo>
                  <a:pt x="1173" y="2943"/>
                </a:lnTo>
                <a:lnTo>
                  <a:pt x="1171" y="2947"/>
                </a:lnTo>
                <a:lnTo>
                  <a:pt x="1169" y="2952"/>
                </a:lnTo>
                <a:lnTo>
                  <a:pt x="1168" y="2955"/>
                </a:lnTo>
                <a:lnTo>
                  <a:pt x="1166" y="2959"/>
                </a:lnTo>
                <a:lnTo>
                  <a:pt x="1166" y="2960"/>
                </a:lnTo>
                <a:lnTo>
                  <a:pt x="1176" y="2978"/>
                </a:lnTo>
                <a:lnTo>
                  <a:pt x="1190" y="2990"/>
                </a:lnTo>
                <a:lnTo>
                  <a:pt x="1209" y="2999"/>
                </a:lnTo>
                <a:lnTo>
                  <a:pt x="1232" y="3006"/>
                </a:lnTo>
                <a:lnTo>
                  <a:pt x="1255" y="3011"/>
                </a:lnTo>
                <a:lnTo>
                  <a:pt x="1277" y="3015"/>
                </a:lnTo>
                <a:lnTo>
                  <a:pt x="1286" y="3069"/>
                </a:lnTo>
                <a:lnTo>
                  <a:pt x="1271" y="3077"/>
                </a:lnTo>
                <a:lnTo>
                  <a:pt x="1255" y="3091"/>
                </a:lnTo>
                <a:lnTo>
                  <a:pt x="1243" y="3107"/>
                </a:lnTo>
                <a:lnTo>
                  <a:pt x="1236" y="3126"/>
                </a:lnTo>
                <a:lnTo>
                  <a:pt x="1241" y="3137"/>
                </a:lnTo>
                <a:lnTo>
                  <a:pt x="1243" y="3151"/>
                </a:lnTo>
                <a:lnTo>
                  <a:pt x="1243" y="3168"/>
                </a:lnTo>
                <a:lnTo>
                  <a:pt x="1229" y="3172"/>
                </a:lnTo>
                <a:lnTo>
                  <a:pt x="1218" y="3175"/>
                </a:lnTo>
                <a:lnTo>
                  <a:pt x="1204" y="3180"/>
                </a:lnTo>
                <a:lnTo>
                  <a:pt x="1204" y="3194"/>
                </a:lnTo>
                <a:lnTo>
                  <a:pt x="1213" y="3201"/>
                </a:lnTo>
                <a:lnTo>
                  <a:pt x="1223" y="3212"/>
                </a:lnTo>
                <a:lnTo>
                  <a:pt x="1234" y="3226"/>
                </a:lnTo>
                <a:lnTo>
                  <a:pt x="1246" y="3240"/>
                </a:lnTo>
                <a:lnTo>
                  <a:pt x="1255" y="3252"/>
                </a:lnTo>
                <a:lnTo>
                  <a:pt x="1258" y="3261"/>
                </a:lnTo>
                <a:lnTo>
                  <a:pt x="1253" y="3262"/>
                </a:lnTo>
                <a:lnTo>
                  <a:pt x="1250" y="3262"/>
                </a:lnTo>
                <a:lnTo>
                  <a:pt x="1243" y="3264"/>
                </a:lnTo>
                <a:lnTo>
                  <a:pt x="1236" y="3264"/>
                </a:lnTo>
                <a:lnTo>
                  <a:pt x="1234" y="3275"/>
                </a:lnTo>
                <a:lnTo>
                  <a:pt x="1230" y="3285"/>
                </a:lnTo>
                <a:lnTo>
                  <a:pt x="1229" y="3296"/>
                </a:lnTo>
                <a:lnTo>
                  <a:pt x="1222" y="3297"/>
                </a:lnTo>
                <a:lnTo>
                  <a:pt x="1215" y="3303"/>
                </a:lnTo>
                <a:lnTo>
                  <a:pt x="1209" y="3306"/>
                </a:lnTo>
                <a:lnTo>
                  <a:pt x="1204" y="3304"/>
                </a:lnTo>
                <a:lnTo>
                  <a:pt x="1201" y="3303"/>
                </a:lnTo>
                <a:lnTo>
                  <a:pt x="1199" y="3299"/>
                </a:lnTo>
                <a:lnTo>
                  <a:pt x="1197" y="3297"/>
                </a:lnTo>
                <a:lnTo>
                  <a:pt x="1194" y="3296"/>
                </a:lnTo>
                <a:lnTo>
                  <a:pt x="1194" y="3315"/>
                </a:lnTo>
                <a:lnTo>
                  <a:pt x="1202" y="3325"/>
                </a:lnTo>
                <a:lnTo>
                  <a:pt x="1208" y="3341"/>
                </a:lnTo>
                <a:lnTo>
                  <a:pt x="1209" y="3360"/>
                </a:lnTo>
                <a:lnTo>
                  <a:pt x="1188" y="3365"/>
                </a:lnTo>
                <a:lnTo>
                  <a:pt x="1171" y="3371"/>
                </a:lnTo>
                <a:lnTo>
                  <a:pt x="1152" y="3376"/>
                </a:lnTo>
                <a:lnTo>
                  <a:pt x="1152" y="3367"/>
                </a:lnTo>
                <a:lnTo>
                  <a:pt x="1150" y="3365"/>
                </a:lnTo>
                <a:lnTo>
                  <a:pt x="1148" y="3364"/>
                </a:lnTo>
                <a:lnTo>
                  <a:pt x="1148" y="3362"/>
                </a:lnTo>
                <a:lnTo>
                  <a:pt x="1148" y="3360"/>
                </a:lnTo>
                <a:lnTo>
                  <a:pt x="1147" y="3357"/>
                </a:lnTo>
                <a:lnTo>
                  <a:pt x="1134" y="3357"/>
                </a:lnTo>
                <a:lnTo>
                  <a:pt x="1126" y="3355"/>
                </a:lnTo>
                <a:lnTo>
                  <a:pt x="1117" y="3357"/>
                </a:lnTo>
                <a:lnTo>
                  <a:pt x="1105" y="3357"/>
                </a:lnTo>
                <a:lnTo>
                  <a:pt x="1099" y="3341"/>
                </a:lnTo>
                <a:lnTo>
                  <a:pt x="1091" y="3331"/>
                </a:lnTo>
                <a:lnTo>
                  <a:pt x="1080" y="3322"/>
                </a:lnTo>
                <a:lnTo>
                  <a:pt x="1063" y="3318"/>
                </a:lnTo>
                <a:lnTo>
                  <a:pt x="1063" y="3311"/>
                </a:lnTo>
                <a:lnTo>
                  <a:pt x="1063" y="3308"/>
                </a:lnTo>
                <a:lnTo>
                  <a:pt x="1065" y="3304"/>
                </a:lnTo>
                <a:lnTo>
                  <a:pt x="1065" y="3301"/>
                </a:lnTo>
                <a:lnTo>
                  <a:pt x="1063" y="3299"/>
                </a:lnTo>
                <a:lnTo>
                  <a:pt x="1058" y="3296"/>
                </a:lnTo>
                <a:lnTo>
                  <a:pt x="1052" y="3296"/>
                </a:lnTo>
                <a:lnTo>
                  <a:pt x="1049" y="3294"/>
                </a:lnTo>
                <a:lnTo>
                  <a:pt x="1044" y="3294"/>
                </a:lnTo>
                <a:lnTo>
                  <a:pt x="1040" y="3290"/>
                </a:lnTo>
                <a:lnTo>
                  <a:pt x="1037" y="3287"/>
                </a:lnTo>
                <a:lnTo>
                  <a:pt x="1033" y="3283"/>
                </a:lnTo>
                <a:lnTo>
                  <a:pt x="1033" y="3280"/>
                </a:lnTo>
                <a:lnTo>
                  <a:pt x="1033" y="3278"/>
                </a:lnTo>
                <a:lnTo>
                  <a:pt x="1033" y="3275"/>
                </a:lnTo>
                <a:lnTo>
                  <a:pt x="1033" y="3273"/>
                </a:lnTo>
                <a:lnTo>
                  <a:pt x="1033" y="3271"/>
                </a:lnTo>
                <a:lnTo>
                  <a:pt x="1031" y="3269"/>
                </a:lnTo>
                <a:lnTo>
                  <a:pt x="1028" y="3268"/>
                </a:lnTo>
                <a:lnTo>
                  <a:pt x="1024" y="3269"/>
                </a:lnTo>
                <a:lnTo>
                  <a:pt x="1019" y="3269"/>
                </a:lnTo>
                <a:lnTo>
                  <a:pt x="1016" y="3269"/>
                </a:lnTo>
                <a:lnTo>
                  <a:pt x="1012" y="3268"/>
                </a:lnTo>
                <a:lnTo>
                  <a:pt x="1007" y="3266"/>
                </a:lnTo>
                <a:lnTo>
                  <a:pt x="1002" y="3264"/>
                </a:lnTo>
                <a:lnTo>
                  <a:pt x="1002" y="3252"/>
                </a:lnTo>
                <a:lnTo>
                  <a:pt x="989" y="3252"/>
                </a:lnTo>
                <a:lnTo>
                  <a:pt x="991" y="3240"/>
                </a:lnTo>
                <a:lnTo>
                  <a:pt x="995" y="3233"/>
                </a:lnTo>
                <a:lnTo>
                  <a:pt x="1000" y="3226"/>
                </a:lnTo>
                <a:lnTo>
                  <a:pt x="1005" y="3217"/>
                </a:lnTo>
                <a:lnTo>
                  <a:pt x="986" y="3217"/>
                </a:lnTo>
                <a:lnTo>
                  <a:pt x="986" y="3214"/>
                </a:lnTo>
                <a:lnTo>
                  <a:pt x="983" y="3214"/>
                </a:lnTo>
                <a:lnTo>
                  <a:pt x="983" y="3219"/>
                </a:lnTo>
                <a:lnTo>
                  <a:pt x="981" y="3222"/>
                </a:lnTo>
                <a:lnTo>
                  <a:pt x="981" y="3224"/>
                </a:lnTo>
                <a:lnTo>
                  <a:pt x="981" y="3226"/>
                </a:lnTo>
                <a:lnTo>
                  <a:pt x="979" y="3226"/>
                </a:lnTo>
                <a:lnTo>
                  <a:pt x="977" y="3228"/>
                </a:lnTo>
                <a:lnTo>
                  <a:pt x="974" y="3229"/>
                </a:lnTo>
                <a:lnTo>
                  <a:pt x="962" y="3236"/>
                </a:lnTo>
                <a:lnTo>
                  <a:pt x="944" y="3241"/>
                </a:lnTo>
                <a:lnTo>
                  <a:pt x="948" y="3207"/>
                </a:lnTo>
                <a:lnTo>
                  <a:pt x="944" y="3198"/>
                </a:lnTo>
                <a:lnTo>
                  <a:pt x="941" y="3194"/>
                </a:lnTo>
                <a:lnTo>
                  <a:pt x="939" y="3193"/>
                </a:lnTo>
                <a:lnTo>
                  <a:pt x="939" y="3189"/>
                </a:lnTo>
                <a:lnTo>
                  <a:pt x="941" y="3184"/>
                </a:lnTo>
                <a:lnTo>
                  <a:pt x="944" y="3172"/>
                </a:lnTo>
                <a:lnTo>
                  <a:pt x="937" y="3168"/>
                </a:lnTo>
                <a:lnTo>
                  <a:pt x="932" y="3165"/>
                </a:lnTo>
                <a:lnTo>
                  <a:pt x="927" y="3159"/>
                </a:lnTo>
                <a:lnTo>
                  <a:pt x="921" y="3156"/>
                </a:lnTo>
                <a:lnTo>
                  <a:pt x="916" y="3152"/>
                </a:lnTo>
                <a:lnTo>
                  <a:pt x="883" y="3149"/>
                </a:lnTo>
                <a:lnTo>
                  <a:pt x="883" y="3140"/>
                </a:lnTo>
                <a:lnTo>
                  <a:pt x="878" y="3132"/>
                </a:lnTo>
                <a:lnTo>
                  <a:pt x="876" y="3123"/>
                </a:lnTo>
                <a:lnTo>
                  <a:pt x="880" y="3114"/>
                </a:lnTo>
                <a:lnTo>
                  <a:pt x="883" y="3105"/>
                </a:lnTo>
                <a:lnTo>
                  <a:pt x="887" y="3095"/>
                </a:lnTo>
                <a:lnTo>
                  <a:pt x="855" y="3098"/>
                </a:lnTo>
                <a:lnTo>
                  <a:pt x="852" y="3088"/>
                </a:lnTo>
                <a:lnTo>
                  <a:pt x="845" y="3072"/>
                </a:lnTo>
                <a:lnTo>
                  <a:pt x="845" y="3055"/>
                </a:lnTo>
                <a:lnTo>
                  <a:pt x="848" y="3037"/>
                </a:lnTo>
                <a:lnTo>
                  <a:pt x="853" y="3039"/>
                </a:lnTo>
                <a:lnTo>
                  <a:pt x="859" y="3039"/>
                </a:lnTo>
                <a:lnTo>
                  <a:pt x="862" y="3041"/>
                </a:lnTo>
                <a:lnTo>
                  <a:pt x="866" y="3043"/>
                </a:lnTo>
                <a:lnTo>
                  <a:pt x="871" y="3046"/>
                </a:lnTo>
                <a:lnTo>
                  <a:pt x="871" y="3022"/>
                </a:lnTo>
                <a:lnTo>
                  <a:pt x="867" y="3020"/>
                </a:lnTo>
                <a:lnTo>
                  <a:pt x="866" y="3016"/>
                </a:lnTo>
                <a:lnTo>
                  <a:pt x="862" y="3015"/>
                </a:lnTo>
                <a:lnTo>
                  <a:pt x="860" y="3013"/>
                </a:lnTo>
                <a:lnTo>
                  <a:pt x="855" y="3011"/>
                </a:lnTo>
                <a:lnTo>
                  <a:pt x="850" y="3008"/>
                </a:lnTo>
                <a:lnTo>
                  <a:pt x="843" y="3004"/>
                </a:lnTo>
                <a:lnTo>
                  <a:pt x="836" y="3002"/>
                </a:lnTo>
                <a:lnTo>
                  <a:pt x="829" y="2999"/>
                </a:lnTo>
                <a:lnTo>
                  <a:pt x="824" y="3008"/>
                </a:lnTo>
                <a:lnTo>
                  <a:pt x="817" y="3009"/>
                </a:lnTo>
                <a:lnTo>
                  <a:pt x="810" y="3009"/>
                </a:lnTo>
                <a:lnTo>
                  <a:pt x="797" y="3006"/>
                </a:lnTo>
                <a:lnTo>
                  <a:pt x="797" y="2983"/>
                </a:lnTo>
                <a:lnTo>
                  <a:pt x="803" y="2981"/>
                </a:lnTo>
                <a:lnTo>
                  <a:pt x="808" y="2978"/>
                </a:lnTo>
                <a:lnTo>
                  <a:pt x="811" y="2974"/>
                </a:lnTo>
                <a:lnTo>
                  <a:pt x="815" y="2971"/>
                </a:lnTo>
                <a:lnTo>
                  <a:pt x="817" y="2964"/>
                </a:lnTo>
                <a:lnTo>
                  <a:pt x="813" y="2953"/>
                </a:lnTo>
                <a:lnTo>
                  <a:pt x="815" y="2941"/>
                </a:lnTo>
                <a:lnTo>
                  <a:pt x="818" y="2926"/>
                </a:lnTo>
                <a:lnTo>
                  <a:pt x="820" y="2906"/>
                </a:lnTo>
                <a:lnTo>
                  <a:pt x="815" y="2906"/>
                </a:lnTo>
                <a:lnTo>
                  <a:pt x="808" y="2905"/>
                </a:lnTo>
                <a:lnTo>
                  <a:pt x="804" y="2903"/>
                </a:lnTo>
                <a:lnTo>
                  <a:pt x="801" y="2899"/>
                </a:lnTo>
                <a:lnTo>
                  <a:pt x="797" y="2896"/>
                </a:lnTo>
                <a:lnTo>
                  <a:pt x="796" y="2891"/>
                </a:lnTo>
                <a:lnTo>
                  <a:pt x="794" y="2884"/>
                </a:lnTo>
                <a:lnTo>
                  <a:pt x="797" y="2882"/>
                </a:lnTo>
                <a:lnTo>
                  <a:pt x="801" y="2880"/>
                </a:lnTo>
                <a:lnTo>
                  <a:pt x="803" y="2880"/>
                </a:lnTo>
                <a:lnTo>
                  <a:pt x="804" y="2878"/>
                </a:lnTo>
                <a:lnTo>
                  <a:pt x="808" y="2877"/>
                </a:lnTo>
                <a:lnTo>
                  <a:pt x="813" y="2877"/>
                </a:lnTo>
                <a:lnTo>
                  <a:pt x="813" y="2861"/>
                </a:lnTo>
                <a:lnTo>
                  <a:pt x="832" y="2861"/>
                </a:lnTo>
                <a:lnTo>
                  <a:pt x="832" y="2864"/>
                </a:lnTo>
                <a:lnTo>
                  <a:pt x="836" y="2864"/>
                </a:lnTo>
                <a:lnTo>
                  <a:pt x="836" y="2870"/>
                </a:lnTo>
                <a:lnTo>
                  <a:pt x="836" y="2873"/>
                </a:lnTo>
                <a:lnTo>
                  <a:pt x="836" y="2875"/>
                </a:lnTo>
                <a:lnTo>
                  <a:pt x="834" y="2877"/>
                </a:lnTo>
                <a:lnTo>
                  <a:pt x="836" y="2878"/>
                </a:lnTo>
                <a:lnTo>
                  <a:pt x="836" y="2880"/>
                </a:lnTo>
                <a:lnTo>
                  <a:pt x="839" y="2884"/>
                </a:lnTo>
                <a:lnTo>
                  <a:pt x="843" y="2885"/>
                </a:lnTo>
                <a:lnTo>
                  <a:pt x="846" y="2885"/>
                </a:lnTo>
                <a:lnTo>
                  <a:pt x="850" y="2887"/>
                </a:lnTo>
                <a:lnTo>
                  <a:pt x="855" y="2887"/>
                </a:lnTo>
                <a:lnTo>
                  <a:pt x="855" y="2880"/>
                </a:lnTo>
                <a:lnTo>
                  <a:pt x="855" y="2871"/>
                </a:lnTo>
                <a:lnTo>
                  <a:pt x="852" y="2856"/>
                </a:lnTo>
                <a:lnTo>
                  <a:pt x="846" y="2837"/>
                </a:lnTo>
                <a:lnTo>
                  <a:pt x="839" y="2816"/>
                </a:lnTo>
                <a:lnTo>
                  <a:pt x="832" y="2795"/>
                </a:lnTo>
                <a:lnTo>
                  <a:pt x="825" y="2774"/>
                </a:lnTo>
                <a:lnTo>
                  <a:pt x="818" y="2760"/>
                </a:lnTo>
                <a:lnTo>
                  <a:pt x="813" y="2749"/>
                </a:lnTo>
                <a:lnTo>
                  <a:pt x="813" y="2756"/>
                </a:lnTo>
                <a:lnTo>
                  <a:pt x="808" y="2763"/>
                </a:lnTo>
                <a:lnTo>
                  <a:pt x="803" y="2774"/>
                </a:lnTo>
                <a:lnTo>
                  <a:pt x="801" y="2782"/>
                </a:lnTo>
                <a:lnTo>
                  <a:pt x="801" y="2788"/>
                </a:lnTo>
                <a:lnTo>
                  <a:pt x="810" y="2796"/>
                </a:lnTo>
                <a:lnTo>
                  <a:pt x="815" y="2803"/>
                </a:lnTo>
                <a:lnTo>
                  <a:pt x="820" y="2814"/>
                </a:lnTo>
                <a:lnTo>
                  <a:pt x="820" y="2830"/>
                </a:lnTo>
                <a:lnTo>
                  <a:pt x="813" y="2830"/>
                </a:lnTo>
                <a:lnTo>
                  <a:pt x="804" y="2833"/>
                </a:lnTo>
                <a:lnTo>
                  <a:pt x="794" y="2835"/>
                </a:lnTo>
                <a:lnTo>
                  <a:pt x="782" y="2835"/>
                </a:lnTo>
                <a:lnTo>
                  <a:pt x="780" y="2824"/>
                </a:lnTo>
                <a:lnTo>
                  <a:pt x="778" y="2816"/>
                </a:lnTo>
                <a:lnTo>
                  <a:pt x="775" y="2803"/>
                </a:lnTo>
                <a:lnTo>
                  <a:pt x="773" y="2800"/>
                </a:lnTo>
                <a:lnTo>
                  <a:pt x="770" y="2796"/>
                </a:lnTo>
                <a:lnTo>
                  <a:pt x="764" y="2791"/>
                </a:lnTo>
                <a:lnTo>
                  <a:pt x="761" y="2788"/>
                </a:lnTo>
                <a:lnTo>
                  <a:pt x="759" y="2784"/>
                </a:lnTo>
                <a:lnTo>
                  <a:pt x="761" y="2774"/>
                </a:lnTo>
                <a:lnTo>
                  <a:pt x="764" y="2763"/>
                </a:lnTo>
                <a:lnTo>
                  <a:pt x="763" y="2749"/>
                </a:lnTo>
                <a:lnTo>
                  <a:pt x="761" y="2746"/>
                </a:lnTo>
                <a:lnTo>
                  <a:pt x="757" y="2742"/>
                </a:lnTo>
                <a:lnTo>
                  <a:pt x="754" y="2741"/>
                </a:lnTo>
                <a:lnTo>
                  <a:pt x="750" y="2739"/>
                </a:lnTo>
                <a:lnTo>
                  <a:pt x="747" y="2737"/>
                </a:lnTo>
                <a:lnTo>
                  <a:pt x="743" y="2734"/>
                </a:lnTo>
                <a:lnTo>
                  <a:pt x="743" y="2692"/>
                </a:lnTo>
                <a:lnTo>
                  <a:pt x="736" y="2688"/>
                </a:lnTo>
                <a:lnTo>
                  <a:pt x="740" y="2634"/>
                </a:lnTo>
                <a:lnTo>
                  <a:pt x="738" y="2629"/>
                </a:lnTo>
                <a:lnTo>
                  <a:pt x="733" y="2624"/>
                </a:lnTo>
                <a:lnTo>
                  <a:pt x="729" y="2620"/>
                </a:lnTo>
                <a:lnTo>
                  <a:pt x="724" y="2615"/>
                </a:lnTo>
                <a:lnTo>
                  <a:pt x="721" y="2611"/>
                </a:lnTo>
                <a:lnTo>
                  <a:pt x="708" y="2592"/>
                </a:lnTo>
                <a:lnTo>
                  <a:pt x="698" y="2568"/>
                </a:lnTo>
                <a:lnTo>
                  <a:pt x="689" y="2542"/>
                </a:lnTo>
                <a:lnTo>
                  <a:pt x="686" y="2515"/>
                </a:lnTo>
                <a:lnTo>
                  <a:pt x="701" y="2515"/>
                </a:lnTo>
                <a:lnTo>
                  <a:pt x="705" y="2498"/>
                </a:lnTo>
                <a:lnTo>
                  <a:pt x="707" y="2475"/>
                </a:lnTo>
                <a:lnTo>
                  <a:pt x="707" y="2453"/>
                </a:lnTo>
                <a:lnTo>
                  <a:pt x="705" y="2432"/>
                </a:lnTo>
                <a:lnTo>
                  <a:pt x="714" y="2414"/>
                </a:lnTo>
                <a:lnTo>
                  <a:pt x="717" y="2395"/>
                </a:lnTo>
                <a:lnTo>
                  <a:pt x="717" y="2374"/>
                </a:lnTo>
                <a:lnTo>
                  <a:pt x="715" y="2353"/>
                </a:lnTo>
                <a:lnTo>
                  <a:pt x="714" y="2332"/>
                </a:lnTo>
                <a:lnTo>
                  <a:pt x="714" y="2316"/>
                </a:lnTo>
                <a:lnTo>
                  <a:pt x="715" y="2306"/>
                </a:lnTo>
                <a:lnTo>
                  <a:pt x="719" y="2295"/>
                </a:lnTo>
                <a:lnTo>
                  <a:pt x="717" y="2285"/>
                </a:lnTo>
                <a:lnTo>
                  <a:pt x="703" y="2254"/>
                </a:lnTo>
                <a:lnTo>
                  <a:pt x="688" y="2222"/>
                </a:lnTo>
                <a:lnTo>
                  <a:pt x="675" y="2189"/>
                </a:lnTo>
                <a:lnTo>
                  <a:pt x="674" y="2175"/>
                </a:lnTo>
                <a:lnTo>
                  <a:pt x="677" y="2166"/>
                </a:lnTo>
                <a:lnTo>
                  <a:pt x="682" y="2158"/>
                </a:lnTo>
                <a:lnTo>
                  <a:pt x="684" y="2147"/>
                </a:lnTo>
                <a:lnTo>
                  <a:pt x="682" y="2135"/>
                </a:lnTo>
                <a:lnTo>
                  <a:pt x="679" y="2128"/>
                </a:lnTo>
                <a:lnTo>
                  <a:pt x="672" y="2123"/>
                </a:lnTo>
                <a:lnTo>
                  <a:pt x="667" y="2116"/>
                </a:lnTo>
                <a:lnTo>
                  <a:pt x="663" y="2109"/>
                </a:lnTo>
                <a:lnTo>
                  <a:pt x="663" y="2096"/>
                </a:lnTo>
                <a:lnTo>
                  <a:pt x="665" y="2095"/>
                </a:lnTo>
                <a:lnTo>
                  <a:pt x="667" y="2091"/>
                </a:lnTo>
                <a:lnTo>
                  <a:pt x="668" y="2089"/>
                </a:lnTo>
                <a:lnTo>
                  <a:pt x="672" y="2086"/>
                </a:lnTo>
                <a:lnTo>
                  <a:pt x="674" y="2083"/>
                </a:lnTo>
                <a:lnTo>
                  <a:pt x="675" y="2081"/>
                </a:lnTo>
                <a:lnTo>
                  <a:pt x="679" y="1959"/>
                </a:lnTo>
                <a:lnTo>
                  <a:pt x="675" y="1950"/>
                </a:lnTo>
                <a:lnTo>
                  <a:pt x="670" y="1939"/>
                </a:lnTo>
                <a:lnTo>
                  <a:pt x="672" y="1924"/>
                </a:lnTo>
                <a:lnTo>
                  <a:pt x="672" y="1922"/>
                </a:lnTo>
                <a:lnTo>
                  <a:pt x="674" y="1920"/>
                </a:lnTo>
                <a:lnTo>
                  <a:pt x="675" y="1920"/>
                </a:lnTo>
                <a:lnTo>
                  <a:pt x="677" y="1918"/>
                </a:lnTo>
                <a:lnTo>
                  <a:pt x="679" y="1917"/>
                </a:lnTo>
                <a:lnTo>
                  <a:pt x="679" y="1913"/>
                </a:lnTo>
                <a:lnTo>
                  <a:pt x="679" y="1908"/>
                </a:lnTo>
                <a:lnTo>
                  <a:pt x="677" y="1906"/>
                </a:lnTo>
                <a:lnTo>
                  <a:pt x="675" y="1904"/>
                </a:lnTo>
                <a:lnTo>
                  <a:pt x="674" y="1901"/>
                </a:lnTo>
                <a:lnTo>
                  <a:pt x="670" y="1897"/>
                </a:lnTo>
                <a:lnTo>
                  <a:pt x="668" y="1896"/>
                </a:lnTo>
                <a:lnTo>
                  <a:pt x="667" y="1894"/>
                </a:lnTo>
                <a:lnTo>
                  <a:pt x="667" y="1836"/>
                </a:lnTo>
                <a:lnTo>
                  <a:pt x="661" y="1828"/>
                </a:lnTo>
                <a:lnTo>
                  <a:pt x="656" y="1819"/>
                </a:lnTo>
                <a:lnTo>
                  <a:pt x="653" y="1805"/>
                </a:lnTo>
                <a:lnTo>
                  <a:pt x="661" y="1796"/>
                </a:lnTo>
                <a:lnTo>
                  <a:pt x="667" y="1784"/>
                </a:lnTo>
                <a:lnTo>
                  <a:pt x="668" y="1768"/>
                </a:lnTo>
                <a:lnTo>
                  <a:pt x="668" y="1751"/>
                </a:lnTo>
                <a:lnTo>
                  <a:pt x="668" y="1733"/>
                </a:lnTo>
                <a:lnTo>
                  <a:pt x="667" y="1716"/>
                </a:lnTo>
                <a:lnTo>
                  <a:pt x="663" y="1709"/>
                </a:lnTo>
                <a:lnTo>
                  <a:pt x="660" y="1692"/>
                </a:lnTo>
                <a:lnTo>
                  <a:pt x="654" y="1671"/>
                </a:lnTo>
                <a:lnTo>
                  <a:pt x="647" y="1644"/>
                </a:lnTo>
                <a:lnTo>
                  <a:pt x="642" y="1620"/>
                </a:lnTo>
                <a:lnTo>
                  <a:pt x="639" y="1597"/>
                </a:lnTo>
                <a:lnTo>
                  <a:pt x="635" y="1578"/>
                </a:lnTo>
                <a:lnTo>
                  <a:pt x="633" y="1568"/>
                </a:lnTo>
                <a:lnTo>
                  <a:pt x="611" y="1555"/>
                </a:lnTo>
                <a:lnTo>
                  <a:pt x="592" y="1540"/>
                </a:lnTo>
                <a:lnTo>
                  <a:pt x="576" y="1526"/>
                </a:lnTo>
                <a:lnTo>
                  <a:pt x="558" y="1510"/>
                </a:lnTo>
                <a:lnTo>
                  <a:pt x="541" y="1498"/>
                </a:lnTo>
                <a:lnTo>
                  <a:pt x="516" y="1487"/>
                </a:lnTo>
                <a:lnTo>
                  <a:pt x="490" y="1480"/>
                </a:lnTo>
                <a:lnTo>
                  <a:pt x="462" y="1473"/>
                </a:lnTo>
                <a:lnTo>
                  <a:pt x="441" y="1463"/>
                </a:lnTo>
                <a:lnTo>
                  <a:pt x="436" y="1459"/>
                </a:lnTo>
                <a:lnTo>
                  <a:pt x="433" y="1454"/>
                </a:lnTo>
                <a:lnTo>
                  <a:pt x="427" y="1449"/>
                </a:lnTo>
                <a:lnTo>
                  <a:pt x="422" y="1444"/>
                </a:lnTo>
                <a:lnTo>
                  <a:pt x="417" y="1440"/>
                </a:lnTo>
                <a:lnTo>
                  <a:pt x="405" y="1435"/>
                </a:lnTo>
                <a:lnTo>
                  <a:pt x="393" y="1433"/>
                </a:lnTo>
                <a:lnTo>
                  <a:pt x="379" y="1430"/>
                </a:lnTo>
                <a:lnTo>
                  <a:pt x="368" y="1424"/>
                </a:lnTo>
                <a:lnTo>
                  <a:pt x="365" y="1409"/>
                </a:lnTo>
                <a:lnTo>
                  <a:pt x="349" y="1397"/>
                </a:lnTo>
                <a:lnTo>
                  <a:pt x="333" y="1383"/>
                </a:lnTo>
                <a:lnTo>
                  <a:pt x="302" y="1356"/>
                </a:lnTo>
                <a:lnTo>
                  <a:pt x="298" y="1309"/>
                </a:lnTo>
                <a:lnTo>
                  <a:pt x="290" y="1295"/>
                </a:lnTo>
                <a:lnTo>
                  <a:pt x="277" y="1283"/>
                </a:lnTo>
                <a:lnTo>
                  <a:pt x="263" y="1271"/>
                </a:lnTo>
                <a:lnTo>
                  <a:pt x="253" y="1259"/>
                </a:lnTo>
                <a:lnTo>
                  <a:pt x="249" y="1250"/>
                </a:lnTo>
                <a:lnTo>
                  <a:pt x="248" y="1239"/>
                </a:lnTo>
                <a:lnTo>
                  <a:pt x="244" y="1229"/>
                </a:lnTo>
                <a:lnTo>
                  <a:pt x="242" y="1225"/>
                </a:lnTo>
                <a:lnTo>
                  <a:pt x="239" y="1222"/>
                </a:lnTo>
                <a:lnTo>
                  <a:pt x="234" y="1220"/>
                </a:lnTo>
                <a:lnTo>
                  <a:pt x="228" y="1219"/>
                </a:lnTo>
                <a:lnTo>
                  <a:pt x="225" y="1217"/>
                </a:lnTo>
                <a:lnTo>
                  <a:pt x="221" y="1213"/>
                </a:lnTo>
                <a:lnTo>
                  <a:pt x="218" y="1208"/>
                </a:lnTo>
                <a:lnTo>
                  <a:pt x="216" y="1203"/>
                </a:lnTo>
                <a:lnTo>
                  <a:pt x="215" y="1198"/>
                </a:lnTo>
                <a:lnTo>
                  <a:pt x="213" y="1192"/>
                </a:lnTo>
                <a:lnTo>
                  <a:pt x="211" y="1187"/>
                </a:lnTo>
                <a:lnTo>
                  <a:pt x="199" y="1182"/>
                </a:lnTo>
                <a:lnTo>
                  <a:pt x="195" y="1159"/>
                </a:lnTo>
                <a:lnTo>
                  <a:pt x="185" y="1142"/>
                </a:lnTo>
                <a:lnTo>
                  <a:pt x="171" y="1124"/>
                </a:lnTo>
                <a:lnTo>
                  <a:pt x="160" y="1107"/>
                </a:lnTo>
                <a:lnTo>
                  <a:pt x="157" y="1095"/>
                </a:lnTo>
                <a:lnTo>
                  <a:pt x="157" y="1086"/>
                </a:lnTo>
                <a:lnTo>
                  <a:pt x="153" y="1075"/>
                </a:lnTo>
                <a:lnTo>
                  <a:pt x="139" y="1060"/>
                </a:lnTo>
                <a:lnTo>
                  <a:pt x="124" y="1047"/>
                </a:lnTo>
                <a:lnTo>
                  <a:pt x="110" y="1033"/>
                </a:lnTo>
                <a:lnTo>
                  <a:pt x="101" y="1018"/>
                </a:lnTo>
                <a:lnTo>
                  <a:pt x="92" y="1000"/>
                </a:lnTo>
                <a:lnTo>
                  <a:pt x="80" y="983"/>
                </a:lnTo>
                <a:lnTo>
                  <a:pt x="68" y="972"/>
                </a:lnTo>
                <a:lnTo>
                  <a:pt x="56" y="965"/>
                </a:lnTo>
                <a:lnTo>
                  <a:pt x="45" y="962"/>
                </a:lnTo>
                <a:lnTo>
                  <a:pt x="35" y="958"/>
                </a:lnTo>
                <a:lnTo>
                  <a:pt x="26" y="951"/>
                </a:lnTo>
                <a:lnTo>
                  <a:pt x="19" y="943"/>
                </a:lnTo>
                <a:lnTo>
                  <a:pt x="14" y="929"/>
                </a:lnTo>
                <a:lnTo>
                  <a:pt x="19" y="918"/>
                </a:lnTo>
                <a:lnTo>
                  <a:pt x="16" y="908"/>
                </a:lnTo>
                <a:lnTo>
                  <a:pt x="9" y="896"/>
                </a:lnTo>
                <a:lnTo>
                  <a:pt x="2" y="882"/>
                </a:lnTo>
                <a:lnTo>
                  <a:pt x="0" y="868"/>
                </a:lnTo>
                <a:lnTo>
                  <a:pt x="3" y="852"/>
                </a:lnTo>
                <a:lnTo>
                  <a:pt x="14" y="833"/>
                </a:lnTo>
                <a:lnTo>
                  <a:pt x="29" y="815"/>
                </a:lnTo>
                <a:lnTo>
                  <a:pt x="50" y="801"/>
                </a:lnTo>
                <a:lnTo>
                  <a:pt x="71" y="791"/>
                </a:lnTo>
                <a:lnTo>
                  <a:pt x="77" y="772"/>
                </a:lnTo>
                <a:lnTo>
                  <a:pt x="64" y="772"/>
                </a:lnTo>
                <a:lnTo>
                  <a:pt x="52" y="777"/>
                </a:lnTo>
                <a:lnTo>
                  <a:pt x="42" y="775"/>
                </a:lnTo>
                <a:lnTo>
                  <a:pt x="31" y="770"/>
                </a:lnTo>
                <a:lnTo>
                  <a:pt x="21" y="765"/>
                </a:lnTo>
                <a:lnTo>
                  <a:pt x="10" y="761"/>
                </a:lnTo>
                <a:lnTo>
                  <a:pt x="10" y="733"/>
                </a:lnTo>
                <a:lnTo>
                  <a:pt x="16" y="733"/>
                </a:lnTo>
                <a:lnTo>
                  <a:pt x="17" y="732"/>
                </a:lnTo>
                <a:lnTo>
                  <a:pt x="19" y="732"/>
                </a:lnTo>
                <a:lnTo>
                  <a:pt x="19" y="732"/>
                </a:lnTo>
                <a:lnTo>
                  <a:pt x="19" y="732"/>
                </a:lnTo>
                <a:lnTo>
                  <a:pt x="21" y="730"/>
                </a:lnTo>
                <a:lnTo>
                  <a:pt x="23" y="726"/>
                </a:lnTo>
                <a:lnTo>
                  <a:pt x="17" y="714"/>
                </a:lnTo>
                <a:lnTo>
                  <a:pt x="14" y="698"/>
                </a:lnTo>
                <a:lnTo>
                  <a:pt x="14" y="679"/>
                </a:lnTo>
                <a:lnTo>
                  <a:pt x="21" y="674"/>
                </a:lnTo>
                <a:lnTo>
                  <a:pt x="29" y="663"/>
                </a:lnTo>
                <a:lnTo>
                  <a:pt x="40" y="651"/>
                </a:lnTo>
                <a:lnTo>
                  <a:pt x="49" y="637"/>
                </a:lnTo>
                <a:lnTo>
                  <a:pt x="57" y="625"/>
                </a:lnTo>
                <a:lnTo>
                  <a:pt x="61" y="618"/>
                </a:lnTo>
                <a:lnTo>
                  <a:pt x="63" y="604"/>
                </a:lnTo>
                <a:lnTo>
                  <a:pt x="64" y="594"/>
                </a:lnTo>
                <a:lnTo>
                  <a:pt x="68" y="583"/>
                </a:lnTo>
                <a:lnTo>
                  <a:pt x="80" y="578"/>
                </a:lnTo>
                <a:lnTo>
                  <a:pt x="92" y="574"/>
                </a:lnTo>
                <a:lnTo>
                  <a:pt x="106" y="571"/>
                </a:lnTo>
                <a:lnTo>
                  <a:pt x="119" y="564"/>
                </a:lnTo>
                <a:lnTo>
                  <a:pt x="124" y="555"/>
                </a:lnTo>
                <a:lnTo>
                  <a:pt x="131" y="543"/>
                </a:lnTo>
                <a:lnTo>
                  <a:pt x="139" y="529"/>
                </a:lnTo>
                <a:lnTo>
                  <a:pt x="146" y="517"/>
                </a:lnTo>
                <a:lnTo>
                  <a:pt x="153" y="510"/>
                </a:lnTo>
                <a:lnTo>
                  <a:pt x="167" y="505"/>
                </a:lnTo>
                <a:lnTo>
                  <a:pt x="187" y="503"/>
                </a:lnTo>
                <a:lnTo>
                  <a:pt x="195" y="482"/>
                </a:lnTo>
                <a:lnTo>
                  <a:pt x="206" y="463"/>
                </a:lnTo>
                <a:lnTo>
                  <a:pt x="218" y="445"/>
                </a:lnTo>
                <a:lnTo>
                  <a:pt x="211" y="433"/>
                </a:lnTo>
                <a:lnTo>
                  <a:pt x="208" y="414"/>
                </a:lnTo>
                <a:lnTo>
                  <a:pt x="206" y="391"/>
                </a:lnTo>
                <a:lnTo>
                  <a:pt x="206" y="367"/>
                </a:lnTo>
                <a:lnTo>
                  <a:pt x="206" y="346"/>
                </a:lnTo>
                <a:lnTo>
                  <a:pt x="211" y="346"/>
                </a:lnTo>
                <a:lnTo>
                  <a:pt x="213" y="344"/>
                </a:lnTo>
                <a:lnTo>
                  <a:pt x="215" y="344"/>
                </a:lnTo>
                <a:lnTo>
                  <a:pt x="216" y="342"/>
                </a:lnTo>
                <a:lnTo>
                  <a:pt x="218" y="342"/>
                </a:lnTo>
                <a:lnTo>
                  <a:pt x="209" y="332"/>
                </a:lnTo>
                <a:lnTo>
                  <a:pt x="208" y="323"/>
                </a:lnTo>
                <a:lnTo>
                  <a:pt x="211" y="318"/>
                </a:lnTo>
                <a:lnTo>
                  <a:pt x="213" y="313"/>
                </a:lnTo>
                <a:lnTo>
                  <a:pt x="215" y="307"/>
                </a:lnTo>
                <a:lnTo>
                  <a:pt x="209" y="297"/>
                </a:lnTo>
                <a:lnTo>
                  <a:pt x="202" y="288"/>
                </a:lnTo>
                <a:lnTo>
                  <a:pt x="195" y="278"/>
                </a:lnTo>
                <a:lnTo>
                  <a:pt x="192" y="265"/>
                </a:lnTo>
                <a:lnTo>
                  <a:pt x="213" y="248"/>
                </a:lnTo>
                <a:lnTo>
                  <a:pt x="230" y="227"/>
                </a:lnTo>
                <a:lnTo>
                  <a:pt x="225" y="225"/>
                </a:lnTo>
                <a:lnTo>
                  <a:pt x="223" y="224"/>
                </a:lnTo>
                <a:lnTo>
                  <a:pt x="221" y="224"/>
                </a:lnTo>
                <a:lnTo>
                  <a:pt x="220" y="222"/>
                </a:lnTo>
                <a:lnTo>
                  <a:pt x="220" y="220"/>
                </a:lnTo>
                <a:lnTo>
                  <a:pt x="220" y="217"/>
                </a:lnTo>
                <a:lnTo>
                  <a:pt x="218" y="211"/>
                </a:lnTo>
                <a:lnTo>
                  <a:pt x="220" y="208"/>
                </a:lnTo>
                <a:lnTo>
                  <a:pt x="223" y="203"/>
                </a:lnTo>
                <a:lnTo>
                  <a:pt x="225" y="199"/>
                </a:lnTo>
                <a:lnTo>
                  <a:pt x="228" y="199"/>
                </a:lnTo>
                <a:lnTo>
                  <a:pt x="228" y="197"/>
                </a:lnTo>
                <a:lnTo>
                  <a:pt x="230" y="197"/>
                </a:lnTo>
                <a:lnTo>
                  <a:pt x="234" y="197"/>
                </a:lnTo>
                <a:lnTo>
                  <a:pt x="237" y="196"/>
                </a:lnTo>
                <a:lnTo>
                  <a:pt x="239" y="201"/>
                </a:lnTo>
                <a:lnTo>
                  <a:pt x="241" y="204"/>
                </a:lnTo>
                <a:lnTo>
                  <a:pt x="242" y="210"/>
                </a:lnTo>
                <a:lnTo>
                  <a:pt x="244" y="215"/>
                </a:lnTo>
                <a:lnTo>
                  <a:pt x="249" y="215"/>
                </a:lnTo>
                <a:lnTo>
                  <a:pt x="244" y="196"/>
                </a:lnTo>
                <a:lnTo>
                  <a:pt x="256" y="196"/>
                </a:lnTo>
                <a:lnTo>
                  <a:pt x="256" y="183"/>
                </a:lnTo>
                <a:lnTo>
                  <a:pt x="272" y="183"/>
                </a:lnTo>
                <a:lnTo>
                  <a:pt x="277" y="171"/>
                </a:lnTo>
                <a:lnTo>
                  <a:pt x="286" y="163"/>
                </a:lnTo>
                <a:lnTo>
                  <a:pt x="295" y="154"/>
                </a:lnTo>
                <a:lnTo>
                  <a:pt x="311" y="154"/>
                </a:lnTo>
                <a:lnTo>
                  <a:pt x="312" y="138"/>
                </a:lnTo>
                <a:lnTo>
                  <a:pt x="314" y="126"/>
                </a:lnTo>
                <a:lnTo>
                  <a:pt x="316" y="115"/>
                </a:lnTo>
                <a:lnTo>
                  <a:pt x="317" y="100"/>
                </a:lnTo>
                <a:lnTo>
                  <a:pt x="328" y="91"/>
                </a:lnTo>
                <a:lnTo>
                  <a:pt x="337" y="82"/>
                </a:lnTo>
                <a:lnTo>
                  <a:pt x="347" y="75"/>
                </a:lnTo>
                <a:lnTo>
                  <a:pt x="359" y="72"/>
                </a:lnTo>
                <a:lnTo>
                  <a:pt x="379" y="68"/>
                </a:lnTo>
                <a:lnTo>
                  <a:pt x="380" y="73"/>
                </a:lnTo>
                <a:lnTo>
                  <a:pt x="380" y="75"/>
                </a:lnTo>
                <a:lnTo>
                  <a:pt x="380" y="77"/>
                </a:lnTo>
                <a:lnTo>
                  <a:pt x="382" y="79"/>
                </a:lnTo>
                <a:lnTo>
                  <a:pt x="384" y="80"/>
                </a:lnTo>
                <a:lnTo>
                  <a:pt x="384" y="77"/>
                </a:lnTo>
                <a:lnTo>
                  <a:pt x="389" y="68"/>
                </a:lnTo>
                <a:lnTo>
                  <a:pt x="393" y="61"/>
                </a:lnTo>
                <a:lnTo>
                  <a:pt x="396" y="58"/>
                </a:lnTo>
                <a:lnTo>
                  <a:pt x="403" y="54"/>
                </a:lnTo>
                <a:lnTo>
                  <a:pt x="417" y="54"/>
                </a:lnTo>
                <a:lnTo>
                  <a:pt x="426" y="54"/>
                </a:lnTo>
                <a:lnTo>
                  <a:pt x="440" y="51"/>
                </a:lnTo>
                <a:lnTo>
                  <a:pt x="455" y="46"/>
                </a:lnTo>
                <a:lnTo>
                  <a:pt x="471" y="39"/>
                </a:lnTo>
                <a:lnTo>
                  <a:pt x="483" y="32"/>
                </a:lnTo>
                <a:lnTo>
                  <a:pt x="490" y="26"/>
                </a:lnTo>
                <a:lnTo>
                  <a:pt x="492" y="23"/>
                </a:lnTo>
                <a:lnTo>
                  <a:pt x="494" y="19"/>
                </a:lnTo>
                <a:lnTo>
                  <a:pt x="494" y="14"/>
                </a:lnTo>
                <a:lnTo>
                  <a:pt x="496" y="11"/>
                </a:lnTo>
                <a:lnTo>
                  <a:pt x="499" y="7"/>
                </a:lnTo>
                <a:lnTo>
                  <a:pt x="511" y="2"/>
                </a:lnTo>
                <a:lnTo>
                  <a:pt x="52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4" name="타원 55">
            <a:extLst>
              <a:ext uri="{FF2B5EF4-FFF2-40B4-BE49-F238E27FC236}">
                <a16:creationId xmlns:a16="http://schemas.microsoft.com/office/drawing/2014/main" id="{06A5401D-0C02-4D5C-822E-36E6F033ADD4}"/>
              </a:ext>
            </a:extLst>
          </p:cNvPr>
          <p:cNvSpPr/>
          <p:nvPr/>
        </p:nvSpPr>
        <p:spPr>
          <a:xfrm>
            <a:off x="8459926" y="1590227"/>
            <a:ext cx="768503" cy="768503"/>
          </a:xfrm>
          <a:prstGeom prst="ellipse">
            <a:avLst/>
          </a:prstGeom>
          <a:solidFill>
            <a:srgbClr val="0462B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56">
            <a:extLst>
              <a:ext uri="{FF2B5EF4-FFF2-40B4-BE49-F238E27FC236}">
                <a16:creationId xmlns:a16="http://schemas.microsoft.com/office/drawing/2014/main" id="{A1C38EB3-B908-4E25-9421-B6283970BEF0}"/>
              </a:ext>
            </a:extLst>
          </p:cNvPr>
          <p:cNvSpPr/>
          <p:nvPr/>
        </p:nvSpPr>
        <p:spPr>
          <a:xfrm>
            <a:off x="9846465" y="2605433"/>
            <a:ext cx="1454866" cy="1454866"/>
          </a:xfrm>
          <a:prstGeom prst="ellipse">
            <a:avLst/>
          </a:prstGeom>
          <a:solidFill>
            <a:srgbClr val="0462B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57">
            <a:extLst>
              <a:ext uri="{FF2B5EF4-FFF2-40B4-BE49-F238E27FC236}">
                <a16:creationId xmlns:a16="http://schemas.microsoft.com/office/drawing/2014/main" id="{A53E0845-E17E-4FAF-A0AD-AC0867ABCD25}"/>
              </a:ext>
            </a:extLst>
          </p:cNvPr>
          <p:cNvSpPr/>
          <p:nvPr/>
        </p:nvSpPr>
        <p:spPr>
          <a:xfrm>
            <a:off x="8780209" y="3515600"/>
            <a:ext cx="1020914" cy="1020914"/>
          </a:xfrm>
          <a:prstGeom prst="ellipse">
            <a:avLst/>
          </a:prstGeom>
          <a:solidFill>
            <a:srgbClr val="0462B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58">
            <a:extLst>
              <a:ext uri="{FF2B5EF4-FFF2-40B4-BE49-F238E27FC236}">
                <a16:creationId xmlns:a16="http://schemas.microsoft.com/office/drawing/2014/main" id="{E652C6DC-0BF0-4A9A-AAC8-AA62C2DAB8F0}"/>
              </a:ext>
            </a:extLst>
          </p:cNvPr>
          <p:cNvSpPr/>
          <p:nvPr/>
        </p:nvSpPr>
        <p:spPr>
          <a:xfrm>
            <a:off x="8938283" y="4606864"/>
            <a:ext cx="1345469" cy="1345469"/>
          </a:xfrm>
          <a:prstGeom prst="ellipse">
            <a:avLst/>
          </a:prstGeom>
          <a:solidFill>
            <a:srgbClr val="FED90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59">
            <a:extLst>
              <a:ext uri="{FF2B5EF4-FFF2-40B4-BE49-F238E27FC236}">
                <a16:creationId xmlns:a16="http://schemas.microsoft.com/office/drawing/2014/main" id="{5EEAA6D9-EF8F-4C0D-8D1D-B2FEB551CFB7}"/>
              </a:ext>
            </a:extLst>
          </p:cNvPr>
          <p:cNvSpPr/>
          <p:nvPr/>
        </p:nvSpPr>
        <p:spPr>
          <a:xfrm>
            <a:off x="8119375" y="2635339"/>
            <a:ext cx="623918" cy="623918"/>
          </a:xfrm>
          <a:prstGeom prst="ellipse">
            <a:avLst/>
          </a:prstGeom>
          <a:solidFill>
            <a:srgbClr val="FED90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Rounded Rectangle 25">
            <a:extLst>
              <a:ext uri="{FF2B5EF4-FFF2-40B4-BE49-F238E27FC236}">
                <a16:creationId xmlns:a16="http://schemas.microsoft.com/office/drawing/2014/main" id="{82036E28-9B96-42E6-BDF3-A5A0B3C5A998}"/>
              </a:ext>
            </a:extLst>
          </p:cNvPr>
          <p:cNvSpPr/>
          <p:nvPr/>
        </p:nvSpPr>
        <p:spPr>
          <a:xfrm>
            <a:off x="9100622" y="3838436"/>
            <a:ext cx="407598" cy="343520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Chord 32">
            <a:extLst>
              <a:ext uri="{FF2B5EF4-FFF2-40B4-BE49-F238E27FC236}">
                <a16:creationId xmlns:a16="http://schemas.microsoft.com/office/drawing/2014/main" id="{FF310ACA-6F7C-49FD-B064-F3F2A56749AB}"/>
              </a:ext>
            </a:extLst>
          </p:cNvPr>
          <p:cNvSpPr/>
          <p:nvPr/>
        </p:nvSpPr>
        <p:spPr>
          <a:xfrm>
            <a:off x="9338974" y="5013571"/>
            <a:ext cx="536762" cy="53205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Rounded Rectangle 40">
            <a:extLst>
              <a:ext uri="{FF2B5EF4-FFF2-40B4-BE49-F238E27FC236}">
                <a16:creationId xmlns:a16="http://schemas.microsoft.com/office/drawing/2014/main" id="{2D70B5E3-5943-4151-9084-CEF2BE9937A8}"/>
              </a:ext>
            </a:extLst>
          </p:cNvPr>
          <p:cNvSpPr/>
          <p:nvPr/>
        </p:nvSpPr>
        <p:spPr>
          <a:xfrm rot="2942052">
            <a:off x="8302760" y="2808511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Rounded Rectangle 17">
            <a:extLst>
              <a:ext uri="{FF2B5EF4-FFF2-40B4-BE49-F238E27FC236}">
                <a16:creationId xmlns:a16="http://schemas.microsoft.com/office/drawing/2014/main" id="{72C57FAE-3E28-4EF1-A1BF-E6DAC1E2038C}"/>
              </a:ext>
            </a:extLst>
          </p:cNvPr>
          <p:cNvSpPr>
            <a:spLocks noChangeAspect="1"/>
          </p:cNvSpPr>
          <p:nvPr/>
        </p:nvSpPr>
        <p:spPr>
          <a:xfrm>
            <a:off x="8743293" y="1794478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Rounded Rectangle 7">
            <a:extLst>
              <a:ext uri="{FF2B5EF4-FFF2-40B4-BE49-F238E27FC236}">
                <a16:creationId xmlns:a16="http://schemas.microsoft.com/office/drawing/2014/main" id="{2C094AC7-481A-40C6-97EA-5B71D043E3A5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10554850" y="2919426"/>
            <a:ext cx="232996" cy="911272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4" name="Chord 32">
            <a:extLst>
              <a:ext uri="{FF2B5EF4-FFF2-40B4-BE49-F238E27FC236}">
                <a16:creationId xmlns:a16="http://schemas.microsoft.com/office/drawing/2014/main" id="{ED65EB0E-B131-4B8D-B83B-FF0EC49A6B58}"/>
              </a:ext>
            </a:extLst>
          </p:cNvPr>
          <p:cNvSpPr/>
          <p:nvPr/>
        </p:nvSpPr>
        <p:spPr>
          <a:xfrm>
            <a:off x="4166783" y="5545625"/>
            <a:ext cx="410306" cy="406708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ounded Rectangle 17">
            <a:extLst>
              <a:ext uri="{FF2B5EF4-FFF2-40B4-BE49-F238E27FC236}">
                <a16:creationId xmlns:a16="http://schemas.microsoft.com/office/drawing/2014/main" id="{547834C8-040F-45C4-9C9B-196084A258A7}"/>
              </a:ext>
            </a:extLst>
          </p:cNvPr>
          <p:cNvSpPr>
            <a:spLocks noChangeAspect="1"/>
          </p:cNvSpPr>
          <p:nvPr/>
        </p:nvSpPr>
        <p:spPr>
          <a:xfrm>
            <a:off x="4263119" y="2024633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ounded Rectangle 40">
            <a:extLst>
              <a:ext uri="{FF2B5EF4-FFF2-40B4-BE49-F238E27FC236}">
                <a16:creationId xmlns:a16="http://schemas.microsoft.com/office/drawing/2014/main" id="{DB916EB6-4360-416B-81F1-1F268E9FF99E}"/>
              </a:ext>
            </a:extLst>
          </p:cNvPr>
          <p:cNvSpPr/>
          <p:nvPr/>
        </p:nvSpPr>
        <p:spPr>
          <a:xfrm rot="2942052">
            <a:off x="4230175" y="2961679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rgbClr val="EA52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ounded Rectangle 7">
            <a:extLst>
              <a:ext uri="{FF2B5EF4-FFF2-40B4-BE49-F238E27FC236}">
                <a16:creationId xmlns:a16="http://schemas.microsoft.com/office/drawing/2014/main" id="{940C7D4F-F697-4FD2-915F-93FFD96EE21A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329690" y="4636296"/>
            <a:ext cx="133387" cy="521691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rgbClr val="EA52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Rounded Rectangle 25">
            <a:extLst>
              <a:ext uri="{FF2B5EF4-FFF2-40B4-BE49-F238E27FC236}">
                <a16:creationId xmlns:a16="http://schemas.microsoft.com/office/drawing/2014/main" id="{76D56D75-9DA0-42CD-92FC-E0A8537BB37E}"/>
              </a:ext>
            </a:extLst>
          </p:cNvPr>
          <p:cNvSpPr/>
          <p:nvPr/>
        </p:nvSpPr>
        <p:spPr>
          <a:xfrm>
            <a:off x="4219391" y="3815294"/>
            <a:ext cx="352768" cy="297310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6239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ED90D"/>
                </a:solidFill>
              </a:rPr>
              <a:t>Infographic Style</a:t>
            </a:r>
          </a:p>
        </p:txBody>
      </p:sp>
      <p:sp>
        <p:nvSpPr>
          <p:cNvPr id="4" name="Isosceles Triangle 14">
            <a:extLst>
              <a:ext uri="{FF2B5EF4-FFF2-40B4-BE49-F238E27FC236}">
                <a16:creationId xmlns:a16="http://schemas.microsoft.com/office/drawing/2014/main" id="{AFCA1B8A-5DB5-4FCB-90C4-92E370A4193E}"/>
              </a:ext>
            </a:extLst>
          </p:cNvPr>
          <p:cNvSpPr/>
          <p:nvPr/>
        </p:nvSpPr>
        <p:spPr>
          <a:xfrm rot="4713012">
            <a:off x="4491249" y="2219519"/>
            <a:ext cx="2350080" cy="1525919"/>
          </a:xfrm>
          <a:custGeom>
            <a:avLst/>
            <a:gdLst/>
            <a:ahLst/>
            <a:cxnLst/>
            <a:rect l="l" t="t" r="r" b="b"/>
            <a:pathLst>
              <a:path w="2876661" h="1867830">
                <a:moveTo>
                  <a:pt x="0" y="620759"/>
                </a:moveTo>
                <a:lnTo>
                  <a:pt x="360040" y="0"/>
                </a:lnTo>
                <a:lnTo>
                  <a:pt x="720080" y="620759"/>
                </a:lnTo>
                <a:lnTo>
                  <a:pt x="565503" y="620759"/>
                </a:lnTo>
                <a:cubicBezTo>
                  <a:pt x="629280" y="1044126"/>
                  <a:pt x="958722" y="1385952"/>
                  <a:pt x="1390726" y="1459968"/>
                </a:cubicBezTo>
                <a:cubicBezTo>
                  <a:pt x="1869169" y="1541940"/>
                  <a:pt x="2338337" y="1272287"/>
                  <a:pt x="2508348" y="817617"/>
                </a:cubicBezTo>
                <a:lnTo>
                  <a:pt x="2876661" y="955339"/>
                </a:lnTo>
                <a:cubicBezTo>
                  <a:pt x="2640523" y="1586858"/>
                  <a:pt x="1988863" y="1961397"/>
                  <a:pt x="1324321" y="1847541"/>
                </a:cubicBezTo>
                <a:cubicBezTo>
                  <a:pt x="703408" y="1741159"/>
                  <a:pt x="235035" y="1236464"/>
                  <a:pt x="166323" y="620759"/>
                </a:cubicBezTo>
                <a:close/>
              </a:path>
            </a:pathLst>
          </a:custGeom>
          <a:solidFill>
            <a:srgbClr val="EA52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5" name="Isosceles Triangle 14">
            <a:extLst>
              <a:ext uri="{FF2B5EF4-FFF2-40B4-BE49-F238E27FC236}">
                <a16:creationId xmlns:a16="http://schemas.microsoft.com/office/drawing/2014/main" id="{C2E5FFAB-6866-40A7-BA9B-1A2E70304970}"/>
              </a:ext>
            </a:extLst>
          </p:cNvPr>
          <p:cNvSpPr/>
          <p:nvPr/>
        </p:nvSpPr>
        <p:spPr>
          <a:xfrm rot="15485488">
            <a:off x="5350673" y="2232441"/>
            <a:ext cx="2350080" cy="1525919"/>
          </a:xfrm>
          <a:custGeom>
            <a:avLst/>
            <a:gdLst/>
            <a:ahLst/>
            <a:cxnLst/>
            <a:rect l="l" t="t" r="r" b="b"/>
            <a:pathLst>
              <a:path w="2876661" h="1867830">
                <a:moveTo>
                  <a:pt x="0" y="620759"/>
                </a:moveTo>
                <a:lnTo>
                  <a:pt x="360040" y="0"/>
                </a:lnTo>
                <a:lnTo>
                  <a:pt x="720080" y="620759"/>
                </a:lnTo>
                <a:lnTo>
                  <a:pt x="565503" y="620759"/>
                </a:lnTo>
                <a:cubicBezTo>
                  <a:pt x="629280" y="1044126"/>
                  <a:pt x="958722" y="1385952"/>
                  <a:pt x="1390726" y="1459968"/>
                </a:cubicBezTo>
                <a:cubicBezTo>
                  <a:pt x="1869169" y="1541940"/>
                  <a:pt x="2338337" y="1272287"/>
                  <a:pt x="2508348" y="817617"/>
                </a:cubicBezTo>
                <a:lnTo>
                  <a:pt x="2876661" y="955339"/>
                </a:lnTo>
                <a:cubicBezTo>
                  <a:pt x="2640523" y="1586858"/>
                  <a:pt x="1988863" y="1961397"/>
                  <a:pt x="1324321" y="1847541"/>
                </a:cubicBezTo>
                <a:cubicBezTo>
                  <a:pt x="703408" y="1741159"/>
                  <a:pt x="235035" y="1236464"/>
                  <a:pt x="166323" y="620759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DCDD278-65BE-4BDF-A61D-3896BB9FC3C5}"/>
              </a:ext>
            </a:extLst>
          </p:cNvPr>
          <p:cNvCxnSpPr>
            <a:cxnSpLocks/>
          </p:cNvCxnSpPr>
          <p:nvPr/>
        </p:nvCxnSpPr>
        <p:spPr>
          <a:xfrm flipV="1">
            <a:off x="1050585" y="1989790"/>
            <a:ext cx="4284000" cy="14108"/>
          </a:xfrm>
          <a:prstGeom prst="line">
            <a:avLst/>
          </a:prstGeom>
          <a:ln w="15875">
            <a:solidFill>
              <a:srgbClr val="EA525D"/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EEA09F-0CE8-4778-9012-A25367FB02B7}"/>
              </a:ext>
            </a:extLst>
          </p:cNvPr>
          <p:cNvCxnSpPr>
            <a:cxnSpLocks/>
          </p:cNvCxnSpPr>
          <p:nvPr/>
        </p:nvCxnSpPr>
        <p:spPr>
          <a:xfrm>
            <a:off x="6854730" y="1989790"/>
            <a:ext cx="4284000" cy="14108"/>
          </a:xfrm>
          <a:prstGeom prst="line">
            <a:avLst/>
          </a:prstGeom>
          <a:ln w="15875">
            <a:solidFill>
              <a:srgbClr val="EA525D"/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그룹 18">
            <a:extLst>
              <a:ext uri="{FF2B5EF4-FFF2-40B4-BE49-F238E27FC236}">
                <a16:creationId xmlns:a16="http://schemas.microsoft.com/office/drawing/2014/main" id="{BD178C6C-681D-424C-821B-A3BF0432B58D}"/>
              </a:ext>
            </a:extLst>
          </p:cNvPr>
          <p:cNvGrpSpPr/>
          <p:nvPr/>
        </p:nvGrpSpPr>
        <p:grpSpPr>
          <a:xfrm>
            <a:off x="1316575" y="2133806"/>
            <a:ext cx="1923387" cy="805159"/>
            <a:chOff x="1316574" y="2133806"/>
            <a:chExt cx="1652623" cy="80515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2D89F0C-22F8-488D-9B3B-0EDE8FD96522}"/>
                </a:ext>
              </a:extLst>
            </p:cNvPr>
            <p:cNvSpPr txBox="1"/>
            <p:nvPr/>
          </p:nvSpPr>
          <p:spPr>
            <a:xfrm>
              <a:off x="1316574" y="2384967"/>
              <a:ext cx="164432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1B367A4-80FF-4A98-96BB-C11664AA13BF}"/>
                </a:ext>
              </a:extLst>
            </p:cNvPr>
            <p:cNvSpPr txBox="1"/>
            <p:nvPr/>
          </p:nvSpPr>
          <p:spPr>
            <a:xfrm>
              <a:off x="1316574" y="2133806"/>
              <a:ext cx="165262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rgbClr val="EE9012"/>
                  </a:solidFill>
                </a:rPr>
                <a:t>VISION</a:t>
              </a:r>
            </a:p>
          </p:txBody>
        </p:sp>
      </p:grpSp>
      <p:grpSp>
        <p:nvGrpSpPr>
          <p:cNvPr id="11" name="그룹 13">
            <a:extLst>
              <a:ext uri="{FF2B5EF4-FFF2-40B4-BE49-F238E27FC236}">
                <a16:creationId xmlns:a16="http://schemas.microsoft.com/office/drawing/2014/main" id="{FA139A37-4C20-4AEF-8A54-68A0AA2EC579}"/>
              </a:ext>
            </a:extLst>
          </p:cNvPr>
          <p:cNvGrpSpPr/>
          <p:nvPr/>
        </p:nvGrpSpPr>
        <p:grpSpPr>
          <a:xfrm>
            <a:off x="8972858" y="2152038"/>
            <a:ext cx="1880011" cy="805159"/>
            <a:chOff x="9200245" y="2152037"/>
            <a:chExt cx="1652623" cy="80515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5CA55A-911A-4451-8433-4D71877FDF93}"/>
                </a:ext>
              </a:extLst>
            </p:cNvPr>
            <p:cNvSpPr txBox="1"/>
            <p:nvPr/>
          </p:nvSpPr>
          <p:spPr>
            <a:xfrm>
              <a:off x="9200245" y="2403198"/>
              <a:ext cx="164432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2BEE9E6-E65A-40E5-8D20-F84F7611E49E}"/>
                </a:ext>
              </a:extLst>
            </p:cNvPr>
            <p:cNvSpPr txBox="1"/>
            <p:nvPr/>
          </p:nvSpPr>
          <p:spPr>
            <a:xfrm>
              <a:off x="9200245" y="2152037"/>
              <a:ext cx="165262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EE9012"/>
                  </a:solidFill>
                </a:rPr>
                <a:t>MISSION</a:t>
              </a:r>
            </a:p>
          </p:txBody>
        </p:sp>
      </p:grpSp>
      <p:sp>
        <p:nvSpPr>
          <p:cNvPr id="14" name="Rounded Rectangular Callout 31">
            <a:extLst>
              <a:ext uri="{FF2B5EF4-FFF2-40B4-BE49-F238E27FC236}">
                <a16:creationId xmlns:a16="http://schemas.microsoft.com/office/drawing/2014/main" id="{C1607EAB-3231-4563-A475-10A63084CF11}"/>
              </a:ext>
            </a:extLst>
          </p:cNvPr>
          <p:cNvSpPr/>
          <p:nvPr/>
        </p:nvSpPr>
        <p:spPr>
          <a:xfrm flipH="1">
            <a:off x="1784430" y="4715438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5" name="그룹 6">
            <a:extLst>
              <a:ext uri="{FF2B5EF4-FFF2-40B4-BE49-F238E27FC236}">
                <a16:creationId xmlns:a16="http://schemas.microsoft.com/office/drawing/2014/main" id="{C5EC1D68-ABC0-44EB-B7DC-6BA7E28F630B}"/>
              </a:ext>
            </a:extLst>
          </p:cNvPr>
          <p:cNvGrpSpPr/>
          <p:nvPr/>
        </p:nvGrpSpPr>
        <p:grpSpPr>
          <a:xfrm>
            <a:off x="976973" y="5302022"/>
            <a:ext cx="2262988" cy="766247"/>
            <a:chOff x="1730330" y="5175558"/>
            <a:chExt cx="1742087" cy="76624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195E600-AD08-4D78-806A-7AF13C5EEAA7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rgbClr val="EA525D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BE9E364-AA9B-4755-9745-330E8E896D24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rgbClr val="EA525D"/>
                  </a:solidFill>
                </a:rPr>
                <a:t>VALUE</a:t>
              </a: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7D38EB-569D-40E7-B9C0-77B15DE31526}"/>
              </a:ext>
            </a:extLst>
          </p:cNvPr>
          <p:cNvCxnSpPr>
            <a:cxnSpLocks/>
          </p:cNvCxnSpPr>
          <p:nvPr/>
        </p:nvCxnSpPr>
        <p:spPr>
          <a:xfrm>
            <a:off x="2136000" y="4568918"/>
            <a:ext cx="7920000" cy="1048"/>
          </a:xfrm>
          <a:prstGeom prst="line">
            <a:avLst/>
          </a:prstGeom>
          <a:ln w="15875">
            <a:solidFill>
              <a:srgbClr val="EA525D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ular Callout 47">
            <a:extLst>
              <a:ext uri="{FF2B5EF4-FFF2-40B4-BE49-F238E27FC236}">
                <a16:creationId xmlns:a16="http://schemas.microsoft.com/office/drawing/2014/main" id="{5D11E167-B86F-4491-A454-A6F0DFDD6402}"/>
              </a:ext>
            </a:extLst>
          </p:cNvPr>
          <p:cNvSpPr/>
          <p:nvPr/>
        </p:nvSpPr>
        <p:spPr>
          <a:xfrm flipH="1">
            <a:off x="5782372" y="4716298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20" name="그룹 4">
            <a:extLst>
              <a:ext uri="{FF2B5EF4-FFF2-40B4-BE49-F238E27FC236}">
                <a16:creationId xmlns:a16="http://schemas.microsoft.com/office/drawing/2014/main" id="{F7AB3385-03E1-411F-BA13-C1C477795582}"/>
              </a:ext>
            </a:extLst>
          </p:cNvPr>
          <p:cNvGrpSpPr/>
          <p:nvPr/>
        </p:nvGrpSpPr>
        <p:grpSpPr>
          <a:xfrm>
            <a:off x="4974915" y="5302882"/>
            <a:ext cx="2262988" cy="766247"/>
            <a:chOff x="3727326" y="5176417"/>
            <a:chExt cx="1742087" cy="76624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1A860E7-8FE5-4FEA-BA83-827D2AFBE59A}"/>
                </a:ext>
              </a:extLst>
            </p:cNvPr>
            <p:cNvSpPr txBox="1"/>
            <p:nvPr/>
          </p:nvSpPr>
          <p:spPr>
            <a:xfrm>
              <a:off x="3727327" y="5388666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rgbClr val="EA525D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4A9EA22-D1DF-42B6-B8AE-3C3CC1A137C8}"/>
                </a:ext>
              </a:extLst>
            </p:cNvPr>
            <p:cNvSpPr txBox="1"/>
            <p:nvPr/>
          </p:nvSpPr>
          <p:spPr>
            <a:xfrm>
              <a:off x="3727326" y="5176417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rgbClr val="EA525D"/>
                  </a:solidFill>
                </a:rPr>
                <a:t>VALUE</a:t>
              </a:r>
            </a:p>
          </p:txBody>
        </p:sp>
      </p:grpSp>
      <p:sp>
        <p:nvSpPr>
          <p:cNvPr id="23" name="Rounded Rectangular Callout 51">
            <a:extLst>
              <a:ext uri="{FF2B5EF4-FFF2-40B4-BE49-F238E27FC236}">
                <a16:creationId xmlns:a16="http://schemas.microsoft.com/office/drawing/2014/main" id="{EB16A4B8-F728-4822-9A04-BBA743EABC03}"/>
              </a:ext>
            </a:extLst>
          </p:cNvPr>
          <p:cNvSpPr/>
          <p:nvPr/>
        </p:nvSpPr>
        <p:spPr>
          <a:xfrm flipH="1">
            <a:off x="9780314" y="4717156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24" name="그룹 2">
            <a:extLst>
              <a:ext uri="{FF2B5EF4-FFF2-40B4-BE49-F238E27FC236}">
                <a16:creationId xmlns:a16="http://schemas.microsoft.com/office/drawing/2014/main" id="{092A66A6-9FC5-43D1-9225-DE51579BFF9A}"/>
              </a:ext>
            </a:extLst>
          </p:cNvPr>
          <p:cNvGrpSpPr/>
          <p:nvPr/>
        </p:nvGrpSpPr>
        <p:grpSpPr>
          <a:xfrm>
            <a:off x="8972857" y="5303740"/>
            <a:ext cx="2262988" cy="766247"/>
            <a:chOff x="5724322" y="5177276"/>
            <a:chExt cx="1742087" cy="76624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007B70E-AF5D-4028-9BBA-61004035746A}"/>
                </a:ext>
              </a:extLst>
            </p:cNvPr>
            <p:cNvSpPr txBox="1"/>
            <p:nvPr/>
          </p:nvSpPr>
          <p:spPr>
            <a:xfrm>
              <a:off x="5724323" y="5389525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rgbClr val="EA525D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1C2F060-2B07-4082-B13E-C553B4A9BA91}"/>
                </a:ext>
              </a:extLst>
            </p:cNvPr>
            <p:cNvSpPr txBox="1"/>
            <p:nvPr/>
          </p:nvSpPr>
          <p:spPr>
            <a:xfrm>
              <a:off x="5724322" y="5177276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rgbClr val="EA525D"/>
                  </a:solidFill>
                </a:rPr>
                <a:t>VALUE</a:t>
              </a:r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F92F6E3-DD6D-46EF-BF2C-CDFE6D8CE958}"/>
              </a:ext>
            </a:extLst>
          </p:cNvPr>
          <p:cNvCxnSpPr/>
          <p:nvPr/>
        </p:nvCxnSpPr>
        <p:spPr>
          <a:xfrm flipH="1" flipV="1">
            <a:off x="6112643" y="4155428"/>
            <a:ext cx="1" cy="403013"/>
          </a:xfrm>
          <a:prstGeom prst="line">
            <a:avLst/>
          </a:prstGeom>
          <a:ln w="15875">
            <a:solidFill>
              <a:srgbClr val="EA525D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hord 32">
            <a:extLst>
              <a:ext uri="{FF2B5EF4-FFF2-40B4-BE49-F238E27FC236}">
                <a16:creationId xmlns:a16="http://schemas.microsoft.com/office/drawing/2014/main" id="{032550A2-997E-4057-87FF-BBA11839757F}"/>
              </a:ext>
            </a:extLst>
          </p:cNvPr>
          <p:cNvSpPr/>
          <p:nvPr/>
        </p:nvSpPr>
        <p:spPr>
          <a:xfrm>
            <a:off x="1939760" y="4769880"/>
            <a:ext cx="317111" cy="314330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Rounded Rectangle 40">
            <a:extLst>
              <a:ext uri="{FF2B5EF4-FFF2-40B4-BE49-F238E27FC236}">
                <a16:creationId xmlns:a16="http://schemas.microsoft.com/office/drawing/2014/main" id="{197C5F32-E3E5-4D10-AF73-C57AE3E9F75D}"/>
              </a:ext>
            </a:extLst>
          </p:cNvPr>
          <p:cNvSpPr/>
          <p:nvPr/>
        </p:nvSpPr>
        <p:spPr>
          <a:xfrm rot="2942052">
            <a:off x="9968453" y="4830960"/>
            <a:ext cx="260428" cy="277056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Rounded Rectangle 17">
            <a:extLst>
              <a:ext uri="{FF2B5EF4-FFF2-40B4-BE49-F238E27FC236}">
                <a16:creationId xmlns:a16="http://schemas.microsoft.com/office/drawing/2014/main" id="{8A064907-872E-4105-988F-18B0AE584E02}"/>
              </a:ext>
            </a:extLst>
          </p:cNvPr>
          <p:cNvSpPr>
            <a:spLocks noChangeAspect="1"/>
          </p:cNvSpPr>
          <p:nvPr/>
        </p:nvSpPr>
        <p:spPr>
          <a:xfrm>
            <a:off x="6018913" y="4785947"/>
            <a:ext cx="187460" cy="298263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AutoShape 3"/>
          <p:cNvSpPr>
            <a:spLocks noChangeAspect="1" noChangeArrowheads="1" noTextEdit="1"/>
          </p:cNvSpPr>
          <p:nvPr/>
        </p:nvSpPr>
        <p:spPr bwMode="auto">
          <a:xfrm>
            <a:off x="5462588" y="2425700"/>
            <a:ext cx="1112837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" name="Freeform 5"/>
          <p:cNvSpPr>
            <a:spLocks/>
          </p:cNvSpPr>
          <p:nvPr/>
        </p:nvSpPr>
        <p:spPr bwMode="auto">
          <a:xfrm>
            <a:off x="6208713" y="2414588"/>
            <a:ext cx="396875" cy="1133475"/>
          </a:xfrm>
          <a:custGeom>
            <a:avLst/>
            <a:gdLst>
              <a:gd name="T0" fmla="*/ 28 w 105"/>
              <a:gd name="T1" fmla="*/ 279 h 299"/>
              <a:gd name="T2" fmla="*/ 37 w 105"/>
              <a:gd name="T3" fmla="*/ 187 h 299"/>
              <a:gd name="T4" fmla="*/ 30 w 105"/>
              <a:gd name="T5" fmla="*/ 186 h 299"/>
              <a:gd name="T6" fmla="*/ 0 w 105"/>
              <a:gd name="T7" fmla="*/ 175 h 299"/>
              <a:gd name="T8" fmla="*/ 0 w 105"/>
              <a:gd name="T9" fmla="*/ 164 h 299"/>
              <a:gd name="T10" fmla="*/ 54 w 105"/>
              <a:gd name="T11" fmla="*/ 157 h 299"/>
              <a:gd name="T12" fmla="*/ 82 w 105"/>
              <a:gd name="T13" fmla="*/ 53 h 299"/>
              <a:gd name="T14" fmla="*/ 40 w 105"/>
              <a:gd name="T15" fmla="*/ 31 h 299"/>
              <a:gd name="T16" fmla="*/ 24 w 105"/>
              <a:gd name="T17" fmla="*/ 30 h 299"/>
              <a:gd name="T18" fmla="*/ 19 w 105"/>
              <a:gd name="T19" fmla="*/ 14 h 299"/>
              <a:gd name="T20" fmla="*/ 34 w 105"/>
              <a:gd name="T21" fmla="*/ 3 h 299"/>
              <a:gd name="T22" fmla="*/ 90 w 105"/>
              <a:gd name="T23" fmla="*/ 35 h 299"/>
              <a:gd name="T24" fmla="*/ 63 w 105"/>
              <a:gd name="T25" fmla="*/ 173 h 299"/>
              <a:gd name="T26" fmla="*/ 56 w 105"/>
              <a:gd name="T27" fmla="*/ 195 h 299"/>
              <a:gd name="T28" fmla="*/ 62 w 105"/>
              <a:gd name="T29" fmla="*/ 218 h 299"/>
              <a:gd name="T30" fmla="*/ 20 w 105"/>
              <a:gd name="T31" fmla="*/ 296 h 299"/>
              <a:gd name="T32" fmla="*/ 0 w 105"/>
              <a:gd name="T33" fmla="*/ 298 h 299"/>
              <a:gd name="T34" fmla="*/ 0 w 105"/>
              <a:gd name="T35" fmla="*/ 284 h 299"/>
              <a:gd name="T36" fmla="*/ 28 w 105"/>
              <a:gd name="T37" fmla="*/ 279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5" h="299">
                <a:moveTo>
                  <a:pt x="28" y="279"/>
                </a:moveTo>
                <a:cubicBezTo>
                  <a:pt x="57" y="264"/>
                  <a:pt x="63" y="206"/>
                  <a:pt x="37" y="187"/>
                </a:cubicBezTo>
                <a:cubicBezTo>
                  <a:pt x="36" y="186"/>
                  <a:pt x="32" y="186"/>
                  <a:pt x="30" y="186"/>
                </a:cubicBezTo>
                <a:cubicBezTo>
                  <a:pt x="20" y="184"/>
                  <a:pt x="10" y="180"/>
                  <a:pt x="0" y="175"/>
                </a:cubicBezTo>
                <a:cubicBezTo>
                  <a:pt x="0" y="164"/>
                  <a:pt x="0" y="164"/>
                  <a:pt x="0" y="164"/>
                </a:cubicBezTo>
                <a:cubicBezTo>
                  <a:pt x="17" y="172"/>
                  <a:pt x="37" y="172"/>
                  <a:pt x="54" y="157"/>
                </a:cubicBezTo>
                <a:cubicBezTo>
                  <a:pt x="86" y="128"/>
                  <a:pt x="90" y="91"/>
                  <a:pt x="82" y="53"/>
                </a:cubicBezTo>
                <a:cubicBezTo>
                  <a:pt x="77" y="25"/>
                  <a:pt x="67" y="21"/>
                  <a:pt x="40" y="31"/>
                </a:cubicBezTo>
                <a:cubicBezTo>
                  <a:pt x="36" y="32"/>
                  <a:pt x="28" y="33"/>
                  <a:pt x="24" y="30"/>
                </a:cubicBezTo>
                <a:cubicBezTo>
                  <a:pt x="21" y="27"/>
                  <a:pt x="18" y="18"/>
                  <a:pt x="19" y="14"/>
                </a:cubicBezTo>
                <a:cubicBezTo>
                  <a:pt x="21" y="9"/>
                  <a:pt x="28" y="4"/>
                  <a:pt x="34" y="3"/>
                </a:cubicBezTo>
                <a:cubicBezTo>
                  <a:pt x="53" y="0"/>
                  <a:pt x="82" y="17"/>
                  <a:pt x="90" y="35"/>
                </a:cubicBezTo>
                <a:cubicBezTo>
                  <a:pt x="105" y="72"/>
                  <a:pt x="91" y="143"/>
                  <a:pt x="63" y="173"/>
                </a:cubicBezTo>
                <a:cubicBezTo>
                  <a:pt x="58" y="178"/>
                  <a:pt x="56" y="187"/>
                  <a:pt x="56" y="195"/>
                </a:cubicBezTo>
                <a:cubicBezTo>
                  <a:pt x="56" y="202"/>
                  <a:pt x="60" y="210"/>
                  <a:pt x="62" y="218"/>
                </a:cubicBezTo>
                <a:cubicBezTo>
                  <a:pt x="72" y="255"/>
                  <a:pt x="55" y="285"/>
                  <a:pt x="20" y="296"/>
                </a:cubicBezTo>
                <a:cubicBezTo>
                  <a:pt x="13" y="298"/>
                  <a:pt x="7" y="299"/>
                  <a:pt x="0" y="298"/>
                </a:cubicBezTo>
                <a:cubicBezTo>
                  <a:pt x="0" y="284"/>
                  <a:pt x="0" y="284"/>
                  <a:pt x="0" y="284"/>
                </a:cubicBezTo>
                <a:cubicBezTo>
                  <a:pt x="9" y="285"/>
                  <a:pt x="19" y="284"/>
                  <a:pt x="28" y="279"/>
                </a:cubicBezTo>
                <a:close/>
              </a:path>
            </a:pathLst>
          </a:custGeom>
          <a:solidFill>
            <a:srgbClr val="EA525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" name="Freeform 6"/>
          <p:cNvSpPr>
            <a:spLocks/>
          </p:cNvSpPr>
          <p:nvPr/>
        </p:nvSpPr>
        <p:spPr bwMode="auto">
          <a:xfrm>
            <a:off x="5908675" y="2501900"/>
            <a:ext cx="300037" cy="576263"/>
          </a:xfrm>
          <a:custGeom>
            <a:avLst/>
            <a:gdLst>
              <a:gd name="T0" fmla="*/ 4 w 79"/>
              <a:gd name="T1" fmla="*/ 60 h 152"/>
              <a:gd name="T2" fmla="*/ 34 w 79"/>
              <a:gd name="T3" fmla="*/ 2 h 152"/>
              <a:gd name="T4" fmla="*/ 53 w 79"/>
              <a:gd name="T5" fmla="*/ 3 h 152"/>
              <a:gd name="T6" fmla="*/ 57 w 79"/>
              <a:gd name="T7" fmla="*/ 18 h 152"/>
              <a:gd name="T8" fmla="*/ 40 w 79"/>
              <a:gd name="T9" fmla="*/ 29 h 152"/>
              <a:gd name="T10" fmla="*/ 16 w 79"/>
              <a:gd name="T11" fmla="*/ 58 h 152"/>
              <a:gd name="T12" fmla="*/ 77 w 79"/>
              <a:gd name="T13" fmla="*/ 140 h 152"/>
              <a:gd name="T14" fmla="*/ 79 w 79"/>
              <a:gd name="T15" fmla="*/ 141 h 152"/>
              <a:gd name="T16" fmla="*/ 79 w 79"/>
              <a:gd name="T17" fmla="*/ 152 h 152"/>
              <a:gd name="T18" fmla="*/ 4 w 79"/>
              <a:gd name="T19" fmla="*/ 6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9" h="152">
                <a:moveTo>
                  <a:pt x="4" y="60"/>
                </a:moveTo>
                <a:cubicBezTo>
                  <a:pt x="0" y="38"/>
                  <a:pt x="14" y="10"/>
                  <a:pt x="34" y="2"/>
                </a:cubicBezTo>
                <a:cubicBezTo>
                  <a:pt x="40" y="0"/>
                  <a:pt x="48" y="0"/>
                  <a:pt x="53" y="3"/>
                </a:cubicBezTo>
                <a:cubicBezTo>
                  <a:pt x="56" y="5"/>
                  <a:pt x="59" y="15"/>
                  <a:pt x="57" y="18"/>
                </a:cubicBezTo>
                <a:cubicBezTo>
                  <a:pt x="53" y="23"/>
                  <a:pt x="46" y="28"/>
                  <a:pt x="40" y="29"/>
                </a:cubicBezTo>
                <a:cubicBezTo>
                  <a:pt x="18" y="31"/>
                  <a:pt x="12" y="36"/>
                  <a:pt x="16" y="58"/>
                </a:cubicBezTo>
                <a:cubicBezTo>
                  <a:pt x="22" y="95"/>
                  <a:pt x="44" y="123"/>
                  <a:pt x="77" y="140"/>
                </a:cubicBezTo>
                <a:cubicBezTo>
                  <a:pt x="78" y="140"/>
                  <a:pt x="78" y="140"/>
                  <a:pt x="79" y="141"/>
                </a:cubicBezTo>
                <a:cubicBezTo>
                  <a:pt x="79" y="152"/>
                  <a:pt x="79" y="152"/>
                  <a:pt x="79" y="152"/>
                </a:cubicBezTo>
                <a:cubicBezTo>
                  <a:pt x="43" y="134"/>
                  <a:pt x="12" y="98"/>
                  <a:pt x="4" y="6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" name="Freeform 7"/>
          <p:cNvSpPr>
            <a:spLocks/>
          </p:cNvSpPr>
          <p:nvPr/>
        </p:nvSpPr>
        <p:spPr bwMode="auto">
          <a:xfrm>
            <a:off x="5446713" y="3062288"/>
            <a:ext cx="762000" cy="481013"/>
          </a:xfrm>
          <a:custGeom>
            <a:avLst/>
            <a:gdLst>
              <a:gd name="T0" fmla="*/ 147 w 201"/>
              <a:gd name="T1" fmla="*/ 81 h 127"/>
              <a:gd name="T2" fmla="*/ 133 w 201"/>
              <a:gd name="T3" fmla="*/ 42 h 127"/>
              <a:gd name="T4" fmla="*/ 87 w 201"/>
              <a:gd name="T5" fmla="*/ 14 h 127"/>
              <a:gd name="T6" fmla="*/ 43 w 201"/>
              <a:gd name="T7" fmla="*/ 48 h 127"/>
              <a:gd name="T8" fmla="*/ 57 w 201"/>
              <a:gd name="T9" fmla="*/ 56 h 127"/>
              <a:gd name="T10" fmla="*/ 62 w 201"/>
              <a:gd name="T11" fmla="*/ 105 h 127"/>
              <a:gd name="T12" fmla="*/ 15 w 201"/>
              <a:gd name="T13" fmla="*/ 106 h 127"/>
              <a:gd name="T14" fmla="*/ 18 w 201"/>
              <a:gd name="T15" fmla="*/ 57 h 127"/>
              <a:gd name="T16" fmla="*/ 32 w 201"/>
              <a:gd name="T17" fmla="*/ 39 h 127"/>
              <a:gd name="T18" fmla="*/ 93 w 201"/>
              <a:gd name="T19" fmla="*/ 1 h 127"/>
              <a:gd name="T20" fmla="*/ 149 w 201"/>
              <a:gd name="T21" fmla="*/ 48 h 127"/>
              <a:gd name="T22" fmla="*/ 168 w 201"/>
              <a:gd name="T23" fmla="*/ 91 h 127"/>
              <a:gd name="T24" fmla="*/ 201 w 201"/>
              <a:gd name="T25" fmla="*/ 113 h 127"/>
              <a:gd name="T26" fmla="*/ 201 w 201"/>
              <a:gd name="T27" fmla="*/ 127 h 127"/>
              <a:gd name="T28" fmla="*/ 147 w 201"/>
              <a:gd name="T29" fmla="*/ 81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01" h="127">
                <a:moveTo>
                  <a:pt x="147" y="81"/>
                </a:moveTo>
                <a:cubicBezTo>
                  <a:pt x="143" y="68"/>
                  <a:pt x="139" y="54"/>
                  <a:pt x="133" y="42"/>
                </a:cubicBezTo>
                <a:cubicBezTo>
                  <a:pt x="125" y="22"/>
                  <a:pt x="108" y="13"/>
                  <a:pt x="87" y="14"/>
                </a:cubicBezTo>
                <a:cubicBezTo>
                  <a:pt x="66" y="15"/>
                  <a:pt x="51" y="26"/>
                  <a:pt x="43" y="48"/>
                </a:cubicBezTo>
                <a:cubicBezTo>
                  <a:pt x="49" y="51"/>
                  <a:pt x="53" y="53"/>
                  <a:pt x="57" y="56"/>
                </a:cubicBezTo>
                <a:cubicBezTo>
                  <a:pt x="74" y="69"/>
                  <a:pt x="76" y="90"/>
                  <a:pt x="62" y="105"/>
                </a:cubicBezTo>
                <a:cubicBezTo>
                  <a:pt x="50" y="117"/>
                  <a:pt x="27" y="118"/>
                  <a:pt x="15" y="106"/>
                </a:cubicBezTo>
                <a:cubicBezTo>
                  <a:pt x="0" y="91"/>
                  <a:pt x="1" y="72"/>
                  <a:pt x="18" y="57"/>
                </a:cubicBezTo>
                <a:cubicBezTo>
                  <a:pt x="24" y="52"/>
                  <a:pt x="29" y="46"/>
                  <a:pt x="32" y="39"/>
                </a:cubicBezTo>
                <a:cubicBezTo>
                  <a:pt x="45" y="15"/>
                  <a:pt x="68" y="0"/>
                  <a:pt x="93" y="1"/>
                </a:cubicBezTo>
                <a:cubicBezTo>
                  <a:pt x="121" y="3"/>
                  <a:pt x="140" y="20"/>
                  <a:pt x="149" y="48"/>
                </a:cubicBezTo>
                <a:cubicBezTo>
                  <a:pt x="154" y="63"/>
                  <a:pt x="159" y="78"/>
                  <a:pt x="168" y="91"/>
                </a:cubicBezTo>
                <a:cubicBezTo>
                  <a:pt x="177" y="105"/>
                  <a:pt x="189" y="112"/>
                  <a:pt x="201" y="113"/>
                </a:cubicBezTo>
                <a:cubicBezTo>
                  <a:pt x="201" y="127"/>
                  <a:pt x="201" y="127"/>
                  <a:pt x="201" y="127"/>
                </a:cubicBezTo>
                <a:cubicBezTo>
                  <a:pt x="179" y="124"/>
                  <a:pt x="156" y="106"/>
                  <a:pt x="147" y="81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4584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3D989B-A145-478E-93CD-05E352EEDF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Oval 4"/>
          <p:cNvSpPr/>
          <p:nvPr/>
        </p:nvSpPr>
        <p:spPr>
          <a:xfrm>
            <a:off x="9619607" y="2436973"/>
            <a:ext cx="1751546" cy="1751546"/>
          </a:xfrm>
          <a:prstGeom prst="ellipse">
            <a:avLst/>
          </a:prstGeom>
          <a:solidFill>
            <a:srgbClr val="FED90D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7938" y="4551214"/>
            <a:ext cx="7358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7939" y="3645024"/>
            <a:ext cx="5940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r>
              <a:rPr lang="en-US" altLang="ko-KR" sz="5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5400" b="1" dirty="0">
                <a:solidFill>
                  <a:srgbClr val="FED90D"/>
                </a:solidFill>
                <a:cs typeface="Arial" pitchFamily="34" charset="0"/>
              </a:rPr>
              <a:t>Here</a:t>
            </a:r>
            <a:endParaRPr lang="ko-KR" altLang="en-US" sz="5400" b="1" dirty="0">
              <a:solidFill>
                <a:srgbClr val="FED90D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5745854"/>
            <a:ext cx="7164288" cy="6206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16"/>
          <p:cNvSpPr/>
          <p:nvPr/>
        </p:nvSpPr>
        <p:spPr>
          <a:xfrm>
            <a:off x="0" y="5745854"/>
            <a:ext cx="6096000" cy="620688"/>
          </a:xfrm>
          <a:prstGeom prst="rect">
            <a:avLst/>
          </a:pr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707939" y="5825366"/>
            <a:ext cx="5113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88088" y="5909476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Rounded Rectangle 40">
            <a:extLst>
              <a:ext uri="{FF2B5EF4-FFF2-40B4-BE49-F238E27FC236}">
                <a16:creationId xmlns:a16="http://schemas.microsoft.com/office/drawing/2014/main" id="{B0E346F7-EB0F-472D-91DA-552E5F840838}"/>
              </a:ext>
            </a:extLst>
          </p:cNvPr>
          <p:cNvSpPr/>
          <p:nvPr/>
        </p:nvSpPr>
        <p:spPr>
          <a:xfrm rot="2942052">
            <a:off x="6406491" y="5879821"/>
            <a:ext cx="411213" cy="437469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0905" y="2948575"/>
            <a:ext cx="948823" cy="95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87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reeform 5"/>
          <p:cNvSpPr>
            <a:spLocks/>
          </p:cNvSpPr>
          <p:nvPr/>
        </p:nvSpPr>
        <p:spPr bwMode="auto">
          <a:xfrm>
            <a:off x="71716" y="6214408"/>
            <a:ext cx="12066494" cy="546100"/>
          </a:xfrm>
          <a:custGeom>
            <a:avLst/>
            <a:gdLst>
              <a:gd name="T0" fmla="*/ 3633 w 3723"/>
              <a:gd name="T1" fmla="*/ 180 h 180"/>
              <a:gd name="T2" fmla="*/ 90 w 3723"/>
              <a:gd name="T3" fmla="*/ 180 h 180"/>
              <a:gd name="T4" fmla="*/ 0 w 3723"/>
              <a:gd name="T5" fmla="*/ 90 h 180"/>
              <a:gd name="T6" fmla="*/ 0 w 3723"/>
              <a:gd name="T7" fmla="*/ 90 h 180"/>
              <a:gd name="T8" fmla="*/ 90 w 3723"/>
              <a:gd name="T9" fmla="*/ 0 h 180"/>
              <a:gd name="T10" fmla="*/ 3633 w 3723"/>
              <a:gd name="T11" fmla="*/ 0 h 180"/>
              <a:gd name="T12" fmla="*/ 3723 w 3723"/>
              <a:gd name="T13" fmla="*/ 90 h 180"/>
              <a:gd name="T14" fmla="*/ 3723 w 3723"/>
              <a:gd name="T15" fmla="*/ 90 h 180"/>
              <a:gd name="T16" fmla="*/ 3633 w 3723"/>
              <a:gd name="T17" fmla="*/ 18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3" h="180">
                <a:moveTo>
                  <a:pt x="3633" y="180"/>
                </a:moveTo>
                <a:cubicBezTo>
                  <a:pt x="90" y="180"/>
                  <a:pt x="90" y="180"/>
                  <a:pt x="90" y="180"/>
                </a:cubicBezTo>
                <a:cubicBezTo>
                  <a:pt x="40" y="180"/>
                  <a:pt x="0" y="140"/>
                  <a:pt x="0" y="90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40"/>
                  <a:pt x="40" y="0"/>
                  <a:pt x="90" y="0"/>
                </a:cubicBezTo>
                <a:cubicBezTo>
                  <a:pt x="3633" y="0"/>
                  <a:pt x="3633" y="0"/>
                  <a:pt x="3633" y="0"/>
                </a:cubicBezTo>
                <a:cubicBezTo>
                  <a:pt x="3683" y="0"/>
                  <a:pt x="3723" y="40"/>
                  <a:pt x="3723" y="90"/>
                </a:cubicBezTo>
                <a:cubicBezTo>
                  <a:pt x="3723" y="90"/>
                  <a:pt x="3723" y="90"/>
                  <a:pt x="3723" y="90"/>
                </a:cubicBezTo>
                <a:cubicBezTo>
                  <a:pt x="3723" y="140"/>
                  <a:pt x="3683" y="180"/>
                  <a:pt x="3633" y="180"/>
                </a:cubicBezTo>
                <a:close/>
              </a:path>
            </a:pathLst>
          </a:custGeom>
          <a:solidFill>
            <a:srgbClr val="EA525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80" name="Imagen 7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1959" y="6281157"/>
            <a:ext cx="405000" cy="39375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26823D-2916-4726-9F13-C37DA138C230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36EC66-387F-4CE0-A5CB-301703974890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38DD0EB-FB6B-47C9-B4E0-09CA06633F11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5D7A64E-D634-4380-A4CD-5C8F89C6065E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8B50F2-F896-43B9-B08A-30FF1A12BA65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22DE7AD-0C6B-4132-8A85-45BE0E4421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Our Team Style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593992" y="4156521"/>
            <a:ext cx="2298160" cy="108000"/>
          </a:xfrm>
          <a:prstGeom prst="rect">
            <a:avLst/>
          </a:prstGeom>
          <a:solidFill>
            <a:srgbClr val="EA52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1" name="Rectangle 30"/>
          <p:cNvSpPr/>
          <p:nvPr/>
        </p:nvSpPr>
        <p:spPr>
          <a:xfrm>
            <a:off x="6279412" y="4156521"/>
            <a:ext cx="2304058" cy="108000"/>
          </a:xfrm>
          <a:prstGeom prst="rect">
            <a:avLst/>
          </a:prstGeom>
          <a:solidFill>
            <a:srgbClr val="EA52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2" name="Rectangle 31"/>
          <p:cNvSpPr/>
          <p:nvPr/>
        </p:nvSpPr>
        <p:spPr>
          <a:xfrm>
            <a:off x="8967782" y="4156521"/>
            <a:ext cx="2304058" cy="108000"/>
          </a:xfrm>
          <a:prstGeom prst="rect">
            <a:avLst/>
          </a:prstGeom>
          <a:solidFill>
            <a:srgbClr val="EA52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Oval 10"/>
          <p:cNvSpPr/>
          <p:nvPr/>
        </p:nvSpPr>
        <p:spPr>
          <a:xfrm>
            <a:off x="7071441" y="3840068"/>
            <a:ext cx="720000" cy="720000"/>
          </a:xfrm>
          <a:prstGeom prst="ellipse">
            <a:avLst/>
          </a:prstGeom>
          <a:solidFill>
            <a:srgbClr val="EE9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2"/>
          <p:cNvSpPr/>
          <p:nvPr/>
        </p:nvSpPr>
        <p:spPr>
          <a:xfrm>
            <a:off x="4383072" y="3840068"/>
            <a:ext cx="720000" cy="720000"/>
          </a:xfrm>
          <a:prstGeom prst="ellipse">
            <a:avLst/>
          </a:prstGeom>
          <a:solidFill>
            <a:srgbClr val="EE9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13"/>
          <p:cNvSpPr/>
          <p:nvPr/>
        </p:nvSpPr>
        <p:spPr>
          <a:xfrm>
            <a:off x="9759811" y="3840068"/>
            <a:ext cx="720000" cy="720000"/>
          </a:xfrm>
          <a:prstGeom prst="ellipse">
            <a:avLst/>
          </a:prstGeom>
          <a:solidFill>
            <a:srgbClr val="EE9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28"/>
          <p:cNvSpPr/>
          <p:nvPr/>
        </p:nvSpPr>
        <p:spPr>
          <a:xfrm>
            <a:off x="905623" y="4156521"/>
            <a:ext cx="2298160" cy="108000"/>
          </a:xfrm>
          <a:prstGeom prst="rect">
            <a:avLst/>
          </a:prstGeom>
          <a:solidFill>
            <a:srgbClr val="EA52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Oval 11"/>
          <p:cNvSpPr/>
          <p:nvPr/>
        </p:nvSpPr>
        <p:spPr>
          <a:xfrm>
            <a:off x="1694703" y="3840068"/>
            <a:ext cx="720000" cy="720000"/>
          </a:xfrm>
          <a:prstGeom prst="ellipse">
            <a:avLst/>
          </a:prstGeom>
          <a:solidFill>
            <a:srgbClr val="EE9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4" name="Group 39">
            <a:extLst>
              <a:ext uri="{FF2B5EF4-FFF2-40B4-BE49-F238E27FC236}">
                <a16:creationId xmlns:a16="http://schemas.microsoft.com/office/drawing/2014/main" id="{5C95D998-3620-4968-934A-59DDB8388090}"/>
              </a:ext>
            </a:extLst>
          </p:cNvPr>
          <p:cNvGrpSpPr/>
          <p:nvPr/>
        </p:nvGrpSpPr>
        <p:grpSpPr>
          <a:xfrm>
            <a:off x="1517553" y="5810865"/>
            <a:ext cx="1074300" cy="309125"/>
            <a:chOff x="3130166" y="5667342"/>
            <a:chExt cx="1254837" cy="361074"/>
          </a:xfrm>
          <a:solidFill>
            <a:srgbClr val="FFC000"/>
          </a:solidFill>
        </p:grpSpPr>
        <p:sp>
          <p:nvSpPr>
            <p:cNvPr id="55" name="Rounded Rectangle 3">
              <a:extLst>
                <a:ext uri="{FF2B5EF4-FFF2-40B4-BE49-F238E27FC236}">
                  <a16:creationId xmlns:a16="http://schemas.microsoft.com/office/drawing/2014/main" id="{16D2367A-5A50-4965-B706-4459FDAC1892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rgbClr val="0462BD"/>
                </a:solidFill>
              </a:endParaRPr>
            </a:p>
          </p:txBody>
        </p:sp>
        <p:sp>
          <p:nvSpPr>
            <p:cNvPr id="56" name="Rounded Rectangle 39">
              <a:extLst>
                <a:ext uri="{FF2B5EF4-FFF2-40B4-BE49-F238E27FC236}">
                  <a16:creationId xmlns:a16="http://schemas.microsoft.com/office/drawing/2014/main" id="{FFD01533-5720-4EF1-BB96-2C7F6AFF6EDD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0462BD"/>
                </a:solidFill>
              </a:endParaRPr>
            </a:p>
          </p:txBody>
        </p:sp>
        <p:sp>
          <p:nvSpPr>
            <p:cNvPr id="57" name="Rounded Rectangle 2">
              <a:extLst>
                <a:ext uri="{FF2B5EF4-FFF2-40B4-BE49-F238E27FC236}">
                  <a16:creationId xmlns:a16="http://schemas.microsoft.com/office/drawing/2014/main" id="{27C62F69-7AF8-479D-AF86-ECBAEC762096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rgbClr val="0462BD"/>
                </a:solidFill>
              </a:endParaRPr>
            </a:p>
          </p:txBody>
        </p:sp>
      </p:grpSp>
      <p:grpSp>
        <p:nvGrpSpPr>
          <p:cNvPr id="58" name="Group 43">
            <a:extLst>
              <a:ext uri="{FF2B5EF4-FFF2-40B4-BE49-F238E27FC236}">
                <a16:creationId xmlns:a16="http://schemas.microsoft.com/office/drawing/2014/main" id="{E02580E0-F44A-409B-BA6B-6F08B11E72A8}"/>
              </a:ext>
            </a:extLst>
          </p:cNvPr>
          <p:cNvGrpSpPr/>
          <p:nvPr/>
        </p:nvGrpSpPr>
        <p:grpSpPr>
          <a:xfrm>
            <a:off x="4205922" y="5810865"/>
            <a:ext cx="1074300" cy="309125"/>
            <a:chOff x="3130166" y="5667342"/>
            <a:chExt cx="1254837" cy="361074"/>
          </a:xfrm>
          <a:solidFill>
            <a:srgbClr val="FFC000"/>
          </a:solidFill>
        </p:grpSpPr>
        <p:sp>
          <p:nvSpPr>
            <p:cNvPr id="59" name="Rounded Rectangle 3">
              <a:extLst>
                <a:ext uri="{FF2B5EF4-FFF2-40B4-BE49-F238E27FC236}">
                  <a16:creationId xmlns:a16="http://schemas.microsoft.com/office/drawing/2014/main" id="{F3DB0138-140B-4DA6-951E-BDE1F86DB01D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0" name="Rounded Rectangle 39">
              <a:extLst>
                <a:ext uri="{FF2B5EF4-FFF2-40B4-BE49-F238E27FC236}">
                  <a16:creationId xmlns:a16="http://schemas.microsoft.com/office/drawing/2014/main" id="{13C1A4AA-6C00-4BF0-9A96-35C77997C16A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1" name="Rounded Rectangle 2">
              <a:extLst>
                <a:ext uri="{FF2B5EF4-FFF2-40B4-BE49-F238E27FC236}">
                  <a16:creationId xmlns:a16="http://schemas.microsoft.com/office/drawing/2014/main" id="{1DAF9866-38FF-4A07-95F3-E2E9B031B205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Group 47">
            <a:extLst>
              <a:ext uri="{FF2B5EF4-FFF2-40B4-BE49-F238E27FC236}">
                <a16:creationId xmlns:a16="http://schemas.microsoft.com/office/drawing/2014/main" id="{D4E9EBEA-D170-43C0-A865-44EC02AE25E4}"/>
              </a:ext>
            </a:extLst>
          </p:cNvPr>
          <p:cNvGrpSpPr/>
          <p:nvPr/>
        </p:nvGrpSpPr>
        <p:grpSpPr>
          <a:xfrm>
            <a:off x="6894291" y="5810865"/>
            <a:ext cx="1074300" cy="309125"/>
            <a:chOff x="3130166" y="5667342"/>
            <a:chExt cx="1254837" cy="361074"/>
          </a:xfrm>
          <a:solidFill>
            <a:srgbClr val="FFC000"/>
          </a:solidFill>
        </p:grpSpPr>
        <p:sp>
          <p:nvSpPr>
            <p:cNvPr id="64" name="Rounded Rectangle 3">
              <a:extLst>
                <a:ext uri="{FF2B5EF4-FFF2-40B4-BE49-F238E27FC236}">
                  <a16:creationId xmlns:a16="http://schemas.microsoft.com/office/drawing/2014/main" id="{CADFFD4B-11A0-47AC-B923-7AE4B849B627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5" name="Rounded Rectangle 39">
              <a:extLst>
                <a:ext uri="{FF2B5EF4-FFF2-40B4-BE49-F238E27FC236}">
                  <a16:creationId xmlns:a16="http://schemas.microsoft.com/office/drawing/2014/main" id="{E8A2669F-0AAA-4F76-9D6A-14D064DAF3AA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Rounded Rectangle 2">
              <a:extLst>
                <a:ext uri="{FF2B5EF4-FFF2-40B4-BE49-F238E27FC236}">
                  <a16:creationId xmlns:a16="http://schemas.microsoft.com/office/drawing/2014/main" id="{9CEE9ADB-9703-4151-A260-2D352801DB47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67" name="Group 51">
            <a:extLst>
              <a:ext uri="{FF2B5EF4-FFF2-40B4-BE49-F238E27FC236}">
                <a16:creationId xmlns:a16="http://schemas.microsoft.com/office/drawing/2014/main" id="{9B12AF3C-DA3E-4AE6-A237-A0DCB6328356}"/>
              </a:ext>
            </a:extLst>
          </p:cNvPr>
          <p:cNvGrpSpPr/>
          <p:nvPr/>
        </p:nvGrpSpPr>
        <p:grpSpPr>
          <a:xfrm>
            <a:off x="9582661" y="5810865"/>
            <a:ext cx="1074300" cy="309125"/>
            <a:chOff x="3130166" y="5667342"/>
            <a:chExt cx="1254837" cy="361074"/>
          </a:xfrm>
          <a:solidFill>
            <a:srgbClr val="FFC000"/>
          </a:solidFill>
        </p:grpSpPr>
        <p:sp>
          <p:nvSpPr>
            <p:cNvPr id="68" name="Rounded Rectangle 3">
              <a:extLst>
                <a:ext uri="{FF2B5EF4-FFF2-40B4-BE49-F238E27FC236}">
                  <a16:creationId xmlns:a16="http://schemas.microsoft.com/office/drawing/2014/main" id="{0C3C9164-B78A-4D11-8734-D484BF7FF09E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9" name="Rounded Rectangle 39">
              <a:extLst>
                <a:ext uri="{FF2B5EF4-FFF2-40B4-BE49-F238E27FC236}">
                  <a16:creationId xmlns:a16="http://schemas.microsoft.com/office/drawing/2014/main" id="{8E1676C6-482F-4680-ACE4-9FD702432D88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0" name="Rounded Rectangle 2">
              <a:extLst>
                <a:ext uri="{FF2B5EF4-FFF2-40B4-BE49-F238E27FC236}">
                  <a16:creationId xmlns:a16="http://schemas.microsoft.com/office/drawing/2014/main" id="{71B9961E-9FDD-479E-9861-13CA167575DC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Group 11">
            <a:extLst>
              <a:ext uri="{FF2B5EF4-FFF2-40B4-BE49-F238E27FC236}">
                <a16:creationId xmlns:a16="http://schemas.microsoft.com/office/drawing/2014/main" id="{B682A6B1-DF7A-4872-831D-859BDC12E4D5}"/>
              </a:ext>
            </a:extLst>
          </p:cNvPr>
          <p:cNvGrpSpPr/>
          <p:nvPr/>
        </p:nvGrpSpPr>
        <p:grpSpPr>
          <a:xfrm>
            <a:off x="1154603" y="4691606"/>
            <a:ext cx="1800200" cy="521878"/>
            <a:chOff x="2851759" y="3796461"/>
            <a:chExt cx="1800000" cy="521878"/>
          </a:xfrm>
        </p:grpSpPr>
        <p:sp>
          <p:nvSpPr>
            <p:cNvPr id="48" name="Text Placeholder 3">
              <a:extLst>
                <a:ext uri="{FF2B5EF4-FFF2-40B4-BE49-F238E27FC236}">
                  <a16:creationId xmlns:a16="http://schemas.microsoft.com/office/drawing/2014/main" id="{9A6F0062-7B40-4F13-B153-1871C689AB6C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7964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name</a:t>
              </a:r>
            </a:p>
          </p:txBody>
        </p:sp>
        <p:sp>
          <p:nvSpPr>
            <p:cNvPr id="49" name="Text Placeholder 5">
              <a:extLst>
                <a:ext uri="{FF2B5EF4-FFF2-40B4-BE49-F238E27FC236}">
                  <a16:creationId xmlns:a16="http://schemas.microsoft.com/office/drawing/2014/main" id="{94E2B342-3425-419F-8243-160DEDEA791A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rgbClr val="EA525D"/>
                  </a:solidFill>
                  <a:cs typeface="Arial" pitchFamily="34" charset="0"/>
                </a:rPr>
                <a:t>Manager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73338617-1906-4A69-9255-86BFC55F0439}"/>
              </a:ext>
            </a:extLst>
          </p:cNvPr>
          <p:cNvSpPr txBox="1"/>
          <p:nvPr/>
        </p:nvSpPr>
        <p:spPr>
          <a:xfrm>
            <a:off x="1154503" y="5276830"/>
            <a:ext cx="18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</a:p>
        </p:txBody>
      </p:sp>
      <p:grpSp>
        <p:nvGrpSpPr>
          <p:cNvPr id="51" name="Group 15">
            <a:extLst>
              <a:ext uri="{FF2B5EF4-FFF2-40B4-BE49-F238E27FC236}">
                <a16:creationId xmlns:a16="http://schemas.microsoft.com/office/drawing/2014/main" id="{C2066E4E-310F-4726-952E-9D03B24E5421}"/>
              </a:ext>
            </a:extLst>
          </p:cNvPr>
          <p:cNvGrpSpPr/>
          <p:nvPr/>
        </p:nvGrpSpPr>
        <p:grpSpPr>
          <a:xfrm>
            <a:off x="3842972" y="4691606"/>
            <a:ext cx="1800200" cy="521878"/>
            <a:chOff x="2851759" y="3796461"/>
            <a:chExt cx="1800000" cy="521878"/>
          </a:xfrm>
        </p:grpSpPr>
        <p:sp>
          <p:nvSpPr>
            <p:cNvPr id="52" name="Text Placeholder 3">
              <a:extLst>
                <a:ext uri="{FF2B5EF4-FFF2-40B4-BE49-F238E27FC236}">
                  <a16:creationId xmlns:a16="http://schemas.microsoft.com/office/drawing/2014/main" id="{D2435410-E46B-479E-A7EA-2A27D65D5141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7964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name</a:t>
              </a:r>
            </a:p>
          </p:txBody>
        </p:sp>
        <p:sp>
          <p:nvSpPr>
            <p:cNvPr id="53" name="Text Placeholder 5">
              <a:extLst>
                <a:ext uri="{FF2B5EF4-FFF2-40B4-BE49-F238E27FC236}">
                  <a16:creationId xmlns:a16="http://schemas.microsoft.com/office/drawing/2014/main" id="{A454D1C6-94DC-469D-A102-D03EE7C893A9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rgbClr val="EA525D"/>
                  </a:solidFill>
                </a:rPr>
                <a:t>Marketing</a:t>
              </a:r>
              <a:endParaRPr lang="ko-KR" altLang="en-US" sz="1200" dirty="0">
                <a:solidFill>
                  <a:srgbClr val="EA525D"/>
                </a:solidFill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DAAB2DBF-AACC-40CC-AB1A-F06AAD4493AD}"/>
              </a:ext>
            </a:extLst>
          </p:cNvPr>
          <p:cNvSpPr txBox="1"/>
          <p:nvPr/>
        </p:nvSpPr>
        <p:spPr>
          <a:xfrm>
            <a:off x="3842872" y="5276830"/>
            <a:ext cx="18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71" name="Group 19">
            <a:extLst>
              <a:ext uri="{FF2B5EF4-FFF2-40B4-BE49-F238E27FC236}">
                <a16:creationId xmlns:a16="http://schemas.microsoft.com/office/drawing/2014/main" id="{EC86C5F1-F7F5-4873-A80B-6816C2022DE7}"/>
              </a:ext>
            </a:extLst>
          </p:cNvPr>
          <p:cNvGrpSpPr/>
          <p:nvPr/>
        </p:nvGrpSpPr>
        <p:grpSpPr>
          <a:xfrm>
            <a:off x="6531341" y="4691606"/>
            <a:ext cx="1800200" cy="521878"/>
            <a:chOff x="2851759" y="3796461"/>
            <a:chExt cx="1800000" cy="521878"/>
          </a:xfrm>
        </p:grpSpPr>
        <p:sp>
          <p:nvSpPr>
            <p:cNvPr id="72" name="Text Placeholder 3">
              <a:extLst>
                <a:ext uri="{FF2B5EF4-FFF2-40B4-BE49-F238E27FC236}">
                  <a16:creationId xmlns:a16="http://schemas.microsoft.com/office/drawing/2014/main" id="{A3C5B6D6-9DA1-4E40-B495-BC88A2CCFA73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7964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name</a:t>
              </a:r>
            </a:p>
          </p:txBody>
        </p:sp>
        <p:sp>
          <p:nvSpPr>
            <p:cNvPr id="73" name="Text Placeholder 5">
              <a:extLst>
                <a:ext uri="{FF2B5EF4-FFF2-40B4-BE49-F238E27FC236}">
                  <a16:creationId xmlns:a16="http://schemas.microsoft.com/office/drawing/2014/main" id="{39DB6430-840A-4A9F-8FE8-FD3AEFA0E8EC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rgbClr val="EA525D"/>
                  </a:solidFill>
                </a:rPr>
                <a:t>Designer</a:t>
              </a: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F296D4EE-906B-4A1E-A7C1-478417E52731}"/>
              </a:ext>
            </a:extLst>
          </p:cNvPr>
          <p:cNvSpPr txBox="1"/>
          <p:nvPr/>
        </p:nvSpPr>
        <p:spPr>
          <a:xfrm>
            <a:off x="6531241" y="5276830"/>
            <a:ext cx="18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75" name="Group 36">
            <a:extLst>
              <a:ext uri="{FF2B5EF4-FFF2-40B4-BE49-F238E27FC236}">
                <a16:creationId xmlns:a16="http://schemas.microsoft.com/office/drawing/2014/main" id="{6167918B-2F0B-4210-86B7-9E0F390A940C}"/>
              </a:ext>
            </a:extLst>
          </p:cNvPr>
          <p:cNvGrpSpPr/>
          <p:nvPr/>
        </p:nvGrpSpPr>
        <p:grpSpPr>
          <a:xfrm>
            <a:off x="9219711" y="4691606"/>
            <a:ext cx="1800200" cy="521878"/>
            <a:chOff x="2851759" y="3796461"/>
            <a:chExt cx="1800000" cy="521878"/>
          </a:xfrm>
        </p:grpSpPr>
        <p:sp>
          <p:nvSpPr>
            <p:cNvPr id="76" name="Text Placeholder 3">
              <a:extLst>
                <a:ext uri="{FF2B5EF4-FFF2-40B4-BE49-F238E27FC236}">
                  <a16:creationId xmlns:a16="http://schemas.microsoft.com/office/drawing/2014/main" id="{367CB5F5-8272-458B-990B-22C98427E4E5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7964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name</a:t>
              </a:r>
            </a:p>
          </p:txBody>
        </p:sp>
        <p:sp>
          <p:nvSpPr>
            <p:cNvPr id="77" name="Text Placeholder 5">
              <a:extLst>
                <a:ext uri="{FF2B5EF4-FFF2-40B4-BE49-F238E27FC236}">
                  <a16:creationId xmlns:a16="http://schemas.microsoft.com/office/drawing/2014/main" id="{0FF07550-B55C-4390-9369-AD2C971942D8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rgbClr val="EA525D"/>
                  </a:solidFill>
                </a:rPr>
                <a:t>Developer</a:t>
              </a:r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B70BC733-0834-415E-9ED4-79BF13DE21EF}"/>
              </a:ext>
            </a:extLst>
          </p:cNvPr>
          <p:cNvSpPr txBox="1"/>
          <p:nvPr/>
        </p:nvSpPr>
        <p:spPr>
          <a:xfrm>
            <a:off x="9219611" y="5276830"/>
            <a:ext cx="18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93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266700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ED90D"/>
                </a:solidFill>
              </a:rPr>
              <a:t>Infographic Style</a:t>
            </a:r>
          </a:p>
        </p:txBody>
      </p:sp>
      <p:sp>
        <p:nvSpPr>
          <p:cNvPr id="7" name="사각형: 둥근 위쪽 모서리 6">
            <a:extLst>
              <a:ext uri="{FF2B5EF4-FFF2-40B4-BE49-F238E27FC236}">
                <a16:creationId xmlns:a16="http://schemas.microsoft.com/office/drawing/2014/main" id="{0DB27E56-2033-4B99-B44A-2632AB0013D9}"/>
              </a:ext>
            </a:extLst>
          </p:cNvPr>
          <p:cNvSpPr/>
          <p:nvPr/>
        </p:nvSpPr>
        <p:spPr>
          <a:xfrm rot="16200000">
            <a:off x="1537314" y="1722798"/>
            <a:ext cx="1062000" cy="228254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E9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사각형: 둥근 위쪽 모서리 38">
            <a:extLst>
              <a:ext uri="{FF2B5EF4-FFF2-40B4-BE49-F238E27FC236}">
                <a16:creationId xmlns:a16="http://schemas.microsoft.com/office/drawing/2014/main" id="{31052B4C-9020-4EE3-B343-18A4827EB2DA}"/>
              </a:ext>
            </a:extLst>
          </p:cNvPr>
          <p:cNvSpPr/>
          <p:nvPr/>
        </p:nvSpPr>
        <p:spPr>
          <a:xfrm rot="16200000">
            <a:off x="1537314" y="2782712"/>
            <a:ext cx="1062000" cy="228254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A52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" name="사각형: 둥근 위쪽 모서리 39">
            <a:extLst>
              <a:ext uri="{FF2B5EF4-FFF2-40B4-BE49-F238E27FC236}">
                <a16:creationId xmlns:a16="http://schemas.microsoft.com/office/drawing/2014/main" id="{441A771E-FD8F-498E-B533-782438FE56F0}"/>
              </a:ext>
            </a:extLst>
          </p:cNvPr>
          <p:cNvSpPr/>
          <p:nvPr/>
        </p:nvSpPr>
        <p:spPr>
          <a:xfrm rot="16200000">
            <a:off x="1537314" y="3842626"/>
            <a:ext cx="1062000" cy="228254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" name="사각형: 둥근 위쪽 모서리 40">
            <a:extLst>
              <a:ext uri="{FF2B5EF4-FFF2-40B4-BE49-F238E27FC236}">
                <a16:creationId xmlns:a16="http://schemas.microsoft.com/office/drawing/2014/main" id="{31BBA429-C368-4192-9266-39909D044BF7}"/>
              </a:ext>
            </a:extLst>
          </p:cNvPr>
          <p:cNvSpPr/>
          <p:nvPr/>
        </p:nvSpPr>
        <p:spPr>
          <a:xfrm rot="16200000">
            <a:off x="1537314" y="4902540"/>
            <a:ext cx="1062000" cy="228254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AC546ACB-DE33-48CC-B45B-FDAA7CFFFB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9707495"/>
              </p:ext>
            </p:extLst>
          </p:nvPr>
        </p:nvGraphicFramePr>
        <p:xfrm>
          <a:off x="7717500" y="3558290"/>
          <a:ext cx="3587214" cy="2594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E2DB07C6-8B59-4E03-A5AD-B66235FFB3FD}"/>
              </a:ext>
            </a:extLst>
          </p:cNvPr>
          <p:cNvGrpSpPr/>
          <p:nvPr/>
        </p:nvGrpSpPr>
        <p:grpSpPr>
          <a:xfrm>
            <a:off x="7736547" y="1760119"/>
            <a:ext cx="3568165" cy="875118"/>
            <a:chOff x="407846" y="2532849"/>
            <a:chExt cx="1945888" cy="65633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3FA7DD8-9B5A-4349-BBAE-A0F4C4C1419D}"/>
                </a:ext>
              </a:extLst>
            </p:cNvPr>
            <p:cNvSpPr txBox="1"/>
            <p:nvPr/>
          </p:nvSpPr>
          <p:spPr>
            <a:xfrm>
              <a:off x="407846" y="2532849"/>
              <a:ext cx="1945888" cy="2308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5BE3F78-C477-4F0A-A406-81EC71EB8257}"/>
                </a:ext>
              </a:extLst>
            </p:cNvPr>
            <p:cNvSpPr txBox="1"/>
            <p:nvPr/>
          </p:nvSpPr>
          <p:spPr>
            <a:xfrm>
              <a:off x="407846" y="2750606"/>
              <a:ext cx="1945888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Example Text : Get a modern PowerPoint  Presentation that is beautifully designed.  </a:t>
              </a:r>
              <a:endPara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Rectangle 14">
            <a:extLst>
              <a:ext uri="{FF2B5EF4-FFF2-40B4-BE49-F238E27FC236}">
                <a16:creationId xmlns:a16="http://schemas.microsoft.com/office/drawing/2014/main" id="{8DF685A1-5BCA-432E-8A63-326C5E884E39}"/>
              </a:ext>
            </a:extLst>
          </p:cNvPr>
          <p:cNvSpPr/>
          <p:nvPr/>
        </p:nvSpPr>
        <p:spPr>
          <a:xfrm>
            <a:off x="3027356" y="2333069"/>
            <a:ext cx="4195245" cy="1060952"/>
          </a:xfrm>
          <a:custGeom>
            <a:avLst/>
            <a:gdLst/>
            <a:ahLst/>
            <a:cxnLst/>
            <a:rect l="l" t="t" r="r" b="b"/>
            <a:pathLst>
              <a:path w="3131745" h="792000">
                <a:moveTo>
                  <a:pt x="0" y="0"/>
                </a:moveTo>
                <a:lnTo>
                  <a:pt x="2331562" y="0"/>
                </a:lnTo>
                <a:lnTo>
                  <a:pt x="2331625" y="15"/>
                </a:lnTo>
                <a:lnTo>
                  <a:pt x="2323715" y="15"/>
                </a:lnTo>
                <a:lnTo>
                  <a:pt x="2323715" y="2965"/>
                </a:lnTo>
                <a:cubicBezTo>
                  <a:pt x="2414647" y="22161"/>
                  <a:pt x="2650074" y="104032"/>
                  <a:pt x="2732963" y="138847"/>
                </a:cubicBezTo>
                <a:cubicBezTo>
                  <a:pt x="2932495" y="253196"/>
                  <a:pt x="2982066" y="351438"/>
                  <a:pt x="3049817" y="473842"/>
                </a:cubicBezTo>
                <a:cubicBezTo>
                  <a:pt x="3102739" y="569457"/>
                  <a:pt x="3121298" y="689353"/>
                  <a:pt x="3131745" y="792000"/>
                </a:cubicBezTo>
                <a:lnTo>
                  <a:pt x="0" y="792000"/>
                </a:lnTo>
                <a:close/>
              </a:path>
            </a:pathLst>
          </a:custGeom>
          <a:solidFill>
            <a:srgbClr val="EE9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id="{714069A4-76D1-4423-8E03-18BC906467EA}"/>
              </a:ext>
            </a:extLst>
          </p:cNvPr>
          <p:cNvSpPr/>
          <p:nvPr/>
        </p:nvSpPr>
        <p:spPr>
          <a:xfrm>
            <a:off x="3027356" y="3394021"/>
            <a:ext cx="4350200" cy="1060952"/>
          </a:xfrm>
          <a:custGeom>
            <a:avLst/>
            <a:gdLst/>
            <a:ahLst/>
            <a:cxnLst/>
            <a:rect l="l" t="t" r="r" b="b"/>
            <a:pathLst>
              <a:path w="3247420" h="792000">
                <a:moveTo>
                  <a:pt x="0" y="0"/>
                </a:moveTo>
                <a:lnTo>
                  <a:pt x="3131635" y="0"/>
                </a:lnTo>
                <a:lnTo>
                  <a:pt x="3139466" y="82438"/>
                </a:lnTo>
                <a:cubicBezTo>
                  <a:pt x="3149932" y="197270"/>
                  <a:pt x="3123352" y="301362"/>
                  <a:pt x="3112611" y="371996"/>
                </a:cubicBezTo>
                <a:cubicBezTo>
                  <a:pt x="3101870" y="442630"/>
                  <a:pt x="3094228" y="424595"/>
                  <a:pt x="3075019" y="506242"/>
                </a:cubicBezTo>
                <a:cubicBezTo>
                  <a:pt x="3062673" y="558714"/>
                  <a:pt x="3162313" y="683835"/>
                  <a:pt x="3247420" y="792000"/>
                </a:cubicBezTo>
                <a:lnTo>
                  <a:pt x="0" y="792000"/>
                </a:lnTo>
                <a:close/>
              </a:path>
            </a:pathLst>
          </a:custGeom>
          <a:solidFill>
            <a:srgbClr val="EA52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55A469E7-E9A0-4E40-B0FD-AC0E08B6C6F6}"/>
              </a:ext>
            </a:extLst>
          </p:cNvPr>
          <p:cNvSpPr/>
          <p:nvPr/>
        </p:nvSpPr>
        <p:spPr>
          <a:xfrm>
            <a:off x="3027356" y="4453416"/>
            <a:ext cx="4527894" cy="1060952"/>
          </a:xfrm>
          <a:custGeom>
            <a:avLst/>
            <a:gdLst/>
            <a:ahLst/>
            <a:cxnLst/>
            <a:rect l="l" t="t" r="r" b="b"/>
            <a:pathLst>
              <a:path w="3380068" h="792000">
                <a:moveTo>
                  <a:pt x="0" y="0"/>
                </a:moveTo>
                <a:lnTo>
                  <a:pt x="3246511" y="0"/>
                </a:lnTo>
                <a:cubicBezTo>
                  <a:pt x="3294241" y="60559"/>
                  <a:pt x="3337543" y="115923"/>
                  <a:pt x="3354281" y="150362"/>
                </a:cubicBezTo>
                <a:cubicBezTo>
                  <a:pt x="3400825" y="246123"/>
                  <a:pt x="3373972" y="256863"/>
                  <a:pt x="3354281" y="289977"/>
                </a:cubicBezTo>
                <a:cubicBezTo>
                  <a:pt x="3334590" y="323092"/>
                  <a:pt x="3271935" y="330251"/>
                  <a:pt x="3236132" y="349046"/>
                </a:cubicBezTo>
                <a:cubicBezTo>
                  <a:pt x="3200329" y="367841"/>
                  <a:pt x="3153785" y="374105"/>
                  <a:pt x="3139464" y="402745"/>
                </a:cubicBezTo>
                <a:cubicBezTo>
                  <a:pt x="3125143" y="431384"/>
                  <a:pt x="3145729" y="490452"/>
                  <a:pt x="3150205" y="520881"/>
                </a:cubicBezTo>
                <a:cubicBezTo>
                  <a:pt x="3154680" y="551311"/>
                  <a:pt x="3178847" y="561155"/>
                  <a:pt x="3166315" y="585319"/>
                </a:cubicBezTo>
                <a:cubicBezTo>
                  <a:pt x="3153784" y="609483"/>
                  <a:pt x="3083075" y="638122"/>
                  <a:pt x="3075019" y="665866"/>
                </a:cubicBezTo>
                <a:cubicBezTo>
                  <a:pt x="3066963" y="693610"/>
                  <a:pt x="3110822" y="728515"/>
                  <a:pt x="3117982" y="751783"/>
                </a:cubicBezTo>
                <a:cubicBezTo>
                  <a:pt x="3122978" y="768018"/>
                  <a:pt x="3124488" y="781204"/>
                  <a:pt x="3121109" y="792000"/>
                </a:cubicBezTo>
                <a:lnTo>
                  <a:pt x="0" y="792000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0991C7DD-B364-45B7-A968-9AD39079D1A3}"/>
              </a:ext>
            </a:extLst>
          </p:cNvPr>
          <p:cNvSpPr/>
          <p:nvPr/>
        </p:nvSpPr>
        <p:spPr>
          <a:xfrm>
            <a:off x="3027353" y="5513859"/>
            <a:ext cx="4181357" cy="1060952"/>
          </a:xfrm>
          <a:custGeom>
            <a:avLst/>
            <a:gdLst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151304 w 3121378"/>
              <a:gd name="connsiteY10" fmla="*/ 428123 h 792000"/>
              <a:gd name="connsiteX11" fmla="*/ 1834447 w 3121378"/>
              <a:gd name="connsiteY11" fmla="*/ 632177 h 792000"/>
              <a:gd name="connsiteX12" fmla="*/ 1814808 w 3121378"/>
              <a:gd name="connsiteY12" fmla="*/ 729709 h 792000"/>
              <a:gd name="connsiteX13" fmla="*/ 1814808 w 3121378"/>
              <a:gd name="connsiteY13" fmla="*/ 792000 h 792000"/>
              <a:gd name="connsiteX14" fmla="*/ 0 w 3121378"/>
              <a:gd name="connsiteY14" fmla="*/ 792000 h 792000"/>
              <a:gd name="connsiteX15" fmla="*/ 0 w 3121378"/>
              <a:gd name="connsiteY15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195357 w 3121378"/>
              <a:gd name="connsiteY10" fmla="*/ 410502 h 792000"/>
              <a:gd name="connsiteX11" fmla="*/ 1834447 w 3121378"/>
              <a:gd name="connsiteY11" fmla="*/ 632177 h 792000"/>
              <a:gd name="connsiteX12" fmla="*/ 1814808 w 3121378"/>
              <a:gd name="connsiteY12" fmla="*/ 729709 h 792000"/>
              <a:gd name="connsiteX13" fmla="*/ 1814808 w 3121378"/>
              <a:gd name="connsiteY13" fmla="*/ 792000 h 792000"/>
              <a:gd name="connsiteX14" fmla="*/ 0 w 3121378"/>
              <a:gd name="connsiteY14" fmla="*/ 792000 h 792000"/>
              <a:gd name="connsiteX15" fmla="*/ 0 w 3121378"/>
              <a:gd name="connsiteY15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195357 w 3121378"/>
              <a:gd name="connsiteY10" fmla="*/ 410502 h 792000"/>
              <a:gd name="connsiteX11" fmla="*/ 1814808 w 3121378"/>
              <a:gd name="connsiteY11" fmla="*/ 729709 h 792000"/>
              <a:gd name="connsiteX12" fmla="*/ 1814808 w 3121378"/>
              <a:gd name="connsiteY12" fmla="*/ 792000 h 792000"/>
              <a:gd name="connsiteX13" fmla="*/ 0 w 3121378"/>
              <a:gd name="connsiteY13" fmla="*/ 792000 h 792000"/>
              <a:gd name="connsiteX14" fmla="*/ 0 w 3121378"/>
              <a:gd name="connsiteY14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195357 w 3121378"/>
              <a:gd name="connsiteY10" fmla="*/ 410502 h 792000"/>
              <a:gd name="connsiteX11" fmla="*/ 1814808 w 3121378"/>
              <a:gd name="connsiteY11" fmla="*/ 792000 h 792000"/>
              <a:gd name="connsiteX12" fmla="*/ 0 w 3121378"/>
              <a:gd name="connsiteY12" fmla="*/ 792000 h 792000"/>
              <a:gd name="connsiteX13" fmla="*/ 0 w 3121378"/>
              <a:gd name="connsiteY13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195357 w 3121378"/>
              <a:gd name="connsiteY10" fmla="*/ 410502 h 792000"/>
              <a:gd name="connsiteX11" fmla="*/ 1814808 w 3121378"/>
              <a:gd name="connsiteY11" fmla="*/ 792000 h 792000"/>
              <a:gd name="connsiteX12" fmla="*/ 0 w 3121378"/>
              <a:gd name="connsiteY12" fmla="*/ 792000 h 792000"/>
              <a:gd name="connsiteX13" fmla="*/ 0 w 3121378"/>
              <a:gd name="connsiteY13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195357 w 3121378"/>
              <a:gd name="connsiteY10" fmla="*/ 410502 h 792000"/>
              <a:gd name="connsiteX11" fmla="*/ 1814808 w 3121378"/>
              <a:gd name="connsiteY11" fmla="*/ 792000 h 792000"/>
              <a:gd name="connsiteX12" fmla="*/ 0 w 3121378"/>
              <a:gd name="connsiteY12" fmla="*/ 792000 h 792000"/>
              <a:gd name="connsiteX13" fmla="*/ 0 w 3121378"/>
              <a:gd name="connsiteY13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195357 w 3121378"/>
              <a:gd name="connsiteY10" fmla="*/ 410502 h 792000"/>
              <a:gd name="connsiteX11" fmla="*/ 1814808 w 3121378"/>
              <a:gd name="connsiteY11" fmla="*/ 792000 h 792000"/>
              <a:gd name="connsiteX12" fmla="*/ 0 w 3121378"/>
              <a:gd name="connsiteY12" fmla="*/ 792000 h 792000"/>
              <a:gd name="connsiteX13" fmla="*/ 0 w 3121378"/>
              <a:gd name="connsiteY13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239409 w 3121378"/>
              <a:gd name="connsiteY10" fmla="*/ 410502 h 792000"/>
              <a:gd name="connsiteX11" fmla="*/ 1814808 w 3121378"/>
              <a:gd name="connsiteY11" fmla="*/ 792000 h 792000"/>
              <a:gd name="connsiteX12" fmla="*/ 0 w 3121378"/>
              <a:gd name="connsiteY12" fmla="*/ 792000 h 792000"/>
              <a:gd name="connsiteX13" fmla="*/ 0 w 3121378"/>
              <a:gd name="connsiteY13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403714 w 3121378"/>
              <a:gd name="connsiteY9" fmla="*/ 471082 h 792000"/>
              <a:gd name="connsiteX10" fmla="*/ 2239409 w 3121378"/>
              <a:gd name="connsiteY10" fmla="*/ 410502 h 792000"/>
              <a:gd name="connsiteX11" fmla="*/ 1973397 w 3121378"/>
              <a:gd name="connsiteY11" fmla="*/ 783190 h 792000"/>
              <a:gd name="connsiteX12" fmla="*/ 0 w 3121378"/>
              <a:gd name="connsiteY12" fmla="*/ 792000 h 792000"/>
              <a:gd name="connsiteX13" fmla="*/ 0 w 3121378"/>
              <a:gd name="connsiteY13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239409 w 3121378"/>
              <a:gd name="connsiteY9" fmla="*/ 410502 h 792000"/>
              <a:gd name="connsiteX10" fmla="*/ 1973397 w 3121378"/>
              <a:gd name="connsiteY10" fmla="*/ 783190 h 792000"/>
              <a:gd name="connsiteX11" fmla="*/ 0 w 3121378"/>
              <a:gd name="connsiteY11" fmla="*/ 792000 h 792000"/>
              <a:gd name="connsiteX12" fmla="*/ 0 w 3121378"/>
              <a:gd name="connsiteY12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239409 w 3121378"/>
              <a:gd name="connsiteY9" fmla="*/ 410502 h 792000"/>
              <a:gd name="connsiteX10" fmla="*/ 1973397 w 3121378"/>
              <a:gd name="connsiteY10" fmla="*/ 783190 h 792000"/>
              <a:gd name="connsiteX11" fmla="*/ 0 w 3121378"/>
              <a:gd name="connsiteY11" fmla="*/ 792000 h 792000"/>
              <a:gd name="connsiteX12" fmla="*/ 0 w 3121378"/>
              <a:gd name="connsiteY12" fmla="*/ 0 h 792000"/>
              <a:gd name="connsiteX0" fmla="*/ 0 w 3121378"/>
              <a:gd name="connsiteY0" fmla="*/ 0 h 792000"/>
              <a:gd name="connsiteX1" fmla="*/ 3121378 w 3121378"/>
              <a:gd name="connsiteY1" fmla="*/ 0 h 792000"/>
              <a:gd name="connsiteX2" fmla="*/ 3117982 w 3121378"/>
              <a:gd name="connsiteY2" fmla="*/ 14645 h 792000"/>
              <a:gd name="connsiteX3" fmla="*/ 3075019 w 3121378"/>
              <a:gd name="connsiteY3" fmla="*/ 41494 h 792000"/>
              <a:gd name="connsiteX4" fmla="*/ 2983721 w 3121378"/>
              <a:gd name="connsiteY4" fmla="*/ 89822 h 792000"/>
              <a:gd name="connsiteX5" fmla="*/ 3021314 w 3121378"/>
              <a:gd name="connsiteY5" fmla="*/ 272397 h 792000"/>
              <a:gd name="connsiteX6" fmla="*/ 2983721 w 3121378"/>
              <a:gd name="connsiteY6" fmla="*/ 390533 h 792000"/>
              <a:gd name="connsiteX7" fmla="*/ 2870942 w 3121378"/>
              <a:gd name="connsiteY7" fmla="*/ 487190 h 792000"/>
              <a:gd name="connsiteX8" fmla="*/ 2650754 w 3121378"/>
              <a:gd name="connsiteY8" fmla="*/ 508670 h 792000"/>
              <a:gd name="connsiteX9" fmla="*/ 2239409 w 3121378"/>
              <a:gd name="connsiteY9" fmla="*/ 410502 h 792000"/>
              <a:gd name="connsiteX10" fmla="*/ 1969261 w 3121378"/>
              <a:gd name="connsiteY10" fmla="*/ 791464 h 792000"/>
              <a:gd name="connsiteX11" fmla="*/ 0 w 3121378"/>
              <a:gd name="connsiteY11" fmla="*/ 792000 h 792000"/>
              <a:gd name="connsiteX12" fmla="*/ 0 w 3121378"/>
              <a:gd name="connsiteY12" fmla="*/ 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21378" h="792000">
                <a:moveTo>
                  <a:pt x="0" y="0"/>
                </a:moveTo>
                <a:lnTo>
                  <a:pt x="3121378" y="0"/>
                </a:lnTo>
                <a:lnTo>
                  <a:pt x="3117982" y="14645"/>
                </a:lnTo>
                <a:cubicBezTo>
                  <a:pt x="3110822" y="28069"/>
                  <a:pt x="3097396" y="28965"/>
                  <a:pt x="3075019" y="41494"/>
                </a:cubicBezTo>
                <a:cubicBezTo>
                  <a:pt x="3052642" y="54024"/>
                  <a:pt x="2992672" y="51339"/>
                  <a:pt x="2983721" y="89822"/>
                </a:cubicBezTo>
                <a:cubicBezTo>
                  <a:pt x="2974769" y="128306"/>
                  <a:pt x="3021314" y="222278"/>
                  <a:pt x="3021314" y="272397"/>
                </a:cubicBezTo>
                <a:cubicBezTo>
                  <a:pt x="3021314" y="322515"/>
                  <a:pt x="3008783" y="354734"/>
                  <a:pt x="2983721" y="390533"/>
                </a:cubicBezTo>
                <a:cubicBezTo>
                  <a:pt x="2958659" y="426332"/>
                  <a:pt x="2926436" y="467502"/>
                  <a:pt x="2870942" y="487190"/>
                </a:cubicBezTo>
                <a:cubicBezTo>
                  <a:pt x="2815448" y="506879"/>
                  <a:pt x="2756128" y="520436"/>
                  <a:pt x="2650754" y="508670"/>
                </a:cubicBezTo>
                <a:cubicBezTo>
                  <a:pt x="2457395" y="487079"/>
                  <a:pt x="2352302" y="364749"/>
                  <a:pt x="2239409" y="410502"/>
                </a:cubicBezTo>
                <a:cubicBezTo>
                  <a:pt x="2167690" y="462520"/>
                  <a:pt x="2009167" y="675018"/>
                  <a:pt x="1969261" y="791464"/>
                </a:cubicBezTo>
                <a:lnTo>
                  <a:pt x="0" y="79200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AECDFF8-1C08-44E2-BFAA-07F2B61E63C4}"/>
              </a:ext>
            </a:extLst>
          </p:cNvPr>
          <p:cNvSpPr/>
          <p:nvPr/>
        </p:nvSpPr>
        <p:spPr>
          <a:xfrm>
            <a:off x="1045622" y="2432067"/>
            <a:ext cx="8640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E1F9139-1307-44DD-B6D1-149B2D27F4EB}"/>
              </a:ext>
            </a:extLst>
          </p:cNvPr>
          <p:cNvSpPr/>
          <p:nvPr/>
        </p:nvSpPr>
        <p:spPr>
          <a:xfrm>
            <a:off x="1045622" y="3491982"/>
            <a:ext cx="8640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919EA93-87DB-4584-8ED7-BA1249F5D50F}"/>
              </a:ext>
            </a:extLst>
          </p:cNvPr>
          <p:cNvSpPr/>
          <p:nvPr/>
        </p:nvSpPr>
        <p:spPr>
          <a:xfrm>
            <a:off x="1045622" y="4564595"/>
            <a:ext cx="8640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E0B19EC-42AE-496F-A3F3-FCE156B87749}"/>
              </a:ext>
            </a:extLst>
          </p:cNvPr>
          <p:cNvSpPr/>
          <p:nvPr/>
        </p:nvSpPr>
        <p:spPr>
          <a:xfrm>
            <a:off x="1045622" y="5611809"/>
            <a:ext cx="8640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39C74D6-6FDF-4801-9496-75053D75F4F3}"/>
              </a:ext>
            </a:extLst>
          </p:cNvPr>
          <p:cNvGrpSpPr/>
          <p:nvPr/>
        </p:nvGrpSpPr>
        <p:grpSpPr>
          <a:xfrm>
            <a:off x="2048260" y="2537449"/>
            <a:ext cx="3581511" cy="668638"/>
            <a:chOff x="1280970" y="2069669"/>
            <a:chExt cx="3198831" cy="66863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BA8A28B-002B-474F-A6A6-AF558955F5E9}"/>
                </a:ext>
              </a:extLst>
            </p:cNvPr>
            <p:cNvSpPr txBox="1"/>
            <p:nvPr/>
          </p:nvSpPr>
          <p:spPr>
            <a:xfrm>
              <a:off x="1280970" y="2069669"/>
              <a:ext cx="319883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4C161A5-EFEF-47E3-ADB6-DD0DBDE490E9}"/>
                </a:ext>
              </a:extLst>
            </p:cNvPr>
            <p:cNvSpPr txBox="1"/>
            <p:nvPr/>
          </p:nvSpPr>
          <p:spPr>
            <a:xfrm>
              <a:off x="1280970" y="2276642"/>
              <a:ext cx="31759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BC76B28-3205-4E17-BFFF-0DF4779FB135}"/>
              </a:ext>
            </a:extLst>
          </p:cNvPr>
          <p:cNvGrpSpPr/>
          <p:nvPr/>
        </p:nvGrpSpPr>
        <p:grpSpPr>
          <a:xfrm>
            <a:off x="2048263" y="3597362"/>
            <a:ext cx="3590043" cy="668638"/>
            <a:chOff x="1273350" y="2938497"/>
            <a:chExt cx="3206451" cy="66863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77F8AE4-7F03-43E0-95D8-D3CED82D83F6}"/>
                </a:ext>
              </a:extLst>
            </p:cNvPr>
            <p:cNvSpPr txBox="1"/>
            <p:nvPr/>
          </p:nvSpPr>
          <p:spPr>
            <a:xfrm>
              <a:off x="1273350" y="2938497"/>
              <a:ext cx="319883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E13AB23-E3F9-4C6B-9930-6CC40AD62209}"/>
                </a:ext>
              </a:extLst>
            </p:cNvPr>
            <p:cNvSpPr txBox="1"/>
            <p:nvPr/>
          </p:nvSpPr>
          <p:spPr>
            <a:xfrm>
              <a:off x="1273350" y="3145470"/>
              <a:ext cx="32064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4F03F7E-D025-40F7-B3F3-8305285288DF}"/>
              </a:ext>
            </a:extLst>
          </p:cNvPr>
          <p:cNvGrpSpPr/>
          <p:nvPr/>
        </p:nvGrpSpPr>
        <p:grpSpPr>
          <a:xfrm>
            <a:off x="2048260" y="4657270"/>
            <a:ext cx="3581511" cy="668639"/>
            <a:chOff x="1265730" y="3788973"/>
            <a:chExt cx="3198831" cy="66863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EAFA18D-57E8-4B89-8C00-F573D8F4D1EF}"/>
                </a:ext>
              </a:extLst>
            </p:cNvPr>
            <p:cNvSpPr txBox="1"/>
            <p:nvPr/>
          </p:nvSpPr>
          <p:spPr>
            <a:xfrm>
              <a:off x="1265730" y="3788973"/>
              <a:ext cx="319883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86229B2-BD8B-4D6A-9FFB-CA4965D53A92}"/>
                </a:ext>
              </a:extLst>
            </p:cNvPr>
            <p:cNvSpPr txBox="1"/>
            <p:nvPr/>
          </p:nvSpPr>
          <p:spPr>
            <a:xfrm>
              <a:off x="1265730" y="3995947"/>
              <a:ext cx="31988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C18D3E8-A339-4B75-BEDC-FEC9E66E4485}"/>
              </a:ext>
            </a:extLst>
          </p:cNvPr>
          <p:cNvGrpSpPr/>
          <p:nvPr/>
        </p:nvGrpSpPr>
        <p:grpSpPr>
          <a:xfrm>
            <a:off x="2048260" y="5717194"/>
            <a:ext cx="3607106" cy="668638"/>
            <a:chOff x="1258110" y="4650181"/>
            <a:chExt cx="3221691" cy="66863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DF8BFD7-7690-4B75-B197-4EB429991D97}"/>
                </a:ext>
              </a:extLst>
            </p:cNvPr>
            <p:cNvSpPr txBox="1"/>
            <p:nvPr/>
          </p:nvSpPr>
          <p:spPr>
            <a:xfrm>
              <a:off x="1258110" y="4650181"/>
              <a:ext cx="319883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834AE0C-CD58-4210-9802-0BDFC804D4A9}"/>
                </a:ext>
              </a:extLst>
            </p:cNvPr>
            <p:cNvSpPr txBox="1"/>
            <p:nvPr/>
          </p:nvSpPr>
          <p:spPr>
            <a:xfrm>
              <a:off x="1258110" y="4857154"/>
              <a:ext cx="3221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3" name="Rounded Rectangle 17">
            <a:extLst>
              <a:ext uri="{FF2B5EF4-FFF2-40B4-BE49-F238E27FC236}">
                <a16:creationId xmlns:a16="http://schemas.microsoft.com/office/drawing/2014/main" id="{C8E079C3-4A96-4101-B280-C2C0C6160B15}"/>
              </a:ext>
            </a:extLst>
          </p:cNvPr>
          <p:cNvSpPr>
            <a:spLocks noChangeAspect="1"/>
          </p:cNvSpPr>
          <p:nvPr/>
        </p:nvSpPr>
        <p:spPr>
          <a:xfrm>
            <a:off x="1324080" y="2632573"/>
            <a:ext cx="295998" cy="470955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ed Rectangle 40">
            <a:extLst>
              <a:ext uri="{FF2B5EF4-FFF2-40B4-BE49-F238E27FC236}">
                <a16:creationId xmlns:a16="http://schemas.microsoft.com/office/drawing/2014/main" id="{972DF2CF-ED02-4663-AD78-6045A8843C3A}"/>
              </a:ext>
            </a:extLst>
          </p:cNvPr>
          <p:cNvSpPr/>
          <p:nvPr/>
        </p:nvSpPr>
        <p:spPr>
          <a:xfrm rot="2942052">
            <a:off x="1288297" y="3748607"/>
            <a:ext cx="411213" cy="437469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ounded Rectangle 7">
            <a:extLst>
              <a:ext uri="{FF2B5EF4-FFF2-40B4-BE49-F238E27FC236}">
                <a16:creationId xmlns:a16="http://schemas.microsoft.com/office/drawing/2014/main" id="{929D5D5D-8759-4759-9A49-34FCA5FA8354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1404939" y="5740311"/>
            <a:ext cx="174498" cy="682481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6" name="Rounded Rectangle 25">
            <a:extLst>
              <a:ext uri="{FF2B5EF4-FFF2-40B4-BE49-F238E27FC236}">
                <a16:creationId xmlns:a16="http://schemas.microsoft.com/office/drawing/2014/main" id="{D01C404A-70B3-4D77-B380-D7F15B435903}"/>
              </a:ext>
            </a:extLst>
          </p:cNvPr>
          <p:cNvSpPr/>
          <p:nvPr/>
        </p:nvSpPr>
        <p:spPr>
          <a:xfrm>
            <a:off x="1241332" y="4802668"/>
            <a:ext cx="461494" cy="38894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921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3" name="Pie 3">
            <a:extLst>
              <a:ext uri="{FF2B5EF4-FFF2-40B4-BE49-F238E27FC236}">
                <a16:creationId xmlns:a16="http://schemas.microsoft.com/office/drawing/2014/main" id="{A44FB243-E108-44AF-8FD4-320DF2948F6B}"/>
              </a:ext>
            </a:extLst>
          </p:cNvPr>
          <p:cNvSpPr/>
          <p:nvPr/>
        </p:nvSpPr>
        <p:spPr>
          <a:xfrm>
            <a:off x="4007768" y="1700932"/>
            <a:ext cx="4140000" cy="4140000"/>
          </a:xfrm>
          <a:prstGeom prst="pie">
            <a:avLst>
              <a:gd name="adj1" fmla="val 16184660"/>
              <a:gd name="adj2" fmla="val 11493"/>
            </a:avLst>
          </a:pr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" name="Pie 4">
            <a:extLst>
              <a:ext uri="{FF2B5EF4-FFF2-40B4-BE49-F238E27FC236}">
                <a16:creationId xmlns:a16="http://schemas.microsoft.com/office/drawing/2014/main" id="{913A6373-D260-49CA-8FB5-7A1AB30AABF4}"/>
              </a:ext>
            </a:extLst>
          </p:cNvPr>
          <p:cNvSpPr/>
          <p:nvPr/>
        </p:nvSpPr>
        <p:spPr>
          <a:xfrm>
            <a:off x="4007768" y="1700932"/>
            <a:ext cx="4140000" cy="4140000"/>
          </a:xfrm>
          <a:prstGeom prst="pie">
            <a:avLst>
              <a:gd name="adj1" fmla="val 10776358"/>
              <a:gd name="adj2" fmla="val 16241256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" name="Pie 5">
            <a:extLst>
              <a:ext uri="{FF2B5EF4-FFF2-40B4-BE49-F238E27FC236}">
                <a16:creationId xmlns:a16="http://schemas.microsoft.com/office/drawing/2014/main" id="{9CA23824-0459-4DE2-A57B-A441EEA29118}"/>
              </a:ext>
            </a:extLst>
          </p:cNvPr>
          <p:cNvSpPr/>
          <p:nvPr/>
        </p:nvSpPr>
        <p:spPr>
          <a:xfrm>
            <a:off x="4007768" y="1700932"/>
            <a:ext cx="4140000" cy="4140000"/>
          </a:xfrm>
          <a:prstGeom prst="pie">
            <a:avLst>
              <a:gd name="adj1" fmla="val 21595581"/>
              <a:gd name="adj2" fmla="val 5384192"/>
            </a:avLst>
          </a:prstGeom>
          <a:solidFill>
            <a:srgbClr val="EA52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6" name="Pie 6">
            <a:extLst>
              <a:ext uri="{FF2B5EF4-FFF2-40B4-BE49-F238E27FC236}">
                <a16:creationId xmlns:a16="http://schemas.microsoft.com/office/drawing/2014/main" id="{88979ED4-6503-47CD-90CE-D9EF1DF45510}"/>
              </a:ext>
            </a:extLst>
          </p:cNvPr>
          <p:cNvSpPr/>
          <p:nvPr/>
        </p:nvSpPr>
        <p:spPr>
          <a:xfrm>
            <a:off x="4007768" y="1700932"/>
            <a:ext cx="4140000" cy="4140000"/>
          </a:xfrm>
          <a:prstGeom prst="pie">
            <a:avLst>
              <a:gd name="adj1" fmla="val 5382273"/>
              <a:gd name="adj2" fmla="val 11248996"/>
            </a:avLst>
          </a:prstGeom>
          <a:solidFill>
            <a:srgbClr val="EE9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8C0625-BAF6-4345-98EF-8F558D80BF20}"/>
              </a:ext>
            </a:extLst>
          </p:cNvPr>
          <p:cNvSpPr/>
          <p:nvPr/>
        </p:nvSpPr>
        <p:spPr>
          <a:xfrm>
            <a:off x="7248128" y="3707216"/>
            <a:ext cx="720080" cy="452642"/>
          </a:xfrm>
          <a:prstGeom prst="rect">
            <a:avLst/>
          </a:pr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7E0EC4-FFF7-409C-93D4-A72BDC811B36}"/>
              </a:ext>
            </a:extLst>
          </p:cNvPr>
          <p:cNvSpPr/>
          <p:nvPr/>
        </p:nvSpPr>
        <p:spPr>
          <a:xfrm>
            <a:off x="5951984" y="2254205"/>
            <a:ext cx="432048" cy="398284"/>
          </a:xfrm>
          <a:prstGeom prst="rect">
            <a:avLst/>
          </a:pr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E792E9-E4FD-4D8E-B1DC-0B59AA73AA88}"/>
              </a:ext>
            </a:extLst>
          </p:cNvPr>
          <p:cNvSpPr/>
          <p:nvPr/>
        </p:nvSpPr>
        <p:spPr>
          <a:xfrm>
            <a:off x="5777488" y="1805071"/>
            <a:ext cx="432048" cy="398284"/>
          </a:xfrm>
          <a:prstGeom prst="rect">
            <a:avLst/>
          </a:pr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AEFBD0-9F74-460B-B58B-227D46D071AF}"/>
              </a:ext>
            </a:extLst>
          </p:cNvPr>
          <p:cNvSpPr/>
          <p:nvPr/>
        </p:nvSpPr>
        <p:spPr>
          <a:xfrm>
            <a:off x="4162976" y="3372571"/>
            <a:ext cx="288032" cy="700699"/>
          </a:xfrm>
          <a:prstGeom prst="rect">
            <a:avLst/>
          </a:pr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A232F5-82EF-48D5-8C82-D75267804101}"/>
              </a:ext>
            </a:extLst>
          </p:cNvPr>
          <p:cNvSpPr/>
          <p:nvPr/>
        </p:nvSpPr>
        <p:spPr>
          <a:xfrm>
            <a:off x="4745450" y="3372571"/>
            <a:ext cx="288032" cy="700699"/>
          </a:xfrm>
          <a:prstGeom prst="rect">
            <a:avLst/>
          </a:pr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7968AC2-6B4A-4546-B9D8-0AD677D91AAE}"/>
              </a:ext>
            </a:extLst>
          </p:cNvPr>
          <p:cNvSpPr txBox="1"/>
          <p:nvPr/>
        </p:nvSpPr>
        <p:spPr>
          <a:xfrm>
            <a:off x="3967240" y="3293784"/>
            <a:ext cx="1252761" cy="954547"/>
          </a:xfrm>
          <a:custGeom>
            <a:avLst/>
            <a:gdLst/>
            <a:ahLst/>
            <a:cxnLst/>
            <a:rect l="l" t="t" r="r" b="b"/>
            <a:pathLst>
              <a:path w="1252761" h="954547">
                <a:moveTo>
                  <a:pt x="0" y="0"/>
                </a:moveTo>
                <a:lnTo>
                  <a:pt x="197290" y="0"/>
                </a:lnTo>
                <a:lnTo>
                  <a:pt x="341189" y="655681"/>
                </a:lnTo>
                <a:lnTo>
                  <a:pt x="515690" y="0"/>
                </a:lnTo>
                <a:lnTo>
                  <a:pt x="744885" y="0"/>
                </a:lnTo>
                <a:lnTo>
                  <a:pt x="912223" y="666750"/>
                </a:lnTo>
                <a:lnTo>
                  <a:pt x="1058726" y="0"/>
                </a:lnTo>
                <a:lnTo>
                  <a:pt x="1252761" y="0"/>
                </a:lnTo>
                <a:lnTo>
                  <a:pt x="1020961" y="954547"/>
                </a:lnTo>
                <a:lnTo>
                  <a:pt x="816508" y="954547"/>
                </a:lnTo>
                <a:lnTo>
                  <a:pt x="626380" y="240916"/>
                </a:lnTo>
                <a:lnTo>
                  <a:pt x="436904" y="954547"/>
                </a:lnTo>
                <a:lnTo>
                  <a:pt x="227893" y="9545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1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C1324F-BC5B-49D0-AA97-9D42385EFAFE}"/>
              </a:ext>
            </a:extLst>
          </p:cNvPr>
          <p:cNvGrpSpPr/>
          <p:nvPr/>
        </p:nvGrpSpPr>
        <p:grpSpPr>
          <a:xfrm>
            <a:off x="878641" y="1556917"/>
            <a:ext cx="3070593" cy="1477328"/>
            <a:chOff x="3017859" y="4283314"/>
            <a:chExt cx="1884412" cy="147732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2C3F7ED-BE31-442A-A798-EF2CC9DFF2E7}"/>
                </a:ext>
              </a:extLst>
            </p:cNvPr>
            <p:cNvSpPr txBox="1"/>
            <p:nvPr/>
          </p:nvSpPr>
          <p:spPr>
            <a:xfrm>
              <a:off x="3017859" y="4560313"/>
              <a:ext cx="18844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EA525D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Get a modern PowerPoint  Presentation that is beautifully designed.   </a:t>
              </a:r>
              <a:endParaRPr lang="ko-KR" altLang="en-US" sz="1200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F2DD3F5-25D5-4141-AD6C-27581EAA4DAE}"/>
                </a:ext>
              </a:extLst>
            </p:cNvPr>
            <p:cNvSpPr txBox="1"/>
            <p:nvPr/>
          </p:nvSpPr>
          <p:spPr>
            <a:xfrm>
              <a:off x="3017859" y="4283314"/>
              <a:ext cx="18844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EA525D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932DE01-677D-4A49-9286-E437E1278378}"/>
              </a:ext>
            </a:extLst>
          </p:cNvPr>
          <p:cNvGrpSpPr/>
          <p:nvPr/>
        </p:nvGrpSpPr>
        <p:grpSpPr>
          <a:xfrm>
            <a:off x="878639" y="4362462"/>
            <a:ext cx="3070593" cy="1477328"/>
            <a:chOff x="3017860" y="4283314"/>
            <a:chExt cx="1900470" cy="147732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5B5CE94-75F5-42EC-95BB-297C3C0CC042}"/>
                </a:ext>
              </a:extLst>
            </p:cNvPr>
            <p:cNvSpPr txBox="1"/>
            <p:nvPr/>
          </p:nvSpPr>
          <p:spPr>
            <a:xfrm>
              <a:off x="3017861" y="4560313"/>
              <a:ext cx="19004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EA525D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Get a modern PowerPoint  Presentation that is beautifully designed.   </a:t>
              </a:r>
              <a:endParaRPr lang="ko-KR" altLang="en-US" sz="1200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258FAF0-FE5D-4BEA-8E06-95DB67FC3EE9}"/>
                </a:ext>
              </a:extLst>
            </p:cNvPr>
            <p:cNvSpPr txBox="1"/>
            <p:nvPr/>
          </p:nvSpPr>
          <p:spPr>
            <a:xfrm>
              <a:off x="3017860" y="4283314"/>
              <a:ext cx="1900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EA525D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8C484B4-0260-4BC5-9183-EBEB3DB4511C}"/>
              </a:ext>
            </a:extLst>
          </p:cNvPr>
          <p:cNvGrpSpPr/>
          <p:nvPr/>
        </p:nvGrpSpPr>
        <p:grpSpPr>
          <a:xfrm>
            <a:off x="8152690" y="1556917"/>
            <a:ext cx="3132724" cy="1292662"/>
            <a:chOff x="3013798" y="4283314"/>
            <a:chExt cx="1924395" cy="129266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5828C09-32ED-47A3-9427-C1BD5EE80E54}"/>
                </a:ext>
              </a:extLst>
            </p:cNvPr>
            <p:cNvSpPr txBox="1"/>
            <p:nvPr/>
          </p:nvSpPr>
          <p:spPr>
            <a:xfrm>
              <a:off x="3019946" y="4560313"/>
              <a:ext cx="191824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EA525D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Get a modern PowerPoint  Presentation that is beautifully designed.  </a:t>
              </a:r>
              <a:endParaRPr lang="ko-KR" altLang="en-US" sz="1200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E347DB5-CE38-48C5-BD66-777C8004EDA9}"/>
                </a:ext>
              </a:extLst>
            </p:cNvPr>
            <p:cNvSpPr txBox="1"/>
            <p:nvPr/>
          </p:nvSpPr>
          <p:spPr>
            <a:xfrm>
              <a:off x="3013798" y="4283314"/>
              <a:ext cx="19243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EA525D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C6CE0F6-2C15-43DE-9C3B-B688D642E5C8}"/>
              </a:ext>
            </a:extLst>
          </p:cNvPr>
          <p:cNvGrpSpPr/>
          <p:nvPr/>
        </p:nvGrpSpPr>
        <p:grpSpPr>
          <a:xfrm>
            <a:off x="8214614" y="4362462"/>
            <a:ext cx="3070800" cy="1477328"/>
            <a:chOff x="3021852" y="4283314"/>
            <a:chExt cx="1917636" cy="147732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6572223-9045-4086-AA06-6EB7DC2BEA23}"/>
                </a:ext>
              </a:extLst>
            </p:cNvPr>
            <p:cNvSpPr txBox="1"/>
            <p:nvPr/>
          </p:nvSpPr>
          <p:spPr>
            <a:xfrm>
              <a:off x="3021852" y="4560313"/>
              <a:ext cx="191763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EA525D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Get a modern PowerPoint  Presentation that is beautifully designed.   </a:t>
              </a:r>
              <a:endParaRPr lang="ko-KR" altLang="en-US" sz="1200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81F0D0D-1806-4694-82BA-F548180C86D1}"/>
                </a:ext>
              </a:extLst>
            </p:cNvPr>
            <p:cNvSpPr txBox="1"/>
            <p:nvPr/>
          </p:nvSpPr>
          <p:spPr>
            <a:xfrm>
              <a:off x="3021853" y="4283314"/>
              <a:ext cx="19176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EA525D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EA525D"/>
                </a:solidFill>
                <a:cs typeface="Arial" pitchFamily="34" charset="0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87C73C20-2EA0-4D8B-B961-14F74BB9DD91}"/>
              </a:ext>
            </a:extLst>
          </p:cNvPr>
          <p:cNvSpPr/>
          <p:nvPr/>
        </p:nvSpPr>
        <p:spPr>
          <a:xfrm>
            <a:off x="4400320" y="4453986"/>
            <a:ext cx="11556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9E8D927-73A1-4F8E-AC10-074A4FABD1E4}"/>
              </a:ext>
            </a:extLst>
          </p:cNvPr>
          <p:cNvSpPr/>
          <p:nvPr/>
        </p:nvSpPr>
        <p:spPr>
          <a:xfrm>
            <a:off x="6670289" y="4453986"/>
            <a:ext cx="11556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92F6E46-D125-4D69-85CF-CE69768207A5}"/>
              </a:ext>
            </a:extLst>
          </p:cNvPr>
          <p:cNvSpPr/>
          <p:nvPr/>
        </p:nvSpPr>
        <p:spPr>
          <a:xfrm>
            <a:off x="4400320" y="2332852"/>
            <a:ext cx="11556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699BF92-7C6C-4658-8BEB-034E22C2B5EB}"/>
              </a:ext>
            </a:extLst>
          </p:cNvPr>
          <p:cNvSpPr/>
          <p:nvPr/>
        </p:nvSpPr>
        <p:spPr>
          <a:xfrm>
            <a:off x="6670289" y="2332852"/>
            <a:ext cx="11556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E477053-4C78-41B2-8AD2-7BB0B72E6A2D}"/>
              </a:ext>
            </a:extLst>
          </p:cNvPr>
          <p:cNvSpPr/>
          <p:nvPr/>
        </p:nvSpPr>
        <p:spPr>
          <a:xfrm>
            <a:off x="5110615" y="2803779"/>
            <a:ext cx="1934311" cy="193431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2FB579C-577A-4FC1-94EF-AC95131295CC}"/>
              </a:ext>
            </a:extLst>
          </p:cNvPr>
          <p:cNvSpPr txBox="1"/>
          <p:nvPr/>
        </p:nvSpPr>
        <p:spPr>
          <a:xfrm>
            <a:off x="5661275" y="4750865"/>
            <a:ext cx="866924" cy="1090910"/>
          </a:xfrm>
          <a:custGeom>
            <a:avLst/>
            <a:gdLst/>
            <a:ahLst/>
            <a:cxnLst/>
            <a:rect l="l" t="t" r="r" b="b"/>
            <a:pathLst>
              <a:path w="866924" h="1090910">
                <a:moveTo>
                  <a:pt x="0" y="0"/>
                </a:moveTo>
                <a:lnTo>
                  <a:pt x="866924" y="0"/>
                </a:lnTo>
                <a:lnTo>
                  <a:pt x="866924" y="184547"/>
                </a:lnTo>
                <a:lnTo>
                  <a:pt x="543967" y="184547"/>
                </a:lnTo>
                <a:lnTo>
                  <a:pt x="543967" y="1090910"/>
                </a:lnTo>
                <a:lnTo>
                  <a:pt x="323701" y="1090910"/>
                </a:lnTo>
                <a:lnTo>
                  <a:pt x="323701" y="184547"/>
                </a:lnTo>
                <a:lnTo>
                  <a:pt x="0" y="1845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1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59202818-978D-445F-B3E3-1C43236FECF1}"/>
              </a:ext>
            </a:extLst>
          </p:cNvPr>
          <p:cNvSpPr/>
          <p:nvPr/>
        </p:nvSpPr>
        <p:spPr>
          <a:xfrm>
            <a:off x="5666058" y="1688101"/>
            <a:ext cx="870384" cy="1107695"/>
          </a:xfrm>
          <a:custGeom>
            <a:avLst/>
            <a:gdLst/>
            <a:ahLst/>
            <a:cxnLst/>
            <a:rect l="l" t="t" r="r" b="b"/>
            <a:pathLst>
              <a:path w="870384" h="1107695">
                <a:moveTo>
                  <a:pt x="429350" y="0"/>
                </a:moveTo>
                <a:cubicBezTo>
                  <a:pt x="563705" y="0"/>
                  <a:pt x="664836" y="29451"/>
                  <a:pt x="732743" y="88353"/>
                </a:cubicBezTo>
                <a:cubicBezTo>
                  <a:pt x="800651" y="147254"/>
                  <a:pt x="836308" y="225871"/>
                  <a:pt x="839716" y="324203"/>
                </a:cubicBezTo>
                <a:lnTo>
                  <a:pt x="623580" y="333696"/>
                </a:lnTo>
                <a:cubicBezTo>
                  <a:pt x="614331" y="278688"/>
                  <a:pt x="594494" y="239136"/>
                  <a:pt x="564070" y="215040"/>
                </a:cubicBezTo>
                <a:cubicBezTo>
                  <a:pt x="533645" y="190944"/>
                  <a:pt x="488009" y="178896"/>
                  <a:pt x="427160" y="178896"/>
                </a:cubicBezTo>
                <a:cubicBezTo>
                  <a:pt x="364363" y="178896"/>
                  <a:pt x="315197" y="191796"/>
                  <a:pt x="279662" y="217596"/>
                </a:cubicBezTo>
                <a:cubicBezTo>
                  <a:pt x="256782" y="234147"/>
                  <a:pt x="245343" y="256296"/>
                  <a:pt x="245343" y="284043"/>
                </a:cubicBezTo>
                <a:cubicBezTo>
                  <a:pt x="245343" y="309356"/>
                  <a:pt x="256052" y="331018"/>
                  <a:pt x="277471" y="349030"/>
                </a:cubicBezTo>
                <a:cubicBezTo>
                  <a:pt x="304731" y="371909"/>
                  <a:pt x="370935" y="395762"/>
                  <a:pt x="476082" y="420588"/>
                </a:cubicBezTo>
                <a:cubicBezTo>
                  <a:pt x="581229" y="445415"/>
                  <a:pt x="658994" y="471093"/>
                  <a:pt x="709377" y="497623"/>
                </a:cubicBezTo>
                <a:cubicBezTo>
                  <a:pt x="759760" y="524153"/>
                  <a:pt x="799190" y="560419"/>
                  <a:pt x="827668" y="606421"/>
                </a:cubicBezTo>
                <a:cubicBezTo>
                  <a:pt x="856145" y="652423"/>
                  <a:pt x="870384" y="709256"/>
                  <a:pt x="870384" y="776920"/>
                </a:cubicBezTo>
                <a:cubicBezTo>
                  <a:pt x="870384" y="838256"/>
                  <a:pt x="853346" y="895697"/>
                  <a:pt x="819271" y="949244"/>
                </a:cubicBezTo>
                <a:cubicBezTo>
                  <a:pt x="785195" y="1002791"/>
                  <a:pt x="737003" y="1042587"/>
                  <a:pt x="674693" y="1068630"/>
                </a:cubicBezTo>
                <a:cubicBezTo>
                  <a:pt x="612384" y="1094673"/>
                  <a:pt x="534741" y="1107695"/>
                  <a:pt x="441763" y="1107695"/>
                </a:cubicBezTo>
                <a:cubicBezTo>
                  <a:pt x="306435" y="1107695"/>
                  <a:pt x="202505" y="1076419"/>
                  <a:pt x="129973" y="1013866"/>
                </a:cubicBezTo>
                <a:cubicBezTo>
                  <a:pt x="57441" y="951313"/>
                  <a:pt x="14117" y="860161"/>
                  <a:pt x="0" y="740411"/>
                </a:cubicBezTo>
                <a:lnTo>
                  <a:pt x="210294" y="719965"/>
                </a:lnTo>
                <a:cubicBezTo>
                  <a:pt x="222950" y="790550"/>
                  <a:pt x="248629" y="842393"/>
                  <a:pt x="287329" y="875495"/>
                </a:cubicBezTo>
                <a:cubicBezTo>
                  <a:pt x="326029" y="908597"/>
                  <a:pt x="378237" y="925148"/>
                  <a:pt x="443954" y="925148"/>
                </a:cubicBezTo>
                <a:cubicBezTo>
                  <a:pt x="513565" y="925148"/>
                  <a:pt x="566017" y="910423"/>
                  <a:pt x="601309" y="880972"/>
                </a:cubicBezTo>
                <a:cubicBezTo>
                  <a:pt x="636602" y="851521"/>
                  <a:pt x="654248" y="817080"/>
                  <a:pt x="654248" y="777650"/>
                </a:cubicBezTo>
                <a:cubicBezTo>
                  <a:pt x="654248" y="752337"/>
                  <a:pt x="646824" y="730796"/>
                  <a:pt x="631977" y="713028"/>
                </a:cubicBezTo>
                <a:cubicBezTo>
                  <a:pt x="617130" y="695261"/>
                  <a:pt x="591209" y="679805"/>
                  <a:pt x="554212" y="666662"/>
                </a:cubicBezTo>
                <a:cubicBezTo>
                  <a:pt x="528899" y="657899"/>
                  <a:pt x="471214" y="642322"/>
                  <a:pt x="381158" y="619929"/>
                </a:cubicBezTo>
                <a:cubicBezTo>
                  <a:pt x="265301" y="591209"/>
                  <a:pt x="184007" y="555916"/>
                  <a:pt x="137275" y="514052"/>
                </a:cubicBezTo>
                <a:cubicBezTo>
                  <a:pt x="71558" y="455150"/>
                  <a:pt x="38700" y="383349"/>
                  <a:pt x="38700" y="298647"/>
                </a:cubicBezTo>
                <a:cubicBezTo>
                  <a:pt x="38700" y="244126"/>
                  <a:pt x="54155" y="193135"/>
                  <a:pt x="85067" y="145672"/>
                </a:cubicBezTo>
                <a:cubicBezTo>
                  <a:pt x="115978" y="98210"/>
                  <a:pt x="160519" y="62066"/>
                  <a:pt x="218691" y="37239"/>
                </a:cubicBezTo>
                <a:cubicBezTo>
                  <a:pt x="276863" y="12413"/>
                  <a:pt x="347082" y="0"/>
                  <a:pt x="4293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50911692-B5EA-4332-9882-7C5F8070E6E1}"/>
              </a:ext>
            </a:extLst>
          </p:cNvPr>
          <p:cNvSpPr/>
          <p:nvPr/>
        </p:nvSpPr>
        <p:spPr>
          <a:xfrm>
            <a:off x="7072229" y="3198023"/>
            <a:ext cx="1078009" cy="1149269"/>
          </a:xfrm>
          <a:custGeom>
            <a:avLst/>
            <a:gdLst/>
            <a:ahLst/>
            <a:cxnLst/>
            <a:rect l="l" t="t" r="r" b="b"/>
            <a:pathLst>
              <a:path w="1078009" h="1149269">
                <a:moveTo>
                  <a:pt x="539762" y="191797"/>
                </a:moveTo>
                <a:cubicBezTo>
                  <a:pt x="447275" y="191797"/>
                  <a:pt x="372729" y="223511"/>
                  <a:pt x="316125" y="286938"/>
                </a:cubicBezTo>
                <a:cubicBezTo>
                  <a:pt x="259521" y="350365"/>
                  <a:pt x="231219" y="446011"/>
                  <a:pt x="231219" y="573876"/>
                </a:cubicBezTo>
                <a:cubicBezTo>
                  <a:pt x="231219" y="699720"/>
                  <a:pt x="260279" y="795113"/>
                  <a:pt x="318399" y="860056"/>
                </a:cubicBezTo>
                <a:cubicBezTo>
                  <a:pt x="376520" y="925000"/>
                  <a:pt x="450307" y="957471"/>
                  <a:pt x="539762" y="957471"/>
                </a:cubicBezTo>
                <a:cubicBezTo>
                  <a:pt x="629217" y="957471"/>
                  <a:pt x="702626" y="925252"/>
                  <a:pt x="759988" y="860814"/>
                </a:cubicBezTo>
                <a:cubicBezTo>
                  <a:pt x="817351" y="796377"/>
                  <a:pt x="846032" y="699720"/>
                  <a:pt x="846032" y="570844"/>
                </a:cubicBezTo>
                <a:cubicBezTo>
                  <a:pt x="846032" y="443484"/>
                  <a:pt x="818109" y="348470"/>
                  <a:pt x="762263" y="285801"/>
                </a:cubicBezTo>
                <a:cubicBezTo>
                  <a:pt x="706417" y="223132"/>
                  <a:pt x="632250" y="191797"/>
                  <a:pt x="539762" y="191797"/>
                </a:cubicBezTo>
                <a:close/>
                <a:moveTo>
                  <a:pt x="537488" y="0"/>
                </a:moveTo>
                <a:cubicBezTo>
                  <a:pt x="701236" y="0"/>
                  <a:pt x="832260" y="50792"/>
                  <a:pt x="930559" y="152376"/>
                </a:cubicBezTo>
                <a:cubicBezTo>
                  <a:pt x="1028859" y="253961"/>
                  <a:pt x="1078009" y="395219"/>
                  <a:pt x="1078009" y="576150"/>
                </a:cubicBezTo>
                <a:cubicBezTo>
                  <a:pt x="1078009" y="755566"/>
                  <a:pt x="1029238" y="895940"/>
                  <a:pt x="931697" y="997271"/>
                </a:cubicBezTo>
                <a:cubicBezTo>
                  <a:pt x="834155" y="1098603"/>
                  <a:pt x="703763" y="1149269"/>
                  <a:pt x="540521" y="1149269"/>
                </a:cubicBezTo>
                <a:cubicBezTo>
                  <a:pt x="375256" y="1149269"/>
                  <a:pt x="243853" y="1098856"/>
                  <a:pt x="146312" y="998029"/>
                </a:cubicBezTo>
                <a:cubicBezTo>
                  <a:pt x="48771" y="897203"/>
                  <a:pt x="0" y="758346"/>
                  <a:pt x="0" y="581457"/>
                </a:cubicBezTo>
                <a:cubicBezTo>
                  <a:pt x="0" y="468249"/>
                  <a:pt x="16931" y="373234"/>
                  <a:pt x="50792" y="296414"/>
                </a:cubicBezTo>
                <a:cubicBezTo>
                  <a:pt x="76062" y="239810"/>
                  <a:pt x="110555" y="189018"/>
                  <a:pt x="154272" y="144037"/>
                </a:cubicBezTo>
                <a:cubicBezTo>
                  <a:pt x="197989" y="99057"/>
                  <a:pt x="245875" y="65701"/>
                  <a:pt x="297931" y="43969"/>
                </a:cubicBezTo>
                <a:cubicBezTo>
                  <a:pt x="367170" y="14656"/>
                  <a:pt x="447022" y="0"/>
                  <a:pt x="5374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0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-1752600" y="1889125"/>
            <a:ext cx="1338262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1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285297" y="292046"/>
            <a:ext cx="11572875" cy="7239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EA525D"/>
                </a:solidFill>
              </a:rPr>
              <a:t>Infographic Style</a:t>
            </a:r>
            <a:endParaRPr lang="en-US" dirty="0">
              <a:solidFill>
                <a:srgbClr val="EA525D"/>
              </a:solidFill>
            </a:endParaRPr>
          </a:p>
        </p:txBody>
      </p:sp>
      <p:grpSp>
        <p:nvGrpSpPr>
          <p:cNvPr id="72" name="Grupo 71"/>
          <p:cNvGrpSpPr/>
          <p:nvPr/>
        </p:nvGrpSpPr>
        <p:grpSpPr>
          <a:xfrm>
            <a:off x="1901335" y="1377488"/>
            <a:ext cx="2797964" cy="2459466"/>
            <a:chOff x="1416692" y="2026038"/>
            <a:chExt cx="2797964" cy="2459466"/>
          </a:xfrm>
        </p:grpSpPr>
        <p:grpSp>
          <p:nvGrpSpPr>
            <p:cNvPr id="73" name="Group 11">
              <a:extLst>
                <a:ext uri="{FF2B5EF4-FFF2-40B4-BE49-F238E27FC236}">
                  <a16:creationId xmlns:a16="http://schemas.microsoft.com/office/drawing/2014/main" id="{00CFB743-5095-4E6A-B4DC-24AA7D0F2FAB}"/>
                </a:ext>
              </a:extLst>
            </p:cNvPr>
            <p:cNvGrpSpPr/>
            <p:nvPr/>
          </p:nvGrpSpPr>
          <p:grpSpPr>
            <a:xfrm>
              <a:off x="1576908" y="2222095"/>
              <a:ext cx="2477531" cy="1617810"/>
              <a:chOff x="-475010" y="1129566"/>
              <a:chExt cx="4241713" cy="1460384"/>
            </a:xfrm>
          </p:grpSpPr>
          <p:sp>
            <p:nvSpPr>
              <p:cNvPr id="111" name="TextBox 12">
                <a:extLst>
                  <a:ext uri="{FF2B5EF4-FFF2-40B4-BE49-F238E27FC236}">
                    <a16:creationId xmlns:a16="http://schemas.microsoft.com/office/drawing/2014/main" id="{4352AE7F-53D9-4506-A377-87A04ECC08F4}"/>
                  </a:ext>
                </a:extLst>
              </p:cNvPr>
              <p:cNvSpPr txBox="1"/>
              <p:nvPr/>
            </p:nvSpPr>
            <p:spPr>
              <a:xfrm>
                <a:off x="-475010" y="1129566"/>
                <a:ext cx="4241713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12" name="TextBox 13">
                <a:extLst>
                  <a:ext uri="{FF2B5EF4-FFF2-40B4-BE49-F238E27FC236}">
                    <a16:creationId xmlns:a16="http://schemas.microsoft.com/office/drawing/2014/main" id="{7A5FEF52-51C3-45A7-8C3B-8585056DF4A9}"/>
                  </a:ext>
                </a:extLst>
              </p:cNvPr>
              <p:cNvSpPr txBox="1"/>
              <p:nvPr/>
            </p:nvSpPr>
            <p:spPr>
              <a:xfrm>
                <a:off x="-475010" y="1339726"/>
                <a:ext cx="3946906" cy="1250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</a:t>
                </a:r>
                <a:r>
                  <a: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simply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impress your audience and add a unique zing and appeal </a:t>
                </a:r>
                <a:r>
                  <a: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to You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can simply impress your audience and add a unique zing and appeal to your Presentations.  </a:t>
                </a:r>
              </a:p>
              <a:p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09" name="Freeform 10"/>
            <p:cNvSpPr>
              <a:spLocks/>
            </p:cNvSpPr>
            <p:nvPr/>
          </p:nvSpPr>
          <p:spPr bwMode="auto">
            <a:xfrm>
              <a:off x="1416692" y="2026038"/>
              <a:ext cx="2797964" cy="2459466"/>
            </a:xfrm>
            <a:custGeom>
              <a:avLst/>
              <a:gdLst>
                <a:gd name="T0" fmla="*/ 434 w 1692"/>
                <a:gd name="T1" fmla="*/ 4 h 1488"/>
                <a:gd name="T2" fmla="*/ 464 w 1692"/>
                <a:gd name="T3" fmla="*/ 5 h 1488"/>
                <a:gd name="T4" fmla="*/ 1522 w 1692"/>
                <a:gd name="T5" fmla="*/ 5 h 1488"/>
                <a:gd name="T6" fmla="*/ 1550 w 1692"/>
                <a:gd name="T7" fmla="*/ 33 h 1488"/>
                <a:gd name="T8" fmla="*/ 1550 w 1692"/>
                <a:gd name="T9" fmla="*/ 968 h 1488"/>
                <a:gd name="T10" fmla="*/ 1549 w 1692"/>
                <a:gd name="T11" fmla="*/ 1036 h 1488"/>
                <a:gd name="T12" fmla="*/ 1566 w 1692"/>
                <a:gd name="T13" fmla="*/ 1053 h 1488"/>
                <a:gd name="T14" fmla="*/ 1662 w 1692"/>
                <a:gd name="T15" fmla="*/ 1053 h 1488"/>
                <a:gd name="T16" fmla="*/ 1692 w 1692"/>
                <a:gd name="T17" fmla="*/ 1081 h 1488"/>
                <a:gd name="T18" fmla="*/ 1692 w 1692"/>
                <a:gd name="T19" fmla="*/ 1453 h 1488"/>
                <a:gd name="T20" fmla="*/ 1681 w 1692"/>
                <a:gd name="T21" fmla="*/ 1477 h 1488"/>
                <a:gd name="T22" fmla="*/ 1668 w 1692"/>
                <a:gd name="T23" fmla="*/ 1485 h 1488"/>
                <a:gd name="T24" fmla="*/ 1646 w 1692"/>
                <a:gd name="T25" fmla="*/ 1486 h 1488"/>
                <a:gd name="T26" fmla="*/ 815 w 1692"/>
                <a:gd name="T27" fmla="*/ 1486 h 1488"/>
                <a:gd name="T28" fmla="*/ 777 w 1692"/>
                <a:gd name="T29" fmla="*/ 1478 h 1488"/>
                <a:gd name="T30" fmla="*/ 768 w 1692"/>
                <a:gd name="T31" fmla="*/ 1447 h 1488"/>
                <a:gd name="T32" fmla="*/ 768 w 1692"/>
                <a:gd name="T33" fmla="*/ 1267 h 1488"/>
                <a:gd name="T34" fmla="*/ 766 w 1692"/>
                <a:gd name="T35" fmla="*/ 1219 h 1488"/>
                <a:gd name="T36" fmla="*/ 767 w 1692"/>
                <a:gd name="T37" fmla="*/ 1095 h 1488"/>
                <a:gd name="T38" fmla="*/ 774 w 1692"/>
                <a:gd name="T39" fmla="*/ 1060 h 1488"/>
                <a:gd name="T40" fmla="*/ 793 w 1692"/>
                <a:gd name="T41" fmla="*/ 1047 h 1488"/>
                <a:gd name="T42" fmla="*/ 813 w 1692"/>
                <a:gd name="T43" fmla="*/ 1045 h 1488"/>
                <a:gd name="T44" fmla="*/ 1495 w 1692"/>
                <a:gd name="T45" fmla="*/ 1045 h 1488"/>
                <a:gd name="T46" fmla="*/ 1510 w 1692"/>
                <a:gd name="T47" fmla="*/ 1046 h 1488"/>
                <a:gd name="T48" fmla="*/ 1522 w 1692"/>
                <a:gd name="T49" fmla="*/ 1023 h 1488"/>
                <a:gd name="T50" fmla="*/ 1519 w 1692"/>
                <a:gd name="T51" fmla="*/ 141 h 1488"/>
                <a:gd name="T52" fmla="*/ 1519 w 1692"/>
                <a:gd name="T53" fmla="*/ 57 h 1488"/>
                <a:gd name="T54" fmla="*/ 1497 w 1692"/>
                <a:gd name="T55" fmla="*/ 34 h 1488"/>
                <a:gd name="T56" fmla="*/ 1241 w 1692"/>
                <a:gd name="T57" fmla="*/ 35 h 1488"/>
                <a:gd name="T58" fmla="*/ 1201 w 1692"/>
                <a:gd name="T59" fmla="*/ 35 h 1488"/>
                <a:gd name="T60" fmla="*/ 75 w 1692"/>
                <a:gd name="T61" fmla="*/ 36 h 1488"/>
                <a:gd name="T62" fmla="*/ 41 w 1692"/>
                <a:gd name="T63" fmla="*/ 36 h 1488"/>
                <a:gd name="T64" fmla="*/ 33 w 1692"/>
                <a:gd name="T65" fmla="*/ 53 h 1488"/>
                <a:gd name="T66" fmla="*/ 33 w 1692"/>
                <a:gd name="T67" fmla="*/ 77 h 1488"/>
                <a:gd name="T68" fmla="*/ 33 w 1692"/>
                <a:gd name="T69" fmla="*/ 1173 h 1488"/>
                <a:gd name="T70" fmla="*/ 37 w 1692"/>
                <a:gd name="T71" fmla="*/ 1208 h 1488"/>
                <a:gd name="T72" fmla="*/ 65 w 1692"/>
                <a:gd name="T73" fmla="*/ 1214 h 1488"/>
                <a:gd name="T74" fmla="*/ 697 w 1692"/>
                <a:gd name="T75" fmla="*/ 1215 h 1488"/>
                <a:gd name="T76" fmla="*/ 730 w 1692"/>
                <a:gd name="T77" fmla="*/ 1219 h 1488"/>
                <a:gd name="T78" fmla="*/ 730 w 1692"/>
                <a:gd name="T79" fmla="*/ 1237 h 1488"/>
                <a:gd name="T80" fmla="*/ 705 w 1692"/>
                <a:gd name="T81" fmla="*/ 1242 h 1488"/>
                <a:gd name="T82" fmla="*/ 32 w 1692"/>
                <a:gd name="T83" fmla="*/ 1242 h 1488"/>
                <a:gd name="T84" fmla="*/ 0 w 1692"/>
                <a:gd name="T85" fmla="*/ 1211 h 1488"/>
                <a:gd name="T86" fmla="*/ 0 w 1692"/>
                <a:gd name="T87" fmla="*/ 32 h 1488"/>
                <a:gd name="T88" fmla="*/ 29 w 1692"/>
                <a:gd name="T89" fmla="*/ 4 h 1488"/>
                <a:gd name="T90" fmla="*/ 425 w 1692"/>
                <a:gd name="T91" fmla="*/ 2 h 1488"/>
                <a:gd name="T92" fmla="*/ 434 w 1692"/>
                <a:gd name="T93" fmla="*/ 4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2" h="1488">
                  <a:moveTo>
                    <a:pt x="434" y="4"/>
                  </a:moveTo>
                  <a:cubicBezTo>
                    <a:pt x="444" y="4"/>
                    <a:pt x="454" y="5"/>
                    <a:pt x="464" y="5"/>
                  </a:cubicBezTo>
                  <a:cubicBezTo>
                    <a:pt x="817" y="5"/>
                    <a:pt x="1169" y="5"/>
                    <a:pt x="1522" y="5"/>
                  </a:cubicBezTo>
                  <a:cubicBezTo>
                    <a:pt x="1550" y="5"/>
                    <a:pt x="1550" y="5"/>
                    <a:pt x="1550" y="33"/>
                  </a:cubicBezTo>
                  <a:cubicBezTo>
                    <a:pt x="1550" y="344"/>
                    <a:pt x="1550" y="656"/>
                    <a:pt x="1550" y="968"/>
                  </a:cubicBezTo>
                  <a:cubicBezTo>
                    <a:pt x="1550" y="991"/>
                    <a:pt x="1550" y="1013"/>
                    <a:pt x="1549" y="1036"/>
                  </a:cubicBezTo>
                  <a:cubicBezTo>
                    <a:pt x="1548" y="1049"/>
                    <a:pt x="1552" y="1054"/>
                    <a:pt x="1566" y="1053"/>
                  </a:cubicBezTo>
                  <a:cubicBezTo>
                    <a:pt x="1598" y="1053"/>
                    <a:pt x="1630" y="1053"/>
                    <a:pt x="1662" y="1053"/>
                  </a:cubicBezTo>
                  <a:cubicBezTo>
                    <a:pt x="1684" y="1053"/>
                    <a:pt x="1691" y="1060"/>
                    <a:pt x="1692" y="1081"/>
                  </a:cubicBezTo>
                  <a:cubicBezTo>
                    <a:pt x="1692" y="1205"/>
                    <a:pt x="1692" y="1329"/>
                    <a:pt x="1692" y="1453"/>
                  </a:cubicBezTo>
                  <a:cubicBezTo>
                    <a:pt x="1692" y="1462"/>
                    <a:pt x="1691" y="1472"/>
                    <a:pt x="1681" y="1477"/>
                  </a:cubicBezTo>
                  <a:cubicBezTo>
                    <a:pt x="1678" y="1481"/>
                    <a:pt x="1674" y="1484"/>
                    <a:pt x="1668" y="1485"/>
                  </a:cubicBezTo>
                  <a:cubicBezTo>
                    <a:pt x="1661" y="1486"/>
                    <a:pt x="1654" y="1486"/>
                    <a:pt x="1646" y="1486"/>
                  </a:cubicBezTo>
                  <a:cubicBezTo>
                    <a:pt x="1369" y="1486"/>
                    <a:pt x="1092" y="1486"/>
                    <a:pt x="815" y="1486"/>
                  </a:cubicBezTo>
                  <a:cubicBezTo>
                    <a:pt x="802" y="1486"/>
                    <a:pt x="788" y="1488"/>
                    <a:pt x="777" y="1478"/>
                  </a:cubicBezTo>
                  <a:cubicBezTo>
                    <a:pt x="768" y="1469"/>
                    <a:pt x="768" y="1458"/>
                    <a:pt x="768" y="1447"/>
                  </a:cubicBezTo>
                  <a:cubicBezTo>
                    <a:pt x="768" y="1387"/>
                    <a:pt x="768" y="1327"/>
                    <a:pt x="768" y="1267"/>
                  </a:cubicBezTo>
                  <a:cubicBezTo>
                    <a:pt x="769" y="1251"/>
                    <a:pt x="767" y="1235"/>
                    <a:pt x="766" y="1219"/>
                  </a:cubicBezTo>
                  <a:cubicBezTo>
                    <a:pt x="768" y="1178"/>
                    <a:pt x="767" y="1136"/>
                    <a:pt x="767" y="1095"/>
                  </a:cubicBezTo>
                  <a:cubicBezTo>
                    <a:pt x="767" y="1083"/>
                    <a:pt x="767" y="1071"/>
                    <a:pt x="774" y="1060"/>
                  </a:cubicBezTo>
                  <a:cubicBezTo>
                    <a:pt x="779" y="1053"/>
                    <a:pt x="785" y="1050"/>
                    <a:pt x="793" y="1047"/>
                  </a:cubicBezTo>
                  <a:cubicBezTo>
                    <a:pt x="800" y="1046"/>
                    <a:pt x="806" y="1045"/>
                    <a:pt x="813" y="1045"/>
                  </a:cubicBezTo>
                  <a:cubicBezTo>
                    <a:pt x="1040" y="1045"/>
                    <a:pt x="1268" y="1045"/>
                    <a:pt x="1495" y="1045"/>
                  </a:cubicBezTo>
                  <a:cubicBezTo>
                    <a:pt x="1500" y="1046"/>
                    <a:pt x="1505" y="1046"/>
                    <a:pt x="1510" y="1046"/>
                  </a:cubicBezTo>
                  <a:cubicBezTo>
                    <a:pt x="1523" y="1043"/>
                    <a:pt x="1522" y="1033"/>
                    <a:pt x="1522" y="1023"/>
                  </a:cubicBezTo>
                  <a:cubicBezTo>
                    <a:pt x="1515" y="729"/>
                    <a:pt x="1520" y="435"/>
                    <a:pt x="1519" y="141"/>
                  </a:cubicBezTo>
                  <a:cubicBezTo>
                    <a:pt x="1519" y="113"/>
                    <a:pt x="1518" y="85"/>
                    <a:pt x="1519" y="57"/>
                  </a:cubicBezTo>
                  <a:cubicBezTo>
                    <a:pt x="1519" y="42"/>
                    <a:pt x="1513" y="34"/>
                    <a:pt x="1497" y="34"/>
                  </a:cubicBezTo>
                  <a:cubicBezTo>
                    <a:pt x="1412" y="35"/>
                    <a:pt x="1326" y="33"/>
                    <a:pt x="1241" y="35"/>
                  </a:cubicBezTo>
                  <a:cubicBezTo>
                    <a:pt x="1228" y="36"/>
                    <a:pt x="1215" y="35"/>
                    <a:pt x="1201" y="35"/>
                  </a:cubicBezTo>
                  <a:cubicBezTo>
                    <a:pt x="826" y="36"/>
                    <a:pt x="450" y="35"/>
                    <a:pt x="75" y="36"/>
                  </a:cubicBezTo>
                  <a:cubicBezTo>
                    <a:pt x="64" y="36"/>
                    <a:pt x="53" y="34"/>
                    <a:pt x="41" y="36"/>
                  </a:cubicBezTo>
                  <a:cubicBezTo>
                    <a:pt x="34" y="40"/>
                    <a:pt x="34" y="46"/>
                    <a:pt x="33" y="53"/>
                  </a:cubicBezTo>
                  <a:cubicBezTo>
                    <a:pt x="33" y="61"/>
                    <a:pt x="33" y="69"/>
                    <a:pt x="33" y="77"/>
                  </a:cubicBezTo>
                  <a:cubicBezTo>
                    <a:pt x="33" y="442"/>
                    <a:pt x="33" y="808"/>
                    <a:pt x="33" y="1173"/>
                  </a:cubicBezTo>
                  <a:cubicBezTo>
                    <a:pt x="33" y="1184"/>
                    <a:pt x="31" y="1197"/>
                    <a:pt x="37" y="1208"/>
                  </a:cubicBezTo>
                  <a:cubicBezTo>
                    <a:pt x="45" y="1216"/>
                    <a:pt x="55" y="1214"/>
                    <a:pt x="65" y="1214"/>
                  </a:cubicBezTo>
                  <a:cubicBezTo>
                    <a:pt x="276" y="1214"/>
                    <a:pt x="486" y="1214"/>
                    <a:pt x="697" y="1215"/>
                  </a:cubicBezTo>
                  <a:cubicBezTo>
                    <a:pt x="708" y="1215"/>
                    <a:pt x="719" y="1212"/>
                    <a:pt x="730" y="1219"/>
                  </a:cubicBezTo>
                  <a:cubicBezTo>
                    <a:pt x="735" y="1225"/>
                    <a:pt x="735" y="1231"/>
                    <a:pt x="730" y="1237"/>
                  </a:cubicBezTo>
                  <a:cubicBezTo>
                    <a:pt x="723" y="1243"/>
                    <a:pt x="714" y="1242"/>
                    <a:pt x="705" y="1242"/>
                  </a:cubicBezTo>
                  <a:cubicBezTo>
                    <a:pt x="481" y="1242"/>
                    <a:pt x="256" y="1242"/>
                    <a:pt x="32" y="1242"/>
                  </a:cubicBezTo>
                  <a:cubicBezTo>
                    <a:pt x="3" y="1242"/>
                    <a:pt x="0" y="1239"/>
                    <a:pt x="0" y="1211"/>
                  </a:cubicBezTo>
                  <a:cubicBezTo>
                    <a:pt x="0" y="818"/>
                    <a:pt x="0" y="425"/>
                    <a:pt x="0" y="32"/>
                  </a:cubicBezTo>
                  <a:cubicBezTo>
                    <a:pt x="0" y="6"/>
                    <a:pt x="2" y="5"/>
                    <a:pt x="29" y="4"/>
                  </a:cubicBezTo>
                  <a:cubicBezTo>
                    <a:pt x="161" y="0"/>
                    <a:pt x="293" y="5"/>
                    <a:pt x="425" y="2"/>
                  </a:cubicBezTo>
                  <a:cubicBezTo>
                    <a:pt x="428" y="1"/>
                    <a:pt x="431" y="2"/>
                    <a:pt x="434" y="4"/>
                  </a:cubicBezTo>
                  <a:close/>
                </a:path>
              </a:pathLst>
            </a:custGeom>
            <a:solidFill>
              <a:srgbClr val="FED9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id="{8988F35D-DA2F-45DB-8AFF-B32B1D9D18B7}"/>
                </a:ext>
              </a:extLst>
            </p:cNvPr>
            <p:cNvSpPr/>
            <p:nvPr/>
          </p:nvSpPr>
          <p:spPr>
            <a:xfrm>
              <a:off x="3203826" y="3962676"/>
              <a:ext cx="535936" cy="352224"/>
            </a:xfrm>
            <a:custGeom>
              <a:avLst/>
              <a:gdLst/>
              <a:ahLst/>
              <a:cxnLst/>
              <a:rect l="l" t="t" r="r" b="b"/>
              <a:pathLst>
                <a:path w="3240006" h="2129375">
                  <a:moveTo>
                    <a:pt x="1916836" y="454558"/>
                  </a:moveTo>
                  <a:cubicBezTo>
                    <a:pt x="2018418" y="454558"/>
                    <a:pt x="2100766" y="536906"/>
                    <a:pt x="2100766" y="638488"/>
                  </a:cubicBezTo>
                  <a:cubicBezTo>
                    <a:pt x="2100766" y="740070"/>
                    <a:pt x="2018418" y="822418"/>
                    <a:pt x="1916836" y="822418"/>
                  </a:cubicBezTo>
                  <a:cubicBezTo>
                    <a:pt x="1815254" y="822418"/>
                    <a:pt x="1732906" y="740070"/>
                    <a:pt x="1732906" y="638488"/>
                  </a:cubicBezTo>
                  <a:cubicBezTo>
                    <a:pt x="1732906" y="536906"/>
                    <a:pt x="1815254" y="454558"/>
                    <a:pt x="1916836" y="454558"/>
                  </a:cubicBezTo>
                  <a:close/>
                  <a:moveTo>
                    <a:pt x="1197545" y="272737"/>
                  </a:moveTo>
                  <a:lnTo>
                    <a:pt x="1861974" y="1458536"/>
                  </a:lnTo>
                  <a:lnTo>
                    <a:pt x="2263096" y="848801"/>
                  </a:lnTo>
                  <a:lnTo>
                    <a:pt x="2919562" y="1846679"/>
                  </a:lnTo>
                  <a:lnTo>
                    <a:pt x="2079459" y="1846679"/>
                  </a:lnTo>
                  <a:lnTo>
                    <a:pt x="1606629" y="1846679"/>
                  </a:lnTo>
                  <a:lnTo>
                    <a:pt x="315630" y="1846679"/>
                  </a:lnTo>
                  <a:close/>
                  <a:moveTo>
                    <a:pt x="180003" y="164687"/>
                  </a:moveTo>
                  <a:lnTo>
                    <a:pt x="180003" y="1964687"/>
                  </a:lnTo>
                  <a:lnTo>
                    <a:pt x="3060003" y="1964687"/>
                  </a:lnTo>
                  <a:lnTo>
                    <a:pt x="3060003" y="164687"/>
                  </a:lnTo>
                  <a:close/>
                  <a:moveTo>
                    <a:pt x="0" y="0"/>
                  </a:moveTo>
                  <a:lnTo>
                    <a:pt x="3240006" y="0"/>
                  </a:lnTo>
                  <a:lnTo>
                    <a:pt x="3240006" y="2129375"/>
                  </a:lnTo>
                  <a:lnTo>
                    <a:pt x="0" y="21293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13" name="Grupo 112"/>
          <p:cNvGrpSpPr/>
          <p:nvPr/>
        </p:nvGrpSpPr>
        <p:grpSpPr>
          <a:xfrm>
            <a:off x="7760711" y="1301069"/>
            <a:ext cx="2797964" cy="2459466"/>
            <a:chOff x="1416692" y="2026038"/>
            <a:chExt cx="2797964" cy="2459466"/>
          </a:xfrm>
        </p:grpSpPr>
        <p:grpSp>
          <p:nvGrpSpPr>
            <p:cNvPr id="114" name="Group 11">
              <a:extLst>
                <a:ext uri="{FF2B5EF4-FFF2-40B4-BE49-F238E27FC236}">
                  <a16:creationId xmlns:a16="http://schemas.microsoft.com/office/drawing/2014/main" id="{00CFB743-5095-4E6A-B4DC-24AA7D0F2FAB}"/>
                </a:ext>
              </a:extLst>
            </p:cNvPr>
            <p:cNvGrpSpPr/>
            <p:nvPr/>
          </p:nvGrpSpPr>
          <p:grpSpPr>
            <a:xfrm>
              <a:off x="1576908" y="2222095"/>
              <a:ext cx="2477531" cy="1617810"/>
              <a:chOff x="-475010" y="1129566"/>
              <a:chExt cx="4241713" cy="1460384"/>
            </a:xfrm>
          </p:grpSpPr>
          <p:sp>
            <p:nvSpPr>
              <p:cNvPr id="116" name="TextBox 12">
                <a:extLst>
                  <a:ext uri="{FF2B5EF4-FFF2-40B4-BE49-F238E27FC236}">
                    <a16:creationId xmlns:a16="http://schemas.microsoft.com/office/drawing/2014/main" id="{4352AE7F-53D9-4506-A377-87A04ECC08F4}"/>
                  </a:ext>
                </a:extLst>
              </p:cNvPr>
              <p:cNvSpPr txBox="1"/>
              <p:nvPr/>
            </p:nvSpPr>
            <p:spPr>
              <a:xfrm>
                <a:off x="-475010" y="1129566"/>
                <a:ext cx="4241713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17" name="TextBox 13">
                <a:extLst>
                  <a:ext uri="{FF2B5EF4-FFF2-40B4-BE49-F238E27FC236}">
                    <a16:creationId xmlns:a16="http://schemas.microsoft.com/office/drawing/2014/main" id="{7A5FEF52-51C3-45A7-8C3B-8585056DF4A9}"/>
                  </a:ext>
                </a:extLst>
              </p:cNvPr>
              <p:cNvSpPr txBox="1"/>
              <p:nvPr/>
            </p:nvSpPr>
            <p:spPr>
              <a:xfrm>
                <a:off x="-475010" y="1339726"/>
                <a:ext cx="3946906" cy="1250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</a:t>
                </a:r>
                <a:r>
                  <a: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simply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impress your audience and add a unique zing and appeal </a:t>
                </a:r>
                <a:r>
                  <a: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to You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can simply impress your audience and add a unique zing and appeal to your Presentations.  </a:t>
                </a:r>
              </a:p>
              <a:p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15" name="Freeform 10"/>
            <p:cNvSpPr>
              <a:spLocks/>
            </p:cNvSpPr>
            <p:nvPr/>
          </p:nvSpPr>
          <p:spPr bwMode="auto">
            <a:xfrm>
              <a:off x="1416692" y="2026038"/>
              <a:ext cx="2797964" cy="2459466"/>
            </a:xfrm>
            <a:custGeom>
              <a:avLst/>
              <a:gdLst>
                <a:gd name="T0" fmla="*/ 434 w 1692"/>
                <a:gd name="T1" fmla="*/ 4 h 1488"/>
                <a:gd name="T2" fmla="*/ 464 w 1692"/>
                <a:gd name="T3" fmla="*/ 5 h 1488"/>
                <a:gd name="T4" fmla="*/ 1522 w 1692"/>
                <a:gd name="T5" fmla="*/ 5 h 1488"/>
                <a:gd name="T6" fmla="*/ 1550 w 1692"/>
                <a:gd name="T7" fmla="*/ 33 h 1488"/>
                <a:gd name="T8" fmla="*/ 1550 w 1692"/>
                <a:gd name="T9" fmla="*/ 968 h 1488"/>
                <a:gd name="T10" fmla="*/ 1549 w 1692"/>
                <a:gd name="T11" fmla="*/ 1036 h 1488"/>
                <a:gd name="T12" fmla="*/ 1566 w 1692"/>
                <a:gd name="T13" fmla="*/ 1053 h 1488"/>
                <a:gd name="T14" fmla="*/ 1662 w 1692"/>
                <a:gd name="T15" fmla="*/ 1053 h 1488"/>
                <a:gd name="T16" fmla="*/ 1692 w 1692"/>
                <a:gd name="T17" fmla="*/ 1081 h 1488"/>
                <a:gd name="T18" fmla="*/ 1692 w 1692"/>
                <a:gd name="T19" fmla="*/ 1453 h 1488"/>
                <a:gd name="T20" fmla="*/ 1681 w 1692"/>
                <a:gd name="T21" fmla="*/ 1477 h 1488"/>
                <a:gd name="T22" fmla="*/ 1668 w 1692"/>
                <a:gd name="T23" fmla="*/ 1485 h 1488"/>
                <a:gd name="T24" fmla="*/ 1646 w 1692"/>
                <a:gd name="T25" fmla="*/ 1486 h 1488"/>
                <a:gd name="T26" fmla="*/ 815 w 1692"/>
                <a:gd name="T27" fmla="*/ 1486 h 1488"/>
                <a:gd name="T28" fmla="*/ 777 w 1692"/>
                <a:gd name="T29" fmla="*/ 1478 h 1488"/>
                <a:gd name="T30" fmla="*/ 768 w 1692"/>
                <a:gd name="T31" fmla="*/ 1447 h 1488"/>
                <a:gd name="T32" fmla="*/ 768 w 1692"/>
                <a:gd name="T33" fmla="*/ 1267 h 1488"/>
                <a:gd name="T34" fmla="*/ 766 w 1692"/>
                <a:gd name="T35" fmla="*/ 1219 h 1488"/>
                <a:gd name="T36" fmla="*/ 767 w 1692"/>
                <a:gd name="T37" fmla="*/ 1095 h 1488"/>
                <a:gd name="T38" fmla="*/ 774 w 1692"/>
                <a:gd name="T39" fmla="*/ 1060 h 1488"/>
                <a:gd name="T40" fmla="*/ 793 w 1692"/>
                <a:gd name="T41" fmla="*/ 1047 h 1488"/>
                <a:gd name="T42" fmla="*/ 813 w 1692"/>
                <a:gd name="T43" fmla="*/ 1045 h 1488"/>
                <a:gd name="T44" fmla="*/ 1495 w 1692"/>
                <a:gd name="T45" fmla="*/ 1045 h 1488"/>
                <a:gd name="T46" fmla="*/ 1510 w 1692"/>
                <a:gd name="T47" fmla="*/ 1046 h 1488"/>
                <a:gd name="T48" fmla="*/ 1522 w 1692"/>
                <a:gd name="T49" fmla="*/ 1023 h 1488"/>
                <a:gd name="T50" fmla="*/ 1519 w 1692"/>
                <a:gd name="T51" fmla="*/ 141 h 1488"/>
                <a:gd name="T52" fmla="*/ 1519 w 1692"/>
                <a:gd name="T53" fmla="*/ 57 h 1488"/>
                <a:gd name="T54" fmla="*/ 1497 w 1692"/>
                <a:gd name="T55" fmla="*/ 34 h 1488"/>
                <a:gd name="T56" fmla="*/ 1241 w 1692"/>
                <a:gd name="T57" fmla="*/ 35 h 1488"/>
                <a:gd name="T58" fmla="*/ 1201 w 1692"/>
                <a:gd name="T59" fmla="*/ 35 h 1488"/>
                <a:gd name="T60" fmla="*/ 75 w 1692"/>
                <a:gd name="T61" fmla="*/ 36 h 1488"/>
                <a:gd name="T62" fmla="*/ 41 w 1692"/>
                <a:gd name="T63" fmla="*/ 36 h 1488"/>
                <a:gd name="T64" fmla="*/ 33 w 1692"/>
                <a:gd name="T65" fmla="*/ 53 h 1488"/>
                <a:gd name="T66" fmla="*/ 33 w 1692"/>
                <a:gd name="T67" fmla="*/ 77 h 1488"/>
                <a:gd name="T68" fmla="*/ 33 w 1692"/>
                <a:gd name="T69" fmla="*/ 1173 h 1488"/>
                <a:gd name="T70" fmla="*/ 37 w 1692"/>
                <a:gd name="T71" fmla="*/ 1208 h 1488"/>
                <a:gd name="T72" fmla="*/ 65 w 1692"/>
                <a:gd name="T73" fmla="*/ 1214 h 1488"/>
                <a:gd name="T74" fmla="*/ 697 w 1692"/>
                <a:gd name="T75" fmla="*/ 1215 h 1488"/>
                <a:gd name="T76" fmla="*/ 730 w 1692"/>
                <a:gd name="T77" fmla="*/ 1219 h 1488"/>
                <a:gd name="T78" fmla="*/ 730 w 1692"/>
                <a:gd name="T79" fmla="*/ 1237 h 1488"/>
                <a:gd name="T80" fmla="*/ 705 w 1692"/>
                <a:gd name="T81" fmla="*/ 1242 h 1488"/>
                <a:gd name="T82" fmla="*/ 32 w 1692"/>
                <a:gd name="T83" fmla="*/ 1242 h 1488"/>
                <a:gd name="T84" fmla="*/ 0 w 1692"/>
                <a:gd name="T85" fmla="*/ 1211 h 1488"/>
                <a:gd name="T86" fmla="*/ 0 w 1692"/>
                <a:gd name="T87" fmla="*/ 32 h 1488"/>
                <a:gd name="T88" fmla="*/ 29 w 1692"/>
                <a:gd name="T89" fmla="*/ 4 h 1488"/>
                <a:gd name="T90" fmla="*/ 425 w 1692"/>
                <a:gd name="T91" fmla="*/ 2 h 1488"/>
                <a:gd name="T92" fmla="*/ 434 w 1692"/>
                <a:gd name="T93" fmla="*/ 4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2" h="1488">
                  <a:moveTo>
                    <a:pt x="434" y="4"/>
                  </a:moveTo>
                  <a:cubicBezTo>
                    <a:pt x="444" y="4"/>
                    <a:pt x="454" y="5"/>
                    <a:pt x="464" y="5"/>
                  </a:cubicBezTo>
                  <a:cubicBezTo>
                    <a:pt x="817" y="5"/>
                    <a:pt x="1169" y="5"/>
                    <a:pt x="1522" y="5"/>
                  </a:cubicBezTo>
                  <a:cubicBezTo>
                    <a:pt x="1550" y="5"/>
                    <a:pt x="1550" y="5"/>
                    <a:pt x="1550" y="33"/>
                  </a:cubicBezTo>
                  <a:cubicBezTo>
                    <a:pt x="1550" y="344"/>
                    <a:pt x="1550" y="656"/>
                    <a:pt x="1550" y="968"/>
                  </a:cubicBezTo>
                  <a:cubicBezTo>
                    <a:pt x="1550" y="991"/>
                    <a:pt x="1550" y="1013"/>
                    <a:pt x="1549" y="1036"/>
                  </a:cubicBezTo>
                  <a:cubicBezTo>
                    <a:pt x="1548" y="1049"/>
                    <a:pt x="1552" y="1054"/>
                    <a:pt x="1566" y="1053"/>
                  </a:cubicBezTo>
                  <a:cubicBezTo>
                    <a:pt x="1598" y="1053"/>
                    <a:pt x="1630" y="1053"/>
                    <a:pt x="1662" y="1053"/>
                  </a:cubicBezTo>
                  <a:cubicBezTo>
                    <a:pt x="1684" y="1053"/>
                    <a:pt x="1691" y="1060"/>
                    <a:pt x="1692" y="1081"/>
                  </a:cubicBezTo>
                  <a:cubicBezTo>
                    <a:pt x="1692" y="1205"/>
                    <a:pt x="1692" y="1329"/>
                    <a:pt x="1692" y="1453"/>
                  </a:cubicBezTo>
                  <a:cubicBezTo>
                    <a:pt x="1692" y="1462"/>
                    <a:pt x="1691" y="1472"/>
                    <a:pt x="1681" y="1477"/>
                  </a:cubicBezTo>
                  <a:cubicBezTo>
                    <a:pt x="1678" y="1481"/>
                    <a:pt x="1674" y="1484"/>
                    <a:pt x="1668" y="1485"/>
                  </a:cubicBezTo>
                  <a:cubicBezTo>
                    <a:pt x="1661" y="1486"/>
                    <a:pt x="1654" y="1486"/>
                    <a:pt x="1646" y="1486"/>
                  </a:cubicBezTo>
                  <a:cubicBezTo>
                    <a:pt x="1369" y="1486"/>
                    <a:pt x="1092" y="1486"/>
                    <a:pt x="815" y="1486"/>
                  </a:cubicBezTo>
                  <a:cubicBezTo>
                    <a:pt x="802" y="1486"/>
                    <a:pt x="788" y="1488"/>
                    <a:pt x="777" y="1478"/>
                  </a:cubicBezTo>
                  <a:cubicBezTo>
                    <a:pt x="768" y="1469"/>
                    <a:pt x="768" y="1458"/>
                    <a:pt x="768" y="1447"/>
                  </a:cubicBezTo>
                  <a:cubicBezTo>
                    <a:pt x="768" y="1387"/>
                    <a:pt x="768" y="1327"/>
                    <a:pt x="768" y="1267"/>
                  </a:cubicBezTo>
                  <a:cubicBezTo>
                    <a:pt x="769" y="1251"/>
                    <a:pt x="767" y="1235"/>
                    <a:pt x="766" y="1219"/>
                  </a:cubicBezTo>
                  <a:cubicBezTo>
                    <a:pt x="768" y="1178"/>
                    <a:pt x="767" y="1136"/>
                    <a:pt x="767" y="1095"/>
                  </a:cubicBezTo>
                  <a:cubicBezTo>
                    <a:pt x="767" y="1083"/>
                    <a:pt x="767" y="1071"/>
                    <a:pt x="774" y="1060"/>
                  </a:cubicBezTo>
                  <a:cubicBezTo>
                    <a:pt x="779" y="1053"/>
                    <a:pt x="785" y="1050"/>
                    <a:pt x="793" y="1047"/>
                  </a:cubicBezTo>
                  <a:cubicBezTo>
                    <a:pt x="800" y="1046"/>
                    <a:pt x="806" y="1045"/>
                    <a:pt x="813" y="1045"/>
                  </a:cubicBezTo>
                  <a:cubicBezTo>
                    <a:pt x="1040" y="1045"/>
                    <a:pt x="1268" y="1045"/>
                    <a:pt x="1495" y="1045"/>
                  </a:cubicBezTo>
                  <a:cubicBezTo>
                    <a:pt x="1500" y="1046"/>
                    <a:pt x="1505" y="1046"/>
                    <a:pt x="1510" y="1046"/>
                  </a:cubicBezTo>
                  <a:cubicBezTo>
                    <a:pt x="1523" y="1043"/>
                    <a:pt x="1522" y="1033"/>
                    <a:pt x="1522" y="1023"/>
                  </a:cubicBezTo>
                  <a:cubicBezTo>
                    <a:pt x="1515" y="729"/>
                    <a:pt x="1520" y="435"/>
                    <a:pt x="1519" y="141"/>
                  </a:cubicBezTo>
                  <a:cubicBezTo>
                    <a:pt x="1519" y="113"/>
                    <a:pt x="1518" y="85"/>
                    <a:pt x="1519" y="57"/>
                  </a:cubicBezTo>
                  <a:cubicBezTo>
                    <a:pt x="1519" y="42"/>
                    <a:pt x="1513" y="34"/>
                    <a:pt x="1497" y="34"/>
                  </a:cubicBezTo>
                  <a:cubicBezTo>
                    <a:pt x="1412" y="35"/>
                    <a:pt x="1326" y="33"/>
                    <a:pt x="1241" y="35"/>
                  </a:cubicBezTo>
                  <a:cubicBezTo>
                    <a:pt x="1228" y="36"/>
                    <a:pt x="1215" y="35"/>
                    <a:pt x="1201" y="35"/>
                  </a:cubicBezTo>
                  <a:cubicBezTo>
                    <a:pt x="826" y="36"/>
                    <a:pt x="450" y="35"/>
                    <a:pt x="75" y="36"/>
                  </a:cubicBezTo>
                  <a:cubicBezTo>
                    <a:pt x="64" y="36"/>
                    <a:pt x="53" y="34"/>
                    <a:pt x="41" y="36"/>
                  </a:cubicBezTo>
                  <a:cubicBezTo>
                    <a:pt x="34" y="40"/>
                    <a:pt x="34" y="46"/>
                    <a:pt x="33" y="53"/>
                  </a:cubicBezTo>
                  <a:cubicBezTo>
                    <a:pt x="33" y="61"/>
                    <a:pt x="33" y="69"/>
                    <a:pt x="33" y="77"/>
                  </a:cubicBezTo>
                  <a:cubicBezTo>
                    <a:pt x="33" y="442"/>
                    <a:pt x="33" y="808"/>
                    <a:pt x="33" y="1173"/>
                  </a:cubicBezTo>
                  <a:cubicBezTo>
                    <a:pt x="33" y="1184"/>
                    <a:pt x="31" y="1197"/>
                    <a:pt x="37" y="1208"/>
                  </a:cubicBezTo>
                  <a:cubicBezTo>
                    <a:pt x="45" y="1216"/>
                    <a:pt x="55" y="1214"/>
                    <a:pt x="65" y="1214"/>
                  </a:cubicBezTo>
                  <a:cubicBezTo>
                    <a:pt x="276" y="1214"/>
                    <a:pt x="486" y="1214"/>
                    <a:pt x="697" y="1215"/>
                  </a:cubicBezTo>
                  <a:cubicBezTo>
                    <a:pt x="708" y="1215"/>
                    <a:pt x="719" y="1212"/>
                    <a:pt x="730" y="1219"/>
                  </a:cubicBezTo>
                  <a:cubicBezTo>
                    <a:pt x="735" y="1225"/>
                    <a:pt x="735" y="1231"/>
                    <a:pt x="730" y="1237"/>
                  </a:cubicBezTo>
                  <a:cubicBezTo>
                    <a:pt x="723" y="1243"/>
                    <a:pt x="714" y="1242"/>
                    <a:pt x="705" y="1242"/>
                  </a:cubicBezTo>
                  <a:cubicBezTo>
                    <a:pt x="481" y="1242"/>
                    <a:pt x="256" y="1242"/>
                    <a:pt x="32" y="1242"/>
                  </a:cubicBezTo>
                  <a:cubicBezTo>
                    <a:pt x="3" y="1242"/>
                    <a:pt x="0" y="1239"/>
                    <a:pt x="0" y="1211"/>
                  </a:cubicBezTo>
                  <a:cubicBezTo>
                    <a:pt x="0" y="818"/>
                    <a:pt x="0" y="425"/>
                    <a:pt x="0" y="32"/>
                  </a:cubicBezTo>
                  <a:cubicBezTo>
                    <a:pt x="0" y="6"/>
                    <a:pt x="2" y="5"/>
                    <a:pt x="29" y="4"/>
                  </a:cubicBezTo>
                  <a:cubicBezTo>
                    <a:pt x="161" y="0"/>
                    <a:pt x="293" y="5"/>
                    <a:pt x="425" y="2"/>
                  </a:cubicBezTo>
                  <a:cubicBezTo>
                    <a:pt x="428" y="1"/>
                    <a:pt x="431" y="2"/>
                    <a:pt x="434" y="4"/>
                  </a:cubicBezTo>
                  <a:close/>
                </a:path>
              </a:pathLst>
            </a:custGeom>
            <a:solidFill>
              <a:srgbClr val="046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18" name="Grupo 117"/>
          <p:cNvGrpSpPr/>
          <p:nvPr/>
        </p:nvGrpSpPr>
        <p:grpSpPr>
          <a:xfrm>
            <a:off x="1901335" y="4020775"/>
            <a:ext cx="2797964" cy="2459466"/>
            <a:chOff x="1416692" y="2026038"/>
            <a:chExt cx="2797964" cy="2459466"/>
          </a:xfrm>
        </p:grpSpPr>
        <p:grpSp>
          <p:nvGrpSpPr>
            <p:cNvPr id="119" name="Group 11">
              <a:extLst>
                <a:ext uri="{FF2B5EF4-FFF2-40B4-BE49-F238E27FC236}">
                  <a16:creationId xmlns:a16="http://schemas.microsoft.com/office/drawing/2014/main" id="{00CFB743-5095-4E6A-B4DC-24AA7D0F2FAB}"/>
                </a:ext>
              </a:extLst>
            </p:cNvPr>
            <p:cNvGrpSpPr/>
            <p:nvPr/>
          </p:nvGrpSpPr>
          <p:grpSpPr>
            <a:xfrm>
              <a:off x="1576908" y="2222095"/>
              <a:ext cx="2477531" cy="1617810"/>
              <a:chOff x="-475010" y="1129566"/>
              <a:chExt cx="4241713" cy="1460384"/>
            </a:xfrm>
          </p:grpSpPr>
          <p:sp>
            <p:nvSpPr>
              <p:cNvPr id="121" name="TextBox 12">
                <a:extLst>
                  <a:ext uri="{FF2B5EF4-FFF2-40B4-BE49-F238E27FC236}">
                    <a16:creationId xmlns:a16="http://schemas.microsoft.com/office/drawing/2014/main" id="{4352AE7F-53D9-4506-A377-87A04ECC08F4}"/>
                  </a:ext>
                </a:extLst>
              </p:cNvPr>
              <p:cNvSpPr txBox="1"/>
              <p:nvPr/>
            </p:nvSpPr>
            <p:spPr>
              <a:xfrm>
                <a:off x="-475010" y="1129566"/>
                <a:ext cx="4241713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22" name="TextBox 13">
                <a:extLst>
                  <a:ext uri="{FF2B5EF4-FFF2-40B4-BE49-F238E27FC236}">
                    <a16:creationId xmlns:a16="http://schemas.microsoft.com/office/drawing/2014/main" id="{7A5FEF52-51C3-45A7-8C3B-8585056DF4A9}"/>
                  </a:ext>
                </a:extLst>
              </p:cNvPr>
              <p:cNvSpPr txBox="1"/>
              <p:nvPr/>
            </p:nvSpPr>
            <p:spPr>
              <a:xfrm>
                <a:off x="-475010" y="1339726"/>
                <a:ext cx="3946906" cy="1250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</a:t>
                </a:r>
                <a:r>
                  <a: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simply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impress your audience and add a unique zing and appeal </a:t>
                </a:r>
                <a:r>
                  <a: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to You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can simply impress your audience and add a unique zing and appeal to your Presentations.  </a:t>
                </a:r>
              </a:p>
              <a:p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20" name="Freeform 10"/>
            <p:cNvSpPr>
              <a:spLocks/>
            </p:cNvSpPr>
            <p:nvPr/>
          </p:nvSpPr>
          <p:spPr bwMode="auto">
            <a:xfrm>
              <a:off x="1416692" y="2026038"/>
              <a:ext cx="2797964" cy="2459466"/>
            </a:xfrm>
            <a:custGeom>
              <a:avLst/>
              <a:gdLst>
                <a:gd name="T0" fmla="*/ 434 w 1692"/>
                <a:gd name="T1" fmla="*/ 4 h 1488"/>
                <a:gd name="T2" fmla="*/ 464 w 1692"/>
                <a:gd name="T3" fmla="*/ 5 h 1488"/>
                <a:gd name="T4" fmla="*/ 1522 w 1692"/>
                <a:gd name="T5" fmla="*/ 5 h 1488"/>
                <a:gd name="T6" fmla="*/ 1550 w 1692"/>
                <a:gd name="T7" fmla="*/ 33 h 1488"/>
                <a:gd name="T8" fmla="*/ 1550 w 1692"/>
                <a:gd name="T9" fmla="*/ 968 h 1488"/>
                <a:gd name="T10" fmla="*/ 1549 w 1692"/>
                <a:gd name="T11" fmla="*/ 1036 h 1488"/>
                <a:gd name="T12" fmla="*/ 1566 w 1692"/>
                <a:gd name="T13" fmla="*/ 1053 h 1488"/>
                <a:gd name="T14" fmla="*/ 1662 w 1692"/>
                <a:gd name="T15" fmla="*/ 1053 h 1488"/>
                <a:gd name="T16" fmla="*/ 1692 w 1692"/>
                <a:gd name="T17" fmla="*/ 1081 h 1488"/>
                <a:gd name="T18" fmla="*/ 1692 w 1692"/>
                <a:gd name="T19" fmla="*/ 1453 h 1488"/>
                <a:gd name="T20" fmla="*/ 1681 w 1692"/>
                <a:gd name="T21" fmla="*/ 1477 h 1488"/>
                <a:gd name="T22" fmla="*/ 1668 w 1692"/>
                <a:gd name="T23" fmla="*/ 1485 h 1488"/>
                <a:gd name="T24" fmla="*/ 1646 w 1692"/>
                <a:gd name="T25" fmla="*/ 1486 h 1488"/>
                <a:gd name="T26" fmla="*/ 815 w 1692"/>
                <a:gd name="T27" fmla="*/ 1486 h 1488"/>
                <a:gd name="T28" fmla="*/ 777 w 1692"/>
                <a:gd name="T29" fmla="*/ 1478 h 1488"/>
                <a:gd name="T30" fmla="*/ 768 w 1692"/>
                <a:gd name="T31" fmla="*/ 1447 h 1488"/>
                <a:gd name="T32" fmla="*/ 768 w 1692"/>
                <a:gd name="T33" fmla="*/ 1267 h 1488"/>
                <a:gd name="T34" fmla="*/ 766 w 1692"/>
                <a:gd name="T35" fmla="*/ 1219 h 1488"/>
                <a:gd name="T36" fmla="*/ 767 w 1692"/>
                <a:gd name="T37" fmla="*/ 1095 h 1488"/>
                <a:gd name="T38" fmla="*/ 774 w 1692"/>
                <a:gd name="T39" fmla="*/ 1060 h 1488"/>
                <a:gd name="T40" fmla="*/ 793 w 1692"/>
                <a:gd name="T41" fmla="*/ 1047 h 1488"/>
                <a:gd name="T42" fmla="*/ 813 w 1692"/>
                <a:gd name="T43" fmla="*/ 1045 h 1488"/>
                <a:gd name="T44" fmla="*/ 1495 w 1692"/>
                <a:gd name="T45" fmla="*/ 1045 h 1488"/>
                <a:gd name="T46" fmla="*/ 1510 w 1692"/>
                <a:gd name="T47" fmla="*/ 1046 h 1488"/>
                <a:gd name="T48" fmla="*/ 1522 w 1692"/>
                <a:gd name="T49" fmla="*/ 1023 h 1488"/>
                <a:gd name="T50" fmla="*/ 1519 w 1692"/>
                <a:gd name="T51" fmla="*/ 141 h 1488"/>
                <a:gd name="T52" fmla="*/ 1519 w 1692"/>
                <a:gd name="T53" fmla="*/ 57 h 1488"/>
                <a:gd name="T54" fmla="*/ 1497 w 1692"/>
                <a:gd name="T55" fmla="*/ 34 h 1488"/>
                <a:gd name="T56" fmla="*/ 1241 w 1692"/>
                <a:gd name="T57" fmla="*/ 35 h 1488"/>
                <a:gd name="T58" fmla="*/ 1201 w 1692"/>
                <a:gd name="T59" fmla="*/ 35 h 1488"/>
                <a:gd name="T60" fmla="*/ 75 w 1692"/>
                <a:gd name="T61" fmla="*/ 36 h 1488"/>
                <a:gd name="T62" fmla="*/ 41 w 1692"/>
                <a:gd name="T63" fmla="*/ 36 h 1488"/>
                <a:gd name="T64" fmla="*/ 33 w 1692"/>
                <a:gd name="T65" fmla="*/ 53 h 1488"/>
                <a:gd name="T66" fmla="*/ 33 w 1692"/>
                <a:gd name="T67" fmla="*/ 77 h 1488"/>
                <a:gd name="T68" fmla="*/ 33 w 1692"/>
                <a:gd name="T69" fmla="*/ 1173 h 1488"/>
                <a:gd name="T70" fmla="*/ 37 w 1692"/>
                <a:gd name="T71" fmla="*/ 1208 h 1488"/>
                <a:gd name="T72" fmla="*/ 65 w 1692"/>
                <a:gd name="T73" fmla="*/ 1214 h 1488"/>
                <a:gd name="T74" fmla="*/ 697 w 1692"/>
                <a:gd name="T75" fmla="*/ 1215 h 1488"/>
                <a:gd name="T76" fmla="*/ 730 w 1692"/>
                <a:gd name="T77" fmla="*/ 1219 h 1488"/>
                <a:gd name="T78" fmla="*/ 730 w 1692"/>
                <a:gd name="T79" fmla="*/ 1237 h 1488"/>
                <a:gd name="T80" fmla="*/ 705 w 1692"/>
                <a:gd name="T81" fmla="*/ 1242 h 1488"/>
                <a:gd name="T82" fmla="*/ 32 w 1692"/>
                <a:gd name="T83" fmla="*/ 1242 h 1488"/>
                <a:gd name="T84" fmla="*/ 0 w 1692"/>
                <a:gd name="T85" fmla="*/ 1211 h 1488"/>
                <a:gd name="T86" fmla="*/ 0 w 1692"/>
                <a:gd name="T87" fmla="*/ 32 h 1488"/>
                <a:gd name="T88" fmla="*/ 29 w 1692"/>
                <a:gd name="T89" fmla="*/ 4 h 1488"/>
                <a:gd name="T90" fmla="*/ 425 w 1692"/>
                <a:gd name="T91" fmla="*/ 2 h 1488"/>
                <a:gd name="T92" fmla="*/ 434 w 1692"/>
                <a:gd name="T93" fmla="*/ 4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2" h="1488">
                  <a:moveTo>
                    <a:pt x="434" y="4"/>
                  </a:moveTo>
                  <a:cubicBezTo>
                    <a:pt x="444" y="4"/>
                    <a:pt x="454" y="5"/>
                    <a:pt x="464" y="5"/>
                  </a:cubicBezTo>
                  <a:cubicBezTo>
                    <a:pt x="817" y="5"/>
                    <a:pt x="1169" y="5"/>
                    <a:pt x="1522" y="5"/>
                  </a:cubicBezTo>
                  <a:cubicBezTo>
                    <a:pt x="1550" y="5"/>
                    <a:pt x="1550" y="5"/>
                    <a:pt x="1550" y="33"/>
                  </a:cubicBezTo>
                  <a:cubicBezTo>
                    <a:pt x="1550" y="344"/>
                    <a:pt x="1550" y="656"/>
                    <a:pt x="1550" y="968"/>
                  </a:cubicBezTo>
                  <a:cubicBezTo>
                    <a:pt x="1550" y="991"/>
                    <a:pt x="1550" y="1013"/>
                    <a:pt x="1549" y="1036"/>
                  </a:cubicBezTo>
                  <a:cubicBezTo>
                    <a:pt x="1548" y="1049"/>
                    <a:pt x="1552" y="1054"/>
                    <a:pt x="1566" y="1053"/>
                  </a:cubicBezTo>
                  <a:cubicBezTo>
                    <a:pt x="1598" y="1053"/>
                    <a:pt x="1630" y="1053"/>
                    <a:pt x="1662" y="1053"/>
                  </a:cubicBezTo>
                  <a:cubicBezTo>
                    <a:pt x="1684" y="1053"/>
                    <a:pt x="1691" y="1060"/>
                    <a:pt x="1692" y="1081"/>
                  </a:cubicBezTo>
                  <a:cubicBezTo>
                    <a:pt x="1692" y="1205"/>
                    <a:pt x="1692" y="1329"/>
                    <a:pt x="1692" y="1453"/>
                  </a:cubicBezTo>
                  <a:cubicBezTo>
                    <a:pt x="1692" y="1462"/>
                    <a:pt x="1691" y="1472"/>
                    <a:pt x="1681" y="1477"/>
                  </a:cubicBezTo>
                  <a:cubicBezTo>
                    <a:pt x="1678" y="1481"/>
                    <a:pt x="1674" y="1484"/>
                    <a:pt x="1668" y="1485"/>
                  </a:cubicBezTo>
                  <a:cubicBezTo>
                    <a:pt x="1661" y="1486"/>
                    <a:pt x="1654" y="1486"/>
                    <a:pt x="1646" y="1486"/>
                  </a:cubicBezTo>
                  <a:cubicBezTo>
                    <a:pt x="1369" y="1486"/>
                    <a:pt x="1092" y="1486"/>
                    <a:pt x="815" y="1486"/>
                  </a:cubicBezTo>
                  <a:cubicBezTo>
                    <a:pt x="802" y="1486"/>
                    <a:pt x="788" y="1488"/>
                    <a:pt x="777" y="1478"/>
                  </a:cubicBezTo>
                  <a:cubicBezTo>
                    <a:pt x="768" y="1469"/>
                    <a:pt x="768" y="1458"/>
                    <a:pt x="768" y="1447"/>
                  </a:cubicBezTo>
                  <a:cubicBezTo>
                    <a:pt x="768" y="1387"/>
                    <a:pt x="768" y="1327"/>
                    <a:pt x="768" y="1267"/>
                  </a:cubicBezTo>
                  <a:cubicBezTo>
                    <a:pt x="769" y="1251"/>
                    <a:pt x="767" y="1235"/>
                    <a:pt x="766" y="1219"/>
                  </a:cubicBezTo>
                  <a:cubicBezTo>
                    <a:pt x="768" y="1178"/>
                    <a:pt x="767" y="1136"/>
                    <a:pt x="767" y="1095"/>
                  </a:cubicBezTo>
                  <a:cubicBezTo>
                    <a:pt x="767" y="1083"/>
                    <a:pt x="767" y="1071"/>
                    <a:pt x="774" y="1060"/>
                  </a:cubicBezTo>
                  <a:cubicBezTo>
                    <a:pt x="779" y="1053"/>
                    <a:pt x="785" y="1050"/>
                    <a:pt x="793" y="1047"/>
                  </a:cubicBezTo>
                  <a:cubicBezTo>
                    <a:pt x="800" y="1046"/>
                    <a:pt x="806" y="1045"/>
                    <a:pt x="813" y="1045"/>
                  </a:cubicBezTo>
                  <a:cubicBezTo>
                    <a:pt x="1040" y="1045"/>
                    <a:pt x="1268" y="1045"/>
                    <a:pt x="1495" y="1045"/>
                  </a:cubicBezTo>
                  <a:cubicBezTo>
                    <a:pt x="1500" y="1046"/>
                    <a:pt x="1505" y="1046"/>
                    <a:pt x="1510" y="1046"/>
                  </a:cubicBezTo>
                  <a:cubicBezTo>
                    <a:pt x="1523" y="1043"/>
                    <a:pt x="1522" y="1033"/>
                    <a:pt x="1522" y="1023"/>
                  </a:cubicBezTo>
                  <a:cubicBezTo>
                    <a:pt x="1515" y="729"/>
                    <a:pt x="1520" y="435"/>
                    <a:pt x="1519" y="141"/>
                  </a:cubicBezTo>
                  <a:cubicBezTo>
                    <a:pt x="1519" y="113"/>
                    <a:pt x="1518" y="85"/>
                    <a:pt x="1519" y="57"/>
                  </a:cubicBezTo>
                  <a:cubicBezTo>
                    <a:pt x="1519" y="42"/>
                    <a:pt x="1513" y="34"/>
                    <a:pt x="1497" y="34"/>
                  </a:cubicBezTo>
                  <a:cubicBezTo>
                    <a:pt x="1412" y="35"/>
                    <a:pt x="1326" y="33"/>
                    <a:pt x="1241" y="35"/>
                  </a:cubicBezTo>
                  <a:cubicBezTo>
                    <a:pt x="1228" y="36"/>
                    <a:pt x="1215" y="35"/>
                    <a:pt x="1201" y="35"/>
                  </a:cubicBezTo>
                  <a:cubicBezTo>
                    <a:pt x="826" y="36"/>
                    <a:pt x="450" y="35"/>
                    <a:pt x="75" y="36"/>
                  </a:cubicBezTo>
                  <a:cubicBezTo>
                    <a:pt x="64" y="36"/>
                    <a:pt x="53" y="34"/>
                    <a:pt x="41" y="36"/>
                  </a:cubicBezTo>
                  <a:cubicBezTo>
                    <a:pt x="34" y="40"/>
                    <a:pt x="34" y="46"/>
                    <a:pt x="33" y="53"/>
                  </a:cubicBezTo>
                  <a:cubicBezTo>
                    <a:pt x="33" y="61"/>
                    <a:pt x="33" y="69"/>
                    <a:pt x="33" y="77"/>
                  </a:cubicBezTo>
                  <a:cubicBezTo>
                    <a:pt x="33" y="442"/>
                    <a:pt x="33" y="808"/>
                    <a:pt x="33" y="1173"/>
                  </a:cubicBezTo>
                  <a:cubicBezTo>
                    <a:pt x="33" y="1184"/>
                    <a:pt x="31" y="1197"/>
                    <a:pt x="37" y="1208"/>
                  </a:cubicBezTo>
                  <a:cubicBezTo>
                    <a:pt x="45" y="1216"/>
                    <a:pt x="55" y="1214"/>
                    <a:pt x="65" y="1214"/>
                  </a:cubicBezTo>
                  <a:cubicBezTo>
                    <a:pt x="276" y="1214"/>
                    <a:pt x="486" y="1214"/>
                    <a:pt x="697" y="1215"/>
                  </a:cubicBezTo>
                  <a:cubicBezTo>
                    <a:pt x="708" y="1215"/>
                    <a:pt x="719" y="1212"/>
                    <a:pt x="730" y="1219"/>
                  </a:cubicBezTo>
                  <a:cubicBezTo>
                    <a:pt x="735" y="1225"/>
                    <a:pt x="735" y="1231"/>
                    <a:pt x="730" y="1237"/>
                  </a:cubicBezTo>
                  <a:cubicBezTo>
                    <a:pt x="723" y="1243"/>
                    <a:pt x="714" y="1242"/>
                    <a:pt x="705" y="1242"/>
                  </a:cubicBezTo>
                  <a:cubicBezTo>
                    <a:pt x="481" y="1242"/>
                    <a:pt x="256" y="1242"/>
                    <a:pt x="32" y="1242"/>
                  </a:cubicBezTo>
                  <a:cubicBezTo>
                    <a:pt x="3" y="1242"/>
                    <a:pt x="0" y="1239"/>
                    <a:pt x="0" y="1211"/>
                  </a:cubicBezTo>
                  <a:cubicBezTo>
                    <a:pt x="0" y="818"/>
                    <a:pt x="0" y="425"/>
                    <a:pt x="0" y="32"/>
                  </a:cubicBezTo>
                  <a:cubicBezTo>
                    <a:pt x="0" y="6"/>
                    <a:pt x="2" y="5"/>
                    <a:pt x="29" y="4"/>
                  </a:cubicBezTo>
                  <a:cubicBezTo>
                    <a:pt x="161" y="0"/>
                    <a:pt x="293" y="5"/>
                    <a:pt x="425" y="2"/>
                  </a:cubicBezTo>
                  <a:cubicBezTo>
                    <a:pt x="428" y="1"/>
                    <a:pt x="431" y="2"/>
                    <a:pt x="434" y="4"/>
                  </a:cubicBezTo>
                  <a:close/>
                </a:path>
              </a:pathLst>
            </a:custGeom>
            <a:solidFill>
              <a:srgbClr val="046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23" name="Grupo 122"/>
          <p:cNvGrpSpPr/>
          <p:nvPr/>
        </p:nvGrpSpPr>
        <p:grpSpPr>
          <a:xfrm>
            <a:off x="7760710" y="3956592"/>
            <a:ext cx="2797964" cy="2459466"/>
            <a:chOff x="1416692" y="2026038"/>
            <a:chExt cx="2797964" cy="2459466"/>
          </a:xfrm>
        </p:grpSpPr>
        <p:grpSp>
          <p:nvGrpSpPr>
            <p:cNvPr id="124" name="Group 11">
              <a:extLst>
                <a:ext uri="{FF2B5EF4-FFF2-40B4-BE49-F238E27FC236}">
                  <a16:creationId xmlns:a16="http://schemas.microsoft.com/office/drawing/2014/main" id="{00CFB743-5095-4E6A-B4DC-24AA7D0F2FAB}"/>
                </a:ext>
              </a:extLst>
            </p:cNvPr>
            <p:cNvGrpSpPr/>
            <p:nvPr/>
          </p:nvGrpSpPr>
          <p:grpSpPr>
            <a:xfrm>
              <a:off x="1576908" y="2222095"/>
              <a:ext cx="2477531" cy="1617810"/>
              <a:chOff x="-475010" y="1129566"/>
              <a:chExt cx="4241713" cy="1460384"/>
            </a:xfrm>
          </p:grpSpPr>
          <p:sp>
            <p:nvSpPr>
              <p:cNvPr id="126" name="TextBox 12">
                <a:extLst>
                  <a:ext uri="{FF2B5EF4-FFF2-40B4-BE49-F238E27FC236}">
                    <a16:creationId xmlns:a16="http://schemas.microsoft.com/office/drawing/2014/main" id="{4352AE7F-53D9-4506-A377-87A04ECC08F4}"/>
                  </a:ext>
                </a:extLst>
              </p:cNvPr>
              <p:cNvSpPr txBox="1"/>
              <p:nvPr/>
            </p:nvSpPr>
            <p:spPr>
              <a:xfrm>
                <a:off x="-475010" y="1129566"/>
                <a:ext cx="4241713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27" name="TextBox 13">
                <a:extLst>
                  <a:ext uri="{FF2B5EF4-FFF2-40B4-BE49-F238E27FC236}">
                    <a16:creationId xmlns:a16="http://schemas.microsoft.com/office/drawing/2014/main" id="{7A5FEF52-51C3-45A7-8C3B-8585056DF4A9}"/>
                  </a:ext>
                </a:extLst>
              </p:cNvPr>
              <p:cNvSpPr txBox="1"/>
              <p:nvPr/>
            </p:nvSpPr>
            <p:spPr>
              <a:xfrm>
                <a:off x="-475010" y="1339726"/>
                <a:ext cx="3946906" cy="1250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</a:t>
                </a:r>
                <a:r>
                  <a: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simply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impress your audience and add a unique zing and appeal </a:t>
                </a:r>
                <a:r>
                  <a: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to You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can simply impress your audience and add a unique zing and appeal to your Presentations.  </a:t>
                </a:r>
              </a:p>
              <a:p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25" name="Freeform 10"/>
            <p:cNvSpPr>
              <a:spLocks/>
            </p:cNvSpPr>
            <p:nvPr/>
          </p:nvSpPr>
          <p:spPr bwMode="auto">
            <a:xfrm>
              <a:off x="1416692" y="2026038"/>
              <a:ext cx="2797964" cy="2459466"/>
            </a:xfrm>
            <a:custGeom>
              <a:avLst/>
              <a:gdLst>
                <a:gd name="T0" fmla="*/ 434 w 1692"/>
                <a:gd name="T1" fmla="*/ 4 h 1488"/>
                <a:gd name="T2" fmla="*/ 464 w 1692"/>
                <a:gd name="T3" fmla="*/ 5 h 1488"/>
                <a:gd name="T4" fmla="*/ 1522 w 1692"/>
                <a:gd name="T5" fmla="*/ 5 h 1488"/>
                <a:gd name="T6" fmla="*/ 1550 w 1692"/>
                <a:gd name="T7" fmla="*/ 33 h 1488"/>
                <a:gd name="T8" fmla="*/ 1550 w 1692"/>
                <a:gd name="T9" fmla="*/ 968 h 1488"/>
                <a:gd name="T10" fmla="*/ 1549 w 1692"/>
                <a:gd name="T11" fmla="*/ 1036 h 1488"/>
                <a:gd name="T12" fmla="*/ 1566 w 1692"/>
                <a:gd name="T13" fmla="*/ 1053 h 1488"/>
                <a:gd name="T14" fmla="*/ 1662 w 1692"/>
                <a:gd name="T15" fmla="*/ 1053 h 1488"/>
                <a:gd name="T16" fmla="*/ 1692 w 1692"/>
                <a:gd name="T17" fmla="*/ 1081 h 1488"/>
                <a:gd name="T18" fmla="*/ 1692 w 1692"/>
                <a:gd name="T19" fmla="*/ 1453 h 1488"/>
                <a:gd name="T20" fmla="*/ 1681 w 1692"/>
                <a:gd name="T21" fmla="*/ 1477 h 1488"/>
                <a:gd name="T22" fmla="*/ 1668 w 1692"/>
                <a:gd name="T23" fmla="*/ 1485 h 1488"/>
                <a:gd name="T24" fmla="*/ 1646 w 1692"/>
                <a:gd name="T25" fmla="*/ 1486 h 1488"/>
                <a:gd name="T26" fmla="*/ 815 w 1692"/>
                <a:gd name="T27" fmla="*/ 1486 h 1488"/>
                <a:gd name="T28" fmla="*/ 777 w 1692"/>
                <a:gd name="T29" fmla="*/ 1478 h 1488"/>
                <a:gd name="T30" fmla="*/ 768 w 1692"/>
                <a:gd name="T31" fmla="*/ 1447 h 1488"/>
                <a:gd name="T32" fmla="*/ 768 w 1692"/>
                <a:gd name="T33" fmla="*/ 1267 h 1488"/>
                <a:gd name="T34" fmla="*/ 766 w 1692"/>
                <a:gd name="T35" fmla="*/ 1219 h 1488"/>
                <a:gd name="T36" fmla="*/ 767 w 1692"/>
                <a:gd name="T37" fmla="*/ 1095 h 1488"/>
                <a:gd name="T38" fmla="*/ 774 w 1692"/>
                <a:gd name="T39" fmla="*/ 1060 h 1488"/>
                <a:gd name="T40" fmla="*/ 793 w 1692"/>
                <a:gd name="T41" fmla="*/ 1047 h 1488"/>
                <a:gd name="T42" fmla="*/ 813 w 1692"/>
                <a:gd name="T43" fmla="*/ 1045 h 1488"/>
                <a:gd name="T44" fmla="*/ 1495 w 1692"/>
                <a:gd name="T45" fmla="*/ 1045 h 1488"/>
                <a:gd name="T46" fmla="*/ 1510 w 1692"/>
                <a:gd name="T47" fmla="*/ 1046 h 1488"/>
                <a:gd name="T48" fmla="*/ 1522 w 1692"/>
                <a:gd name="T49" fmla="*/ 1023 h 1488"/>
                <a:gd name="T50" fmla="*/ 1519 w 1692"/>
                <a:gd name="T51" fmla="*/ 141 h 1488"/>
                <a:gd name="T52" fmla="*/ 1519 w 1692"/>
                <a:gd name="T53" fmla="*/ 57 h 1488"/>
                <a:gd name="T54" fmla="*/ 1497 w 1692"/>
                <a:gd name="T55" fmla="*/ 34 h 1488"/>
                <a:gd name="T56" fmla="*/ 1241 w 1692"/>
                <a:gd name="T57" fmla="*/ 35 h 1488"/>
                <a:gd name="T58" fmla="*/ 1201 w 1692"/>
                <a:gd name="T59" fmla="*/ 35 h 1488"/>
                <a:gd name="T60" fmla="*/ 75 w 1692"/>
                <a:gd name="T61" fmla="*/ 36 h 1488"/>
                <a:gd name="T62" fmla="*/ 41 w 1692"/>
                <a:gd name="T63" fmla="*/ 36 h 1488"/>
                <a:gd name="T64" fmla="*/ 33 w 1692"/>
                <a:gd name="T65" fmla="*/ 53 h 1488"/>
                <a:gd name="T66" fmla="*/ 33 w 1692"/>
                <a:gd name="T67" fmla="*/ 77 h 1488"/>
                <a:gd name="T68" fmla="*/ 33 w 1692"/>
                <a:gd name="T69" fmla="*/ 1173 h 1488"/>
                <a:gd name="T70" fmla="*/ 37 w 1692"/>
                <a:gd name="T71" fmla="*/ 1208 h 1488"/>
                <a:gd name="T72" fmla="*/ 65 w 1692"/>
                <a:gd name="T73" fmla="*/ 1214 h 1488"/>
                <a:gd name="T74" fmla="*/ 697 w 1692"/>
                <a:gd name="T75" fmla="*/ 1215 h 1488"/>
                <a:gd name="T76" fmla="*/ 730 w 1692"/>
                <a:gd name="T77" fmla="*/ 1219 h 1488"/>
                <a:gd name="T78" fmla="*/ 730 w 1692"/>
                <a:gd name="T79" fmla="*/ 1237 h 1488"/>
                <a:gd name="T80" fmla="*/ 705 w 1692"/>
                <a:gd name="T81" fmla="*/ 1242 h 1488"/>
                <a:gd name="T82" fmla="*/ 32 w 1692"/>
                <a:gd name="T83" fmla="*/ 1242 h 1488"/>
                <a:gd name="T84" fmla="*/ 0 w 1692"/>
                <a:gd name="T85" fmla="*/ 1211 h 1488"/>
                <a:gd name="T86" fmla="*/ 0 w 1692"/>
                <a:gd name="T87" fmla="*/ 32 h 1488"/>
                <a:gd name="T88" fmla="*/ 29 w 1692"/>
                <a:gd name="T89" fmla="*/ 4 h 1488"/>
                <a:gd name="T90" fmla="*/ 425 w 1692"/>
                <a:gd name="T91" fmla="*/ 2 h 1488"/>
                <a:gd name="T92" fmla="*/ 434 w 1692"/>
                <a:gd name="T93" fmla="*/ 4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2" h="1488">
                  <a:moveTo>
                    <a:pt x="434" y="4"/>
                  </a:moveTo>
                  <a:cubicBezTo>
                    <a:pt x="444" y="4"/>
                    <a:pt x="454" y="5"/>
                    <a:pt x="464" y="5"/>
                  </a:cubicBezTo>
                  <a:cubicBezTo>
                    <a:pt x="817" y="5"/>
                    <a:pt x="1169" y="5"/>
                    <a:pt x="1522" y="5"/>
                  </a:cubicBezTo>
                  <a:cubicBezTo>
                    <a:pt x="1550" y="5"/>
                    <a:pt x="1550" y="5"/>
                    <a:pt x="1550" y="33"/>
                  </a:cubicBezTo>
                  <a:cubicBezTo>
                    <a:pt x="1550" y="344"/>
                    <a:pt x="1550" y="656"/>
                    <a:pt x="1550" y="968"/>
                  </a:cubicBezTo>
                  <a:cubicBezTo>
                    <a:pt x="1550" y="991"/>
                    <a:pt x="1550" y="1013"/>
                    <a:pt x="1549" y="1036"/>
                  </a:cubicBezTo>
                  <a:cubicBezTo>
                    <a:pt x="1548" y="1049"/>
                    <a:pt x="1552" y="1054"/>
                    <a:pt x="1566" y="1053"/>
                  </a:cubicBezTo>
                  <a:cubicBezTo>
                    <a:pt x="1598" y="1053"/>
                    <a:pt x="1630" y="1053"/>
                    <a:pt x="1662" y="1053"/>
                  </a:cubicBezTo>
                  <a:cubicBezTo>
                    <a:pt x="1684" y="1053"/>
                    <a:pt x="1691" y="1060"/>
                    <a:pt x="1692" y="1081"/>
                  </a:cubicBezTo>
                  <a:cubicBezTo>
                    <a:pt x="1692" y="1205"/>
                    <a:pt x="1692" y="1329"/>
                    <a:pt x="1692" y="1453"/>
                  </a:cubicBezTo>
                  <a:cubicBezTo>
                    <a:pt x="1692" y="1462"/>
                    <a:pt x="1691" y="1472"/>
                    <a:pt x="1681" y="1477"/>
                  </a:cubicBezTo>
                  <a:cubicBezTo>
                    <a:pt x="1678" y="1481"/>
                    <a:pt x="1674" y="1484"/>
                    <a:pt x="1668" y="1485"/>
                  </a:cubicBezTo>
                  <a:cubicBezTo>
                    <a:pt x="1661" y="1486"/>
                    <a:pt x="1654" y="1486"/>
                    <a:pt x="1646" y="1486"/>
                  </a:cubicBezTo>
                  <a:cubicBezTo>
                    <a:pt x="1369" y="1486"/>
                    <a:pt x="1092" y="1486"/>
                    <a:pt x="815" y="1486"/>
                  </a:cubicBezTo>
                  <a:cubicBezTo>
                    <a:pt x="802" y="1486"/>
                    <a:pt x="788" y="1488"/>
                    <a:pt x="777" y="1478"/>
                  </a:cubicBezTo>
                  <a:cubicBezTo>
                    <a:pt x="768" y="1469"/>
                    <a:pt x="768" y="1458"/>
                    <a:pt x="768" y="1447"/>
                  </a:cubicBezTo>
                  <a:cubicBezTo>
                    <a:pt x="768" y="1387"/>
                    <a:pt x="768" y="1327"/>
                    <a:pt x="768" y="1267"/>
                  </a:cubicBezTo>
                  <a:cubicBezTo>
                    <a:pt x="769" y="1251"/>
                    <a:pt x="767" y="1235"/>
                    <a:pt x="766" y="1219"/>
                  </a:cubicBezTo>
                  <a:cubicBezTo>
                    <a:pt x="768" y="1178"/>
                    <a:pt x="767" y="1136"/>
                    <a:pt x="767" y="1095"/>
                  </a:cubicBezTo>
                  <a:cubicBezTo>
                    <a:pt x="767" y="1083"/>
                    <a:pt x="767" y="1071"/>
                    <a:pt x="774" y="1060"/>
                  </a:cubicBezTo>
                  <a:cubicBezTo>
                    <a:pt x="779" y="1053"/>
                    <a:pt x="785" y="1050"/>
                    <a:pt x="793" y="1047"/>
                  </a:cubicBezTo>
                  <a:cubicBezTo>
                    <a:pt x="800" y="1046"/>
                    <a:pt x="806" y="1045"/>
                    <a:pt x="813" y="1045"/>
                  </a:cubicBezTo>
                  <a:cubicBezTo>
                    <a:pt x="1040" y="1045"/>
                    <a:pt x="1268" y="1045"/>
                    <a:pt x="1495" y="1045"/>
                  </a:cubicBezTo>
                  <a:cubicBezTo>
                    <a:pt x="1500" y="1046"/>
                    <a:pt x="1505" y="1046"/>
                    <a:pt x="1510" y="1046"/>
                  </a:cubicBezTo>
                  <a:cubicBezTo>
                    <a:pt x="1523" y="1043"/>
                    <a:pt x="1522" y="1033"/>
                    <a:pt x="1522" y="1023"/>
                  </a:cubicBezTo>
                  <a:cubicBezTo>
                    <a:pt x="1515" y="729"/>
                    <a:pt x="1520" y="435"/>
                    <a:pt x="1519" y="141"/>
                  </a:cubicBezTo>
                  <a:cubicBezTo>
                    <a:pt x="1519" y="113"/>
                    <a:pt x="1518" y="85"/>
                    <a:pt x="1519" y="57"/>
                  </a:cubicBezTo>
                  <a:cubicBezTo>
                    <a:pt x="1519" y="42"/>
                    <a:pt x="1513" y="34"/>
                    <a:pt x="1497" y="34"/>
                  </a:cubicBezTo>
                  <a:cubicBezTo>
                    <a:pt x="1412" y="35"/>
                    <a:pt x="1326" y="33"/>
                    <a:pt x="1241" y="35"/>
                  </a:cubicBezTo>
                  <a:cubicBezTo>
                    <a:pt x="1228" y="36"/>
                    <a:pt x="1215" y="35"/>
                    <a:pt x="1201" y="35"/>
                  </a:cubicBezTo>
                  <a:cubicBezTo>
                    <a:pt x="826" y="36"/>
                    <a:pt x="450" y="35"/>
                    <a:pt x="75" y="36"/>
                  </a:cubicBezTo>
                  <a:cubicBezTo>
                    <a:pt x="64" y="36"/>
                    <a:pt x="53" y="34"/>
                    <a:pt x="41" y="36"/>
                  </a:cubicBezTo>
                  <a:cubicBezTo>
                    <a:pt x="34" y="40"/>
                    <a:pt x="34" y="46"/>
                    <a:pt x="33" y="53"/>
                  </a:cubicBezTo>
                  <a:cubicBezTo>
                    <a:pt x="33" y="61"/>
                    <a:pt x="33" y="69"/>
                    <a:pt x="33" y="77"/>
                  </a:cubicBezTo>
                  <a:cubicBezTo>
                    <a:pt x="33" y="442"/>
                    <a:pt x="33" y="808"/>
                    <a:pt x="33" y="1173"/>
                  </a:cubicBezTo>
                  <a:cubicBezTo>
                    <a:pt x="33" y="1184"/>
                    <a:pt x="31" y="1197"/>
                    <a:pt x="37" y="1208"/>
                  </a:cubicBezTo>
                  <a:cubicBezTo>
                    <a:pt x="45" y="1216"/>
                    <a:pt x="55" y="1214"/>
                    <a:pt x="65" y="1214"/>
                  </a:cubicBezTo>
                  <a:cubicBezTo>
                    <a:pt x="276" y="1214"/>
                    <a:pt x="486" y="1214"/>
                    <a:pt x="697" y="1215"/>
                  </a:cubicBezTo>
                  <a:cubicBezTo>
                    <a:pt x="708" y="1215"/>
                    <a:pt x="719" y="1212"/>
                    <a:pt x="730" y="1219"/>
                  </a:cubicBezTo>
                  <a:cubicBezTo>
                    <a:pt x="735" y="1225"/>
                    <a:pt x="735" y="1231"/>
                    <a:pt x="730" y="1237"/>
                  </a:cubicBezTo>
                  <a:cubicBezTo>
                    <a:pt x="723" y="1243"/>
                    <a:pt x="714" y="1242"/>
                    <a:pt x="705" y="1242"/>
                  </a:cubicBezTo>
                  <a:cubicBezTo>
                    <a:pt x="481" y="1242"/>
                    <a:pt x="256" y="1242"/>
                    <a:pt x="32" y="1242"/>
                  </a:cubicBezTo>
                  <a:cubicBezTo>
                    <a:pt x="3" y="1242"/>
                    <a:pt x="0" y="1239"/>
                    <a:pt x="0" y="1211"/>
                  </a:cubicBezTo>
                  <a:cubicBezTo>
                    <a:pt x="0" y="818"/>
                    <a:pt x="0" y="425"/>
                    <a:pt x="0" y="32"/>
                  </a:cubicBezTo>
                  <a:cubicBezTo>
                    <a:pt x="0" y="6"/>
                    <a:pt x="2" y="5"/>
                    <a:pt x="29" y="4"/>
                  </a:cubicBezTo>
                  <a:cubicBezTo>
                    <a:pt x="161" y="0"/>
                    <a:pt x="293" y="5"/>
                    <a:pt x="425" y="2"/>
                  </a:cubicBezTo>
                  <a:cubicBezTo>
                    <a:pt x="428" y="1"/>
                    <a:pt x="431" y="2"/>
                    <a:pt x="434" y="4"/>
                  </a:cubicBezTo>
                  <a:close/>
                </a:path>
              </a:pathLst>
            </a:custGeom>
            <a:solidFill>
              <a:srgbClr val="FED9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28" name="Rectangle 36">
            <a:extLst>
              <a:ext uri="{FF2B5EF4-FFF2-40B4-BE49-F238E27FC236}">
                <a16:creationId xmlns:a16="http://schemas.microsoft.com/office/drawing/2014/main" id="{947ED72F-2E32-47E9-8118-9203A93C1607}"/>
              </a:ext>
            </a:extLst>
          </p:cNvPr>
          <p:cNvSpPr/>
          <p:nvPr/>
        </p:nvSpPr>
        <p:spPr>
          <a:xfrm>
            <a:off x="9620266" y="3205045"/>
            <a:ext cx="441340" cy="36892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9" name="Isosceles Triangle 51">
            <a:extLst>
              <a:ext uri="{FF2B5EF4-FFF2-40B4-BE49-F238E27FC236}">
                <a16:creationId xmlns:a16="http://schemas.microsoft.com/office/drawing/2014/main" id="{D59994B8-77B9-42EE-B1FB-0D2E0FE870E6}"/>
              </a:ext>
            </a:extLst>
          </p:cNvPr>
          <p:cNvSpPr/>
          <p:nvPr/>
        </p:nvSpPr>
        <p:spPr>
          <a:xfrm>
            <a:off x="3752030" y="5996056"/>
            <a:ext cx="408813" cy="29978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0" name="Rounded Rectangle 5">
            <a:extLst>
              <a:ext uri="{FF2B5EF4-FFF2-40B4-BE49-F238E27FC236}">
                <a16:creationId xmlns:a16="http://schemas.microsoft.com/office/drawing/2014/main" id="{A864AD64-47F5-423C-BAB2-EC0892246465}"/>
              </a:ext>
            </a:extLst>
          </p:cNvPr>
          <p:cNvSpPr/>
          <p:nvPr/>
        </p:nvSpPr>
        <p:spPr>
          <a:xfrm flipH="1">
            <a:off x="9580811" y="5753654"/>
            <a:ext cx="480795" cy="39662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104" y="2607221"/>
            <a:ext cx="2707772" cy="358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2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70">
            <a:extLst>
              <a:ext uri="{FF2B5EF4-FFF2-40B4-BE49-F238E27FC236}">
                <a16:creationId xmlns:a16="http://schemas.microsoft.com/office/drawing/2014/main" id="{66569320-7341-497A-BB4B-7244BFDA1CB9}"/>
              </a:ext>
            </a:extLst>
          </p:cNvPr>
          <p:cNvSpPr txBox="1"/>
          <p:nvPr/>
        </p:nvSpPr>
        <p:spPr>
          <a:xfrm>
            <a:off x="895350" y="2241519"/>
            <a:ext cx="633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EE9012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rgbClr val="EE9012"/>
              </a:solidFill>
              <a:cs typeface="Arial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1C5D83D-3F4B-4EB2-8694-5DF22971FE25}"/>
              </a:ext>
            </a:extLst>
          </p:cNvPr>
          <p:cNvSpPr txBox="1"/>
          <p:nvPr/>
        </p:nvSpPr>
        <p:spPr>
          <a:xfrm>
            <a:off x="890531" y="2805321"/>
            <a:ext cx="6336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EE9012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</a:p>
          <a:p>
            <a:endParaRPr lang="en-US" altLang="ko-KR" sz="1200" dirty="0">
              <a:solidFill>
                <a:srgbClr val="EE9012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rgbClr val="EE9012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F51E9CFF-E7E8-40D0-9AC1-B7D5F579276A}"/>
              </a:ext>
            </a:extLst>
          </p:cNvPr>
          <p:cNvSpPr txBox="1">
            <a:spLocks/>
          </p:cNvSpPr>
          <p:nvPr/>
        </p:nvSpPr>
        <p:spPr>
          <a:xfrm>
            <a:off x="890531" y="1281167"/>
            <a:ext cx="7796441" cy="757145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rgbClr val="EA525D"/>
                </a:solidFill>
                <a:latin typeface="+mj-lt"/>
                <a:cs typeface="Arial" pitchFamily="34" charset="0"/>
              </a:rPr>
              <a:t>One Column Infographic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9916" y="2241519"/>
            <a:ext cx="3767152" cy="431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A9E01328-AEAB-4DE2-BAA6-3EB501357122}"/>
              </a:ext>
            </a:extLst>
          </p:cNvPr>
          <p:cNvGrpSpPr/>
          <p:nvPr/>
        </p:nvGrpSpPr>
        <p:grpSpPr>
          <a:xfrm>
            <a:off x="0" y="6074561"/>
            <a:ext cx="12192000" cy="403237"/>
            <a:chOff x="0" y="6075349"/>
            <a:chExt cx="11260480" cy="372428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720BFCF-27DB-4BD0-9237-62C04A7A27D3}"/>
                </a:ext>
              </a:extLst>
            </p:cNvPr>
            <p:cNvSpPr/>
            <p:nvPr/>
          </p:nvSpPr>
          <p:spPr>
            <a:xfrm>
              <a:off x="0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5C28BF0-9AB1-46B9-AA3F-0C7D8120A500}"/>
                </a:ext>
              </a:extLst>
            </p:cNvPr>
            <p:cNvSpPr/>
            <p:nvPr/>
          </p:nvSpPr>
          <p:spPr>
            <a:xfrm>
              <a:off x="1881798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7182AB3-BCB5-45B1-ABDA-81FDFA408F3A}"/>
                </a:ext>
              </a:extLst>
            </p:cNvPr>
            <p:cNvSpPr/>
            <p:nvPr/>
          </p:nvSpPr>
          <p:spPr>
            <a:xfrm>
              <a:off x="3748442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5FC5441-070B-43F0-B658-446F7587FC89}"/>
                </a:ext>
              </a:extLst>
            </p:cNvPr>
            <p:cNvSpPr/>
            <p:nvPr/>
          </p:nvSpPr>
          <p:spPr>
            <a:xfrm>
              <a:off x="5630240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0CC6862-0C03-43BD-AAFE-1D084DB060A5}"/>
                </a:ext>
              </a:extLst>
            </p:cNvPr>
            <p:cNvSpPr/>
            <p:nvPr/>
          </p:nvSpPr>
          <p:spPr>
            <a:xfrm>
              <a:off x="7496884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FC6F57D-3F0C-4196-A66C-F09AB8C313C5}"/>
                </a:ext>
              </a:extLst>
            </p:cNvPr>
            <p:cNvSpPr/>
            <p:nvPr/>
          </p:nvSpPr>
          <p:spPr>
            <a:xfrm>
              <a:off x="9378682" y="6075349"/>
              <a:ext cx="1881798" cy="372428"/>
            </a:xfrm>
            <a:custGeom>
              <a:avLst/>
              <a:gdLst>
                <a:gd name="connsiteX0" fmla="*/ 5579269 w 5600700"/>
                <a:gd name="connsiteY0" fmla="*/ 285274 h 409575"/>
                <a:gd name="connsiteX1" fmla="*/ 5285899 w 5600700"/>
                <a:gd name="connsiteY1" fmla="*/ 285274 h 409575"/>
                <a:gd name="connsiteX2" fmla="*/ 5258277 w 5600700"/>
                <a:gd name="connsiteY2" fmla="*/ 323374 h 409575"/>
                <a:gd name="connsiteX3" fmla="*/ 5218271 w 5600700"/>
                <a:gd name="connsiteY3" fmla="*/ 153829 h 409575"/>
                <a:gd name="connsiteX4" fmla="*/ 5182077 w 5600700"/>
                <a:gd name="connsiteY4" fmla="*/ 285274 h 409575"/>
                <a:gd name="connsiteX5" fmla="*/ 5094446 w 5600700"/>
                <a:gd name="connsiteY5" fmla="*/ 285274 h 409575"/>
                <a:gd name="connsiteX6" fmla="*/ 5081111 w 5600700"/>
                <a:gd name="connsiteY6" fmla="*/ 335756 h 409575"/>
                <a:gd name="connsiteX7" fmla="*/ 5057299 w 5600700"/>
                <a:gd name="connsiteY7" fmla="*/ 277654 h 409575"/>
                <a:gd name="connsiteX8" fmla="*/ 5033486 w 5600700"/>
                <a:gd name="connsiteY8" fmla="*/ 322421 h 409575"/>
                <a:gd name="connsiteX9" fmla="*/ 4988719 w 5600700"/>
                <a:gd name="connsiteY9" fmla="*/ 21431 h 409575"/>
                <a:gd name="connsiteX10" fmla="*/ 4933474 w 5600700"/>
                <a:gd name="connsiteY10" fmla="*/ 393859 h 409575"/>
                <a:gd name="connsiteX11" fmla="*/ 4912519 w 5600700"/>
                <a:gd name="connsiteY11" fmla="*/ 285274 h 409575"/>
                <a:gd name="connsiteX12" fmla="*/ 4686777 w 5600700"/>
                <a:gd name="connsiteY12" fmla="*/ 285274 h 409575"/>
                <a:gd name="connsiteX13" fmla="*/ 4657249 w 5600700"/>
                <a:gd name="connsiteY13" fmla="*/ 344329 h 409575"/>
                <a:gd name="connsiteX14" fmla="*/ 4622006 w 5600700"/>
                <a:gd name="connsiteY14" fmla="*/ 150971 h 409575"/>
                <a:gd name="connsiteX15" fmla="*/ 4579144 w 5600700"/>
                <a:gd name="connsiteY15" fmla="*/ 285274 h 409575"/>
                <a:gd name="connsiteX16" fmla="*/ 4492466 w 5600700"/>
                <a:gd name="connsiteY16" fmla="*/ 285274 h 409575"/>
                <a:gd name="connsiteX17" fmla="*/ 4467702 w 5600700"/>
                <a:gd name="connsiteY17" fmla="*/ 322421 h 409575"/>
                <a:gd name="connsiteX18" fmla="*/ 4441984 w 5600700"/>
                <a:gd name="connsiteY18" fmla="*/ 275749 h 409575"/>
                <a:gd name="connsiteX19" fmla="*/ 4408646 w 5600700"/>
                <a:gd name="connsiteY19" fmla="*/ 336709 h 409575"/>
                <a:gd name="connsiteX20" fmla="*/ 4377214 w 5600700"/>
                <a:gd name="connsiteY20" fmla="*/ 72866 h 409575"/>
                <a:gd name="connsiteX21" fmla="*/ 4336256 w 5600700"/>
                <a:gd name="connsiteY21" fmla="*/ 377666 h 409575"/>
                <a:gd name="connsiteX22" fmla="*/ 4308634 w 5600700"/>
                <a:gd name="connsiteY22" fmla="*/ 285274 h 409575"/>
                <a:gd name="connsiteX23" fmla="*/ 4239102 w 5600700"/>
                <a:gd name="connsiteY23" fmla="*/ 285274 h 409575"/>
                <a:gd name="connsiteX24" fmla="*/ 4210527 w 5600700"/>
                <a:gd name="connsiteY24" fmla="*/ 237649 h 409575"/>
                <a:gd name="connsiteX25" fmla="*/ 4178141 w 5600700"/>
                <a:gd name="connsiteY25" fmla="*/ 285274 h 409575"/>
                <a:gd name="connsiteX26" fmla="*/ 21431 w 5600700"/>
                <a:gd name="connsiteY26" fmla="*/ 285274 h 409575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75874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5196891 w 5196891"/>
                <a:gd name="connsiteY0" fmla="*/ 263843 h 372428"/>
                <a:gd name="connsiteX1" fmla="*/ 4903521 w 5196891"/>
                <a:gd name="connsiteY1" fmla="*/ 263843 h 372428"/>
                <a:gd name="connsiteX2" fmla="*/ 4875899 w 5196891"/>
                <a:gd name="connsiteY2" fmla="*/ 301943 h 372428"/>
                <a:gd name="connsiteX3" fmla="*/ 4835893 w 5196891"/>
                <a:gd name="connsiteY3" fmla="*/ 132398 h 372428"/>
                <a:gd name="connsiteX4" fmla="*/ 4799699 w 5196891"/>
                <a:gd name="connsiteY4" fmla="*/ 263843 h 372428"/>
                <a:gd name="connsiteX5" fmla="*/ 4712068 w 5196891"/>
                <a:gd name="connsiteY5" fmla="*/ 263843 h 372428"/>
                <a:gd name="connsiteX6" fmla="*/ 4698733 w 5196891"/>
                <a:gd name="connsiteY6" fmla="*/ 314325 h 372428"/>
                <a:gd name="connsiteX7" fmla="*/ 4674921 w 5196891"/>
                <a:gd name="connsiteY7" fmla="*/ 256223 h 372428"/>
                <a:gd name="connsiteX8" fmla="*/ 4651108 w 5196891"/>
                <a:gd name="connsiteY8" fmla="*/ 300990 h 372428"/>
                <a:gd name="connsiteX9" fmla="*/ 4606341 w 5196891"/>
                <a:gd name="connsiteY9" fmla="*/ 0 h 372428"/>
                <a:gd name="connsiteX10" fmla="*/ 4551096 w 5196891"/>
                <a:gd name="connsiteY10" fmla="*/ 372428 h 372428"/>
                <a:gd name="connsiteX11" fmla="*/ 4530141 w 5196891"/>
                <a:gd name="connsiteY11" fmla="*/ 263843 h 372428"/>
                <a:gd name="connsiteX12" fmla="*/ 4304399 w 5196891"/>
                <a:gd name="connsiteY12" fmla="*/ 263843 h 372428"/>
                <a:gd name="connsiteX13" fmla="*/ 4274871 w 5196891"/>
                <a:gd name="connsiteY13" fmla="*/ 322898 h 372428"/>
                <a:gd name="connsiteX14" fmla="*/ 4239628 w 5196891"/>
                <a:gd name="connsiteY14" fmla="*/ 129540 h 372428"/>
                <a:gd name="connsiteX15" fmla="*/ 4196766 w 5196891"/>
                <a:gd name="connsiteY15" fmla="*/ 263843 h 372428"/>
                <a:gd name="connsiteX16" fmla="*/ 4110088 w 5196891"/>
                <a:gd name="connsiteY16" fmla="*/ 263843 h 372428"/>
                <a:gd name="connsiteX17" fmla="*/ 4085324 w 5196891"/>
                <a:gd name="connsiteY17" fmla="*/ 300990 h 372428"/>
                <a:gd name="connsiteX18" fmla="*/ 4059606 w 5196891"/>
                <a:gd name="connsiteY18" fmla="*/ 254318 h 372428"/>
                <a:gd name="connsiteX19" fmla="*/ 4026268 w 5196891"/>
                <a:gd name="connsiteY19" fmla="*/ 315278 h 372428"/>
                <a:gd name="connsiteX20" fmla="*/ 3994836 w 5196891"/>
                <a:gd name="connsiteY20" fmla="*/ 51435 h 372428"/>
                <a:gd name="connsiteX21" fmla="*/ 3953878 w 5196891"/>
                <a:gd name="connsiteY21" fmla="*/ 356235 h 372428"/>
                <a:gd name="connsiteX22" fmla="*/ 3926256 w 5196891"/>
                <a:gd name="connsiteY22" fmla="*/ 263843 h 372428"/>
                <a:gd name="connsiteX23" fmla="*/ 3856724 w 5196891"/>
                <a:gd name="connsiteY23" fmla="*/ 263843 h 372428"/>
                <a:gd name="connsiteX24" fmla="*/ 3828149 w 5196891"/>
                <a:gd name="connsiteY24" fmla="*/ 216218 h 372428"/>
                <a:gd name="connsiteX25" fmla="*/ 3795763 w 5196891"/>
                <a:gd name="connsiteY25" fmla="*/ 263843 h 372428"/>
                <a:gd name="connsiteX26" fmla="*/ 0 w 5196891"/>
                <a:gd name="connsiteY26" fmla="*/ 263842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0699 h 372428"/>
                <a:gd name="connsiteX0" fmla="*/ 1881798 w 1881798"/>
                <a:gd name="connsiteY0" fmla="*/ 263843 h 372428"/>
                <a:gd name="connsiteX1" fmla="*/ 1588428 w 1881798"/>
                <a:gd name="connsiteY1" fmla="*/ 263843 h 372428"/>
                <a:gd name="connsiteX2" fmla="*/ 1560806 w 1881798"/>
                <a:gd name="connsiteY2" fmla="*/ 301943 h 372428"/>
                <a:gd name="connsiteX3" fmla="*/ 1520800 w 1881798"/>
                <a:gd name="connsiteY3" fmla="*/ 132398 h 372428"/>
                <a:gd name="connsiteX4" fmla="*/ 1484606 w 1881798"/>
                <a:gd name="connsiteY4" fmla="*/ 263843 h 372428"/>
                <a:gd name="connsiteX5" fmla="*/ 1396975 w 1881798"/>
                <a:gd name="connsiteY5" fmla="*/ 263843 h 372428"/>
                <a:gd name="connsiteX6" fmla="*/ 1383640 w 1881798"/>
                <a:gd name="connsiteY6" fmla="*/ 314325 h 372428"/>
                <a:gd name="connsiteX7" fmla="*/ 1359828 w 1881798"/>
                <a:gd name="connsiteY7" fmla="*/ 256223 h 372428"/>
                <a:gd name="connsiteX8" fmla="*/ 1336015 w 1881798"/>
                <a:gd name="connsiteY8" fmla="*/ 300990 h 372428"/>
                <a:gd name="connsiteX9" fmla="*/ 1291248 w 1881798"/>
                <a:gd name="connsiteY9" fmla="*/ 0 h 372428"/>
                <a:gd name="connsiteX10" fmla="*/ 1236003 w 1881798"/>
                <a:gd name="connsiteY10" fmla="*/ 372428 h 372428"/>
                <a:gd name="connsiteX11" fmla="*/ 1215048 w 1881798"/>
                <a:gd name="connsiteY11" fmla="*/ 263843 h 372428"/>
                <a:gd name="connsiteX12" fmla="*/ 989306 w 1881798"/>
                <a:gd name="connsiteY12" fmla="*/ 263843 h 372428"/>
                <a:gd name="connsiteX13" fmla="*/ 959778 w 1881798"/>
                <a:gd name="connsiteY13" fmla="*/ 322898 h 372428"/>
                <a:gd name="connsiteX14" fmla="*/ 924535 w 1881798"/>
                <a:gd name="connsiteY14" fmla="*/ 129540 h 372428"/>
                <a:gd name="connsiteX15" fmla="*/ 881673 w 1881798"/>
                <a:gd name="connsiteY15" fmla="*/ 263843 h 372428"/>
                <a:gd name="connsiteX16" fmla="*/ 794995 w 1881798"/>
                <a:gd name="connsiteY16" fmla="*/ 263843 h 372428"/>
                <a:gd name="connsiteX17" fmla="*/ 770231 w 1881798"/>
                <a:gd name="connsiteY17" fmla="*/ 300990 h 372428"/>
                <a:gd name="connsiteX18" fmla="*/ 744513 w 1881798"/>
                <a:gd name="connsiteY18" fmla="*/ 254318 h 372428"/>
                <a:gd name="connsiteX19" fmla="*/ 711175 w 1881798"/>
                <a:gd name="connsiteY19" fmla="*/ 315278 h 372428"/>
                <a:gd name="connsiteX20" fmla="*/ 679743 w 1881798"/>
                <a:gd name="connsiteY20" fmla="*/ 51435 h 372428"/>
                <a:gd name="connsiteX21" fmla="*/ 638785 w 1881798"/>
                <a:gd name="connsiteY21" fmla="*/ 356235 h 372428"/>
                <a:gd name="connsiteX22" fmla="*/ 611163 w 1881798"/>
                <a:gd name="connsiteY22" fmla="*/ 263843 h 372428"/>
                <a:gd name="connsiteX23" fmla="*/ 541631 w 1881798"/>
                <a:gd name="connsiteY23" fmla="*/ 263843 h 372428"/>
                <a:gd name="connsiteX24" fmla="*/ 513056 w 1881798"/>
                <a:gd name="connsiteY24" fmla="*/ 216218 h 372428"/>
                <a:gd name="connsiteX25" fmla="*/ 480670 w 1881798"/>
                <a:gd name="connsiteY25" fmla="*/ 263843 h 372428"/>
                <a:gd name="connsiteX26" fmla="*/ 0 w 1881798"/>
                <a:gd name="connsiteY26" fmla="*/ 263842 h 37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1798" h="372428">
                  <a:moveTo>
                    <a:pt x="1881798" y="263843"/>
                  </a:moveTo>
                  <a:lnTo>
                    <a:pt x="1588428" y="263843"/>
                  </a:lnTo>
                  <a:lnTo>
                    <a:pt x="1560806" y="301943"/>
                  </a:lnTo>
                  <a:lnTo>
                    <a:pt x="1520800" y="132398"/>
                  </a:lnTo>
                  <a:lnTo>
                    <a:pt x="1484606" y="263843"/>
                  </a:lnTo>
                  <a:lnTo>
                    <a:pt x="1396975" y="263843"/>
                  </a:lnTo>
                  <a:lnTo>
                    <a:pt x="1383640" y="314325"/>
                  </a:lnTo>
                  <a:lnTo>
                    <a:pt x="1359828" y="256223"/>
                  </a:lnTo>
                  <a:lnTo>
                    <a:pt x="1336015" y="300990"/>
                  </a:lnTo>
                  <a:lnTo>
                    <a:pt x="1291248" y="0"/>
                  </a:lnTo>
                  <a:lnTo>
                    <a:pt x="1236003" y="372428"/>
                  </a:lnTo>
                  <a:lnTo>
                    <a:pt x="1215048" y="263843"/>
                  </a:lnTo>
                  <a:lnTo>
                    <a:pt x="989306" y="263843"/>
                  </a:lnTo>
                  <a:lnTo>
                    <a:pt x="959778" y="322898"/>
                  </a:lnTo>
                  <a:lnTo>
                    <a:pt x="924535" y="129540"/>
                  </a:lnTo>
                  <a:lnTo>
                    <a:pt x="881673" y="263843"/>
                  </a:lnTo>
                  <a:lnTo>
                    <a:pt x="794995" y="263843"/>
                  </a:lnTo>
                  <a:lnTo>
                    <a:pt x="770231" y="300990"/>
                  </a:lnTo>
                  <a:lnTo>
                    <a:pt x="744513" y="254318"/>
                  </a:lnTo>
                  <a:lnTo>
                    <a:pt x="711175" y="315278"/>
                  </a:lnTo>
                  <a:lnTo>
                    <a:pt x="679743" y="51435"/>
                  </a:lnTo>
                  <a:lnTo>
                    <a:pt x="638785" y="356235"/>
                  </a:lnTo>
                  <a:lnTo>
                    <a:pt x="611163" y="263843"/>
                  </a:lnTo>
                  <a:lnTo>
                    <a:pt x="541631" y="263843"/>
                  </a:lnTo>
                  <a:lnTo>
                    <a:pt x="513056" y="216218"/>
                  </a:lnTo>
                  <a:lnTo>
                    <a:pt x="480670" y="263843"/>
                  </a:lnTo>
                  <a:lnTo>
                    <a:pt x="0" y="263842"/>
                  </a:lnTo>
                </a:path>
              </a:pathLst>
            </a:custGeom>
            <a:noFill/>
            <a:ln w="28575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1" name="Text Placeholder 10">
            <a:extLst>
              <a:ext uri="{FF2B5EF4-FFF2-40B4-BE49-F238E27FC236}">
                <a16:creationId xmlns:a16="http://schemas.microsoft.com/office/drawing/2014/main" id="{B9B333D3-710C-4DC3-B936-7D6BE942A972}"/>
              </a:ext>
            </a:extLst>
          </p:cNvPr>
          <p:cNvSpPr txBox="1">
            <a:spLocks/>
          </p:cNvSpPr>
          <p:nvPr/>
        </p:nvSpPr>
        <p:spPr>
          <a:xfrm>
            <a:off x="2865764" y="1452808"/>
            <a:ext cx="8574081" cy="757145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rgbClr val="EA525D"/>
                </a:solidFill>
                <a:latin typeface="+mj-lt"/>
                <a:cs typeface="Arial" pitchFamily="34" charset="0"/>
              </a:rPr>
              <a:t>Column Infographic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EFB0FF-8AF2-468D-B909-0AAF7A245238}"/>
              </a:ext>
            </a:extLst>
          </p:cNvPr>
          <p:cNvGrpSpPr/>
          <p:nvPr/>
        </p:nvGrpSpPr>
        <p:grpSpPr>
          <a:xfrm>
            <a:off x="2914544" y="3008513"/>
            <a:ext cx="2733688" cy="1544745"/>
            <a:chOff x="3050342" y="1794803"/>
            <a:chExt cx="3785024" cy="1544745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6F35FF8F-A80D-460F-A55C-DB0EB4419805}"/>
                </a:ext>
              </a:extLst>
            </p:cNvPr>
            <p:cNvSpPr txBox="1"/>
            <p:nvPr/>
          </p:nvSpPr>
          <p:spPr>
            <a:xfrm>
              <a:off x="3050342" y="2139219"/>
              <a:ext cx="37850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EE9012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9F8AF2F9-0FB8-46F4-9123-D08065E0AFB3}"/>
                </a:ext>
              </a:extLst>
            </p:cNvPr>
            <p:cNvSpPr txBox="1"/>
            <p:nvPr/>
          </p:nvSpPr>
          <p:spPr>
            <a:xfrm>
              <a:off x="3050342" y="1794803"/>
              <a:ext cx="3785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rgbClr val="EE9012"/>
                  </a:solidFill>
                  <a:cs typeface="Arial" pitchFamily="34" charset="0"/>
                </a:rPr>
                <a:t>Your Text  Here</a:t>
              </a:r>
              <a:endParaRPr lang="ko-KR" altLang="en-US" b="1" dirty="0">
                <a:solidFill>
                  <a:srgbClr val="EE9012"/>
                </a:solidFill>
                <a:cs typeface="Arial" pitchFamily="34" charset="0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6EBE298-21DC-4F3D-A897-E0126830F1B1}"/>
              </a:ext>
            </a:extLst>
          </p:cNvPr>
          <p:cNvGrpSpPr/>
          <p:nvPr/>
        </p:nvGrpSpPr>
        <p:grpSpPr>
          <a:xfrm>
            <a:off x="2914544" y="4563722"/>
            <a:ext cx="2733688" cy="1914076"/>
            <a:chOff x="3050342" y="1794803"/>
            <a:chExt cx="3785024" cy="1914076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BF51F728-F851-4DC9-BAD1-54DC7CE5C863}"/>
                </a:ext>
              </a:extLst>
            </p:cNvPr>
            <p:cNvSpPr txBox="1"/>
            <p:nvPr/>
          </p:nvSpPr>
          <p:spPr>
            <a:xfrm>
              <a:off x="3050342" y="2139219"/>
              <a:ext cx="37850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EE9012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. Easy to change colors, photos and Text. 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BA2D9D23-3D74-4CD3-948A-4CBCF28C8E56}"/>
                </a:ext>
              </a:extLst>
            </p:cNvPr>
            <p:cNvSpPr txBox="1"/>
            <p:nvPr/>
          </p:nvSpPr>
          <p:spPr>
            <a:xfrm>
              <a:off x="3050342" y="1794803"/>
              <a:ext cx="3785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rgbClr val="EE9012"/>
                  </a:solidFill>
                  <a:cs typeface="Arial" pitchFamily="34" charset="0"/>
                </a:rPr>
                <a:t>Your Text  Here</a:t>
              </a:r>
              <a:endParaRPr lang="ko-KR" altLang="en-US" b="1" dirty="0">
                <a:solidFill>
                  <a:srgbClr val="EE9012"/>
                </a:solidFill>
                <a:cs typeface="Arial" pitchFamily="34" charset="0"/>
              </a:endParaRPr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EFCA095A-8D29-4C1D-A4AF-EDD5CF471448}"/>
              </a:ext>
            </a:extLst>
          </p:cNvPr>
          <p:cNvSpPr txBox="1"/>
          <p:nvPr/>
        </p:nvSpPr>
        <p:spPr>
          <a:xfrm>
            <a:off x="2914544" y="2179734"/>
            <a:ext cx="66911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EE9012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8C0513B-5002-4B16-944E-8CBE8BEAB708}"/>
              </a:ext>
            </a:extLst>
          </p:cNvPr>
          <p:cNvSpPr txBox="1"/>
          <p:nvPr/>
        </p:nvSpPr>
        <p:spPr>
          <a:xfrm>
            <a:off x="5960202" y="3008513"/>
            <a:ext cx="2733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EE9012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B6806126-2CA2-4035-AFD1-DFE9F1D135F6}"/>
              </a:ext>
            </a:extLst>
          </p:cNvPr>
          <p:cNvGrpSpPr/>
          <p:nvPr/>
        </p:nvGrpSpPr>
        <p:grpSpPr>
          <a:xfrm>
            <a:off x="5960202" y="4194390"/>
            <a:ext cx="2733688" cy="2283408"/>
            <a:chOff x="3050342" y="1794803"/>
            <a:chExt cx="3785024" cy="2283408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BAC5224-2342-47AC-9B3E-727D2A81D48F}"/>
                </a:ext>
              </a:extLst>
            </p:cNvPr>
            <p:cNvSpPr txBox="1"/>
            <p:nvPr/>
          </p:nvSpPr>
          <p:spPr>
            <a:xfrm>
              <a:off x="3050342" y="2139219"/>
              <a:ext cx="378502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EE9012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045FE7D8-210A-418F-BA76-3271FA5C492A}"/>
                </a:ext>
              </a:extLst>
            </p:cNvPr>
            <p:cNvSpPr txBox="1"/>
            <p:nvPr/>
          </p:nvSpPr>
          <p:spPr>
            <a:xfrm>
              <a:off x="3050342" y="1794803"/>
              <a:ext cx="3785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rgbClr val="EE9012"/>
                  </a:solidFill>
                  <a:cs typeface="Arial" pitchFamily="34" charset="0"/>
                </a:rPr>
                <a:t>Your Text  Here</a:t>
              </a:r>
              <a:endParaRPr lang="ko-KR" altLang="en-US" b="1" dirty="0">
                <a:solidFill>
                  <a:srgbClr val="EE9012"/>
                </a:solidFill>
                <a:cs typeface="Arial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B9E24A4-3456-46C1-925B-538F65E50DAD}"/>
              </a:ext>
            </a:extLst>
          </p:cNvPr>
          <p:cNvGrpSpPr/>
          <p:nvPr/>
        </p:nvGrpSpPr>
        <p:grpSpPr>
          <a:xfrm>
            <a:off x="9025706" y="1445610"/>
            <a:ext cx="2619311" cy="1562348"/>
            <a:chOff x="9508536" y="1074085"/>
            <a:chExt cx="2188187" cy="1305194"/>
          </a:xfrm>
          <a:solidFill>
            <a:srgbClr val="EA525D"/>
          </a:solidFill>
        </p:grpSpPr>
        <p:sp>
          <p:nvSpPr>
            <p:cNvPr id="3" name="Plus Sign 2">
              <a:extLst>
                <a:ext uri="{FF2B5EF4-FFF2-40B4-BE49-F238E27FC236}">
                  <a16:creationId xmlns:a16="http://schemas.microsoft.com/office/drawing/2014/main" id="{84FF8C26-D698-47F7-B09F-51607F128F39}"/>
                </a:ext>
              </a:extLst>
            </p:cNvPr>
            <p:cNvSpPr/>
            <p:nvPr/>
          </p:nvSpPr>
          <p:spPr>
            <a:xfrm>
              <a:off x="9914052" y="1134177"/>
              <a:ext cx="1119591" cy="1119591"/>
            </a:xfrm>
            <a:prstGeom prst="mathPlus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Plus Sign 101">
              <a:extLst>
                <a:ext uri="{FF2B5EF4-FFF2-40B4-BE49-F238E27FC236}">
                  <a16:creationId xmlns:a16="http://schemas.microsoft.com/office/drawing/2014/main" id="{671F442B-DD14-42EA-98D5-898EC3D516F6}"/>
                </a:ext>
              </a:extLst>
            </p:cNvPr>
            <p:cNvSpPr/>
            <p:nvPr/>
          </p:nvSpPr>
          <p:spPr>
            <a:xfrm>
              <a:off x="10868401" y="1074085"/>
              <a:ext cx="627753" cy="627753"/>
            </a:xfrm>
            <a:prstGeom prst="mathPlus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Plus Sign 102">
              <a:extLst>
                <a:ext uri="{FF2B5EF4-FFF2-40B4-BE49-F238E27FC236}">
                  <a16:creationId xmlns:a16="http://schemas.microsoft.com/office/drawing/2014/main" id="{9E1E5E5A-3E29-445D-8F9A-1DE007B277DA}"/>
                </a:ext>
              </a:extLst>
            </p:cNvPr>
            <p:cNvSpPr/>
            <p:nvPr/>
          </p:nvSpPr>
          <p:spPr>
            <a:xfrm>
              <a:off x="11266157" y="1652655"/>
              <a:ext cx="430566" cy="430566"/>
            </a:xfrm>
            <a:prstGeom prst="mathPlus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Plus Sign 103">
              <a:extLst>
                <a:ext uri="{FF2B5EF4-FFF2-40B4-BE49-F238E27FC236}">
                  <a16:creationId xmlns:a16="http://schemas.microsoft.com/office/drawing/2014/main" id="{30AEFE4D-02F2-45E6-9226-0A1D670E8ED6}"/>
                </a:ext>
              </a:extLst>
            </p:cNvPr>
            <p:cNvSpPr/>
            <p:nvPr/>
          </p:nvSpPr>
          <p:spPr>
            <a:xfrm>
              <a:off x="9840764" y="1948713"/>
              <a:ext cx="430566" cy="430566"/>
            </a:xfrm>
            <a:prstGeom prst="mathPlus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Plus Sign 104">
              <a:extLst>
                <a:ext uri="{FF2B5EF4-FFF2-40B4-BE49-F238E27FC236}">
                  <a16:creationId xmlns:a16="http://schemas.microsoft.com/office/drawing/2014/main" id="{601258F1-450E-416A-8090-5D76E259085F}"/>
                </a:ext>
              </a:extLst>
            </p:cNvPr>
            <p:cNvSpPr/>
            <p:nvPr/>
          </p:nvSpPr>
          <p:spPr>
            <a:xfrm>
              <a:off x="9508536" y="1130336"/>
              <a:ext cx="430566" cy="430566"/>
            </a:xfrm>
            <a:prstGeom prst="mathPlus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F7CF7A64-D752-481D-9345-D74034765638}"/>
              </a:ext>
            </a:extLst>
          </p:cNvPr>
          <p:cNvGrpSpPr/>
          <p:nvPr/>
        </p:nvGrpSpPr>
        <p:grpSpPr>
          <a:xfrm>
            <a:off x="8999998" y="3086394"/>
            <a:ext cx="2733688" cy="3391404"/>
            <a:chOff x="3050342" y="1794803"/>
            <a:chExt cx="3785024" cy="3391404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1BFE83EF-8F8C-4519-8D23-0A736C14A6C6}"/>
                </a:ext>
              </a:extLst>
            </p:cNvPr>
            <p:cNvSpPr txBox="1"/>
            <p:nvPr/>
          </p:nvSpPr>
          <p:spPr>
            <a:xfrm>
              <a:off x="3050342" y="2139219"/>
              <a:ext cx="3785024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EE9012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</a:t>
              </a:r>
            </a:p>
            <a:p>
              <a:r>
                <a:rPr lang="en-US" altLang="ko-KR" sz="1200" dirty="0">
                  <a:solidFill>
                    <a:srgbClr val="EE9012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83A74C0E-59DB-4164-BEAD-EB8D44C96C8A}"/>
                </a:ext>
              </a:extLst>
            </p:cNvPr>
            <p:cNvSpPr txBox="1"/>
            <p:nvPr/>
          </p:nvSpPr>
          <p:spPr>
            <a:xfrm>
              <a:off x="3050342" y="1794803"/>
              <a:ext cx="3785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rgbClr val="EE9012"/>
                  </a:solidFill>
                  <a:cs typeface="Arial" pitchFamily="34" charset="0"/>
                </a:rPr>
                <a:t>Your Text  Here</a:t>
              </a:r>
              <a:endParaRPr lang="ko-KR" altLang="en-US" b="1" dirty="0">
                <a:solidFill>
                  <a:srgbClr val="EE9012"/>
                </a:solidFill>
                <a:cs typeface="Arial" pitchFamily="34" charset="0"/>
              </a:endParaRPr>
            </a:p>
          </p:txBody>
        </p:sp>
      </p:grp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-1752600" y="1889125"/>
            <a:ext cx="1338262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59" y="3953093"/>
            <a:ext cx="23625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0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4E63277-5CB5-42BE-8237-0775F86A1D6F}"/>
              </a:ext>
            </a:extLst>
          </p:cNvPr>
          <p:cNvSpPr txBox="1"/>
          <p:nvPr/>
        </p:nvSpPr>
        <p:spPr>
          <a:xfrm>
            <a:off x="6745180" y="4324705"/>
            <a:ext cx="5876516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>
                <a:solidFill>
                  <a:srgbClr val="EA525D"/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rgbClr val="EA525D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898DF1-67C3-435D-989F-CEFA2F3072B6}"/>
              </a:ext>
            </a:extLst>
          </p:cNvPr>
          <p:cNvSpPr txBox="1"/>
          <p:nvPr/>
        </p:nvSpPr>
        <p:spPr>
          <a:xfrm>
            <a:off x="7102469" y="5280709"/>
            <a:ext cx="5161937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cs typeface="Arial" pitchFamily="34" charset="0"/>
              </a:rPr>
              <a:t>Insert the Sub Title of Your Presentation</a:t>
            </a:r>
            <a:endParaRPr lang="ko-KR" altLang="en-US" sz="1867" dirty="0"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118" y="469398"/>
            <a:ext cx="3855307" cy="385530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018" y="435539"/>
            <a:ext cx="5023872" cy="522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183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501650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A525D"/>
                </a:solidFill>
              </a:rPr>
              <a:t>Fully Editable Shapes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1483607"/>
            <a:ext cx="3243007" cy="387445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768" y="4728065"/>
            <a:ext cx="967500" cy="126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9984" y="1440836"/>
            <a:ext cx="5985001" cy="198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268" y="3420836"/>
            <a:ext cx="2142621" cy="218215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4985" y="2122576"/>
            <a:ext cx="2475000" cy="39037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6633" y="3583907"/>
            <a:ext cx="2100607" cy="248001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273" y="4286419"/>
            <a:ext cx="1260000" cy="177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501650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A525D"/>
                </a:solidFill>
              </a:rPr>
              <a:t>Fully Editable Shapes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817" y="1537368"/>
            <a:ext cx="2401275" cy="449446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092" y="2271517"/>
            <a:ext cx="1957500" cy="3566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8634" y="1578810"/>
            <a:ext cx="4955032" cy="441157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440" y="958502"/>
            <a:ext cx="4660023" cy="223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0603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501650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A525D"/>
                </a:solidFill>
              </a:rPr>
              <a:t>Fully Editable Shapes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245" y="2965697"/>
            <a:ext cx="6369948" cy="351531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9887" y="863600"/>
            <a:ext cx="3535229" cy="489871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9443" y="779477"/>
            <a:ext cx="2373750" cy="252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6377" y="1182597"/>
            <a:ext cx="1714967" cy="154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4756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F279C14-7340-4E2A-B909-68278D5D4C04}"/>
              </a:ext>
            </a:extLst>
          </p:cNvPr>
          <p:cNvGrpSpPr/>
          <p:nvPr/>
        </p:nvGrpSpPr>
        <p:grpSpPr>
          <a:xfrm>
            <a:off x="426751" y="1225792"/>
            <a:ext cx="742022" cy="1956740"/>
            <a:chOff x="3763109" y="1703596"/>
            <a:chExt cx="2624141" cy="6919963"/>
          </a:xfrm>
          <a:solidFill>
            <a:schemeClr val="tx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A5CF2BB-C9A8-466E-AF5B-6C54F8A955EE}"/>
                </a:ext>
              </a:extLst>
            </p:cNvPr>
            <p:cNvSpPr/>
            <p:nvPr/>
          </p:nvSpPr>
          <p:spPr>
            <a:xfrm>
              <a:off x="3763109" y="3202640"/>
              <a:ext cx="2624141" cy="5420919"/>
            </a:xfrm>
            <a:custGeom>
              <a:avLst/>
              <a:gdLst>
                <a:gd name="connsiteX0" fmla="*/ 554053 w 2437829"/>
                <a:gd name="connsiteY0" fmla="*/ 4033219 h 5036043"/>
                <a:gd name="connsiteX1" fmla="*/ 412274 w 2437829"/>
                <a:gd name="connsiteY1" fmla="*/ 4033219 h 5036043"/>
                <a:gd name="connsiteX2" fmla="*/ 393670 w 2437829"/>
                <a:gd name="connsiteY2" fmla="*/ 3851665 h 5036043"/>
                <a:gd name="connsiteX3" fmla="*/ 261514 w 2437829"/>
                <a:gd name="connsiteY3" fmla="*/ 2476216 h 5036043"/>
                <a:gd name="connsiteX4" fmla="*/ 196719 w 2437829"/>
                <a:gd name="connsiteY4" fmla="*/ 2364589 h 5036043"/>
                <a:gd name="connsiteX5" fmla="*/ 1692 w 2437829"/>
                <a:gd name="connsiteY5" fmla="*/ 1992499 h 5036043"/>
                <a:gd name="connsiteX6" fmla="*/ 1692 w 2437829"/>
                <a:gd name="connsiteY6" fmla="*/ 462440 h 5036043"/>
                <a:gd name="connsiteX7" fmla="*/ 446276 w 2437829"/>
                <a:gd name="connsiteY7" fmla="*/ 2460 h 5036043"/>
                <a:gd name="connsiteX8" fmla="*/ 832479 w 2437829"/>
                <a:gd name="connsiteY8" fmla="*/ 1819 h 5036043"/>
                <a:gd name="connsiteX9" fmla="*/ 633604 w 2437829"/>
                <a:gd name="connsiteY9" fmla="*/ 549047 h 5036043"/>
                <a:gd name="connsiteX10" fmla="*/ 880594 w 2437829"/>
                <a:gd name="connsiteY10" fmla="*/ 624748 h 5036043"/>
                <a:gd name="connsiteX11" fmla="*/ 818365 w 2437829"/>
                <a:gd name="connsiteY11" fmla="*/ 792189 h 5036043"/>
                <a:gd name="connsiteX12" fmla="*/ 835046 w 2437829"/>
                <a:gd name="connsiteY12" fmla="*/ 853776 h 5036043"/>
                <a:gd name="connsiteX13" fmla="*/ 1164152 w 2437829"/>
                <a:gd name="connsiteY13" fmla="*/ 1144391 h 5036043"/>
                <a:gd name="connsiteX14" fmla="*/ 1194305 w 2437829"/>
                <a:gd name="connsiteY14" fmla="*/ 1209827 h 5036043"/>
                <a:gd name="connsiteX15" fmla="*/ 1193663 w 2437829"/>
                <a:gd name="connsiteY15" fmla="*/ 3987670 h 5036043"/>
                <a:gd name="connsiteX16" fmla="*/ 1193663 w 2437829"/>
                <a:gd name="connsiteY16" fmla="*/ 4030653 h 5036043"/>
                <a:gd name="connsiteX17" fmla="*/ 1284761 w 2437829"/>
                <a:gd name="connsiteY17" fmla="*/ 4030653 h 5036043"/>
                <a:gd name="connsiteX18" fmla="*/ 1284761 w 2437829"/>
                <a:gd name="connsiteY18" fmla="*/ 3988953 h 5036043"/>
                <a:gd name="connsiteX19" fmla="*/ 1284119 w 2437829"/>
                <a:gd name="connsiteY19" fmla="*/ 1207903 h 5036043"/>
                <a:gd name="connsiteX20" fmla="*/ 1312347 w 2437829"/>
                <a:gd name="connsiteY20" fmla="*/ 1145674 h 5036043"/>
                <a:gd name="connsiteX21" fmla="*/ 1648511 w 2437829"/>
                <a:gd name="connsiteY21" fmla="*/ 848002 h 5036043"/>
                <a:gd name="connsiteX22" fmla="*/ 1670323 w 2437829"/>
                <a:gd name="connsiteY22" fmla="*/ 827473 h 5036043"/>
                <a:gd name="connsiteX23" fmla="*/ 1596546 w 2437829"/>
                <a:gd name="connsiteY23" fmla="*/ 625390 h 5036043"/>
                <a:gd name="connsiteX24" fmla="*/ 1843537 w 2437829"/>
                <a:gd name="connsiteY24" fmla="*/ 549689 h 5036043"/>
                <a:gd name="connsiteX25" fmla="*/ 1645303 w 2437829"/>
                <a:gd name="connsiteY25" fmla="*/ 4385 h 5036043"/>
                <a:gd name="connsiteX26" fmla="*/ 1660700 w 2437829"/>
                <a:gd name="connsiteY26" fmla="*/ 1819 h 5036043"/>
                <a:gd name="connsiteX27" fmla="*/ 1975051 w 2437829"/>
                <a:gd name="connsiteY27" fmla="*/ 3102 h 5036043"/>
                <a:gd name="connsiteX28" fmla="*/ 2437598 w 2437829"/>
                <a:gd name="connsiteY28" fmla="*/ 473346 h 5036043"/>
                <a:gd name="connsiteX29" fmla="*/ 2437598 w 2437829"/>
                <a:gd name="connsiteY29" fmla="*/ 1987367 h 5036043"/>
                <a:gd name="connsiteX30" fmla="*/ 2209211 w 2437829"/>
                <a:gd name="connsiteY30" fmla="*/ 2389609 h 5036043"/>
                <a:gd name="connsiteX31" fmla="*/ 2182909 w 2437829"/>
                <a:gd name="connsiteY31" fmla="*/ 2431950 h 5036043"/>
                <a:gd name="connsiteX32" fmla="*/ 2029582 w 2437829"/>
                <a:gd name="connsiteY32" fmla="*/ 4017823 h 5036043"/>
                <a:gd name="connsiteX33" fmla="*/ 2026374 w 2437829"/>
                <a:gd name="connsiteY33" fmla="*/ 4033861 h 5036043"/>
                <a:gd name="connsiteX34" fmla="*/ 1883954 w 2437829"/>
                <a:gd name="connsiteY34" fmla="*/ 4033861 h 5036043"/>
                <a:gd name="connsiteX35" fmla="*/ 1870481 w 2437829"/>
                <a:gd name="connsiteY35" fmla="*/ 4209000 h 5036043"/>
                <a:gd name="connsiteX36" fmla="*/ 1837122 w 2437829"/>
                <a:gd name="connsiteY36" fmla="*/ 4656790 h 5036043"/>
                <a:gd name="connsiteX37" fmla="*/ 1799271 w 2437829"/>
                <a:gd name="connsiteY37" fmla="*/ 4828080 h 5036043"/>
                <a:gd name="connsiteX38" fmla="*/ 1436163 w 2437829"/>
                <a:gd name="connsiteY38" fmla="*/ 5025031 h 5036043"/>
                <a:gd name="connsiteX39" fmla="*/ 1223174 w 2437829"/>
                <a:gd name="connsiteY39" fmla="*/ 4890309 h 5036043"/>
                <a:gd name="connsiteX40" fmla="*/ 1055092 w 2437829"/>
                <a:gd name="connsiteY40" fmla="*/ 4985897 h 5036043"/>
                <a:gd name="connsiteX41" fmla="*/ 878670 w 2437829"/>
                <a:gd name="connsiteY41" fmla="*/ 5025673 h 5036043"/>
                <a:gd name="connsiteX42" fmla="*/ 662473 w 2437829"/>
                <a:gd name="connsiteY42" fmla="*/ 4898649 h 5036043"/>
                <a:gd name="connsiteX43" fmla="*/ 598961 w 2437829"/>
                <a:gd name="connsiteY43" fmla="*/ 4635620 h 5036043"/>
                <a:gd name="connsiteX44" fmla="*/ 558544 w 2437829"/>
                <a:gd name="connsiteY44" fmla="*/ 4069145 h 5036043"/>
                <a:gd name="connsiteX45" fmla="*/ 554053 w 2437829"/>
                <a:gd name="connsiteY45" fmla="*/ 4033219 h 5036043"/>
                <a:gd name="connsiteX46" fmla="*/ 1654926 w 2437829"/>
                <a:gd name="connsiteY46" fmla="*/ 1196997 h 5036043"/>
                <a:gd name="connsiteX47" fmla="*/ 1450277 w 2437829"/>
                <a:gd name="connsiteY47" fmla="*/ 1196997 h 5036043"/>
                <a:gd name="connsiteX48" fmla="*/ 1450277 w 2437829"/>
                <a:gd name="connsiteY48" fmla="*/ 1480555 h 5036043"/>
                <a:gd name="connsiteX49" fmla="*/ 1656209 w 2437829"/>
                <a:gd name="connsiteY49" fmla="*/ 1480555 h 5036043"/>
                <a:gd name="connsiteX50" fmla="*/ 1656209 w 2437829"/>
                <a:gd name="connsiteY50" fmla="*/ 1683921 h 5036043"/>
                <a:gd name="connsiteX51" fmla="*/ 1939126 w 2437829"/>
                <a:gd name="connsiteY51" fmla="*/ 1683921 h 5036043"/>
                <a:gd name="connsiteX52" fmla="*/ 1939126 w 2437829"/>
                <a:gd name="connsiteY52" fmla="*/ 1478630 h 5036043"/>
                <a:gd name="connsiteX53" fmla="*/ 2143133 w 2437829"/>
                <a:gd name="connsiteY53" fmla="*/ 1478630 h 5036043"/>
                <a:gd name="connsiteX54" fmla="*/ 2143133 w 2437829"/>
                <a:gd name="connsiteY54" fmla="*/ 1194431 h 5036043"/>
                <a:gd name="connsiteX55" fmla="*/ 1937843 w 2437829"/>
                <a:gd name="connsiteY55" fmla="*/ 1194431 h 5036043"/>
                <a:gd name="connsiteX56" fmla="*/ 1937843 w 2437829"/>
                <a:gd name="connsiteY56" fmla="*/ 991706 h 5036043"/>
                <a:gd name="connsiteX57" fmla="*/ 1654926 w 2437829"/>
                <a:gd name="connsiteY57" fmla="*/ 991706 h 5036043"/>
                <a:gd name="connsiteX58" fmla="*/ 1654926 w 2437829"/>
                <a:gd name="connsiteY58" fmla="*/ 1196997 h 5036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437829" h="5036043">
                  <a:moveTo>
                    <a:pt x="554053" y="4033219"/>
                  </a:moveTo>
                  <a:cubicBezTo>
                    <a:pt x="505938" y="4033219"/>
                    <a:pt x="461031" y="4033219"/>
                    <a:pt x="412274" y="4033219"/>
                  </a:cubicBezTo>
                  <a:cubicBezTo>
                    <a:pt x="405859" y="3971632"/>
                    <a:pt x="399444" y="3911969"/>
                    <a:pt x="393670" y="3851665"/>
                  </a:cubicBezTo>
                  <a:cubicBezTo>
                    <a:pt x="349404" y="3392968"/>
                    <a:pt x="303855" y="2934913"/>
                    <a:pt x="261514" y="2476216"/>
                  </a:cubicBezTo>
                  <a:cubicBezTo>
                    <a:pt x="257023" y="2424252"/>
                    <a:pt x="239060" y="2394099"/>
                    <a:pt x="196719" y="2364589"/>
                  </a:cubicBezTo>
                  <a:cubicBezTo>
                    <a:pt x="69695" y="2274774"/>
                    <a:pt x="2334" y="2147750"/>
                    <a:pt x="1692" y="1992499"/>
                  </a:cubicBezTo>
                  <a:cubicBezTo>
                    <a:pt x="-232" y="1482479"/>
                    <a:pt x="-874" y="972460"/>
                    <a:pt x="1692" y="462440"/>
                  </a:cubicBezTo>
                  <a:cubicBezTo>
                    <a:pt x="2976" y="216091"/>
                    <a:pt x="199927" y="12725"/>
                    <a:pt x="446276" y="2460"/>
                  </a:cubicBezTo>
                  <a:cubicBezTo>
                    <a:pt x="573299" y="-2672"/>
                    <a:pt x="700323" y="1819"/>
                    <a:pt x="832479" y="1819"/>
                  </a:cubicBezTo>
                  <a:cubicBezTo>
                    <a:pt x="765760" y="184656"/>
                    <a:pt x="700323" y="364927"/>
                    <a:pt x="633604" y="549047"/>
                  </a:cubicBezTo>
                  <a:cubicBezTo>
                    <a:pt x="716362" y="574709"/>
                    <a:pt x="796553" y="599087"/>
                    <a:pt x="880594" y="624748"/>
                  </a:cubicBezTo>
                  <a:cubicBezTo>
                    <a:pt x="860065" y="681203"/>
                    <a:pt x="841461" y="737658"/>
                    <a:pt x="818365" y="792189"/>
                  </a:cubicBezTo>
                  <a:cubicBezTo>
                    <a:pt x="806818" y="819775"/>
                    <a:pt x="813233" y="835171"/>
                    <a:pt x="835046" y="853776"/>
                  </a:cubicBezTo>
                  <a:cubicBezTo>
                    <a:pt x="945389" y="950006"/>
                    <a:pt x="1053809" y="1048161"/>
                    <a:pt x="1164152" y="1144391"/>
                  </a:cubicBezTo>
                  <a:cubicBezTo>
                    <a:pt x="1185323" y="1162996"/>
                    <a:pt x="1194305" y="1180958"/>
                    <a:pt x="1194305" y="1209827"/>
                  </a:cubicBezTo>
                  <a:cubicBezTo>
                    <a:pt x="1193663" y="2135561"/>
                    <a:pt x="1193663" y="3061937"/>
                    <a:pt x="1193663" y="3987670"/>
                  </a:cubicBezTo>
                  <a:cubicBezTo>
                    <a:pt x="1193663" y="4001142"/>
                    <a:pt x="1193663" y="4015256"/>
                    <a:pt x="1193663" y="4030653"/>
                  </a:cubicBezTo>
                  <a:cubicBezTo>
                    <a:pt x="1224456" y="4030653"/>
                    <a:pt x="1252684" y="4030653"/>
                    <a:pt x="1284761" y="4030653"/>
                  </a:cubicBezTo>
                  <a:cubicBezTo>
                    <a:pt x="1284761" y="4015898"/>
                    <a:pt x="1284761" y="4002426"/>
                    <a:pt x="1284761" y="3988953"/>
                  </a:cubicBezTo>
                  <a:cubicBezTo>
                    <a:pt x="1284761" y="3061937"/>
                    <a:pt x="1284761" y="2134920"/>
                    <a:pt x="1284119" y="1207903"/>
                  </a:cubicBezTo>
                  <a:cubicBezTo>
                    <a:pt x="1284119" y="1180958"/>
                    <a:pt x="1291818" y="1162996"/>
                    <a:pt x="1312347" y="1145674"/>
                  </a:cubicBezTo>
                  <a:cubicBezTo>
                    <a:pt x="1425257" y="1047519"/>
                    <a:pt x="1536242" y="947440"/>
                    <a:pt x="1648511" y="848002"/>
                  </a:cubicBezTo>
                  <a:cubicBezTo>
                    <a:pt x="1655567" y="841587"/>
                    <a:pt x="1662625" y="835171"/>
                    <a:pt x="1670323" y="827473"/>
                  </a:cubicBezTo>
                  <a:cubicBezTo>
                    <a:pt x="1645944" y="761395"/>
                    <a:pt x="1622208" y="695317"/>
                    <a:pt x="1596546" y="625390"/>
                  </a:cubicBezTo>
                  <a:cubicBezTo>
                    <a:pt x="1678663" y="600370"/>
                    <a:pt x="1758213" y="575350"/>
                    <a:pt x="1843537" y="549689"/>
                  </a:cubicBezTo>
                  <a:cubicBezTo>
                    <a:pt x="1777459" y="367493"/>
                    <a:pt x="1711381" y="187222"/>
                    <a:pt x="1645303" y="4385"/>
                  </a:cubicBezTo>
                  <a:cubicBezTo>
                    <a:pt x="1651077" y="3102"/>
                    <a:pt x="1656209" y="1819"/>
                    <a:pt x="1660700" y="1819"/>
                  </a:cubicBezTo>
                  <a:cubicBezTo>
                    <a:pt x="1765270" y="1819"/>
                    <a:pt x="1870481" y="-748"/>
                    <a:pt x="1975051" y="3102"/>
                  </a:cubicBezTo>
                  <a:cubicBezTo>
                    <a:pt x="2236798" y="11442"/>
                    <a:pt x="2435673" y="210959"/>
                    <a:pt x="2437598" y="473346"/>
                  </a:cubicBezTo>
                  <a:cubicBezTo>
                    <a:pt x="2440805" y="978234"/>
                    <a:pt x="2440164" y="1482479"/>
                    <a:pt x="2437598" y="1987367"/>
                  </a:cubicBezTo>
                  <a:cubicBezTo>
                    <a:pt x="2436956" y="2161223"/>
                    <a:pt x="2356764" y="2296586"/>
                    <a:pt x="2209211" y="2389609"/>
                  </a:cubicBezTo>
                  <a:cubicBezTo>
                    <a:pt x="2191890" y="2400515"/>
                    <a:pt x="2184833" y="2412063"/>
                    <a:pt x="2182909" y="2431950"/>
                  </a:cubicBezTo>
                  <a:cubicBezTo>
                    <a:pt x="2132227" y="2960574"/>
                    <a:pt x="2080905" y="3489198"/>
                    <a:pt x="2029582" y="4017823"/>
                  </a:cubicBezTo>
                  <a:cubicBezTo>
                    <a:pt x="2028940" y="4021672"/>
                    <a:pt x="2028299" y="4026162"/>
                    <a:pt x="2026374" y="4033861"/>
                  </a:cubicBezTo>
                  <a:cubicBezTo>
                    <a:pt x="1979542" y="4033861"/>
                    <a:pt x="1933352" y="4033861"/>
                    <a:pt x="1883954" y="4033861"/>
                  </a:cubicBezTo>
                  <a:cubicBezTo>
                    <a:pt x="1879463" y="4094807"/>
                    <a:pt x="1874972" y="4151903"/>
                    <a:pt x="1870481" y="4209000"/>
                  </a:cubicBezTo>
                  <a:cubicBezTo>
                    <a:pt x="1859575" y="4358477"/>
                    <a:pt x="1851235" y="4507954"/>
                    <a:pt x="1837122" y="4656790"/>
                  </a:cubicBezTo>
                  <a:cubicBezTo>
                    <a:pt x="1831348" y="4714529"/>
                    <a:pt x="1818517" y="4773550"/>
                    <a:pt x="1799271" y="4828080"/>
                  </a:cubicBezTo>
                  <a:cubicBezTo>
                    <a:pt x="1739609" y="5000012"/>
                    <a:pt x="1613868" y="5066089"/>
                    <a:pt x="1436163" y="5025031"/>
                  </a:cubicBezTo>
                  <a:cubicBezTo>
                    <a:pt x="1347631" y="5004502"/>
                    <a:pt x="1273855" y="4960236"/>
                    <a:pt x="1223174" y="4890309"/>
                  </a:cubicBezTo>
                  <a:cubicBezTo>
                    <a:pt x="1166077" y="4923669"/>
                    <a:pt x="1113471" y="4962161"/>
                    <a:pt x="1055092" y="4985897"/>
                  </a:cubicBezTo>
                  <a:cubicBezTo>
                    <a:pt x="999919" y="5008351"/>
                    <a:pt x="938332" y="5021823"/>
                    <a:pt x="878670" y="5025673"/>
                  </a:cubicBezTo>
                  <a:cubicBezTo>
                    <a:pt x="781798" y="5032088"/>
                    <a:pt x="708021" y="4985256"/>
                    <a:pt x="662473" y="4898649"/>
                  </a:cubicBezTo>
                  <a:cubicBezTo>
                    <a:pt x="618848" y="4816533"/>
                    <a:pt x="606018" y="4726718"/>
                    <a:pt x="598961" y="4635620"/>
                  </a:cubicBezTo>
                  <a:cubicBezTo>
                    <a:pt x="584847" y="4447009"/>
                    <a:pt x="572017" y="4258398"/>
                    <a:pt x="558544" y="4069145"/>
                  </a:cubicBezTo>
                  <a:cubicBezTo>
                    <a:pt x="557903" y="4057598"/>
                    <a:pt x="555978" y="4046692"/>
                    <a:pt x="554053" y="4033219"/>
                  </a:cubicBezTo>
                  <a:close/>
                  <a:moveTo>
                    <a:pt x="1654926" y="1196997"/>
                  </a:moveTo>
                  <a:cubicBezTo>
                    <a:pt x="1584357" y="1196997"/>
                    <a:pt x="1518279" y="1196997"/>
                    <a:pt x="1450277" y="1196997"/>
                  </a:cubicBezTo>
                  <a:cubicBezTo>
                    <a:pt x="1450277" y="1291944"/>
                    <a:pt x="1450277" y="1384325"/>
                    <a:pt x="1450277" y="1480555"/>
                  </a:cubicBezTo>
                  <a:cubicBezTo>
                    <a:pt x="1518921" y="1480555"/>
                    <a:pt x="1586282" y="1480555"/>
                    <a:pt x="1656209" y="1480555"/>
                  </a:cubicBezTo>
                  <a:cubicBezTo>
                    <a:pt x="1656209" y="1550482"/>
                    <a:pt x="1656209" y="1616560"/>
                    <a:pt x="1656209" y="1683921"/>
                  </a:cubicBezTo>
                  <a:cubicBezTo>
                    <a:pt x="1751156" y="1683921"/>
                    <a:pt x="1843537" y="1683921"/>
                    <a:pt x="1939126" y="1683921"/>
                  </a:cubicBezTo>
                  <a:cubicBezTo>
                    <a:pt x="1939126" y="1615918"/>
                    <a:pt x="1939126" y="1549199"/>
                    <a:pt x="1939126" y="1478630"/>
                  </a:cubicBezTo>
                  <a:cubicBezTo>
                    <a:pt x="2009053" y="1478630"/>
                    <a:pt x="2075772" y="1478630"/>
                    <a:pt x="2143133" y="1478630"/>
                  </a:cubicBezTo>
                  <a:cubicBezTo>
                    <a:pt x="2143133" y="1383042"/>
                    <a:pt x="2143133" y="1290661"/>
                    <a:pt x="2143133" y="1194431"/>
                  </a:cubicBezTo>
                  <a:cubicBezTo>
                    <a:pt x="2074489" y="1194431"/>
                    <a:pt x="2007770" y="1194431"/>
                    <a:pt x="1937843" y="1194431"/>
                  </a:cubicBezTo>
                  <a:cubicBezTo>
                    <a:pt x="1937843" y="1123862"/>
                    <a:pt x="1937843" y="1057142"/>
                    <a:pt x="1937843" y="991706"/>
                  </a:cubicBezTo>
                  <a:cubicBezTo>
                    <a:pt x="1842254" y="991706"/>
                    <a:pt x="1749873" y="991706"/>
                    <a:pt x="1654926" y="991706"/>
                  </a:cubicBezTo>
                  <a:cubicBezTo>
                    <a:pt x="1654926" y="1060350"/>
                    <a:pt x="1654926" y="1126428"/>
                    <a:pt x="1654926" y="1196997"/>
                  </a:cubicBezTo>
                  <a:close/>
                </a:path>
              </a:pathLst>
            </a:custGeom>
            <a:grpFill/>
            <a:ln w="64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493BC37-8920-4CDA-A766-E7A0B69B4E62}"/>
                </a:ext>
              </a:extLst>
            </p:cNvPr>
            <p:cNvSpPr/>
            <p:nvPr/>
          </p:nvSpPr>
          <p:spPr>
            <a:xfrm>
              <a:off x="4394417" y="1703596"/>
              <a:ext cx="1359644" cy="1359644"/>
            </a:xfrm>
            <a:custGeom>
              <a:avLst/>
              <a:gdLst>
                <a:gd name="connsiteX0" fmla="*/ 743538 w 1488359"/>
                <a:gd name="connsiteY0" fmla="*/ 4 h 1488359"/>
                <a:gd name="connsiteX1" fmla="*/ 1490284 w 1488359"/>
                <a:gd name="connsiteY1" fmla="*/ 742259 h 1488359"/>
                <a:gd name="connsiteX2" fmla="*/ 744821 w 1488359"/>
                <a:gd name="connsiteY2" fmla="*/ 1489646 h 1488359"/>
                <a:gd name="connsiteX3" fmla="*/ 0 w 1488359"/>
                <a:gd name="connsiteY3" fmla="*/ 744825 h 1488359"/>
                <a:gd name="connsiteX4" fmla="*/ 743538 w 1488359"/>
                <a:gd name="connsiteY4" fmla="*/ 4 h 1488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8359" h="1488359">
                  <a:moveTo>
                    <a:pt x="743538" y="4"/>
                  </a:moveTo>
                  <a:cubicBezTo>
                    <a:pt x="1154762" y="-1279"/>
                    <a:pt x="1489642" y="331035"/>
                    <a:pt x="1490284" y="742259"/>
                  </a:cubicBezTo>
                  <a:cubicBezTo>
                    <a:pt x="1491567" y="1154124"/>
                    <a:pt x="1156686" y="1489646"/>
                    <a:pt x="744821" y="1489646"/>
                  </a:cubicBezTo>
                  <a:cubicBezTo>
                    <a:pt x="334240" y="1489646"/>
                    <a:pt x="642" y="1156048"/>
                    <a:pt x="0" y="744825"/>
                  </a:cubicBezTo>
                  <a:cubicBezTo>
                    <a:pt x="0" y="332960"/>
                    <a:pt x="331032" y="1287"/>
                    <a:pt x="743538" y="4"/>
                  </a:cubicBezTo>
                  <a:close/>
                </a:path>
              </a:pathLst>
            </a:custGeom>
            <a:grpFill/>
            <a:ln w="64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B267523-B4CF-44BE-8866-1F69721A57BF}"/>
                </a:ext>
              </a:extLst>
            </p:cNvPr>
            <p:cNvSpPr/>
            <p:nvPr/>
          </p:nvSpPr>
          <p:spPr>
            <a:xfrm>
              <a:off x="4571509" y="3202944"/>
              <a:ext cx="1049656" cy="1173958"/>
            </a:xfrm>
            <a:custGeom>
              <a:avLst/>
              <a:gdLst>
                <a:gd name="connsiteX0" fmla="*/ 975774 w 975131"/>
                <a:gd name="connsiteY0" fmla="*/ 491027 h 1090608"/>
                <a:gd name="connsiteX1" fmla="*/ 729424 w 975131"/>
                <a:gd name="connsiteY1" fmla="*/ 566728 h 1090608"/>
                <a:gd name="connsiteX2" fmla="*/ 757652 w 975131"/>
                <a:gd name="connsiteY2" fmla="*/ 644995 h 1090608"/>
                <a:gd name="connsiteX3" fmla="*/ 807050 w 975131"/>
                <a:gd name="connsiteY3" fmla="*/ 780359 h 1090608"/>
                <a:gd name="connsiteX4" fmla="*/ 803842 w 975131"/>
                <a:gd name="connsiteY4" fmla="*/ 810511 h 1090608"/>
                <a:gd name="connsiteX5" fmla="*/ 488849 w 975131"/>
                <a:gd name="connsiteY5" fmla="*/ 1091503 h 1090608"/>
                <a:gd name="connsiteX6" fmla="*/ 461263 w 975131"/>
                <a:gd name="connsiteY6" fmla="*/ 1069049 h 1090608"/>
                <a:gd name="connsiteX7" fmla="*/ 185404 w 975131"/>
                <a:gd name="connsiteY7" fmla="*/ 824625 h 1090608"/>
                <a:gd name="connsiteX8" fmla="*/ 171290 w 975131"/>
                <a:gd name="connsiteY8" fmla="*/ 771377 h 1090608"/>
                <a:gd name="connsiteX9" fmla="*/ 246991 w 975131"/>
                <a:gd name="connsiteY9" fmla="*/ 568011 h 1090608"/>
                <a:gd name="connsiteX10" fmla="*/ 0 w 975131"/>
                <a:gd name="connsiteY10" fmla="*/ 491668 h 1090608"/>
                <a:gd name="connsiteX11" fmla="*/ 92381 w 975131"/>
                <a:gd name="connsiteY11" fmla="*/ 230564 h 1090608"/>
                <a:gd name="connsiteX12" fmla="*/ 162308 w 975131"/>
                <a:gd name="connsiteY12" fmla="*/ 34896 h 1090608"/>
                <a:gd name="connsiteX13" fmla="*/ 202725 w 975131"/>
                <a:gd name="connsiteY13" fmla="*/ 253 h 1090608"/>
                <a:gd name="connsiteX14" fmla="*/ 259180 w 975131"/>
                <a:gd name="connsiteY14" fmla="*/ 31688 h 1090608"/>
                <a:gd name="connsiteX15" fmla="*/ 455489 w 975131"/>
                <a:gd name="connsiteY15" fmla="*/ 535934 h 1090608"/>
                <a:gd name="connsiteX16" fmla="*/ 468962 w 975131"/>
                <a:gd name="connsiteY16" fmla="*/ 568011 h 1090608"/>
                <a:gd name="connsiteX17" fmla="*/ 484358 w 975131"/>
                <a:gd name="connsiteY17" fmla="*/ 532727 h 1090608"/>
                <a:gd name="connsiteX18" fmla="*/ 681309 w 975131"/>
                <a:gd name="connsiteY18" fmla="*/ 28481 h 1090608"/>
                <a:gd name="connsiteX19" fmla="*/ 723009 w 975131"/>
                <a:gd name="connsiteY19" fmla="*/ 253 h 1090608"/>
                <a:gd name="connsiteX20" fmla="*/ 829504 w 975131"/>
                <a:gd name="connsiteY20" fmla="*/ 76596 h 1090608"/>
                <a:gd name="connsiteX21" fmla="*/ 975774 w 975131"/>
                <a:gd name="connsiteY21" fmla="*/ 491027 h 1090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75131" h="1090608">
                  <a:moveTo>
                    <a:pt x="975774" y="491027"/>
                  </a:moveTo>
                  <a:cubicBezTo>
                    <a:pt x="892374" y="516688"/>
                    <a:pt x="812824" y="541066"/>
                    <a:pt x="729424" y="566728"/>
                  </a:cubicBezTo>
                  <a:cubicBezTo>
                    <a:pt x="739047" y="593672"/>
                    <a:pt x="748029" y="619334"/>
                    <a:pt x="757652" y="644995"/>
                  </a:cubicBezTo>
                  <a:cubicBezTo>
                    <a:pt x="774332" y="689902"/>
                    <a:pt x="791653" y="734810"/>
                    <a:pt x="807050" y="780359"/>
                  </a:cubicBezTo>
                  <a:cubicBezTo>
                    <a:pt x="810258" y="789340"/>
                    <a:pt x="809616" y="805379"/>
                    <a:pt x="803842" y="810511"/>
                  </a:cubicBezTo>
                  <a:cubicBezTo>
                    <a:pt x="699914" y="904175"/>
                    <a:pt x="595344" y="997197"/>
                    <a:pt x="488849" y="1091503"/>
                  </a:cubicBezTo>
                  <a:cubicBezTo>
                    <a:pt x="479226" y="1083163"/>
                    <a:pt x="469603" y="1076106"/>
                    <a:pt x="461263" y="1069049"/>
                  </a:cubicBezTo>
                  <a:cubicBezTo>
                    <a:pt x="369524" y="987574"/>
                    <a:pt x="277784" y="905458"/>
                    <a:pt x="185404" y="824625"/>
                  </a:cubicBezTo>
                  <a:cubicBezTo>
                    <a:pt x="166799" y="808586"/>
                    <a:pt x="161025" y="796397"/>
                    <a:pt x="171290" y="771377"/>
                  </a:cubicBezTo>
                  <a:cubicBezTo>
                    <a:pt x="198234" y="705299"/>
                    <a:pt x="221329" y="637938"/>
                    <a:pt x="246991" y="568011"/>
                  </a:cubicBezTo>
                  <a:cubicBezTo>
                    <a:pt x="164233" y="542350"/>
                    <a:pt x="83399" y="517330"/>
                    <a:pt x="0" y="491668"/>
                  </a:cubicBezTo>
                  <a:cubicBezTo>
                    <a:pt x="31435" y="402495"/>
                    <a:pt x="61588" y="316529"/>
                    <a:pt x="92381" y="230564"/>
                  </a:cubicBezTo>
                  <a:cubicBezTo>
                    <a:pt x="115476" y="165128"/>
                    <a:pt x="139213" y="100333"/>
                    <a:pt x="162308" y="34896"/>
                  </a:cubicBezTo>
                  <a:cubicBezTo>
                    <a:pt x="169365" y="15008"/>
                    <a:pt x="174497" y="-2313"/>
                    <a:pt x="202725" y="253"/>
                  </a:cubicBezTo>
                  <a:cubicBezTo>
                    <a:pt x="227745" y="2178"/>
                    <a:pt x="246991" y="253"/>
                    <a:pt x="259180" y="31688"/>
                  </a:cubicBezTo>
                  <a:cubicBezTo>
                    <a:pt x="322692" y="200412"/>
                    <a:pt x="390053" y="367852"/>
                    <a:pt x="455489" y="535934"/>
                  </a:cubicBezTo>
                  <a:cubicBezTo>
                    <a:pt x="458697" y="544916"/>
                    <a:pt x="462546" y="553897"/>
                    <a:pt x="468962" y="568011"/>
                  </a:cubicBezTo>
                  <a:cubicBezTo>
                    <a:pt x="475377" y="553256"/>
                    <a:pt x="479867" y="542991"/>
                    <a:pt x="484358" y="532727"/>
                  </a:cubicBezTo>
                  <a:cubicBezTo>
                    <a:pt x="550436" y="364645"/>
                    <a:pt x="616515" y="197204"/>
                    <a:pt x="681309" y="28481"/>
                  </a:cubicBezTo>
                  <a:cubicBezTo>
                    <a:pt x="689649" y="6669"/>
                    <a:pt x="700555" y="253"/>
                    <a:pt x="723009" y="253"/>
                  </a:cubicBezTo>
                  <a:cubicBezTo>
                    <a:pt x="803201" y="895"/>
                    <a:pt x="802559" y="253"/>
                    <a:pt x="829504" y="76596"/>
                  </a:cubicBezTo>
                  <a:cubicBezTo>
                    <a:pt x="876977" y="213243"/>
                    <a:pt x="925734" y="350531"/>
                    <a:pt x="975774" y="491027"/>
                  </a:cubicBezTo>
                  <a:close/>
                </a:path>
              </a:pathLst>
            </a:custGeom>
            <a:grpFill/>
            <a:ln w="64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84A78E6-6341-4115-97F0-BC7D481C3D22}"/>
              </a:ext>
            </a:extLst>
          </p:cNvPr>
          <p:cNvGrpSpPr/>
          <p:nvPr/>
        </p:nvGrpSpPr>
        <p:grpSpPr>
          <a:xfrm>
            <a:off x="1236601" y="1205990"/>
            <a:ext cx="742022" cy="1956320"/>
            <a:chOff x="6713084" y="1703596"/>
            <a:chExt cx="2624141" cy="6918474"/>
          </a:xfrm>
          <a:solidFill>
            <a:schemeClr val="tx1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15E929E-A2F0-4E84-B539-1D61A1CA2988}"/>
                </a:ext>
              </a:extLst>
            </p:cNvPr>
            <p:cNvSpPr/>
            <p:nvPr/>
          </p:nvSpPr>
          <p:spPr>
            <a:xfrm>
              <a:off x="6713084" y="3201150"/>
              <a:ext cx="2624141" cy="5420920"/>
            </a:xfrm>
            <a:custGeom>
              <a:avLst/>
              <a:gdLst>
                <a:gd name="connsiteX0" fmla="*/ 1481070 w 2437829"/>
                <a:gd name="connsiteY0" fmla="*/ 5037326 h 5036043"/>
                <a:gd name="connsiteX1" fmla="*/ 1434880 w 2437829"/>
                <a:gd name="connsiteY1" fmla="*/ 5025778 h 5036043"/>
                <a:gd name="connsiteX2" fmla="*/ 1218683 w 2437829"/>
                <a:gd name="connsiteY2" fmla="*/ 4885925 h 5036043"/>
                <a:gd name="connsiteX3" fmla="*/ 1191739 w 2437829"/>
                <a:gd name="connsiteY3" fmla="*/ 4907095 h 5036043"/>
                <a:gd name="connsiteX4" fmla="*/ 893425 w 2437829"/>
                <a:gd name="connsiteY4" fmla="*/ 5027703 h 5036043"/>
                <a:gd name="connsiteX5" fmla="*/ 658623 w 2437829"/>
                <a:gd name="connsiteY5" fmla="*/ 4893623 h 5036043"/>
                <a:gd name="connsiteX6" fmla="*/ 602169 w 2437829"/>
                <a:gd name="connsiteY6" fmla="*/ 4674860 h 5036043"/>
                <a:gd name="connsiteX7" fmla="*/ 557903 w 2437829"/>
                <a:gd name="connsiteY7" fmla="*/ 4070534 h 5036043"/>
                <a:gd name="connsiteX8" fmla="*/ 555337 w 2437829"/>
                <a:gd name="connsiteY8" fmla="*/ 4038458 h 5036043"/>
                <a:gd name="connsiteX9" fmla="*/ 412916 w 2437829"/>
                <a:gd name="connsiteY9" fmla="*/ 4038458 h 5036043"/>
                <a:gd name="connsiteX10" fmla="*/ 392387 w 2437829"/>
                <a:gd name="connsiteY10" fmla="*/ 3835091 h 5036043"/>
                <a:gd name="connsiteX11" fmla="*/ 266004 w 2437829"/>
                <a:gd name="connsiteY11" fmla="*/ 2519946 h 5036043"/>
                <a:gd name="connsiteX12" fmla="*/ 177473 w 2437829"/>
                <a:gd name="connsiteY12" fmla="*/ 2349940 h 5036043"/>
                <a:gd name="connsiteX13" fmla="*/ 1693 w 2437829"/>
                <a:gd name="connsiteY13" fmla="*/ 1991964 h 5036043"/>
                <a:gd name="connsiteX14" fmla="*/ 1693 w 2437829"/>
                <a:gd name="connsiteY14" fmla="*/ 471528 h 5036043"/>
                <a:gd name="connsiteX15" fmla="*/ 466805 w 2437829"/>
                <a:gd name="connsiteY15" fmla="*/ 3208 h 5036043"/>
                <a:gd name="connsiteX16" fmla="*/ 729192 w 2437829"/>
                <a:gd name="connsiteY16" fmla="*/ 3208 h 5036043"/>
                <a:gd name="connsiteX17" fmla="*/ 710588 w 2437829"/>
                <a:gd name="connsiteY17" fmla="*/ 26945 h 5036043"/>
                <a:gd name="connsiteX18" fmla="*/ 541864 w 2437829"/>
                <a:gd name="connsiteY18" fmla="*/ 358618 h 5036043"/>
                <a:gd name="connsiteX19" fmla="*/ 529675 w 2437829"/>
                <a:gd name="connsiteY19" fmla="*/ 621005 h 5036043"/>
                <a:gd name="connsiteX20" fmla="*/ 509146 w 2437829"/>
                <a:gd name="connsiteY20" fmla="*/ 658214 h 5036043"/>
                <a:gd name="connsiteX21" fmla="*/ 436011 w 2437829"/>
                <a:gd name="connsiteY21" fmla="*/ 835278 h 5036043"/>
                <a:gd name="connsiteX22" fmla="*/ 593829 w 2437829"/>
                <a:gd name="connsiteY22" fmla="*/ 939848 h 5036043"/>
                <a:gd name="connsiteX23" fmla="*/ 729834 w 2437829"/>
                <a:gd name="connsiteY23" fmla="*/ 807692 h 5036043"/>
                <a:gd name="connsiteX24" fmla="*/ 612433 w 2437829"/>
                <a:gd name="connsiteY24" fmla="*/ 643459 h 5036043"/>
                <a:gd name="connsiteX25" fmla="*/ 586772 w 2437829"/>
                <a:gd name="connsiteY25" fmla="*/ 619722 h 5036043"/>
                <a:gd name="connsiteX26" fmla="*/ 605376 w 2437829"/>
                <a:gd name="connsiteY26" fmla="*/ 332315 h 5036043"/>
                <a:gd name="connsiteX27" fmla="*/ 643868 w 2437829"/>
                <a:gd name="connsiteY27" fmla="*/ 228386 h 5036043"/>
                <a:gd name="connsiteX28" fmla="*/ 794629 w 2437829"/>
                <a:gd name="connsiteY28" fmla="*/ 17963 h 5036043"/>
                <a:gd name="connsiteX29" fmla="*/ 828630 w 2437829"/>
                <a:gd name="connsiteY29" fmla="*/ 0 h 5036043"/>
                <a:gd name="connsiteX30" fmla="*/ 832479 w 2437829"/>
                <a:gd name="connsiteY30" fmla="*/ 7057 h 5036043"/>
                <a:gd name="connsiteX31" fmla="*/ 634245 w 2437829"/>
                <a:gd name="connsiteY31" fmla="*/ 551719 h 5036043"/>
                <a:gd name="connsiteX32" fmla="*/ 881236 w 2437829"/>
                <a:gd name="connsiteY32" fmla="*/ 627421 h 5036043"/>
                <a:gd name="connsiteX33" fmla="*/ 817082 w 2437829"/>
                <a:gd name="connsiteY33" fmla="*/ 799352 h 5036043"/>
                <a:gd name="connsiteX34" fmla="*/ 831196 w 2437829"/>
                <a:gd name="connsiteY34" fmla="*/ 852599 h 5036043"/>
                <a:gd name="connsiteX35" fmla="*/ 1169926 w 2437829"/>
                <a:gd name="connsiteY35" fmla="*/ 1152195 h 5036043"/>
                <a:gd name="connsiteX36" fmla="*/ 1193021 w 2437829"/>
                <a:gd name="connsiteY36" fmla="*/ 1207367 h 5036043"/>
                <a:gd name="connsiteX37" fmla="*/ 1192380 w 2437829"/>
                <a:gd name="connsiteY37" fmla="*/ 3991626 h 5036043"/>
                <a:gd name="connsiteX38" fmla="*/ 1192380 w 2437829"/>
                <a:gd name="connsiteY38" fmla="*/ 4033967 h 5036043"/>
                <a:gd name="connsiteX39" fmla="*/ 1283478 w 2437829"/>
                <a:gd name="connsiteY39" fmla="*/ 4033967 h 5036043"/>
                <a:gd name="connsiteX40" fmla="*/ 1283478 w 2437829"/>
                <a:gd name="connsiteY40" fmla="*/ 3990343 h 5036043"/>
                <a:gd name="connsiteX41" fmla="*/ 1282836 w 2437829"/>
                <a:gd name="connsiteY41" fmla="*/ 1209292 h 5036043"/>
                <a:gd name="connsiteX42" fmla="*/ 1309781 w 2437829"/>
                <a:gd name="connsiteY42" fmla="*/ 1149629 h 5036043"/>
                <a:gd name="connsiteX43" fmla="*/ 1646586 w 2437829"/>
                <a:gd name="connsiteY43" fmla="*/ 852599 h 5036043"/>
                <a:gd name="connsiteX44" fmla="*/ 1658775 w 2437829"/>
                <a:gd name="connsiteY44" fmla="*/ 798069 h 5036043"/>
                <a:gd name="connsiteX45" fmla="*/ 1595264 w 2437829"/>
                <a:gd name="connsiteY45" fmla="*/ 627421 h 5036043"/>
                <a:gd name="connsiteX46" fmla="*/ 1842254 w 2437829"/>
                <a:gd name="connsiteY46" fmla="*/ 551719 h 5036043"/>
                <a:gd name="connsiteX47" fmla="*/ 1642737 w 2437829"/>
                <a:gd name="connsiteY47" fmla="*/ 3208 h 5036043"/>
                <a:gd name="connsiteX48" fmla="*/ 1763987 w 2437829"/>
                <a:gd name="connsiteY48" fmla="*/ 3849 h 5036043"/>
                <a:gd name="connsiteX49" fmla="*/ 1787082 w 2437829"/>
                <a:gd name="connsiteY49" fmla="*/ 12831 h 5036043"/>
                <a:gd name="connsiteX50" fmla="*/ 2070640 w 2437829"/>
                <a:gd name="connsiteY50" fmla="*/ 271369 h 5036043"/>
                <a:gd name="connsiteX51" fmla="*/ 2164304 w 2437829"/>
                <a:gd name="connsiteY51" fmla="*/ 651799 h 5036043"/>
                <a:gd name="connsiteX52" fmla="*/ 2138002 w 2437829"/>
                <a:gd name="connsiteY52" fmla="*/ 783313 h 5036043"/>
                <a:gd name="connsiteX53" fmla="*/ 1760138 w 2437829"/>
                <a:gd name="connsiteY53" fmla="*/ 887242 h 5036043"/>
                <a:gd name="connsiteX54" fmla="*/ 1627982 w 2437829"/>
                <a:gd name="connsiteY54" fmla="*/ 1085476 h 5036043"/>
                <a:gd name="connsiteX55" fmla="*/ 1603603 w 2437829"/>
                <a:gd name="connsiteY55" fmla="*/ 1115628 h 5036043"/>
                <a:gd name="connsiteX56" fmla="*/ 1559337 w 2437829"/>
                <a:gd name="connsiteY56" fmla="*/ 1237520 h 5036043"/>
                <a:gd name="connsiteX57" fmla="*/ 1653643 w 2437829"/>
                <a:gd name="connsiteY57" fmla="*/ 1267030 h 5036043"/>
                <a:gd name="connsiteX58" fmla="*/ 1679305 w 2437829"/>
                <a:gd name="connsiteY58" fmla="*/ 1131025 h 5036043"/>
                <a:gd name="connsiteX59" fmla="*/ 1673531 w 2437829"/>
                <a:gd name="connsiteY59" fmla="*/ 1106646 h 5036043"/>
                <a:gd name="connsiteX60" fmla="*/ 1968636 w 2437829"/>
                <a:gd name="connsiteY60" fmla="*/ 817956 h 5036043"/>
                <a:gd name="connsiteX61" fmla="*/ 2218193 w 2437829"/>
                <a:gd name="connsiteY61" fmla="*/ 1007209 h 5036043"/>
                <a:gd name="connsiteX62" fmla="*/ 2074489 w 2437829"/>
                <a:gd name="connsiteY62" fmla="*/ 1342090 h 5036043"/>
                <a:gd name="connsiteX63" fmla="*/ 2046903 w 2437829"/>
                <a:gd name="connsiteY63" fmla="*/ 1347222 h 5036043"/>
                <a:gd name="connsiteX64" fmla="*/ 1917955 w 2437829"/>
                <a:gd name="connsiteY64" fmla="*/ 1422281 h 5036043"/>
                <a:gd name="connsiteX65" fmla="*/ 1978901 w 2437829"/>
                <a:gd name="connsiteY65" fmla="*/ 1494775 h 5036043"/>
                <a:gd name="connsiteX66" fmla="*/ 2077056 w 2437829"/>
                <a:gd name="connsiteY66" fmla="*/ 1420998 h 5036043"/>
                <a:gd name="connsiteX67" fmla="*/ 2102717 w 2437829"/>
                <a:gd name="connsiteY67" fmla="*/ 1382506 h 5036043"/>
                <a:gd name="connsiteX68" fmla="*/ 2265667 w 2437829"/>
                <a:gd name="connsiteY68" fmla="*/ 986680 h 5036043"/>
                <a:gd name="connsiteX69" fmla="*/ 2202796 w 2437829"/>
                <a:gd name="connsiteY69" fmla="*/ 835919 h 5036043"/>
                <a:gd name="connsiteX70" fmla="*/ 2194456 w 2437829"/>
                <a:gd name="connsiteY70" fmla="*/ 791012 h 5036043"/>
                <a:gd name="connsiteX71" fmla="*/ 2201514 w 2437829"/>
                <a:gd name="connsiteY71" fmla="*/ 387487 h 5036043"/>
                <a:gd name="connsiteX72" fmla="*/ 2057810 w 2437829"/>
                <a:gd name="connsiteY72" fmla="*/ 166799 h 5036043"/>
                <a:gd name="connsiteX73" fmla="*/ 1883312 w 2437829"/>
                <a:gd name="connsiteY73" fmla="*/ 5132 h 5036043"/>
                <a:gd name="connsiteX74" fmla="*/ 2204721 w 2437829"/>
                <a:gd name="connsiteY74" fmla="*/ 68644 h 5036043"/>
                <a:gd name="connsiteX75" fmla="*/ 2431824 w 2437829"/>
                <a:gd name="connsiteY75" fmla="*/ 398393 h 5036043"/>
                <a:gd name="connsiteX76" fmla="*/ 2438239 w 2437829"/>
                <a:gd name="connsiteY76" fmla="*/ 425979 h 5036043"/>
                <a:gd name="connsiteX77" fmla="*/ 2438239 w 2437829"/>
                <a:gd name="connsiteY77" fmla="*/ 2042645 h 5036043"/>
                <a:gd name="connsiteX78" fmla="*/ 2433107 w 2437829"/>
                <a:gd name="connsiteY78" fmla="*/ 2057400 h 5036043"/>
                <a:gd name="connsiteX79" fmla="*/ 2206004 w 2437829"/>
                <a:gd name="connsiteY79" fmla="*/ 2393564 h 5036043"/>
                <a:gd name="connsiteX80" fmla="*/ 2182268 w 2437829"/>
                <a:gd name="connsiteY80" fmla="*/ 2438472 h 5036043"/>
                <a:gd name="connsiteX81" fmla="*/ 2147625 w 2437829"/>
                <a:gd name="connsiteY81" fmla="*/ 2805429 h 5036043"/>
                <a:gd name="connsiteX82" fmla="*/ 2046262 w 2437829"/>
                <a:gd name="connsiteY82" fmla="*/ 3848564 h 5036043"/>
                <a:gd name="connsiteX83" fmla="*/ 2027016 w 2437829"/>
                <a:gd name="connsiteY83" fmla="*/ 4039099 h 5036043"/>
                <a:gd name="connsiteX84" fmla="*/ 1883954 w 2437829"/>
                <a:gd name="connsiteY84" fmla="*/ 4039099 h 5036043"/>
                <a:gd name="connsiteX85" fmla="*/ 1874331 w 2437829"/>
                <a:gd name="connsiteY85" fmla="*/ 4173180 h 5036043"/>
                <a:gd name="connsiteX86" fmla="*/ 1834555 w 2437829"/>
                <a:gd name="connsiteY86" fmla="*/ 4687690 h 5036043"/>
                <a:gd name="connsiteX87" fmla="*/ 1585641 w 2437829"/>
                <a:gd name="connsiteY87" fmla="*/ 5038609 h 5036043"/>
                <a:gd name="connsiteX88" fmla="*/ 1481070 w 2437829"/>
                <a:gd name="connsiteY88" fmla="*/ 5037326 h 5036043"/>
                <a:gd name="connsiteX89" fmla="*/ 683002 w 2437829"/>
                <a:gd name="connsiteY89" fmla="*/ 1063022 h 5036043"/>
                <a:gd name="connsiteX90" fmla="*/ 683002 w 2437829"/>
                <a:gd name="connsiteY90" fmla="*/ 1192612 h 5036043"/>
                <a:gd name="connsiteX91" fmla="*/ 554695 w 2437829"/>
                <a:gd name="connsiteY91" fmla="*/ 1192612 h 5036043"/>
                <a:gd name="connsiteX92" fmla="*/ 554695 w 2437829"/>
                <a:gd name="connsiteY92" fmla="*/ 1369034 h 5036043"/>
                <a:gd name="connsiteX93" fmla="*/ 683002 w 2437829"/>
                <a:gd name="connsiteY93" fmla="*/ 1369034 h 5036043"/>
                <a:gd name="connsiteX94" fmla="*/ 683002 w 2437829"/>
                <a:gd name="connsiteY94" fmla="*/ 1497341 h 5036043"/>
                <a:gd name="connsiteX95" fmla="*/ 861348 w 2437829"/>
                <a:gd name="connsiteY95" fmla="*/ 1497341 h 5036043"/>
                <a:gd name="connsiteX96" fmla="*/ 861348 w 2437829"/>
                <a:gd name="connsiteY96" fmla="*/ 1368393 h 5036043"/>
                <a:gd name="connsiteX97" fmla="*/ 989655 w 2437829"/>
                <a:gd name="connsiteY97" fmla="*/ 1368393 h 5036043"/>
                <a:gd name="connsiteX98" fmla="*/ 989655 w 2437829"/>
                <a:gd name="connsiteY98" fmla="*/ 1190687 h 5036043"/>
                <a:gd name="connsiteX99" fmla="*/ 860707 w 2437829"/>
                <a:gd name="connsiteY99" fmla="*/ 1190687 h 5036043"/>
                <a:gd name="connsiteX100" fmla="*/ 860707 w 2437829"/>
                <a:gd name="connsiteY100" fmla="*/ 1062381 h 5036043"/>
                <a:gd name="connsiteX101" fmla="*/ 683002 w 2437829"/>
                <a:gd name="connsiteY101" fmla="*/ 1063022 h 5036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2437829" h="5036043">
                  <a:moveTo>
                    <a:pt x="1481070" y="5037326"/>
                  </a:moveTo>
                  <a:cubicBezTo>
                    <a:pt x="1465673" y="5033477"/>
                    <a:pt x="1450276" y="5028986"/>
                    <a:pt x="1434880" y="5025778"/>
                  </a:cubicBezTo>
                  <a:cubicBezTo>
                    <a:pt x="1346990" y="5005891"/>
                    <a:pt x="1274497" y="4962267"/>
                    <a:pt x="1218683" y="4885925"/>
                  </a:cubicBezTo>
                  <a:cubicBezTo>
                    <a:pt x="1209060" y="4892981"/>
                    <a:pt x="1200720" y="4900038"/>
                    <a:pt x="1191739" y="4907095"/>
                  </a:cubicBezTo>
                  <a:cubicBezTo>
                    <a:pt x="1103848" y="4975098"/>
                    <a:pt x="1006335" y="5021288"/>
                    <a:pt x="893425" y="5027703"/>
                  </a:cubicBezTo>
                  <a:cubicBezTo>
                    <a:pt x="786289" y="5033477"/>
                    <a:pt x="707380" y="4989853"/>
                    <a:pt x="658623" y="4893623"/>
                  </a:cubicBezTo>
                  <a:cubicBezTo>
                    <a:pt x="623981" y="4824979"/>
                    <a:pt x="608584" y="4750561"/>
                    <a:pt x="602169" y="4674860"/>
                  </a:cubicBezTo>
                  <a:cubicBezTo>
                    <a:pt x="586130" y="4473418"/>
                    <a:pt x="572658" y="4271976"/>
                    <a:pt x="557903" y="4070534"/>
                  </a:cubicBezTo>
                  <a:cubicBezTo>
                    <a:pt x="557261" y="4060911"/>
                    <a:pt x="555978" y="4051288"/>
                    <a:pt x="555337" y="4038458"/>
                  </a:cubicBezTo>
                  <a:cubicBezTo>
                    <a:pt x="508505" y="4038458"/>
                    <a:pt x="461672" y="4038458"/>
                    <a:pt x="412916" y="4038458"/>
                  </a:cubicBezTo>
                  <a:cubicBezTo>
                    <a:pt x="405859" y="3968531"/>
                    <a:pt x="398802" y="3901811"/>
                    <a:pt x="392387" y="3835091"/>
                  </a:cubicBezTo>
                  <a:cubicBezTo>
                    <a:pt x="350046" y="3396923"/>
                    <a:pt x="305780" y="2958756"/>
                    <a:pt x="266004" y="2519946"/>
                  </a:cubicBezTo>
                  <a:cubicBezTo>
                    <a:pt x="259589" y="2447453"/>
                    <a:pt x="242268" y="2396130"/>
                    <a:pt x="177473" y="2349940"/>
                  </a:cubicBezTo>
                  <a:cubicBezTo>
                    <a:pt x="58789" y="2265257"/>
                    <a:pt x="2334" y="2138233"/>
                    <a:pt x="1693" y="1991964"/>
                  </a:cubicBezTo>
                  <a:cubicBezTo>
                    <a:pt x="-232" y="1485152"/>
                    <a:pt x="-874" y="978340"/>
                    <a:pt x="1693" y="471528"/>
                  </a:cubicBezTo>
                  <a:cubicBezTo>
                    <a:pt x="2975" y="212348"/>
                    <a:pt x="207625" y="8982"/>
                    <a:pt x="466805" y="3208"/>
                  </a:cubicBezTo>
                  <a:cubicBezTo>
                    <a:pt x="552129" y="1283"/>
                    <a:pt x="638094" y="3208"/>
                    <a:pt x="729192" y="3208"/>
                  </a:cubicBezTo>
                  <a:cubicBezTo>
                    <a:pt x="721494" y="13472"/>
                    <a:pt x="715720" y="20529"/>
                    <a:pt x="710588" y="26945"/>
                  </a:cubicBezTo>
                  <a:cubicBezTo>
                    <a:pt x="630396" y="125741"/>
                    <a:pt x="554695" y="227103"/>
                    <a:pt x="541864" y="358618"/>
                  </a:cubicBezTo>
                  <a:cubicBezTo>
                    <a:pt x="533524" y="445866"/>
                    <a:pt x="532241" y="533757"/>
                    <a:pt x="529675" y="621005"/>
                  </a:cubicBezTo>
                  <a:cubicBezTo>
                    <a:pt x="529033" y="638968"/>
                    <a:pt x="526468" y="648591"/>
                    <a:pt x="509146" y="658214"/>
                  </a:cubicBezTo>
                  <a:cubicBezTo>
                    <a:pt x="443068" y="694140"/>
                    <a:pt x="414199" y="765992"/>
                    <a:pt x="436011" y="835278"/>
                  </a:cubicBezTo>
                  <a:cubicBezTo>
                    <a:pt x="457823" y="903280"/>
                    <a:pt x="521335" y="945622"/>
                    <a:pt x="593829" y="939848"/>
                  </a:cubicBezTo>
                  <a:cubicBezTo>
                    <a:pt x="663114" y="934715"/>
                    <a:pt x="719569" y="880185"/>
                    <a:pt x="729834" y="807692"/>
                  </a:cubicBezTo>
                  <a:cubicBezTo>
                    <a:pt x="740740" y="734557"/>
                    <a:pt x="687492" y="659497"/>
                    <a:pt x="612433" y="643459"/>
                  </a:cubicBezTo>
                  <a:cubicBezTo>
                    <a:pt x="598319" y="640251"/>
                    <a:pt x="585489" y="640251"/>
                    <a:pt x="586772" y="619722"/>
                  </a:cubicBezTo>
                  <a:cubicBezTo>
                    <a:pt x="593187" y="524133"/>
                    <a:pt x="595112" y="427903"/>
                    <a:pt x="605376" y="332315"/>
                  </a:cubicBezTo>
                  <a:cubicBezTo>
                    <a:pt x="609225" y="296389"/>
                    <a:pt x="623981" y="258538"/>
                    <a:pt x="643868" y="228386"/>
                  </a:cubicBezTo>
                  <a:cubicBezTo>
                    <a:pt x="690700" y="155893"/>
                    <a:pt x="742665" y="87249"/>
                    <a:pt x="794629" y="17963"/>
                  </a:cubicBezTo>
                  <a:cubicBezTo>
                    <a:pt x="801685" y="8340"/>
                    <a:pt x="817082" y="5774"/>
                    <a:pt x="828630" y="0"/>
                  </a:cubicBezTo>
                  <a:cubicBezTo>
                    <a:pt x="829913" y="2566"/>
                    <a:pt x="831196" y="4491"/>
                    <a:pt x="832479" y="7057"/>
                  </a:cubicBezTo>
                  <a:cubicBezTo>
                    <a:pt x="767043" y="187328"/>
                    <a:pt x="700965" y="367599"/>
                    <a:pt x="634245" y="551719"/>
                  </a:cubicBezTo>
                  <a:cubicBezTo>
                    <a:pt x="717003" y="577381"/>
                    <a:pt x="797836" y="601759"/>
                    <a:pt x="881236" y="627421"/>
                  </a:cubicBezTo>
                  <a:cubicBezTo>
                    <a:pt x="860065" y="685800"/>
                    <a:pt x="840819" y="743538"/>
                    <a:pt x="817082" y="799352"/>
                  </a:cubicBezTo>
                  <a:cubicBezTo>
                    <a:pt x="806818" y="823730"/>
                    <a:pt x="812592" y="836561"/>
                    <a:pt x="831196" y="852599"/>
                  </a:cubicBezTo>
                  <a:cubicBezTo>
                    <a:pt x="944748" y="952037"/>
                    <a:pt x="1056375" y="1052758"/>
                    <a:pt x="1169926" y="1152195"/>
                  </a:cubicBezTo>
                  <a:cubicBezTo>
                    <a:pt x="1188531" y="1168234"/>
                    <a:pt x="1193021" y="1184914"/>
                    <a:pt x="1193021" y="1207367"/>
                  </a:cubicBezTo>
                  <a:cubicBezTo>
                    <a:pt x="1192380" y="2135667"/>
                    <a:pt x="1192380" y="3063326"/>
                    <a:pt x="1192380" y="3991626"/>
                  </a:cubicBezTo>
                  <a:cubicBezTo>
                    <a:pt x="1192380" y="4005098"/>
                    <a:pt x="1192380" y="4018570"/>
                    <a:pt x="1192380" y="4033967"/>
                  </a:cubicBezTo>
                  <a:cubicBezTo>
                    <a:pt x="1223174" y="4033967"/>
                    <a:pt x="1250759" y="4033967"/>
                    <a:pt x="1283478" y="4033967"/>
                  </a:cubicBezTo>
                  <a:cubicBezTo>
                    <a:pt x="1283478" y="4019212"/>
                    <a:pt x="1283478" y="4005098"/>
                    <a:pt x="1283478" y="3990343"/>
                  </a:cubicBezTo>
                  <a:cubicBezTo>
                    <a:pt x="1283478" y="3063326"/>
                    <a:pt x="1283478" y="2136309"/>
                    <a:pt x="1282836" y="1209292"/>
                  </a:cubicBezTo>
                  <a:cubicBezTo>
                    <a:pt x="1282836" y="1182989"/>
                    <a:pt x="1290535" y="1166309"/>
                    <a:pt x="1309781" y="1149629"/>
                  </a:cubicBezTo>
                  <a:cubicBezTo>
                    <a:pt x="1422691" y="1050833"/>
                    <a:pt x="1533034" y="950754"/>
                    <a:pt x="1646586" y="852599"/>
                  </a:cubicBezTo>
                  <a:cubicBezTo>
                    <a:pt x="1667115" y="835278"/>
                    <a:pt x="1668398" y="821164"/>
                    <a:pt x="1658775" y="798069"/>
                  </a:cubicBezTo>
                  <a:cubicBezTo>
                    <a:pt x="1636963" y="742897"/>
                    <a:pt x="1617075" y="686442"/>
                    <a:pt x="1595264" y="627421"/>
                  </a:cubicBezTo>
                  <a:cubicBezTo>
                    <a:pt x="1678021" y="601759"/>
                    <a:pt x="1758855" y="577381"/>
                    <a:pt x="1842254" y="551719"/>
                  </a:cubicBezTo>
                  <a:cubicBezTo>
                    <a:pt x="1775535" y="368241"/>
                    <a:pt x="1709456" y="187328"/>
                    <a:pt x="1642737" y="3208"/>
                  </a:cubicBezTo>
                  <a:cubicBezTo>
                    <a:pt x="1685720" y="3208"/>
                    <a:pt x="1724853" y="2566"/>
                    <a:pt x="1763987" y="3849"/>
                  </a:cubicBezTo>
                  <a:cubicBezTo>
                    <a:pt x="1771686" y="3849"/>
                    <a:pt x="1780666" y="8340"/>
                    <a:pt x="1787082" y="12831"/>
                  </a:cubicBezTo>
                  <a:cubicBezTo>
                    <a:pt x="1891652" y="87890"/>
                    <a:pt x="1989165" y="170648"/>
                    <a:pt x="2070640" y="271369"/>
                  </a:cubicBezTo>
                  <a:cubicBezTo>
                    <a:pt x="2161738" y="384279"/>
                    <a:pt x="2180984" y="513869"/>
                    <a:pt x="2164304" y="651799"/>
                  </a:cubicBezTo>
                  <a:cubicBezTo>
                    <a:pt x="2159172" y="696065"/>
                    <a:pt x="2146983" y="739047"/>
                    <a:pt x="2138002" y="783313"/>
                  </a:cubicBezTo>
                  <a:cubicBezTo>
                    <a:pt x="1984675" y="732632"/>
                    <a:pt x="1865991" y="789087"/>
                    <a:pt x="1760138" y="887242"/>
                  </a:cubicBezTo>
                  <a:cubicBezTo>
                    <a:pt x="1700475" y="942414"/>
                    <a:pt x="1658134" y="1010416"/>
                    <a:pt x="1627982" y="1085476"/>
                  </a:cubicBezTo>
                  <a:cubicBezTo>
                    <a:pt x="1623491" y="1097023"/>
                    <a:pt x="1613868" y="1108571"/>
                    <a:pt x="1603603" y="1115628"/>
                  </a:cubicBezTo>
                  <a:cubicBezTo>
                    <a:pt x="1565753" y="1141931"/>
                    <a:pt x="1546507" y="1193254"/>
                    <a:pt x="1559337" y="1237520"/>
                  </a:cubicBezTo>
                  <a:cubicBezTo>
                    <a:pt x="1572810" y="1281144"/>
                    <a:pt x="1617075" y="1295258"/>
                    <a:pt x="1653643" y="1267030"/>
                  </a:cubicBezTo>
                  <a:cubicBezTo>
                    <a:pt x="1693418" y="1236236"/>
                    <a:pt x="1704325" y="1174649"/>
                    <a:pt x="1679305" y="1131025"/>
                  </a:cubicBezTo>
                  <a:cubicBezTo>
                    <a:pt x="1675455" y="1123968"/>
                    <a:pt x="1670964" y="1113062"/>
                    <a:pt x="1673531" y="1106646"/>
                  </a:cubicBezTo>
                  <a:cubicBezTo>
                    <a:pt x="1728702" y="966150"/>
                    <a:pt x="1819801" y="859656"/>
                    <a:pt x="1968636" y="817956"/>
                  </a:cubicBezTo>
                  <a:cubicBezTo>
                    <a:pt x="2106566" y="778823"/>
                    <a:pt x="2214344" y="862222"/>
                    <a:pt x="2218193" y="1007209"/>
                  </a:cubicBezTo>
                  <a:cubicBezTo>
                    <a:pt x="2221401" y="1140006"/>
                    <a:pt x="2164946" y="1249067"/>
                    <a:pt x="2074489" y="1342090"/>
                  </a:cubicBezTo>
                  <a:cubicBezTo>
                    <a:pt x="2069357" y="1347863"/>
                    <a:pt x="2055243" y="1349146"/>
                    <a:pt x="2046903" y="1347222"/>
                  </a:cubicBezTo>
                  <a:cubicBezTo>
                    <a:pt x="1996223" y="1335033"/>
                    <a:pt x="1932711" y="1370959"/>
                    <a:pt x="1917955" y="1422281"/>
                  </a:cubicBezTo>
                  <a:cubicBezTo>
                    <a:pt x="1905124" y="1466547"/>
                    <a:pt x="1932711" y="1500549"/>
                    <a:pt x="1978901" y="1494775"/>
                  </a:cubicBezTo>
                  <a:cubicBezTo>
                    <a:pt x="2024449" y="1489001"/>
                    <a:pt x="2057168" y="1463339"/>
                    <a:pt x="2077056" y="1420998"/>
                  </a:cubicBezTo>
                  <a:cubicBezTo>
                    <a:pt x="2083471" y="1406885"/>
                    <a:pt x="2091811" y="1393412"/>
                    <a:pt x="2102717" y="1382506"/>
                  </a:cubicBezTo>
                  <a:cubicBezTo>
                    <a:pt x="2210494" y="1272804"/>
                    <a:pt x="2276573" y="1145780"/>
                    <a:pt x="2265667" y="986680"/>
                  </a:cubicBezTo>
                  <a:cubicBezTo>
                    <a:pt x="2261817" y="929583"/>
                    <a:pt x="2241930" y="878260"/>
                    <a:pt x="2202796" y="835919"/>
                  </a:cubicBezTo>
                  <a:cubicBezTo>
                    <a:pt x="2188683" y="820522"/>
                    <a:pt x="2189324" y="808333"/>
                    <a:pt x="2194456" y="791012"/>
                  </a:cubicBezTo>
                  <a:cubicBezTo>
                    <a:pt x="2235514" y="657573"/>
                    <a:pt x="2243855" y="522850"/>
                    <a:pt x="2201514" y="387487"/>
                  </a:cubicBezTo>
                  <a:cubicBezTo>
                    <a:pt x="2173927" y="300880"/>
                    <a:pt x="2120680" y="229669"/>
                    <a:pt x="2057810" y="166799"/>
                  </a:cubicBezTo>
                  <a:cubicBezTo>
                    <a:pt x="2001996" y="110986"/>
                    <a:pt x="1942334" y="59663"/>
                    <a:pt x="1883312" y="5132"/>
                  </a:cubicBezTo>
                  <a:cubicBezTo>
                    <a:pt x="1995580" y="-3208"/>
                    <a:pt x="2104641" y="8982"/>
                    <a:pt x="2204721" y="68644"/>
                  </a:cubicBezTo>
                  <a:cubicBezTo>
                    <a:pt x="2329820" y="144345"/>
                    <a:pt x="2405521" y="254689"/>
                    <a:pt x="2431824" y="398393"/>
                  </a:cubicBezTo>
                  <a:cubicBezTo>
                    <a:pt x="2433749" y="407374"/>
                    <a:pt x="2436315" y="416997"/>
                    <a:pt x="2438239" y="425979"/>
                  </a:cubicBezTo>
                  <a:cubicBezTo>
                    <a:pt x="2438239" y="964868"/>
                    <a:pt x="2438239" y="1503756"/>
                    <a:pt x="2438239" y="2042645"/>
                  </a:cubicBezTo>
                  <a:cubicBezTo>
                    <a:pt x="2436315" y="2047777"/>
                    <a:pt x="2433749" y="2052268"/>
                    <a:pt x="2433107" y="2057400"/>
                  </a:cubicBezTo>
                  <a:cubicBezTo>
                    <a:pt x="2408729" y="2204312"/>
                    <a:pt x="2333028" y="2316580"/>
                    <a:pt x="2206004" y="2393564"/>
                  </a:cubicBezTo>
                  <a:cubicBezTo>
                    <a:pt x="2186758" y="2405112"/>
                    <a:pt x="2184192" y="2419867"/>
                    <a:pt x="2182268" y="2438472"/>
                  </a:cubicBezTo>
                  <a:cubicBezTo>
                    <a:pt x="2170720" y="2561005"/>
                    <a:pt x="2159172" y="2682896"/>
                    <a:pt x="2147625" y="2805429"/>
                  </a:cubicBezTo>
                  <a:cubicBezTo>
                    <a:pt x="2114264" y="3153140"/>
                    <a:pt x="2080263" y="3500852"/>
                    <a:pt x="2046262" y="3848564"/>
                  </a:cubicBezTo>
                  <a:cubicBezTo>
                    <a:pt x="2040488" y="3910793"/>
                    <a:pt x="2033431" y="3973021"/>
                    <a:pt x="2027016" y="4039099"/>
                  </a:cubicBezTo>
                  <a:cubicBezTo>
                    <a:pt x="1977618" y="4039099"/>
                    <a:pt x="1931427" y="4039099"/>
                    <a:pt x="1883954" y="4039099"/>
                  </a:cubicBezTo>
                  <a:cubicBezTo>
                    <a:pt x="1880746" y="4086573"/>
                    <a:pt x="1877539" y="4130197"/>
                    <a:pt x="1874331" y="4173180"/>
                  </a:cubicBezTo>
                  <a:cubicBezTo>
                    <a:pt x="1861500" y="4344470"/>
                    <a:pt x="1854443" y="4517042"/>
                    <a:pt x="1834555" y="4687690"/>
                  </a:cubicBezTo>
                  <a:cubicBezTo>
                    <a:pt x="1815951" y="4846149"/>
                    <a:pt x="1764628" y="4989853"/>
                    <a:pt x="1585641" y="5038609"/>
                  </a:cubicBezTo>
                  <a:cubicBezTo>
                    <a:pt x="1549714" y="5037326"/>
                    <a:pt x="1515072" y="5037326"/>
                    <a:pt x="1481070" y="5037326"/>
                  </a:cubicBezTo>
                  <a:close/>
                  <a:moveTo>
                    <a:pt x="683002" y="1063022"/>
                  </a:moveTo>
                  <a:cubicBezTo>
                    <a:pt x="683002" y="1106005"/>
                    <a:pt x="683002" y="1147063"/>
                    <a:pt x="683002" y="1192612"/>
                  </a:cubicBezTo>
                  <a:cubicBezTo>
                    <a:pt x="637453" y="1192612"/>
                    <a:pt x="595753" y="1192612"/>
                    <a:pt x="554695" y="1192612"/>
                  </a:cubicBezTo>
                  <a:cubicBezTo>
                    <a:pt x="554695" y="1253558"/>
                    <a:pt x="554695" y="1310013"/>
                    <a:pt x="554695" y="1369034"/>
                  </a:cubicBezTo>
                  <a:cubicBezTo>
                    <a:pt x="597678" y="1369034"/>
                    <a:pt x="638736" y="1369034"/>
                    <a:pt x="683002" y="1369034"/>
                  </a:cubicBezTo>
                  <a:cubicBezTo>
                    <a:pt x="683002" y="1413300"/>
                    <a:pt x="683002" y="1454358"/>
                    <a:pt x="683002" y="1497341"/>
                  </a:cubicBezTo>
                  <a:cubicBezTo>
                    <a:pt x="743947" y="1497341"/>
                    <a:pt x="801044" y="1497341"/>
                    <a:pt x="861348" y="1497341"/>
                  </a:cubicBezTo>
                  <a:cubicBezTo>
                    <a:pt x="861348" y="1454358"/>
                    <a:pt x="861348" y="1413300"/>
                    <a:pt x="861348" y="1368393"/>
                  </a:cubicBezTo>
                  <a:cubicBezTo>
                    <a:pt x="906256" y="1368393"/>
                    <a:pt x="947314" y="1368393"/>
                    <a:pt x="989655" y="1368393"/>
                  </a:cubicBezTo>
                  <a:cubicBezTo>
                    <a:pt x="989655" y="1308088"/>
                    <a:pt x="989655" y="1250992"/>
                    <a:pt x="989655" y="1190687"/>
                  </a:cubicBezTo>
                  <a:cubicBezTo>
                    <a:pt x="946672" y="1190687"/>
                    <a:pt x="905614" y="1190687"/>
                    <a:pt x="860707" y="1190687"/>
                  </a:cubicBezTo>
                  <a:cubicBezTo>
                    <a:pt x="860707" y="1146422"/>
                    <a:pt x="860707" y="1105364"/>
                    <a:pt x="860707" y="1062381"/>
                  </a:cubicBezTo>
                  <a:cubicBezTo>
                    <a:pt x="801044" y="1063022"/>
                    <a:pt x="745231" y="1063022"/>
                    <a:pt x="683002" y="1063022"/>
                  </a:cubicBezTo>
                  <a:close/>
                </a:path>
              </a:pathLst>
            </a:custGeom>
            <a:grpFill/>
            <a:ln w="64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CED72AA-F405-4E00-B7E1-EA69AD0ABC5A}"/>
                </a:ext>
              </a:extLst>
            </p:cNvPr>
            <p:cNvSpPr/>
            <p:nvPr/>
          </p:nvSpPr>
          <p:spPr>
            <a:xfrm>
              <a:off x="7343696" y="1703596"/>
              <a:ext cx="1359644" cy="1359644"/>
            </a:xfrm>
            <a:custGeom>
              <a:avLst/>
              <a:gdLst>
                <a:gd name="connsiteX0" fmla="*/ 744183 w 1488359"/>
                <a:gd name="connsiteY0" fmla="*/ 1490934 h 1488359"/>
                <a:gd name="connsiteX1" fmla="*/ 4 w 1488359"/>
                <a:gd name="connsiteY1" fmla="*/ 741622 h 1488359"/>
                <a:gd name="connsiteX2" fmla="*/ 748032 w 1488359"/>
                <a:gd name="connsiteY2" fmla="*/ 8 h 1488359"/>
                <a:gd name="connsiteX3" fmla="*/ 1490287 w 1488359"/>
                <a:gd name="connsiteY3" fmla="*/ 747396 h 1488359"/>
                <a:gd name="connsiteX4" fmla="*/ 744183 w 1488359"/>
                <a:gd name="connsiteY4" fmla="*/ 1490934 h 1488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8359" h="1488359">
                  <a:moveTo>
                    <a:pt x="744183" y="1490934"/>
                  </a:moveTo>
                  <a:cubicBezTo>
                    <a:pt x="331035" y="1489009"/>
                    <a:pt x="-1279" y="1154128"/>
                    <a:pt x="4" y="741622"/>
                  </a:cubicBezTo>
                  <a:cubicBezTo>
                    <a:pt x="1928" y="330398"/>
                    <a:pt x="337451" y="-1916"/>
                    <a:pt x="748032" y="8"/>
                  </a:cubicBezTo>
                  <a:cubicBezTo>
                    <a:pt x="1159897" y="1933"/>
                    <a:pt x="1491571" y="336172"/>
                    <a:pt x="1490287" y="747396"/>
                  </a:cubicBezTo>
                  <a:cubicBezTo>
                    <a:pt x="1489004" y="1159261"/>
                    <a:pt x="1154124" y="1492858"/>
                    <a:pt x="744183" y="1490934"/>
                  </a:cubicBezTo>
                  <a:close/>
                </a:path>
              </a:pathLst>
            </a:custGeom>
            <a:grpFill/>
            <a:ln w="64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A7D6387-C04B-47A8-B348-364B6FBBB004}"/>
                </a:ext>
              </a:extLst>
            </p:cNvPr>
            <p:cNvSpPr/>
            <p:nvPr/>
          </p:nvSpPr>
          <p:spPr>
            <a:xfrm>
              <a:off x="7520102" y="3199778"/>
              <a:ext cx="1049656" cy="1173959"/>
            </a:xfrm>
            <a:custGeom>
              <a:avLst/>
              <a:gdLst>
                <a:gd name="connsiteX0" fmla="*/ 977057 w 975131"/>
                <a:gd name="connsiteY0" fmla="*/ 494613 h 1090608"/>
                <a:gd name="connsiteX1" fmla="*/ 729424 w 975131"/>
                <a:gd name="connsiteY1" fmla="*/ 570956 h 1090608"/>
                <a:gd name="connsiteX2" fmla="*/ 806408 w 975131"/>
                <a:gd name="connsiteY2" fmla="*/ 777530 h 1090608"/>
                <a:gd name="connsiteX3" fmla="*/ 795502 w 975131"/>
                <a:gd name="connsiteY3" fmla="*/ 823720 h 1090608"/>
                <a:gd name="connsiteX4" fmla="*/ 488207 w 975131"/>
                <a:gd name="connsiteY4" fmla="*/ 1095731 h 1090608"/>
                <a:gd name="connsiteX5" fmla="*/ 325258 w 975131"/>
                <a:gd name="connsiteY5" fmla="*/ 951386 h 1090608"/>
                <a:gd name="connsiteX6" fmla="*/ 178988 w 975131"/>
                <a:gd name="connsiteY6" fmla="*/ 821796 h 1090608"/>
                <a:gd name="connsiteX7" fmla="*/ 168724 w 975131"/>
                <a:gd name="connsiteY7" fmla="*/ 781379 h 1090608"/>
                <a:gd name="connsiteX8" fmla="*/ 246991 w 975131"/>
                <a:gd name="connsiteY8" fmla="*/ 570956 h 1090608"/>
                <a:gd name="connsiteX9" fmla="*/ 0 w 975131"/>
                <a:gd name="connsiteY9" fmla="*/ 494613 h 1090608"/>
                <a:gd name="connsiteX10" fmla="*/ 143704 w 975131"/>
                <a:gd name="connsiteY10" fmla="*/ 89164 h 1090608"/>
                <a:gd name="connsiteX11" fmla="*/ 159101 w 975131"/>
                <a:gd name="connsiteY11" fmla="*/ 46822 h 1090608"/>
                <a:gd name="connsiteX12" fmla="*/ 232877 w 975131"/>
                <a:gd name="connsiteY12" fmla="*/ 3840 h 1090608"/>
                <a:gd name="connsiteX13" fmla="*/ 255972 w 975131"/>
                <a:gd name="connsiteY13" fmla="*/ 29501 h 1090608"/>
                <a:gd name="connsiteX14" fmla="*/ 450357 w 975131"/>
                <a:gd name="connsiteY14" fmla="*/ 524765 h 1090608"/>
                <a:gd name="connsiteX15" fmla="*/ 469603 w 975131"/>
                <a:gd name="connsiteY15" fmla="*/ 570956 h 1090608"/>
                <a:gd name="connsiteX16" fmla="*/ 506812 w 975131"/>
                <a:gd name="connsiteY16" fmla="*/ 477292 h 1090608"/>
                <a:gd name="connsiteX17" fmla="*/ 680026 w 975131"/>
                <a:gd name="connsiteY17" fmla="*/ 32709 h 1090608"/>
                <a:gd name="connsiteX18" fmla="*/ 723651 w 975131"/>
                <a:gd name="connsiteY18" fmla="*/ 2557 h 1090608"/>
                <a:gd name="connsiteX19" fmla="*/ 827579 w 975131"/>
                <a:gd name="connsiteY19" fmla="*/ 76975 h 1090608"/>
                <a:gd name="connsiteX20" fmla="*/ 977057 w 975131"/>
                <a:gd name="connsiteY20" fmla="*/ 494613 h 1090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75131" h="1090608">
                  <a:moveTo>
                    <a:pt x="977057" y="494613"/>
                  </a:moveTo>
                  <a:cubicBezTo>
                    <a:pt x="893657" y="520275"/>
                    <a:pt x="812823" y="545294"/>
                    <a:pt x="729424" y="570956"/>
                  </a:cubicBezTo>
                  <a:cubicBezTo>
                    <a:pt x="755728" y="642166"/>
                    <a:pt x="780105" y="710169"/>
                    <a:pt x="806408" y="777530"/>
                  </a:cubicBezTo>
                  <a:cubicBezTo>
                    <a:pt x="814107" y="796776"/>
                    <a:pt x="812823" y="808965"/>
                    <a:pt x="795502" y="823720"/>
                  </a:cubicBezTo>
                  <a:cubicBezTo>
                    <a:pt x="692857" y="912893"/>
                    <a:pt x="592136" y="1003350"/>
                    <a:pt x="488207" y="1095731"/>
                  </a:cubicBezTo>
                  <a:cubicBezTo>
                    <a:pt x="433677" y="1047616"/>
                    <a:pt x="379788" y="999501"/>
                    <a:pt x="325258" y="951386"/>
                  </a:cubicBezTo>
                  <a:cubicBezTo>
                    <a:pt x="276501" y="908403"/>
                    <a:pt x="228386" y="864137"/>
                    <a:pt x="178988" y="821796"/>
                  </a:cubicBezTo>
                  <a:cubicBezTo>
                    <a:pt x="164233" y="809606"/>
                    <a:pt x="162308" y="798700"/>
                    <a:pt x="168724" y="781379"/>
                  </a:cubicBezTo>
                  <a:cubicBezTo>
                    <a:pt x="195027" y="712735"/>
                    <a:pt x="220047" y="644091"/>
                    <a:pt x="246991" y="570956"/>
                  </a:cubicBezTo>
                  <a:cubicBezTo>
                    <a:pt x="163591" y="545294"/>
                    <a:pt x="82758" y="520275"/>
                    <a:pt x="0" y="494613"/>
                  </a:cubicBezTo>
                  <a:cubicBezTo>
                    <a:pt x="48756" y="357966"/>
                    <a:pt x="96230" y="223886"/>
                    <a:pt x="143704" y="89164"/>
                  </a:cubicBezTo>
                  <a:cubicBezTo>
                    <a:pt x="148836" y="75050"/>
                    <a:pt x="153968" y="60936"/>
                    <a:pt x="159101" y="46822"/>
                  </a:cubicBezTo>
                  <a:cubicBezTo>
                    <a:pt x="175781" y="632"/>
                    <a:pt x="185404" y="-5783"/>
                    <a:pt x="232877" y="3840"/>
                  </a:cubicBezTo>
                  <a:cubicBezTo>
                    <a:pt x="241858" y="5764"/>
                    <a:pt x="251481" y="19236"/>
                    <a:pt x="255972" y="29501"/>
                  </a:cubicBezTo>
                  <a:cubicBezTo>
                    <a:pt x="321408" y="194375"/>
                    <a:pt x="385562" y="359250"/>
                    <a:pt x="450357" y="524765"/>
                  </a:cubicBezTo>
                  <a:cubicBezTo>
                    <a:pt x="455489" y="538238"/>
                    <a:pt x="461263" y="551710"/>
                    <a:pt x="469603" y="570956"/>
                  </a:cubicBezTo>
                  <a:cubicBezTo>
                    <a:pt x="483717" y="535671"/>
                    <a:pt x="495264" y="506161"/>
                    <a:pt x="506812" y="477292"/>
                  </a:cubicBezTo>
                  <a:cubicBezTo>
                    <a:pt x="564550" y="329097"/>
                    <a:pt x="622930" y="180903"/>
                    <a:pt x="680026" y="32709"/>
                  </a:cubicBezTo>
                  <a:cubicBezTo>
                    <a:pt x="688366" y="10255"/>
                    <a:pt x="699914" y="1915"/>
                    <a:pt x="723651" y="2557"/>
                  </a:cubicBezTo>
                  <a:cubicBezTo>
                    <a:pt x="801276" y="3840"/>
                    <a:pt x="801276" y="2557"/>
                    <a:pt x="827579" y="76975"/>
                  </a:cubicBezTo>
                  <a:cubicBezTo>
                    <a:pt x="876977" y="214904"/>
                    <a:pt x="926375" y="352193"/>
                    <a:pt x="977057" y="494613"/>
                  </a:cubicBezTo>
                  <a:close/>
                </a:path>
              </a:pathLst>
            </a:custGeom>
            <a:grpFill/>
            <a:ln w="64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896F3E-5CDC-4A48-99A4-A73449E9B161}"/>
                </a:ext>
              </a:extLst>
            </p:cNvPr>
            <p:cNvSpPr/>
            <p:nvPr/>
          </p:nvSpPr>
          <p:spPr>
            <a:xfrm>
              <a:off x="7198967" y="3913809"/>
              <a:ext cx="269320" cy="269320"/>
            </a:xfrm>
            <a:custGeom>
              <a:avLst/>
              <a:gdLst>
                <a:gd name="connsiteX0" fmla="*/ 127045 w 250198"/>
                <a:gd name="connsiteY0" fmla="*/ 0 h 250198"/>
                <a:gd name="connsiteX1" fmla="*/ 254710 w 250198"/>
                <a:gd name="connsiteY1" fmla="*/ 128307 h 250198"/>
                <a:gd name="connsiteX2" fmla="*/ 126403 w 250198"/>
                <a:gd name="connsiteY2" fmla="*/ 255972 h 250198"/>
                <a:gd name="connsiteX3" fmla="*/ 21 w 250198"/>
                <a:gd name="connsiteY3" fmla="*/ 128948 h 250198"/>
                <a:gd name="connsiteX4" fmla="*/ 127045 w 250198"/>
                <a:gd name="connsiteY4" fmla="*/ 0 h 250198"/>
                <a:gd name="connsiteX5" fmla="*/ 208520 w 250198"/>
                <a:gd name="connsiteY5" fmla="*/ 126382 h 250198"/>
                <a:gd name="connsiteX6" fmla="*/ 126403 w 250198"/>
                <a:gd name="connsiteY6" fmla="*/ 46191 h 250198"/>
                <a:gd name="connsiteX7" fmla="*/ 46853 w 250198"/>
                <a:gd name="connsiteY7" fmla="*/ 128948 h 250198"/>
                <a:gd name="connsiteX8" fmla="*/ 128328 w 250198"/>
                <a:gd name="connsiteY8" fmla="*/ 209140 h 250198"/>
                <a:gd name="connsiteX9" fmla="*/ 208520 w 250198"/>
                <a:gd name="connsiteY9" fmla="*/ 126382 h 25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0198" h="250198">
                  <a:moveTo>
                    <a:pt x="127045" y="0"/>
                  </a:moveTo>
                  <a:cubicBezTo>
                    <a:pt x="198897" y="0"/>
                    <a:pt x="254710" y="56455"/>
                    <a:pt x="254710" y="128307"/>
                  </a:cubicBezTo>
                  <a:cubicBezTo>
                    <a:pt x="254710" y="199517"/>
                    <a:pt x="196972" y="256614"/>
                    <a:pt x="126403" y="255972"/>
                  </a:cubicBezTo>
                  <a:cubicBezTo>
                    <a:pt x="57118" y="255331"/>
                    <a:pt x="662" y="198234"/>
                    <a:pt x="21" y="128948"/>
                  </a:cubicBezTo>
                  <a:cubicBezTo>
                    <a:pt x="-1262" y="57738"/>
                    <a:pt x="56476" y="0"/>
                    <a:pt x="127045" y="0"/>
                  </a:cubicBezTo>
                  <a:close/>
                  <a:moveTo>
                    <a:pt x="208520" y="126382"/>
                  </a:moveTo>
                  <a:cubicBezTo>
                    <a:pt x="207878" y="82116"/>
                    <a:pt x="170669" y="45549"/>
                    <a:pt x="126403" y="46191"/>
                  </a:cubicBezTo>
                  <a:cubicBezTo>
                    <a:pt x="81496" y="46832"/>
                    <a:pt x="46212" y="83399"/>
                    <a:pt x="46853" y="128948"/>
                  </a:cubicBezTo>
                  <a:cubicBezTo>
                    <a:pt x="47495" y="174497"/>
                    <a:pt x="83420" y="209782"/>
                    <a:pt x="128328" y="209140"/>
                  </a:cubicBezTo>
                  <a:cubicBezTo>
                    <a:pt x="173235" y="207857"/>
                    <a:pt x="209161" y="171290"/>
                    <a:pt x="208520" y="126382"/>
                  </a:cubicBezTo>
                  <a:close/>
                </a:path>
              </a:pathLst>
            </a:custGeom>
            <a:grpFill/>
            <a:ln w="64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43A0F0E3-E108-4DCB-A978-B09D809B454F}"/>
              </a:ext>
            </a:extLst>
          </p:cNvPr>
          <p:cNvSpPr/>
          <p:nvPr/>
        </p:nvSpPr>
        <p:spPr>
          <a:xfrm>
            <a:off x="2116192" y="1229448"/>
            <a:ext cx="671163" cy="885749"/>
          </a:xfrm>
          <a:custGeom>
            <a:avLst/>
            <a:gdLst>
              <a:gd name="connsiteX0" fmla="*/ 503209 w 741437"/>
              <a:gd name="connsiteY0" fmla="*/ 725733 h 978491"/>
              <a:gd name="connsiteX1" fmla="*/ 503209 w 741437"/>
              <a:gd name="connsiteY1" fmla="*/ 788219 h 978491"/>
              <a:gd name="connsiteX2" fmla="*/ 440918 w 741437"/>
              <a:gd name="connsiteY2" fmla="*/ 788219 h 978491"/>
              <a:gd name="connsiteX3" fmla="*/ 440918 w 741437"/>
              <a:gd name="connsiteY3" fmla="*/ 874528 h 978491"/>
              <a:gd name="connsiteX4" fmla="*/ 503599 w 741437"/>
              <a:gd name="connsiteY4" fmla="*/ 874528 h 978491"/>
              <a:gd name="connsiteX5" fmla="*/ 503599 w 741437"/>
              <a:gd name="connsiteY5" fmla="*/ 936428 h 978491"/>
              <a:gd name="connsiteX6" fmla="*/ 589713 w 741437"/>
              <a:gd name="connsiteY6" fmla="*/ 936428 h 978491"/>
              <a:gd name="connsiteX7" fmla="*/ 589713 w 741437"/>
              <a:gd name="connsiteY7" fmla="*/ 873942 h 978491"/>
              <a:gd name="connsiteX8" fmla="*/ 651808 w 741437"/>
              <a:gd name="connsiteY8" fmla="*/ 873942 h 978491"/>
              <a:gd name="connsiteX9" fmla="*/ 651808 w 741437"/>
              <a:gd name="connsiteY9" fmla="*/ 787438 h 978491"/>
              <a:gd name="connsiteX10" fmla="*/ 589322 w 741437"/>
              <a:gd name="connsiteY10" fmla="*/ 787438 h 978491"/>
              <a:gd name="connsiteX11" fmla="*/ 589322 w 741437"/>
              <a:gd name="connsiteY11" fmla="*/ 725733 h 978491"/>
              <a:gd name="connsiteX12" fmla="*/ 503209 w 741437"/>
              <a:gd name="connsiteY12" fmla="*/ 725733 h 978491"/>
              <a:gd name="connsiteX13" fmla="*/ 504966 w 741437"/>
              <a:gd name="connsiteY13" fmla="*/ 424434 h 978491"/>
              <a:gd name="connsiteX14" fmla="*/ 600648 w 741437"/>
              <a:gd name="connsiteY14" fmla="*/ 424824 h 978491"/>
              <a:gd name="connsiteX15" fmla="*/ 741437 w 741437"/>
              <a:gd name="connsiteY15" fmla="*/ 567956 h 978491"/>
              <a:gd name="connsiteX16" fmla="*/ 741437 w 741437"/>
              <a:gd name="connsiteY16" fmla="*/ 978491 h 978491"/>
              <a:gd name="connsiteX17" fmla="*/ 390386 w 741437"/>
              <a:gd name="connsiteY17" fmla="*/ 978491 h 978491"/>
              <a:gd name="connsiteX18" fmla="*/ 390343 w 741437"/>
              <a:gd name="connsiteY18" fmla="*/ 791539 h 978491"/>
              <a:gd name="connsiteX19" fmla="*/ 398935 w 741437"/>
              <a:gd name="connsiteY19" fmla="*/ 772598 h 978491"/>
              <a:gd name="connsiteX20" fmla="*/ 501256 w 741437"/>
              <a:gd name="connsiteY20" fmla="*/ 681993 h 978491"/>
              <a:gd name="connsiteX21" fmla="*/ 507895 w 741437"/>
              <a:gd name="connsiteY21" fmla="*/ 675744 h 978491"/>
              <a:gd name="connsiteX22" fmla="*/ 485439 w 741437"/>
              <a:gd name="connsiteY22" fmla="*/ 614235 h 978491"/>
              <a:gd name="connsiteX23" fmla="*/ 560618 w 741437"/>
              <a:gd name="connsiteY23" fmla="*/ 591193 h 978491"/>
              <a:gd name="connsiteX24" fmla="*/ 500280 w 741437"/>
              <a:gd name="connsiteY24" fmla="*/ 425215 h 978491"/>
              <a:gd name="connsiteX25" fmla="*/ 504966 w 741437"/>
              <a:gd name="connsiteY25" fmla="*/ 424434 h 978491"/>
              <a:gd name="connsiteX26" fmla="*/ 252874 w 741437"/>
              <a:gd name="connsiteY26" fmla="*/ 424434 h 978491"/>
              <a:gd name="connsiteX27" fmla="*/ 192340 w 741437"/>
              <a:gd name="connsiteY27" fmla="*/ 590998 h 978491"/>
              <a:gd name="connsiteX28" fmla="*/ 267519 w 741437"/>
              <a:gd name="connsiteY28" fmla="*/ 614039 h 978491"/>
              <a:gd name="connsiteX29" fmla="*/ 248578 w 741437"/>
              <a:gd name="connsiteY29" fmla="*/ 665005 h 978491"/>
              <a:gd name="connsiteX30" fmla="*/ 253655 w 741437"/>
              <a:gd name="connsiteY30" fmla="*/ 683750 h 978491"/>
              <a:gd name="connsiteX31" fmla="*/ 353828 w 741437"/>
              <a:gd name="connsiteY31" fmla="*/ 772207 h 978491"/>
              <a:gd name="connsiteX32" fmla="*/ 363006 w 741437"/>
              <a:gd name="connsiteY32" fmla="*/ 792124 h 978491"/>
              <a:gd name="connsiteX33" fmla="*/ 362963 w 741437"/>
              <a:gd name="connsiteY33" fmla="*/ 978491 h 978491"/>
              <a:gd name="connsiteX34" fmla="*/ 0 w 741437"/>
              <a:gd name="connsiteY34" fmla="*/ 978491 h 978491"/>
              <a:gd name="connsiteX35" fmla="*/ 0 w 741437"/>
              <a:gd name="connsiteY35" fmla="*/ 564637 h 978491"/>
              <a:gd name="connsiteX36" fmla="*/ 135322 w 741437"/>
              <a:gd name="connsiteY36" fmla="*/ 424629 h 978491"/>
              <a:gd name="connsiteX37" fmla="*/ 252874 w 741437"/>
              <a:gd name="connsiteY37" fmla="*/ 424434 h 978491"/>
              <a:gd name="connsiteX38" fmla="*/ 289779 w 741437"/>
              <a:gd name="connsiteY38" fmla="*/ 424043 h 978491"/>
              <a:gd name="connsiteX39" fmla="*/ 306963 w 741437"/>
              <a:gd name="connsiteY39" fmla="*/ 433611 h 978491"/>
              <a:gd name="connsiteX40" fmla="*/ 366715 w 741437"/>
              <a:gd name="connsiteY40" fmla="*/ 587093 h 978491"/>
              <a:gd name="connsiteX41" fmla="*/ 370816 w 741437"/>
              <a:gd name="connsiteY41" fmla="*/ 596856 h 978491"/>
              <a:gd name="connsiteX42" fmla="*/ 375502 w 741437"/>
              <a:gd name="connsiteY42" fmla="*/ 586116 h 978491"/>
              <a:gd name="connsiteX43" fmla="*/ 435450 w 741437"/>
              <a:gd name="connsiteY43" fmla="*/ 432635 h 978491"/>
              <a:gd name="connsiteX44" fmla="*/ 448143 w 741437"/>
              <a:gd name="connsiteY44" fmla="*/ 424043 h 978491"/>
              <a:gd name="connsiteX45" fmla="*/ 480558 w 741437"/>
              <a:gd name="connsiteY45" fmla="*/ 447280 h 978491"/>
              <a:gd name="connsiteX46" fmla="*/ 525079 w 741437"/>
              <a:gd name="connsiteY46" fmla="*/ 573424 h 978491"/>
              <a:gd name="connsiteX47" fmla="*/ 450095 w 741437"/>
              <a:gd name="connsiteY47" fmla="*/ 596466 h 978491"/>
              <a:gd name="connsiteX48" fmla="*/ 458687 w 741437"/>
              <a:gd name="connsiteY48" fmla="*/ 620288 h 978491"/>
              <a:gd name="connsiteX49" fmla="*/ 473723 w 741437"/>
              <a:gd name="connsiteY49" fmla="*/ 661490 h 978491"/>
              <a:gd name="connsiteX50" fmla="*/ 472747 w 741437"/>
              <a:gd name="connsiteY50" fmla="*/ 670668 h 978491"/>
              <a:gd name="connsiteX51" fmla="*/ 376869 w 741437"/>
              <a:gd name="connsiteY51" fmla="*/ 756196 h 978491"/>
              <a:gd name="connsiteX52" fmla="*/ 368473 w 741437"/>
              <a:gd name="connsiteY52" fmla="*/ 749361 h 978491"/>
              <a:gd name="connsiteX53" fmla="*/ 284507 w 741437"/>
              <a:gd name="connsiteY53" fmla="*/ 674964 h 978491"/>
              <a:gd name="connsiteX54" fmla="*/ 280211 w 741437"/>
              <a:gd name="connsiteY54" fmla="*/ 658756 h 978491"/>
              <a:gd name="connsiteX55" fmla="*/ 303253 w 741437"/>
              <a:gd name="connsiteY55" fmla="*/ 596856 h 978491"/>
              <a:gd name="connsiteX56" fmla="*/ 228074 w 741437"/>
              <a:gd name="connsiteY56" fmla="*/ 573619 h 978491"/>
              <a:gd name="connsiteX57" fmla="*/ 256193 w 741437"/>
              <a:gd name="connsiteY57" fmla="*/ 494145 h 978491"/>
              <a:gd name="connsiteX58" fmla="*/ 277477 w 741437"/>
              <a:gd name="connsiteY58" fmla="*/ 434588 h 978491"/>
              <a:gd name="connsiteX59" fmla="*/ 289779 w 741437"/>
              <a:gd name="connsiteY59" fmla="*/ 424043 h 978491"/>
              <a:gd name="connsiteX60" fmla="*/ 370064 w 741437"/>
              <a:gd name="connsiteY60" fmla="*/ 0 h 978491"/>
              <a:gd name="connsiteX61" fmla="*/ 562958 w 741437"/>
              <a:gd name="connsiteY61" fmla="*/ 191734 h 978491"/>
              <a:gd name="connsiteX62" fmla="*/ 370395 w 741437"/>
              <a:gd name="connsiteY62" fmla="*/ 384794 h 978491"/>
              <a:gd name="connsiteX63" fmla="*/ 177998 w 741437"/>
              <a:gd name="connsiteY63" fmla="*/ 192397 h 978491"/>
              <a:gd name="connsiteX64" fmla="*/ 370064 w 741437"/>
              <a:gd name="connsiteY64" fmla="*/ 0 h 978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741437" h="978491">
                <a:moveTo>
                  <a:pt x="503209" y="725733"/>
                </a:moveTo>
                <a:cubicBezTo>
                  <a:pt x="503209" y="746627"/>
                  <a:pt x="503209" y="766740"/>
                  <a:pt x="503209" y="788219"/>
                </a:cubicBezTo>
                <a:cubicBezTo>
                  <a:pt x="481729" y="788219"/>
                  <a:pt x="461616" y="788219"/>
                  <a:pt x="440918" y="788219"/>
                </a:cubicBezTo>
                <a:cubicBezTo>
                  <a:pt x="440918" y="817119"/>
                  <a:pt x="440918" y="845238"/>
                  <a:pt x="440918" y="874528"/>
                </a:cubicBezTo>
                <a:cubicBezTo>
                  <a:pt x="461812" y="874528"/>
                  <a:pt x="482315" y="874528"/>
                  <a:pt x="503599" y="874528"/>
                </a:cubicBezTo>
                <a:cubicBezTo>
                  <a:pt x="503599" y="895812"/>
                  <a:pt x="503599" y="915925"/>
                  <a:pt x="503599" y="936428"/>
                </a:cubicBezTo>
                <a:cubicBezTo>
                  <a:pt x="532499" y="936428"/>
                  <a:pt x="560618" y="936428"/>
                  <a:pt x="589713" y="936428"/>
                </a:cubicBezTo>
                <a:cubicBezTo>
                  <a:pt x="589713" y="915729"/>
                  <a:pt x="589713" y="895422"/>
                  <a:pt x="589713" y="873942"/>
                </a:cubicBezTo>
                <a:cubicBezTo>
                  <a:pt x="610997" y="873942"/>
                  <a:pt x="631305" y="873942"/>
                  <a:pt x="651808" y="873942"/>
                </a:cubicBezTo>
                <a:cubicBezTo>
                  <a:pt x="651808" y="844847"/>
                  <a:pt x="651808" y="816729"/>
                  <a:pt x="651808" y="787438"/>
                </a:cubicBezTo>
                <a:cubicBezTo>
                  <a:pt x="630914" y="787438"/>
                  <a:pt x="610607" y="787438"/>
                  <a:pt x="589322" y="787438"/>
                </a:cubicBezTo>
                <a:cubicBezTo>
                  <a:pt x="589322" y="765959"/>
                  <a:pt x="589322" y="745651"/>
                  <a:pt x="589322" y="725733"/>
                </a:cubicBezTo>
                <a:cubicBezTo>
                  <a:pt x="560227" y="725733"/>
                  <a:pt x="532108" y="725733"/>
                  <a:pt x="503209" y="725733"/>
                </a:cubicBezTo>
                <a:close/>
                <a:moveTo>
                  <a:pt x="504966" y="424434"/>
                </a:moveTo>
                <a:cubicBezTo>
                  <a:pt x="536795" y="424434"/>
                  <a:pt x="568819" y="423652"/>
                  <a:pt x="600648" y="424824"/>
                </a:cubicBezTo>
                <a:cubicBezTo>
                  <a:pt x="680318" y="427363"/>
                  <a:pt x="740851" y="488091"/>
                  <a:pt x="741437" y="567956"/>
                </a:cubicBezTo>
                <a:lnTo>
                  <a:pt x="741437" y="978491"/>
                </a:lnTo>
                <a:lnTo>
                  <a:pt x="390386" y="978491"/>
                </a:lnTo>
                <a:lnTo>
                  <a:pt x="390343" y="791539"/>
                </a:lnTo>
                <a:cubicBezTo>
                  <a:pt x="390343" y="783337"/>
                  <a:pt x="392686" y="777870"/>
                  <a:pt x="398935" y="772598"/>
                </a:cubicBezTo>
                <a:cubicBezTo>
                  <a:pt x="433302" y="742722"/>
                  <a:pt x="467084" y="712260"/>
                  <a:pt x="501256" y="681993"/>
                </a:cubicBezTo>
                <a:cubicBezTo>
                  <a:pt x="503404" y="680040"/>
                  <a:pt x="505552" y="678088"/>
                  <a:pt x="507895" y="675744"/>
                </a:cubicBezTo>
                <a:cubicBezTo>
                  <a:pt x="500475" y="655632"/>
                  <a:pt x="493250" y="635519"/>
                  <a:pt x="485439" y="614235"/>
                </a:cubicBezTo>
                <a:cubicBezTo>
                  <a:pt x="510434" y="606619"/>
                  <a:pt x="534647" y="599004"/>
                  <a:pt x="560618" y="591193"/>
                </a:cubicBezTo>
                <a:cubicBezTo>
                  <a:pt x="540505" y="535737"/>
                  <a:pt x="520392" y="480866"/>
                  <a:pt x="500280" y="425215"/>
                </a:cubicBezTo>
                <a:cubicBezTo>
                  <a:pt x="502037" y="424824"/>
                  <a:pt x="503599" y="424434"/>
                  <a:pt x="504966" y="424434"/>
                </a:cubicBezTo>
                <a:close/>
                <a:moveTo>
                  <a:pt x="252874" y="424434"/>
                </a:moveTo>
                <a:cubicBezTo>
                  <a:pt x="232566" y="480085"/>
                  <a:pt x="212648" y="534956"/>
                  <a:pt x="192340" y="590998"/>
                </a:cubicBezTo>
                <a:cubicBezTo>
                  <a:pt x="217530" y="598809"/>
                  <a:pt x="241939" y="606229"/>
                  <a:pt x="267519" y="614039"/>
                </a:cubicBezTo>
                <a:cubicBezTo>
                  <a:pt x="261270" y="631223"/>
                  <a:pt x="255608" y="648407"/>
                  <a:pt x="248578" y="665005"/>
                </a:cubicBezTo>
                <a:cubicBezTo>
                  <a:pt x="245063" y="673401"/>
                  <a:pt x="247016" y="678088"/>
                  <a:pt x="253655" y="683750"/>
                </a:cubicBezTo>
                <a:cubicBezTo>
                  <a:pt x="287241" y="713041"/>
                  <a:pt x="320242" y="742917"/>
                  <a:pt x="353828" y="772207"/>
                </a:cubicBezTo>
                <a:cubicBezTo>
                  <a:pt x="360272" y="777870"/>
                  <a:pt x="363006" y="783337"/>
                  <a:pt x="363006" y="792124"/>
                </a:cubicBezTo>
                <a:lnTo>
                  <a:pt x="362963" y="978491"/>
                </a:lnTo>
                <a:lnTo>
                  <a:pt x="0" y="978491"/>
                </a:lnTo>
                <a:lnTo>
                  <a:pt x="0" y="564637"/>
                </a:lnTo>
                <a:cubicBezTo>
                  <a:pt x="391" y="489653"/>
                  <a:pt x="60339" y="427753"/>
                  <a:pt x="135322" y="424629"/>
                </a:cubicBezTo>
                <a:cubicBezTo>
                  <a:pt x="173985" y="423067"/>
                  <a:pt x="212648" y="424434"/>
                  <a:pt x="252874" y="424434"/>
                </a:cubicBezTo>
                <a:close/>
                <a:moveTo>
                  <a:pt x="289779" y="424043"/>
                </a:moveTo>
                <a:cubicBezTo>
                  <a:pt x="297395" y="424629"/>
                  <a:pt x="303253" y="424043"/>
                  <a:pt x="306963" y="433611"/>
                </a:cubicBezTo>
                <a:cubicBezTo>
                  <a:pt x="326295" y="484967"/>
                  <a:pt x="346798" y="535932"/>
                  <a:pt x="366715" y="587093"/>
                </a:cubicBezTo>
                <a:cubicBezTo>
                  <a:pt x="367692" y="589827"/>
                  <a:pt x="368863" y="592560"/>
                  <a:pt x="370816" y="596856"/>
                </a:cubicBezTo>
                <a:cubicBezTo>
                  <a:pt x="372769" y="592365"/>
                  <a:pt x="374135" y="589241"/>
                  <a:pt x="375502" y="586116"/>
                </a:cubicBezTo>
                <a:cubicBezTo>
                  <a:pt x="395615" y="534956"/>
                  <a:pt x="415728" y="483991"/>
                  <a:pt x="435450" y="432635"/>
                </a:cubicBezTo>
                <a:cubicBezTo>
                  <a:pt x="437989" y="425996"/>
                  <a:pt x="441308" y="424043"/>
                  <a:pt x="448143" y="424043"/>
                </a:cubicBezTo>
                <a:cubicBezTo>
                  <a:pt x="472551" y="424239"/>
                  <a:pt x="472356" y="424043"/>
                  <a:pt x="480558" y="447280"/>
                </a:cubicBezTo>
                <a:cubicBezTo>
                  <a:pt x="495007" y="488873"/>
                  <a:pt x="509848" y="530660"/>
                  <a:pt x="525079" y="573424"/>
                </a:cubicBezTo>
                <a:cubicBezTo>
                  <a:pt x="499694" y="581235"/>
                  <a:pt x="475480" y="588655"/>
                  <a:pt x="450095" y="596466"/>
                </a:cubicBezTo>
                <a:cubicBezTo>
                  <a:pt x="453024" y="604667"/>
                  <a:pt x="455758" y="612478"/>
                  <a:pt x="458687" y="620288"/>
                </a:cubicBezTo>
                <a:cubicBezTo>
                  <a:pt x="463764" y="633957"/>
                  <a:pt x="469036" y="647626"/>
                  <a:pt x="473723" y="661490"/>
                </a:cubicBezTo>
                <a:cubicBezTo>
                  <a:pt x="474699" y="664224"/>
                  <a:pt x="474504" y="669106"/>
                  <a:pt x="472747" y="670668"/>
                </a:cubicBezTo>
                <a:cubicBezTo>
                  <a:pt x="441113" y="699177"/>
                  <a:pt x="409284" y="727491"/>
                  <a:pt x="376869" y="756196"/>
                </a:cubicBezTo>
                <a:cubicBezTo>
                  <a:pt x="373940" y="753657"/>
                  <a:pt x="371011" y="751509"/>
                  <a:pt x="368473" y="749361"/>
                </a:cubicBezTo>
                <a:cubicBezTo>
                  <a:pt x="340549" y="724562"/>
                  <a:pt x="312626" y="699568"/>
                  <a:pt x="284507" y="674964"/>
                </a:cubicBezTo>
                <a:cubicBezTo>
                  <a:pt x="278844" y="670082"/>
                  <a:pt x="277087" y="666372"/>
                  <a:pt x="280211" y="658756"/>
                </a:cubicBezTo>
                <a:cubicBezTo>
                  <a:pt x="288412" y="638644"/>
                  <a:pt x="295442" y="618140"/>
                  <a:pt x="303253" y="596856"/>
                </a:cubicBezTo>
                <a:cubicBezTo>
                  <a:pt x="278063" y="589046"/>
                  <a:pt x="253459" y="581430"/>
                  <a:pt x="228074" y="573619"/>
                </a:cubicBezTo>
                <a:cubicBezTo>
                  <a:pt x="237642" y="546477"/>
                  <a:pt x="246820" y="520311"/>
                  <a:pt x="256193" y="494145"/>
                </a:cubicBezTo>
                <a:cubicBezTo>
                  <a:pt x="263223" y="474227"/>
                  <a:pt x="270448" y="454505"/>
                  <a:pt x="277477" y="434588"/>
                </a:cubicBezTo>
                <a:cubicBezTo>
                  <a:pt x="279625" y="428534"/>
                  <a:pt x="281187" y="423262"/>
                  <a:pt x="289779" y="424043"/>
                </a:cubicBezTo>
                <a:close/>
                <a:moveTo>
                  <a:pt x="370064" y="0"/>
                </a:moveTo>
                <a:cubicBezTo>
                  <a:pt x="476289" y="-331"/>
                  <a:pt x="562793" y="85510"/>
                  <a:pt x="562958" y="191734"/>
                </a:cubicBezTo>
                <a:cubicBezTo>
                  <a:pt x="563290" y="298124"/>
                  <a:pt x="476786" y="384794"/>
                  <a:pt x="370395" y="384794"/>
                </a:cubicBezTo>
                <a:cubicBezTo>
                  <a:pt x="264337" y="384794"/>
                  <a:pt x="178164" y="298621"/>
                  <a:pt x="177998" y="192397"/>
                </a:cubicBezTo>
                <a:cubicBezTo>
                  <a:pt x="177998" y="86007"/>
                  <a:pt x="263508" y="331"/>
                  <a:pt x="370064" y="0"/>
                </a:cubicBezTo>
                <a:close/>
              </a:path>
            </a:pathLst>
          </a:custGeom>
          <a:solidFill>
            <a:schemeClr val="tx1"/>
          </a:solidFill>
          <a:ln w="64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2C622E8F-654F-4B00-B536-E0223D5F7D1B}"/>
              </a:ext>
            </a:extLst>
          </p:cNvPr>
          <p:cNvSpPr/>
          <p:nvPr/>
        </p:nvSpPr>
        <p:spPr>
          <a:xfrm>
            <a:off x="2116015" y="2276560"/>
            <a:ext cx="671340" cy="885749"/>
          </a:xfrm>
          <a:custGeom>
            <a:avLst/>
            <a:gdLst>
              <a:gd name="connsiteX0" fmla="*/ 261466 w 741632"/>
              <a:gd name="connsiteY0" fmla="*/ 746825 h 978491"/>
              <a:gd name="connsiteX1" fmla="*/ 207376 w 741632"/>
              <a:gd name="connsiteY1" fmla="*/ 747021 h 978491"/>
              <a:gd name="connsiteX2" fmla="*/ 207376 w 741632"/>
              <a:gd name="connsiteY2" fmla="*/ 786465 h 978491"/>
              <a:gd name="connsiteX3" fmla="*/ 168322 w 741632"/>
              <a:gd name="connsiteY3" fmla="*/ 786465 h 978491"/>
              <a:gd name="connsiteX4" fmla="*/ 168322 w 741632"/>
              <a:gd name="connsiteY4" fmla="*/ 840164 h 978491"/>
              <a:gd name="connsiteX5" fmla="*/ 207376 w 741632"/>
              <a:gd name="connsiteY5" fmla="*/ 840164 h 978491"/>
              <a:gd name="connsiteX6" fmla="*/ 207376 w 741632"/>
              <a:gd name="connsiteY6" fmla="*/ 879218 h 978491"/>
              <a:gd name="connsiteX7" fmla="*/ 261661 w 741632"/>
              <a:gd name="connsiteY7" fmla="*/ 879218 h 978491"/>
              <a:gd name="connsiteX8" fmla="*/ 261661 w 741632"/>
              <a:gd name="connsiteY8" fmla="*/ 839969 h 978491"/>
              <a:gd name="connsiteX9" fmla="*/ 300715 w 741632"/>
              <a:gd name="connsiteY9" fmla="*/ 839969 h 978491"/>
              <a:gd name="connsiteX10" fmla="*/ 300715 w 741632"/>
              <a:gd name="connsiteY10" fmla="*/ 785879 h 978491"/>
              <a:gd name="connsiteX11" fmla="*/ 261466 w 741632"/>
              <a:gd name="connsiteY11" fmla="*/ 785879 h 978491"/>
              <a:gd name="connsiteX12" fmla="*/ 261466 w 741632"/>
              <a:gd name="connsiteY12" fmla="*/ 746825 h 978491"/>
              <a:gd name="connsiteX13" fmla="*/ 175352 w 741632"/>
              <a:gd name="connsiteY13" fmla="*/ 639037 h 978491"/>
              <a:gd name="connsiteX14" fmla="*/ 151138 w 741632"/>
              <a:gd name="connsiteY14" fmla="*/ 664226 h 978491"/>
              <a:gd name="connsiteX15" fmla="*/ 175938 w 741632"/>
              <a:gd name="connsiteY15" fmla="*/ 688635 h 978491"/>
              <a:gd name="connsiteX16" fmla="*/ 200346 w 741632"/>
              <a:gd name="connsiteY16" fmla="*/ 663445 h 978491"/>
              <a:gd name="connsiteX17" fmla="*/ 175352 w 741632"/>
              <a:gd name="connsiteY17" fmla="*/ 639037 h 978491"/>
              <a:gd name="connsiteX18" fmla="*/ 175547 w 741632"/>
              <a:gd name="connsiteY18" fmla="*/ 624977 h 978491"/>
              <a:gd name="connsiteX19" fmla="*/ 214406 w 741632"/>
              <a:gd name="connsiteY19" fmla="*/ 664031 h 978491"/>
              <a:gd name="connsiteX20" fmla="*/ 175352 w 741632"/>
              <a:gd name="connsiteY20" fmla="*/ 702890 h 978491"/>
              <a:gd name="connsiteX21" fmla="*/ 136884 w 741632"/>
              <a:gd name="connsiteY21" fmla="*/ 664226 h 978491"/>
              <a:gd name="connsiteX22" fmla="*/ 175547 w 741632"/>
              <a:gd name="connsiteY22" fmla="*/ 624977 h 978491"/>
              <a:gd name="connsiteX23" fmla="*/ 499499 w 741632"/>
              <a:gd name="connsiteY23" fmla="*/ 424436 h 978491"/>
              <a:gd name="connsiteX24" fmla="*/ 536404 w 741632"/>
              <a:gd name="connsiteY24" fmla="*/ 424631 h 978491"/>
              <a:gd name="connsiteX25" fmla="*/ 543434 w 741632"/>
              <a:gd name="connsiteY25" fmla="*/ 427365 h 978491"/>
              <a:gd name="connsiteX26" fmla="*/ 629743 w 741632"/>
              <a:gd name="connsiteY26" fmla="*/ 506059 h 978491"/>
              <a:gd name="connsiteX27" fmla="*/ 658252 w 741632"/>
              <a:gd name="connsiteY27" fmla="*/ 621853 h 978491"/>
              <a:gd name="connsiteX28" fmla="*/ 650246 w 741632"/>
              <a:gd name="connsiteY28" fmla="*/ 661883 h 978491"/>
              <a:gd name="connsiteX29" fmla="*/ 535233 w 741632"/>
              <a:gd name="connsiteY29" fmla="*/ 693517 h 978491"/>
              <a:gd name="connsiteX30" fmla="*/ 495007 w 741632"/>
              <a:gd name="connsiteY30" fmla="*/ 753855 h 978491"/>
              <a:gd name="connsiteX31" fmla="*/ 487587 w 741632"/>
              <a:gd name="connsiteY31" fmla="*/ 763033 h 978491"/>
              <a:gd name="connsiteX32" fmla="*/ 474113 w 741632"/>
              <a:gd name="connsiteY32" fmla="*/ 800134 h 978491"/>
              <a:gd name="connsiteX33" fmla="*/ 502818 w 741632"/>
              <a:gd name="connsiteY33" fmla="*/ 809116 h 978491"/>
              <a:gd name="connsiteX34" fmla="*/ 510629 w 741632"/>
              <a:gd name="connsiteY34" fmla="*/ 767719 h 978491"/>
              <a:gd name="connsiteX35" fmla="*/ 508872 w 741632"/>
              <a:gd name="connsiteY35" fmla="*/ 760299 h 978491"/>
              <a:gd name="connsiteX36" fmla="*/ 598695 w 741632"/>
              <a:gd name="connsiteY36" fmla="*/ 672428 h 978491"/>
              <a:gd name="connsiteX37" fmla="*/ 674655 w 741632"/>
              <a:gd name="connsiteY37" fmla="*/ 730032 h 978491"/>
              <a:gd name="connsiteX38" fmla="*/ 630914 w 741632"/>
              <a:gd name="connsiteY38" fmla="*/ 831963 h 978491"/>
              <a:gd name="connsiteX39" fmla="*/ 622518 w 741632"/>
              <a:gd name="connsiteY39" fmla="*/ 833525 h 978491"/>
              <a:gd name="connsiteX40" fmla="*/ 583269 w 741632"/>
              <a:gd name="connsiteY40" fmla="*/ 856371 h 978491"/>
              <a:gd name="connsiteX41" fmla="*/ 601820 w 741632"/>
              <a:gd name="connsiteY41" fmla="*/ 878437 h 978491"/>
              <a:gd name="connsiteX42" fmla="*/ 631696 w 741632"/>
              <a:gd name="connsiteY42" fmla="*/ 855980 h 978491"/>
              <a:gd name="connsiteX43" fmla="*/ 639506 w 741632"/>
              <a:gd name="connsiteY43" fmla="*/ 844264 h 978491"/>
              <a:gd name="connsiteX44" fmla="*/ 689105 w 741632"/>
              <a:gd name="connsiteY44" fmla="*/ 723784 h 978491"/>
              <a:gd name="connsiteX45" fmla="*/ 669968 w 741632"/>
              <a:gd name="connsiteY45" fmla="*/ 677895 h 978491"/>
              <a:gd name="connsiteX46" fmla="*/ 667430 w 741632"/>
              <a:gd name="connsiteY46" fmla="*/ 664227 h 978491"/>
              <a:gd name="connsiteX47" fmla="*/ 669578 w 741632"/>
              <a:gd name="connsiteY47" fmla="*/ 541402 h 978491"/>
              <a:gd name="connsiteX48" fmla="*/ 625838 w 741632"/>
              <a:gd name="connsiteY48" fmla="*/ 474230 h 978491"/>
              <a:gd name="connsiteX49" fmla="*/ 572724 w 741632"/>
              <a:gd name="connsiteY49" fmla="*/ 425022 h 978491"/>
              <a:gd name="connsiteX50" fmla="*/ 670554 w 741632"/>
              <a:gd name="connsiteY50" fmla="*/ 444354 h 978491"/>
              <a:gd name="connsiteX51" fmla="*/ 739679 w 741632"/>
              <a:gd name="connsiteY51" fmla="*/ 544722 h 978491"/>
              <a:gd name="connsiteX52" fmla="*/ 741632 w 741632"/>
              <a:gd name="connsiteY52" fmla="*/ 553118 h 978491"/>
              <a:gd name="connsiteX53" fmla="*/ 741632 w 741632"/>
              <a:gd name="connsiteY53" fmla="*/ 978491 h 978491"/>
              <a:gd name="connsiteX54" fmla="*/ 389996 w 741632"/>
              <a:gd name="connsiteY54" fmla="*/ 978491 h 978491"/>
              <a:gd name="connsiteX55" fmla="*/ 389953 w 741632"/>
              <a:gd name="connsiteY55" fmla="*/ 791542 h 978491"/>
              <a:gd name="connsiteX56" fmla="*/ 398154 w 741632"/>
              <a:gd name="connsiteY56" fmla="*/ 773382 h 978491"/>
              <a:gd name="connsiteX57" fmla="*/ 500670 w 741632"/>
              <a:gd name="connsiteY57" fmla="*/ 682972 h 978491"/>
              <a:gd name="connsiteX58" fmla="*/ 504380 w 741632"/>
              <a:gd name="connsiteY58" fmla="*/ 666375 h 978491"/>
              <a:gd name="connsiteX59" fmla="*/ 485049 w 741632"/>
              <a:gd name="connsiteY59" fmla="*/ 614433 h 978491"/>
              <a:gd name="connsiteX60" fmla="*/ 560227 w 741632"/>
              <a:gd name="connsiteY60" fmla="*/ 591391 h 978491"/>
              <a:gd name="connsiteX61" fmla="*/ 499499 w 741632"/>
              <a:gd name="connsiteY61" fmla="*/ 424436 h 978491"/>
              <a:gd name="connsiteX62" fmla="*/ 447948 w 741632"/>
              <a:gd name="connsiteY62" fmla="*/ 423850 h 978491"/>
              <a:gd name="connsiteX63" fmla="*/ 479582 w 741632"/>
              <a:gd name="connsiteY63" fmla="*/ 446501 h 978491"/>
              <a:gd name="connsiteX64" fmla="*/ 525079 w 741632"/>
              <a:gd name="connsiteY64" fmla="*/ 573622 h 978491"/>
              <a:gd name="connsiteX65" fmla="*/ 449705 w 741632"/>
              <a:gd name="connsiteY65" fmla="*/ 596859 h 978491"/>
              <a:gd name="connsiteX66" fmla="*/ 473138 w 741632"/>
              <a:gd name="connsiteY66" fmla="*/ 659736 h 978491"/>
              <a:gd name="connsiteX67" fmla="*/ 469818 w 741632"/>
              <a:gd name="connsiteY67" fmla="*/ 673795 h 978491"/>
              <a:gd name="connsiteX68" fmla="*/ 376284 w 741632"/>
              <a:gd name="connsiteY68" fmla="*/ 756589 h 978491"/>
              <a:gd name="connsiteX69" fmla="*/ 326686 w 741632"/>
              <a:gd name="connsiteY69" fmla="*/ 712654 h 978491"/>
              <a:gd name="connsiteX70" fmla="*/ 282164 w 741632"/>
              <a:gd name="connsiteY70" fmla="*/ 673209 h 978491"/>
              <a:gd name="connsiteX71" fmla="*/ 279040 w 741632"/>
              <a:gd name="connsiteY71" fmla="*/ 660907 h 978491"/>
              <a:gd name="connsiteX72" fmla="*/ 302863 w 741632"/>
              <a:gd name="connsiteY72" fmla="*/ 596859 h 978491"/>
              <a:gd name="connsiteX73" fmla="*/ 227684 w 741632"/>
              <a:gd name="connsiteY73" fmla="*/ 573622 h 978491"/>
              <a:gd name="connsiteX74" fmla="*/ 271425 w 741632"/>
              <a:gd name="connsiteY74" fmla="*/ 450212 h 978491"/>
              <a:gd name="connsiteX75" fmla="*/ 276111 w 741632"/>
              <a:gd name="connsiteY75" fmla="*/ 437324 h 978491"/>
              <a:gd name="connsiteX76" fmla="*/ 298567 w 741632"/>
              <a:gd name="connsiteY76" fmla="*/ 424241 h 978491"/>
              <a:gd name="connsiteX77" fmla="*/ 305597 w 741632"/>
              <a:gd name="connsiteY77" fmla="*/ 432051 h 978491"/>
              <a:gd name="connsiteX78" fmla="*/ 364763 w 741632"/>
              <a:gd name="connsiteY78" fmla="*/ 582799 h 978491"/>
              <a:gd name="connsiteX79" fmla="*/ 370621 w 741632"/>
              <a:gd name="connsiteY79" fmla="*/ 596859 h 978491"/>
              <a:gd name="connsiteX80" fmla="*/ 381947 w 741632"/>
              <a:gd name="connsiteY80" fmla="*/ 568349 h 978491"/>
              <a:gd name="connsiteX81" fmla="*/ 434670 w 741632"/>
              <a:gd name="connsiteY81" fmla="*/ 433028 h 978491"/>
              <a:gd name="connsiteX82" fmla="*/ 447948 w 741632"/>
              <a:gd name="connsiteY82" fmla="*/ 423850 h 978491"/>
              <a:gd name="connsiteX83" fmla="*/ 251702 w 741632"/>
              <a:gd name="connsiteY83" fmla="*/ 423460 h 978491"/>
              <a:gd name="connsiteX84" fmla="*/ 252874 w 741632"/>
              <a:gd name="connsiteY84" fmla="*/ 425608 h 978491"/>
              <a:gd name="connsiteX85" fmla="*/ 192536 w 741632"/>
              <a:gd name="connsiteY85" fmla="*/ 591391 h 978491"/>
              <a:gd name="connsiteX86" fmla="*/ 267714 w 741632"/>
              <a:gd name="connsiteY86" fmla="*/ 614433 h 978491"/>
              <a:gd name="connsiteX87" fmla="*/ 248187 w 741632"/>
              <a:gd name="connsiteY87" fmla="*/ 666765 h 978491"/>
              <a:gd name="connsiteX88" fmla="*/ 252483 w 741632"/>
              <a:gd name="connsiteY88" fmla="*/ 682972 h 978491"/>
              <a:gd name="connsiteX89" fmla="*/ 355585 w 741632"/>
              <a:gd name="connsiteY89" fmla="*/ 774163 h 978491"/>
              <a:gd name="connsiteX90" fmla="*/ 362615 w 741632"/>
              <a:gd name="connsiteY90" fmla="*/ 790956 h 978491"/>
              <a:gd name="connsiteX91" fmla="*/ 362572 w 741632"/>
              <a:gd name="connsiteY91" fmla="*/ 978491 h 978491"/>
              <a:gd name="connsiteX92" fmla="*/ 0 w 741632"/>
              <a:gd name="connsiteY92" fmla="*/ 978491 h 978491"/>
              <a:gd name="connsiteX93" fmla="*/ 0 w 741632"/>
              <a:gd name="connsiteY93" fmla="*/ 566983 h 978491"/>
              <a:gd name="connsiteX94" fmla="*/ 141571 w 741632"/>
              <a:gd name="connsiteY94" fmla="*/ 424436 h 978491"/>
              <a:gd name="connsiteX95" fmla="*/ 221435 w 741632"/>
              <a:gd name="connsiteY95" fmla="*/ 424436 h 978491"/>
              <a:gd name="connsiteX96" fmla="*/ 215773 w 741632"/>
              <a:gd name="connsiteY96" fmla="*/ 431661 h 978491"/>
              <a:gd name="connsiteX97" fmla="*/ 164417 w 741632"/>
              <a:gd name="connsiteY97" fmla="*/ 532615 h 978491"/>
              <a:gd name="connsiteX98" fmla="*/ 160707 w 741632"/>
              <a:gd name="connsiteY98" fmla="*/ 612480 h 978491"/>
              <a:gd name="connsiteX99" fmla="*/ 154458 w 741632"/>
              <a:gd name="connsiteY99" fmla="*/ 623806 h 978491"/>
              <a:gd name="connsiteX100" fmla="*/ 132197 w 741632"/>
              <a:gd name="connsiteY100" fmla="*/ 677700 h 978491"/>
              <a:gd name="connsiteX101" fmla="*/ 180234 w 741632"/>
              <a:gd name="connsiteY101" fmla="*/ 709529 h 978491"/>
              <a:gd name="connsiteX102" fmla="*/ 221631 w 741632"/>
              <a:gd name="connsiteY102" fmla="*/ 669304 h 978491"/>
              <a:gd name="connsiteX103" fmla="*/ 185896 w 741632"/>
              <a:gd name="connsiteY103" fmla="*/ 619315 h 978491"/>
              <a:gd name="connsiteX104" fmla="*/ 178086 w 741632"/>
              <a:gd name="connsiteY104" fmla="*/ 612090 h 978491"/>
              <a:gd name="connsiteX105" fmla="*/ 183748 w 741632"/>
              <a:gd name="connsiteY105" fmla="*/ 524609 h 978491"/>
              <a:gd name="connsiteX106" fmla="*/ 195465 w 741632"/>
              <a:gd name="connsiteY106" fmla="*/ 492976 h 978491"/>
              <a:gd name="connsiteX107" fmla="*/ 241353 w 741632"/>
              <a:gd name="connsiteY107" fmla="*/ 428927 h 978491"/>
              <a:gd name="connsiteX108" fmla="*/ 251702 w 741632"/>
              <a:gd name="connsiteY108" fmla="*/ 423460 h 978491"/>
              <a:gd name="connsiteX109" fmla="*/ 371029 w 741632"/>
              <a:gd name="connsiteY109" fmla="*/ 2 h 978491"/>
              <a:gd name="connsiteX110" fmla="*/ 562763 w 741632"/>
              <a:gd name="connsiteY110" fmla="*/ 193062 h 978491"/>
              <a:gd name="connsiteX111" fmla="*/ 370035 w 741632"/>
              <a:gd name="connsiteY111" fmla="*/ 385128 h 978491"/>
              <a:gd name="connsiteX112" fmla="*/ 177803 w 741632"/>
              <a:gd name="connsiteY112" fmla="*/ 191571 h 978491"/>
              <a:gd name="connsiteX113" fmla="*/ 371029 w 741632"/>
              <a:gd name="connsiteY113" fmla="*/ 2 h 978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741632" h="978491">
                <a:moveTo>
                  <a:pt x="261466" y="746825"/>
                </a:moveTo>
                <a:cubicBezTo>
                  <a:pt x="243306" y="747021"/>
                  <a:pt x="226317" y="747021"/>
                  <a:pt x="207376" y="747021"/>
                </a:cubicBezTo>
                <a:cubicBezTo>
                  <a:pt x="207376" y="760104"/>
                  <a:pt x="207376" y="772601"/>
                  <a:pt x="207376" y="786465"/>
                </a:cubicBezTo>
                <a:cubicBezTo>
                  <a:pt x="193512" y="786465"/>
                  <a:pt x="180819" y="786465"/>
                  <a:pt x="168322" y="786465"/>
                </a:cubicBezTo>
                <a:cubicBezTo>
                  <a:pt x="168322" y="805015"/>
                  <a:pt x="168322" y="822199"/>
                  <a:pt x="168322" y="840164"/>
                </a:cubicBezTo>
                <a:cubicBezTo>
                  <a:pt x="181405" y="840164"/>
                  <a:pt x="193903" y="840164"/>
                  <a:pt x="207376" y="840164"/>
                </a:cubicBezTo>
                <a:cubicBezTo>
                  <a:pt x="207376" y="853637"/>
                  <a:pt x="207376" y="866135"/>
                  <a:pt x="207376" y="879218"/>
                </a:cubicBezTo>
                <a:cubicBezTo>
                  <a:pt x="225926" y="879218"/>
                  <a:pt x="243306" y="879218"/>
                  <a:pt x="261661" y="879218"/>
                </a:cubicBezTo>
                <a:cubicBezTo>
                  <a:pt x="261661" y="866135"/>
                  <a:pt x="261661" y="853637"/>
                  <a:pt x="261661" y="839969"/>
                </a:cubicBezTo>
                <a:cubicBezTo>
                  <a:pt x="275330" y="839969"/>
                  <a:pt x="287827" y="839969"/>
                  <a:pt x="300715" y="839969"/>
                </a:cubicBezTo>
                <a:cubicBezTo>
                  <a:pt x="300715" y="821613"/>
                  <a:pt x="300715" y="804234"/>
                  <a:pt x="300715" y="785879"/>
                </a:cubicBezTo>
                <a:cubicBezTo>
                  <a:pt x="287632" y="785879"/>
                  <a:pt x="275134" y="785879"/>
                  <a:pt x="261466" y="785879"/>
                </a:cubicBezTo>
                <a:cubicBezTo>
                  <a:pt x="261466" y="772406"/>
                  <a:pt x="261466" y="759908"/>
                  <a:pt x="261466" y="746825"/>
                </a:cubicBezTo>
                <a:close/>
                <a:moveTo>
                  <a:pt x="175352" y="639037"/>
                </a:moveTo>
                <a:cubicBezTo>
                  <a:pt x="161683" y="639232"/>
                  <a:pt x="150943" y="650362"/>
                  <a:pt x="151138" y="664226"/>
                </a:cubicBezTo>
                <a:cubicBezTo>
                  <a:pt x="151334" y="678090"/>
                  <a:pt x="162269" y="688830"/>
                  <a:pt x="175938" y="688635"/>
                </a:cubicBezTo>
                <a:cubicBezTo>
                  <a:pt x="189606" y="688244"/>
                  <a:pt x="200541" y="677114"/>
                  <a:pt x="200346" y="663445"/>
                </a:cubicBezTo>
                <a:cubicBezTo>
                  <a:pt x="200151" y="649972"/>
                  <a:pt x="188825" y="638841"/>
                  <a:pt x="175352" y="639037"/>
                </a:cubicBezTo>
                <a:close/>
                <a:moveTo>
                  <a:pt x="175547" y="624977"/>
                </a:moveTo>
                <a:cubicBezTo>
                  <a:pt x="197417" y="624977"/>
                  <a:pt x="214406" y="642161"/>
                  <a:pt x="214406" y="664031"/>
                </a:cubicBezTo>
                <a:cubicBezTo>
                  <a:pt x="214406" y="685706"/>
                  <a:pt x="196831" y="703085"/>
                  <a:pt x="175352" y="702890"/>
                </a:cubicBezTo>
                <a:cubicBezTo>
                  <a:pt x="154263" y="702695"/>
                  <a:pt x="137079" y="685315"/>
                  <a:pt x="136884" y="664226"/>
                </a:cubicBezTo>
                <a:cubicBezTo>
                  <a:pt x="136493" y="642551"/>
                  <a:pt x="154067" y="624977"/>
                  <a:pt x="175547" y="624977"/>
                </a:cubicBezTo>
                <a:close/>
                <a:moveTo>
                  <a:pt x="499499" y="424436"/>
                </a:moveTo>
                <a:cubicBezTo>
                  <a:pt x="512582" y="424436"/>
                  <a:pt x="524493" y="424241"/>
                  <a:pt x="536404" y="424631"/>
                </a:cubicBezTo>
                <a:cubicBezTo>
                  <a:pt x="538748" y="424631"/>
                  <a:pt x="541481" y="425998"/>
                  <a:pt x="543434" y="427365"/>
                </a:cubicBezTo>
                <a:cubicBezTo>
                  <a:pt x="575263" y="450212"/>
                  <a:pt x="604944" y="475401"/>
                  <a:pt x="629743" y="506059"/>
                </a:cubicBezTo>
                <a:cubicBezTo>
                  <a:pt x="657471" y="540426"/>
                  <a:pt x="663329" y="579870"/>
                  <a:pt x="658252" y="621853"/>
                </a:cubicBezTo>
                <a:cubicBezTo>
                  <a:pt x="656690" y="635327"/>
                  <a:pt x="652980" y="648410"/>
                  <a:pt x="650246" y="661883"/>
                </a:cubicBezTo>
                <a:cubicBezTo>
                  <a:pt x="603577" y="646457"/>
                  <a:pt x="567452" y="663641"/>
                  <a:pt x="535233" y="693517"/>
                </a:cubicBezTo>
                <a:cubicBezTo>
                  <a:pt x="517073" y="710310"/>
                  <a:pt x="504185" y="731008"/>
                  <a:pt x="495007" y="753855"/>
                </a:cubicBezTo>
                <a:cubicBezTo>
                  <a:pt x="493641" y="757370"/>
                  <a:pt x="490711" y="760885"/>
                  <a:pt x="487587" y="763033"/>
                </a:cubicBezTo>
                <a:cubicBezTo>
                  <a:pt x="476066" y="771039"/>
                  <a:pt x="470208" y="786660"/>
                  <a:pt x="474113" y="800134"/>
                </a:cubicBezTo>
                <a:cubicBezTo>
                  <a:pt x="478214" y="813412"/>
                  <a:pt x="491688" y="817708"/>
                  <a:pt x="502818" y="809116"/>
                </a:cubicBezTo>
                <a:cubicBezTo>
                  <a:pt x="514925" y="799743"/>
                  <a:pt x="518245" y="780997"/>
                  <a:pt x="510629" y="767719"/>
                </a:cubicBezTo>
                <a:cubicBezTo>
                  <a:pt x="509457" y="765571"/>
                  <a:pt x="508090" y="762252"/>
                  <a:pt x="508872" y="760299"/>
                </a:cubicBezTo>
                <a:cubicBezTo>
                  <a:pt x="525664" y="717535"/>
                  <a:pt x="553393" y="685120"/>
                  <a:pt x="598695" y="672428"/>
                </a:cubicBezTo>
                <a:cubicBezTo>
                  <a:pt x="640678" y="660517"/>
                  <a:pt x="673483" y="685901"/>
                  <a:pt x="674655" y="730032"/>
                </a:cubicBezTo>
                <a:cubicBezTo>
                  <a:pt x="675631" y="770453"/>
                  <a:pt x="658448" y="803648"/>
                  <a:pt x="630914" y="831963"/>
                </a:cubicBezTo>
                <a:cubicBezTo>
                  <a:pt x="629352" y="833720"/>
                  <a:pt x="625056" y="834110"/>
                  <a:pt x="622518" y="833525"/>
                </a:cubicBezTo>
                <a:cubicBezTo>
                  <a:pt x="607092" y="829815"/>
                  <a:pt x="587760" y="840750"/>
                  <a:pt x="583269" y="856371"/>
                </a:cubicBezTo>
                <a:cubicBezTo>
                  <a:pt x="579363" y="869845"/>
                  <a:pt x="587760" y="880194"/>
                  <a:pt x="601820" y="878437"/>
                </a:cubicBezTo>
                <a:cubicBezTo>
                  <a:pt x="615683" y="876679"/>
                  <a:pt x="625642" y="868868"/>
                  <a:pt x="631696" y="855980"/>
                </a:cubicBezTo>
                <a:cubicBezTo>
                  <a:pt x="633648" y="851685"/>
                  <a:pt x="636187" y="847584"/>
                  <a:pt x="639506" y="844264"/>
                </a:cubicBezTo>
                <a:cubicBezTo>
                  <a:pt x="672311" y="810874"/>
                  <a:pt x="692424" y="772210"/>
                  <a:pt x="689105" y="723784"/>
                </a:cubicBezTo>
                <a:cubicBezTo>
                  <a:pt x="687933" y="706405"/>
                  <a:pt x="681880" y="690783"/>
                  <a:pt x="669968" y="677895"/>
                </a:cubicBezTo>
                <a:cubicBezTo>
                  <a:pt x="665673" y="673209"/>
                  <a:pt x="665868" y="669499"/>
                  <a:pt x="667430" y="664227"/>
                </a:cubicBezTo>
                <a:cubicBezTo>
                  <a:pt x="679927" y="623611"/>
                  <a:pt x="682466" y="582604"/>
                  <a:pt x="669578" y="541402"/>
                </a:cubicBezTo>
                <a:cubicBezTo>
                  <a:pt x="661181" y="515041"/>
                  <a:pt x="644974" y="493366"/>
                  <a:pt x="625838" y="474230"/>
                </a:cubicBezTo>
                <a:cubicBezTo>
                  <a:pt x="608849" y="457242"/>
                  <a:pt x="590689" y="441620"/>
                  <a:pt x="572724" y="425022"/>
                </a:cubicBezTo>
                <a:cubicBezTo>
                  <a:pt x="606896" y="422483"/>
                  <a:pt x="640092" y="426194"/>
                  <a:pt x="670554" y="444354"/>
                </a:cubicBezTo>
                <a:cubicBezTo>
                  <a:pt x="708632" y="467395"/>
                  <a:pt x="731673" y="500982"/>
                  <a:pt x="739679" y="544722"/>
                </a:cubicBezTo>
                <a:cubicBezTo>
                  <a:pt x="740265" y="547455"/>
                  <a:pt x="741046" y="550385"/>
                  <a:pt x="741632" y="553118"/>
                </a:cubicBezTo>
                <a:lnTo>
                  <a:pt x="741632" y="978491"/>
                </a:lnTo>
                <a:lnTo>
                  <a:pt x="389996" y="978491"/>
                </a:lnTo>
                <a:lnTo>
                  <a:pt x="389953" y="791542"/>
                </a:lnTo>
                <a:cubicBezTo>
                  <a:pt x="389953" y="783536"/>
                  <a:pt x="392296" y="778459"/>
                  <a:pt x="398154" y="773382"/>
                </a:cubicBezTo>
                <a:cubicBezTo>
                  <a:pt x="432521" y="743310"/>
                  <a:pt x="466107" y="712849"/>
                  <a:pt x="500670" y="682972"/>
                </a:cubicBezTo>
                <a:cubicBezTo>
                  <a:pt x="506919" y="677700"/>
                  <a:pt x="507309" y="673404"/>
                  <a:pt x="504380" y="666375"/>
                </a:cubicBezTo>
                <a:cubicBezTo>
                  <a:pt x="497741" y="649582"/>
                  <a:pt x="491688" y="632398"/>
                  <a:pt x="485049" y="614433"/>
                </a:cubicBezTo>
                <a:cubicBezTo>
                  <a:pt x="510238" y="606622"/>
                  <a:pt x="534842" y="599202"/>
                  <a:pt x="560227" y="591391"/>
                </a:cubicBezTo>
                <a:cubicBezTo>
                  <a:pt x="539919" y="535544"/>
                  <a:pt x="519806" y="480478"/>
                  <a:pt x="499499" y="424436"/>
                </a:cubicBezTo>
                <a:close/>
                <a:moveTo>
                  <a:pt x="447948" y="423850"/>
                </a:moveTo>
                <a:cubicBezTo>
                  <a:pt x="471576" y="424241"/>
                  <a:pt x="471576" y="423850"/>
                  <a:pt x="479582" y="446501"/>
                </a:cubicBezTo>
                <a:cubicBezTo>
                  <a:pt x="494617" y="488484"/>
                  <a:pt x="509653" y="530272"/>
                  <a:pt x="525079" y="573622"/>
                </a:cubicBezTo>
                <a:cubicBezTo>
                  <a:pt x="499694" y="581433"/>
                  <a:pt x="475090" y="589048"/>
                  <a:pt x="449705" y="596859"/>
                </a:cubicBezTo>
                <a:cubicBezTo>
                  <a:pt x="457712" y="618534"/>
                  <a:pt x="465132" y="639233"/>
                  <a:pt x="473138" y="659736"/>
                </a:cubicBezTo>
                <a:cubicBezTo>
                  <a:pt x="475481" y="665594"/>
                  <a:pt x="475090" y="669304"/>
                  <a:pt x="469818" y="673795"/>
                </a:cubicBezTo>
                <a:cubicBezTo>
                  <a:pt x="438575" y="700937"/>
                  <a:pt x="407918" y="728471"/>
                  <a:pt x="376284" y="756589"/>
                </a:cubicBezTo>
                <a:cubicBezTo>
                  <a:pt x="359686" y="741944"/>
                  <a:pt x="343284" y="727299"/>
                  <a:pt x="326686" y="712654"/>
                </a:cubicBezTo>
                <a:cubicBezTo>
                  <a:pt x="311845" y="699571"/>
                  <a:pt x="297200" y="686097"/>
                  <a:pt x="282164" y="673209"/>
                </a:cubicBezTo>
                <a:cubicBezTo>
                  <a:pt x="277673" y="669499"/>
                  <a:pt x="277087" y="666180"/>
                  <a:pt x="279040" y="660907"/>
                </a:cubicBezTo>
                <a:cubicBezTo>
                  <a:pt x="287046" y="640014"/>
                  <a:pt x="294662" y="619120"/>
                  <a:pt x="302863" y="596859"/>
                </a:cubicBezTo>
                <a:cubicBezTo>
                  <a:pt x="277478" y="589048"/>
                  <a:pt x="252874" y="581433"/>
                  <a:pt x="227684" y="573622"/>
                </a:cubicBezTo>
                <a:cubicBezTo>
                  <a:pt x="242525" y="532029"/>
                  <a:pt x="256975" y="491218"/>
                  <a:pt x="271425" y="450212"/>
                </a:cubicBezTo>
                <a:cubicBezTo>
                  <a:pt x="272987" y="445916"/>
                  <a:pt x="274549" y="441620"/>
                  <a:pt x="276111" y="437324"/>
                </a:cubicBezTo>
                <a:cubicBezTo>
                  <a:pt x="281188" y="423264"/>
                  <a:pt x="284117" y="421312"/>
                  <a:pt x="298567" y="424241"/>
                </a:cubicBezTo>
                <a:cubicBezTo>
                  <a:pt x="301301" y="424826"/>
                  <a:pt x="304230" y="428927"/>
                  <a:pt x="305597" y="432051"/>
                </a:cubicBezTo>
                <a:cubicBezTo>
                  <a:pt x="325514" y="482236"/>
                  <a:pt x="345041" y="532420"/>
                  <a:pt x="364763" y="582799"/>
                </a:cubicBezTo>
                <a:cubicBezTo>
                  <a:pt x="366325" y="586900"/>
                  <a:pt x="368083" y="591001"/>
                  <a:pt x="370621" y="596859"/>
                </a:cubicBezTo>
                <a:cubicBezTo>
                  <a:pt x="374917" y="586119"/>
                  <a:pt x="378432" y="577137"/>
                  <a:pt x="381947" y="568349"/>
                </a:cubicBezTo>
                <a:cubicBezTo>
                  <a:pt x="399521" y="523242"/>
                  <a:pt x="417291" y="478135"/>
                  <a:pt x="434670" y="433028"/>
                </a:cubicBezTo>
                <a:cubicBezTo>
                  <a:pt x="437208" y="426193"/>
                  <a:pt x="440723" y="423655"/>
                  <a:pt x="447948" y="423850"/>
                </a:cubicBezTo>
                <a:close/>
                <a:moveTo>
                  <a:pt x="251702" y="423460"/>
                </a:moveTo>
                <a:cubicBezTo>
                  <a:pt x="252093" y="424241"/>
                  <a:pt x="252483" y="424827"/>
                  <a:pt x="252874" y="425608"/>
                </a:cubicBezTo>
                <a:cubicBezTo>
                  <a:pt x="232956" y="480478"/>
                  <a:pt x="212844" y="535349"/>
                  <a:pt x="192536" y="591391"/>
                </a:cubicBezTo>
                <a:cubicBezTo>
                  <a:pt x="217725" y="599202"/>
                  <a:pt x="242329" y="606622"/>
                  <a:pt x="267714" y="614433"/>
                </a:cubicBezTo>
                <a:cubicBezTo>
                  <a:pt x="261270" y="632202"/>
                  <a:pt x="255412" y="649777"/>
                  <a:pt x="248187" y="666765"/>
                </a:cubicBezTo>
                <a:cubicBezTo>
                  <a:pt x="245063" y="674185"/>
                  <a:pt x="246821" y="678091"/>
                  <a:pt x="252483" y="682972"/>
                </a:cubicBezTo>
                <a:cubicBezTo>
                  <a:pt x="287046" y="713239"/>
                  <a:pt x="321023" y="743896"/>
                  <a:pt x="355585" y="774163"/>
                </a:cubicBezTo>
                <a:cubicBezTo>
                  <a:pt x="361248" y="779045"/>
                  <a:pt x="362615" y="784122"/>
                  <a:pt x="362615" y="790956"/>
                </a:cubicBezTo>
                <a:lnTo>
                  <a:pt x="362572" y="978491"/>
                </a:lnTo>
                <a:lnTo>
                  <a:pt x="0" y="978491"/>
                </a:lnTo>
                <a:lnTo>
                  <a:pt x="0" y="566983"/>
                </a:lnTo>
                <a:cubicBezTo>
                  <a:pt x="390" y="488094"/>
                  <a:pt x="62681" y="426194"/>
                  <a:pt x="141571" y="424436"/>
                </a:cubicBezTo>
                <a:cubicBezTo>
                  <a:pt x="167541" y="423850"/>
                  <a:pt x="193707" y="424436"/>
                  <a:pt x="221435" y="424436"/>
                </a:cubicBezTo>
                <a:cubicBezTo>
                  <a:pt x="219092" y="427560"/>
                  <a:pt x="217335" y="429708"/>
                  <a:pt x="215773" y="431661"/>
                </a:cubicBezTo>
                <a:cubicBezTo>
                  <a:pt x="191364" y="461733"/>
                  <a:pt x="168322" y="492585"/>
                  <a:pt x="164417" y="532615"/>
                </a:cubicBezTo>
                <a:cubicBezTo>
                  <a:pt x="161878" y="559172"/>
                  <a:pt x="161488" y="585924"/>
                  <a:pt x="160707" y="612480"/>
                </a:cubicBezTo>
                <a:cubicBezTo>
                  <a:pt x="160511" y="617948"/>
                  <a:pt x="159731" y="620877"/>
                  <a:pt x="154458" y="623806"/>
                </a:cubicBezTo>
                <a:cubicBezTo>
                  <a:pt x="134345" y="634741"/>
                  <a:pt x="125558" y="656611"/>
                  <a:pt x="132197" y="677700"/>
                </a:cubicBezTo>
                <a:cubicBezTo>
                  <a:pt x="138837" y="698399"/>
                  <a:pt x="158168" y="711287"/>
                  <a:pt x="180234" y="709529"/>
                </a:cubicBezTo>
                <a:cubicBezTo>
                  <a:pt x="201323" y="707967"/>
                  <a:pt x="218506" y="691369"/>
                  <a:pt x="221631" y="669304"/>
                </a:cubicBezTo>
                <a:cubicBezTo>
                  <a:pt x="224950" y="647043"/>
                  <a:pt x="208743" y="624196"/>
                  <a:pt x="185896" y="619315"/>
                </a:cubicBezTo>
                <a:cubicBezTo>
                  <a:pt x="181601" y="618338"/>
                  <a:pt x="177695" y="618338"/>
                  <a:pt x="178086" y="612090"/>
                </a:cubicBezTo>
                <a:cubicBezTo>
                  <a:pt x="180038" y="582994"/>
                  <a:pt x="180624" y="553704"/>
                  <a:pt x="183748" y="524609"/>
                </a:cubicBezTo>
                <a:cubicBezTo>
                  <a:pt x="184920" y="513674"/>
                  <a:pt x="189411" y="502153"/>
                  <a:pt x="195465" y="492976"/>
                </a:cubicBezTo>
                <a:cubicBezTo>
                  <a:pt x="209719" y="470910"/>
                  <a:pt x="225536" y="450017"/>
                  <a:pt x="241353" y="428927"/>
                </a:cubicBezTo>
                <a:cubicBezTo>
                  <a:pt x="243501" y="425998"/>
                  <a:pt x="248187" y="425217"/>
                  <a:pt x="251702" y="423460"/>
                </a:cubicBezTo>
                <a:close/>
                <a:moveTo>
                  <a:pt x="371029" y="2"/>
                </a:moveTo>
                <a:cubicBezTo>
                  <a:pt x="477419" y="499"/>
                  <a:pt x="563095" y="86838"/>
                  <a:pt x="562763" y="193062"/>
                </a:cubicBezTo>
                <a:cubicBezTo>
                  <a:pt x="562432" y="299452"/>
                  <a:pt x="475928" y="385625"/>
                  <a:pt x="370035" y="385128"/>
                </a:cubicBezTo>
                <a:cubicBezTo>
                  <a:pt x="263313" y="384631"/>
                  <a:pt x="177472" y="298127"/>
                  <a:pt x="177803" y="191571"/>
                </a:cubicBezTo>
                <a:cubicBezTo>
                  <a:pt x="178300" y="85346"/>
                  <a:pt x="264970" y="-495"/>
                  <a:pt x="371029" y="2"/>
                </a:cubicBezTo>
                <a:close/>
              </a:path>
            </a:pathLst>
          </a:custGeom>
          <a:solidFill>
            <a:schemeClr val="tx1"/>
          </a:solidFill>
          <a:ln w="64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9609A128-85B2-4873-A197-5864224533CD}"/>
              </a:ext>
            </a:extLst>
          </p:cNvPr>
          <p:cNvGrpSpPr/>
          <p:nvPr/>
        </p:nvGrpSpPr>
        <p:grpSpPr>
          <a:xfrm>
            <a:off x="9855906" y="1144710"/>
            <a:ext cx="1908906" cy="5427531"/>
            <a:chOff x="9855906" y="1144710"/>
            <a:chExt cx="1908906" cy="5427531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FEF7BE8-BB60-412A-8761-977883F271D3}"/>
                </a:ext>
              </a:extLst>
            </p:cNvPr>
            <p:cNvSpPr/>
            <p:nvPr/>
          </p:nvSpPr>
          <p:spPr>
            <a:xfrm flipH="1">
              <a:off x="9884349" y="3396339"/>
              <a:ext cx="1449514" cy="3175902"/>
            </a:xfrm>
            <a:custGeom>
              <a:avLst/>
              <a:gdLst>
                <a:gd name="connsiteX0" fmla="*/ 1304660 w 1831086"/>
                <a:gd name="connsiteY0" fmla="*/ 1554179 h 4011930"/>
                <a:gd name="connsiteX1" fmla="*/ 1220992 w 1831086"/>
                <a:gd name="connsiteY1" fmla="*/ 2856514 h 4011930"/>
                <a:gd name="connsiteX2" fmla="*/ 1216191 w 1831086"/>
                <a:gd name="connsiteY2" fmla="*/ 2967613 h 4011930"/>
                <a:gd name="connsiteX3" fmla="*/ 1234708 w 1831086"/>
                <a:gd name="connsiteY3" fmla="*/ 3161695 h 4011930"/>
                <a:gd name="connsiteX4" fmla="*/ 1294373 w 1831086"/>
                <a:gd name="connsiteY4" fmla="*/ 3304341 h 4011930"/>
                <a:gd name="connsiteX5" fmla="*/ 1413016 w 1831086"/>
                <a:gd name="connsiteY5" fmla="*/ 3487450 h 4011930"/>
                <a:gd name="connsiteX6" fmla="*/ 1618756 w 1831086"/>
                <a:gd name="connsiteY6" fmla="*/ 3602664 h 4011930"/>
                <a:gd name="connsiteX7" fmla="*/ 1779919 w 1831086"/>
                <a:gd name="connsiteY7" fmla="*/ 3664386 h 4011930"/>
                <a:gd name="connsiteX8" fmla="*/ 1827239 w 1831086"/>
                <a:gd name="connsiteY8" fmla="*/ 3761770 h 4011930"/>
                <a:gd name="connsiteX9" fmla="*/ 1823810 w 1831086"/>
                <a:gd name="connsiteY9" fmla="*/ 3772057 h 4011930"/>
                <a:gd name="connsiteX10" fmla="*/ 1797064 w 1831086"/>
                <a:gd name="connsiteY10" fmla="*/ 3795374 h 4011930"/>
                <a:gd name="connsiteX11" fmla="*/ 1795692 w 1831086"/>
                <a:gd name="connsiteY11" fmla="*/ 3797431 h 4011930"/>
                <a:gd name="connsiteX12" fmla="*/ 1506285 w 1831086"/>
                <a:gd name="connsiteY12" fmla="*/ 3813890 h 4011930"/>
                <a:gd name="connsiteX13" fmla="*/ 1244995 w 1831086"/>
                <a:gd name="connsiteY13" fmla="*/ 3784401 h 4011930"/>
                <a:gd name="connsiteX14" fmla="*/ 1169557 w 1831086"/>
                <a:gd name="connsiteY14" fmla="*/ 3729537 h 4011930"/>
                <a:gd name="connsiteX15" fmla="*/ 1153784 w 1831086"/>
                <a:gd name="connsiteY15" fmla="*/ 3777543 h 4011930"/>
                <a:gd name="connsiteX16" fmla="*/ 1066687 w 1831086"/>
                <a:gd name="connsiteY16" fmla="*/ 3787144 h 4011930"/>
                <a:gd name="connsiteX17" fmla="*/ 851346 w 1831086"/>
                <a:gd name="connsiteY17" fmla="*/ 3750797 h 4011930"/>
                <a:gd name="connsiteX18" fmla="*/ 821857 w 1831086"/>
                <a:gd name="connsiteY18" fmla="*/ 3593063 h 4011930"/>
                <a:gd name="connsiteX19" fmla="*/ 804712 w 1831086"/>
                <a:gd name="connsiteY19" fmla="*/ 3368120 h 4011930"/>
                <a:gd name="connsiteX20" fmla="*/ 784138 w 1831086"/>
                <a:gd name="connsiteY20" fmla="*/ 2921665 h 4011930"/>
                <a:gd name="connsiteX21" fmla="*/ 731331 w 1831086"/>
                <a:gd name="connsiteY21" fmla="*/ 2075387 h 4011930"/>
                <a:gd name="connsiteX22" fmla="*/ 688126 w 1831086"/>
                <a:gd name="connsiteY22" fmla="*/ 1612472 h 4011930"/>
                <a:gd name="connsiteX23" fmla="*/ 587313 w 1831086"/>
                <a:gd name="connsiteY23" fmla="*/ 2187173 h 4011930"/>
                <a:gd name="connsiteX24" fmla="*/ 557824 w 1831086"/>
                <a:gd name="connsiteY24" fmla="*/ 2378511 h 4011930"/>
                <a:gd name="connsiteX25" fmla="*/ 537935 w 1831086"/>
                <a:gd name="connsiteY25" fmla="*/ 2530073 h 4011930"/>
                <a:gd name="connsiteX26" fmla="*/ 538621 w 1831086"/>
                <a:gd name="connsiteY26" fmla="*/ 3224788 h 4011930"/>
                <a:gd name="connsiteX27" fmla="*/ 550280 w 1831086"/>
                <a:gd name="connsiteY27" fmla="*/ 3420927 h 4011930"/>
                <a:gd name="connsiteX28" fmla="*/ 528334 w 1831086"/>
                <a:gd name="connsiteY28" fmla="*/ 3635582 h 4011930"/>
                <a:gd name="connsiteX29" fmla="*/ 519419 w 1831086"/>
                <a:gd name="connsiteY29" fmla="*/ 3728165 h 4011930"/>
                <a:gd name="connsiteX30" fmla="*/ 568111 w 1831086"/>
                <a:gd name="connsiteY30" fmla="*/ 3818005 h 4011930"/>
                <a:gd name="connsiteX31" fmla="*/ 568796 w 1831086"/>
                <a:gd name="connsiteY31" fmla="*/ 3986712 h 4011930"/>
                <a:gd name="connsiteX32" fmla="*/ 500216 w 1831086"/>
                <a:gd name="connsiteY32" fmla="*/ 4008658 h 4011930"/>
                <a:gd name="connsiteX33" fmla="*/ 368543 w 1831086"/>
                <a:gd name="connsiteY33" fmla="*/ 4011401 h 4011930"/>
                <a:gd name="connsiteX34" fmla="*/ 116854 w 1831086"/>
                <a:gd name="connsiteY34" fmla="*/ 3837893 h 4011930"/>
                <a:gd name="connsiteX35" fmla="*/ 116168 w 1831086"/>
                <a:gd name="connsiteY35" fmla="*/ 3700733 h 4011930"/>
                <a:gd name="connsiteX36" fmla="*/ 13984 w 1831086"/>
                <a:gd name="connsiteY36" fmla="*/ 3615694 h 4011930"/>
                <a:gd name="connsiteX37" fmla="*/ 8498 w 1831086"/>
                <a:gd name="connsiteY37" fmla="*/ 3427785 h 4011930"/>
                <a:gd name="connsiteX38" fmla="*/ 19471 w 1831086"/>
                <a:gd name="connsiteY38" fmla="*/ 2896976 h 4011930"/>
                <a:gd name="connsiteX39" fmla="*/ 96280 w 1831086"/>
                <a:gd name="connsiteY39" fmla="*/ 1501372 h 4011930"/>
                <a:gd name="connsiteX40" fmla="*/ 172404 w 1831086"/>
                <a:gd name="connsiteY40" fmla="*/ 607775 h 4011930"/>
                <a:gd name="connsiteX41" fmla="*/ 213552 w 1831086"/>
                <a:gd name="connsiteY41" fmla="*/ 216183 h 4011930"/>
                <a:gd name="connsiteX42" fmla="*/ 247156 w 1831086"/>
                <a:gd name="connsiteY42" fmla="*/ 17987 h 4011930"/>
                <a:gd name="connsiteX43" fmla="*/ 950101 w 1831086"/>
                <a:gd name="connsiteY43" fmla="*/ 18673 h 4011930"/>
                <a:gd name="connsiteX44" fmla="*/ 982334 w 1831086"/>
                <a:gd name="connsiteY44" fmla="*/ 9758 h 4011930"/>
                <a:gd name="connsiteX45" fmla="*/ 1121551 w 1831086"/>
                <a:gd name="connsiteY45" fmla="*/ 156 h 4011930"/>
                <a:gd name="connsiteX46" fmla="*/ 1299859 w 1831086"/>
                <a:gd name="connsiteY46" fmla="*/ 26903 h 4011930"/>
                <a:gd name="connsiteX47" fmla="*/ 1304660 w 1831086"/>
                <a:gd name="connsiteY47" fmla="*/ 1554179 h 401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831086" h="4011930">
                  <a:moveTo>
                    <a:pt x="1304660" y="1554179"/>
                  </a:moveTo>
                  <a:cubicBezTo>
                    <a:pt x="1273799" y="2008179"/>
                    <a:pt x="1218935" y="2403200"/>
                    <a:pt x="1220992" y="2856514"/>
                  </a:cubicBezTo>
                  <a:cubicBezTo>
                    <a:pt x="1220992" y="2862000"/>
                    <a:pt x="1216191" y="2962127"/>
                    <a:pt x="1216191" y="2967613"/>
                  </a:cubicBezTo>
                  <a:cubicBezTo>
                    <a:pt x="1218935" y="3019048"/>
                    <a:pt x="1233336" y="3123290"/>
                    <a:pt x="1234708" y="3161695"/>
                  </a:cubicBezTo>
                  <a:cubicBezTo>
                    <a:pt x="1238137" y="3242619"/>
                    <a:pt x="1254596" y="3217244"/>
                    <a:pt x="1294373" y="3304341"/>
                  </a:cubicBezTo>
                  <a:cubicBezTo>
                    <a:pt x="1330034" y="3382522"/>
                    <a:pt x="1368439" y="3414755"/>
                    <a:pt x="1413016" y="3487450"/>
                  </a:cubicBezTo>
                  <a:cubicBezTo>
                    <a:pt x="1457593" y="3560144"/>
                    <a:pt x="1539203" y="3582090"/>
                    <a:pt x="1618756" y="3602664"/>
                  </a:cubicBezTo>
                  <a:cubicBezTo>
                    <a:pt x="1685279" y="3619123"/>
                    <a:pt x="1713396" y="3647241"/>
                    <a:pt x="1779919" y="3664386"/>
                  </a:cubicBezTo>
                  <a:cubicBezTo>
                    <a:pt x="1819010" y="3677416"/>
                    <a:pt x="1843013" y="3730909"/>
                    <a:pt x="1827239" y="3761770"/>
                  </a:cubicBezTo>
                  <a:lnTo>
                    <a:pt x="1823810" y="3772057"/>
                  </a:lnTo>
                  <a:cubicBezTo>
                    <a:pt x="1821067" y="3785087"/>
                    <a:pt x="1797064" y="3795374"/>
                    <a:pt x="1797064" y="3795374"/>
                  </a:cubicBezTo>
                  <a:lnTo>
                    <a:pt x="1795692" y="3797431"/>
                  </a:lnTo>
                  <a:cubicBezTo>
                    <a:pt x="1786777" y="3815262"/>
                    <a:pt x="1517943" y="3820063"/>
                    <a:pt x="1506285" y="3813890"/>
                  </a:cubicBezTo>
                  <a:cubicBezTo>
                    <a:pt x="1424675" y="3805661"/>
                    <a:pt x="1244995" y="3784401"/>
                    <a:pt x="1244995" y="3784401"/>
                  </a:cubicBezTo>
                  <a:cubicBezTo>
                    <a:pt x="1244309" y="3781658"/>
                    <a:pt x="1241566" y="3726108"/>
                    <a:pt x="1169557" y="3729537"/>
                  </a:cubicBezTo>
                  <a:cubicBezTo>
                    <a:pt x="1144183" y="3730909"/>
                    <a:pt x="1170243" y="3765199"/>
                    <a:pt x="1153784" y="3777543"/>
                  </a:cubicBezTo>
                  <a:cubicBezTo>
                    <a:pt x="1135267" y="3791259"/>
                    <a:pt x="1089319" y="3787830"/>
                    <a:pt x="1066687" y="3787144"/>
                  </a:cubicBezTo>
                  <a:cubicBezTo>
                    <a:pt x="1026225" y="3785773"/>
                    <a:pt x="849289" y="3803603"/>
                    <a:pt x="851346" y="3750797"/>
                  </a:cubicBezTo>
                  <a:cubicBezTo>
                    <a:pt x="856147" y="3690446"/>
                    <a:pt x="814313" y="3649298"/>
                    <a:pt x="821857" y="3593063"/>
                  </a:cubicBezTo>
                  <a:cubicBezTo>
                    <a:pt x="830772" y="3525854"/>
                    <a:pt x="790996" y="3438758"/>
                    <a:pt x="804712" y="3368120"/>
                  </a:cubicBezTo>
                  <a:cubicBezTo>
                    <a:pt x="813627" y="3324915"/>
                    <a:pt x="795796" y="3063625"/>
                    <a:pt x="784138" y="2921665"/>
                  </a:cubicBezTo>
                  <a:cubicBezTo>
                    <a:pt x="761506" y="2637058"/>
                    <a:pt x="753962" y="2359994"/>
                    <a:pt x="731331" y="2075387"/>
                  </a:cubicBezTo>
                  <a:cubicBezTo>
                    <a:pt x="727216" y="2023952"/>
                    <a:pt x="688126" y="1623445"/>
                    <a:pt x="688126" y="1612472"/>
                  </a:cubicBezTo>
                  <a:cubicBezTo>
                    <a:pt x="670981" y="1621387"/>
                    <a:pt x="587999" y="2181001"/>
                    <a:pt x="587313" y="2187173"/>
                  </a:cubicBezTo>
                  <a:cubicBezTo>
                    <a:pt x="559195" y="2231750"/>
                    <a:pt x="564682" y="2326390"/>
                    <a:pt x="557824" y="2378511"/>
                  </a:cubicBezTo>
                  <a:cubicBezTo>
                    <a:pt x="557824" y="2427889"/>
                    <a:pt x="544108" y="2480695"/>
                    <a:pt x="537935" y="2530073"/>
                  </a:cubicBezTo>
                  <a:cubicBezTo>
                    <a:pt x="507760" y="2759816"/>
                    <a:pt x="525591" y="2995045"/>
                    <a:pt x="538621" y="3224788"/>
                  </a:cubicBezTo>
                  <a:cubicBezTo>
                    <a:pt x="542736" y="3289939"/>
                    <a:pt x="546165" y="3355776"/>
                    <a:pt x="550280" y="3420927"/>
                  </a:cubicBezTo>
                  <a:cubicBezTo>
                    <a:pt x="553023" y="3470305"/>
                    <a:pt x="570168" y="3603350"/>
                    <a:pt x="528334" y="3635582"/>
                  </a:cubicBezTo>
                  <a:cubicBezTo>
                    <a:pt x="474842" y="3676730"/>
                    <a:pt x="477585" y="3669872"/>
                    <a:pt x="519419" y="3728165"/>
                  </a:cubicBezTo>
                  <a:cubicBezTo>
                    <a:pt x="539307" y="3756283"/>
                    <a:pt x="552337" y="3787830"/>
                    <a:pt x="568111" y="3818005"/>
                  </a:cubicBezTo>
                  <a:cubicBezTo>
                    <a:pt x="590056" y="3858467"/>
                    <a:pt x="640120" y="3975053"/>
                    <a:pt x="568796" y="3986712"/>
                  </a:cubicBezTo>
                  <a:cubicBezTo>
                    <a:pt x="537935" y="3999742"/>
                    <a:pt x="537935" y="3999742"/>
                    <a:pt x="500216" y="4008658"/>
                  </a:cubicBezTo>
                  <a:cubicBezTo>
                    <a:pt x="467298" y="4016201"/>
                    <a:pt x="401461" y="4014830"/>
                    <a:pt x="368543" y="4011401"/>
                  </a:cubicBezTo>
                  <a:cubicBezTo>
                    <a:pt x="267730" y="4000428"/>
                    <a:pt x="118226" y="3964081"/>
                    <a:pt x="116854" y="3837893"/>
                  </a:cubicBezTo>
                  <a:cubicBezTo>
                    <a:pt x="116168" y="3792631"/>
                    <a:pt x="124398" y="3745996"/>
                    <a:pt x="116168" y="3700733"/>
                  </a:cubicBezTo>
                  <a:cubicBezTo>
                    <a:pt x="107253" y="3652727"/>
                    <a:pt x="40045" y="3654785"/>
                    <a:pt x="13984" y="3615694"/>
                  </a:cubicBezTo>
                  <a:cubicBezTo>
                    <a:pt x="-15505" y="3569746"/>
                    <a:pt x="11241" y="3481963"/>
                    <a:pt x="8498" y="3427785"/>
                  </a:cubicBezTo>
                  <a:cubicBezTo>
                    <a:pt x="-2475" y="3250849"/>
                    <a:pt x="9869" y="3073912"/>
                    <a:pt x="19471" y="2896976"/>
                  </a:cubicBezTo>
                  <a:cubicBezTo>
                    <a:pt x="44159" y="2432003"/>
                    <a:pt x="59933" y="1965659"/>
                    <a:pt x="96280" y="1501372"/>
                  </a:cubicBezTo>
                  <a:cubicBezTo>
                    <a:pt x="119597" y="1203736"/>
                    <a:pt x="144286" y="905412"/>
                    <a:pt x="172404" y="607775"/>
                  </a:cubicBezTo>
                  <a:cubicBezTo>
                    <a:pt x="184748" y="477473"/>
                    <a:pt x="197779" y="346485"/>
                    <a:pt x="213552" y="216183"/>
                  </a:cubicBezTo>
                  <a:cubicBezTo>
                    <a:pt x="221096" y="154461"/>
                    <a:pt x="220410" y="75594"/>
                    <a:pt x="247156" y="17987"/>
                  </a:cubicBezTo>
                  <a:cubicBezTo>
                    <a:pt x="248528" y="14558"/>
                    <a:pt x="949415" y="22102"/>
                    <a:pt x="950101" y="18673"/>
                  </a:cubicBezTo>
                  <a:cubicBezTo>
                    <a:pt x="959017" y="9758"/>
                    <a:pt x="970675" y="10443"/>
                    <a:pt x="982334" y="9758"/>
                  </a:cubicBezTo>
                  <a:cubicBezTo>
                    <a:pt x="1028968" y="7014"/>
                    <a:pt x="1075603" y="3585"/>
                    <a:pt x="1121551" y="156"/>
                  </a:cubicBezTo>
                  <a:cubicBezTo>
                    <a:pt x="1139382" y="-1215"/>
                    <a:pt x="1286143" y="6329"/>
                    <a:pt x="1299859" y="26903"/>
                  </a:cubicBezTo>
                  <a:cubicBezTo>
                    <a:pt x="1298487" y="42676"/>
                    <a:pt x="1305345" y="1537034"/>
                    <a:pt x="1304660" y="1554179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5CCA36E-0A32-4875-8F9A-73AA2A1D79C0}"/>
                </a:ext>
              </a:extLst>
            </p:cNvPr>
            <p:cNvSpPr/>
            <p:nvPr/>
          </p:nvSpPr>
          <p:spPr>
            <a:xfrm flipH="1">
              <a:off x="10400920" y="1840542"/>
              <a:ext cx="591749" cy="1563521"/>
            </a:xfrm>
            <a:custGeom>
              <a:avLst/>
              <a:gdLst>
                <a:gd name="connsiteX0" fmla="*/ 750892 w 747522"/>
                <a:gd name="connsiteY0" fmla="*/ 1914068 h 1975104"/>
                <a:gd name="connsiteX1" fmla="*/ 743348 w 747522"/>
                <a:gd name="connsiteY1" fmla="*/ 1778279 h 1975104"/>
                <a:gd name="connsiteX2" fmla="*/ 669967 w 747522"/>
                <a:gd name="connsiteY2" fmla="*/ 969721 h 1975104"/>
                <a:gd name="connsiteX3" fmla="*/ 565726 w 747522"/>
                <a:gd name="connsiteY3" fmla="*/ 469087 h 1975104"/>
                <a:gd name="connsiteX4" fmla="*/ 518406 w 747522"/>
                <a:gd name="connsiteY4" fmla="*/ 98069 h 1975104"/>
                <a:gd name="connsiteX5" fmla="*/ 508804 w 747522"/>
                <a:gd name="connsiteY5" fmla="*/ 85725 h 1975104"/>
                <a:gd name="connsiteX6" fmla="*/ 491659 w 747522"/>
                <a:gd name="connsiteY6" fmla="*/ 107671 h 1975104"/>
                <a:gd name="connsiteX7" fmla="*/ 409363 w 747522"/>
                <a:gd name="connsiteY7" fmla="*/ 263347 h 1975104"/>
                <a:gd name="connsiteX8" fmla="*/ 357243 w 747522"/>
                <a:gd name="connsiteY8" fmla="*/ 269519 h 1975104"/>
                <a:gd name="connsiteX9" fmla="*/ 102125 w 747522"/>
                <a:gd name="connsiteY9" fmla="*/ 59665 h 1975104"/>
                <a:gd name="connsiteX10" fmla="*/ 67835 w 747522"/>
                <a:gd name="connsiteY10" fmla="*/ 0 h 1975104"/>
                <a:gd name="connsiteX11" fmla="*/ 17772 w 747522"/>
                <a:gd name="connsiteY11" fmla="*/ 43205 h 1975104"/>
                <a:gd name="connsiteX12" fmla="*/ 1312 w 747522"/>
                <a:gd name="connsiteY12" fmla="*/ 95326 h 1975104"/>
                <a:gd name="connsiteX13" fmla="*/ 36288 w 747522"/>
                <a:gd name="connsiteY13" fmla="*/ 135788 h 1975104"/>
                <a:gd name="connsiteX14" fmla="*/ 93895 w 747522"/>
                <a:gd name="connsiteY14" fmla="*/ 211912 h 1975104"/>
                <a:gd name="connsiteX15" fmla="*/ 323638 w 747522"/>
                <a:gd name="connsiteY15" fmla="*/ 756437 h 1975104"/>
                <a:gd name="connsiteX16" fmla="*/ 368901 w 747522"/>
                <a:gd name="connsiteY16" fmla="*/ 984809 h 1975104"/>
                <a:gd name="connsiteX17" fmla="*/ 415536 w 747522"/>
                <a:gd name="connsiteY17" fmla="*/ 1261186 h 1975104"/>
                <a:gd name="connsiteX18" fmla="*/ 458055 w 747522"/>
                <a:gd name="connsiteY18" fmla="*/ 1675409 h 1975104"/>
                <a:gd name="connsiteX19" fmla="*/ 472457 w 747522"/>
                <a:gd name="connsiteY19" fmla="*/ 1942186 h 1975104"/>
                <a:gd name="connsiteX20" fmla="*/ 474514 w 747522"/>
                <a:gd name="connsiteY20" fmla="*/ 1981276 h 1975104"/>
                <a:gd name="connsiteX21" fmla="*/ 713173 w 747522"/>
                <a:gd name="connsiteY21" fmla="*/ 1971675 h 1975104"/>
                <a:gd name="connsiteX22" fmla="*/ 746091 w 747522"/>
                <a:gd name="connsiteY22" fmla="*/ 1970303 h 1975104"/>
                <a:gd name="connsiteX23" fmla="*/ 750892 w 747522"/>
                <a:gd name="connsiteY23" fmla="*/ 1914068 h 197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47522" h="1975104">
                  <a:moveTo>
                    <a:pt x="750892" y="1914068"/>
                  </a:moveTo>
                  <a:cubicBezTo>
                    <a:pt x="750206" y="1900352"/>
                    <a:pt x="745405" y="1810512"/>
                    <a:pt x="743348" y="1778279"/>
                  </a:cubicBezTo>
                  <a:cubicBezTo>
                    <a:pt x="739919" y="1715186"/>
                    <a:pt x="675454" y="1010183"/>
                    <a:pt x="669967" y="969721"/>
                  </a:cubicBezTo>
                  <a:cubicBezTo>
                    <a:pt x="648022" y="801700"/>
                    <a:pt x="597273" y="635737"/>
                    <a:pt x="565726" y="469087"/>
                  </a:cubicBezTo>
                  <a:cubicBezTo>
                    <a:pt x="547895" y="375133"/>
                    <a:pt x="518406" y="100127"/>
                    <a:pt x="518406" y="98069"/>
                  </a:cubicBezTo>
                  <a:cubicBezTo>
                    <a:pt x="514977" y="93955"/>
                    <a:pt x="517034" y="86411"/>
                    <a:pt x="508804" y="85725"/>
                  </a:cubicBezTo>
                  <a:cubicBezTo>
                    <a:pt x="499203" y="90526"/>
                    <a:pt x="496460" y="100127"/>
                    <a:pt x="491659" y="107671"/>
                  </a:cubicBezTo>
                  <a:cubicBezTo>
                    <a:pt x="471085" y="145390"/>
                    <a:pt x="427880" y="224257"/>
                    <a:pt x="409363" y="263347"/>
                  </a:cubicBezTo>
                  <a:cubicBezTo>
                    <a:pt x="402505" y="277063"/>
                    <a:pt x="381246" y="272948"/>
                    <a:pt x="357243" y="269519"/>
                  </a:cubicBezTo>
                  <a:cubicBezTo>
                    <a:pt x="351070" y="269519"/>
                    <a:pt x="178249" y="119329"/>
                    <a:pt x="102125" y="59665"/>
                  </a:cubicBezTo>
                  <a:cubicBezTo>
                    <a:pt x="81551" y="43891"/>
                    <a:pt x="64406" y="28804"/>
                    <a:pt x="67835" y="0"/>
                  </a:cubicBezTo>
                  <a:cubicBezTo>
                    <a:pt x="42460" y="3429"/>
                    <a:pt x="21886" y="9601"/>
                    <a:pt x="17772" y="43205"/>
                  </a:cubicBezTo>
                  <a:cubicBezTo>
                    <a:pt x="17086" y="71323"/>
                    <a:pt x="6799" y="76124"/>
                    <a:pt x="1312" y="95326"/>
                  </a:cubicBezTo>
                  <a:cubicBezTo>
                    <a:pt x="-5546" y="117958"/>
                    <a:pt x="15714" y="122758"/>
                    <a:pt x="36288" y="135788"/>
                  </a:cubicBezTo>
                  <a:cubicBezTo>
                    <a:pt x="59605" y="150876"/>
                    <a:pt x="76750" y="190652"/>
                    <a:pt x="93895" y="211912"/>
                  </a:cubicBezTo>
                  <a:cubicBezTo>
                    <a:pt x="199509" y="341528"/>
                    <a:pt x="315409" y="719404"/>
                    <a:pt x="323638" y="756437"/>
                  </a:cubicBezTo>
                  <a:cubicBezTo>
                    <a:pt x="340098" y="831875"/>
                    <a:pt x="355185" y="907999"/>
                    <a:pt x="368901" y="984809"/>
                  </a:cubicBezTo>
                  <a:cubicBezTo>
                    <a:pt x="386046" y="1076706"/>
                    <a:pt x="401820" y="1168603"/>
                    <a:pt x="415536" y="1261186"/>
                  </a:cubicBezTo>
                  <a:cubicBezTo>
                    <a:pt x="436110" y="1398346"/>
                    <a:pt x="448454" y="1536878"/>
                    <a:pt x="458055" y="1675409"/>
                  </a:cubicBezTo>
                  <a:cubicBezTo>
                    <a:pt x="464227" y="1763878"/>
                    <a:pt x="468342" y="1853032"/>
                    <a:pt x="472457" y="1942186"/>
                  </a:cubicBezTo>
                  <a:cubicBezTo>
                    <a:pt x="473143" y="1954530"/>
                    <a:pt x="460113" y="1974418"/>
                    <a:pt x="474514" y="1981276"/>
                  </a:cubicBezTo>
                  <a:cubicBezTo>
                    <a:pt x="480687" y="1984019"/>
                    <a:pt x="656251" y="1973732"/>
                    <a:pt x="713173" y="1971675"/>
                  </a:cubicBezTo>
                  <a:cubicBezTo>
                    <a:pt x="718659" y="1971675"/>
                    <a:pt x="740605" y="1973047"/>
                    <a:pt x="746091" y="1970303"/>
                  </a:cubicBezTo>
                  <a:cubicBezTo>
                    <a:pt x="757750" y="1964817"/>
                    <a:pt x="752263" y="1925726"/>
                    <a:pt x="750892" y="191406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F375686-F1A1-4971-B9FD-B4853248500E}"/>
                </a:ext>
              </a:extLst>
            </p:cNvPr>
            <p:cNvSpPr/>
            <p:nvPr/>
          </p:nvSpPr>
          <p:spPr>
            <a:xfrm flipH="1">
              <a:off x="9855906" y="1954549"/>
              <a:ext cx="722043" cy="2660158"/>
            </a:xfrm>
            <a:custGeom>
              <a:avLst/>
              <a:gdLst>
                <a:gd name="connsiteX0" fmla="*/ 0 w 912114"/>
                <a:gd name="connsiteY0" fmla="*/ 0 h 3360420"/>
                <a:gd name="connsiteX1" fmla="*/ 11659 w 912114"/>
                <a:gd name="connsiteY1" fmla="*/ 10287 h 3360420"/>
                <a:gd name="connsiteX2" fmla="*/ 32233 w 912114"/>
                <a:gd name="connsiteY2" fmla="*/ 99441 h 3360420"/>
                <a:gd name="connsiteX3" fmla="*/ 355244 w 912114"/>
                <a:gd name="connsiteY3" fmla="*/ 221513 h 3360420"/>
                <a:gd name="connsiteX4" fmla="*/ 639851 w 912114"/>
                <a:gd name="connsiteY4" fmla="*/ 691972 h 3360420"/>
                <a:gd name="connsiteX5" fmla="*/ 844220 w 912114"/>
                <a:gd name="connsiteY5" fmla="*/ 1599971 h 3360420"/>
                <a:gd name="connsiteX6" fmla="*/ 918286 w 912114"/>
                <a:gd name="connsiteY6" fmla="*/ 2125294 h 3360420"/>
                <a:gd name="connsiteX7" fmla="*/ 593903 w 912114"/>
                <a:gd name="connsiteY7" fmla="*/ 2111578 h 3360420"/>
                <a:gd name="connsiteX8" fmla="*/ 477317 w 912114"/>
                <a:gd name="connsiteY8" fmla="*/ 1719986 h 3360420"/>
                <a:gd name="connsiteX9" fmla="*/ 571271 w 912114"/>
                <a:gd name="connsiteY9" fmla="*/ 3339846 h 3360420"/>
                <a:gd name="connsiteX10" fmla="*/ 281178 w 912114"/>
                <a:gd name="connsiteY10" fmla="*/ 3367278 h 3360420"/>
                <a:gd name="connsiteX11" fmla="*/ 212598 w 912114"/>
                <a:gd name="connsiteY11" fmla="*/ 2028596 h 3360420"/>
                <a:gd name="connsiteX12" fmla="*/ 128245 w 912114"/>
                <a:gd name="connsiteY12" fmla="*/ 866851 h 3360420"/>
                <a:gd name="connsiteX13" fmla="*/ 0 w 912114"/>
                <a:gd name="connsiteY13" fmla="*/ 0 h 336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2114" h="3360420">
                  <a:moveTo>
                    <a:pt x="0" y="0"/>
                  </a:moveTo>
                  <a:cubicBezTo>
                    <a:pt x="12344" y="7544"/>
                    <a:pt x="11659" y="10287"/>
                    <a:pt x="11659" y="10287"/>
                  </a:cubicBezTo>
                  <a:lnTo>
                    <a:pt x="32233" y="99441"/>
                  </a:lnTo>
                  <a:cubicBezTo>
                    <a:pt x="32233" y="99441"/>
                    <a:pt x="237973" y="151562"/>
                    <a:pt x="355244" y="221513"/>
                  </a:cubicBezTo>
                  <a:cubicBezTo>
                    <a:pt x="472516" y="291465"/>
                    <a:pt x="619277" y="590474"/>
                    <a:pt x="639851" y="691972"/>
                  </a:cubicBezTo>
                  <a:cubicBezTo>
                    <a:pt x="660425" y="793471"/>
                    <a:pt x="799643" y="1282446"/>
                    <a:pt x="844220" y="1599971"/>
                  </a:cubicBezTo>
                  <a:cubicBezTo>
                    <a:pt x="888797" y="1917497"/>
                    <a:pt x="918286" y="2125294"/>
                    <a:pt x="918286" y="2125294"/>
                  </a:cubicBezTo>
                  <a:lnTo>
                    <a:pt x="593903" y="2111578"/>
                  </a:lnTo>
                  <a:lnTo>
                    <a:pt x="477317" y="1719986"/>
                  </a:lnTo>
                  <a:lnTo>
                    <a:pt x="571271" y="3339846"/>
                  </a:lnTo>
                  <a:lnTo>
                    <a:pt x="281178" y="3367278"/>
                  </a:lnTo>
                  <a:cubicBezTo>
                    <a:pt x="281178" y="3367278"/>
                    <a:pt x="236601" y="2406472"/>
                    <a:pt x="212598" y="2028596"/>
                  </a:cubicBezTo>
                  <a:cubicBezTo>
                    <a:pt x="188595" y="1654150"/>
                    <a:pt x="193396" y="1313993"/>
                    <a:pt x="128245" y="866851"/>
                  </a:cubicBezTo>
                  <a:cubicBezTo>
                    <a:pt x="81610" y="545211"/>
                    <a:pt x="5486" y="22014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E77E6B3-0452-4476-A546-2861159CE9A1}"/>
                </a:ext>
              </a:extLst>
            </p:cNvPr>
            <p:cNvSpPr/>
            <p:nvPr/>
          </p:nvSpPr>
          <p:spPr>
            <a:xfrm flipH="1">
              <a:off x="10485116" y="1158441"/>
              <a:ext cx="515745" cy="895767"/>
            </a:xfrm>
            <a:custGeom>
              <a:avLst/>
              <a:gdLst>
                <a:gd name="connsiteX0" fmla="*/ 622706 w 651510"/>
                <a:gd name="connsiteY0" fmla="*/ 160770 h 1131570"/>
                <a:gd name="connsiteX1" fmla="*/ 226314 w 651510"/>
                <a:gd name="connsiteY1" fmla="*/ 21553 h 1131570"/>
                <a:gd name="connsiteX2" fmla="*/ 23317 w 651510"/>
                <a:gd name="connsiteY2" fmla="*/ 235522 h 1131570"/>
                <a:gd name="connsiteX3" fmla="*/ 26746 w 651510"/>
                <a:gd name="connsiteY3" fmla="*/ 410401 h 1131570"/>
                <a:gd name="connsiteX4" fmla="*/ 0 w 651510"/>
                <a:gd name="connsiteY4" fmla="*/ 465951 h 1131570"/>
                <a:gd name="connsiteX5" fmla="*/ 74066 w 651510"/>
                <a:gd name="connsiteY5" fmla="*/ 652489 h 1131570"/>
                <a:gd name="connsiteX6" fmla="*/ 92583 w 651510"/>
                <a:gd name="connsiteY6" fmla="*/ 697751 h 1131570"/>
                <a:gd name="connsiteX7" fmla="*/ 73381 w 651510"/>
                <a:gd name="connsiteY7" fmla="*/ 863029 h 1131570"/>
                <a:gd name="connsiteX8" fmla="*/ 104242 w 651510"/>
                <a:gd name="connsiteY8" fmla="*/ 925437 h 1131570"/>
                <a:gd name="connsiteX9" fmla="*/ 306553 w 651510"/>
                <a:gd name="connsiteY9" fmla="*/ 1084543 h 1131570"/>
                <a:gd name="connsiteX10" fmla="*/ 367589 w 651510"/>
                <a:gd name="connsiteY10" fmla="*/ 1132549 h 1131570"/>
                <a:gd name="connsiteX11" fmla="*/ 434111 w 651510"/>
                <a:gd name="connsiteY11" fmla="*/ 1107860 h 1131570"/>
                <a:gd name="connsiteX12" fmla="*/ 517093 w 651510"/>
                <a:gd name="connsiteY12" fmla="*/ 959041 h 1131570"/>
                <a:gd name="connsiteX13" fmla="*/ 509549 w 651510"/>
                <a:gd name="connsiteY13" fmla="*/ 887032 h 1131570"/>
                <a:gd name="connsiteX14" fmla="*/ 643966 w 651510"/>
                <a:gd name="connsiteY14" fmla="*/ 576365 h 1131570"/>
                <a:gd name="connsiteX15" fmla="*/ 649453 w 651510"/>
                <a:gd name="connsiteY15" fmla="*/ 461150 h 1131570"/>
                <a:gd name="connsiteX16" fmla="*/ 622706 w 651510"/>
                <a:gd name="connsiteY16" fmla="*/ 160770 h 1131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510" h="1131570">
                  <a:moveTo>
                    <a:pt x="622706" y="160770"/>
                  </a:moveTo>
                  <a:cubicBezTo>
                    <a:pt x="554812" y="8522"/>
                    <a:pt x="386105" y="-29882"/>
                    <a:pt x="226314" y="21553"/>
                  </a:cubicBezTo>
                  <a:cubicBezTo>
                    <a:pt x="124130" y="54471"/>
                    <a:pt x="45949" y="123051"/>
                    <a:pt x="23317" y="235522"/>
                  </a:cubicBezTo>
                  <a:cubicBezTo>
                    <a:pt x="12344" y="289700"/>
                    <a:pt x="28118" y="410401"/>
                    <a:pt x="26746" y="410401"/>
                  </a:cubicBezTo>
                  <a:cubicBezTo>
                    <a:pt x="4115" y="413830"/>
                    <a:pt x="0" y="440576"/>
                    <a:pt x="0" y="465951"/>
                  </a:cubicBezTo>
                  <a:cubicBezTo>
                    <a:pt x="0" y="540017"/>
                    <a:pt x="20574" y="613398"/>
                    <a:pt x="74066" y="652489"/>
                  </a:cubicBezTo>
                  <a:cubicBezTo>
                    <a:pt x="89154" y="663461"/>
                    <a:pt x="93269" y="678549"/>
                    <a:pt x="92583" y="697751"/>
                  </a:cubicBezTo>
                  <a:cubicBezTo>
                    <a:pt x="89840" y="789649"/>
                    <a:pt x="72009" y="851371"/>
                    <a:pt x="73381" y="863029"/>
                  </a:cubicBezTo>
                  <a:cubicBezTo>
                    <a:pt x="70637" y="890461"/>
                    <a:pt x="82982" y="908978"/>
                    <a:pt x="104242" y="925437"/>
                  </a:cubicBezTo>
                  <a:cubicBezTo>
                    <a:pt x="171450" y="978244"/>
                    <a:pt x="240716" y="1030364"/>
                    <a:pt x="306553" y="1084543"/>
                  </a:cubicBezTo>
                  <a:cubicBezTo>
                    <a:pt x="316840" y="1092772"/>
                    <a:pt x="357988" y="1124319"/>
                    <a:pt x="367589" y="1132549"/>
                  </a:cubicBezTo>
                  <a:cubicBezTo>
                    <a:pt x="373075" y="1135978"/>
                    <a:pt x="416966" y="1144207"/>
                    <a:pt x="434111" y="1107860"/>
                  </a:cubicBezTo>
                  <a:cubicBezTo>
                    <a:pt x="460172" y="1052996"/>
                    <a:pt x="486232" y="1011848"/>
                    <a:pt x="517093" y="959041"/>
                  </a:cubicBezTo>
                  <a:cubicBezTo>
                    <a:pt x="517093" y="954926"/>
                    <a:pt x="481432" y="924751"/>
                    <a:pt x="509549" y="887032"/>
                  </a:cubicBezTo>
                  <a:cubicBezTo>
                    <a:pt x="565099" y="812966"/>
                    <a:pt x="637794" y="593510"/>
                    <a:pt x="643966" y="576365"/>
                  </a:cubicBezTo>
                  <a:cubicBezTo>
                    <a:pt x="655625" y="527673"/>
                    <a:pt x="643280" y="489954"/>
                    <a:pt x="649453" y="461150"/>
                  </a:cubicBezTo>
                  <a:cubicBezTo>
                    <a:pt x="665912" y="398743"/>
                    <a:pt x="659054" y="226607"/>
                    <a:pt x="622706" y="16077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3381696-2403-4204-BC8E-9B61ABB6928C}"/>
                </a:ext>
              </a:extLst>
            </p:cNvPr>
            <p:cNvSpPr/>
            <p:nvPr/>
          </p:nvSpPr>
          <p:spPr>
            <a:xfrm flipH="1">
              <a:off x="10593150" y="1786253"/>
              <a:ext cx="276874" cy="271445"/>
            </a:xfrm>
            <a:custGeom>
              <a:avLst/>
              <a:gdLst>
                <a:gd name="connsiteX0" fmla="*/ 351815 w 349758"/>
                <a:gd name="connsiteY0" fmla="*/ 165278 h 342900"/>
                <a:gd name="connsiteX1" fmla="*/ 266776 w 349758"/>
                <a:gd name="connsiteY1" fmla="*/ 317525 h 342900"/>
                <a:gd name="connsiteX2" fmla="*/ 183794 w 349758"/>
                <a:gd name="connsiteY2" fmla="*/ 309982 h 342900"/>
                <a:gd name="connsiteX3" fmla="*/ 121387 w 349758"/>
                <a:gd name="connsiteY3" fmla="*/ 210541 h 342900"/>
                <a:gd name="connsiteX4" fmla="*/ 0 w 349758"/>
                <a:gd name="connsiteY4" fmla="*/ 0 h 342900"/>
                <a:gd name="connsiteX5" fmla="*/ 111785 w 349758"/>
                <a:gd name="connsiteY5" fmla="*/ 93955 h 342900"/>
                <a:gd name="connsiteX6" fmla="*/ 336728 w 349758"/>
                <a:gd name="connsiteY6" fmla="*/ 106985 h 342900"/>
                <a:gd name="connsiteX7" fmla="*/ 351815 w 349758"/>
                <a:gd name="connsiteY7" fmla="*/ 16527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758" h="342900">
                  <a:moveTo>
                    <a:pt x="351815" y="165278"/>
                  </a:moveTo>
                  <a:cubicBezTo>
                    <a:pt x="320954" y="218084"/>
                    <a:pt x="295580" y="264033"/>
                    <a:pt x="266776" y="317525"/>
                  </a:cubicBezTo>
                  <a:cubicBezTo>
                    <a:pt x="245516" y="353873"/>
                    <a:pt x="215341" y="361417"/>
                    <a:pt x="183794" y="309982"/>
                  </a:cubicBezTo>
                  <a:cubicBezTo>
                    <a:pt x="159791" y="275006"/>
                    <a:pt x="139903" y="242773"/>
                    <a:pt x="121387" y="210541"/>
                  </a:cubicBezTo>
                  <a:cubicBezTo>
                    <a:pt x="84353" y="145390"/>
                    <a:pt x="4115" y="10287"/>
                    <a:pt x="0" y="0"/>
                  </a:cubicBezTo>
                  <a:cubicBezTo>
                    <a:pt x="37719" y="39776"/>
                    <a:pt x="76810" y="66523"/>
                    <a:pt x="111785" y="93955"/>
                  </a:cubicBezTo>
                  <a:cubicBezTo>
                    <a:pt x="183109" y="150876"/>
                    <a:pt x="262661" y="165964"/>
                    <a:pt x="336728" y="106985"/>
                  </a:cubicBezTo>
                  <a:cubicBezTo>
                    <a:pt x="338099" y="160477"/>
                    <a:pt x="351130" y="161849"/>
                    <a:pt x="351815" y="16527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3CE35DD-E94A-46B7-9C22-7123A98B18D8}"/>
                </a:ext>
              </a:extLst>
            </p:cNvPr>
            <p:cNvSpPr/>
            <p:nvPr/>
          </p:nvSpPr>
          <p:spPr>
            <a:xfrm flipH="1">
              <a:off x="9859845" y="3741599"/>
              <a:ext cx="228013" cy="407167"/>
            </a:xfrm>
            <a:custGeom>
              <a:avLst/>
              <a:gdLst>
                <a:gd name="connsiteX0" fmla="*/ 288211 w 288036"/>
                <a:gd name="connsiteY0" fmla="*/ 224436 h 514350"/>
                <a:gd name="connsiteX1" fmla="*/ 288896 w 288036"/>
                <a:gd name="connsiteY1" fmla="*/ 286843 h 514350"/>
                <a:gd name="connsiteX2" fmla="*/ 113332 w 288036"/>
                <a:gd name="connsiteY2" fmla="*/ 504928 h 514350"/>
                <a:gd name="connsiteX3" fmla="*/ 52981 w 288036"/>
                <a:gd name="connsiteY3" fmla="*/ 481611 h 514350"/>
                <a:gd name="connsiteX4" fmla="*/ 61897 w 288036"/>
                <a:gd name="connsiteY4" fmla="*/ 441148 h 514350"/>
                <a:gd name="connsiteX5" fmla="*/ 82471 w 288036"/>
                <a:gd name="connsiteY5" fmla="*/ 380798 h 514350"/>
                <a:gd name="connsiteX6" fmla="*/ 133906 w 288036"/>
                <a:gd name="connsiteY6" fmla="*/ 195632 h 514350"/>
                <a:gd name="connsiteX7" fmla="*/ 87271 w 288036"/>
                <a:gd name="connsiteY7" fmla="*/ 246381 h 514350"/>
                <a:gd name="connsiteX8" fmla="*/ 82471 w 288036"/>
                <a:gd name="connsiteY8" fmla="*/ 303988 h 514350"/>
                <a:gd name="connsiteX9" fmla="*/ 40637 w 288036"/>
                <a:gd name="connsiteY9" fmla="*/ 382170 h 514350"/>
                <a:gd name="connsiteX10" fmla="*/ 1546 w 288036"/>
                <a:gd name="connsiteY10" fmla="*/ 373254 h 514350"/>
                <a:gd name="connsiteX11" fmla="*/ 7718 w 288036"/>
                <a:gd name="connsiteY11" fmla="*/ 80418 h 514350"/>
                <a:gd name="connsiteX12" fmla="*/ 42008 w 288036"/>
                <a:gd name="connsiteY12" fmla="*/ 6351 h 514350"/>
                <a:gd name="connsiteX13" fmla="*/ 66011 w 288036"/>
                <a:gd name="connsiteY13" fmla="*/ 865 h 514350"/>
                <a:gd name="connsiteX14" fmla="*/ 252549 w 288036"/>
                <a:gd name="connsiteY14" fmla="*/ 27611 h 514350"/>
                <a:gd name="connsiteX15" fmla="*/ 272437 w 288036"/>
                <a:gd name="connsiteY15" fmla="*/ 37898 h 514350"/>
                <a:gd name="connsiteX16" fmla="*/ 288211 w 288036"/>
                <a:gd name="connsiteY16" fmla="*/ 224436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036" h="514350">
                  <a:moveTo>
                    <a:pt x="288211" y="224436"/>
                  </a:moveTo>
                  <a:cubicBezTo>
                    <a:pt x="288211" y="234037"/>
                    <a:pt x="293011" y="275871"/>
                    <a:pt x="288896" y="286843"/>
                  </a:cubicBezTo>
                  <a:cubicBezTo>
                    <a:pt x="253921" y="378741"/>
                    <a:pt x="192199" y="449378"/>
                    <a:pt x="113332" y="504928"/>
                  </a:cubicBezTo>
                  <a:cubicBezTo>
                    <a:pt x="81099" y="527559"/>
                    <a:pt x="61211" y="517272"/>
                    <a:pt x="52981" y="481611"/>
                  </a:cubicBezTo>
                  <a:cubicBezTo>
                    <a:pt x="53667" y="463780"/>
                    <a:pt x="57782" y="452121"/>
                    <a:pt x="61897" y="441148"/>
                  </a:cubicBezTo>
                  <a:cubicBezTo>
                    <a:pt x="63268" y="416460"/>
                    <a:pt x="64640" y="393142"/>
                    <a:pt x="82471" y="380798"/>
                  </a:cubicBezTo>
                  <a:cubicBezTo>
                    <a:pt x="133220" y="345136"/>
                    <a:pt x="172996" y="202490"/>
                    <a:pt x="133906" y="195632"/>
                  </a:cubicBezTo>
                  <a:cubicBezTo>
                    <a:pt x="93443" y="194946"/>
                    <a:pt x="89329" y="213463"/>
                    <a:pt x="87271" y="246381"/>
                  </a:cubicBezTo>
                  <a:cubicBezTo>
                    <a:pt x="84528" y="273813"/>
                    <a:pt x="88643" y="285472"/>
                    <a:pt x="82471" y="303988"/>
                  </a:cubicBezTo>
                  <a:cubicBezTo>
                    <a:pt x="75613" y="333478"/>
                    <a:pt x="68069" y="363653"/>
                    <a:pt x="40637" y="382170"/>
                  </a:cubicBezTo>
                  <a:cubicBezTo>
                    <a:pt x="24178" y="393142"/>
                    <a:pt x="9090" y="398629"/>
                    <a:pt x="1546" y="373254"/>
                  </a:cubicBezTo>
                  <a:cubicBezTo>
                    <a:pt x="-2569" y="341022"/>
                    <a:pt x="2232" y="96191"/>
                    <a:pt x="7718" y="80418"/>
                  </a:cubicBezTo>
                  <a:cubicBezTo>
                    <a:pt x="11833" y="52300"/>
                    <a:pt x="22120" y="26925"/>
                    <a:pt x="42008" y="6351"/>
                  </a:cubicBezTo>
                  <a:cubicBezTo>
                    <a:pt x="48866" y="-1192"/>
                    <a:pt x="57096" y="-507"/>
                    <a:pt x="66011" y="865"/>
                  </a:cubicBezTo>
                  <a:cubicBezTo>
                    <a:pt x="128419" y="9095"/>
                    <a:pt x="190141" y="18010"/>
                    <a:pt x="252549" y="27611"/>
                  </a:cubicBezTo>
                  <a:cubicBezTo>
                    <a:pt x="260093" y="28983"/>
                    <a:pt x="267637" y="31040"/>
                    <a:pt x="272437" y="37898"/>
                  </a:cubicBezTo>
                  <a:cubicBezTo>
                    <a:pt x="277238" y="49557"/>
                    <a:pt x="279981" y="203862"/>
                    <a:pt x="288211" y="22443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C9D0718-1C15-409E-845D-717C1B6EAFDE}"/>
                </a:ext>
              </a:extLst>
            </p:cNvPr>
            <p:cNvSpPr/>
            <p:nvPr/>
          </p:nvSpPr>
          <p:spPr>
            <a:xfrm flipH="1">
              <a:off x="9869542" y="3583162"/>
              <a:ext cx="200869" cy="190011"/>
            </a:xfrm>
            <a:custGeom>
              <a:avLst/>
              <a:gdLst>
                <a:gd name="connsiteX0" fmla="*/ 249025 w 253746"/>
                <a:gd name="connsiteY0" fmla="*/ 240785 h 240030"/>
                <a:gd name="connsiteX1" fmla="*/ 61116 w 253746"/>
                <a:gd name="connsiteY1" fmla="*/ 211981 h 240030"/>
                <a:gd name="connsiteX2" fmla="*/ 18596 w 253746"/>
                <a:gd name="connsiteY2" fmla="*/ 206495 h 240030"/>
                <a:gd name="connsiteX3" fmla="*/ 13110 w 253746"/>
                <a:gd name="connsiteY3" fmla="*/ 205809 h 240030"/>
                <a:gd name="connsiteX4" fmla="*/ 6938 w 253746"/>
                <a:gd name="connsiteY4" fmla="*/ 159860 h 240030"/>
                <a:gd name="connsiteX5" fmla="*/ 6252 w 253746"/>
                <a:gd name="connsiteY5" fmla="*/ 131742 h 240030"/>
                <a:gd name="connsiteX6" fmla="*/ 765 w 253746"/>
                <a:gd name="connsiteY6" fmla="*/ 74135 h 240030"/>
                <a:gd name="connsiteX7" fmla="*/ 22711 w 253746"/>
                <a:gd name="connsiteY7" fmla="*/ 32987 h 240030"/>
                <a:gd name="connsiteX8" fmla="*/ 244224 w 253746"/>
                <a:gd name="connsiteY8" fmla="*/ 50132 h 240030"/>
                <a:gd name="connsiteX9" fmla="*/ 253140 w 253746"/>
                <a:gd name="connsiteY9" fmla="*/ 75507 h 240030"/>
                <a:gd name="connsiteX10" fmla="*/ 253826 w 253746"/>
                <a:gd name="connsiteY10" fmla="*/ 155745 h 240030"/>
                <a:gd name="connsiteX11" fmla="*/ 253140 w 253746"/>
                <a:gd name="connsiteY11" fmla="*/ 241470 h 240030"/>
                <a:gd name="connsiteX12" fmla="*/ 253140 w 253746"/>
                <a:gd name="connsiteY12" fmla="*/ 241470 h 240030"/>
                <a:gd name="connsiteX13" fmla="*/ 249025 w 253746"/>
                <a:gd name="connsiteY13" fmla="*/ 240785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746" h="240030">
                  <a:moveTo>
                    <a:pt x="249025" y="240785"/>
                  </a:moveTo>
                  <a:cubicBezTo>
                    <a:pt x="186617" y="231183"/>
                    <a:pt x="123524" y="221582"/>
                    <a:pt x="61116" y="211981"/>
                  </a:cubicBezTo>
                  <a:cubicBezTo>
                    <a:pt x="47400" y="209924"/>
                    <a:pt x="32998" y="208552"/>
                    <a:pt x="18596" y="206495"/>
                  </a:cubicBezTo>
                  <a:cubicBezTo>
                    <a:pt x="16539" y="205809"/>
                    <a:pt x="15167" y="205809"/>
                    <a:pt x="13110" y="205809"/>
                  </a:cubicBezTo>
                  <a:cubicBezTo>
                    <a:pt x="4194" y="191407"/>
                    <a:pt x="14481" y="174262"/>
                    <a:pt x="6938" y="159860"/>
                  </a:cubicBezTo>
                  <a:cubicBezTo>
                    <a:pt x="6938" y="150259"/>
                    <a:pt x="6252" y="140658"/>
                    <a:pt x="6252" y="131742"/>
                  </a:cubicBezTo>
                  <a:cubicBezTo>
                    <a:pt x="-606" y="113226"/>
                    <a:pt x="8309" y="92652"/>
                    <a:pt x="765" y="74135"/>
                  </a:cubicBezTo>
                  <a:cubicBezTo>
                    <a:pt x="-2664" y="54933"/>
                    <a:pt x="5566" y="42588"/>
                    <a:pt x="22711" y="32987"/>
                  </a:cubicBezTo>
                  <a:cubicBezTo>
                    <a:pt x="108436" y="-15705"/>
                    <a:pt x="159185" y="-10904"/>
                    <a:pt x="244224" y="50132"/>
                  </a:cubicBezTo>
                  <a:cubicBezTo>
                    <a:pt x="253826" y="56990"/>
                    <a:pt x="253140" y="65906"/>
                    <a:pt x="253140" y="75507"/>
                  </a:cubicBezTo>
                  <a:cubicBezTo>
                    <a:pt x="253826" y="102253"/>
                    <a:pt x="253826" y="128999"/>
                    <a:pt x="253826" y="155745"/>
                  </a:cubicBezTo>
                  <a:cubicBezTo>
                    <a:pt x="257255" y="184549"/>
                    <a:pt x="258626" y="212667"/>
                    <a:pt x="253140" y="241470"/>
                  </a:cubicBezTo>
                  <a:lnTo>
                    <a:pt x="253140" y="241470"/>
                  </a:lnTo>
                  <a:cubicBezTo>
                    <a:pt x="252454" y="243528"/>
                    <a:pt x="251082" y="243528"/>
                    <a:pt x="249025" y="24078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FA2F982-1868-4C36-B870-7E3AD9556C98}"/>
                </a:ext>
              </a:extLst>
            </p:cNvPr>
            <p:cNvSpPr/>
            <p:nvPr/>
          </p:nvSpPr>
          <p:spPr>
            <a:xfrm flipH="1">
              <a:off x="10395539" y="2270153"/>
              <a:ext cx="114007" cy="244300"/>
            </a:xfrm>
            <a:custGeom>
              <a:avLst/>
              <a:gdLst>
                <a:gd name="connsiteX0" fmla="*/ 0 w 144018"/>
                <a:gd name="connsiteY0" fmla="*/ 4566 h 308610"/>
                <a:gd name="connsiteX1" fmla="*/ 19888 w 144018"/>
                <a:gd name="connsiteY1" fmla="*/ 7309 h 308610"/>
                <a:gd name="connsiteX2" fmla="*/ 28804 w 144018"/>
                <a:gd name="connsiteY2" fmla="*/ 73146 h 308610"/>
                <a:gd name="connsiteX3" fmla="*/ 75438 w 144018"/>
                <a:gd name="connsiteY3" fmla="*/ 239109 h 308610"/>
                <a:gd name="connsiteX4" fmla="*/ 104242 w 144018"/>
                <a:gd name="connsiteY4" fmla="*/ 280943 h 308610"/>
                <a:gd name="connsiteX5" fmla="*/ 143332 w 144018"/>
                <a:gd name="connsiteY5" fmla="*/ 297402 h 308610"/>
                <a:gd name="connsiteX6" fmla="*/ 143332 w 144018"/>
                <a:gd name="connsiteY6" fmla="*/ 314547 h 308610"/>
                <a:gd name="connsiteX7" fmla="*/ 60350 w 144018"/>
                <a:gd name="connsiteY7" fmla="*/ 243910 h 308610"/>
                <a:gd name="connsiteX8" fmla="*/ 4115 w 144018"/>
                <a:gd name="connsiteY8" fmla="*/ 29940 h 308610"/>
                <a:gd name="connsiteX9" fmla="*/ 0 w 144018"/>
                <a:gd name="connsiteY9" fmla="*/ 4566 h 3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018" h="308610">
                  <a:moveTo>
                    <a:pt x="0" y="4566"/>
                  </a:moveTo>
                  <a:cubicBezTo>
                    <a:pt x="9601" y="-3664"/>
                    <a:pt x="13716" y="451"/>
                    <a:pt x="19888" y="7309"/>
                  </a:cubicBezTo>
                  <a:cubicBezTo>
                    <a:pt x="21260" y="32684"/>
                    <a:pt x="24689" y="52572"/>
                    <a:pt x="28804" y="73146"/>
                  </a:cubicBezTo>
                  <a:cubicBezTo>
                    <a:pt x="40462" y="129381"/>
                    <a:pt x="58979" y="202762"/>
                    <a:pt x="75438" y="239109"/>
                  </a:cubicBezTo>
                  <a:cubicBezTo>
                    <a:pt x="80924" y="250082"/>
                    <a:pt x="97384" y="274085"/>
                    <a:pt x="104242" y="280943"/>
                  </a:cubicBezTo>
                  <a:cubicBezTo>
                    <a:pt x="114529" y="289173"/>
                    <a:pt x="128930" y="297402"/>
                    <a:pt x="143332" y="297402"/>
                  </a:cubicBezTo>
                  <a:cubicBezTo>
                    <a:pt x="148133" y="302889"/>
                    <a:pt x="148133" y="309061"/>
                    <a:pt x="143332" y="314547"/>
                  </a:cubicBezTo>
                  <a:cubicBezTo>
                    <a:pt x="102184" y="307004"/>
                    <a:pt x="76810" y="280257"/>
                    <a:pt x="60350" y="243910"/>
                  </a:cubicBezTo>
                  <a:cubicBezTo>
                    <a:pt x="31547" y="174644"/>
                    <a:pt x="14402" y="104007"/>
                    <a:pt x="4115" y="29940"/>
                  </a:cubicBezTo>
                  <a:cubicBezTo>
                    <a:pt x="3429" y="21711"/>
                    <a:pt x="2057" y="12110"/>
                    <a:pt x="0" y="456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054FB2C-4079-4135-9013-A7725C20B87C}"/>
                </a:ext>
              </a:extLst>
            </p:cNvPr>
            <p:cNvSpPr/>
            <p:nvPr/>
          </p:nvSpPr>
          <p:spPr>
            <a:xfrm flipH="1">
              <a:off x="10259273" y="2247709"/>
              <a:ext cx="59718" cy="244300"/>
            </a:xfrm>
            <a:custGeom>
              <a:avLst/>
              <a:gdLst>
                <a:gd name="connsiteX0" fmla="*/ 0 w 75438"/>
                <a:gd name="connsiteY0" fmla="*/ 9601 h 308610"/>
                <a:gd name="connsiteX1" fmla="*/ 17145 w 75438"/>
                <a:gd name="connsiteY1" fmla="*/ 0 h 308610"/>
                <a:gd name="connsiteX2" fmla="*/ 75438 w 75438"/>
                <a:gd name="connsiteY2" fmla="*/ 233858 h 308610"/>
                <a:gd name="connsiteX3" fmla="*/ 75438 w 75438"/>
                <a:gd name="connsiteY3" fmla="*/ 279121 h 308610"/>
                <a:gd name="connsiteX4" fmla="*/ 65151 w 75438"/>
                <a:gd name="connsiteY4" fmla="*/ 311353 h 308610"/>
                <a:gd name="connsiteX5" fmla="*/ 47320 w 75438"/>
                <a:gd name="connsiteY5" fmla="*/ 296951 h 308610"/>
                <a:gd name="connsiteX6" fmla="*/ 61722 w 75438"/>
                <a:gd name="connsiteY6" fmla="*/ 256489 h 308610"/>
                <a:gd name="connsiteX7" fmla="*/ 57607 w 75438"/>
                <a:gd name="connsiteY7" fmla="*/ 225628 h 308610"/>
                <a:gd name="connsiteX8" fmla="*/ 5487 w 75438"/>
                <a:gd name="connsiteY8" fmla="*/ 25375 h 308610"/>
                <a:gd name="connsiteX9" fmla="*/ 0 w 75438"/>
                <a:gd name="connsiteY9" fmla="*/ 9601 h 3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438" h="308610">
                  <a:moveTo>
                    <a:pt x="0" y="9601"/>
                  </a:moveTo>
                  <a:cubicBezTo>
                    <a:pt x="6172" y="3429"/>
                    <a:pt x="11659" y="6172"/>
                    <a:pt x="17145" y="0"/>
                  </a:cubicBezTo>
                  <a:cubicBezTo>
                    <a:pt x="45263" y="100127"/>
                    <a:pt x="62408" y="153619"/>
                    <a:pt x="75438" y="233858"/>
                  </a:cubicBezTo>
                  <a:cubicBezTo>
                    <a:pt x="78181" y="248945"/>
                    <a:pt x="78181" y="264033"/>
                    <a:pt x="75438" y="279121"/>
                  </a:cubicBezTo>
                  <a:cubicBezTo>
                    <a:pt x="71323" y="292837"/>
                    <a:pt x="69266" y="297637"/>
                    <a:pt x="65151" y="311353"/>
                  </a:cubicBezTo>
                  <a:cubicBezTo>
                    <a:pt x="56236" y="314782"/>
                    <a:pt x="53493" y="304495"/>
                    <a:pt x="47320" y="296951"/>
                  </a:cubicBezTo>
                  <a:cubicBezTo>
                    <a:pt x="58293" y="285979"/>
                    <a:pt x="61036" y="277749"/>
                    <a:pt x="61722" y="256489"/>
                  </a:cubicBezTo>
                  <a:cubicBezTo>
                    <a:pt x="59665" y="243459"/>
                    <a:pt x="60351" y="233172"/>
                    <a:pt x="57607" y="225628"/>
                  </a:cubicBezTo>
                  <a:cubicBezTo>
                    <a:pt x="44577" y="157734"/>
                    <a:pt x="28804" y="100127"/>
                    <a:pt x="5487" y="25375"/>
                  </a:cubicBezTo>
                  <a:cubicBezTo>
                    <a:pt x="4801" y="21946"/>
                    <a:pt x="2058" y="13030"/>
                    <a:pt x="0" y="960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99EBD8F-9CBE-496E-B87C-30316B4BDF0D}"/>
                </a:ext>
              </a:extLst>
            </p:cNvPr>
            <p:cNvSpPr/>
            <p:nvPr/>
          </p:nvSpPr>
          <p:spPr>
            <a:xfrm flipH="1">
              <a:off x="10374365" y="2499739"/>
              <a:ext cx="21716" cy="21716"/>
            </a:xfrm>
            <a:custGeom>
              <a:avLst/>
              <a:gdLst>
                <a:gd name="connsiteX0" fmla="*/ 0 w 27432"/>
                <a:gd name="connsiteY0" fmla="*/ 24526 h 27432"/>
                <a:gd name="connsiteX1" fmla="*/ 0 w 27432"/>
                <a:gd name="connsiteY1" fmla="*/ 7381 h 27432"/>
                <a:gd name="connsiteX2" fmla="*/ 30861 w 27432"/>
                <a:gd name="connsiteY2" fmla="*/ 8067 h 27432"/>
                <a:gd name="connsiteX3" fmla="*/ 30861 w 27432"/>
                <a:gd name="connsiteY3" fmla="*/ 23154 h 27432"/>
                <a:gd name="connsiteX4" fmla="*/ 0 w 27432"/>
                <a:gd name="connsiteY4" fmla="*/ 24526 h 2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32" h="27432">
                  <a:moveTo>
                    <a:pt x="0" y="24526"/>
                  </a:moveTo>
                  <a:cubicBezTo>
                    <a:pt x="0" y="19040"/>
                    <a:pt x="0" y="12867"/>
                    <a:pt x="0" y="7381"/>
                  </a:cubicBezTo>
                  <a:cubicBezTo>
                    <a:pt x="10287" y="-2906"/>
                    <a:pt x="21260" y="-2220"/>
                    <a:pt x="30861" y="8067"/>
                  </a:cubicBezTo>
                  <a:cubicBezTo>
                    <a:pt x="35662" y="12867"/>
                    <a:pt x="34976" y="18354"/>
                    <a:pt x="30861" y="23154"/>
                  </a:cubicBezTo>
                  <a:cubicBezTo>
                    <a:pt x="21260" y="34127"/>
                    <a:pt x="10287" y="34127"/>
                    <a:pt x="0" y="24526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E7DF1E2E-DB17-4E63-AACF-8401F59335D0}"/>
                </a:ext>
              </a:extLst>
            </p:cNvPr>
            <p:cNvSpPr/>
            <p:nvPr/>
          </p:nvSpPr>
          <p:spPr>
            <a:xfrm flipH="1">
              <a:off x="10269294" y="2479523"/>
              <a:ext cx="27144" cy="27144"/>
            </a:xfrm>
            <a:custGeom>
              <a:avLst/>
              <a:gdLst>
                <a:gd name="connsiteX0" fmla="*/ 16088 w 34290"/>
                <a:gd name="connsiteY0" fmla="*/ 0 h 34290"/>
                <a:gd name="connsiteX1" fmla="*/ 38719 w 34290"/>
                <a:gd name="connsiteY1" fmla="*/ 6172 h 34290"/>
                <a:gd name="connsiteX2" fmla="*/ 18831 w 34290"/>
                <a:gd name="connsiteY2" fmla="*/ 35662 h 34290"/>
                <a:gd name="connsiteX3" fmla="*/ 314 w 34290"/>
                <a:gd name="connsiteY3" fmla="*/ 28804 h 34290"/>
                <a:gd name="connsiteX4" fmla="*/ 16088 w 34290"/>
                <a:gd name="connsiteY4" fmla="*/ 0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" h="34290">
                  <a:moveTo>
                    <a:pt x="16088" y="0"/>
                  </a:moveTo>
                  <a:cubicBezTo>
                    <a:pt x="23631" y="1372"/>
                    <a:pt x="32547" y="-686"/>
                    <a:pt x="38719" y="6172"/>
                  </a:cubicBezTo>
                  <a:cubicBezTo>
                    <a:pt x="40776" y="17145"/>
                    <a:pt x="32547" y="34290"/>
                    <a:pt x="18831" y="35662"/>
                  </a:cubicBezTo>
                  <a:cubicBezTo>
                    <a:pt x="11973" y="36347"/>
                    <a:pt x="2372" y="39091"/>
                    <a:pt x="314" y="28804"/>
                  </a:cubicBezTo>
                  <a:cubicBezTo>
                    <a:pt x="-1057" y="19202"/>
                    <a:pt x="1686" y="2057"/>
                    <a:pt x="16088" y="0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82506238-0F52-46AD-891A-7068FE7C0249}"/>
                </a:ext>
              </a:extLst>
            </p:cNvPr>
            <p:cNvSpPr/>
            <p:nvPr/>
          </p:nvSpPr>
          <p:spPr>
            <a:xfrm flipH="1">
              <a:off x="10404240" y="3355747"/>
              <a:ext cx="5429" cy="38002"/>
            </a:xfrm>
            <a:custGeom>
              <a:avLst/>
              <a:gdLst>
                <a:gd name="connsiteX0" fmla="*/ 5506 w 0"/>
                <a:gd name="connsiteY0" fmla="*/ 52121 h 48006"/>
                <a:gd name="connsiteX1" fmla="*/ 706 w 0"/>
                <a:gd name="connsiteY1" fmla="*/ 0 h 48006"/>
                <a:gd name="connsiteX2" fmla="*/ 5506 w 0"/>
                <a:gd name="connsiteY2" fmla="*/ 52121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5506" y="52121"/>
                  </a:moveTo>
                  <a:cubicBezTo>
                    <a:pt x="-4095" y="35661"/>
                    <a:pt x="2077" y="17145"/>
                    <a:pt x="706" y="0"/>
                  </a:cubicBezTo>
                  <a:cubicBezTo>
                    <a:pt x="10993" y="16459"/>
                    <a:pt x="3449" y="34976"/>
                    <a:pt x="5506" y="52121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BFDD1A7-D1B1-49FC-AC6B-164050D34566}"/>
                </a:ext>
              </a:extLst>
            </p:cNvPr>
            <p:cNvSpPr/>
            <p:nvPr/>
          </p:nvSpPr>
          <p:spPr>
            <a:xfrm flipH="1">
              <a:off x="10786706" y="4757486"/>
              <a:ext cx="5429" cy="38002"/>
            </a:xfrm>
            <a:custGeom>
              <a:avLst/>
              <a:gdLst>
                <a:gd name="connsiteX0" fmla="*/ 1048 w 0"/>
                <a:gd name="connsiteY0" fmla="*/ 0 h 48006"/>
                <a:gd name="connsiteX1" fmla="*/ 5849 w 0"/>
                <a:gd name="connsiteY1" fmla="*/ 49377 h 48006"/>
                <a:gd name="connsiteX2" fmla="*/ 1048 w 0"/>
                <a:gd name="connsiteY2" fmla="*/ 0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1048" y="0"/>
                  </a:moveTo>
                  <a:cubicBezTo>
                    <a:pt x="7906" y="15773"/>
                    <a:pt x="6535" y="32918"/>
                    <a:pt x="5849" y="49377"/>
                  </a:cubicBezTo>
                  <a:cubicBezTo>
                    <a:pt x="-5124" y="33604"/>
                    <a:pt x="3106" y="16459"/>
                    <a:pt x="1048" y="0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CFA2C38-A330-4674-B900-04B89EE3CDCC}"/>
                </a:ext>
              </a:extLst>
            </p:cNvPr>
            <p:cNvSpPr/>
            <p:nvPr/>
          </p:nvSpPr>
          <p:spPr>
            <a:xfrm flipH="1">
              <a:off x="10790402" y="4815033"/>
              <a:ext cx="5429" cy="27144"/>
            </a:xfrm>
            <a:custGeom>
              <a:avLst/>
              <a:gdLst>
                <a:gd name="connsiteX0" fmla="*/ 4346 w 0"/>
                <a:gd name="connsiteY0" fmla="*/ 0 h 34290"/>
                <a:gd name="connsiteX1" fmla="*/ 4346 w 0"/>
                <a:gd name="connsiteY1" fmla="*/ 36347 h 34290"/>
                <a:gd name="connsiteX2" fmla="*/ 4346 w 0"/>
                <a:gd name="connsiteY2" fmla="*/ 0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34290">
                  <a:moveTo>
                    <a:pt x="4346" y="0"/>
                  </a:moveTo>
                  <a:cubicBezTo>
                    <a:pt x="4346" y="10973"/>
                    <a:pt x="4346" y="21260"/>
                    <a:pt x="4346" y="36347"/>
                  </a:cubicBezTo>
                  <a:cubicBezTo>
                    <a:pt x="-3883" y="22631"/>
                    <a:pt x="1603" y="11659"/>
                    <a:pt x="4346" y="0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7CB864E-46E3-49DA-B2EB-45116843AA95}"/>
                </a:ext>
              </a:extLst>
            </p:cNvPr>
            <p:cNvSpPr/>
            <p:nvPr/>
          </p:nvSpPr>
          <p:spPr>
            <a:xfrm flipH="1">
              <a:off x="10490752" y="1627729"/>
              <a:ext cx="5429" cy="27144"/>
            </a:xfrm>
            <a:custGeom>
              <a:avLst/>
              <a:gdLst>
                <a:gd name="connsiteX0" fmla="*/ 948 w 0"/>
                <a:gd name="connsiteY0" fmla="*/ 40462 h 34290"/>
                <a:gd name="connsiteX1" fmla="*/ 5748 w 0"/>
                <a:gd name="connsiteY1" fmla="*/ 0 h 34290"/>
                <a:gd name="connsiteX2" fmla="*/ 948 w 0"/>
                <a:gd name="connsiteY2" fmla="*/ 40462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34290">
                  <a:moveTo>
                    <a:pt x="948" y="40462"/>
                  </a:moveTo>
                  <a:cubicBezTo>
                    <a:pt x="1634" y="26746"/>
                    <a:pt x="-3853" y="12344"/>
                    <a:pt x="5748" y="0"/>
                  </a:cubicBezTo>
                  <a:cubicBezTo>
                    <a:pt x="3691" y="13716"/>
                    <a:pt x="10549" y="28118"/>
                    <a:pt x="948" y="40462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4C1B829-D098-470D-BC83-4C13E3B51241}"/>
                </a:ext>
              </a:extLst>
            </p:cNvPr>
            <p:cNvSpPr/>
            <p:nvPr/>
          </p:nvSpPr>
          <p:spPr>
            <a:xfrm flipH="1">
              <a:off x="10472108" y="1467034"/>
              <a:ext cx="5429" cy="21716"/>
            </a:xfrm>
            <a:custGeom>
              <a:avLst/>
              <a:gdLst>
                <a:gd name="connsiteX0" fmla="*/ 27 w 0"/>
                <a:gd name="connsiteY0" fmla="*/ 31547 h 27432"/>
                <a:gd name="connsiteX1" fmla="*/ 4828 w 0"/>
                <a:gd name="connsiteY1" fmla="*/ 0 h 27432"/>
                <a:gd name="connsiteX2" fmla="*/ 27 w 0"/>
                <a:gd name="connsiteY2" fmla="*/ 31547 h 2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27432">
                  <a:moveTo>
                    <a:pt x="27" y="31547"/>
                  </a:moveTo>
                  <a:cubicBezTo>
                    <a:pt x="27" y="20574"/>
                    <a:pt x="-658" y="10287"/>
                    <a:pt x="4828" y="0"/>
                  </a:cubicBezTo>
                  <a:cubicBezTo>
                    <a:pt x="4142" y="10287"/>
                    <a:pt x="8943" y="21946"/>
                    <a:pt x="27" y="31547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69242D8-306A-4723-9986-02D977DB6B80}"/>
                </a:ext>
              </a:extLst>
            </p:cNvPr>
            <p:cNvSpPr/>
            <p:nvPr/>
          </p:nvSpPr>
          <p:spPr>
            <a:xfrm flipH="1">
              <a:off x="10474844" y="1144710"/>
              <a:ext cx="515745" cy="374594"/>
            </a:xfrm>
            <a:custGeom>
              <a:avLst/>
              <a:gdLst>
                <a:gd name="connsiteX0" fmla="*/ 653622 w 651510"/>
                <a:gd name="connsiteY0" fmla="*/ 289216 h 473202"/>
                <a:gd name="connsiteX1" fmla="*/ 635791 w 651510"/>
                <a:gd name="connsiteY1" fmla="*/ 214464 h 473202"/>
                <a:gd name="connsiteX2" fmla="*/ 628247 w 651510"/>
                <a:gd name="connsiteY2" fmla="*/ 198005 h 473202"/>
                <a:gd name="connsiteX3" fmla="*/ 623447 w 651510"/>
                <a:gd name="connsiteY3" fmla="*/ 187032 h 473202"/>
                <a:gd name="connsiteX4" fmla="*/ 589842 w 651510"/>
                <a:gd name="connsiteY4" fmla="*/ 129425 h 473202"/>
                <a:gd name="connsiteX5" fmla="*/ 577498 w 651510"/>
                <a:gd name="connsiteY5" fmla="*/ 112965 h 473202"/>
                <a:gd name="connsiteX6" fmla="*/ 537722 w 651510"/>
                <a:gd name="connsiteY6" fmla="*/ 75246 h 473202"/>
                <a:gd name="connsiteX7" fmla="*/ 522634 w 651510"/>
                <a:gd name="connsiteY7" fmla="*/ 67017 h 473202"/>
                <a:gd name="connsiteX8" fmla="*/ 510975 w 651510"/>
                <a:gd name="connsiteY8" fmla="*/ 55358 h 473202"/>
                <a:gd name="connsiteX9" fmla="*/ 503432 w 651510"/>
                <a:gd name="connsiteY9" fmla="*/ 52615 h 473202"/>
                <a:gd name="connsiteX10" fmla="*/ 488344 w 651510"/>
                <a:gd name="connsiteY10" fmla="*/ 40956 h 473202"/>
                <a:gd name="connsiteX11" fmla="*/ 467770 w 651510"/>
                <a:gd name="connsiteY11" fmla="*/ 30669 h 473202"/>
                <a:gd name="connsiteX12" fmla="*/ 443081 w 651510"/>
                <a:gd name="connsiteY12" fmla="*/ 19697 h 473202"/>
                <a:gd name="connsiteX13" fmla="*/ 423879 w 651510"/>
                <a:gd name="connsiteY13" fmla="*/ 16953 h 473202"/>
                <a:gd name="connsiteX14" fmla="*/ 203051 w 651510"/>
                <a:gd name="connsiteY14" fmla="*/ 31355 h 473202"/>
                <a:gd name="connsiteX15" fmla="*/ 6227 w 651510"/>
                <a:gd name="connsiteY15" fmla="*/ 252183 h 473202"/>
                <a:gd name="connsiteX16" fmla="*/ 4855 w 651510"/>
                <a:gd name="connsiteY16" fmla="*/ 414717 h 473202"/>
                <a:gd name="connsiteX17" fmla="*/ 13085 w 651510"/>
                <a:gd name="connsiteY17" fmla="*/ 427062 h 473202"/>
                <a:gd name="connsiteX18" fmla="*/ 72063 w 651510"/>
                <a:gd name="connsiteY18" fmla="*/ 468210 h 473202"/>
                <a:gd name="connsiteX19" fmla="*/ 107725 w 651510"/>
                <a:gd name="connsiteY19" fmla="*/ 459980 h 473202"/>
                <a:gd name="connsiteX20" fmla="*/ 142015 w 651510"/>
                <a:gd name="connsiteY20" fmla="*/ 361225 h 473202"/>
                <a:gd name="connsiteX21" fmla="*/ 166018 w 651510"/>
                <a:gd name="connsiteY21" fmla="*/ 295388 h 473202"/>
                <a:gd name="connsiteX22" fmla="*/ 212652 w 651510"/>
                <a:gd name="connsiteY22" fmla="*/ 216521 h 473202"/>
                <a:gd name="connsiteX23" fmla="*/ 242142 w 651510"/>
                <a:gd name="connsiteY23" fmla="*/ 209663 h 473202"/>
                <a:gd name="connsiteX24" fmla="*/ 260658 w 651510"/>
                <a:gd name="connsiteY24" fmla="*/ 211721 h 473202"/>
                <a:gd name="connsiteX25" fmla="*/ 298377 w 651510"/>
                <a:gd name="connsiteY25" fmla="*/ 211035 h 473202"/>
                <a:gd name="connsiteX26" fmla="*/ 336096 w 651510"/>
                <a:gd name="connsiteY26" fmla="*/ 213092 h 473202"/>
                <a:gd name="connsiteX27" fmla="*/ 369015 w 651510"/>
                <a:gd name="connsiteY27" fmla="*/ 210349 h 473202"/>
                <a:gd name="connsiteX28" fmla="*/ 404676 w 651510"/>
                <a:gd name="connsiteY28" fmla="*/ 216521 h 473202"/>
                <a:gd name="connsiteX29" fmla="*/ 502746 w 651510"/>
                <a:gd name="connsiteY29" fmla="*/ 226122 h 473202"/>
                <a:gd name="connsiteX30" fmla="*/ 524691 w 651510"/>
                <a:gd name="connsiteY30" fmla="*/ 225437 h 473202"/>
                <a:gd name="connsiteX31" fmla="*/ 550752 w 651510"/>
                <a:gd name="connsiteY31" fmla="*/ 234352 h 473202"/>
                <a:gd name="connsiteX32" fmla="*/ 594643 w 651510"/>
                <a:gd name="connsiteY32" fmla="*/ 252869 h 473202"/>
                <a:gd name="connsiteX33" fmla="*/ 608359 w 651510"/>
                <a:gd name="connsiteY33" fmla="*/ 290588 h 473202"/>
                <a:gd name="connsiteX34" fmla="*/ 612474 w 651510"/>
                <a:gd name="connsiteY34" fmla="*/ 328307 h 473202"/>
                <a:gd name="connsiteX35" fmla="*/ 615903 w 651510"/>
                <a:gd name="connsiteY35" fmla="*/ 340651 h 473202"/>
                <a:gd name="connsiteX36" fmla="*/ 615903 w 651510"/>
                <a:gd name="connsiteY36" fmla="*/ 351624 h 473202"/>
                <a:gd name="connsiteX37" fmla="*/ 615903 w 651510"/>
                <a:gd name="connsiteY37" fmla="*/ 371512 h 473202"/>
                <a:gd name="connsiteX38" fmla="*/ 620018 w 651510"/>
                <a:gd name="connsiteY38" fmla="*/ 405116 h 473202"/>
                <a:gd name="connsiteX39" fmla="*/ 636477 w 651510"/>
                <a:gd name="connsiteY39" fmla="*/ 479868 h 473202"/>
                <a:gd name="connsiteX40" fmla="*/ 645392 w 651510"/>
                <a:gd name="connsiteY40" fmla="*/ 457237 h 473202"/>
                <a:gd name="connsiteX41" fmla="*/ 648821 w 651510"/>
                <a:gd name="connsiteY41" fmla="*/ 440092 h 473202"/>
                <a:gd name="connsiteX42" fmla="*/ 653622 w 651510"/>
                <a:gd name="connsiteY42" fmla="*/ 408545 h 473202"/>
                <a:gd name="connsiteX43" fmla="*/ 656365 w 651510"/>
                <a:gd name="connsiteY43" fmla="*/ 371512 h 473202"/>
                <a:gd name="connsiteX44" fmla="*/ 653622 w 651510"/>
                <a:gd name="connsiteY44" fmla="*/ 289216 h 4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51510" h="473202">
                  <a:moveTo>
                    <a:pt x="653622" y="289216"/>
                  </a:moveTo>
                  <a:cubicBezTo>
                    <a:pt x="647450" y="264527"/>
                    <a:pt x="641963" y="239153"/>
                    <a:pt x="635791" y="214464"/>
                  </a:cubicBezTo>
                  <a:cubicBezTo>
                    <a:pt x="629619" y="210349"/>
                    <a:pt x="637163" y="200748"/>
                    <a:pt x="628247" y="198005"/>
                  </a:cubicBezTo>
                  <a:cubicBezTo>
                    <a:pt x="623447" y="195947"/>
                    <a:pt x="623447" y="191147"/>
                    <a:pt x="623447" y="187032"/>
                  </a:cubicBezTo>
                  <a:cubicBezTo>
                    <a:pt x="617960" y="160286"/>
                    <a:pt x="611788" y="145198"/>
                    <a:pt x="589842" y="129425"/>
                  </a:cubicBezTo>
                  <a:cubicBezTo>
                    <a:pt x="588471" y="127367"/>
                    <a:pt x="578870" y="115023"/>
                    <a:pt x="577498" y="112965"/>
                  </a:cubicBezTo>
                  <a:cubicBezTo>
                    <a:pt x="566525" y="92391"/>
                    <a:pt x="559667" y="84162"/>
                    <a:pt x="537722" y="75246"/>
                  </a:cubicBezTo>
                  <a:cubicBezTo>
                    <a:pt x="532921" y="75246"/>
                    <a:pt x="523320" y="73189"/>
                    <a:pt x="522634" y="67017"/>
                  </a:cubicBezTo>
                  <a:cubicBezTo>
                    <a:pt x="519891" y="60845"/>
                    <a:pt x="518519" y="56044"/>
                    <a:pt x="510975" y="55358"/>
                  </a:cubicBezTo>
                  <a:cubicBezTo>
                    <a:pt x="508918" y="56044"/>
                    <a:pt x="504117" y="54672"/>
                    <a:pt x="503432" y="52615"/>
                  </a:cubicBezTo>
                  <a:cubicBezTo>
                    <a:pt x="500688" y="43700"/>
                    <a:pt x="493145" y="45757"/>
                    <a:pt x="488344" y="40956"/>
                  </a:cubicBezTo>
                  <a:cubicBezTo>
                    <a:pt x="479429" y="38899"/>
                    <a:pt x="474628" y="36842"/>
                    <a:pt x="467770" y="30669"/>
                  </a:cubicBezTo>
                  <a:cubicBezTo>
                    <a:pt x="460912" y="19011"/>
                    <a:pt x="449939" y="25183"/>
                    <a:pt x="443081" y="19697"/>
                  </a:cubicBezTo>
                  <a:cubicBezTo>
                    <a:pt x="438966" y="19697"/>
                    <a:pt x="427308" y="18325"/>
                    <a:pt x="423879" y="16953"/>
                  </a:cubicBezTo>
                  <a:cubicBezTo>
                    <a:pt x="347069" y="-12536"/>
                    <a:pt x="275746" y="-877"/>
                    <a:pt x="203051" y="31355"/>
                  </a:cubicBezTo>
                  <a:cubicBezTo>
                    <a:pt x="104982" y="75246"/>
                    <a:pt x="28858" y="139712"/>
                    <a:pt x="6227" y="252183"/>
                  </a:cubicBezTo>
                  <a:cubicBezTo>
                    <a:pt x="-4746" y="306361"/>
                    <a:pt x="1426" y="360539"/>
                    <a:pt x="4855" y="414717"/>
                  </a:cubicBezTo>
                  <a:cubicBezTo>
                    <a:pt x="8970" y="418832"/>
                    <a:pt x="3483" y="428433"/>
                    <a:pt x="13085" y="427062"/>
                  </a:cubicBezTo>
                  <a:cubicBezTo>
                    <a:pt x="45317" y="421575"/>
                    <a:pt x="53547" y="443521"/>
                    <a:pt x="72063" y="468210"/>
                  </a:cubicBezTo>
                  <a:cubicBezTo>
                    <a:pt x="83722" y="484669"/>
                    <a:pt x="104296" y="479183"/>
                    <a:pt x="107725" y="459980"/>
                  </a:cubicBezTo>
                  <a:cubicBezTo>
                    <a:pt x="114583" y="425690"/>
                    <a:pt x="121441" y="390714"/>
                    <a:pt x="142015" y="361225"/>
                  </a:cubicBezTo>
                  <a:cubicBezTo>
                    <a:pt x="155731" y="341337"/>
                    <a:pt x="163961" y="319391"/>
                    <a:pt x="166018" y="295388"/>
                  </a:cubicBezTo>
                  <a:cubicBezTo>
                    <a:pt x="168761" y="261784"/>
                    <a:pt x="179734" y="232295"/>
                    <a:pt x="212652" y="216521"/>
                  </a:cubicBezTo>
                  <a:cubicBezTo>
                    <a:pt x="225683" y="215835"/>
                    <a:pt x="228426" y="206920"/>
                    <a:pt x="242142" y="209663"/>
                  </a:cubicBezTo>
                  <a:cubicBezTo>
                    <a:pt x="243513" y="209663"/>
                    <a:pt x="259287" y="211721"/>
                    <a:pt x="260658" y="211721"/>
                  </a:cubicBezTo>
                  <a:cubicBezTo>
                    <a:pt x="284661" y="211035"/>
                    <a:pt x="274374" y="210349"/>
                    <a:pt x="298377" y="211035"/>
                  </a:cubicBezTo>
                  <a:cubicBezTo>
                    <a:pt x="299749" y="211035"/>
                    <a:pt x="334725" y="213092"/>
                    <a:pt x="336096" y="213092"/>
                  </a:cubicBezTo>
                  <a:cubicBezTo>
                    <a:pt x="348441" y="213092"/>
                    <a:pt x="355985" y="210349"/>
                    <a:pt x="369015" y="210349"/>
                  </a:cubicBezTo>
                  <a:cubicBezTo>
                    <a:pt x="378616" y="218579"/>
                    <a:pt x="395075" y="211721"/>
                    <a:pt x="404676" y="216521"/>
                  </a:cubicBezTo>
                  <a:cubicBezTo>
                    <a:pt x="441024" y="220636"/>
                    <a:pt x="465713" y="226122"/>
                    <a:pt x="502746" y="226122"/>
                  </a:cubicBezTo>
                  <a:cubicBezTo>
                    <a:pt x="507546" y="226808"/>
                    <a:pt x="519891" y="224751"/>
                    <a:pt x="524691" y="225437"/>
                  </a:cubicBezTo>
                  <a:cubicBezTo>
                    <a:pt x="524691" y="226122"/>
                    <a:pt x="550066" y="235724"/>
                    <a:pt x="550752" y="234352"/>
                  </a:cubicBezTo>
                  <a:cubicBezTo>
                    <a:pt x="574069" y="242582"/>
                    <a:pt x="574755" y="234352"/>
                    <a:pt x="594643" y="252869"/>
                  </a:cubicBezTo>
                  <a:cubicBezTo>
                    <a:pt x="606987" y="265213"/>
                    <a:pt x="606987" y="276872"/>
                    <a:pt x="608359" y="290588"/>
                  </a:cubicBezTo>
                  <a:cubicBezTo>
                    <a:pt x="608359" y="307047"/>
                    <a:pt x="605616" y="312533"/>
                    <a:pt x="612474" y="328307"/>
                  </a:cubicBezTo>
                  <a:cubicBezTo>
                    <a:pt x="612474" y="328307"/>
                    <a:pt x="615903" y="340651"/>
                    <a:pt x="615903" y="340651"/>
                  </a:cubicBezTo>
                  <a:cubicBezTo>
                    <a:pt x="615903" y="340651"/>
                    <a:pt x="615903" y="355739"/>
                    <a:pt x="615903" y="351624"/>
                  </a:cubicBezTo>
                  <a:cubicBezTo>
                    <a:pt x="616589" y="361911"/>
                    <a:pt x="615217" y="361225"/>
                    <a:pt x="615903" y="371512"/>
                  </a:cubicBezTo>
                  <a:cubicBezTo>
                    <a:pt x="612474" y="383856"/>
                    <a:pt x="618646" y="394143"/>
                    <a:pt x="620018" y="405116"/>
                  </a:cubicBezTo>
                  <a:cubicBezTo>
                    <a:pt x="619332" y="430491"/>
                    <a:pt x="632362" y="455180"/>
                    <a:pt x="636477" y="479868"/>
                  </a:cubicBezTo>
                  <a:cubicBezTo>
                    <a:pt x="641277" y="470953"/>
                    <a:pt x="644021" y="471639"/>
                    <a:pt x="645392" y="457237"/>
                  </a:cubicBezTo>
                  <a:cubicBezTo>
                    <a:pt x="645392" y="446950"/>
                    <a:pt x="644021" y="449007"/>
                    <a:pt x="648821" y="440092"/>
                  </a:cubicBezTo>
                  <a:cubicBezTo>
                    <a:pt x="654308" y="430491"/>
                    <a:pt x="648821" y="418832"/>
                    <a:pt x="653622" y="408545"/>
                  </a:cubicBezTo>
                  <a:cubicBezTo>
                    <a:pt x="653622" y="403745"/>
                    <a:pt x="656365" y="376313"/>
                    <a:pt x="656365" y="371512"/>
                  </a:cubicBezTo>
                  <a:cubicBezTo>
                    <a:pt x="659794" y="335850"/>
                    <a:pt x="657051" y="323506"/>
                    <a:pt x="653622" y="28921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7046CB6-E93F-46CE-A06B-22EFB381251E}"/>
                </a:ext>
              </a:extLst>
            </p:cNvPr>
            <p:cNvSpPr/>
            <p:nvPr/>
          </p:nvSpPr>
          <p:spPr>
            <a:xfrm flipH="1">
              <a:off x="10575885" y="1856151"/>
              <a:ext cx="1188927" cy="2855598"/>
            </a:xfrm>
            <a:custGeom>
              <a:avLst/>
              <a:gdLst>
                <a:gd name="connsiteX0" fmla="*/ 999347 w 1501902"/>
                <a:gd name="connsiteY0" fmla="*/ 4286 h 3607308"/>
                <a:gd name="connsiteX1" fmla="*/ 913622 w 1501902"/>
                <a:gd name="connsiteY1" fmla="*/ 857 h 3607308"/>
                <a:gd name="connsiteX2" fmla="*/ 817610 w 1501902"/>
                <a:gd name="connsiteY2" fmla="*/ 138017 h 3607308"/>
                <a:gd name="connsiteX3" fmla="*/ 470595 w 1501902"/>
                <a:gd name="connsiteY3" fmla="*/ 282035 h 3607308"/>
                <a:gd name="connsiteX4" fmla="*/ 288858 w 1501902"/>
                <a:gd name="connsiteY4" fmla="*/ 546068 h 3607308"/>
                <a:gd name="connsiteX5" fmla="*/ 21396 w 1501902"/>
                <a:gd name="connsiteY5" fmla="*/ 1321708 h 3607308"/>
                <a:gd name="connsiteX6" fmla="*/ 103692 w 1501902"/>
                <a:gd name="connsiteY6" fmla="*/ 1644034 h 3607308"/>
                <a:gd name="connsiteX7" fmla="*/ 522716 w 1501902"/>
                <a:gd name="connsiteY7" fmla="*/ 1836058 h 3607308"/>
                <a:gd name="connsiteX8" fmla="*/ 536432 w 1501902"/>
                <a:gd name="connsiteY8" fmla="*/ 3607480 h 3607308"/>
                <a:gd name="connsiteX9" fmla="*/ 1504095 w 1501902"/>
                <a:gd name="connsiteY9" fmla="*/ 3538900 h 3607308"/>
                <a:gd name="connsiteX10" fmla="*/ 1425228 w 1501902"/>
                <a:gd name="connsiteY10" fmla="*/ 1350512 h 3607308"/>
                <a:gd name="connsiteX11" fmla="*/ 976715 w 1501902"/>
                <a:gd name="connsiteY11" fmla="*/ 62579 h 3607308"/>
                <a:gd name="connsiteX12" fmla="*/ 999347 w 1501902"/>
                <a:gd name="connsiteY12" fmla="*/ 4286 h 3607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01902" h="3607308">
                  <a:moveTo>
                    <a:pt x="999347" y="4286"/>
                  </a:moveTo>
                  <a:cubicBezTo>
                    <a:pt x="953398" y="-2572"/>
                    <a:pt x="913622" y="857"/>
                    <a:pt x="913622" y="857"/>
                  </a:cubicBezTo>
                  <a:lnTo>
                    <a:pt x="817610" y="138017"/>
                  </a:lnTo>
                  <a:cubicBezTo>
                    <a:pt x="817610" y="138017"/>
                    <a:pt x="574151" y="216884"/>
                    <a:pt x="470595" y="282035"/>
                  </a:cubicBezTo>
                  <a:cubicBezTo>
                    <a:pt x="367039" y="347186"/>
                    <a:pt x="319719" y="436340"/>
                    <a:pt x="288858" y="546068"/>
                  </a:cubicBezTo>
                  <a:cubicBezTo>
                    <a:pt x="257997" y="655796"/>
                    <a:pt x="59115" y="1187977"/>
                    <a:pt x="21396" y="1321708"/>
                  </a:cubicBezTo>
                  <a:cubicBezTo>
                    <a:pt x="-16323" y="1455439"/>
                    <a:pt x="-12894" y="1558309"/>
                    <a:pt x="103692" y="1644034"/>
                  </a:cubicBezTo>
                  <a:cubicBezTo>
                    <a:pt x="220278" y="1729759"/>
                    <a:pt x="381441" y="1803140"/>
                    <a:pt x="522716" y="1836058"/>
                  </a:cubicBezTo>
                  <a:cubicBezTo>
                    <a:pt x="479510" y="2012994"/>
                    <a:pt x="536432" y="3607480"/>
                    <a:pt x="536432" y="3607480"/>
                  </a:cubicBezTo>
                  <a:lnTo>
                    <a:pt x="1504095" y="3538900"/>
                  </a:lnTo>
                  <a:cubicBezTo>
                    <a:pt x="1504095" y="3538900"/>
                    <a:pt x="1480092" y="2040426"/>
                    <a:pt x="1425228" y="1350512"/>
                  </a:cubicBezTo>
                  <a:cubicBezTo>
                    <a:pt x="1374479" y="709974"/>
                    <a:pt x="1240062" y="257346"/>
                    <a:pt x="976715" y="62579"/>
                  </a:cubicBezTo>
                  <a:cubicBezTo>
                    <a:pt x="985631" y="44063"/>
                    <a:pt x="987688" y="27603"/>
                    <a:pt x="999347" y="4286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C3A0429B-5644-4773-A3AA-F935A08F0888}"/>
                </a:ext>
              </a:extLst>
            </p:cNvPr>
            <p:cNvSpPr/>
            <p:nvPr/>
          </p:nvSpPr>
          <p:spPr>
            <a:xfrm flipH="1">
              <a:off x="10428892" y="2046046"/>
              <a:ext cx="325734" cy="1161783"/>
            </a:xfrm>
            <a:custGeom>
              <a:avLst/>
              <a:gdLst>
                <a:gd name="connsiteX0" fmla="*/ 199868 w 411480"/>
                <a:gd name="connsiteY0" fmla="*/ 1391119 h 1467612"/>
                <a:gd name="connsiteX1" fmla="*/ 195067 w 411480"/>
                <a:gd name="connsiteY1" fmla="*/ 1363687 h 1467612"/>
                <a:gd name="connsiteX2" fmla="*/ 106599 w 411480"/>
                <a:gd name="connsiteY2" fmla="*/ 580503 h 1467612"/>
                <a:gd name="connsiteX3" fmla="*/ 102484 w 411480"/>
                <a:gd name="connsiteY3" fmla="*/ 569531 h 1467612"/>
                <a:gd name="connsiteX4" fmla="*/ 66822 w 411480"/>
                <a:gd name="connsiteY4" fmla="*/ 228002 h 1467612"/>
                <a:gd name="connsiteX5" fmla="*/ 22245 w 411480"/>
                <a:gd name="connsiteY5" fmla="*/ 130619 h 1467612"/>
                <a:gd name="connsiteX6" fmla="*/ 9901 w 411480"/>
                <a:gd name="connsiteY6" fmla="*/ 75069 h 1467612"/>
                <a:gd name="connsiteX7" fmla="*/ 54478 w 411480"/>
                <a:gd name="connsiteY7" fmla="*/ 6489 h 1467612"/>
                <a:gd name="connsiteX8" fmla="*/ 102484 w 411480"/>
                <a:gd name="connsiteY8" fmla="*/ 317 h 1467612"/>
                <a:gd name="connsiteX9" fmla="*/ 136774 w 411480"/>
                <a:gd name="connsiteY9" fmla="*/ 17462 h 1467612"/>
                <a:gd name="connsiteX10" fmla="*/ 162834 w 411480"/>
                <a:gd name="connsiteY10" fmla="*/ 51752 h 1467612"/>
                <a:gd name="connsiteX11" fmla="*/ 173121 w 411480"/>
                <a:gd name="connsiteY11" fmla="*/ 127875 h 1467612"/>
                <a:gd name="connsiteX12" fmla="*/ 173807 w 411480"/>
                <a:gd name="connsiteY12" fmla="*/ 157365 h 1467612"/>
                <a:gd name="connsiteX13" fmla="*/ 283535 w 411480"/>
                <a:gd name="connsiteY13" fmla="*/ 496836 h 1467612"/>
                <a:gd name="connsiteX14" fmla="*/ 404922 w 411480"/>
                <a:gd name="connsiteY14" fmla="*/ 1290307 h 1467612"/>
                <a:gd name="connsiteX15" fmla="*/ 408351 w 411480"/>
                <a:gd name="connsiteY15" fmla="*/ 1304023 h 1467612"/>
                <a:gd name="connsiteX16" fmla="*/ 363774 w 411480"/>
                <a:gd name="connsiteY16" fmla="*/ 1427467 h 1467612"/>
                <a:gd name="connsiteX17" fmla="*/ 272562 w 411480"/>
                <a:gd name="connsiteY17" fmla="*/ 1445297 h 1467612"/>
                <a:gd name="connsiteX18" fmla="*/ 199868 w 411480"/>
                <a:gd name="connsiteY18" fmla="*/ 1391119 h 146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1480" h="1467612">
                  <a:moveTo>
                    <a:pt x="199868" y="1391119"/>
                  </a:moveTo>
                  <a:cubicBezTo>
                    <a:pt x="192324" y="1382890"/>
                    <a:pt x="195067" y="1373288"/>
                    <a:pt x="195067" y="1363687"/>
                  </a:cubicBezTo>
                  <a:cubicBezTo>
                    <a:pt x="194381" y="1099654"/>
                    <a:pt x="160777" y="839050"/>
                    <a:pt x="106599" y="580503"/>
                  </a:cubicBezTo>
                  <a:cubicBezTo>
                    <a:pt x="105913" y="577074"/>
                    <a:pt x="103856" y="573645"/>
                    <a:pt x="102484" y="569531"/>
                  </a:cubicBezTo>
                  <a:cubicBezTo>
                    <a:pt x="67508" y="457745"/>
                    <a:pt x="58593" y="343217"/>
                    <a:pt x="66822" y="228002"/>
                  </a:cubicBezTo>
                  <a:cubicBezTo>
                    <a:pt x="70251" y="182739"/>
                    <a:pt x="58593" y="154622"/>
                    <a:pt x="22245" y="130619"/>
                  </a:cubicBezTo>
                  <a:cubicBezTo>
                    <a:pt x="-4501" y="112788"/>
                    <a:pt x="-5187" y="103872"/>
                    <a:pt x="9901" y="75069"/>
                  </a:cubicBezTo>
                  <a:cubicBezTo>
                    <a:pt x="22931" y="51066"/>
                    <a:pt x="28418" y="22262"/>
                    <a:pt x="54478" y="6489"/>
                  </a:cubicBezTo>
                  <a:cubicBezTo>
                    <a:pt x="70251" y="1688"/>
                    <a:pt x="86711" y="5803"/>
                    <a:pt x="102484" y="317"/>
                  </a:cubicBezTo>
                  <a:cubicBezTo>
                    <a:pt x="117572" y="-1741"/>
                    <a:pt x="127859" y="6489"/>
                    <a:pt x="136774" y="17462"/>
                  </a:cubicBezTo>
                  <a:cubicBezTo>
                    <a:pt x="145689" y="28434"/>
                    <a:pt x="153233" y="40779"/>
                    <a:pt x="162834" y="51752"/>
                  </a:cubicBezTo>
                  <a:cubicBezTo>
                    <a:pt x="184094" y="75069"/>
                    <a:pt x="195067" y="99072"/>
                    <a:pt x="173121" y="127875"/>
                  </a:cubicBezTo>
                  <a:cubicBezTo>
                    <a:pt x="166263" y="136791"/>
                    <a:pt x="167635" y="147764"/>
                    <a:pt x="173807" y="157365"/>
                  </a:cubicBezTo>
                  <a:cubicBezTo>
                    <a:pt x="235529" y="262292"/>
                    <a:pt x="260904" y="378878"/>
                    <a:pt x="283535" y="496836"/>
                  </a:cubicBezTo>
                  <a:cubicBezTo>
                    <a:pt x="333599" y="759497"/>
                    <a:pt x="368574" y="1024902"/>
                    <a:pt x="404922" y="1290307"/>
                  </a:cubicBezTo>
                  <a:cubicBezTo>
                    <a:pt x="405608" y="1295107"/>
                    <a:pt x="407665" y="1299222"/>
                    <a:pt x="408351" y="1304023"/>
                  </a:cubicBezTo>
                  <a:cubicBezTo>
                    <a:pt x="423438" y="1356143"/>
                    <a:pt x="389148" y="1390433"/>
                    <a:pt x="363774" y="1427467"/>
                  </a:cubicBezTo>
                  <a:cubicBezTo>
                    <a:pt x="327426" y="1482331"/>
                    <a:pt x="326741" y="1483016"/>
                    <a:pt x="272562" y="1445297"/>
                  </a:cubicBezTo>
                  <a:cubicBezTo>
                    <a:pt x="247188" y="1428838"/>
                    <a:pt x="217698" y="1417180"/>
                    <a:pt x="199868" y="1391119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0CFF17E-E16D-4C79-937D-C3AADF256610}"/>
                </a:ext>
              </a:extLst>
            </p:cNvPr>
            <p:cNvSpPr/>
            <p:nvPr/>
          </p:nvSpPr>
          <p:spPr>
            <a:xfrm flipH="1">
              <a:off x="10848851" y="2555527"/>
              <a:ext cx="749187" cy="890338"/>
            </a:xfrm>
            <a:custGeom>
              <a:avLst/>
              <a:gdLst>
                <a:gd name="connsiteX0" fmla="*/ 0 w 946404"/>
                <a:gd name="connsiteY0" fmla="*/ 0 h 1124712"/>
                <a:gd name="connsiteX1" fmla="*/ 542468 w 946404"/>
                <a:gd name="connsiteY1" fmla="*/ 139903 h 1124712"/>
                <a:gd name="connsiteX2" fmla="*/ 951890 w 946404"/>
                <a:gd name="connsiteY2" fmla="*/ 1126770 h 1124712"/>
                <a:gd name="connsiteX3" fmla="*/ 432740 w 946404"/>
                <a:gd name="connsiteY3" fmla="*/ 1010869 h 112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6404" h="1124712">
                  <a:moveTo>
                    <a:pt x="0" y="0"/>
                  </a:moveTo>
                  <a:lnTo>
                    <a:pt x="542468" y="139903"/>
                  </a:lnTo>
                  <a:lnTo>
                    <a:pt x="951890" y="1126770"/>
                  </a:lnTo>
                  <a:lnTo>
                    <a:pt x="432740" y="1010869"/>
                  </a:ln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F2FEADE-FAC1-4A49-84CC-D511B7243BA9}"/>
                </a:ext>
              </a:extLst>
            </p:cNvPr>
            <p:cNvSpPr/>
            <p:nvPr/>
          </p:nvSpPr>
          <p:spPr>
            <a:xfrm flipH="1">
              <a:off x="10911826" y="2899942"/>
              <a:ext cx="369165" cy="342020"/>
            </a:xfrm>
            <a:custGeom>
              <a:avLst/>
              <a:gdLst>
                <a:gd name="connsiteX0" fmla="*/ 59665 w 466344"/>
                <a:gd name="connsiteY0" fmla="*/ 140307 h 432054"/>
                <a:gd name="connsiteX1" fmla="*/ 117958 w 466344"/>
                <a:gd name="connsiteY1" fmla="*/ 63498 h 432054"/>
                <a:gd name="connsiteX2" fmla="*/ 304495 w 466344"/>
                <a:gd name="connsiteY2" fmla="*/ 27836 h 432054"/>
                <a:gd name="connsiteX3" fmla="*/ 301066 w 466344"/>
                <a:gd name="connsiteY3" fmla="*/ 74470 h 432054"/>
                <a:gd name="connsiteX4" fmla="*/ 330556 w 466344"/>
                <a:gd name="connsiteY4" fmla="*/ 70356 h 432054"/>
                <a:gd name="connsiteX5" fmla="*/ 378562 w 466344"/>
                <a:gd name="connsiteY5" fmla="*/ 77899 h 432054"/>
                <a:gd name="connsiteX6" fmla="*/ 393649 w 466344"/>
                <a:gd name="connsiteY6" fmla="*/ 121105 h 432054"/>
                <a:gd name="connsiteX7" fmla="*/ 426568 w 466344"/>
                <a:gd name="connsiteY7" fmla="*/ 150594 h 432054"/>
                <a:gd name="connsiteX8" fmla="*/ 433426 w 466344"/>
                <a:gd name="connsiteY8" fmla="*/ 194485 h 432054"/>
                <a:gd name="connsiteX9" fmla="*/ 453314 w 466344"/>
                <a:gd name="connsiteY9" fmla="*/ 217803 h 432054"/>
                <a:gd name="connsiteX10" fmla="*/ 452628 w 466344"/>
                <a:gd name="connsiteY10" fmla="*/ 269923 h 432054"/>
                <a:gd name="connsiteX11" fmla="*/ 466344 w 466344"/>
                <a:gd name="connsiteY11" fmla="*/ 304899 h 432054"/>
                <a:gd name="connsiteX12" fmla="*/ 439598 w 466344"/>
                <a:gd name="connsiteY12" fmla="*/ 359077 h 432054"/>
                <a:gd name="connsiteX13" fmla="*/ 362102 w 466344"/>
                <a:gd name="connsiteY13" fmla="*/ 393367 h 432054"/>
                <a:gd name="connsiteX14" fmla="*/ 202311 w 466344"/>
                <a:gd name="connsiteY14" fmla="*/ 436573 h 432054"/>
                <a:gd name="connsiteX15" fmla="*/ 128930 w 466344"/>
                <a:gd name="connsiteY15" fmla="*/ 434515 h 432054"/>
                <a:gd name="connsiteX16" fmla="*/ 52807 w 466344"/>
                <a:gd name="connsiteY16" fmla="*/ 436573 h 432054"/>
                <a:gd name="connsiteX17" fmla="*/ 4115 w 466344"/>
                <a:gd name="connsiteY17" fmla="*/ 409827 h 432054"/>
                <a:gd name="connsiteX18" fmla="*/ 0 w 466344"/>
                <a:gd name="connsiteY18" fmla="*/ 354277 h 432054"/>
                <a:gd name="connsiteX19" fmla="*/ 23317 w 466344"/>
                <a:gd name="connsiteY19" fmla="*/ 191742 h 432054"/>
                <a:gd name="connsiteX20" fmla="*/ 59665 w 466344"/>
                <a:gd name="connsiteY20" fmla="*/ 140307 h 4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6344" h="432054">
                  <a:moveTo>
                    <a:pt x="59665" y="140307"/>
                  </a:moveTo>
                  <a:cubicBezTo>
                    <a:pt x="78867" y="114933"/>
                    <a:pt x="90526" y="87501"/>
                    <a:pt x="117958" y="63498"/>
                  </a:cubicBezTo>
                  <a:cubicBezTo>
                    <a:pt x="205740" y="-282"/>
                    <a:pt x="235915" y="-22913"/>
                    <a:pt x="304495" y="27836"/>
                  </a:cubicBezTo>
                  <a:cubicBezTo>
                    <a:pt x="323698" y="47038"/>
                    <a:pt x="298323" y="72413"/>
                    <a:pt x="301066" y="74470"/>
                  </a:cubicBezTo>
                  <a:cubicBezTo>
                    <a:pt x="305181" y="83386"/>
                    <a:pt x="311353" y="72413"/>
                    <a:pt x="330556" y="70356"/>
                  </a:cubicBezTo>
                  <a:cubicBezTo>
                    <a:pt x="347701" y="68298"/>
                    <a:pt x="366903" y="66927"/>
                    <a:pt x="378562" y="77899"/>
                  </a:cubicBezTo>
                  <a:cubicBezTo>
                    <a:pt x="395707" y="92987"/>
                    <a:pt x="384048" y="99845"/>
                    <a:pt x="393649" y="121105"/>
                  </a:cubicBezTo>
                  <a:cubicBezTo>
                    <a:pt x="402565" y="139621"/>
                    <a:pt x="414909" y="126591"/>
                    <a:pt x="426568" y="150594"/>
                  </a:cubicBezTo>
                  <a:cubicBezTo>
                    <a:pt x="436169" y="170482"/>
                    <a:pt x="427253" y="178026"/>
                    <a:pt x="433426" y="194485"/>
                  </a:cubicBezTo>
                  <a:cubicBezTo>
                    <a:pt x="437540" y="204087"/>
                    <a:pt x="446456" y="203401"/>
                    <a:pt x="453314" y="217803"/>
                  </a:cubicBezTo>
                  <a:cubicBezTo>
                    <a:pt x="460172" y="232204"/>
                    <a:pt x="447142" y="253464"/>
                    <a:pt x="452628" y="269923"/>
                  </a:cubicBezTo>
                  <a:cubicBezTo>
                    <a:pt x="458114" y="285011"/>
                    <a:pt x="460858" y="292555"/>
                    <a:pt x="466344" y="304899"/>
                  </a:cubicBezTo>
                  <a:cubicBezTo>
                    <a:pt x="473202" y="320673"/>
                    <a:pt x="454000" y="351534"/>
                    <a:pt x="439598" y="359077"/>
                  </a:cubicBezTo>
                  <a:cubicBezTo>
                    <a:pt x="429311" y="364564"/>
                    <a:pt x="379247" y="384452"/>
                    <a:pt x="362102" y="393367"/>
                  </a:cubicBezTo>
                  <a:cubicBezTo>
                    <a:pt x="316840" y="422857"/>
                    <a:pt x="246888" y="437259"/>
                    <a:pt x="202311" y="436573"/>
                  </a:cubicBezTo>
                  <a:cubicBezTo>
                    <a:pt x="183794" y="434515"/>
                    <a:pt x="138532" y="436573"/>
                    <a:pt x="128930" y="434515"/>
                  </a:cubicBezTo>
                  <a:cubicBezTo>
                    <a:pt x="96698" y="431086"/>
                    <a:pt x="85039" y="441373"/>
                    <a:pt x="52807" y="436573"/>
                  </a:cubicBezTo>
                  <a:cubicBezTo>
                    <a:pt x="34976" y="433830"/>
                    <a:pt x="6858" y="426972"/>
                    <a:pt x="4115" y="409827"/>
                  </a:cubicBezTo>
                  <a:cubicBezTo>
                    <a:pt x="2057" y="398854"/>
                    <a:pt x="0" y="365250"/>
                    <a:pt x="0" y="354277"/>
                  </a:cubicBezTo>
                  <a:cubicBezTo>
                    <a:pt x="2057" y="299413"/>
                    <a:pt x="5486" y="243863"/>
                    <a:pt x="23317" y="191742"/>
                  </a:cubicBezTo>
                  <a:cubicBezTo>
                    <a:pt x="31547" y="171854"/>
                    <a:pt x="42520" y="153337"/>
                    <a:pt x="59665" y="14030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DFC2472-DA94-4A01-B148-44EC4CD3C292}"/>
                </a:ext>
              </a:extLst>
            </p:cNvPr>
            <p:cNvSpPr/>
            <p:nvPr/>
          </p:nvSpPr>
          <p:spPr>
            <a:xfrm flipH="1">
              <a:off x="11176081" y="3010205"/>
              <a:ext cx="211727" cy="293160"/>
            </a:xfrm>
            <a:custGeom>
              <a:avLst/>
              <a:gdLst>
                <a:gd name="connsiteX0" fmla="*/ 270724 w 267462"/>
                <a:gd name="connsiteY0" fmla="*/ 295913 h 370332"/>
                <a:gd name="connsiteX1" fmla="*/ 177455 w 267462"/>
                <a:gd name="connsiteY1" fmla="*/ 338432 h 370332"/>
                <a:gd name="connsiteX2" fmla="*/ 126706 w 267462"/>
                <a:gd name="connsiteY2" fmla="*/ 356263 h 370332"/>
                <a:gd name="connsiteX3" fmla="*/ 104760 w 267462"/>
                <a:gd name="connsiteY3" fmla="*/ 362435 h 370332"/>
                <a:gd name="connsiteX4" fmla="*/ 40981 w 267462"/>
                <a:gd name="connsiteY4" fmla="*/ 331574 h 370332"/>
                <a:gd name="connsiteX5" fmla="*/ 3262 w 267462"/>
                <a:gd name="connsiteY5" fmla="*/ 53825 h 370332"/>
                <a:gd name="connsiteX6" fmla="*/ 97902 w 267462"/>
                <a:gd name="connsiteY6" fmla="*/ 16106 h 370332"/>
                <a:gd name="connsiteX7" fmla="*/ 194600 w 267462"/>
                <a:gd name="connsiteY7" fmla="*/ 1019 h 370332"/>
                <a:gd name="connsiteX8" fmla="*/ 169911 w 267462"/>
                <a:gd name="connsiteY8" fmla="*/ 48339 h 370332"/>
                <a:gd name="connsiteX9" fmla="*/ 190485 w 267462"/>
                <a:gd name="connsiteY9" fmla="*/ 273281 h 370332"/>
                <a:gd name="connsiteX10" fmla="*/ 208316 w 267462"/>
                <a:gd name="connsiteY10" fmla="*/ 290426 h 370332"/>
                <a:gd name="connsiteX11" fmla="*/ 270724 w 267462"/>
                <a:gd name="connsiteY11" fmla="*/ 295913 h 37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7462" h="370332">
                  <a:moveTo>
                    <a:pt x="270724" y="295913"/>
                  </a:moveTo>
                  <a:cubicBezTo>
                    <a:pt x="236434" y="325402"/>
                    <a:pt x="211059" y="326774"/>
                    <a:pt x="177455" y="338432"/>
                  </a:cubicBezTo>
                  <a:cubicBezTo>
                    <a:pt x="160310" y="344604"/>
                    <a:pt x="143851" y="350091"/>
                    <a:pt x="126706" y="356263"/>
                  </a:cubicBezTo>
                  <a:cubicBezTo>
                    <a:pt x="119162" y="358320"/>
                    <a:pt x="112304" y="360378"/>
                    <a:pt x="104760" y="362435"/>
                  </a:cubicBezTo>
                  <a:cubicBezTo>
                    <a:pt x="56754" y="378209"/>
                    <a:pt x="58811" y="377523"/>
                    <a:pt x="40981" y="331574"/>
                  </a:cubicBezTo>
                  <a:cubicBezTo>
                    <a:pt x="-4968" y="214988"/>
                    <a:pt x="-2911" y="158753"/>
                    <a:pt x="3262" y="53825"/>
                  </a:cubicBezTo>
                  <a:cubicBezTo>
                    <a:pt x="13549" y="41481"/>
                    <a:pt x="74585" y="22964"/>
                    <a:pt x="97902" y="16106"/>
                  </a:cubicBezTo>
                  <a:cubicBezTo>
                    <a:pt x="129449" y="18849"/>
                    <a:pt x="172654" y="-5154"/>
                    <a:pt x="194600" y="1019"/>
                  </a:cubicBezTo>
                  <a:cubicBezTo>
                    <a:pt x="180884" y="20907"/>
                    <a:pt x="175397" y="31194"/>
                    <a:pt x="169911" y="48339"/>
                  </a:cubicBezTo>
                  <a:cubicBezTo>
                    <a:pt x="147965" y="114861"/>
                    <a:pt x="181570" y="203330"/>
                    <a:pt x="190485" y="273281"/>
                  </a:cubicBezTo>
                  <a:cubicBezTo>
                    <a:pt x="191857" y="285626"/>
                    <a:pt x="197343" y="288369"/>
                    <a:pt x="208316" y="290426"/>
                  </a:cubicBezTo>
                  <a:cubicBezTo>
                    <a:pt x="242606" y="296598"/>
                    <a:pt x="236434" y="289740"/>
                    <a:pt x="270724" y="29591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CBAB371-D11B-40E6-A4EE-106E249AA7AD}"/>
                </a:ext>
              </a:extLst>
            </p:cNvPr>
            <p:cNvSpPr/>
            <p:nvPr/>
          </p:nvSpPr>
          <p:spPr>
            <a:xfrm flipH="1">
              <a:off x="10857078" y="2444999"/>
              <a:ext cx="146580" cy="146580"/>
            </a:xfrm>
            <a:custGeom>
              <a:avLst/>
              <a:gdLst>
                <a:gd name="connsiteX0" fmla="*/ 64571 w 185166"/>
                <a:gd name="connsiteY0" fmla="*/ 1778 h 185166"/>
                <a:gd name="connsiteX1" fmla="*/ 135208 w 185166"/>
                <a:gd name="connsiteY1" fmla="*/ 14122 h 185166"/>
                <a:gd name="connsiteX2" fmla="*/ 183214 w 185166"/>
                <a:gd name="connsiteY2" fmla="*/ 116306 h 185166"/>
                <a:gd name="connsiteX3" fmla="*/ 95432 w 185166"/>
                <a:gd name="connsiteY3" fmla="*/ 189001 h 185166"/>
                <a:gd name="connsiteX4" fmla="*/ 3535 w 185166"/>
                <a:gd name="connsiteY4" fmla="*/ 121107 h 185166"/>
                <a:gd name="connsiteX5" fmla="*/ 47426 w 185166"/>
                <a:gd name="connsiteY5" fmla="*/ 12751 h 185166"/>
                <a:gd name="connsiteX6" fmla="*/ 64571 w 185166"/>
                <a:gd name="connsiteY6" fmla="*/ 1778 h 18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166" h="185166">
                  <a:moveTo>
                    <a:pt x="64571" y="1778"/>
                  </a:moveTo>
                  <a:cubicBezTo>
                    <a:pt x="98175" y="406"/>
                    <a:pt x="107776" y="-5080"/>
                    <a:pt x="135208" y="14122"/>
                  </a:cubicBezTo>
                  <a:cubicBezTo>
                    <a:pt x="176356" y="37439"/>
                    <a:pt x="193501" y="74473"/>
                    <a:pt x="183214" y="116306"/>
                  </a:cubicBezTo>
                  <a:cubicBezTo>
                    <a:pt x="172927" y="158826"/>
                    <a:pt x="137952" y="187630"/>
                    <a:pt x="95432" y="189001"/>
                  </a:cubicBezTo>
                  <a:cubicBezTo>
                    <a:pt x="53598" y="190373"/>
                    <a:pt x="15193" y="162255"/>
                    <a:pt x="3535" y="121107"/>
                  </a:cubicBezTo>
                  <a:cubicBezTo>
                    <a:pt x="-8124" y="79273"/>
                    <a:pt x="9707" y="36754"/>
                    <a:pt x="47426" y="12751"/>
                  </a:cubicBezTo>
                  <a:cubicBezTo>
                    <a:pt x="52912" y="9322"/>
                    <a:pt x="54284" y="4521"/>
                    <a:pt x="64571" y="1778"/>
                  </a:cubicBezTo>
                  <a:close/>
                </a:path>
              </a:pathLst>
            </a:custGeom>
            <a:solidFill>
              <a:srgbClr val="0E0404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BBD7DEE-2731-4DB1-9523-02C8919F678B}"/>
                </a:ext>
              </a:extLst>
            </p:cNvPr>
            <p:cNvSpPr/>
            <p:nvPr/>
          </p:nvSpPr>
          <p:spPr>
            <a:xfrm flipH="1">
              <a:off x="10879795" y="2468655"/>
              <a:ext cx="103149" cy="103149"/>
            </a:xfrm>
            <a:custGeom>
              <a:avLst/>
              <a:gdLst>
                <a:gd name="connsiteX0" fmla="*/ 132359 w 130302"/>
                <a:gd name="connsiteY0" fmla="*/ 65163 h 130302"/>
                <a:gd name="connsiteX1" fmla="*/ 65151 w 130302"/>
                <a:gd name="connsiteY1" fmla="*/ 132371 h 130302"/>
                <a:gd name="connsiteX2" fmla="*/ 0 w 130302"/>
                <a:gd name="connsiteY2" fmla="*/ 66535 h 130302"/>
                <a:gd name="connsiteX3" fmla="*/ 64465 w 130302"/>
                <a:gd name="connsiteY3" fmla="*/ 12 h 130302"/>
                <a:gd name="connsiteX4" fmla="*/ 132359 w 130302"/>
                <a:gd name="connsiteY4" fmla="*/ 65163 h 13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302" h="130302">
                  <a:moveTo>
                    <a:pt x="132359" y="65163"/>
                  </a:moveTo>
                  <a:cubicBezTo>
                    <a:pt x="132359" y="102196"/>
                    <a:pt x="101498" y="133057"/>
                    <a:pt x="65151" y="132371"/>
                  </a:cubicBezTo>
                  <a:cubicBezTo>
                    <a:pt x="29489" y="131686"/>
                    <a:pt x="0" y="102196"/>
                    <a:pt x="0" y="66535"/>
                  </a:cubicBezTo>
                  <a:cubicBezTo>
                    <a:pt x="0" y="30187"/>
                    <a:pt x="28118" y="698"/>
                    <a:pt x="64465" y="12"/>
                  </a:cubicBezTo>
                  <a:cubicBezTo>
                    <a:pt x="102184" y="-674"/>
                    <a:pt x="132359" y="28130"/>
                    <a:pt x="132359" y="65163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B6C4C58-DE34-4C6E-9361-57665C0615AF}"/>
                </a:ext>
              </a:extLst>
            </p:cNvPr>
            <p:cNvSpPr/>
            <p:nvPr/>
          </p:nvSpPr>
          <p:spPr>
            <a:xfrm flipH="1">
              <a:off x="10931913" y="1811769"/>
              <a:ext cx="86862" cy="640609"/>
            </a:xfrm>
            <a:custGeom>
              <a:avLst/>
              <a:gdLst>
                <a:gd name="connsiteX0" fmla="*/ 95326 w 109728"/>
                <a:gd name="connsiteY0" fmla="*/ 43205 h 809244"/>
                <a:gd name="connsiteX1" fmla="*/ 66523 w 109728"/>
                <a:gd name="connsiteY1" fmla="*/ 86411 h 809244"/>
                <a:gd name="connsiteX2" fmla="*/ 28804 w 109728"/>
                <a:gd name="connsiteY2" fmla="*/ 237287 h 809244"/>
                <a:gd name="connsiteX3" fmla="*/ 65837 w 109728"/>
                <a:gd name="connsiteY3" fmla="*/ 595274 h 809244"/>
                <a:gd name="connsiteX4" fmla="*/ 111100 w 109728"/>
                <a:gd name="connsiteY4" fmla="*/ 800329 h 809244"/>
                <a:gd name="connsiteX5" fmla="*/ 80924 w 109728"/>
                <a:gd name="connsiteY5" fmla="*/ 801700 h 809244"/>
                <a:gd name="connsiteX6" fmla="*/ 0 w 109728"/>
                <a:gd name="connsiteY6" fmla="*/ 265405 h 809244"/>
                <a:gd name="connsiteX7" fmla="*/ 100813 w 109728"/>
                <a:gd name="connsiteY7" fmla="*/ 0 h 809244"/>
                <a:gd name="connsiteX8" fmla="*/ 95326 w 109728"/>
                <a:gd name="connsiteY8" fmla="*/ 43205 h 80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728" h="809244">
                  <a:moveTo>
                    <a:pt x="95326" y="43205"/>
                  </a:moveTo>
                  <a:cubicBezTo>
                    <a:pt x="81610" y="58979"/>
                    <a:pt x="77495" y="70637"/>
                    <a:pt x="66523" y="86411"/>
                  </a:cubicBezTo>
                  <a:cubicBezTo>
                    <a:pt x="36347" y="133731"/>
                    <a:pt x="28804" y="184480"/>
                    <a:pt x="28804" y="237287"/>
                  </a:cubicBezTo>
                  <a:cubicBezTo>
                    <a:pt x="29489" y="357988"/>
                    <a:pt x="43891" y="477317"/>
                    <a:pt x="65837" y="595274"/>
                  </a:cubicBezTo>
                  <a:cubicBezTo>
                    <a:pt x="77495" y="659054"/>
                    <a:pt x="99441" y="736549"/>
                    <a:pt x="111100" y="800329"/>
                  </a:cubicBezTo>
                  <a:cubicBezTo>
                    <a:pt x="113843" y="816102"/>
                    <a:pt x="93269" y="817474"/>
                    <a:pt x="80924" y="801700"/>
                  </a:cubicBezTo>
                  <a:cubicBezTo>
                    <a:pt x="43891" y="624764"/>
                    <a:pt x="0" y="448513"/>
                    <a:pt x="0" y="265405"/>
                  </a:cubicBezTo>
                  <a:cubicBezTo>
                    <a:pt x="0" y="166649"/>
                    <a:pt x="23317" y="70637"/>
                    <a:pt x="100813" y="0"/>
                  </a:cubicBezTo>
                  <a:cubicBezTo>
                    <a:pt x="100127" y="16459"/>
                    <a:pt x="96698" y="31547"/>
                    <a:pt x="95326" y="43205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CEF5BBE-97AC-48A8-A630-6855190D8AD8}"/>
                </a:ext>
              </a:extLst>
            </p:cNvPr>
            <p:cNvSpPr/>
            <p:nvPr/>
          </p:nvSpPr>
          <p:spPr>
            <a:xfrm flipH="1">
              <a:off x="10306117" y="1923604"/>
              <a:ext cx="276874" cy="352878"/>
            </a:xfrm>
            <a:custGeom>
              <a:avLst/>
              <a:gdLst>
                <a:gd name="connsiteX0" fmla="*/ 196 w 349758"/>
                <a:gd name="connsiteY0" fmla="*/ 0 h 445770"/>
                <a:gd name="connsiteX1" fmla="*/ 119525 w 349758"/>
                <a:gd name="connsiteY1" fmla="*/ 109042 h 445770"/>
                <a:gd name="connsiteX2" fmla="*/ 153815 w 349758"/>
                <a:gd name="connsiteY2" fmla="*/ 161163 h 445770"/>
                <a:gd name="connsiteX3" fmla="*/ 181247 w 349758"/>
                <a:gd name="connsiteY3" fmla="*/ 189967 h 445770"/>
                <a:gd name="connsiteX4" fmla="*/ 226510 w 349758"/>
                <a:gd name="connsiteY4" fmla="*/ 200254 h 445770"/>
                <a:gd name="connsiteX5" fmla="*/ 293033 w 349758"/>
                <a:gd name="connsiteY5" fmla="*/ 270891 h 445770"/>
                <a:gd name="connsiteX6" fmla="*/ 351326 w 349758"/>
                <a:gd name="connsiteY6" fmla="*/ 407365 h 445770"/>
                <a:gd name="connsiteX7" fmla="*/ 333495 w 349758"/>
                <a:gd name="connsiteY7" fmla="*/ 425196 h 445770"/>
                <a:gd name="connsiteX8" fmla="*/ 274516 w 349758"/>
                <a:gd name="connsiteY8" fmla="*/ 291465 h 445770"/>
                <a:gd name="connsiteX9" fmla="*/ 197707 w 349758"/>
                <a:gd name="connsiteY9" fmla="*/ 216027 h 445770"/>
                <a:gd name="connsiteX10" fmla="*/ 146957 w 349758"/>
                <a:gd name="connsiteY10" fmla="*/ 228371 h 445770"/>
                <a:gd name="connsiteX11" fmla="*/ 101009 w 349758"/>
                <a:gd name="connsiteY11" fmla="*/ 369646 h 445770"/>
                <a:gd name="connsiteX12" fmla="*/ 114725 w 349758"/>
                <a:gd name="connsiteY12" fmla="*/ 447142 h 445770"/>
                <a:gd name="connsiteX13" fmla="*/ 92779 w 349758"/>
                <a:gd name="connsiteY13" fmla="*/ 445770 h 445770"/>
                <a:gd name="connsiteX14" fmla="*/ 71519 w 349758"/>
                <a:gd name="connsiteY14" fmla="*/ 350444 h 445770"/>
                <a:gd name="connsiteX15" fmla="*/ 132556 w 349758"/>
                <a:gd name="connsiteY15" fmla="*/ 205054 h 445770"/>
                <a:gd name="connsiteX16" fmla="*/ 128441 w 349758"/>
                <a:gd name="connsiteY16" fmla="*/ 176251 h 445770"/>
                <a:gd name="connsiteX17" fmla="*/ 107181 w 349758"/>
                <a:gd name="connsiteY17" fmla="*/ 137846 h 445770"/>
                <a:gd name="connsiteX18" fmla="*/ 35858 w 349758"/>
                <a:gd name="connsiteY18" fmla="*/ 63779 h 445770"/>
                <a:gd name="connsiteX19" fmla="*/ 7740 w 349758"/>
                <a:gd name="connsiteY19" fmla="*/ 38405 h 445770"/>
                <a:gd name="connsiteX20" fmla="*/ 196 w 349758"/>
                <a:gd name="connsiteY20" fmla="*/ 0 h 4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9758" h="445770">
                  <a:moveTo>
                    <a:pt x="196" y="0"/>
                  </a:moveTo>
                  <a:cubicBezTo>
                    <a:pt x="30371" y="22631"/>
                    <a:pt x="85921" y="64465"/>
                    <a:pt x="119525" y="109042"/>
                  </a:cubicBezTo>
                  <a:cubicBezTo>
                    <a:pt x="119525" y="109042"/>
                    <a:pt x="142843" y="142646"/>
                    <a:pt x="153815" y="161163"/>
                  </a:cubicBezTo>
                  <a:cubicBezTo>
                    <a:pt x="162731" y="175565"/>
                    <a:pt x="163417" y="191338"/>
                    <a:pt x="181247" y="189967"/>
                  </a:cubicBezTo>
                  <a:cubicBezTo>
                    <a:pt x="197707" y="191338"/>
                    <a:pt x="216223" y="196139"/>
                    <a:pt x="226510" y="200254"/>
                  </a:cubicBezTo>
                  <a:cubicBezTo>
                    <a:pt x="256685" y="212598"/>
                    <a:pt x="280003" y="246888"/>
                    <a:pt x="293033" y="270891"/>
                  </a:cubicBezTo>
                  <a:cubicBezTo>
                    <a:pt x="317036" y="315468"/>
                    <a:pt x="335553" y="359359"/>
                    <a:pt x="351326" y="407365"/>
                  </a:cubicBezTo>
                  <a:cubicBezTo>
                    <a:pt x="352012" y="420395"/>
                    <a:pt x="346525" y="426568"/>
                    <a:pt x="333495" y="425196"/>
                  </a:cubicBezTo>
                  <a:cubicBezTo>
                    <a:pt x="310178" y="379933"/>
                    <a:pt x="304006" y="343586"/>
                    <a:pt x="274516" y="291465"/>
                  </a:cubicBezTo>
                  <a:cubicBezTo>
                    <a:pt x="258057" y="265405"/>
                    <a:pt x="248456" y="226314"/>
                    <a:pt x="197707" y="216027"/>
                  </a:cubicBezTo>
                  <a:cubicBezTo>
                    <a:pt x="185362" y="213284"/>
                    <a:pt x="156559" y="220828"/>
                    <a:pt x="146957" y="228371"/>
                  </a:cubicBezTo>
                  <a:cubicBezTo>
                    <a:pt x="104438" y="259232"/>
                    <a:pt x="88664" y="317525"/>
                    <a:pt x="101009" y="369646"/>
                  </a:cubicBezTo>
                  <a:cubicBezTo>
                    <a:pt x="106495" y="395021"/>
                    <a:pt x="111982" y="419024"/>
                    <a:pt x="114725" y="447142"/>
                  </a:cubicBezTo>
                  <a:cubicBezTo>
                    <a:pt x="112667" y="451942"/>
                    <a:pt x="99637" y="449199"/>
                    <a:pt x="92779" y="445770"/>
                  </a:cubicBezTo>
                  <a:cubicBezTo>
                    <a:pt x="85235" y="415595"/>
                    <a:pt x="74263" y="381991"/>
                    <a:pt x="71519" y="350444"/>
                  </a:cubicBezTo>
                  <a:cubicBezTo>
                    <a:pt x="66719" y="291465"/>
                    <a:pt x="88664" y="243459"/>
                    <a:pt x="132556" y="205054"/>
                  </a:cubicBezTo>
                  <a:cubicBezTo>
                    <a:pt x="142157" y="196825"/>
                    <a:pt x="134613" y="185852"/>
                    <a:pt x="128441" y="176251"/>
                  </a:cubicBezTo>
                  <a:cubicBezTo>
                    <a:pt x="128441" y="176251"/>
                    <a:pt x="117468" y="154991"/>
                    <a:pt x="107181" y="137846"/>
                  </a:cubicBezTo>
                  <a:cubicBezTo>
                    <a:pt x="94837" y="115900"/>
                    <a:pt x="68090" y="90526"/>
                    <a:pt x="35858" y="63779"/>
                  </a:cubicBezTo>
                  <a:cubicBezTo>
                    <a:pt x="27628" y="55550"/>
                    <a:pt x="15970" y="45949"/>
                    <a:pt x="7740" y="38405"/>
                  </a:cubicBezTo>
                  <a:cubicBezTo>
                    <a:pt x="4997" y="36347"/>
                    <a:pt x="-1175" y="11659"/>
                    <a:pt x="196" y="0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B1D19C4F-9913-4063-B0BC-F2D92C3F34C3}"/>
              </a:ext>
            </a:extLst>
          </p:cNvPr>
          <p:cNvGrpSpPr/>
          <p:nvPr/>
        </p:nvGrpSpPr>
        <p:grpSpPr>
          <a:xfrm flipH="1">
            <a:off x="8040172" y="3944782"/>
            <a:ext cx="1898259" cy="2617888"/>
            <a:chOff x="6277020" y="2139413"/>
            <a:chExt cx="3232540" cy="4457995"/>
          </a:xfrm>
        </p:grpSpPr>
        <p:grpSp>
          <p:nvGrpSpPr>
            <p:cNvPr id="73" name="Graphic 71">
              <a:extLst>
                <a:ext uri="{FF2B5EF4-FFF2-40B4-BE49-F238E27FC236}">
                  <a16:creationId xmlns:a16="http://schemas.microsoft.com/office/drawing/2014/main" id="{641682F4-7B5F-4483-B888-818A9365C1FE}"/>
                </a:ext>
              </a:extLst>
            </p:cNvPr>
            <p:cNvGrpSpPr/>
            <p:nvPr/>
          </p:nvGrpSpPr>
          <p:grpSpPr>
            <a:xfrm>
              <a:off x="6277020" y="2139413"/>
              <a:ext cx="3232540" cy="4457995"/>
              <a:chOff x="6277020" y="2139413"/>
              <a:chExt cx="3232540" cy="4457995"/>
            </a:xfrm>
          </p:grpSpPr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A205649E-0B1E-48A9-8C3A-91B2FB9D647B}"/>
                  </a:ext>
                </a:extLst>
              </p:cNvPr>
              <p:cNvSpPr/>
              <p:nvPr/>
            </p:nvSpPr>
            <p:spPr>
              <a:xfrm>
                <a:off x="7099360" y="2194466"/>
                <a:ext cx="1045418" cy="1664925"/>
              </a:xfrm>
              <a:custGeom>
                <a:avLst/>
                <a:gdLst>
                  <a:gd name="connsiteX0" fmla="*/ 1049314 w 1045418"/>
                  <a:gd name="connsiteY0" fmla="*/ 736645 h 1664925"/>
                  <a:gd name="connsiteX1" fmla="*/ 1001399 w 1045418"/>
                  <a:gd name="connsiteY1" fmla="*/ 335418 h 1664925"/>
                  <a:gd name="connsiteX2" fmla="*/ 836358 w 1045418"/>
                  <a:gd name="connsiteY2" fmla="*/ 106490 h 1664925"/>
                  <a:gd name="connsiteX3" fmla="*/ 543544 w 1045418"/>
                  <a:gd name="connsiteY3" fmla="*/ 497 h 1664925"/>
                  <a:gd name="connsiteX4" fmla="*/ 128765 w 1045418"/>
                  <a:gd name="connsiteY4" fmla="*/ 108910 h 1664925"/>
                  <a:gd name="connsiteX5" fmla="*/ 2444 w 1045418"/>
                  <a:gd name="connsiteY5" fmla="*/ 524174 h 1664925"/>
                  <a:gd name="connsiteX6" fmla="*/ 20835 w 1045418"/>
                  <a:gd name="connsiteY6" fmla="*/ 860063 h 1664925"/>
                  <a:gd name="connsiteX7" fmla="*/ 76978 w 1045418"/>
                  <a:gd name="connsiteY7" fmla="*/ 1026555 h 1664925"/>
                  <a:gd name="connsiteX8" fmla="*/ 139897 w 1045418"/>
                  <a:gd name="connsiteY8" fmla="*/ 1157233 h 1664925"/>
                  <a:gd name="connsiteX9" fmla="*/ 170872 w 1045418"/>
                  <a:gd name="connsiteY9" fmla="*/ 1224023 h 1664925"/>
                  <a:gd name="connsiteX10" fmla="*/ 160708 w 1045418"/>
                  <a:gd name="connsiteY10" fmla="*/ 1293718 h 1664925"/>
                  <a:gd name="connsiteX11" fmla="*/ 162644 w 1045418"/>
                  <a:gd name="connsiteY11" fmla="*/ 1344537 h 1664925"/>
                  <a:gd name="connsiteX12" fmla="*/ 628727 w 1045418"/>
                  <a:gd name="connsiteY12" fmla="*/ 1667358 h 1664925"/>
                  <a:gd name="connsiteX13" fmla="*/ 641794 w 1045418"/>
                  <a:gd name="connsiteY13" fmla="*/ 1667842 h 1664925"/>
                  <a:gd name="connsiteX14" fmla="*/ 709069 w 1045418"/>
                  <a:gd name="connsiteY14" fmla="*/ 1660098 h 1664925"/>
                  <a:gd name="connsiteX15" fmla="*/ 816999 w 1045418"/>
                  <a:gd name="connsiteY15" fmla="*/ 1529905 h 1664925"/>
                  <a:gd name="connsiteX16" fmla="*/ 812643 w 1045418"/>
                  <a:gd name="connsiteY16" fmla="*/ 1453434 h 1664925"/>
                  <a:gd name="connsiteX17" fmla="*/ 826195 w 1045418"/>
                  <a:gd name="connsiteY17" fmla="*/ 1341149 h 1664925"/>
                  <a:gd name="connsiteX18" fmla="*/ 826195 w 1045418"/>
                  <a:gd name="connsiteY18" fmla="*/ 1341149 h 1664925"/>
                  <a:gd name="connsiteX19" fmla="*/ 826195 w 1045418"/>
                  <a:gd name="connsiteY19" fmla="*/ 1341149 h 1664925"/>
                  <a:gd name="connsiteX20" fmla="*/ 891533 w 1045418"/>
                  <a:gd name="connsiteY20" fmla="*/ 1252579 h 1664925"/>
                  <a:gd name="connsiteX21" fmla="*/ 987363 w 1045418"/>
                  <a:gd name="connsiteY21" fmla="*/ 1030911 h 1664925"/>
                  <a:gd name="connsiteX22" fmla="*/ 996559 w 1045418"/>
                  <a:gd name="connsiteY22" fmla="*/ 986868 h 1664925"/>
                  <a:gd name="connsiteX23" fmla="*/ 998011 w 1045418"/>
                  <a:gd name="connsiteY23" fmla="*/ 975252 h 1664925"/>
                  <a:gd name="connsiteX24" fmla="*/ 1049314 w 1045418"/>
                  <a:gd name="connsiteY24" fmla="*/ 736645 h 1664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45418" h="1664925">
                    <a:moveTo>
                      <a:pt x="1049314" y="736645"/>
                    </a:moveTo>
                    <a:cubicBezTo>
                      <a:pt x="1050282" y="669855"/>
                      <a:pt x="1033826" y="406080"/>
                      <a:pt x="1001399" y="335418"/>
                    </a:cubicBezTo>
                    <a:cubicBezTo>
                      <a:pt x="989299" y="309282"/>
                      <a:pt x="862010" y="119558"/>
                      <a:pt x="836358" y="106490"/>
                    </a:cubicBezTo>
                    <a:cubicBezTo>
                      <a:pt x="732301" y="51800"/>
                      <a:pt x="641310" y="1949"/>
                      <a:pt x="543544" y="497"/>
                    </a:cubicBezTo>
                    <a:cubicBezTo>
                      <a:pt x="462234" y="-955"/>
                      <a:pt x="236211" y="-6279"/>
                      <a:pt x="128765" y="108910"/>
                    </a:cubicBezTo>
                    <a:cubicBezTo>
                      <a:pt x="94402" y="146178"/>
                      <a:pt x="16963" y="407532"/>
                      <a:pt x="2444" y="524174"/>
                    </a:cubicBezTo>
                    <a:cubicBezTo>
                      <a:pt x="-7236" y="622424"/>
                      <a:pt x="14543" y="769557"/>
                      <a:pt x="20835" y="860063"/>
                    </a:cubicBezTo>
                    <a:cubicBezTo>
                      <a:pt x="23739" y="901202"/>
                      <a:pt x="74074" y="1016876"/>
                      <a:pt x="76978" y="1026555"/>
                    </a:cubicBezTo>
                    <a:cubicBezTo>
                      <a:pt x="78430" y="1028491"/>
                      <a:pt x="139897" y="1157233"/>
                      <a:pt x="139897" y="1157233"/>
                    </a:cubicBezTo>
                    <a:cubicBezTo>
                      <a:pt x="148125" y="1166428"/>
                      <a:pt x="169420" y="1222087"/>
                      <a:pt x="170872" y="1224023"/>
                    </a:cubicBezTo>
                    <a:cubicBezTo>
                      <a:pt x="163128" y="1258870"/>
                      <a:pt x="163612" y="1279198"/>
                      <a:pt x="160708" y="1293718"/>
                    </a:cubicBezTo>
                    <a:cubicBezTo>
                      <a:pt x="158288" y="1312109"/>
                      <a:pt x="141833" y="1330017"/>
                      <a:pt x="162644" y="1344537"/>
                    </a:cubicBezTo>
                    <a:cubicBezTo>
                      <a:pt x="182004" y="1358088"/>
                      <a:pt x="620499" y="1665906"/>
                      <a:pt x="628727" y="1667358"/>
                    </a:cubicBezTo>
                    <a:cubicBezTo>
                      <a:pt x="634050" y="1669294"/>
                      <a:pt x="638406" y="1669294"/>
                      <a:pt x="641794" y="1667842"/>
                    </a:cubicBezTo>
                    <a:cubicBezTo>
                      <a:pt x="652926" y="1670262"/>
                      <a:pt x="690193" y="1660098"/>
                      <a:pt x="709069" y="1660098"/>
                    </a:cubicBezTo>
                    <a:cubicBezTo>
                      <a:pt x="720685" y="1660098"/>
                      <a:pt x="801027" y="1551200"/>
                      <a:pt x="816999" y="1529905"/>
                    </a:cubicBezTo>
                    <a:cubicBezTo>
                      <a:pt x="812643" y="1499414"/>
                      <a:pt x="813127" y="1493606"/>
                      <a:pt x="812643" y="1453434"/>
                    </a:cubicBezTo>
                    <a:cubicBezTo>
                      <a:pt x="811675" y="1415683"/>
                      <a:pt x="801995" y="1375996"/>
                      <a:pt x="826195" y="1341149"/>
                    </a:cubicBezTo>
                    <a:cubicBezTo>
                      <a:pt x="826195" y="1341149"/>
                      <a:pt x="826195" y="1341149"/>
                      <a:pt x="826195" y="1341149"/>
                    </a:cubicBezTo>
                    <a:cubicBezTo>
                      <a:pt x="826195" y="1341149"/>
                      <a:pt x="826195" y="1341149"/>
                      <a:pt x="826195" y="1341149"/>
                    </a:cubicBezTo>
                    <a:cubicBezTo>
                      <a:pt x="831518" y="1332921"/>
                      <a:pt x="880885" y="1264194"/>
                      <a:pt x="891533" y="1252579"/>
                    </a:cubicBezTo>
                    <a:cubicBezTo>
                      <a:pt x="935092" y="1183852"/>
                      <a:pt x="969939" y="1110770"/>
                      <a:pt x="987363" y="1030911"/>
                    </a:cubicBezTo>
                    <a:cubicBezTo>
                      <a:pt x="989783" y="1015908"/>
                      <a:pt x="992687" y="1001388"/>
                      <a:pt x="996559" y="986868"/>
                    </a:cubicBezTo>
                    <a:cubicBezTo>
                      <a:pt x="997527" y="982996"/>
                      <a:pt x="998011" y="979124"/>
                      <a:pt x="998011" y="975252"/>
                    </a:cubicBezTo>
                    <a:cubicBezTo>
                      <a:pt x="1005271" y="937501"/>
                      <a:pt x="1043506" y="800048"/>
                      <a:pt x="1049314" y="736645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8A8E4DE5-267C-464B-AB02-4121855477F6}"/>
                  </a:ext>
                </a:extLst>
              </p:cNvPr>
              <p:cNvSpPr/>
              <p:nvPr/>
            </p:nvSpPr>
            <p:spPr>
              <a:xfrm>
                <a:off x="7251736" y="3408810"/>
                <a:ext cx="648547" cy="450111"/>
              </a:xfrm>
              <a:custGeom>
                <a:avLst/>
                <a:gdLst>
                  <a:gd name="connsiteX0" fmla="*/ 20917 w 648546"/>
                  <a:gd name="connsiteY0" fmla="*/ 0 h 450110"/>
                  <a:gd name="connsiteX1" fmla="*/ 76092 w 648546"/>
                  <a:gd name="connsiteY1" fmla="*/ 67275 h 450110"/>
                  <a:gd name="connsiteX2" fmla="*/ 223709 w 648546"/>
                  <a:gd name="connsiteY2" fmla="*/ 193596 h 450110"/>
                  <a:gd name="connsiteX3" fmla="*/ 359710 w 648546"/>
                  <a:gd name="connsiteY3" fmla="*/ 243447 h 450110"/>
                  <a:gd name="connsiteX4" fmla="*/ 631228 w 648546"/>
                  <a:gd name="connsiteY4" fmla="*/ 175204 h 450110"/>
                  <a:gd name="connsiteX5" fmla="*/ 650588 w 648546"/>
                  <a:gd name="connsiteY5" fmla="*/ 165524 h 450110"/>
                  <a:gd name="connsiteX6" fmla="*/ 505875 w 648546"/>
                  <a:gd name="connsiteY6" fmla="*/ 431719 h 450110"/>
                  <a:gd name="connsiteX7" fmla="*/ 476351 w 648546"/>
                  <a:gd name="connsiteY7" fmla="*/ 453014 h 450110"/>
                  <a:gd name="connsiteX8" fmla="*/ 10269 w 648546"/>
                  <a:gd name="connsiteY8" fmla="*/ 130193 h 450110"/>
                  <a:gd name="connsiteX9" fmla="*/ 8333 w 648546"/>
                  <a:gd name="connsiteY9" fmla="*/ 79374 h 450110"/>
                  <a:gd name="connsiteX10" fmla="*/ 20917 w 648546"/>
                  <a:gd name="connsiteY10" fmla="*/ 0 h 450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48546" h="450110">
                    <a:moveTo>
                      <a:pt x="20917" y="0"/>
                    </a:moveTo>
                    <a:cubicBezTo>
                      <a:pt x="40760" y="25167"/>
                      <a:pt x="64960" y="53723"/>
                      <a:pt x="76092" y="67275"/>
                    </a:cubicBezTo>
                    <a:cubicBezTo>
                      <a:pt x="124975" y="126321"/>
                      <a:pt x="162726" y="148101"/>
                      <a:pt x="223709" y="193596"/>
                    </a:cubicBezTo>
                    <a:cubicBezTo>
                      <a:pt x="262912" y="222635"/>
                      <a:pt x="309375" y="237155"/>
                      <a:pt x="359710" y="243447"/>
                    </a:cubicBezTo>
                    <a:cubicBezTo>
                      <a:pt x="459412" y="255063"/>
                      <a:pt x="547498" y="224571"/>
                      <a:pt x="631228" y="175204"/>
                    </a:cubicBezTo>
                    <a:cubicBezTo>
                      <a:pt x="637520" y="171332"/>
                      <a:pt x="644296" y="168428"/>
                      <a:pt x="650588" y="165524"/>
                    </a:cubicBezTo>
                    <a:cubicBezTo>
                      <a:pt x="634132" y="199888"/>
                      <a:pt x="550886" y="352345"/>
                      <a:pt x="505875" y="431719"/>
                    </a:cubicBezTo>
                    <a:cubicBezTo>
                      <a:pt x="498131" y="445755"/>
                      <a:pt x="493775" y="458822"/>
                      <a:pt x="476351" y="453014"/>
                    </a:cubicBezTo>
                    <a:cubicBezTo>
                      <a:pt x="468124" y="451563"/>
                      <a:pt x="29629" y="143745"/>
                      <a:pt x="10269" y="130193"/>
                    </a:cubicBezTo>
                    <a:cubicBezTo>
                      <a:pt x="-10543" y="115674"/>
                      <a:pt x="6397" y="97766"/>
                      <a:pt x="8333" y="79374"/>
                    </a:cubicBezTo>
                    <a:cubicBezTo>
                      <a:pt x="11721" y="62919"/>
                      <a:pt x="16561" y="46463"/>
                      <a:pt x="20917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B483F406-8D97-45B4-BBD6-4400A25C4697}"/>
                  </a:ext>
                </a:extLst>
              </p:cNvPr>
              <p:cNvSpPr/>
              <p:nvPr/>
            </p:nvSpPr>
            <p:spPr>
              <a:xfrm>
                <a:off x="8924727" y="6462742"/>
                <a:ext cx="14520" cy="43559"/>
              </a:xfrm>
              <a:custGeom>
                <a:avLst/>
                <a:gdLst>
                  <a:gd name="connsiteX0" fmla="*/ 10915 w 14519"/>
                  <a:gd name="connsiteY0" fmla="*/ 45539 h 43559"/>
                  <a:gd name="connsiteX1" fmla="*/ 751 w 14519"/>
                  <a:gd name="connsiteY1" fmla="*/ 13112 h 43559"/>
                  <a:gd name="connsiteX2" fmla="*/ 6075 w 14519"/>
                  <a:gd name="connsiteY2" fmla="*/ 1012 h 43559"/>
                  <a:gd name="connsiteX3" fmla="*/ 12366 w 14519"/>
                  <a:gd name="connsiteY3" fmla="*/ 528 h 43559"/>
                  <a:gd name="connsiteX4" fmla="*/ 13819 w 14519"/>
                  <a:gd name="connsiteY4" fmla="*/ 13595 h 43559"/>
                  <a:gd name="connsiteX5" fmla="*/ 10915 w 14519"/>
                  <a:gd name="connsiteY5" fmla="*/ 45539 h 4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19" h="43559">
                    <a:moveTo>
                      <a:pt x="10915" y="45539"/>
                    </a:moveTo>
                    <a:cubicBezTo>
                      <a:pt x="267" y="35859"/>
                      <a:pt x="5107" y="23275"/>
                      <a:pt x="751" y="13112"/>
                    </a:cubicBezTo>
                    <a:cubicBezTo>
                      <a:pt x="-1669" y="8272"/>
                      <a:pt x="2203" y="3916"/>
                      <a:pt x="6075" y="1012"/>
                    </a:cubicBezTo>
                    <a:cubicBezTo>
                      <a:pt x="7527" y="44"/>
                      <a:pt x="11399" y="-440"/>
                      <a:pt x="12366" y="528"/>
                    </a:cubicBezTo>
                    <a:cubicBezTo>
                      <a:pt x="15754" y="4399"/>
                      <a:pt x="17691" y="10207"/>
                      <a:pt x="13819" y="13595"/>
                    </a:cubicBezTo>
                    <a:cubicBezTo>
                      <a:pt x="2203" y="23275"/>
                      <a:pt x="21079" y="34407"/>
                      <a:pt x="10915" y="45539"/>
                    </a:cubicBezTo>
                    <a:close/>
                  </a:path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CFB3ECC4-4B62-4B80-A20F-D06217D2FBC7}"/>
                  </a:ext>
                </a:extLst>
              </p:cNvPr>
              <p:cNvSpPr/>
              <p:nvPr/>
            </p:nvSpPr>
            <p:spPr>
              <a:xfrm>
                <a:off x="8902315" y="6372764"/>
                <a:ext cx="14520" cy="24199"/>
              </a:xfrm>
              <a:custGeom>
                <a:avLst/>
                <a:gdLst>
                  <a:gd name="connsiteX0" fmla="*/ 5739 w 14519"/>
                  <a:gd name="connsiteY0" fmla="*/ 0 h 24199"/>
                  <a:gd name="connsiteX1" fmla="*/ 15903 w 14519"/>
                  <a:gd name="connsiteY1" fmla="*/ 16940 h 24199"/>
                  <a:gd name="connsiteX2" fmla="*/ 11063 w 14519"/>
                  <a:gd name="connsiteY2" fmla="*/ 28072 h 24199"/>
                  <a:gd name="connsiteX3" fmla="*/ 899 w 14519"/>
                  <a:gd name="connsiteY3" fmla="*/ 11616 h 24199"/>
                  <a:gd name="connsiteX4" fmla="*/ 5739 w 14519"/>
                  <a:gd name="connsiteY4" fmla="*/ 0 h 24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19" h="24199">
                    <a:moveTo>
                      <a:pt x="5739" y="0"/>
                    </a:moveTo>
                    <a:cubicBezTo>
                      <a:pt x="13967" y="2420"/>
                      <a:pt x="15419" y="9680"/>
                      <a:pt x="15903" y="16940"/>
                    </a:cubicBezTo>
                    <a:cubicBezTo>
                      <a:pt x="16387" y="20812"/>
                      <a:pt x="18807" y="28072"/>
                      <a:pt x="11063" y="28072"/>
                    </a:cubicBezTo>
                    <a:cubicBezTo>
                      <a:pt x="899" y="27587"/>
                      <a:pt x="2351" y="18392"/>
                      <a:pt x="899" y="11616"/>
                    </a:cubicBezTo>
                    <a:cubicBezTo>
                      <a:pt x="-553" y="6776"/>
                      <a:pt x="-1037" y="2420"/>
                      <a:pt x="5739" y="0"/>
                    </a:cubicBezTo>
                    <a:close/>
                  </a:path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283249D1-9959-4073-9D28-09A32C814D77}"/>
                  </a:ext>
                </a:extLst>
              </p:cNvPr>
              <p:cNvSpPr/>
              <p:nvPr/>
            </p:nvSpPr>
            <p:spPr>
              <a:xfrm>
                <a:off x="6277085" y="2139788"/>
                <a:ext cx="4840" cy="484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AB5C1427-37B2-4ADC-AACD-4A7999E298CE}"/>
                  </a:ext>
                </a:extLst>
              </p:cNvPr>
              <p:cNvSpPr/>
              <p:nvPr/>
            </p:nvSpPr>
            <p:spPr>
              <a:xfrm>
                <a:off x="6277085" y="2139788"/>
                <a:ext cx="4840" cy="484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59F5D4A7-6C54-4070-9EFC-7A8997A86575}"/>
                  </a:ext>
                </a:extLst>
              </p:cNvPr>
              <p:cNvSpPr/>
              <p:nvPr/>
            </p:nvSpPr>
            <p:spPr>
              <a:xfrm>
                <a:off x="8921980" y="6431327"/>
                <a:ext cx="4840" cy="19360"/>
              </a:xfrm>
              <a:custGeom>
                <a:avLst/>
                <a:gdLst>
                  <a:gd name="connsiteX0" fmla="*/ 3982 w 4839"/>
                  <a:gd name="connsiteY0" fmla="*/ 0 h 19359"/>
                  <a:gd name="connsiteX1" fmla="*/ 8338 w 4839"/>
                  <a:gd name="connsiteY1" fmla="*/ 19360 h 19359"/>
                  <a:gd name="connsiteX2" fmla="*/ 3982 w 4839"/>
                  <a:gd name="connsiteY2" fmla="*/ 0 h 19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39" h="19359">
                    <a:moveTo>
                      <a:pt x="3982" y="0"/>
                    </a:moveTo>
                    <a:cubicBezTo>
                      <a:pt x="5918" y="7744"/>
                      <a:pt x="10758" y="12584"/>
                      <a:pt x="8338" y="19360"/>
                    </a:cubicBezTo>
                    <a:cubicBezTo>
                      <a:pt x="110" y="15488"/>
                      <a:pt x="-3278" y="11132"/>
                      <a:pt x="3982" y="0"/>
                    </a:cubicBezTo>
                    <a:close/>
                  </a:path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B8D3EFE2-1683-4346-B72C-8A9FEFEA68EB}"/>
                  </a:ext>
                </a:extLst>
              </p:cNvPr>
              <p:cNvSpPr/>
              <p:nvPr/>
            </p:nvSpPr>
            <p:spPr>
              <a:xfrm>
                <a:off x="6277085" y="2139788"/>
                <a:ext cx="4840" cy="484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84BBB867-12C1-4772-BC70-25629E4EDC7B}"/>
                  </a:ext>
                </a:extLst>
              </p:cNvPr>
              <p:cNvSpPr/>
              <p:nvPr/>
            </p:nvSpPr>
            <p:spPr>
              <a:xfrm>
                <a:off x="6277085" y="2139788"/>
                <a:ext cx="4840" cy="484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B1192437-185A-4DF4-91A9-F68136614603}"/>
                  </a:ext>
                </a:extLst>
              </p:cNvPr>
              <p:cNvSpPr/>
              <p:nvPr/>
            </p:nvSpPr>
            <p:spPr>
              <a:xfrm>
                <a:off x="6277085" y="2139788"/>
                <a:ext cx="4840" cy="4840"/>
              </a:xfrm>
              <a:custGeom>
                <a:avLst/>
                <a:gdLst/>
                <a:ahLst/>
                <a:cxnLst/>
                <a:rect l="l" t="t" r="r" b="b"/>
                <a:pathLst>
                  <a:path/>
                </a:pathLst>
              </a:custGeom>
              <a:solidFill>
                <a:srgbClr val="EDF7F6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12770122-CB3E-451A-8C30-9522C1AFD760}"/>
                  </a:ext>
                </a:extLst>
              </p:cNvPr>
              <p:cNvSpPr/>
              <p:nvPr/>
            </p:nvSpPr>
            <p:spPr>
              <a:xfrm>
                <a:off x="7171701" y="3473664"/>
                <a:ext cx="982500" cy="1432610"/>
              </a:xfrm>
              <a:custGeom>
                <a:avLst/>
                <a:gdLst>
                  <a:gd name="connsiteX0" fmla="*/ 774182 w 982499"/>
                  <a:gd name="connsiteY0" fmla="*/ 264742 h 1432610"/>
                  <a:gd name="connsiteX1" fmla="*/ 743690 w 982499"/>
                  <a:gd name="connsiteY1" fmla="*/ 246835 h 1432610"/>
                  <a:gd name="connsiteX2" fmla="*/ 673028 w 982499"/>
                  <a:gd name="connsiteY2" fmla="*/ 339277 h 1432610"/>
                  <a:gd name="connsiteX3" fmla="*/ 613497 w 982499"/>
                  <a:gd name="connsiteY3" fmla="*/ 375576 h 1432610"/>
                  <a:gd name="connsiteX4" fmla="*/ 569938 w 982499"/>
                  <a:gd name="connsiteY4" fmla="*/ 387676 h 1432610"/>
                  <a:gd name="connsiteX5" fmla="*/ 523959 w 982499"/>
                  <a:gd name="connsiteY5" fmla="*/ 367832 h 1432610"/>
                  <a:gd name="connsiteX6" fmla="*/ 203558 w 982499"/>
                  <a:gd name="connsiteY6" fmla="*/ 142777 h 1432610"/>
                  <a:gd name="connsiteX7" fmla="*/ 87884 w 982499"/>
                  <a:gd name="connsiteY7" fmla="*/ 59531 h 1432610"/>
                  <a:gd name="connsiteX8" fmla="*/ 80140 w 982499"/>
                  <a:gd name="connsiteY8" fmla="*/ 36783 h 1432610"/>
                  <a:gd name="connsiteX9" fmla="*/ 89820 w 982499"/>
                  <a:gd name="connsiteY9" fmla="*/ 0 h 1432610"/>
                  <a:gd name="connsiteX10" fmla="*/ 53521 w 982499"/>
                  <a:gd name="connsiteY10" fmla="*/ 27587 h 1432610"/>
                  <a:gd name="connsiteX11" fmla="*/ 29321 w 982499"/>
                  <a:gd name="connsiteY11" fmla="*/ 66307 h 1432610"/>
                  <a:gd name="connsiteX12" fmla="*/ 5122 w 982499"/>
                  <a:gd name="connsiteY12" fmla="*/ 158265 h 1432610"/>
                  <a:gd name="connsiteX13" fmla="*/ 394250 w 982499"/>
                  <a:gd name="connsiteY13" fmla="*/ 616119 h 1432610"/>
                  <a:gd name="connsiteX14" fmla="*/ 678836 w 982499"/>
                  <a:gd name="connsiteY14" fmla="*/ 999439 h 1432610"/>
                  <a:gd name="connsiteX15" fmla="*/ 982781 w 982499"/>
                  <a:gd name="connsiteY15" fmla="*/ 1436966 h 1432610"/>
                  <a:gd name="connsiteX16" fmla="*/ 889371 w 982499"/>
                  <a:gd name="connsiteY16" fmla="*/ 972820 h 1432610"/>
                  <a:gd name="connsiteX17" fmla="*/ 774182 w 982499"/>
                  <a:gd name="connsiteY17" fmla="*/ 264742 h 1432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82499" h="1432610">
                    <a:moveTo>
                      <a:pt x="774182" y="264742"/>
                    </a:moveTo>
                    <a:cubicBezTo>
                      <a:pt x="772730" y="262806"/>
                      <a:pt x="755306" y="244899"/>
                      <a:pt x="743690" y="246835"/>
                    </a:cubicBezTo>
                    <a:cubicBezTo>
                      <a:pt x="720943" y="263775"/>
                      <a:pt x="675448" y="334921"/>
                      <a:pt x="673028" y="339277"/>
                    </a:cubicBezTo>
                    <a:cubicBezTo>
                      <a:pt x="660444" y="363476"/>
                      <a:pt x="643021" y="377028"/>
                      <a:pt x="613497" y="375576"/>
                    </a:cubicBezTo>
                    <a:cubicBezTo>
                      <a:pt x="598493" y="374608"/>
                      <a:pt x="583006" y="379448"/>
                      <a:pt x="569938" y="387676"/>
                    </a:cubicBezTo>
                    <a:cubicBezTo>
                      <a:pt x="565098" y="389128"/>
                      <a:pt x="532187" y="373640"/>
                      <a:pt x="523959" y="367832"/>
                    </a:cubicBezTo>
                    <a:cubicBezTo>
                      <a:pt x="516699" y="362992"/>
                      <a:pt x="256312" y="179076"/>
                      <a:pt x="203558" y="142777"/>
                    </a:cubicBezTo>
                    <a:cubicBezTo>
                      <a:pt x="203558" y="142777"/>
                      <a:pt x="108211" y="73083"/>
                      <a:pt x="87884" y="59531"/>
                    </a:cubicBezTo>
                    <a:cubicBezTo>
                      <a:pt x="79656" y="53723"/>
                      <a:pt x="77236" y="46947"/>
                      <a:pt x="80140" y="36783"/>
                    </a:cubicBezTo>
                    <a:cubicBezTo>
                      <a:pt x="82076" y="29039"/>
                      <a:pt x="101436" y="1452"/>
                      <a:pt x="89820" y="0"/>
                    </a:cubicBezTo>
                    <a:cubicBezTo>
                      <a:pt x="86432" y="0"/>
                      <a:pt x="63200" y="22747"/>
                      <a:pt x="53521" y="27587"/>
                    </a:cubicBezTo>
                    <a:cubicBezTo>
                      <a:pt x="39485" y="36783"/>
                      <a:pt x="34645" y="51787"/>
                      <a:pt x="29321" y="66307"/>
                    </a:cubicBezTo>
                    <a:cubicBezTo>
                      <a:pt x="27385" y="80342"/>
                      <a:pt x="-14238" y="137937"/>
                      <a:pt x="5122" y="158265"/>
                    </a:cubicBezTo>
                    <a:cubicBezTo>
                      <a:pt x="136283" y="296202"/>
                      <a:pt x="264540" y="477214"/>
                      <a:pt x="394250" y="616119"/>
                    </a:cubicBezTo>
                    <a:cubicBezTo>
                      <a:pt x="461040" y="687266"/>
                      <a:pt x="648828" y="955396"/>
                      <a:pt x="678836" y="999439"/>
                    </a:cubicBezTo>
                    <a:cubicBezTo>
                      <a:pt x="683676" y="999439"/>
                      <a:pt x="929058" y="1381791"/>
                      <a:pt x="982781" y="1436966"/>
                    </a:cubicBezTo>
                    <a:cubicBezTo>
                      <a:pt x="950354" y="1229334"/>
                      <a:pt x="888403" y="974272"/>
                      <a:pt x="889371" y="972820"/>
                    </a:cubicBezTo>
                    <a:cubicBezTo>
                      <a:pt x="890339" y="950072"/>
                      <a:pt x="780474" y="346537"/>
                      <a:pt x="774182" y="26474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4454AE30-EC4E-4DB2-8003-091D7B8B7DD6}"/>
                  </a:ext>
                </a:extLst>
              </p:cNvPr>
              <p:cNvSpPr/>
              <p:nvPr/>
            </p:nvSpPr>
            <p:spPr>
              <a:xfrm>
                <a:off x="7690572" y="3865948"/>
                <a:ext cx="469470" cy="1059938"/>
              </a:xfrm>
              <a:custGeom>
                <a:avLst/>
                <a:gdLst>
                  <a:gd name="connsiteX0" fmla="*/ 154157 w 469470"/>
                  <a:gd name="connsiteY0" fmla="*/ 524393 h 1059937"/>
                  <a:gd name="connsiteX1" fmla="*/ 96562 w 469470"/>
                  <a:gd name="connsiteY1" fmla="*/ 234483 h 1059937"/>
                  <a:gd name="connsiteX2" fmla="*/ 82526 w 469470"/>
                  <a:gd name="connsiteY2" fmla="*/ 212703 h 1059937"/>
                  <a:gd name="connsiteX3" fmla="*/ 9444 w 469470"/>
                  <a:gd name="connsiteY3" fmla="*/ 139137 h 1059937"/>
                  <a:gd name="connsiteX4" fmla="*/ 4120 w 469470"/>
                  <a:gd name="connsiteY4" fmla="*/ 107678 h 1059937"/>
                  <a:gd name="connsiteX5" fmla="*/ 22512 w 469470"/>
                  <a:gd name="connsiteY5" fmla="*/ 63151 h 1059937"/>
                  <a:gd name="connsiteX6" fmla="*/ 84462 w 469470"/>
                  <a:gd name="connsiteY6" fmla="*/ 13300 h 1059937"/>
                  <a:gd name="connsiteX7" fmla="*/ 156577 w 469470"/>
                  <a:gd name="connsiteY7" fmla="*/ 232 h 1059937"/>
                  <a:gd name="connsiteX8" fmla="*/ 203040 w 469470"/>
                  <a:gd name="connsiteY8" fmla="*/ 31207 h 1059937"/>
                  <a:gd name="connsiteX9" fmla="*/ 223367 w 469470"/>
                  <a:gd name="connsiteY9" fmla="*/ 182212 h 1059937"/>
                  <a:gd name="connsiteX10" fmla="*/ 249987 w 469470"/>
                  <a:gd name="connsiteY10" fmla="*/ 277558 h 1059937"/>
                  <a:gd name="connsiteX11" fmla="*/ 327909 w 469470"/>
                  <a:gd name="connsiteY11" fmla="*/ 432435 h 1059937"/>
                  <a:gd name="connsiteX12" fmla="*/ 441163 w 469470"/>
                  <a:gd name="connsiteY12" fmla="*/ 846246 h 1059937"/>
                  <a:gd name="connsiteX13" fmla="*/ 472622 w 469470"/>
                  <a:gd name="connsiteY13" fmla="*/ 1062106 h 1059937"/>
                  <a:gd name="connsiteX14" fmla="*/ 169160 w 469470"/>
                  <a:gd name="connsiteY14" fmla="*/ 609091 h 1059937"/>
                  <a:gd name="connsiteX15" fmla="*/ 154157 w 469470"/>
                  <a:gd name="connsiteY15" fmla="*/ 524393 h 1059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9470" h="1059937">
                    <a:moveTo>
                      <a:pt x="154157" y="524393"/>
                    </a:moveTo>
                    <a:cubicBezTo>
                      <a:pt x="134797" y="427595"/>
                      <a:pt x="115438" y="331281"/>
                      <a:pt x="96562" y="234483"/>
                    </a:cubicBezTo>
                    <a:cubicBezTo>
                      <a:pt x="94626" y="224803"/>
                      <a:pt x="88818" y="218995"/>
                      <a:pt x="82526" y="212703"/>
                    </a:cubicBezTo>
                    <a:cubicBezTo>
                      <a:pt x="58327" y="188020"/>
                      <a:pt x="34611" y="162852"/>
                      <a:pt x="9444" y="139137"/>
                    </a:cubicBezTo>
                    <a:cubicBezTo>
                      <a:pt x="-1204" y="128973"/>
                      <a:pt x="-2656" y="120261"/>
                      <a:pt x="4120" y="107678"/>
                    </a:cubicBezTo>
                    <a:cubicBezTo>
                      <a:pt x="11380" y="93158"/>
                      <a:pt x="19124" y="78638"/>
                      <a:pt x="22512" y="63151"/>
                    </a:cubicBezTo>
                    <a:cubicBezTo>
                      <a:pt x="29287" y="28303"/>
                      <a:pt x="52035" y="16203"/>
                      <a:pt x="84462" y="13300"/>
                    </a:cubicBezTo>
                    <a:cubicBezTo>
                      <a:pt x="104306" y="11364"/>
                      <a:pt x="136733" y="4104"/>
                      <a:pt x="156577" y="232"/>
                    </a:cubicBezTo>
                    <a:cubicBezTo>
                      <a:pt x="169644" y="-2672"/>
                      <a:pt x="192392" y="22495"/>
                      <a:pt x="203040" y="31207"/>
                    </a:cubicBezTo>
                    <a:cubicBezTo>
                      <a:pt x="266927" y="86382"/>
                      <a:pt x="231595" y="97998"/>
                      <a:pt x="223367" y="182212"/>
                    </a:cubicBezTo>
                    <a:cubicBezTo>
                      <a:pt x="219495" y="219963"/>
                      <a:pt x="232563" y="240775"/>
                      <a:pt x="249987" y="277558"/>
                    </a:cubicBezTo>
                    <a:cubicBezTo>
                      <a:pt x="278058" y="336605"/>
                      <a:pt x="310486" y="384036"/>
                      <a:pt x="327909" y="432435"/>
                    </a:cubicBezTo>
                    <a:cubicBezTo>
                      <a:pt x="332749" y="437275"/>
                      <a:pt x="432451" y="805107"/>
                      <a:pt x="441163" y="846246"/>
                    </a:cubicBezTo>
                    <a:cubicBezTo>
                      <a:pt x="447455" y="876738"/>
                      <a:pt x="479882" y="1057266"/>
                      <a:pt x="472622" y="1062106"/>
                    </a:cubicBezTo>
                    <a:cubicBezTo>
                      <a:pt x="422771" y="1048554"/>
                      <a:pt x="168192" y="627967"/>
                      <a:pt x="169160" y="609091"/>
                    </a:cubicBezTo>
                    <a:cubicBezTo>
                      <a:pt x="162385" y="588764"/>
                      <a:pt x="158029" y="565048"/>
                      <a:pt x="154157" y="524393"/>
                    </a:cubicBezTo>
                    <a:close/>
                  </a:path>
                </a:pathLst>
              </a:custGeom>
              <a:solidFill>
                <a:srgbClr val="070804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B9ED6088-10B6-4423-AD19-F4087153385B}"/>
                  </a:ext>
                </a:extLst>
              </p:cNvPr>
              <p:cNvSpPr/>
              <p:nvPr/>
            </p:nvSpPr>
            <p:spPr>
              <a:xfrm>
                <a:off x="8685419" y="5413012"/>
                <a:ext cx="29039" cy="24199"/>
              </a:xfrm>
              <a:custGeom>
                <a:avLst/>
                <a:gdLst>
                  <a:gd name="connsiteX0" fmla="*/ 30007 w 29039"/>
                  <a:gd name="connsiteY0" fmla="*/ 25168 h 24199"/>
                  <a:gd name="connsiteX1" fmla="*/ 0 w 29039"/>
                  <a:gd name="connsiteY1" fmla="*/ 0 h 24199"/>
                  <a:gd name="connsiteX2" fmla="*/ 30007 w 29039"/>
                  <a:gd name="connsiteY2" fmla="*/ 25168 h 24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039" h="24199">
                    <a:moveTo>
                      <a:pt x="30007" y="25168"/>
                    </a:moveTo>
                    <a:cubicBezTo>
                      <a:pt x="16456" y="26136"/>
                      <a:pt x="4840" y="16456"/>
                      <a:pt x="0" y="0"/>
                    </a:cubicBezTo>
                    <a:cubicBezTo>
                      <a:pt x="10648" y="7260"/>
                      <a:pt x="21780" y="14520"/>
                      <a:pt x="30007" y="25168"/>
                    </a:cubicBezTo>
                    <a:close/>
                  </a:path>
                </a:pathLst>
              </a:custGeom>
              <a:solidFill>
                <a:srgbClr val="F1C1AE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DCB5E063-367F-4F79-A937-A4D6735178BD}"/>
                  </a:ext>
                </a:extLst>
              </p:cNvPr>
              <p:cNvSpPr/>
              <p:nvPr/>
            </p:nvSpPr>
            <p:spPr>
              <a:xfrm>
                <a:off x="8105318" y="3015810"/>
                <a:ext cx="4840" cy="38719"/>
              </a:xfrm>
              <a:custGeom>
                <a:avLst/>
                <a:gdLst>
                  <a:gd name="connsiteX0" fmla="*/ 4637 w 0"/>
                  <a:gd name="connsiteY0" fmla="*/ 39687 h 38719"/>
                  <a:gd name="connsiteX1" fmla="*/ 281 w 0"/>
                  <a:gd name="connsiteY1" fmla="*/ 39687 h 38719"/>
                  <a:gd name="connsiteX2" fmla="*/ 4637 w 0"/>
                  <a:gd name="connsiteY2" fmla="*/ 0 h 38719"/>
                  <a:gd name="connsiteX3" fmla="*/ 4637 w 0"/>
                  <a:gd name="connsiteY3" fmla="*/ 39687 h 38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h="38719">
                    <a:moveTo>
                      <a:pt x="4637" y="39687"/>
                    </a:moveTo>
                    <a:cubicBezTo>
                      <a:pt x="3185" y="39687"/>
                      <a:pt x="1733" y="39687"/>
                      <a:pt x="281" y="39687"/>
                    </a:cubicBezTo>
                    <a:cubicBezTo>
                      <a:pt x="281" y="26135"/>
                      <a:pt x="-1655" y="12584"/>
                      <a:pt x="4637" y="0"/>
                    </a:cubicBezTo>
                    <a:cubicBezTo>
                      <a:pt x="4637" y="13552"/>
                      <a:pt x="4637" y="26619"/>
                      <a:pt x="4637" y="39687"/>
                    </a:cubicBezTo>
                    <a:close/>
                  </a:path>
                </a:pathLst>
              </a:custGeom>
              <a:solidFill>
                <a:srgbClr val="271F1C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6038570A-6438-4D69-AE6A-47ED17BC5EB5}"/>
                  </a:ext>
                </a:extLst>
              </p:cNvPr>
              <p:cNvSpPr/>
              <p:nvPr/>
            </p:nvSpPr>
            <p:spPr>
              <a:xfrm>
                <a:off x="8264628" y="3025974"/>
                <a:ext cx="4840" cy="48399"/>
              </a:xfrm>
              <a:custGeom>
                <a:avLst/>
                <a:gdLst>
                  <a:gd name="connsiteX0" fmla="*/ 5044 w 4839"/>
                  <a:gd name="connsiteY0" fmla="*/ 49367 h 48398"/>
                  <a:gd name="connsiteX1" fmla="*/ 1172 w 4839"/>
                  <a:gd name="connsiteY1" fmla="*/ 0 h 48398"/>
                  <a:gd name="connsiteX2" fmla="*/ 5044 w 4839"/>
                  <a:gd name="connsiteY2" fmla="*/ 49367 h 48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39" h="48398">
                    <a:moveTo>
                      <a:pt x="5044" y="49367"/>
                    </a:moveTo>
                    <a:cubicBezTo>
                      <a:pt x="-3668" y="33395"/>
                      <a:pt x="1656" y="16456"/>
                      <a:pt x="1172" y="0"/>
                    </a:cubicBezTo>
                    <a:cubicBezTo>
                      <a:pt x="7464" y="15972"/>
                      <a:pt x="5528" y="32427"/>
                      <a:pt x="5044" y="49367"/>
                    </a:cubicBezTo>
                    <a:close/>
                  </a:path>
                </a:pathLst>
              </a:custGeom>
              <a:solidFill>
                <a:srgbClr val="14100C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6A98D6D1-5C6A-46E9-A66E-724CCADA65B9}"/>
                  </a:ext>
                </a:extLst>
              </p:cNvPr>
              <p:cNvSpPr/>
              <p:nvPr/>
            </p:nvSpPr>
            <p:spPr>
              <a:xfrm>
                <a:off x="7094544" y="3195491"/>
                <a:ext cx="4840" cy="4840"/>
              </a:xfrm>
              <a:custGeom>
                <a:avLst/>
                <a:gdLst>
                  <a:gd name="connsiteX0" fmla="*/ 0 w 0"/>
                  <a:gd name="connsiteY0" fmla="*/ 363 h 0"/>
                  <a:gd name="connsiteX1" fmla="*/ 0 w 0"/>
                  <a:gd name="connsiteY1" fmla="*/ 363 h 0"/>
                  <a:gd name="connsiteX2" fmla="*/ 0 w 0"/>
                  <a:gd name="connsiteY2" fmla="*/ 363 h 0"/>
                  <a:gd name="connsiteX3" fmla="*/ 0 w 0"/>
                  <a:gd name="connsiteY3" fmla="*/ 363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363"/>
                    </a:moveTo>
                    <a:cubicBezTo>
                      <a:pt x="0" y="363"/>
                      <a:pt x="0" y="-121"/>
                      <a:pt x="0" y="363"/>
                    </a:cubicBezTo>
                    <a:cubicBezTo>
                      <a:pt x="0" y="-121"/>
                      <a:pt x="0" y="-121"/>
                      <a:pt x="0" y="363"/>
                    </a:cubicBezTo>
                    <a:lnTo>
                      <a:pt x="0" y="363"/>
                    </a:lnTo>
                    <a:close/>
                  </a:path>
                </a:pathLst>
              </a:custGeom>
              <a:solidFill>
                <a:srgbClr val="080808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269C912B-22C9-4388-96E6-7FC123162AF0}"/>
                  </a:ext>
                </a:extLst>
              </p:cNvPr>
              <p:cNvSpPr/>
              <p:nvPr/>
            </p:nvSpPr>
            <p:spPr>
              <a:xfrm>
                <a:off x="7001382" y="2139413"/>
                <a:ext cx="1268054" cy="1418090"/>
              </a:xfrm>
              <a:custGeom>
                <a:avLst/>
                <a:gdLst>
                  <a:gd name="connsiteX0" fmla="*/ 1268774 w 1268053"/>
                  <a:gd name="connsiteY0" fmla="*/ 994490 h 1418090"/>
                  <a:gd name="connsiteX1" fmla="*/ 1268290 w 1268053"/>
                  <a:gd name="connsiteY1" fmla="*/ 935443 h 1418090"/>
                  <a:gd name="connsiteX2" fmla="*/ 1269258 w 1268053"/>
                  <a:gd name="connsiteY2" fmla="*/ 879785 h 1418090"/>
                  <a:gd name="connsiteX3" fmla="*/ 1255706 w 1268053"/>
                  <a:gd name="connsiteY3" fmla="*/ 866233 h 1418090"/>
                  <a:gd name="connsiteX4" fmla="*/ 1239250 w 1268053"/>
                  <a:gd name="connsiteY4" fmla="*/ 862845 h 1418090"/>
                  <a:gd name="connsiteX5" fmla="*/ 1224247 w 1268053"/>
                  <a:gd name="connsiteY5" fmla="*/ 817350 h 1418090"/>
                  <a:gd name="connsiteX6" fmla="*/ 1216019 w 1268053"/>
                  <a:gd name="connsiteY6" fmla="*/ 780083 h 1418090"/>
                  <a:gd name="connsiteX7" fmla="*/ 1190851 w 1268053"/>
                  <a:gd name="connsiteY7" fmla="*/ 741364 h 1418090"/>
                  <a:gd name="connsiteX8" fmla="*/ 1190851 w 1268053"/>
                  <a:gd name="connsiteY8" fmla="*/ 689093 h 1418090"/>
                  <a:gd name="connsiteX9" fmla="*/ 1190851 w 1268053"/>
                  <a:gd name="connsiteY9" fmla="*/ 689093 h 1418090"/>
                  <a:gd name="connsiteX10" fmla="*/ 1190851 w 1268053"/>
                  <a:gd name="connsiteY10" fmla="*/ 689093 h 1418090"/>
                  <a:gd name="connsiteX11" fmla="*/ 1190851 w 1268053"/>
                  <a:gd name="connsiteY11" fmla="*/ 689093 h 1418090"/>
                  <a:gd name="connsiteX12" fmla="*/ 1189883 w 1268053"/>
                  <a:gd name="connsiteY12" fmla="*/ 641662 h 1418090"/>
                  <a:gd name="connsiteX13" fmla="*/ 1171492 w 1268053"/>
                  <a:gd name="connsiteY13" fmla="*/ 510016 h 1418090"/>
                  <a:gd name="connsiteX14" fmla="*/ 1166168 w 1268053"/>
                  <a:gd name="connsiteY14" fmla="*/ 461617 h 1418090"/>
                  <a:gd name="connsiteX15" fmla="*/ 1142452 w 1268053"/>
                  <a:gd name="connsiteY15" fmla="*/ 390471 h 1418090"/>
                  <a:gd name="connsiteX16" fmla="*/ 1141484 w 1268053"/>
                  <a:gd name="connsiteY16" fmla="*/ 362399 h 1418090"/>
                  <a:gd name="connsiteX17" fmla="*/ 1120673 w 1268053"/>
                  <a:gd name="connsiteY17" fmla="*/ 278185 h 1418090"/>
                  <a:gd name="connsiteX18" fmla="*/ 1095989 w 1268053"/>
                  <a:gd name="connsiteY18" fmla="*/ 218170 h 1418090"/>
                  <a:gd name="connsiteX19" fmla="*/ 1035974 w 1268053"/>
                  <a:gd name="connsiteY19" fmla="*/ 152348 h 1418090"/>
                  <a:gd name="connsiteX20" fmla="*/ 974992 w 1268053"/>
                  <a:gd name="connsiteY20" fmla="*/ 99593 h 1418090"/>
                  <a:gd name="connsiteX21" fmla="*/ 953212 w 1268053"/>
                  <a:gd name="connsiteY21" fmla="*/ 89913 h 1418090"/>
                  <a:gd name="connsiteX22" fmla="*/ 904329 w 1268053"/>
                  <a:gd name="connsiteY22" fmla="*/ 62326 h 1418090"/>
                  <a:gd name="connsiteX23" fmla="*/ 866578 w 1268053"/>
                  <a:gd name="connsiteY23" fmla="*/ 49742 h 1418090"/>
                  <a:gd name="connsiteX24" fmla="*/ 794947 w 1268053"/>
                  <a:gd name="connsiteY24" fmla="*/ 23122 h 1418090"/>
                  <a:gd name="connsiteX25" fmla="*/ 721865 w 1268053"/>
                  <a:gd name="connsiteY25" fmla="*/ 11507 h 1418090"/>
                  <a:gd name="connsiteX26" fmla="*/ 581024 w 1268053"/>
                  <a:gd name="connsiteY26" fmla="*/ 1343 h 1418090"/>
                  <a:gd name="connsiteX27" fmla="*/ 457122 w 1268053"/>
                  <a:gd name="connsiteY27" fmla="*/ 15379 h 1418090"/>
                  <a:gd name="connsiteX28" fmla="*/ 361292 w 1268053"/>
                  <a:gd name="connsiteY28" fmla="*/ 40546 h 1418090"/>
                  <a:gd name="connsiteX29" fmla="*/ 291598 w 1268053"/>
                  <a:gd name="connsiteY29" fmla="*/ 71037 h 1418090"/>
                  <a:gd name="connsiteX30" fmla="*/ 236423 w 1268053"/>
                  <a:gd name="connsiteY30" fmla="*/ 96689 h 1418090"/>
                  <a:gd name="connsiteX31" fmla="*/ 204964 w 1268053"/>
                  <a:gd name="connsiteY31" fmla="*/ 117501 h 1418090"/>
                  <a:gd name="connsiteX32" fmla="*/ 184152 w 1268053"/>
                  <a:gd name="connsiteY32" fmla="*/ 140248 h 1418090"/>
                  <a:gd name="connsiteX33" fmla="*/ 121233 w 1268053"/>
                  <a:gd name="connsiteY33" fmla="*/ 216718 h 1418090"/>
                  <a:gd name="connsiteX34" fmla="*/ 87838 w 1268053"/>
                  <a:gd name="connsiteY34" fmla="*/ 306257 h 1418090"/>
                  <a:gd name="connsiteX35" fmla="*/ 88322 w 1268053"/>
                  <a:gd name="connsiteY35" fmla="*/ 305773 h 1418090"/>
                  <a:gd name="connsiteX36" fmla="*/ 71382 w 1268053"/>
                  <a:gd name="connsiteY36" fmla="*/ 364335 h 1418090"/>
                  <a:gd name="connsiteX37" fmla="*/ 67994 w 1268053"/>
                  <a:gd name="connsiteY37" fmla="*/ 396763 h 1418090"/>
                  <a:gd name="connsiteX38" fmla="*/ 63155 w 1268053"/>
                  <a:gd name="connsiteY38" fmla="*/ 453390 h 1418090"/>
                  <a:gd name="connsiteX39" fmla="*/ 67994 w 1268053"/>
                  <a:gd name="connsiteY39" fmla="*/ 567127 h 1418090"/>
                  <a:gd name="connsiteX40" fmla="*/ 82030 w 1268053"/>
                  <a:gd name="connsiteY40" fmla="*/ 641178 h 1418090"/>
                  <a:gd name="connsiteX41" fmla="*/ 84450 w 1268053"/>
                  <a:gd name="connsiteY41" fmla="*/ 688125 h 1418090"/>
                  <a:gd name="connsiteX42" fmla="*/ 41859 w 1268053"/>
                  <a:gd name="connsiteY42" fmla="*/ 732652 h 1418090"/>
                  <a:gd name="connsiteX43" fmla="*/ 40407 w 1268053"/>
                  <a:gd name="connsiteY43" fmla="*/ 747655 h 1418090"/>
                  <a:gd name="connsiteX44" fmla="*/ 18143 w 1268053"/>
                  <a:gd name="connsiteY44" fmla="*/ 782503 h 1418090"/>
                  <a:gd name="connsiteX45" fmla="*/ 4108 w 1268053"/>
                  <a:gd name="connsiteY45" fmla="*/ 875913 h 1418090"/>
                  <a:gd name="connsiteX46" fmla="*/ 24435 w 1268053"/>
                  <a:gd name="connsiteY46" fmla="*/ 985778 h 1418090"/>
                  <a:gd name="connsiteX47" fmla="*/ 63639 w 1268053"/>
                  <a:gd name="connsiteY47" fmla="*/ 1045793 h 1418090"/>
                  <a:gd name="connsiteX48" fmla="*/ 51539 w 1268053"/>
                  <a:gd name="connsiteY48" fmla="*/ 1042889 h 1418090"/>
                  <a:gd name="connsiteX49" fmla="*/ 98002 w 1268053"/>
                  <a:gd name="connsiteY49" fmla="*/ 1059829 h 1418090"/>
                  <a:gd name="connsiteX50" fmla="*/ 174472 w 1268053"/>
                  <a:gd name="connsiteY50" fmla="*/ 1080157 h 1418090"/>
                  <a:gd name="connsiteX51" fmla="*/ 168664 w 1268053"/>
                  <a:gd name="connsiteY51" fmla="*/ 1016270 h 1418090"/>
                  <a:gd name="connsiteX52" fmla="*/ 178344 w 1268053"/>
                  <a:gd name="connsiteY52" fmla="*/ 789763 h 1418090"/>
                  <a:gd name="connsiteX53" fmla="*/ 189476 w 1268053"/>
                  <a:gd name="connsiteY53" fmla="*/ 693933 h 1418090"/>
                  <a:gd name="connsiteX54" fmla="*/ 189476 w 1268053"/>
                  <a:gd name="connsiteY54" fmla="*/ 693933 h 1418090"/>
                  <a:gd name="connsiteX55" fmla="*/ 189476 w 1268053"/>
                  <a:gd name="connsiteY55" fmla="*/ 693933 h 1418090"/>
                  <a:gd name="connsiteX56" fmla="*/ 198672 w 1268053"/>
                  <a:gd name="connsiteY56" fmla="*/ 616010 h 1418090"/>
                  <a:gd name="connsiteX57" fmla="*/ 203996 w 1268053"/>
                  <a:gd name="connsiteY57" fmla="*/ 581647 h 1418090"/>
                  <a:gd name="connsiteX58" fmla="*/ 213191 w 1268053"/>
                  <a:gd name="connsiteY58" fmla="*/ 509048 h 1418090"/>
                  <a:gd name="connsiteX59" fmla="*/ 256267 w 1268053"/>
                  <a:gd name="connsiteY59" fmla="*/ 377887 h 1418090"/>
                  <a:gd name="connsiteX60" fmla="*/ 296922 w 1268053"/>
                  <a:gd name="connsiteY60" fmla="*/ 375467 h 1418090"/>
                  <a:gd name="connsiteX61" fmla="*/ 366132 w 1268053"/>
                  <a:gd name="connsiteY61" fmla="*/ 372563 h 1418090"/>
                  <a:gd name="connsiteX62" fmla="*/ 421307 w 1268053"/>
                  <a:gd name="connsiteY62" fmla="*/ 368691 h 1418090"/>
                  <a:gd name="connsiteX63" fmla="*/ 561664 w 1268053"/>
                  <a:gd name="connsiteY63" fmla="*/ 365787 h 1418090"/>
                  <a:gd name="connsiteX64" fmla="*/ 945952 w 1268053"/>
                  <a:gd name="connsiteY64" fmla="*/ 358044 h 1418090"/>
                  <a:gd name="connsiteX65" fmla="*/ 972572 w 1268053"/>
                  <a:gd name="connsiteY65" fmla="*/ 372079 h 1418090"/>
                  <a:gd name="connsiteX66" fmla="*/ 1063562 w 1268053"/>
                  <a:gd name="connsiteY66" fmla="*/ 587455 h 1418090"/>
                  <a:gd name="connsiteX67" fmla="*/ 1097441 w 1268053"/>
                  <a:gd name="connsiteY67" fmla="*/ 737492 h 1418090"/>
                  <a:gd name="connsiteX68" fmla="*/ 1105185 w 1268053"/>
                  <a:gd name="connsiteY68" fmla="*/ 923828 h 1418090"/>
                  <a:gd name="connsiteX69" fmla="*/ 1079050 w 1268053"/>
                  <a:gd name="connsiteY69" fmla="*/ 1083544 h 1418090"/>
                  <a:gd name="connsiteX70" fmla="*/ 1095021 w 1268053"/>
                  <a:gd name="connsiteY70" fmla="*/ 1083544 h 1418090"/>
                  <a:gd name="connsiteX71" fmla="*/ 1118253 w 1268053"/>
                  <a:gd name="connsiteY71" fmla="*/ 1071445 h 1418090"/>
                  <a:gd name="connsiteX72" fmla="*/ 1118253 w 1268053"/>
                  <a:gd name="connsiteY72" fmla="*/ 1071445 h 1418090"/>
                  <a:gd name="connsiteX73" fmla="*/ 1202467 w 1268053"/>
                  <a:gd name="connsiteY73" fmla="*/ 1062733 h 1418090"/>
                  <a:gd name="connsiteX74" fmla="*/ 1135676 w 1268053"/>
                  <a:gd name="connsiteY74" fmla="*/ 1183730 h 1418090"/>
                  <a:gd name="connsiteX75" fmla="*/ 1014679 w 1268053"/>
                  <a:gd name="connsiteY75" fmla="*/ 1292628 h 1418090"/>
                  <a:gd name="connsiteX76" fmla="*/ 929013 w 1268053"/>
                  <a:gd name="connsiteY76" fmla="*/ 1326023 h 1418090"/>
                  <a:gd name="connsiteX77" fmla="*/ 921269 w 1268053"/>
                  <a:gd name="connsiteY77" fmla="*/ 1341511 h 1418090"/>
                  <a:gd name="connsiteX78" fmla="*/ 969184 w 1268053"/>
                  <a:gd name="connsiteY78" fmla="*/ 1420401 h 1418090"/>
                  <a:gd name="connsiteX79" fmla="*/ 1042750 w 1268053"/>
                  <a:gd name="connsiteY79" fmla="*/ 1347803 h 1418090"/>
                  <a:gd name="connsiteX80" fmla="*/ 1056302 w 1268053"/>
                  <a:gd name="connsiteY80" fmla="*/ 1325055 h 1418090"/>
                  <a:gd name="connsiteX81" fmla="*/ 1088245 w 1268053"/>
                  <a:gd name="connsiteY81" fmla="*/ 1294564 h 1418090"/>
                  <a:gd name="connsiteX82" fmla="*/ 1201983 w 1268053"/>
                  <a:gd name="connsiteY82" fmla="*/ 1154691 h 1418090"/>
                  <a:gd name="connsiteX83" fmla="*/ 1236346 w 1268053"/>
                  <a:gd name="connsiteY83" fmla="*/ 1082576 h 1418090"/>
                  <a:gd name="connsiteX84" fmla="*/ 1258126 w 1268053"/>
                  <a:gd name="connsiteY84" fmla="*/ 1045309 h 1418090"/>
                  <a:gd name="connsiteX85" fmla="*/ 1268774 w 1268053"/>
                  <a:gd name="connsiteY85" fmla="*/ 994490 h 1418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268053" h="1418090">
                    <a:moveTo>
                      <a:pt x="1268774" y="994490"/>
                    </a:moveTo>
                    <a:cubicBezTo>
                      <a:pt x="1270226" y="971259"/>
                      <a:pt x="1266838" y="957707"/>
                      <a:pt x="1268290" y="935443"/>
                    </a:cubicBezTo>
                    <a:cubicBezTo>
                      <a:pt x="1262966" y="919472"/>
                      <a:pt x="1274581" y="895756"/>
                      <a:pt x="1269258" y="879785"/>
                    </a:cubicBezTo>
                    <a:cubicBezTo>
                      <a:pt x="1265870" y="873493"/>
                      <a:pt x="1265870" y="873493"/>
                      <a:pt x="1255706" y="866233"/>
                    </a:cubicBezTo>
                    <a:cubicBezTo>
                      <a:pt x="1247478" y="863813"/>
                      <a:pt x="1243122" y="865265"/>
                      <a:pt x="1239250" y="862845"/>
                    </a:cubicBezTo>
                    <a:cubicBezTo>
                      <a:pt x="1215535" y="853649"/>
                      <a:pt x="1225698" y="833322"/>
                      <a:pt x="1224247" y="817350"/>
                    </a:cubicBezTo>
                    <a:cubicBezTo>
                      <a:pt x="1223279" y="803798"/>
                      <a:pt x="1229570" y="788795"/>
                      <a:pt x="1216019" y="780083"/>
                    </a:cubicBezTo>
                    <a:cubicBezTo>
                      <a:pt x="1214567" y="779115"/>
                      <a:pt x="1190367" y="748139"/>
                      <a:pt x="1190851" y="741364"/>
                    </a:cubicBezTo>
                    <a:cubicBezTo>
                      <a:pt x="1189399" y="727328"/>
                      <a:pt x="1191335" y="689577"/>
                      <a:pt x="1190851" y="689093"/>
                    </a:cubicBezTo>
                    <a:cubicBezTo>
                      <a:pt x="1190851" y="689093"/>
                      <a:pt x="1190851" y="689093"/>
                      <a:pt x="1190851" y="689093"/>
                    </a:cubicBezTo>
                    <a:lnTo>
                      <a:pt x="1190851" y="689093"/>
                    </a:lnTo>
                    <a:lnTo>
                      <a:pt x="1190851" y="689093"/>
                    </a:lnTo>
                    <a:cubicBezTo>
                      <a:pt x="1188915" y="685221"/>
                      <a:pt x="1189883" y="653761"/>
                      <a:pt x="1189883" y="641662"/>
                    </a:cubicBezTo>
                    <a:cubicBezTo>
                      <a:pt x="1189399" y="606814"/>
                      <a:pt x="1177299" y="517760"/>
                      <a:pt x="1171492" y="510016"/>
                    </a:cubicBezTo>
                    <a:cubicBezTo>
                      <a:pt x="1166652" y="494045"/>
                      <a:pt x="1171008" y="477589"/>
                      <a:pt x="1166168" y="461617"/>
                    </a:cubicBezTo>
                    <a:cubicBezTo>
                      <a:pt x="1166168" y="436934"/>
                      <a:pt x="1139548" y="416122"/>
                      <a:pt x="1142452" y="390471"/>
                    </a:cubicBezTo>
                    <a:cubicBezTo>
                      <a:pt x="1139548" y="381275"/>
                      <a:pt x="1142452" y="371595"/>
                      <a:pt x="1141484" y="362399"/>
                    </a:cubicBezTo>
                    <a:cubicBezTo>
                      <a:pt x="1138580" y="325132"/>
                      <a:pt x="1145356" y="308193"/>
                      <a:pt x="1120673" y="278185"/>
                    </a:cubicBezTo>
                    <a:cubicBezTo>
                      <a:pt x="1115833" y="269957"/>
                      <a:pt x="1100345" y="225914"/>
                      <a:pt x="1095989" y="218170"/>
                    </a:cubicBezTo>
                    <a:cubicBezTo>
                      <a:pt x="1082437" y="186711"/>
                      <a:pt x="1056786" y="178967"/>
                      <a:pt x="1035974" y="152348"/>
                    </a:cubicBezTo>
                    <a:cubicBezTo>
                      <a:pt x="1019035" y="123308"/>
                      <a:pt x="1005967" y="110725"/>
                      <a:pt x="974992" y="99593"/>
                    </a:cubicBezTo>
                    <a:cubicBezTo>
                      <a:pt x="971120" y="99593"/>
                      <a:pt x="954664" y="94269"/>
                      <a:pt x="953212" y="89913"/>
                    </a:cubicBezTo>
                    <a:cubicBezTo>
                      <a:pt x="945468" y="75877"/>
                      <a:pt x="919333" y="63294"/>
                      <a:pt x="904329" y="62326"/>
                    </a:cubicBezTo>
                    <a:cubicBezTo>
                      <a:pt x="885938" y="58938"/>
                      <a:pt x="882550" y="58454"/>
                      <a:pt x="866578" y="49742"/>
                    </a:cubicBezTo>
                    <a:cubicBezTo>
                      <a:pt x="844798" y="34738"/>
                      <a:pt x="820599" y="27962"/>
                      <a:pt x="794947" y="23122"/>
                    </a:cubicBezTo>
                    <a:cubicBezTo>
                      <a:pt x="770748" y="18767"/>
                      <a:pt x="746064" y="16347"/>
                      <a:pt x="721865" y="11507"/>
                    </a:cubicBezTo>
                    <a:cubicBezTo>
                      <a:pt x="675402" y="2311"/>
                      <a:pt x="627971" y="-2529"/>
                      <a:pt x="581024" y="1343"/>
                    </a:cubicBezTo>
                    <a:cubicBezTo>
                      <a:pt x="539885" y="4731"/>
                      <a:pt x="498262" y="6667"/>
                      <a:pt x="457122" y="15379"/>
                    </a:cubicBezTo>
                    <a:cubicBezTo>
                      <a:pt x="413563" y="25058"/>
                      <a:pt x="401464" y="19735"/>
                      <a:pt x="361292" y="40546"/>
                    </a:cubicBezTo>
                    <a:cubicBezTo>
                      <a:pt x="342417" y="52646"/>
                      <a:pt x="309505" y="57486"/>
                      <a:pt x="291598" y="71037"/>
                    </a:cubicBezTo>
                    <a:cubicBezTo>
                      <a:pt x="284338" y="75877"/>
                      <a:pt x="240295" y="86041"/>
                      <a:pt x="236423" y="96689"/>
                    </a:cubicBezTo>
                    <a:cubicBezTo>
                      <a:pt x="228679" y="102013"/>
                      <a:pt x="206900" y="112661"/>
                      <a:pt x="204964" y="117501"/>
                    </a:cubicBezTo>
                    <a:cubicBezTo>
                      <a:pt x="198188" y="122824"/>
                      <a:pt x="190928" y="134924"/>
                      <a:pt x="184152" y="140248"/>
                    </a:cubicBezTo>
                    <a:cubicBezTo>
                      <a:pt x="144949" y="169287"/>
                      <a:pt x="132849" y="168319"/>
                      <a:pt x="121233" y="216718"/>
                    </a:cubicBezTo>
                    <a:cubicBezTo>
                      <a:pt x="113006" y="236078"/>
                      <a:pt x="96066" y="286897"/>
                      <a:pt x="87838" y="306257"/>
                    </a:cubicBezTo>
                    <a:lnTo>
                      <a:pt x="88322" y="305773"/>
                    </a:lnTo>
                    <a:cubicBezTo>
                      <a:pt x="91226" y="326100"/>
                      <a:pt x="68962" y="344008"/>
                      <a:pt x="71382" y="364335"/>
                    </a:cubicBezTo>
                    <a:cubicBezTo>
                      <a:pt x="66058" y="372079"/>
                      <a:pt x="73318" y="389019"/>
                      <a:pt x="67994" y="396763"/>
                    </a:cubicBezTo>
                    <a:cubicBezTo>
                      <a:pt x="66542" y="412734"/>
                      <a:pt x="64607" y="437418"/>
                      <a:pt x="63155" y="453390"/>
                    </a:cubicBezTo>
                    <a:cubicBezTo>
                      <a:pt x="58799" y="496949"/>
                      <a:pt x="64607" y="523568"/>
                      <a:pt x="67994" y="567127"/>
                    </a:cubicBezTo>
                    <a:cubicBezTo>
                      <a:pt x="69930" y="586003"/>
                      <a:pt x="82030" y="641178"/>
                      <a:pt x="82030" y="641178"/>
                    </a:cubicBezTo>
                    <a:cubicBezTo>
                      <a:pt x="87838" y="648437"/>
                      <a:pt x="83966" y="683285"/>
                      <a:pt x="84450" y="688125"/>
                    </a:cubicBezTo>
                    <a:cubicBezTo>
                      <a:pt x="64607" y="704096"/>
                      <a:pt x="54927" y="711356"/>
                      <a:pt x="41859" y="732652"/>
                    </a:cubicBezTo>
                    <a:lnTo>
                      <a:pt x="40407" y="747655"/>
                    </a:lnTo>
                    <a:cubicBezTo>
                      <a:pt x="36535" y="765563"/>
                      <a:pt x="28791" y="768951"/>
                      <a:pt x="18143" y="782503"/>
                    </a:cubicBezTo>
                    <a:cubicBezTo>
                      <a:pt x="-1216" y="807670"/>
                      <a:pt x="-3636" y="850261"/>
                      <a:pt x="4108" y="875913"/>
                    </a:cubicBezTo>
                    <a:cubicBezTo>
                      <a:pt x="9916" y="895756"/>
                      <a:pt x="22015" y="960127"/>
                      <a:pt x="24435" y="985778"/>
                    </a:cubicBezTo>
                    <a:cubicBezTo>
                      <a:pt x="26855" y="1010946"/>
                      <a:pt x="38955" y="1034177"/>
                      <a:pt x="63639" y="1045793"/>
                    </a:cubicBezTo>
                    <a:lnTo>
                      <a:pt x="51539" y="1042889"/>
                    </a:lnTo>
                    <a:cubicBezTo>
                      <a:pt x="61703" y="1043857"/>
                      <a:pt x="91226" y="1047729"/>
                      <a:pt x="98002" y="1059829"/>
                    </a:cubicBezTo>
                    <a:cubicBezTo>
                      <a:pt x="126557" y="1064185"/>
                      <a:pt x="146885" y="1072897"/>
                      <a:pt x="174472" y="1080157"/>
                    </a:cubicBezTo>
                    <a:cubicBezTo>
                      <a:pt x="177860" y="1058861"/>
                      <a:pt x="169632" y="1017238"/>
                      <a:pt x="168664" y="1016270"/>
                    </a:cubicBezTo>
                    <a:cubicBezTo>
                      <a:pt x="163340" y="931088"/>
                      <a:pt x="164792" y="874461"/>
                      <a:pt x="178344" y="789763"/>
                    </a:cubicBezTo>
                    <a:cubicBezTo>
                      <a:pt x="183668" y="758303"/>
                      <a:pt x="185604" y="725876"/>
                      <a:pt x="189476" y="693933"/>
                    </a:cubicBezTo>
                    <a:cubicBezTo>
                      <a:pt x="189476" y="693933"/>
                      <a:pt x="189476" y="693933"/>
                      <a:pt x="189476" y="693933"/>
                    </a:cubicBezTo>
                    <a:cubicBezTo>
                      <a:pt x="189476" y="693933"/>
                      <a:pt x="189476" y="693933"/>
                      <a:pt x="189476" y="693933"/>
                    </a:cubicBezTo>
                    <a:cubicBezTo>
                      <a:pt x="194800" y="682801"/>
                      <a:pt x="197704" y="614074"/>
                      <a:pt x="198672" y="616010"/>
                    </a:cubicBezTo>
                    <a:cubicBezTo>
                      <a:pt x="205448" y="605362"/>
                      <a:pt x="202544" y="593263"/>
                      <a:pt x="203996" y="581647"/>
                    </a:cubicBezTo>
                    <a:cubicBezTo>
                      <a:pt x="202060" y="554059"/>
                      <a:pt x="211739" y="506628"/>
                      <a:pt x="213191" y="509048"/>
                    </a:cubicBezTo>
                    <a:cubicBezTo>
                      <a:pt x="220935" y="463069"/>
                      <a:pt x="237391" y="419994"/>
                      <a:pt x="256267" y="377887"/>
                    </a:cubicBezTo>
                    <a:cubicBezTo>
                      <a:pt x="269818" y="373531"/>
                      <a:pt x="283370" y="376435"/>
                      <a:pt x="296922" y="375467"/>
                    </a:cubicBezTo>
                    <a:cubicBezTo>
                      <a:pt x="320153" y="374015"/>
                      <a:pt x="343385" y="379339"/>
                      <a:pt x="366132" y="372563"/>
                    </a:cubicBezTo>
                    <a:cubicBezTo>
                      <a:pt x="384040" y="367239"/>
                      <a:pt x="402915" y="369175"/>
                      <a:pt x="421307" y="368691"/>
                    </a:cubicBezTo>
                    <a:cubicBezTo>
                      <a:pt x="468254" y="367723"/>
                      <a:pt x="514717" y="366755"/>
                      <a:pt x="561664" y="365787"/>
                    </a:cubicBezTo>
                    <a:cubicBezTo>
                      <a:pt x="689922" y="363367"/>
                      <a:pt x="817695" y="360947"/>
                      <a:pt x="945952" y="358044"/>
                    </a:cubicBezTo>
                    <a:cubicBezTo>
                      <a:pt x="958052" y="357560"/>
                      <a:pt x="966280" y="359495"/>
                      <a:pt x="972572" y="372079"/>
                    </a:cubicBezTo>
                    <a:cubicBezTo>
                      <a:pt x="1006935" y="442258"/>
                      <a:pt x="1038878" y="513404"/>
                      <a:pt x="1063562" y="587455"/>
                    </a:cubicBezTo>
                    <a:cubicBezTo>
                      <a:pt x="1080017" y="636338"/>
                      <a:pt x="1097441" y="737492"/>
                      <a:pt x="1097441" y="737492"/>
                    </a:cubicBezTo>
                    <a:cubicBezTo>
                      <a:pt x="1097925" y="745235"/>
                      <a:pt x="1105185" y="878817"/>
                      <a:pt x="1105185" y="923828"/>
                    </a:cubicBezTo>
                    <a:cubicBezTo>
                      <a:pt x="1102281" y="948027"/>
                      <a:pt x="1079534" y="1068541"/>
                      <a:pt x="1079050" y="1083544"/>
                    </a:cubicBezTo>
                    <a:cubicBezTo>
                      <a:pt x="1082921" y="1083544"/>
                      <a:pt x="1092601" y="1087900"/>
                      <a:pt x="1095021" y="1083544"/>
                    </a:cubicBezTo>
                    <a:cubicBezTo>
                      <a:pt x="1095021" y="1083544"/>
                      <a:pt x="1108573" y="1074349"/>
                      <a:pt x="1118253" y="1071445"/>
                    </a:cubicBezTo>
                    <a:cubicBezTo>
                      <a:pt x="1118253" y="1071445"/>
                      <a:pt x="1118253" y="1071445"/>
                      <a:pt x="1118253" y="1071445"/>
                    </a:cubicBezTo>
                    <a:cubicBezTo>
                      <a:pt x="1146808" y="1080157"/>
                      <a:pt x="1171492" y="1066121"/>
                      <a:pt x="1202467" y="1062733"/>
                    </a:cubicBezTo>
                    <a:cubicBezTo>
                      <a:pt x="1183107" y="1109680"/>
                      <a:pt x="1165684" y="1143075"/>
                      <a:pt x="1135676" y="1183730"/>
                    </a:cubicBezTo>
                    <a:cubicBezTo>
                      <a:pt x="1103249" y="1227289"/>
                      <a:pt x="1073242" y="1276656"/>
                      <a:pt x="1014679" y="1292628"/>
                    </a:cubicBezTo>
                    <a:cubicBezTo>
                      <a:pt x="1014679" y="1293112"/>
                      <a:pt x="937240" y="1325539"/>
                      <a:pt x="929013" y="1326023"/>
                    </a:cubicBezTo>
                    <a:cubicBezTo>
                      <a:pt x="917397" y="1326507"/>
                      <a:pt x="919817" y="1335219"/>
                      <a:pt x="921269" y="1341511"/>
                    </a:cubicBezTo>
                    <a:cubicBezTo>
                      <a:pt x="924173" y="1352643"/>
                      <a:pt x="959020" y="1402978"/>
                      <a:pt x="969184" y="1420401"/>
                    </a:cubicBezTo>
                    <a:cubicBezTo>
                      <a:pt x="994351" y="1395718"/>
                      <a:pt x="1018551" y="1371518"/>
                      <a:pt x="1042750" y="1347803"/>
                    </a:cubicBezTo>
                    <a:cubicBezTo>
                      <a:pt x="1043234" y="1348771"/>
                      <a:pt x="1052914" y="1327959"/>
                      <a:pt x="1056302" y="1325055"/>
                    </a:cubicBezTo>
                    <a:cubicBezTo>
                      <a:pt x="1074694" y="1308116"/>
                      <a:pt x="1074694" y="1308116"/>
                      <a:pt x="1088245" y="1294564"/>
                    </a:cubicBezTo>
                    <a:cubicBezTo>
                      <a:pt x="1131320" y="1252457"/>
                      <a:pt x="1171976" y="1207930"/>
                      <a:pt x="1201983" y="1154691"/>
                    </a:cubicBezTo>
                    <a:cubicBezTo>
                      <a:pt x="1213599" y="1133879"/>
                      <a:pt x="1229570" y="1108228"/>
                      <a:pt x="1236346" y="1082576"/>
                    </a:cubicBezTo>
                    <a:cubicBezTo>
                      <a:pt x="1244574" y="1060797"/>
                      <a:pt x="1234410" y="1055957"/>
                      <a:pt x="1258126" y="1045309"/>
                    </a:cubicBezTo>
                    <a:cubicBezTo>
                      <a:pt x="1268774" y="1031273"/>
                      <a:pt x="1270226" y="1013366"/>
                      <a:pt x="1268774" y="994490"/>
                    </a:cubicBezTo>
                    <a:close/>
                  </a:path>
                </a:pathLst>
              </a:custGeom>
              <a:solidFill>
                <a:srgbClr val="080808"/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182AF3E7-4C73-4C49-98B4-24216210F6F9}"/>
                  </a:ext>
                </a:extLst>
              </p:cNvPr>
              <p:cNvSpPr/>
              <p:nvPr/>
            </p:nvSpPr>
            <p:spPr>
              <a:xfrm>
                <a:off x="6277020" y="3574080"/>
                <a:ext cx="3232540" cy="3023328"/>
              </a:xfrm>
              <a:custGeom>
                <a:avLst/>
                <a:gdLst>
                  <a:gd name="connsiteX0" fmla="*/ 2648459 w 3228213"/>
                  <a:gd name="connsiteY0" fmla="*/ 2975341 h 3020096"/>
                  <a:gd name="connsiteX1" fmla="*/ 2648459 w 3228213"/>
                  <a:gd name="connsiteY1" fmla="*/ 3008253 h 3020096"/>
                  <a:gd name="connsiteX2" fmla="*/ 2528913 w 3228213"/>
                  <a:gd name="connsiteY2" fmla="*/ 3016480 h 3020096"/>
                  <a:gd name="connsiteX3" fmla="*/ 699431 w 3228213"/>
                  <a:gd name="connsiteY3" fmla="*/ 3014545 h 3020096"/>
                  <a:gd name="connsiteX4" fmla="*/ 617153 w 3228213"/>
                  <a:gd name="connsiteY4" fmla="*/ 2980181 h 3020096"/>
                  <a:gd name="connsiteX5" fmla="*/ 642804 w 3228213"/>
                  <a:gd name="connsiteY5" fmla="*/ 2669460 h 3020096"/>
                  <a:gd name="connsiteX6" fmla="*/ 544070 w 3228213"/>
                  <a:gd name="connsiteY6" fmla="*/ 2132715 h 3020096"/>
                  <a:gd name="connsiteX7" fmla="*/ 418717 w 3228213"/>
                  <a:gd name="connsiteY7" fmla="*/ 1942023 h 3020096"/>
                  <a:gd name="connsiteX8" fmla="*/ 282716 w 3228213"/>
                  <a:gd name="connsiteY8" fmla="*/ 1774078 h 3020096"/>
                  <a:gd name="connsiteX9" fmla="*/ 282716 w 3228213"/>
                  <a:gd name="connsiteY9" fmla="*/ 1774078 h 3020096"/>
                  <a:gd name="connsiteX10" fmla="*/ 232865 w 3228213"/>
                  <a:gd name="connsiteY10" fmla="*/ 1706804 h 3020096"/>
                  <a:gd name="connsiteX11" fmla="*/ 205277 w 3228213"/>
                  <a:gd name="connsiteY11" fmla="*/ 1656953 h 3020096"/>
                  <a:gd name="connsiteX12" fmla="*/ 153974 w 3228213"/>
                  <a:gd name="connsiteY12" fmla="*/ 1531115 h 3020096"/>
                  <a:gd name="connsiteX13" fmla="*/ 64920 w 3228213"/>
                  <a:gd name="connsiteY13" fmla="*/ 1322516 h 3020096"/>
                  <a:gd name="connsiteX14" fmla="*/ 49433 w 3228213"/>
                  <a:gd name="connsiteY14" fmla="*/ 1245561 h 3020096"/>
                  <a:gd name="connsiteX15" fmla="*/ 66 w 3228213"/>
                  <a:gd name="connsiteY15" fmla="*/ 785287 h 3020096"/>
                  <a:gd name="connsiteX16" fmla="*/ 68308 w 3228213"/>
                  <a:gd name="connsiteY16" fmla="*/ 599435 h 3020096"/>
                  <a:gd name="connsiteX17" fmla="*/ 362090 w 3228213"/>
                  <a:gd name="connsiteY17" fmla="*/ 396643 h 3020096"/>
                  <a:gd name="connsiteX18" fmla="*/ 653452 w 3228213"/>
                  <a:gd name="connsiteY18" fmla="*/ 221439 h 3020096"/>
                  <a:gd name="connsiteX19" fmla="*/ 737182 w 3228213"/>
                  <a:gd name="connsiteY19" fmla="*/ 167716 h 3020096"/>
                  <a:gd name="connsiteX20" fmla="*/ 826720 w 3228213"/>
                  <a:gd name="connsiteY20" fmla="*/ 24455 h 3020096"/>
                  <a:gd name="connsiteX21" fmla="*/ 848984 w 3228213"/>
                  <a:gd name="connsiteY21" fmla="*/ 3159 h 3020096"/>
                  <a:gd name="connsiteX22" fmla="*/ 889639 w 3228213"/>
                  <a:gd name="connsiteY22" fmla="*/ 5095 h 3020096"/>
                  <a:gd name="connsiteX23" fmla="*/ 893995 w 3228213"/>
                  <a:gd name="connsiteY23" fmla="*/ 22035 h 3020096"/>
                  <a:gd name="connsiteX24" fmla="*/ 903191 w 3228213"/>
                  <a:gd name="connsiteY24" fmla="*/ 57850 h 3020096"/>
                  <a:gd name="connsiteX25" fmla="*/ 1505758 w 3228213"/>
                  <a:gd name="connsiteY25" fmla="*/ 756248 h 3020096"/>
                  <a:gd name="connsiteX26" fmla="*/ 1629176 w 3228213"/>
                  <a:gd name="connsiteY26" fmla="*/ 955167 h 3020096"/>
                  <a:gd name="connsiteX27" fmla="*/ 1755981 w 3228213"/>
                  <a:gd name="connsiteY27" fmla="*/ 1167639 h 3020096"/>
                  <a:gd name="connsiteX28" fmla="*/ 1873107 w 3228213"/>
                  <a:gd name="connsiteY28" fmla="*/ 1327840 h 3020096"/>
                  <a:gd name="connsiteX29" fmla="*/ 1732266 w 3228213"/>
                  <a:gd name="connsiteY29" fmla="*/ 633314 h 3020096"/>
                  <a:gd name="connsiteX30" fmla="*/ 1666443 w 3228213"/>
                  <a:gd name="connsiteY30" fmla="*/ 176912 h 3020096"/>
                  <a:gd name="connsiteX31" fmla="*/ 1671283 w 3228213"/>
                  <a:gd name="connsiteY31" fmla="*/ 159972 h 3020096"/>
                  <a:gd name="connsiteX32" fmla="*/ 1682899 w 3228213"/>
                  <a:gd name="connsiteY32" fmla="*/ 168200 h 3020096"/>
                  <a:gd name="connsiteX33" fmla="*/ 1820352 w 3228213"/>
                  <a:gd name="connsiteY33" fmla="*/ 253382 h 3020096"/>
                  <a:gd name="connsiteX34" fmla="*/ 2311118 w 3228213"/>
                  <a:gd name="connsiteY34" fmla="*/ 446978 h 3020096"/>
                  <a:gd name="connsiteX35" fmla="*/ 2636843 w 3228213"/>
                  <a:gd name="connsiteY35" fmla="*/ 723820 h 3020096"/>
                  <a:gd name="connsiteX36" fmla="*/ 2683790 w 3228213"/>
                  <a:gd name="connsiteY36" fmla="*/ 786739 h 3020096"/>
                  <a:gd name="connsiteX37" fmla="*/ 2787364 w 3228213"/>
                  <a:gd name="connsiteY37" fmla="*/ 919352 h 3020096"/>
                  <a:gd name="connsiteX38" fmla="*/ 3089858 w 3228213"/>
                  <a:gd name="connsiteY38" fmla="*/ 1364139 h 3020096"/>
                  <a:gd name="connsiteX39" fmla="*/ 3109701 w 3228213"/>
                  <a:gd name="connsiteY39" fmla="*/ 1394146 h 3020096"/>
                  <a:gd name="connsiteX40" fmla="*/ 3134869 w 3228213"/>
                  <a:gd name="connsiteY40" fmla="*/ 1436737 h 3020096"/>
                  <a:gd name="connsiteX41" fmla="*/ 3177460 w 3228213"/>
                  <a:gd name="connsiteY41" fmla="*/ 1558703 h 3020096"/>
                  <a:gd name="connsiteX42" fmla="*/ 3220051 w 3228213"/>
                  <a:gd name="connsiteY42" fmla="*/ 1770690 h 3020096"/>
                  <a:gd name="connsiteX43" fmla="*/ 3231183 w 3228213"/>
                  <a:gd name="connsiteY43" fmla="*/ 1852485 h 3020096"/>
                  <a:gd name="connsiteX44" fmla="*/ 3203111 w 3228213"/>
                  <a:gd name="connsiteY44" fmla="*/ 1957027 h 3020096"/>
                  <a:gd name="connsiteX45" fmla="*/ 3175524 w 3228213"/>
                  <a:gd name="connsiteY45" fmla="*/ 1987518 h 3020096"/>
                  <a:gd name="connsiteX46" fmla="*/ 2777200 w 3228213"/>
                  <a:gd name="connsiteY46" fmla="*/ 2064472 h 3020096"/>
                  <a:gd name="connsiteX47" fmla="*/ 2590864 w 3228213"/>
                  <a:gd name="connsiteY47" fmla="*/ 1982678 h 3020096"/>
                  <a:gd name="connsiteX48" fmla="*/ 2485354 w 3228213"/>
                  <a:gd name="connsiteY48" fmla="*/ 2335507 h 3020096"/>
                  <a:gd name="connsiteX49" fmla="*/ 2648459 w 3228213"/>
                  <a:gd name="connsiteY49" fmla="*/ 2975341 h 3020096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77200 w 3232540"/>
                  <a:gd name="connsiteY46" fmla="*/ 2064472 h 3023327"/>
                  <a:gd name="connsiteX47" fmla="*/ 2384298 w 3232540"/>
                  <a:gd name="connsiteY47" fmla="*/ 1825688 h 3023327"/>
                  <a:gd name="connsiteX48" fmla="*/ 2485354 w 3232540"/>
                  <a:gd name="connsiteY48" fmla="*/ 2335507 h 3023327"/>
                  <a:gd name="connsiteX49" fmla="*/ 2648459 w 3232540"/>
                  <a:gd name="connsiteY49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485354 w 3232540"/>
                  <a:gd name="connsiteY48" fmla="*/ 2335507 h 3023327"/>
                  <a:gd name="connsiteX49" fmla="*/ 2648459 w 3232540"/>
                  <a:gd name="connsiteY49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407026 w 3232540"/>
                  <a:gd name="connsiteY48" fmla="*/ 2052784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24399 w 3232540"/>
                  <a:gd name="connsiteY48" fmla="*/ 1972912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24399 w 3232540"/>
                  <a:gd name="connsiteY48" fmla="*/ 1972912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24399 w 3232540"/>
                  <a:gd name="connsiteY48" fmla="*/ 1972912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24399 w 3232540"/>
                  <a:gd name="connsiteY48" fmla="*/ 1972912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24399 w 3232540"/>
                  <a:gd name="connsiteY48" fmla="*/ 1972912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24399 w 3232540"/>
                  <a:gd name="connsiteY48" fmla="*/ 1972912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16136 w 3232540"/>
                  <a:gd name="connsiteY48" fmla="*/ 1967403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16136 w 3232540"/>
                  <a:gd name="connsiteY48" fmla="*/ 1967403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84298 w 3232540"/>
                  <a:gd name="connsiteY47" fmla="*/ 1825688 h 3023327"/>
                  <a:gd name="connsiteX48" fmla="*/ 2361403 w 3232540"/>
                  <a:gd name="connsiteY48" fmla="*/ 1976456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  <a:gd name="connsiteX0" fmla="*/ 2648459 w 3232540"/>
                  <a:gd name="connsiteY0" fmla="*/ 2975341 h 3023327"/>
                  <a:gd name="connsiteX1" fmla="*/ 2648459 w 3232540"/>
                  <a:gd name="connsiteY1" fmla="*/ 3008253 h 3023327"/>
                  <a:gd name="connsiteX2" fmla="*/ 2528913 w 3232540"/>
                  <a:gd name="connsiteY2" fmla="*/ 3016480 h 3023327"/>
                  <a:gd name="connsiteX3" fmla="*/ 699431 w 3232540"/>
                  <a:gd name="connsiteY3" fmla="*/ 3014545 h 3023327"/>
                  <a:gd name="connsiteX4" fmla="*/ 617153 w 3232540"/>
                  <a:gd name="connsiteY4" fmla="*/ 2980181 h 3023327"/>
                  <a:gd name="connsiteX5" fmla="*/ 642804 w 3232540"/>
                  <a:gd name="connsiteY5" fmla="*/ 2669460 h 3023327"/>
                  <a:gd name="connsiteX6" fmla="*/ 544070 w 3232540"/>
                  <a:gd name="connsiteY6" fmla="*/ 2132715 h 3023327"/>
                  <a:gd name="connsiteX7" fmla="*/ 418717 w 3232540"/>
                  <a:gd name="connsiteY7" fmla="*/ 1942023 h 3023327"/>
                  <a:gd name="connsiteX8" fmla="*/ 282716 w 3232540"/>
                  <a:gd name="connsiteY8" fmla="*/ 1774078 h 3023327"/>
                  <a:gd name="connsiteX9" fmla="*/ 282716 w 3232540"/>
                  <a:gd name="connsiteY9" fmla="*/ 1774078 h 3023327"/>
                  <a:gd name="connsiteX10" fmla="*/ 232865 w 3232540"/>
                  <a:gd name="connsiteY10" fmla="*/ 1706804 h 3023327"/>
                  <a:gd name="connsiteX11" fmla="*/ 205277 w 3232540"/>
                  <a:gd name="connsiteY11" fmla="*/ 1656953 h 3023327"/>
                  <a:gd name="connsiteX12" fmla="*/ 153974 w 3232540"/>
                  <a:gd name="connsiteY12" fmla="*/ 1531115 h 3023327"/>
                  <a:gd name="connsiteX13" fmla="*/ 64920 w 3232540"/>
                  <a:gd name="connsiteY13" fmla="*/ 1322516 h 3023327"/>
                  <a:gd name="connsiteX14" fmla="*/ 49433 w 3232540"/>
                  <a:gd name="connsiteY14" fmla="*/ 1245561 h 3023327"/>
                  <a:gd name="connsiteX15" fmla="*/ 66 w 3232540"/>
                  <a:gd name="connsiteY15" fmla="*/ 785287 h 3023327"/>
                  <a:gd name="connsiteX16" fmla="*/ 68308 w 3232540"/>
                  <a:gd name="connsiteY16" fmla="*/ 599435 h 3023327"/>
                  <a:gd name="connsiteX17" fmla="*/ 362090 w 3232540"/>
                  <a:gd name="connsiteY17" fmla="*/ 396643 h 3023327"/>
                  <a:gd name="connsiteX18" fmla="*/ 653452 w 3232540"/>
                  <a:gd name="connsiteY18" fmla="*/ 221439 h 3023327"/>
                  <a:gd name="connsiteX19" fmla="*/ 737182 w 3232540"/>
                  <a:gd name="connsiteY19" fmla="*/ 167716 h 3023327"/>
                  <a:gd name="connsiteX20" fmla="*/ 826720 w 3232540"/>
                  <a:gd name="connsiteY20" fmla="*/ 24455 h 3023327"/>
                  <a:gd name="connsiteX21" fmla="*/ 848984 w 3232540"/>
                  <a:gd name="connsiteY21" fmla="*/ 3159 h 3023327"/>
                  <a:gd name="connsiteX22" fmla="*/ 889639 w 3232540"/>
                  <a:gd name="connsiteY22" fmla="*/ 5095 h 3023327"/>
                  <a:gd name="connsiteX23" fmla="*/ 893995 w 3232540"/>
                  <a:gd name="connsiteY23" fmla="*/ 22035 h 3023327"/>
                  <a:gd name="connsiteX24" fmla="*/ 903191 w 3232540"/>
                  <a:gd name="connsiteY24" fmla="*/ 57850 h 3023327"/>
                  <a:gd name="connsiteX25" fmla="*/ 1505758 w 3232540"/>
                  <a:gd name="connsiteY25" fmla="*/ 756248 h 3023327"/>
                  <a:gd name="connsiteX26" fmla="*/ 1629176 w 3232540"/>
                  <a:gd name="connsiteY26" fmla="*/ 955167 h 3023327"/>
                  <a:gd name="connsiteX27" fmla="*/ 1755981 w 3232540"/>
                  <a:gd name="connsiteY27" fmla="*/ 1167639 h 3023327"/>
                  <a:gd name="connsiteX28" fmla="*/ 1873107 w 3232540"/>
                  <a:gd name="connsiteY28" fmla="*/ 1327840 h 3023327"/>
                  <a:gd name="connsiteX29" fmla="*/ 1732266 w 3232540"/>
                  <a:gd name="connsiteY29" fmla="*/ 633314 h 3023327"/>
                  <a:gd name="connsiteX30" fmla="*/ 1666443 w 3232540"/>
                  <a:gd name="connsiteY30" fmla="*/ 176912 h 3023327"/>
                  <a:gd name="connsiteX31" fmla="*/ 1671283 w 3232540"/>
                  <a:gd name="connsiteY31" fmla="*/ 159972 h 3023327"/>
                  <a:gd name="connsiteX32" fmla="*/ 1682899 w 3232540"/>
                  <a:gd name="connsiteY32" fmla="*/ 168200 h 3023327"/>
                  <a:gd name="connsiteX33" fmla="*/ 1820352 w 3232540"/>
                  <a:gd name="connsiteY33" fmla="*/ 253382 h 3023327"/>
                  <a:gd name="connsiteX34" fmla="*/ 2311118 w 3232540"/>
                  <a:gd name="connsiteY34" fmla="*/ 446978 h 3023327"/>
                  <a:gd name="connsiteX35" fmla="*/ 2636843 w 3232540"/>
                  <a:gd name="connsiteY35" fmla="*/ 723820 h 3023327"/>
                  <a:gd name="connsiteX36" fmla="*/ 2683790 w 3232540"/>
                  <a:gd name="connsiteY36" fmla="*/ 786739 h 3023327"/>
                  <a:gd name="connsiteX37" fmla="*/ 2787364 w 3232540"/>
                  <a:gd name="connsiteY37" fmla="*/ 919352 h 3023327"/>
                  <a:gd name="connsiteX38" fmla="*/ 3089858 w 3232540"/>
                  <a:gd name="connsiteY38" fmla="*/ 1364139 h 3023327"/>
                  <a:gd name="connsiteX39" fmla="*/ 3109701 w 3232540"/>
                  <a:gd name="connsiteY39" fmla="*/ 1394146 h 3023327"/>
                  <a:gd name="connsiteX40" fmla="*/ 3134869 w 3232540"/>
                  <a:gd name="connsiteY40" fmla="*/ 1436737 h 3023327"/>
                  <a:gd name="connsiteX41" fmla="*/ 3177460 w 3232540"/>
                  <a:gd name="connsiteY41" fmla="*/ 1558703 h 3023327"/>
                  <a:gd name="connsiteX42" fmla="*/ 3220051 w 3232540"/>
                  <a:gd name="connsiteY42" fmla="*/ 1770690 h 3023327"/>
                  <a:gd name="connsiteX43" fmla="*/ 3231183 w 3232540"/>
                  <a:gd name="connsiteY43" fmla="*/ 1852485 h 3023327"/>
                  <a:gd name="connsiteX44" fmla="*/ 3203111 w 3232540"/>
                  <a:gd name="connsiteY44" fmla="*/ 1957027 h 3023327"/>
                  <a:gd name="connsiteX45" fmla="*/ 3175524 w 3232540"/>
                  <a:gd name="connsiteY45" fmla="*/ 1987518 h 3023327"/>
                  <a:gd name="connsiteX46" fmla="*/ 2763429 w 3232540"/>
                  <a:gd name="connsiteY46" fmla="*/ 2050701 h 3023327"/>
                  <a:gd name="connsiteX47" fmla="*/ 2393352 w 3232540"/>
                  <a:gd name="connsiteY47" fmla="*/ 1880009 h 3023327"/>
                  <a:gd name="connsiteX48" fmla="*/ 2361403 w 3232540"/>
                  <a:gd name="connsiteY48" fmla="*/ 1976456 h 3023327"/>
                  <a:gd name="connsiteX49" fmla="*/ 2485354 w 3232540"/>
                  <a:gd name="connsiteY49" fmla="*/ 2335507 h 3023327"/>
                  <a:gd name="connsiteX50" fmla="*/ 2648459 w 3232540"/>
                  <a:gd name="connsiteY50" fmla="*/ 2975341 h 302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3232540" h="3023327">
                    <a:moveTo>
                      <a:pt x="2648459" y="2975341"/>
                    </a:moveTo>
                    <a:cubicBezTo>
                      <a:pt x="2651363" y="2986473"/>
                      <a:pt x="2653783" y="2998573"/>
                      <a:pt x="2648459" y="3008253"/>
                    </a:cubicBezTo>
                    <a:cubicBezTo>
                      <a:pt x="2633939" y="3035356"/>
                      <a:pt x="2551661" y="3017933"/>
                      <a:pt x="2528913" y="3016480"/>
                    </a:cubicBezTo>
                    <a:cubicBezTo>
                      <a:pt x="2465027" y="3012609"/>
                      <a:pt x="747346" y="3014545"/>
                      <a:pt x="699431" y="3014545"/>
                    </a:cubicBezTo>
                    <a:cubicBezTo>
                      <a:pt x="664100" y="3014545"/>
                      <a:pt x="612313" y="3032936"/>
                      <a:pt x="617153" y="2980181"/>
                    </a:cubicBezTo>
                    <a:cubicBezTo>
                      <a:pt x="626349" y="2877576"/>
                      <a:pt x="644256" y="2772550"/>
                      <a:pt x="642804" y="2669460"/>
                    </a:cubicBezTo>
                    <a:cubicBezTo>
                      <a:pt x="640868" y="2487964"/>
                      <a:pt x="637480" y="2291948"/>
                      <a:pt x="544070" y="2132715"/>
                    </a:cubicBezTo>
                    <a:cubicBezTo>
                      <a:pt x="505351" y="2066892"/>
                      <a:pt x="463728" y="2003490"/>
                      <a:pt x="418717" y="1942023"/>
                    </a:cubicBezTo>
                    <a:cubicBezTo>
                      <a:pt x="378062" y="1886848"/>
                      <a:pt x="335471" y="1818605"/>
                      <a:pt x="282716" y="1774078"/>
                    </a:cubicBezTo>
                    <a:lnTo>
                      <a:pt x="282716" y="1774078"/>
                    </a:lnTo>
                    <a:cubicBezTo>
                      <a:pt x="262872" y="1743587"/>
                      <a:pt x="248352" y="1730035"/>
                      <a:pt x="232865" y="1706804"/>
                    </a:cubicBezTo>
                    <a:cubicBezTo>
                      <a:pt x="212537" y="1696156"/>
                      <a:pt x="208181" y="1676796"/>
                      <a:pt x="205277" y="1656953"/>
                    </a:cubicBezTo>
                    <a:cubicBezTo>
                      <a:pt x="199469" y="1615814"/>
                      <a:pt x="169946" y="1569835"/>
                      <a:pt x="153974" y="1531115"/>
                    </a:cubicBezTo>
                    <a:cubicBezTo>
                      <a:pt x="124935" y="1461421"/>
                      <a:pt x="98800" y="1389790"/>
                      <a:pt x="64920" y="1322516"/>
                    </a:cubicBezTo>
                    <a:cubicBezTo>
                      <a:pt x="53304" y="1299284"/>
                      <a:pt x="54756" y="1271213"/>
                      <a:pt x="49433" y="1245561"/>
                    </a:cubicBezTo>
                    <a:cubicBezTo>
                      <a:pt x="19909" y="1090685"/>
                      <a:pt x="7809" y="943068"/>
                      <a:pt x="66" y="785287"/>
                    </a:cubicBezTo>
                    <a:cubicBezTo>
                      <a:pt x="-2354" y="731564"/>
                      <a:pt x="62984" y="601855"/>
                      <a:pt x="68308" y="599435"/>
                    </a:cubicBezTo>
                    <a:cubicBezTo>
                      <a:pt x="81376" y="586367"/>
                      <a:pt x="316111" y="424714"/>
                      <a:pt x="362090" y="396643"/>
                    </a:cubicBezTo>
                    <a:cubicBezTo>
                      <a:pt x="458888" y="338564"/>
                      <a:pt x="552782" y="272258"/>
                      <a:pt x="653452" y="221439"/>
                    </a:cubicBezTo>
                    <a:cubicBezTo>
                      <a:pt x="657324" y="219503"/>
                      <a:pt x="712015" y="183204"/>
                      <a:pt x="737182" y="167716"/>
                    </a:cubicBezTo>
                    <a:cubicBezTo>
                      <a:pt x="754606" y="129481"/>
                      <a:pt x="823333" y="39458"/>
                      <a:pt x="826720" y="24455"/>
                    </a:cubicBezTo>
                    <a:cubicBezTo>
                      <a:pt x="836400" y="19615"/>
                      <a:pt x="833980" y="2675"/>
                      <a:pt x="848984" y="3159"/>
                    </a:cubicBezTo>
                    <a:cubicBezTo>
                      <a:pt x="863020" y="-4101"/>
                      <a:pt x="876087" y="3159"/>
                      <a:pt x="889639" y="5095"/>
                    </a:cubicBezTo>
                    <a:cubicBezTo>
                      <a:pt x="896899" y="8967"/>
                      <a:pt x="897383" y="15743"/>
                      <a:pt x="893995" y="22035"/>
                    </a:cubicBezTo>
                    <a:cubicBezTo>
                      <a:pt x="886251" y="37039"/>
                      <a:pt x="893027" y="46718"/>
                      <a:pt x="903191" y="57850"/>
                    </a:cubicBezTo>
                    <a:cubicBezTo>
                      <a:pt x="1111307" y="284357"/>
                      <a:pt x="1334426" y="498765"/>
                      <a:pt x="1505758" y="756248"/>
                    </a:cubicBezTo>
                    <a:cubicBezTo>
                      <a:pt x="1548834" y="821102"/>
                      <a:pt x="1589005" y="888377"/>
                      <a:pt x="1629176" y="955167"/>
                    </a:cubicBezTo>
                    <a:cubicBezTo>
                      <a:pt x="1665475" y="1028250"/>
                      <a:pt x="1713874" y="1097460"/>
                      <a:pt x="1755981" y="1167639"/>
                    </a:cubicBezTo>
                    <a:cubicBezTo>
                      <a:pt x="1791797" y="1227654"/>
                      <a:pt x="1820836" y="1280409"/>
                      <a:pt x="1873107" y="1327840"/>
                    </a:cubicBezTo>
                    <a:cubicBezTo>
                      <a:pt x="1819868" y="1089233"/>
                      <a:pt x="1785989" y="871437"/>
                      <a:pt x="1732266" y="633314"/>
                    </a:cubicBezTo>
                    <a:cubicBezTo>
                      <a:pt x="1705162" y="483761"/>
                      <a:pt x="1668863" y="328401"/>
                      <a:pt x="1666443" y="176912"/>
                    </a:cubicBezTo>
                    <a:cubicBezTo>
                      <a:pt x="1667895" y="169652"/>
                      <a:pt x="1662571" y="156584"/>
                      <a:pt x="1671283" y="159972"/>
                    </a:cubicBezTo>
                    <a:cubicBezTo>
                      <a:pt x="1675639" y="161908"/>
                      <a:pt x="1680479" y="164328"/>
                      <a:pt x="1682899" y="168200"/>
                    </a:cubicBezTo>
                    <a:cubicBezTo>
                      <a:pt x="1715326" y="218051"/>
                      <a:pt x="1772437" y="232086"/>
                      <a:pt x="1820352" y="253382"/>
                    </a:cubicBezTo>
                    <a:cubicBezTo>
                      <a:pt x="1861975" y="271774"/>
                      <a:pt x="2271915" y="422779"/>
                      <a:pt x="2311118" y="446978"/>
                    </a:cubicBezTo>
                    <a:cubicBezTo>
                      <a:pt x="2366777" y="478437"/>
                      <a:pt x="2623291" y="706397"/>
                      <a:pt x="2636843" y="723820"/>
                    </a:cubicBezTo>
                    <a:cubicBezTo>
                      <a:pt x="2652815" y="744632"/>
                      <a:pt x="2666850" y="766895"/>
                      <a:pt x="2683790" y="786739"/>
                    </a:cubicBezTo>
                    <a:cubicBezTo>
                      <a:pt x="2720573" y="829330"/>
                      <a:pt x="2753969" y="873857"/>
                      <a:pt x="2787364" y="919352"/>
                    </a:cubicBezTo>
                    <a:cubicBezTo>
                      <a:pt x="2842539" y="992919"/>
                      <a:pt x="3040975" y="1290572"/>
                      <a:pt x="3089858" y="1364139"/>
                    </a:cubicBezTo>
                    <a:cubicBezTo>
                      <a:pt x="3103893" y="1369463"/>
                      <a:pt x="3107765" y="1381079"/>
                      <a:pt x="3109701" y="1394146"/>
                    </a:cubicBezTo>
                    <a:cubicBezTo>
                      <a:pt x="3114057" y="1410602"/>
                      <a:pt x="3124705" y="1424638"/>
                      <a:pt x="3134869" y="1436737"/>
                    </a:cubicBezTo>
                    <a:cubicBezTo>
                      <a:pt x="3163908" y="1473037"/>
                      <a:pt x="3169232" y="1516112"/>
                      <a:pt x="3177460" y="1558703"/>
                    </a:cubicBezTo>
                    <a:cubicBezTo>
                      <a:pt x="3191496" y="1629365"/>
                      <a:pt x="3205531" y="1700028"/>
                      <a:pt x="3220051" y="1770690"/>
                    </a:cubicBezTo>
                    <a:cubicBezTo>
                      <a:pt x="3228763" y="1776982"/>
                      <a:pt x="3235539" y="1844741"/>
                      <a:pt x="3231183" y="1852485"/>
                    </a:cubicBezTo>
                    <a:cubicBezTo>
                      <a:pt x="3221503" y="1887332"/>
                      <a:pt x="3209403" y="1921695"/>
                      <a:pt x="3203111" y="1957027"/>
                    </a:cubicBezTo>
                    <a:cubicBezTo>
                      <a:pt x="3199723" y="1975418"/>
                      <a:pt x="3248804" y="1971906"/>
                      <a:pt x="3175524" y="1987518"/>
                    </a:cubicBezTo>
                    <a:cubicBezTo>
                      <a:pt x="3102244" y="2003130"/>
                      <a:pt x="2893791" y="2068619"/>
                      <a:pt x="2763429" y="2050701"/>
                    </a:cubicBezTo>
                    <a:cubicBezTo>
                      <a:pt x="2633067" y="2032783"/>
                      <a:pt x="2488557" y="1945763"/>
                      <a:pt x="2393352" y="1880009"/>
                    </a:cubicBezTo>
                    <a:cubicBezTo>
                      <a:pt x="2383528" y="1932686"/>
                      <a:pt x="2374857" y="1908011"/>
                      <a:pt x="2361403" y="1976456"/>
                    </a:cubicBezTo>
                    <a:cubicBezTo>
                      <a:pt x="2386509" y="2061426"/>
                      <a:pt x="2434098" y="2209290"/>
                      <a:pt x="2485354" y="2335507"/>
                    </a:cubicBezTo>
                    <a:cubicBezTo>
                      <a:pt x="2539077" y="2544590"/>
                      <a:pt x="2647007" y="2970986"/>
                      <a:pt x="2648459" y="2975341"/>
                    </a:cubicBezTo>
                    <a:close/>
                  </a:path>
                </a:pathLst>
              </a:custGeom>
              <a:solidFill>
                <a:schemeClr val="bg1"/>
              </a:solidFill>
              <a:ln w="4834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1BE3A983-FDA8-4BC0-A7B5-2D56CAD64AA7}"/>
                  </a:ext>
                </a:extLst>
              </p:cNvPr>
              <p:cNvSpPr/>
              <p:nvPr/>
            </p:nvSpPr>
            <p:spPr>
              <a:xfrm>
                <a:off x="8189378" y="2997346"/>
                <a:ext cx="696946" cy="1476169"/>
              </a:xfrm>
              <a:custGeom>
                <a:avLst/>
                <a:gdLst>
                  <a:gd name="connsiteX0" fmla="*/ 689637 w 696945"/>
                  <a:gd name="connsiteY0" fmla="*/ 1300553 h 1476169"/>
                  <a:gd name="connsiteX1" fmla="*/ 696897 w 696945"/>
                  <a:gd name="connsiteY1" fmla="*/ 1350404 h 1476169"/>
                  <a:gd name="connsiteX2" fmla="*/ 660114 w 696945"/>
                  <a:gd name="connsiteY2" fmla="*/ 1449138 h 1476169"/>
                  <a:gd name="connsiteX3" fmla="*/ 641722 w 696945"/>
                  <a:gd name="connsiteY3" fmla="*/ 1467530 h 1476169"/>
                  <a:gd name="connsiteX4" fmla="*/ 482006 w 696945"/>
                  <a:gd name="connsiteY4" fmla="*/ 1457850 h 1476169"/>
                  <a:gd name="connsiteX5" fmla="*/ 445222 w 696945"/>
                  <a:gd name="connsiteY5" fmla="*/ 1448170 h 1476169"/>
                  <a:gd name="connsiteX6" fmla="*/ 353748 w 696945"/>
                  <a:gd name="connsiteY6" fmla="*/ 1382347 h 1476169"/>
                  <a:gd name="connsiteX7" fmla="*/ 165476 w 696945"/>
                  <a:gd name="connsiteY7" fmla="*/ 1081790 h 1476169"/>
                  <a:gd name="connsiteX8" fmla="*/ 124821 w 696945"/>
                  <a:gd name="connsiteY8" fmla="*/ 1037747 h 1476169"/>
                  <a:gd name="connsiteX9" fmla="*/ 35767 w 696945"/>
                  <a:gd name="connsiteY9" fmla="*/ 892550 h 1476169"/>
                  <a:gd name="connsiteX10" fmla="*/ 12535 w 696945"/>
                  <a:gd name="connsiteY10" fmla="*/ 737189 h 1476169"/>
                  <a:gd name="connsiteX11" fmla="*/ 16407 w 696945"/>
                  <a:gd name="connsiteY11" fmla="*/ 576988 h 1476169"/>
                  <a:gd name="connsiteX12" fmla="*/ 436 w 696945"/>
                  <a:gd name="connsiteY12" fmla="*/ 423564 h 1476169"/>
                  <a:gd name="connsiteX13" fmla="*/ 109817 w 696945"/>
                  <a:gd name="connsiteY13" fmla="*/ 645231 h 1476169"/>
                  <a:gd name="connsiteX14" fmla="*/ 109817 w 696945"/>
                  <a:gd name="connsiteY14" fmla="*/ 480674 h 1476169"/>
                  <a:gd name="connsiteX15" fmla="*/ 47867 w 696945"/>
                  <a:gd name="connsiteY15" fmla="*/ 267235 h 1476169"/>
                  <a:gd name="connsiteX16" fmla="*/ 38187 w 696945"/>
                  <a:gd name="connsiteY16" fmla="*/ 234807 h 1476169"/>
                  <a:gd name="connsiteX17" fmla="*/ 15439 w 696945"/>
                  <a:gd name="connsiteY17" fmla="*/ 94450 h 1476169"/>
                  <a:gd name="connsiteX18" fmla="*/ 52707 w 696945"/>
                  <a:gd name="connsiteY18" fmla="*/ 83803 h 1476169"/>
                  <a:gd name="connsiteX19" fmla="*/ 56578 w 696945"/>
                  <a:gd name="connsiteY19" fmla="*/ 21368 h 1476169"/>
                  <a:gd name="connsiteX20" fmla="*/ 108849 w 696945"/>
                  <a:gd name="connsiteY20" fmla="*/ 4428 h 1476169"/>
                  <a:gd name="connsiteX21" fmla="*/ 153376 w 696945"/>
                  <a:gd name="connsiteY21" fmla="*/ 34436 h 1476169"/>
                  <a:gd name="connsiteX22" fmla="*/ 182416 w 696945"/>
                  <a:gd name="connsiteY22" fmla="*/ 46051 h 1476169"/>
                  <a:gd name="connsiteX23" fmla="*/ 206615 w 696945"/>
                  <a:gd name="connsiteY23" fmla="*/ 92514 h 1476169"/>
                  <a:gd name="connsiteX24" fmla="*/ 229847 w 696945"/>
                  <a:gd name="connsiteY24" fmla="*/ 108002 h 1476169"/>
                  <a:gd name="connsiteX25" fmla="*/ 255498 w 696945"/>
                  <a:gd name="connsiteY25" fmla="*/ 137041 h 1476169"/>
                  <a:gd name="connsiteX26" fmla="*/ 281150 w 696945"/>
                  <a:gd name="connsiteY26" fmla="*/ 166081 h 1476169"/>
                  <a:gd name="connsiteX27" fmla="*/ 308737 w 696945"/>
                  <a:gd name="connsiteY27" fmla="*/ 203832 h 1476169"/>
                  <a:gd name="connsiteX28" fmla="*/ 366816 w 696945"/>
                  <a:gd name="connsiteY28" fmla="*/ 276431 h 1476169"/>
                  <a:gd name="connsiteX29" fmla="*/ 366816 w 696945"/>
                  <a:gd name="connsiteY29" fmla="*/ 276431 h 1476169"/>
                  <a:gd name="connsiteX30" fmla="*/ 396339 w 696945"/>
                  <a:gd name="connsiteY30" fmla="*/ 339349 h 1476169"/>
                  <a:gd name="connsiteX31" fmla="*/ 424895 w 696945"/>
                  <a:gd name="connsiteY31" fmla="*/ 426951 h 1476169"/>
                  <a:gd name="connsiteX32" fmla="*/ 444738 w 696945"/>
                  <a:gd name="connsiteY32" fmla="*/ 576504 h 1476169"/>
                  <a:gd name="connsiteX33" fmla="*/ 473778 w 696945"/>
                  <a:gd name="connsiteY33" fmla="*/ 944337 h 1476169"/>
                  <a:gd name="connsiteX34" fmla="*/ 689637 w 696945"/>
                  <a:gd name="connsiteY34" fmla="*/ 1300553 h 1476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96945" h="1476169">
                    <a:moveTo>
                      <a:pt x="689637" y="1300553"/>
                    </a:moveTo>
                    <a:cubicBezTo>
                      <a:pt x="700769" y="1316525"/>
                      <a:pt x="702221" y="1332497"/>
                      <a:pt x="696897" y="1350404"/>
                    </a:cubicBezTo>
                    <a:cubicBezTo>
                      <a:pt x="687701" y="1384284"/>
                      <a:pt x="679957" y="1418647"/>
                      <a:pt x="660114" y="1449138"/>
                    </a:cubicBezTo>
                    <a:cubicBezTo>
                      <a:pt x="655274" y="1456398"/>
                      <a:pt x="649950" y="1463658"/>
                      <a:pt x="641722" y="1467530"/>
                    </a:cubicBezTo>
                    <a:cubicBezTo>
                      <a:pt x="586547" y="1494149"/>
                      <a:pt x="534277" y="1473338"/>
                      <a:pt x="482006" y="1457850"/>
                    </a:cubicBezTo>
                    <a:cubicBezTo>
                      <a:pt x="469906" y="1454462"/>
                      <a:pt x="457806" y="1450106"/>
                      <a:pt x="445222" y="1448170"/>
                    </a:cubicBezTo>
                    <a:cubicBezTo>
                      <a:pt x="406019" y="1438006"/>
                      <a:pt x="376012" y="1420099"/>
                      <a:pt x="353748" y="1382347"/>
                    </a:cubicBezTo>
                    <a:cubicBezTo>
                      <a:pt x="292282" y="1278774"/>
                      <a:pt x="229363" y="1183912"/>
                      <a:pt x="165476" y="1081790"/>
                    </a:cubicBezTo>
                    <a:cubicBezTo>
                      <a:pt x="155796" y="1066302"/>
                      <a:pt x="137405" y="1049846"/>
                      <a:pt x="124821" y="1037747"/>
                    </a:cubicBezTo>
                    <a:cubicBezTo>
                      <a:pt x="82230" y="997092"/>
                      <a:pt x="56578" y="954984"/>
                      <a:pt x="35767" y="892550"/>
                    </a:cubicBezTo>
                    <a:cubicBezTo>
                      <a:pt x="26087" y="864962"/>
                      <a:pt x="13503" y="756065"/>
                      <a:pt x="12535" y="737189"/>
                    </a:cubicBezTo>
                    <a:cubicBezTo>
                      <a:pt x="9147" y="663139"/>
                      <a:pt x="22215" y="651039"/>
                      <a:pt x="16407" y="576988"/>
                    </a:cubicBezTo>
                    <a:cubicBezTo>
                      <a:pt x="14471" y="554241"/>
                      <a:pt x="-2952" y="445827"/>
                      <a:pt x="436" y="423564"/>
                    </a:cubicBezTo>
                    <a:cubicBezTo>
                      <a:pt x="59966" y="417272"/>
                      <a:pt x="98686" y="563921"/>
                      <a:pt x="109817" y="645231"/>
                    </a:cubicBezTo>
                    <a:cubicBezTo>
                      <a:pt x="113689" y="672334"/>
                      <a:pt x="114173" y="508262"/>
                      <a:pt x="109817" y="480674"/>
                    </a:cubicBezTo>
                    <a:cubicBezTo>
                      <a:pt x="98202" y="407108"/>
                      <a:pt x="71098" y="337413"/>
                      <a:pt x="47867" y="267235"/>
                    </a:cubicBezTo>
                    <a:cubicBezTo>
                      <a:pt x="44479" y="256587"/>
                      <a:pt x="40607" y="245939"/>
                      <a:pt x="38187" y="234807"/>
                    </a:cubicBezTo>
                    <a:cubicBezTo>
                      <a:pt x="40607" y="211576"/>
                      <a:pt x="-5856" y="109454"/>
                      <a:pt x="15439" y="94450"/>
                    </a:cubicBezTo>
                    <a:cubicBezTo>
                      <a:pt x="34315" y="89126"/>
                      <a:pt x="56095" y="96386"/>
                      <a:pt x="52707" y="83803"/>
                    </a:cubicBezTo>
                    <a:cubicBezTo>
                      <a:pt x="45447" y="61539"/>
                      <a:pt x="52707" y="32016"/>
                      <a:pt x="56578" y="21368"/>
                    </a:cubicBezTo>
                    <a:cubicBezTo>
                      <a:pt x="62870" y="-896"/>
                      <a:pt x="91426" y="-4284"/>
                      <a:pt x="108849" y="4428"/>
                    </a:cubicBezTo>
                    <a:cubicBezTo>
                      <a:pt x="114173" y="9752"/>
                      <a:pt x="149021" y="27176"/>
                      <a:pt x="153376" y="34436"/>
                    </a:cubicBezTo>
                    <a:cubicBezTo>
                      <a:pt x="155796" y="40727"/>
                      <a:pt x="176124" y="45567"/>
                      <a:pt x="182416" y="46051"/>
                    </a:cubicBezTo>
                    <a:cubicBezTo>
                      <a:pt x="201292" y="57667"/>
                      <a:pt x="197904" y="72671"/>
                      <a:pt x="206615" y="92514"/>
                    </a:cubicBezTo>
                    <a:cubicBezTo>
                      <a:pt x="210971" y="99290"/>
                      <a:pt x="220651" y="104614"/>
                      <a:pt x="229847" y="108002"/>
                    </a:cubicBezTo>
                    <a:cubicBezTo>
                      <a:pt x="242431" y="114778"/>
                      <a:pt x="249206" y="123974"/>
                      <a:pt x="255498" y="137041"/>
                    </a:cubicBezTo>
                    <a:cubicBezTo>
                      <a:pt x="258402" y="139945"/>
                      <a:pt x="276794" y="162209"/>
                      <a:pt x="281150" y="166081"/>
                    </a:cubicBezTo>
                    <a:lnTo>
                      <a:pt x="308737" y="203832"/>
                    </a:lnTo>
                    <a:cubicBezTo>
                      <a:pt x="323257" y="221740"/>
                      <a:pt x="361492" y="270139"/>
                      <a:pt x="366816" y="276431"/>
                    </a:cubicBezTo>
                    <a:lnTo>
                      <a:pt x="366816" y="276431"/>
                    </a:lnTo>
                    <a:cubicBezTo>
                      <a:pt x="378432" y="284658"/>
                      <a:pt x="395855" y="337897"/>
                      <a:pt x="396339" y="339349"/>
                    </a:cubicBezTo>
                    <a:cubicBezTo>
                      <a:pt x="400695" y="345157"/>
                      <a:pt x="420055" y="417756"/>
                      <a:pt x="424895" y="426951"/>
                    </a:cubicBezTo>
                    <a:cubicBezTo>
                      <a:pt x="424895" y="429855"/>
                      <a:pt x="444738" y="563437"/>
                      <a:pt x="444738" y="576504"/>
                    </a:cubicBezTo>
                    <a:cubicBezTo>
                      <a:pt x="444738" y="600704"/>
                      <a:pt x="426347" y="841247"/>
                      <a:pt x="473778" y="944337"/>
                    </a:cubicBezTo>
                    <a:cubicBezTo>
                      <a:pt x="517337" y="1017903"/>
                      <a:pt x="676570" y="1280710"/>
                      <a:pt x="689637" y="1300553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06D90962-4C15-47CF-9919-CD51390EA4A8}"/>
                  </a:ext>
                </a:extLst>
              </p:cNvPr>
              <p:cNvSpPr/>
              <p:nvPr/>
            </p:nvSpPr>
            <p:spPr>
              <a:xfrm>
                <a:off x="8593853" y="5400576"/>
                <a:ext cx="430751" cy="513029"/>
              </a:xfrm>
              <a:custGeom>
                <a:avLst/>
                <a:gdLst>
                  <a:gd name="connsiteX0" fmla="*/ 172186 w 430751"/>
                  <a:gd name="connsiteY0" fmla="*/ 513820 h 513029"/>
                  <a:gd name="connsiteX1" fmla="*/ 53125 w 430751"/>
                  <a:gd name="connsiteY1" fmla="*/ 267953 h 513029"/>
                  <a:gd name="connsiteX2" fmla="*/ 4242 w 430751"/>
                  <a:gd name="connsiteY2" fmla="*/ 158088 h 513029"/>
                  <a:gd name="connsiteX3" fmla="*/ 5210 w 430751"/>
                  <a:gd name="connsiteY3" fmla="*/ 121788 h 513029"/>
                  <a:gd name="connsiteX4" fmla="*/ 59901 w 430751"/>
                  <a:gd name="connsiteY4" fmla="*/ 17246 h 513029"/>
                  <a:gd name="connsiteX5" fmla="*/ 89908 w 430751"/>
                  <a:gd name="connsiteY5" fmla="*/ 15795 h 513029"/>
                  <a:gd name="connsiteX6" fmla="*/ 119916 w 430751"/>
                  <a:gd name="connsiteY6" fmla="*/ 40962 h 513029"/>
                  <a:gd name="connsiteX7" fmla="*/ 230265 w 430751"/>
                  <a:gd name="connsiteY7" fmla="*/ 126628 h 513029"/>
                  <a:gd name="connsiteX8" fmla="*/ 425313 w 430751"/>
                  <a:gd name="connsiteY8" fmla="*/ 217618 h 513029"/>
                  <a:gd name="connsiteX9" fmla="*/ 425313 w 430751"/>
                  <a:gd name="connsiteY9" fmla="*/ 223910 h 513029"/>
                  <a:gd name="connsiteX10" fmla="*/ 434025 w 430751"/>
                  <a:gd name="connsiteY10" fmla="*/ 306673 h 513029"/>
                  <a:gd name="connsiteX11" fmla="*/ 434025 w 430751"/>
                  <a:gd name="connsiteY11" fmla="*/ 354104 h 513029"/>
                  <a:gd name="connsiteX12" fmla="*/ 424829 w 430751"/>
                  <a:gd name="connsiteY12" fmla="*/ 407826 h 513029"/>
                  <a:gd name="connsiteX13" fmla="*/ 424345 w 430751"/>
                  <a:gd name="connsiteY13" fmla="*/ 412182 h 513029"/>
                  <a:gd name="connsiteX14" fmla="*/ 414181 w 430751"/>
                  <a:gd name="connsiteY14" fmla="*/ 432026 h 513029"/>
                  <a:gd name="connsiteX15" fmla="*/ 404985 w 430751"/>
                  <a:gd name="connsiteY15" fmla="*/ 446546 h 513029"/>
                  <a:gd name="connsiteX16" fmla="*/ 365782 w 430751"/>
                  <a:gd name="connsiteY16" fmla="*/ 480425 h 513029"/>
                  <a:gd name="connsiteX17" fmla="*/ 361426 w 430751"/>
                  <a:gd name="connsiteY17" fmla="*/ 480909 h 513029"/>
                  <a:gd name="connsiteX18" fmla="*/ 288344 w 430751"/>
                  <a:gd name="connsiteY18" fmla="*/ 499784 h 513029"/>
                  <a:gd name="connsiteX19" fmla="*/ 269468 w 430751"/>
                  <a:gd name="connsiteY19" fmla="*/ 500269 h 513029"/>
                  <a:gd name="connsiteX20" fmla="*/ 173154 w 430751"/>
                  <a:gd name="connsiteY20" fmla="*/ 505109 h 513029"/>
                  <a:gd name="connsiteX21" fmla="*/ 172186 w 430751"/>
                  <a:gd name="connsiteY21" fmla="*/ 513820 h 513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30751" h="513029">
                    <a:moveTo>
                      <a:pt x="172186" y="513820"/>
                    </a:moveTo>
                    <a:cubicBezTo>
                      <a:pt x="115560" y="440254"/>
                      <a:pt x="94264" y="349264"/>
                      <a:pt x="53125" y="267953"/>
                    </a:cubicBezTo>
                    <a:cubicBezTo>
                      <a:pt x="34733" y="232138"/>
                      <a:pt x="21181" y="194387"/>
                      <a:pt x="4242" y="158088"/>
                    </a:cubicBezTo>
                    <a:cubicBezTo>
                      <a:pt x="-1566" y="145020"/>
                      <a:pt x="-1566" y="134372"/>
                      <a:pt x="5210" y="121788"/>
                    </a:cubicBezTo>
                    <a:cubicBezTo>
                      <a:pt x="24085" y="87425"/>
                      <a:pt x="41993" y="52094"/>
                      <a:pt x="59901" y="17246"/>
                    </a:cubicBezTo>
                    <a:cubicBezTo>
                      <a:pt x="71517" y="-5501"/>
                      <a:pt x="71517" y="-5501"/>
                      <a:pt x="89908" y="15795"/>
                    </a:cubicBezTo>
                    <a:cubicBezTo>
                      <a:pt x="97652" y="26926"/>
                      <a:pt x="105880" y="37574"/>
                      <a:pt x="119916" y="40962"/>
                    </a:cubicBezTo>
                    <a:cubicBezTo>
                      <a:pt x="156699" y="69518"/>
                      <a:pt x="192998" y="99041"/>
                      <a:pt x="230265" y="126628"/>
                    </a:cubicBezTo>
                    <a:cubicBezTo>
                      <a:pt x="282052" y="164379"/>
                      <a:pt x="418053" y="208422"/>
                      <a:pt x="425313" y="217618"/>
                    </a:cubicBezTo>
                    <a:cubicBezTo>
                      <a:pt x="425313" y="219554"/>
                      <a:pt x="425313" y="221974"/>
                      <a:pt x="425313" y="223910"/>
                    </a:cubicBezTo>
                    <a:cubicBezTo>
                      <a:pt x="434025" y="251014"/>
                      <a:pt x="429669" y="279085"/>
                      <a:pt x="434025" y="306673"/>
                    </a:cubicBezTo>
                    <a:cubicBezTo>
                      <a:pt x="434025" y="322644"/>
                      <a:pt x="434025" y="338132"/>
                      <a:pt x="434025" y="354104"/>
                    </a:cubicBezTo>
                    <a:cubicBezTo>
                      <a:pt x="431121" y="372011"/>
                      <a:pt x="430153" y="390403"/>
                      <a:pt x="424829" y="407826"/>
                    </a:cubicBezTo>
                    <a:cubicBezTo>
                      <a:pt x="424345" y="409278"/>
                      <a:pt x="424345" y="410730"/>
                      <a:pt x="424345" y="412182"/>
                    </a:cubicBezTo>
                    <a:cubicBezTo>
                      <a:pt x="420957" y="418958"/>
                      <a:pt x="420473" y="426702"/>
                      <a:pt x="414181" y="432026"/>
                    </a:cubicBezTo>
                    <a:cubicBezTo>
                      <a:pt x="411278" y="436866"/>
                      <a:pt x="408373" y="441706"/>
                      <a:pt x="404985" y="446546"/>
                    </a:cubicBezTo>
                    <a:cubicBezTo>
                      <a:pt x="400146" y="466873"/>
                      <a:pt x="381754" y="472197"/>
                      <a:pt x="365782" y="480425"/>
                    </a:cubicBezTo>
                    <a:cubicBezTo>
                      <a:pt x="364330" y="480425"/>
                      <a:pt x="362879" y="480425"/>
                      <a:pt x="361426" y="480909"/>
                    </a:cubicBezTo>
                    <a:cubicBezTo>
                      <a:pt x="340615" y="500752"/>
                      <a:pt x="313512" y="497365"/>
                      <a:pt x="288344" y="499784"/>
                    </a:cubicBezTo>
                    <a:cubicBezTo>
                      <a:pt x="282052" y="499784"/>
                      <a:pt x="275760" y="500269"/>
                      <a:pt x="269468" y="500269"/>
                    </a:cubicBezTo>
                    <a:cubicBezTo>
                      <a:pt x="237525" y="505592"/>
                      <a:pt x="205098" y="499301"/>
                      <a:pt x="173154" y="505109"/>
                    </a:cubicBezTo>
                    <a:cubicBezTo>
                      <a:pt x="173638" y="507528"/>
                      <a:pt x="173154" y="510916"/>
                      <a:pt x="172186" y="513820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48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4B080ED2-DF31-4C75-B582-F37C3039FA24}"/>
                </a:ext>
              </a:extLst>
            </p:cNvPr>
            <p:cNvGrpSpPr/>
            <p:nvPr/>
          </p:nvGrpSpPr>
          <p:grpSpPr>
            <a:xfrm>
              <a:off x="6825563" y="3607496"/>
              <a:ext cx="1739000" cy="1673926"/>
              <a:chOff x="6825563" y="3607496"/>
              <a:chExt cx="1739000" cy="1673926"/>
            </a:xfrm>
          </p:grpSpPr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605FFCE3-EEE2-401A-B664-1129485F17E8}"/>
                  </a:ext>
                </a:extLst>
              </p:cNvPr>
              <p:cNvSpPr/>
              <p:nvPr/>
            </p:nvSpPr>
            <p:spPr>
              <a:xfrm rot="19931640" flipH="1">
                <a:off x="8235618" y="4744310"/>
                <a:ext cx="328945" cy="328946"/>
              </a:xfrm>
              <a:custGeom>
                <a:avLst/>
                <a:gdLst>
                  <a:gd name="connsiteX0" fmla="*/ 64571 w 185166"/>
                  <a:gd name="connsiteY0" fmla="*/ 1778 h 185166"/>
                  <a:gd name="connsiteX1" fmla="*/ 135208 w 185166"/>
                  <a:gd name="connsiteY1" fmla="*/ 14122 h 185166"/>
                  <a:gd name="connsiteX2" fmla="*/ 183214 w 185166"/>
                  <a:gd name="connsiteY2" fmla="*/ 116306 h 185166"/>
                  <a:gd name="connsiteX3" fmla="*/ 95432 w 185166"/>
                  <a:gd name="connsiteY3" fmla="*/ 189001 h 185166"/>
                  <a:gd name="connsiteX4" fmla="*/ 3535 w 185166"/>
                  <a:gd name="connsiteY4" fmla="*/ 121107 h 185166"/>
                  <a:gd name="connsiteX5" fmla="*/ 47426 w 185166"/>
                  <a:gd name="connsiteY5" fmla="*/ 12751 h 185166"/>
                  <a:gd name="connsiteX6" fmla="*/ 64571 w 185166"/>
                  <a:gd name="connsiteY6" fmla="*/ 1778 h 18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5166" h="185166">
                    <a:moveTo>
                      <a:pt x="64571" y="1778"/>
                    </a:moveTo>
                    <a:cubicBezTo>
                      <a:pt x="98175" y="406"/>
                      <a:pt x="107776" y="-5080"/>
                      <a:pt x="135208" y="14122"/>
                    </a:cubicBezTo>
                    <a:cubicBezTo>
                      <a:pt x="176356" y="37439"/>
                      <a:pt x="193501" y="74473"/>
                      <a:pt x="183214" y="116306"/>
                    </a:cubicBezTo>
                    <a:cubicBezTo>
                      <a:pt x="172927" y="158826"/>
                      <a:pt x="137952" y="187630"/>
                      <a:pt x="95432" y="189001"/>
                    </a:cubicBezTo>
                    <a:cubicBezTo>
                      <a:pt x="53598" y="190373"/>
                      <a:pt x="15193" y="162255"/>
                      <a:pt x="3535" y="121107"/>
                    </a:cubicBezTo>
                    <a:cubicBezTo>
                      <a:pt x="-8124" y="79273"/>
                      <a:pt x="9707" y="36754"/>
                      <a:pt x="47426" y="12751"/>
                    </a:cubicBezTo>
                    <a:cubicBezTo>
                      <a:pt x="52912" y="9322"/>
                      <a:pt x="54284" y="4521"/>
                      <a:pt x="64571" y="1778"/>
                    </a:cubicBezTo>
                    <a:close/>
                  </a:path>
                </a:pathLst>
              </a:custGeom>
              <a:solidFill>
                <a:srgbClr val="0E0404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ECE34F41-749D-4DFA-A865-6B3FCCAA6571}"/>
                  </a:ext>
                </a:extLst>
              </p:cNvPr>
              <p:cNvSpPr/>
              <p:nvPr/>
            </p:nvSpPr>
            <p:spPr>
              <a:xfrm rot="19931640" flipH="1">
                <a:off x="8288370" y="4795846"/>
                <a:ext cx="231480" cy="231480"/>
              </a:xfrm>
              <a:custGeom>
                <a:avLst/>
                <a:gdLst>
                  <a:gd name="connsiteX0" fmla="*/ 132359 w 130302"/>
                  <a:gd name="connsiteY0" fmla="*/ 65163 h 130302"/>
                  <a:gd name="connsiteX1" fmla="*/ 65151 w 130302"/>
                  <a:gd name="connsiteY1" fmla="*/ 132371 h 130302"/>
                  <a:gd name="connsiteX2" fmla="*/ 0 w 130302"/>
                  <a:gd name="connsiteY2" fmla="*/ 66535 h 130302"/>
                  <a:gd name="connsiteX3" fmla="*/ 64465 w 130302"/>
                  <a:gd name="connsiteY3" fmla="*/ 12 h 130302"/>
                  <a:gd name="connsiteX4" fmla="*/ 132359 w 130302"/>
                  <a:gd name="connsiteY4" fmla="*/ 65163 h 130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302" h="130302">
                    <a:moveTo>
                      <a:pt x="132359" y="65163"/>
                    </a:moveTo>
                    <a:cubicBezTo>
                      <a:pt x="132359" y="102196"/>
                      <a:pt x="101498" y="133057"/>
                      <a:pt x="65151" y="132371"/>
                    </a:cubicBezTo>
                    <a:cubicBezTo>
                      <a:pt x="29489" y="131686"/>
                      <a:pt x="0" y="102196"/>
                      <a:pt x="0" y="66535"/>
                    </a:cubicBezTo>
                    <a:cubicBezTo>
                      <a:pt x="0" y="30187"/>
                      <a:pt x="28118" y="698"/>
                      <a:pt x="64465" y="12"/>
                    </a:cubicBezTo>
                    <a:cubicBezTo>
                      <a:pt x="102184" y="-674"/>
                      <a:pt x="132359" y="28130"/>
                      <a:pt x="132359" y="65163"/>
                    </a:cubicBezTo>
                    <a:close/>
                  </a:path>
                </a:pathLst>
              </a:custGeom>
              <a:solidFill>
                <a:schemeClr val="bg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30C5C7F2-886F-43E9-B030-826D5703F4B6}"/>
                  </a:ext>
                </a:extLst>
              </p:cNvPr>
              <p:cNvSpPr/>
              <p:nvPr/>
            </p:nvSpPr>
            <p:spPr>
              <a:xfrm rot="19931640" flipH="1">
                <a:off x="8043551" y="3607496"/>
                <a:ext cx="197809" cy="1198955"/>
              </a:xfrm>
              <a:custGeom>
                <a:avLst/>
                <a:gdLst>
                  <a:gd name="connsiteX0" fmla="*/ 31309 w 197809"/>
                  <a:gd name="connsiteY0" fmla="*/ 0 h 1198955"/>
                  <a:gd name="connsiteX1" fmla="*/ 8623 w 197809"/>
                  <a:gd name="connsiteY1" fmla="*/ 96358 h 1198955"/>
                  <a:gd name="connsiteX2" fmla="*/ 0 w 197809"/>
                  <a:gd name="connsiteY2" fmla="*/ 226395 h 1198955"/>
                  <a:gd name="connsiteX3" fmla="*/ 143760 w 197809"/>
                  <a:gd name="connsiteY3" fmla="*/ 1179118 h 1198955"/>
                  <a:gd name="connsiteX4" fmla="*/ 197367 w 197809"/>
                  <a:gd name="connsiteY4" fmla="*/ 1176683 h 1198955"/>
                  <a:gd name="connsiteX5" fmla="*/ 116958 w 197809"/>
                  <a:gd name="connsiteY5" fmla="*/ 812404 h 1198955"/>
                  <a:gd name="connsiteX6" fmla="*/ 51170 w 197809"/>
                  <a:gd name="connsiteY6" fmla="*/ 176444 h 1198955"/>
                  <a:gd name="connsiteX7" fmla="*/ 54101 w 197809"/>
                  <a:gd name="connsiteY7" fmla="*/ 106809 h 1198955"/>
                  <a:gd name="connsiteX8" fmla="*/ 61676 w 197809"/>
                  <a:gd name="connsiteY8" fmla="*/ 57582 h 1198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7809" h="1198955">
                    <a:moveTo>
                      <a:pt x="31309" y="0"/>
                    </a:moveTo>
                    <a:lnTo>
                      <a:pt x="8623" y="96358"/>
                    </a:lnTo>
                    <a:cubicBezTo>
                      <a:pt x="2589" y="138981"/>
                      <a:pt x="0" y="182536"/>
                      <a:pt x="0" y="226395"/>
                    </a:cubicBezTo>
                    <a:cubicBezTo>
                      <a:pt x="0" y="551685"/>
                      <a:pt x="77971" y="864793"/>
                      <a:pt x="143760" y="1179118"/>
                    </a:cubicBezTo>
                    <a:cubicBezTo>
                      <a:pt x="165691" y="1207140"/>
                      <a:pt x="202240" y="1204703"/>
                      <a:pt x="197367" y="1176683"/>
                    </a:cubicBezTo>
                    <a:cubicBezTo>
                      <a:pt x="176656" y="1063378"/>
                      <a:pt x="137668" y="925709"/>
                      <a:pt x="116958" y="812404"/>
                    </a:cubicBezTo>
                    <a:cubicBezTo>
                      <a:pt x="77972" y="602855"/>
                      <a:pt x="52387" y="390868"/>
                      <a:pt x="51170" y="176444"/>
                    </a:cubicBezTo>
                    <a:cubicBezTo>
                      <a:pt x="51170" y="152991"/>
                      <a:pt x="52007" y="129767"/>
                      <a:pt x="54101" y="106809"/>
                    </a:cubicBezTo>
                    <a:lnTo>
                      <a:pt x="61676" y="57582"/>
                    </a:lnTo>
                    <a:close/>
                  </a:path>
                </a:pathLst>
              </a:custGeom>
              <a:solidFill>
                <a:schemeClr val="tx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BC334958-B75D-4182-BC20-A76A82FBAFD6}"/>
                  </a:ext>
                </a:extLst>
              </p:cNvPr>
              <p:cNvGrpSpPr/>
              <p:nvPr/>
            </p:nvGrpSpPr>
            <p:grpSpPr>
              <a:xfrm rot="20643887">
                <a:off x="6825563" y="3698606"/>
                <a:ext cx="884412" cy="1582816"/>
                <a:chOff x="6911434" y="4294138"/>
                <a:chExt cx="755804" cy="1352649"/>
              </a:xfrm>
            </p:grpSpPr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600D4236-A910-4898-A7BC-5F7C13AAA547}"/>
                    </a:ext>
                  </a:extLst>
                </p:cNvPr>
                <p:cNvSpPr/>
                <p:nvPr/>
              </p:nvSpPr>
              <p:spPr>
                <a:xfrm rot="19931640" flipH="1">
                  <a:off x="7411391" y="4964510"/>
                  <a:ext cx="255847" cy="548243"/>
                </a:xfrm>
                <a:custGeom>
                  <a:avLst/>
                  <a:gdLst>
                    <a:gd name="connsiteX0" fmla="*/ 0 w 144018"/>
                    <a:gd name="connsiteY0" fmla="*/ 4566 h 308610"/>
                    <a:gd name="connsiteX1" fmla="*/ 19888 w 144018"/>
                    <a:gd name="connsiteY1" fmla="*/ 7309 h 308610"/>
                    <a:gd name="connsiteX2" fmla="*/ 28804 w 144018"/>
                    <a:gd name="connsiteY2" fmla="*/ 73146 h 308610"/>
                    <a:gd name="connsiteX3" fmla="*/ 75438 w 144018"/>
                    <a:gd name="connsiteY3" fmla="*/ 239109 h 308610"/>
                    <a:gd name="connsiteX4" fmla="*/ 104242 w 144018"/>
                    <a:gd name="connsiteY4" fmla="*/ 280943 h 308610"/>
                    <a:gd name="connsiteX5" fmla="*/ 143332 w 144018"/>
                    <a:gd name="connsiteY5" fmla="*/ 297402 h 308610"/>
                    <a:gd name="connsiteX6" fmla="*/ 143332 w 144018"/>
                    <a:gd name="connsiteY6" fmla="*/ 314547 h 308610"/>
                    <a:gd name="connsiteX7" fmla="*/ 60350 w 144018"/>
                    <a:gd name="connsiteY7" fmla="*/ 243910 h 308610"/>
                    <a:gd name="connsiteX8" fmla="*/ 4115 w 144018"/>
                    <a:gd name="connsiteY8" fmla="*/ 29940 h 308610"/>
                    <a:gd name="connsiteX9" fmla="*/ 0 w 144018"/>
                    <a:gd name="connsiteY9" fmla="*/ 4566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4018" h="308610">
                      <a:moveTo>
                        <a:pt x="0" y="4566"/>
                      </a:moveTo>
                      <a:cubicBezTo>
                        <a:pt x="9601" y="-3664"/>
                        <a:pt x="13716" y="451"/>
                        <a:pt x="19888" y="7309"/>
                      </a:cubicBezTo>
                      <a:cubicBezTo>
                        <a:pt x="21260" y="32684"/>
                        <a:pt x="24689" y="52572"/>
                        <a:pt x="28804" y="73146"/>
                      </a:cubicBezTo>
                      <a:cubicBezTo>
                        <a:pt x="40462" y="129381"/>
                        <a:pt x="58979" y="202762"/>
                        <a:pt x="75438" y="239109"/>
                      </a:cubicBezTo>
                      <a:cubicBezTo>
                        <a:pt x="80924" y="250082"/>
                        <a:pt x="97384" y="274085"/>
                        <a:pt x="104242" y="280943"/>
                      </a:cubicBezTo>
                      <a:cubicBezTo>
                        <a:pt x="114529" y="289173"/>
                        <a:pt x="128930" y="297402"/>
                        <a:pt x="143332" y="297402"/>
                      </a:cubicBezTo>
                      <a:cubicBezTo>
                        <a:pt x="148133" y="302889"/>
                        <a:pt x="148133" y="309061"/>
                        <a:pt x="143332" y="314547"/>
                      </a:cubicBezTo>
                      <a:cubicBezTo>
                        <a:pt x="102184" y="307004"/>
                        <a:pt x="76810" y="280257"/>
                        <a:pt x="60350" y="243910"/>
                      </a:cubicBezTo>
                      <a:cubicBezTo>
                        <a:pt x="31547" y="174644"/>
                        <a:pt x="14402" y="104007"/>
                        <a:pt x="4115" y="29940"/>
                      </a:cubicBezTo>
                      <a:cubicBezTo>
                        <a:pt x="3429" y="21711"/>
                        <a:pt x="2057" y="12110"/>
                        <a:pt x="0" y="4566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634837B8-DAFD-4C60-94C8-A9DA8244B0FC}"/>
                    </a:ext>
                  </a:extLst>
                </p:cNvPr>
                <p:cNvSpPr/>
                <p:nvPr/>
              </p:nvSpPr>
              <p:spPr>
                <a:xfrm rot="19931640" flipH="1">
                  <a:off x="7124440" y="5091024"/>
                  <a:ext cx="134015" cy="548243"/>
                </a:xfrm>
                <a:custGeom>
                  <a:avLst/>
                  <a:gdLst>
                    <a:gd name="connsiteX0" fmla="*/ 0 w 75438"/>
                    <a:gd name="connsiteY0" fmla="*/ 9601 h 308610"/>
                    <a:gd name="connsiteX1" fmla="*/ 17145 w 75438"/>
                    <a:gd name="connsiteY1" fmla="*/ 0 h 308610"/>
                    <a:gd name="connsiteX2" fmla="*/ 75438 w 75438"/>
                    <a:gd name="connsiteY2" fmla="*/ 233858 h 308610"/>
                    <a:gd name="connsiteX3" fmla="*/ 75438 w 75438"/>
                    <a:gd name="connsiteY3" fmla="*/ 279121 h 308610"/>
                    <a:gd name="connsiteX4" fmla="*/ 65151 w 75438"/>
                    <a:gd name="connsiteY4" fmla="*/ 311353 h 308610"/>
                    <a:gd name="connsiteX5" fmla="*/ 47320 w 75438"/>
                    <a:gd name="connsiteY5" fmla="*/ 296951 h 308610"/>
                    <a:gd name="connsiteX6" fmla="*/ 61722 w 75438"/>
                    <a:gd name="connsiteY6" fmla="*/ 256489 h 308610"/>
                    <a:gd name="connsiteX7" fmla="*/ 57607 w 75438"/>
                    <a:gd name="connsiteY7" fmla="*/ 225628 h 308610"/>
                    <a:gd name="connsiteX8" fmla="*/ 5487 w 75438"/>
                    <a:gd name="connsiteY8" fmla="*/ 25375 h 308610"/>
                    <a:gd name="connsiteX9" fmla="*/ 0 w 75438"/>
                    <a:gd name="connsiteY9" fmla="*/ 9601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5438" h="308610">
                      <a:moveTo>
                        <a:pt x="0" y="9601"/>
                      </a:moveTo>
                      <a:cubicBezTo>
                        <a:pt x="6172" y="3429"/>
                        <a:pt x="11659" y="6172"/>
                        <a:pt x="17145" y="0"/>
                      </a:cubicBezTo>
                      <a:cubicBezTo>
                        <a:pt x="45263" y="100127"/>
                        <a:pt x="62408" y="153619"/>
                        <a:pt x="75438" y="233858"/>
                      </a:cubicBezTo>
                      <a:cubicBezTo>
                        <a:pt x="78181" y="248945"/>
                        <a:pt x="78181" y="264033"/>
                        <a:pt x="75438" y="279121"/>
                      </a:cubicBezTo>
                      <a:cubicBezTo>
                        <a:pt x="71323" y="292837"/>
                        <a:pt x="69266" y="297637"/>
                        <a:pt x="65151" y="311353"/>
                      </a:cubicBezTo>
                      <a:cubicBezTo>
                        <a:pt x="56236" y="314782"/>
                        <a:pt x="53493" y="304495"/>
                        <a:pt x="47320" y="296951"/>
                      </a:cubicBezTo>
                      <a:cubicBezTo>
                        <a:pt x="58293" y="285979"/>
                        <a:pt x="61036" y="277749"/>
                        <a:pt x="61722" y="256489"/>
                      </a:cubicBezTo>
                      <a:cubicBezTo>
                        <a:pt x="59665" y="243459"/>
                        <a:pt x="60351" y="233172"/>
                        <a:pt x="57607" y="225628"/>
                      </a:cubicBezTo>
                      <a:cubicBezTo>
                        <a:pt x="44577" y="157734"/>
                        <a:pt x="28804" y="100127"/>
                        <a:pt x="5487" y="25375"/>
                      </a:cubicBezTo>
                      <a:cubicBezTo>
                        <a:pt x="4801" y="21946"/>
                        <a:pt x="2058" y="13030"/>
                        <a:pt x="0" y="9601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CD1891C8-7747-4ECE-B3CA-1F0E21970A9B}"/>
                    </a:ext>
                  </a:extLst>
                </p:cNvPr>
                <p:cNvSpPr/>
                <p:nvPr/>
              </p:nvSpPr>
              <p:spPr>
                <a:xfrm rot="19931640" flipH="1">
                  <a:off x="7505153" y="5519552"/>
                  <a:ext cx="48734" cy="48734"/>
                </a:xfrm>
                <a:custGeom>
                  <a:avLst/>
                  <a:gdLst>
                    <a:gd name="connsiteX0" fmla="*/ 0 w 27432"/>
                    <a:gd name="connsiteY0" fmla="*/ 24526 h 27432"/>
                    <a:gd name="connsiteX1" fmla="*/ 0 w 27432"/>
                    <a:gd name="connsiteY1" fmla="*/ 7381 h 27432"/>
                    <a:gd name="connsiteX2" fmla="*/ 30861 w 27432"/>
                    <a:gd name="connsiteY2" fmla="*/ 8067 h 27432"/>
                    <a:gd name="connsiteX3" fmla="*/ 30861 w 27432"/>
                    <a:gd name="connsiteY3" fmla="*/ 23154 h 27432"/>
                    <a:gd name="connsiteX4" fmla="*/ 0 w 27432"/>
                    <a:gd name="connsiteY4" fmla="*/ 24526 h 27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32" h="27432">
                      <a:moveTo>
                        <a:pt x="0" y="24526"/>
                      </a:moveTo>
                      <a:cubicBezTo>
                        <a:pt x="0" y="19040"/>
                        <a:pt x="0" y="12867"/>
                        <a:pt x="0" y="7381"/>
                      </a:cubicBezTo>
                      <a:cubicBezTo>
                        <a:pt x="10287" y="-2906"/>
                        <a:pt x="21260" y="-2220"/>
                        <a:pt x="30861" y="8067"/>
                      </a:cubicBezTo>
                      <a:cubicBezTo>
                        <a:pt x="35662" y="12867"/>
                        <a:pt x="34976" y="18354"/>
                        <a:pt x="30861" y="23154"/>
                      </a:cubicBezTo>
                      <a:cubicBezTo>
                        <a:pt x="21260" y="34127"/>
                        <a:pt x="10287" y="34127"/>
                        <a:pt x="0" y="24526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44C661DE-5EDE-439F-B1A4-1C6B295D0A13}"/>
                    </a:ext>
                  </a:extLst>
                </p:cNvPr>
                <p:cNvSpPr/>
                <p:nvPr/>
              </p:nvSpPr>
              <p:spPr>
                <a:xfrm rot="19931640" flipH="1">
                  <a:off x="7277561" y="5585872"/>
                  <a:ext cx="60915" cy="60915"/>
                </a:xfrm>
                <a:custGeom>
                  <a:avLst/>
                  <a:gdLst>
                    <a:gd name="connsiteX0" fmla="*/ 16088 w 34290"/>
                    <a:gd name="connsiteY0" fmla="*/ 0 h 34290"/>
                    <a:gd name="connsiteX1" fmla="*/ 38719 w 34290"/>
                    <a:gd name="connsiteY1" fmla="*/ 6172 h 34290"/>
                    <a:gd name="connsiteX2" fmla="*/ 18831 w 34290"/>
                    <a:gd name="connsiteY2" fmla="*/ 35662 h 34290"/>
                    <a:gd name="connsiteX3" fmla="*/ 314 w 34290"/>
                    <a:gd name="connsiteY3" fmla="*/ 28804 h 34290"/>
                    <a:gd name="connsiteX4" fmla="*/ 16088 w 34290"/>
                    <a:gd name="connsiteY4" fmla="*/ 0 h 34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290" h="34290">
                      <a:moveTo>
                        <a:pt x="16088" y="0"/>
                      </a:moveTo>
                      <a:cubicBezTo>
                        <a:pt x="23631" y="1372"/>
                        <a:pt x="32547" y="-686"/>
                        <a:pt x="38719" y="6172"/>
                      </a:cubicBezTo>
                      <a:cubicBezTo>
                        <a:pt x="40776" y="17145"/>
                        <a:pt x="32547" y="34290"/>
                        <a:pt x="18831" y="35662"/>
                      </a:cubicBezTo>
                      <a:cubicBezTo>
                        <a:pt x="11973" y="36347"/>
                        <a:pt x="2372" y="39091"/>
                        <a:pt x="314" y="28804"/>
                      </a:cubicBezTo>
                      <a:cubicBezTo>
                        <a:pt x="-1057" y="19202"/>
                        <a:pt x="1686" y="2057"/>
                        <a:pt x="16088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198F94EF-9698-4511-B67B-976282454507}"/>
                    </a:ext>
                  </a:extLst>
                </p:cNvPr>
                <p:cNvSpPr/>
                <p:nvPr/>
              </p:nvSpPr>
              <p:spPr>
                <a:xfrm rot="19931640" flipH="1">
                  <a:off x="6911434" y="4294138"/>
                  <a:ext cx="653615" cy="767278"/>
                </a:xfrm>
                <a:custGeom>
                  <a:avLst/>
                  <a:gdLst>
                    <a:gd name="connsiteX0" fmla="*/ 196 w 349758"/>
                    <a:gd name="connsiteY0" fmla="*/ 0 h 445770"/>
                    <a:gd name="connsiteX1" fmla="*/ 119525 w 349758"/>
                    <a:gd name="connsiteY1" fmla="*/ 109042 h 445770"/>
                    <a:gd name="connsiteX2" fmla="*/ 153815 w 349758"/>
                    <a:gd name="connsiteY2" fmla="*/ 161163 h 445770"/>
                    <a:gd name="connsiteX3" fmla="*/ 181247 w 349758"/>
                    <a:gd name="connsiteY3" fmla="*/ 189967 h 445770"/>
                    <a:gd name="connsiteX4" fmla="*/ 226510 w 349758"/>
                    <a:gd name="connsiteY4" fmla="*/ 200254 h 445770"/>
                    <a:gd name="connsiteX5" fmla="*/ 293033 w 349758"/>
                    <a:gd name="connsiteY5" fmla="*/ 270891 h 445770"/>
                    <a:gd name="connsiteX6" fmla="*/ 351326 w 349758"/>
                    <a:gd name="connsiteY6" fmla="*/ 407365 h 445770"/>
                    <a:gd name="connsiteX7" fmla="*/ 333495 w 349758"/>
                    <a:gd name="connsiteY7" fmla="*/ 425196 h 445770"/>
                    <a:gd name="connsiteX8" fmla="*/ 274516 w 349758"/>
                    <a:gd name="connsiteY8" fmla="*/ 291465 h 445770"/>
                    <a:gd name="connsiteX9" fmla="*/ 197707 w 349758"/>
                    <a:gd name="connsiteY9" fmla="*/ 216027 h 445770"/>
                    <a:gd name="connsiteX10" fmla="*/ 146957 w 349758"/>
                    <a:gd name="connsiteY10" fmla="*/ 228371 h 445770"/>
                    <a:gd name="connsiteX11" fmla="*/ 101009 w 349758"/>
                    <a:gd name="connsiteY11" fmla="*/ 369646 h 445770"/>
                    <a:gd name="connsiteX12" fmla="*/ 114725 w 349758"/>
                    <a:gd name="connsiteY12" fmla="*/ 447142 h 445770"/>
                    <a:gd name="connsiteX13" fmla="*/ 92779 w 349758"/>
                    <a:gd name="connsiteY13" fmla="*/ 445770 h 445770"/>
                    <a:gd name="connsiteX14" fmla="*/ 71519 w 349758"/>
                    <a:gd name="connsiteY14" fmla="*/ 350444 h 445770"/>
                    <a:gd name="connsiteX15" fmla="*/ 132556 w 349758"/>
                    <a:gd name="connsiteY15" fmla="*/ 205054 h 445770"/>
                    <a:gd name="connsiteX16" fmla="*/ 128441 w 349758"/>
                    <a:gd name="connsiteY16" fmla="*/ 176251 h 445770"/>
                    <a:gd name="connsiteX17" fmla="*/ 107181 w 349758"/>
                    <a:gd name="connsiteY17" fmla="*/ 137846 h 445770"/>
                    <a:gd name="connsiteX18" fmla="*/ 35858 w 349758"/>
                    <a:gd name="connsiteY18" fmla="*/ 63779 h 445770"/>
                    <a:gd name="connsiteX19" fmla="*/ 7740 w 349758"/>
                    <a:gd name="connsiteY19" fmla="*/ 38405 h 445770"/>
                    <a:gd name="connsiteX20" fmla="*/ 196 w 349758"/>
                    <a:gd name="connsiteY20" fmla="*/ 0 h 445770"/>
                    <a:gd name="connsiteX0" fmla="*/ 9624 w 360810"/>
                    <a:gd name="connsiteY0" fmla="*/ 4565 h 454288"/>
                    <a:gd name="connsiteX1" fmla="*/ 128953 w 360810"/>
                    <a:gd name="connsiteY1" fmla="*/ 113607 h 454288"/>
                    <a:gd name="connsiteX2" fmla="*/ 163243 w 360810"/>
                    <a:gd name="connsiteY2" fmla="*/ 165728 h 454288"/>
                    <a:gd name="connsiteX3" fmla="*/ 190675 w 360810"/>
                    <a:gd name="connsiteY3" fmla="*/ 194532 h 454288"/>
                    <a:gd name="connsiteX4" fmla="*/ 235938 w 360810"/>
                    <a:gd name="connsiteY4" fmla="*/ 204819 h 454288"/>
                    <a:gd name="connsiteX5" fmla="*/ 302461 w 360810"/>
                    <a:gd name="connsiteY5" fmla="*/ 275456 h 454288"/>
                    <a:gd name="connsiteX6" fmla="*/ 360754 w 360810"/>
                    <a:gd name="connsiteY6" fmla="*/ 411930 h 454288"/>
                    <a:gd name="connsiteX7" fmla="*/ 342923 w 360810"/>
                    <a:gd name="connsiteY7" fmla="*/ 429761 h 454288"/>
                    <a:gd name="connsiteX8" fmla="*/ 283944 w 360810"/>
                    <a:gd name="connsiteY8" fmla="*/ 296030 h 454288"/>
                    <a:gd name="connsiteX9" fmla="*/ 207135 w 360810"/>
                    <a:gd name="connsiteY9" fmla="*/ 220592 h 454288"/>
                    <a:gd name="connsiteX10" fmla="*/ 156385 w 360810"/>
                    <a:gd name="connsiteY10" fmla="*/ 232936 h 454288"/>
                    <a:gd name="connsiteX11" fmla="*/ 110437 w 360810"/>
                    <a:gd name="connsiteY11" fmla="*/ 374211 h 454288"/>
                    <a:gd name="connsiteX12" fmla="*/ 124153 w 360810"/>
                    <a:gd name="connsiteY12" fmla="*/ 451707 h 454288"/>
                    <a:gd name="connsiteX13" fmla="*/ 102207 w 360810"/>
                    <a:gd name="connsiteY13" fmla="*/ 450335 h 454288"/>
                    <a:gd name="connsiteX14" fmla="*/ 80947 w 360810"/>
                    <a:gd name="connsiteY14" fmla="*/ 355009 h 454288"/>
                    <a:gd name="connsiteX15" fmla="*/ 141984 w 360810"/>
                    <a:gd name="connsiteY15" fmla="*/ 209619 h 454288"/>
                    <a:gd name="connsiteX16" fmla="*/ 137869 w 360810"/>
                    <a:gd name="connsiteY16" fmla="*/ 180816 h 454288"/>
                    <a:gd name="connsiteX17" fmla="*/ 116609 w 360810"/>
                    <a:gd name="connsiteY17" fmla="*/ 142411 h 454288"/>
                    <a:gd name="connsiteX18" fmla="*/ 45286 w 360810"/>
                    <a:gd name="connsiteY18" fmla="*/ 68344 h 454288"/>
                    <a:gd name="connsiteX19" fmla="*/ 17168 w 360810"/>
                    <a:gd name="connsiteY19" fmla="*/ 42970 h 454288"/>
                    <a:gd name="connsiteX20" fmla="*/ 8233 w 360810"/>
                    <a:gd name="connsiteY20" fmla="*/ 22698 h 454288"/>
                    <a:gd name="connsiteX21" fmla="*/ 9624 w 360810"/>
                    <a:gd name="connsiteY21" fmla="*/ 4565 h 454288"/>
                    <a:gd name="connsiteX0" fmla="*/ 17456 w 368642"/>
                    <a:gd name="connsiteY0" fmla="*/ 3522 h 453245"/>
                    <a:gd name="connsiteX1" fmla="*/ 136785 w 368642"/>
                    <a:gd name="connsiteY1" fmla="*/ 112564 h 453245"/>
                    <a:gd name="connsiteX2" fmla="*/ 171075 w 368642"/>
                    <a:gd name="connsiteY2" fmla="*/ 164685 h 453245"/>
                    <a:gd name="connsiteX3" fmla="*/ 198507 w 368642"/>
                    <a:gd name="connsiteY3" fmla="*/ 193489 h 453245"/>
                    <a:gd name="connsiteX4" fmla="*/ 243770 w 368642"/>
                    <a:gd name="connsiteY4" fmla="*/ 203776 h 453245"/>
                    <a:gd name="connsiteX5" fmla="*/ 310293 w 368642"/>
                    <a:gd name="connsiteY5" fmla="*/ 274413 h 453245"/>
                    <a:gd name="connsiteX6" fmla="*/ 368586 w 368642"/>
                    <a:gd name="connsiteY6" fmla="*/ 410887 h 453245"/>
                    <a:gd name="connsiteX7" fmla="*/ 350755 w 368642"/>
                    <a:gd name="connsiteY7" fmla="*/ 428718 h 453245"/>
                    <a:gd name="connsiteX8" fmla="*/ 291776 w 368642"/>
                    <a:gd name="connsiteY8" fmla="*/ 294987 h 453245"/>
                    <a:gd name="connsiteX9" fmla="*/ 214967 w 368642"/>
                    <a:gd name="connsiteY9" fmla="*/ 219549 h 453245"/>
                    <a:gd name="connsiteX10" fmla="*/ 164217 w 368642"/>
                    <a:gd name="connsiteY10" fmla="*/ 231893 h 453245"/>
                    <a:gd name="connsiteX11" fmla="*/ 118269 w 368642"/>
                    <a:gd name="connsiteY11" fmla="*/ 373168 h 453245"/>
                    <a:gd name="connsiteX12" fmla="*/ 131985 w 368642"/>
                    <a:gd name="connsiteY12" fmla="*/ 450664 h 453245"/>
                    <a:gd name="connsiteX13" fmla="*/ 110039 w 368642"/>
                    <a:gd name="connsiteY13" fmla="*/ 449292 h 453245"/>
                    <a:gd name="connsiteX14" fmla="*/ 88779 w 368642"/>
                    <a:gd name="connsiteY14" fmla="*/ 353966 h 453245"/>
                    <a:gd name="connsiteX15" fmla="*/ 149816 w 368642"/>
                    <a:gd name="connsiteY15" fmla="*/ 208576 h 453245"/>
                    <a:gd name="connsiteX16" fmla="*/ 145701 w 368642"/>
                    <a:gd name="connsiteY16" fmla="*/ 179773 h 453245"/>
                    <a:gd name="connsiteX17" fmla="*/ 124441 w 368642"/>
                    <a:gd name="connsiteY17" fmla="*/ 141368 h 453245"/>
                    <a:gd name="connsiteX18" fmla="*/ 53118 w 368642"/>
                    <a:gd name="connsiteY18" fmla="*/ 67301 h 453245"/>
                    <a:gd name="connsiteX19" fmla="*/ 25000 w 368642"/>
                    <a:gd name="connsiteY19" fmla="*/ 41927 h 453245"/>
                    <a:gd name="connsiteX20" fmla="*/ 761 w 368642"/>
                    <a:gd name="connsiteY20" fmla="*/ 33027 h 453245"/>
                    <a:gd name="connsiteX21" fmla="*/ 17456 w 368642"/>
                    <a:gd name="connsiteY21" fmla="*/ 3522 h 453245"/>
                    <a:gd name="connsiteX0" fmla="*/ 35749 w 367948"/>
                    <a:gd name="connsiteY0" fmla="*/ 4556 h 442990"/>
                    <a:gd name="connsiteX1" fmla="*/ 136091 w 367948"/>
                    <a:gd name="connsiteY1" fmla="*/ 102309 h 442990"/>
                    <a:gd name="connsiteX2" fmla="*/ 170381 w 367948"/>
                    <a:gd name="connsiteY2" fmla="*/ 154430 h 442990"/>
                    <a:gd name="connsiteX3" fmla="*/ 197813 w 367948"/>
                    <a:gd name="connsiteY3" fmla="*/ 183234 h 442990"/>
                    <a:gd name="connsiteX4" fmla="*/ 243076 w 367948"/>
                    <a:gd name="connsiteY4" fmla="*/ 193521 h 442990"/>
                    <a:gd name="connsiteX5" fmla="*/ 309599 w 367948"/>
                    <a:gd name="connsiteY5" fmla="*/ 264158 h 442990"/>
                    <a:gd name="connsiteX6" fmla="*/ 367892 w 367948"/>
                    <a:gd name="connsiteY6" fmla="*/ 400632 h 442990"/>
                    <a:gd name="connsiteX7" fmla="*/ 350061 w 367948"/>
                    <a:gd name="connsiteY7" fmla="*/ 418463 h 442990"/>
                    <a:gd name="connsiteX8" fmla="*/ 291082 w 367948"/>
                    <a:gd name="connsiteY8" fmla="*/ 284732 h 442990"/>
                    <a:gd name="connsiteX9" fmla="*/ 214273 w 367948"/>
                    <a:gd name="connsiteY9" fmla="*/ 209294 h 442990"/>
                    <a:gd name="connsiteX10" fmla="*/ 163523 w 367948"/>
                    <a:gd name="connsiteY10" fmla="*/ 221638 h 442990"/>
                    <a:gd name="connsiteX11" fmla="*/ 117575 w 367948"/>
                    <a:gd name="connsiteY11" fmla="*/ 362913 h 442990"/>
                    <a:gd name="connsiteX12" fmla="*/ 131291 w 367948"/>
                    <a:gd name="connsiteY12" fmla="*/ 440409 h 442990"/>
                    <a:gd name="connsiteX13" fmla="*/ 109345 w 367948"/>
                    <a:gd name="connsiteY13" fmla="*/ 439037 h 442990"/>
                    <a:gd name="connsiteX14" fmla="*/ 88085 w 367948"/>
                    <a:gd name="connsiteY14" fmla="*/ 343711 h 442990"/>
                    <a:gd name="connsiteX15" fmla="*/ 149122 w 367948"/>
                    <a:gd name="connsiteY15" fmla="*/ 198321 h 442990"/>
                    <a:gd name="connsiteX16" fmla="*/ 145007 w 367948"/>
                    <a:gd name="connsiteY16" fmla="*/ 169518 h 442990"/>
                    <a:gd name="connsiteX17" fmla="*/ 123747 w 367948"/>
                    <a:gd name="connsiteY17" fmla="*/ 131113 h 442990"/>
                    <a:gd name="connsiteX18" fmla="*/ 52424 w 367948"/>
                    <a:gd name="connsiteY18" fmla="*/ 57046 h 442990"/>
                    <a:gd name="connsiteX19" fmla="*/ 24306 w 367948"/>
                    <a:gd name="connsiteY19" fmla="*/ 31672 h 442990"/>
                    <a:gd name="connsiteX20" fmla="*/ 67 w 367948"/>
                    <a:gd name="connsiteY20" fmla="*/ 22772 h 442990"/>
                    <a:gd name="connsiteX21" fmla="*/ 35749 w 367948"/>
                    <a:gd name="connsiteY21" fmla="*/ 4556 h 442990"/>
                    <a:gd name="connsiteX0" fmla="*/ 35721 w 367920"/>
                    <a:gd name="connsiteY0" fmla="*/ 867 h 439301"/>
                    <a:gd name="connsiteX1" fmla="*/ 136063 w 367920"/>
                    <a:gd name="connsiteY1" fmla="*/ 98620 h 439301"/>
                    <a:gd name="connsiteX2" fmla="*/ 170353 w 367920"/>
                    <a:gd name="connsiteY2" fmla="*/ 150741 h 439301"/>
                    <a:gd name="connsiteX3" fmla="*/ 197785 w 367920"/>
                    <a:gd name="connsiteY3" fmla="*/ 179545 h 439301"/>
                    <a:gd name="connsiteX4" fmla="*/ 243048 w 367920"/>
                    <a:gd name="connsiteY4" fmla="*/ 189832 h 439301"/>
                    <a:gd name="connsiteX5" fmla="*/ 309571 w 367920"/>
                    <a:gd name="connsiteY5" fmla="*/ 260469 h 439301"/>
                    <a:gd name="connsiteX6" fmla="*/ 367864 w 367920"/>
                    <a:gd name="connsiteY6" fmla="*/ 396943 h 439301"/>
                    <a:gd name="connsiteX7" fmla="*/ 350033 w 367920"/>
                    <a:gd name="connsiteY7" fmla="*/ 414774 h 439301"/>
                    <a:gd name="connsiteX8" fmla="*/ 291054 w 367920"/>
                    <a:gd name="connsiteY8" fmla="*/ 281043 h 439301"/>
                    <a:gd name="connsiteX9" fmla="*/ 214245 w 367920"/>
                    <a:gd name="connsiteY9" fmla="*/ 205605 h 439301"/>
                    <a:gd name="connsiteX10" fmla="*/ 163495 w 367920"/>
                    <a:gd name="connsiteY10" fmla="*/ 217949 h 439301"/>
                    <a:gd name="connsiteX11" fmla="*/ 117547 w 367920"/>
                    <a:gd name="connsiteY11" fmla="*/ 359224 h 439301"/>
                    <a:gd name="connsiteX12" fmla="*/ 131263 w 367920"/>
                    <a:gd name="connsiteY12" fmla="*/ 436720 h 439301"/>
                    <a:gd name="connsiteX13" fmla="*/ 109317 w 367920"/>
                    <a:gd name="connsiteY13" fmla="*/ 435348 h 439301"/>
                    <a:gd name="connsiteX14" fmla="*/ 88057 w 367920"/>
                    <a:gd name="connsiteY14" fmla="*/ 340022 h 439301"/>
                    <a:gd name="connsiteX15" fmla="*/ 149094 w 367920"/>
                    <a:gd name="connsiteY15" fmla="*/ 194632 h 439301"/>
                    <a:gd name="connsiteX16" fmla="*/ 144979 w 367920"/>
                    <a:gd name="connsiteY16" fmla="*/ 165829 h 439301"/>
                    <a:gd name="connsiteX17" fmla="*/ 123719 w 367920"/>
                    <a:gd name="connsiteY17" fmla="*/ 127424 h 439301"/>
                    <a:gd name="connsiteX18" fmla="*/ 52396 w 367920"/>
                    <a:gd name="connsiteY18" fmla="*/ 53357 h 439301"/>
                    <a:gd name="connsiteX19" fmla="*/ 24278 w 367920"/>
                    <a:gd name="connsiteY19" fmla="*/ 27983 h 439301"/>
                    <a:gd name="connsiteX20" fmla="*/ 39 w 367920"/>
                    <a:gd name="connsiteY20" fmla="*/ 19083 h 439301"/>
                    <a:gd name="connsiteX21" fmla="*/ 35721 w 367920"/>
                    <a:gd name="connsiteY21" fmla="*/ 867 h 439301"/>
                    <a:gd name="connsiteX0" fmla="*/ 48827 w 367908"/>
                    <a:gd name="connsiteY0" fmla="*/ 1999 h 428436"/>
                    <a:gd name="connsiteX1" fmla="*/ 136051 w 367908"/>
                    <a:gd name="connsiteY1" fmla="*/ 87755 h 428436"/>
                    <a:gd name="connsiteX2" fmla="*/ 170341 w 367908"/>
                    <a:gd name="connsiteY2" fmla="*/ 139876 h 428436"/>
                    <a:gd name="connsiteX3" fmla="*/ 197773 w 367908"/>
                    <a:gd name="connsiteY3" fmla="*/ 168680 h 428436"/>
                    <a:gd name="connsiteX4" fmla="*/ 243036 w 367908"/>
                    <a:gd name="connsiteY4" fmla="*/ 178967 h 428436"/>
                    <a:gd name="connsiteX5" fmla="*/ 309559 w 367908"/>
                    <a:gd name="connsiteY5" fmla="*/ 249604 h 428436"/>
                    <a:gd name="connsiteX6" fmla="*/ 367852 w 367908"/>
                    <a:gd name="connsiteY6" fmla="*/ 386078 h 428436"/>
                    <a:gd name="connsiteX7" fmla="*/ 350021 w 367908"/>
                    <a:gd name="connsiteY7" fmla="*/ 403909 h 428436"/>
                    <a:gd name="connsiteX8" fmla="*/ 291042 w 367908"/>
                    <a:gd name="connsiteY8" fmla="*/ 270178 h 428436"/>
                    <a:gd name="connsiteX9" fmla="*/ 214233 w 367908"/>
                    <a:gd name="connsiteY9" fmla="*/ 194740 h 428436"/>
                    <a:gd name="connsiteX10" fmla="*/ 163483 w 367908"/>
                    <a:gd name="connsiteY10" fmla="*/ 207084 h 428436"/>
                    <a:gd name="connsiteX11" fmla="*/ 117535 w 367908"/>
                    <a:gd name="connsiteY11" fmla="*/ 348359 h 428436"/>
                    <a:gd name="connsiteX12" fmla="*/ 131251 w 367908"/>
                    <a:gd name="connsiteY12" fmla="*/ 425855 h 428436"/>
                    <a:gd name="connsiteX13" fmla="*/ 109305 w 367908"/>
                    <a:gd name="connsiteY13" fmla="*/ 424483 h 428436"/>
                    <a:gd name="connsiteX14" fmla="*/ 88045 w 367908"/>
                    <a:gd name="connsiteY14" fmla="*/ 329157 h 428436"/>
                    <a:gd name="connsiteX15" fmla="*/ 149082 w 367908"/>
                    <a:gd name="connsiteY15" fmla="*/ 183767 h 428436"/>
                    <a:gd name="connsiteX16" fmla="*/ 144967 w 367908"/>
                    <a:gd name="connsiteY16" fmla="*/ 154964 h 428436"/>
                    <a:gd name="connsiteX17" fmla="*/ 123707 w 367908"/>
                    <a:gd name="connsiteY17" fmla="*/ 116559 h 428436"/>
                    <a:gd name="connsiteX18" fmla="*/ 52384 w 367908"/>
                    <a:gd name="connsiteY18" fmla="*/ 42492 h 428436"/>
                    <a:gd name="connsiteX19" fmla="*/ 24266 w 367908"/>
                    <a:gd name="connsiteY19" fmla="*/ 17118 h 428436"/>
                    <a:gd name="connsiteX20" fmla="*/ 27 w 367908"/>
                    <a:gd name="connsiteY20" fmla="*/ 8218 h 428436"/>
                    <a:gd name="connsiteX21" fmla="*/ 48827 w 367908"/>
                    <a:gd name="connsiteY21" fmla="*/ 1999 h 428436"/>
                    <a:gd name="connsiteX0" fmla="*/ 48827 w 367908"/>
                    <a:gd name="connsiteY0" fmla="*/ 1999 h 428436"/>
                    <a:gd name="connsiteX1" fmla="*/ 136051 w 367908"/>
                    <a:gd name="connsiteY1" fmla="*/ 87755 h 428436"/>
                    <a:gd name="connsiteX2" fmla="*/ 170341 w 367908"/>
                    <a:gd name="connsiteY2" fmla="*/ 139876 h 428436"/>
                    <a:gd name="connsiteX3" fmla="*/ 197773 w 367908"/>
                    <a:gd name="connsiteY3" fmla="*/ 168680 h 428436"/>
                    <a:gd name="connsiteX4" fmla="*/ 243036 w 367908"/>
                    <a:gd name="connsiteY4" fmla="*/ 178967 h 428436"/>
                    <a:gd name="connsiteX5" fmla="*/ 309559 w 367908"/>
                    <a:gd name="connsiteY5" fmla="*/ 249604 h 428436"/>
                    <a:gd name="connsiteX6" fmla="*/ 367852 w 367908"/>
                    <a:gd name="connsiteY6" fmla="*/ 386078 h 428436"/>
                    <a:gd name="connsiteX7" fmla="*/ 350021 w 367908"/>
                    <a:gd name="connsiteY7" fmla="*/ 403909 h 428436"/>
                    <a:gd name="connsiteX8" fmla="*/ 291042 w 367908"/>
                    <a:gd name="connsiteY8" fmla="*/ 270178 h 428436"/>
                    <a:gd name="connsiteX9" fmla="*/ 214233 w 367908"/>
                    <a:gd name="connsiteY9" fmla="*/ 194740 h 428436"/>
                    <a:gd name="connsiteX10" fmla="*/ 163483 w 367908"/>
                    <a:gd name="connsiteY10" fmla="*/ 207084 h 428436"/>
                    <a:gd name="connsiteX11" fmla="*/ 117535 w 367908"/>
                    <a:gd name="connsiteY11" fmla="*/ 348359 h 428436"/>
                    <a:gd name="connsiteX12" fmla="*/ 131251 w 367908"/>
                    <a:gd name="connsiteY12" fmla="*/ 425855 h 428436"/>
                    <a:gd name="connsiteX13" fmla="*/ 109305 w 367908"/>
                    <a:gd name="connsiteY13" fmla="*/ 424483 h 428436"/>
                    <a:gd name="connsiteX14" fmla="*/ 88045 w 367908"/>
                    <a:gd name="connsiteY14" fmla="*/ 329157 h 428436"/>
                    <a:gd name="connsiteX15" fmla="*/ 149082 w 367908"/>
                    <a:gd name="connsiteY15" fmla="*/ 183767 h 428436"/>
                    <a:gd name="connsiteX16" fmla="*/ 144967 w 367908"/>
                    <a:gd name="connsiteY16" fmla="*/ 154964 h 428436"/>
                    <a:gd name="connsiteX17" fmla="*/ 123707 w 367908"/>
                    <a:gd name="connsiteY17" fmla="*/ 116559 h 428436"/>
                    <a:gd name="connsiteX18" fmla="*/ 52384 w 367908"/>
                    <a:gd name="connsiteY18" fmla="*/ 42492 h 428436"/>
                    <a:gd name="connsiteX19" fmla="*/ 24266 w 367908"/>
                    <a:gd name="connsiteY19" fmla="*/ 17118 h 428436"/>
                    <a:gd name="connsiteX20" fmla="*/ 27 w 367908"/>
                    <a:gd name="connsiteY20" fmla="*/ 8218 h 428436"/>
                    <a:gd name="connsiteX21" fmla="*/ 48827 w 367908"/>
                    <a:gd name="connsiteY21" fmla="*/ 1999 h 428436"/>
                    <a:gd name="connsiteX0" fmla="*/ 48843 w 367924"/>
                    <a:gd name="connsiteY0" fmla="*/ 5470 h 431907"/>
                    <a:gd name="connsiteX1" fmla="*/ 136067 w 367924"/>
                    <a:gd name="connsiteY1" fmla="*/ 91226 h 431907"/>
                    <a:gd name="connsiteX2" fmla="*/ 170357 w 367924"/>
                    <a:gd name="connsiteY2" fmla="*/ 143347 h 431907"/>
                    <a:gd name="connsiteX3" fmla="*/ 197789 w 367924"/>
                    <a:gd name="connsiteY3" fmla="*/ 172151 h 431907"/>
                    <a:gd name="connsiteX4" fmla="*/ 243052 w 367924"/>
                    <a:gd name="connsiteY4" fmla="*/ 182438 h 431907"/>
                    <a:gd name="connsiteX5" fmla="*/ 309575 w 367924"/>
                    <a:gd name="connsiteY5" fmla="*/ 253075 h 431907"/>
                    <a:gd name="connsiteX6" fmla="*/ 367868 w 367924"/>
                    <a:gd name="connsiteY6" fmla="*/ 389549 h 431907"/>
                    <a:gd name="connsiteX7" fmla="*/ 350037 w 367924"/>
                    <a:gd name="connsiteY7" fmla="*/ 407380 h 431907"/>
                    <a:gd name="connsiteX8" fmla="*/ 291058 w 367924"/>
                    <a:gd name="connsiteY8" fmla="*/ 273649 h 431907"/>
                    <a:gd name="connsiteX9" fmla="*/ 214249 w 367924"/>
                    <a:gd name="connsiteY9" fmla="*/ 198211 h 431907"/>
                    <a:gd name="connsiteX10" fmla="*/ 163499 w 367924"/>
                    <a:gd name="connsiteY10" fmla="*/ 210555 h 431907"/>
                    <a:gd name="connsiteX11" fmla="*/ 117551 w 367924"/>
                    <a:gd name="connsiteY11" fmla="*/ 351830 h 431907"/>
                    <a:gd name="connsiteX12" fmla="*/ 131267 w 367924"/>
                    <a:gd name="connsiteY12" fmla="*/ 429326 h 431907"/>
                    <a:gd name="connsiteX13" fmla="*/ 109321 w 367924"/>
                    <a:gd name="connsiteY13" fmla="*/ 427954 h 431907"/>
                    <a:gd name="connsiteX14" fmla="*/ 88061 w 367924"/>
                    <a:gd name="connsiteY14" fmla="*/ 332628 h 431907"/>
                    <a:gd name="connsiteX15" fmla="*/ 149098 w 367924"/>
                    <a:gd name="connsiteY15" fmla="*/ 187238 h 431907"/>
                    <a:gd name="connsiteX16" fmla="*/ 144983 w 367924"/>
                    <a:gd name="connsiteY16" fmla="*/ 158435 h 431907"/>
                    <a:gd name="connsiteX17" fmla="*/ 123723 w 367924"/>
                    <a:gd name="connsiteY17" fmla="*/ 120030 h 431907"/>
                    <a:gd name="connsiteX18" fmla="*/ 52400 w 367924"/>
                    <a:gd name="connsiteY18" fmla="*/ 45963 h 431907"/>
                    <a:gd name="connsiteX19" fmla="*/ 24282 w 367924"/>
                    <a:gd name="connsiteY19" fmla="*/ 20589 h 431907"/>
                    <a:gd name="connsiteX20" fmla="*/ 43 w 367924"/>
                    <a:gd name="connsiteY20" fmla="*/ 11689 h 431907"/>
                    <a:gd name="connsiteX21" fmla="*/ 48843 w 367924"/>
                    <a:gd name="connsiteY21" fmla="*/ 5470 h 4319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67924" h="431907">
                      <a:moveTo>
                        <a:pt x="48843" y="5470"/>
                      </a:moveTo>
                      <a:cubicBezTo>
                        <a:pt x="79018" y="28101"/>
                        <a:pt x="115815" y="68247"/>
                        <a:pt x="136067" y="91226"/>
                      </a:cubicBezTo>
                      <a:cubicBezTo>
                        <a:pt x="156319" y="114206"/>
                        <a:pt x="159385" y="124830"/>
                        <a:pt x="170357" y="143347"/>
                      </a:cubicBezTo>
                      <a:cubicBezTo>
                        <a:pt x="179273" y="157749"/>
                        <a:pt x="179959" y="173522"/>
                        <a:pt x="197789" y="172151"/>
                      </a:cubicBezTo>
                      <a:cubicBezTo>
                        <a:pt x="214249" y="173522"/>
                        <a:pt x="232765" y="178323"/>
                        <a:pt x="243052" y="182438"/>
                      </a:cubicBezTo>
                      <a:cubicBezTo>
                        <a:pt x="273227" y="194782"/>
                        <a:pt x="296545" y="229072"/>
                        <a:pt x="309575" y="253075"/>
                      </a:cubicBezTo>
                      <a:cubicBezTo>
                        <a:pt x="333578" y="297652"/>
                        <a:pt x="352095" y="341543"/>
                        <a:pt x="367868" y="389549"/>
                      </a:cubicBezTo>
                      <a:cubicBezTo>
                        <a:pt x="368554" y="402579"/>
                        <a:pt x="363067" y="408752"/>
                        <a:pt x="350037" y="407380"/>
                      </a:cubicBezTo>
                      <a:cubicBezTo>
                        <a:pt x="326720" y="362117"/>
                        <a:pt x="320548" y="325770"/>
                        <a:pt x="291058" y="273649"/>
                      </a:cubicBezTo>
                      <a:cubicBezTo>
                        <a:pt x="274599" y="247589"/>
                        <a:pt x="264998" y="208498"/>
                        <a:pt x="214249" y="198211"/>
                      </a:cubicBezTo>
                      <a:cubicBezTo>
                        <a:pt x="201904" y="195468"/>
                        <a:pt x="173101" y="203012"/>
                        <a:pt x="163499" y="210555"/>
                      </a:cubicBezTo>
                      <a:cubicBezTo>
                        <a:pt x="120980" y="241416"/>
                        <a:pt x="105206" y="299709"/>
                        <a:pt x="117551" y="351830"/>
                      </a:cubicBezTo>
                      <a:cubicBezTo>
                        <a:pt x="123037" y="377205"/>
                        <a:pt x="128524" y="401208"/>
                        <a:pt x="131267" y="429326"/>
                      </a:cubicBezTo>
                      <a:cubicBezTo>
                        <a:pt x="129209" y="434126"/>
                        <a:pt x="116179" y="431383"/>
                        <a:pt x="109321" y="427954"/>
                      </a:cubicBezTo>
                      <a:cubicBezTo>
                        <a:pt x="101777" y="397779"/>
                        <a:pt x="90805" y="364175"/>
                        <a:pt x="88061" y="332628"/>
                      </a:cubicBezTo>
                      <a:cubicBezTo>
                        <a:pt x="83261" y="273649"/>
                        <a:pt x="105206" y="225643"/>
                        <a:pt x="149098" y="187238"/>
                      </a:cubicBezTo>
                      <a:cubicBezTo>
                        <a:pt x="158699" y="179009"/>
                        <a:pt x="151155" y="168036"/>
                        <a:pt x="144983" y="158435"/>
                      </a:cubicBezTo>
                      <a:cubicBezTo>
                        <a:pt x="144983" y="158435"/>
                        <a:pt x="134010" y="137175"/>
                        <a:pt x="123723" y="120030"/>
                      </a:cubicBezTo>
                      <a:cubicBezTo>
                        <a:pt x="111379" y="98084"/>
                        <a:pt x="84632" y="72710"/>
                        <a:pt x="52400" y="45963"/>
                      </a:cubicBezTo>
                      <a:cubicBezTo>
                        <a:pt x="44170" y="37734"/>
                        <a:pt x="32512" y="28133"/>
                        <a:pt x="24282" y="20589"/>
                      </a:cubicBezTo>
                      <a:cubicBezTo>
                        <a:pt x="18107" y="12981"/>
                        <a:pt x="1300" y="18090"/>
                        <a:pt x="43" y="11689"/>
                      </a:cubicBezTo>
                      <a:cubicBezTo>
                        <a:pt x="-1214" y="5288"/>
                        <a:pt x="25183" y="-7222"/>
                        <a:pt x="48843" y="547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181" name="Graphic 179">
            <a:extLst>
              <a:ext uri="{FF2B5EF4-FFF2-40B4-BE49-F238E27FC236}">
                <a16:creationId xmlns:a16="http://schemas.microsoft.com/office/drawing/2014/main" id="{A268E0DB-7C7C-4C56-BC0B-338B9318C391}"/>
              </a:ext>
            </a:extLst>
          </p:cNvPr>
          <p:cNvGrpSpPr/>
          <p:nvPr/>
        </p:nvGrpSpPr>
        <p:grpSpPr>
          <a:xfrm>
            <a:off x="3909481" y="1922144"/>
            <a:ext cx="3816945" cy="2123175"/>
            <a:chOff x="0" y="38100"/>
            <a:chExt cx="12192000" cy="6781800"/>
          </a:xfrm>
        </p:grpSpPr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4BE85439-AE86-4E62-B030-9DCBE14E1AA6}"/>
                </a:ext>
              </a:extLst>
            </p:cNvPr>
            <p:cNvSpPr/>
            <p:nvPr/>
          </p:nvSpPr>
          <p:spPr>
            <a:xfrm>
              <a:off x="0" y="5143500"/>
              <a:ext cx="12192000" cy="1676400"/>
            </a:xfrm>
            <a:custGeom>
              <a:avLst/>
              <a:gdLst>
                <a:gd name="connsiteX0" fmla="*/ 11907202 w 12192000"/>
                <a:gd name="connsiteY0" fmla="*/ 1677352 h 1676400"/>
                <a:gd name="connsiteX1" fmla="*/ 400050 w 12192000"/>
                <a:gd name="connsiteY1" fmla="*/ 1677352 h 1676400"/>
                <a:gd name="connsiteX2" fmla="*/ 0 w 12192000"/>
                <a:gd name="connsiteY2" fmla="*/ 0 h 1676400"/>
                <a:gd name="connsiteX3" fmla="*/ 12192952 w 12192000"/>
                <a:gd name="connsiteY3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1676400">
                  <a:moveTo>
                    <a:pt x="11907202" y="1677352"/>
                  </a:moveTo>
                  <a:lnTo>
                    <a:pt x="400050" y="1677352"/>
                  </a:lnTo>
                  <a:lnTo>
                    <a:pt x="0" y="0"/>
                  </a:lnTo>
                  <a:lnTo>
                    <a:pt x="12192952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7A23BB79-7750-414C-BE5A-AAE549A94BA1}"/>
                </a:ext>
              </a:extLst>
            </p:cNvPr>
            <p:cNvSpPr/>
            <p:nvPr/>
          </p:nvSpPr>
          <p:spPr>
            <a:xfrm>
              <a:off x="1139404" y="37147"/>
              <a:ext cx="10391775" cy="6419850"/>
            </a:xfrm>
            <a:custGeom>
              <a:avLst/>
              <a:gdLst>
                <a:gd name="connsiteX0" fmla="*/ 10401086 w 10391775"/>
                <a:gd name="connsiteY0" fmla="*/ 5277803 h 6419850"/>
                <a:gd name="connsiteX1" fmla="*/ 10346794 w 10391775"/>
                <a:gd name="connsiteY1" fmla="*/ 5213985 h 6419850"/>
                <a:gd name="connsiteX2" fmla="*/ 10257258 w 10391775"/>
                <a:gd name="connsiteY2" fmla="*/ 5204460 h 6419850"/>
                <a:gd name="connsiteX3" fmla="*/ 10055329 w 10391775"/>
                <a:gd name="connsiteY3" fmla="*/ 5180648 h 6419850"/>
                <a:gd name="connsiteX4" fmla="*/ 9990558 w 10391775"/>
                <a:gd name="connsiteY4" fmla="*/ 5137785 h 6419850"/>
                <a:gd name="connsiteX5" fmla="*/ 9946744 w 10391775"/>
                <a:gd name="connsiteY5" fmla="*/ 5097780 h 6419850"/>
                <a:gd name="connsiteX6" fmla="*/ 8430363 w 10391775"/>
                <a:gd name="connsiteY6" fmla="*/ 3751898 h 6419850"/>
                <a:gd name="connsiteX7" fmla="*/ 8434173 w 10391775"/>
                <a:gd name="connsiteY7" fmla="*/ 3711893 h 6419850"/>
                <a:gd name="connsiteX8" fmla="*/ 8403694 w 10391775"/>
                <a:gd name="connsiteY8" fmla="*/ 3470910 h 6419850"/>
                <a:gd name="connsiteX9" fmla="*/ 8289394 w 10391775"/>
                <a:gd name="connsiteY9" fmla="*/ 3220403 h 6419850"/>
                <a:gd name="connsiteX10" fmla="*/ 8270344 w 10391775"/>
                <a:gd name="connsiteY10" fmla="*/ 3156585 h 6419850"/>
                <a:gd name="connsiteX11" fmla="*/ 8249389 w 10391775"/>
                <a:gd name="connsiteY11" fmla="*/ 2998470 h 6419850"/>
                <a:gd name="connsiteX12" fmla="*/ 8235101 w 10391775"/>
                <a:gd name="connsiteY12" fmla="*/ 2959418 h 6419850"/>
                <a:gd name="connsiteX13" fmla="*/ 8251294 w 10391775"/>
                <a:gd name="connsiteY13" fmla="*/ 2849880 h 6419850"/>
                <a:gd name="connsiteX14" fmla="*/ 8243673 w 10391775"/>
                <a:gd name="connsiteY14" fmla="*/ 2742248 h 6419850"/>
                <a:gd name="connsiteX15" fmla="*/ 8164616 w 10391775"/>
                <a:gd name="connsiteY15" fmla="*/ 2652713 h 6419850"/>
                <a:gd name="connsiteX16" fmla="*/ 7905536 w 10391775"/>
                <a:gd name="connsiteY16" fmla="*/ 2518410 h 6419850"/>
                <a:gd name="connsiteX17" fmla="*/ 7904584 w 10391775"/>
                <a:gd name="connsiteY17" fmla="*/ 2516505 h 6419850"/>
                <a:gd name="connsiteX18" fmla="*/ 7896964 w 10391775"/>
                <a:gd name="connsiteY18" fmla="*/ 2493645 h 6419850"/>
                <a:gd name="connsiteX19" fmla="*/ 7984594 w 10391775"/>
                <a:gd name="connsiteY19" fmla="*/ 2342198 h 6419850"/>
                <a:gd name="connsiteX20" fmla="*/ 7993166 w 10391775"/>
                <a:gd name="connsiteY20" fmla="*/ 2317433 h 6419850"/>
                <a:gd name="connsiteX21" fmla="*/ 8005548 w 10391775"/>
                <a:gd name="connsiteY21" fmla="*/ 2270760 h 6419850"/>
                <a:gd name="connsiteX22" fmla="*/ 7965544 w 10391775"/>
                <a:gd name="connsiteY22" fmla="*/ 2142173 h 6419850"/>
                <a:gd name="connsiteX23" fmla="*/ 7956971 w 10391775"/>
                <a:gd name="connsiteY23" fmla="*/ 2039303 h 6419850"/>
                <a:gd name="connsiteX24" fmla="*/ 7962686 w 10391775"/>
                <a:gd name="connsiteY24" fmla="*/ 2036445 h 6419850"/>
                <a:gd name="connsiteX25" fmla="*/ 7979831 w 10391775"/>
                <a:gd name="connsiteY25" fmla="*/ 1876425 h 6419850"/>
                <a:gd name="connsiteX26" fmla="*/ 7975069 w 10391775"/>
                <a:gd name="connsiteY26" fmla="*/ 1875473 h 6419850"/>
                <a:gd name="connsiteX27" fmla="*/ 7950303 w 10391775"/>
                <a:gd name="connsiteY27" fmla="*/ 1832610 h 6419850"/>
                <a:gd name="connsiteX28" fmla="*/ 7813144 w 10391775"/>
                <a:gd name="connsiteY28" fmla="*/ 1753553 h 6419850"/>
                <a:gd name="connsiteX29" fmla="*/ 7776948 w 10391775"/>
                <a:gd name="connsiteY29" fmla="*/ 1728788 h 6419850"/>
                <a:gd name="connsiteX30" fmla="*/ 7735039 w 10391775"/>
                <a:gd name="connsiteY30" fmla="*/ 1305878 h 6419850"/>
                <a:gd name="connsiteX31" fmla="*/ 7711226 w 10391775"/>
                <a:gd name="connsiteY31" fmla="*/ 1237298 h 6419850"/>
                <a:gd name="connsiteX32" fmla="*/ 7568351 w 10391775"/>
                <a:gd name="connsiteY32" fmla="*/ 1065848 h 6419850"/>
                <a:gd name="connsiteX33" fmla="*/ 7569303 w 10391775"/>
                <a:gd name="connsiteY33" fmla="*/ 963930 h 6419850"/>
                <a:gd name="connsiteX34" fmla="*/ 7568351 w 10391775"/>
                <a:gd name="connsiteY34" fmla="*/ 962025 h 6419850"/>
                <a:gd name="connsiteX35" fmla="*/ 7596926 w 10391775"/>
                <a:gd name="connsiteY35" fmla="*/ 897255 h 6419850"/>
                <a:gd name="connsiteX36" fmla="*/ 7595021 w 10391775"/>
                <a:gd name="connsiteY36" fmla="*/ 866775 h 6419850"/>
                <a:gd name="connsiteX37" fmla="*/ 7602641 w 10391775"/>
                <a:gd name="connsiteY37" fmla="*/ 864870 h 6419850"/>
                <a:gd name="connsiteX38" fmla="*/ 7610261 w 10391775"/>
                <a:gd name="connsiteY38" fmla="*/ 785813 h 6419850"/>
                <a:gd name="connsiteX39" fmla="*/ 7603594 w 10391775"/>
                <a:gd name="connsiteY39" fmla="*/ 657225 h 6419850"/>
                <a:gd name="connsiteX40" fmla="*/ 7553111 w 10391775"/>
                <a:gd name="connsiteY40" fmla="*/ 541020 h 6419850"/>
                <a:gd name="connsiteX41" fmla="*/ 7226403 w 10391775"/>
                <a:gd name="connsiteY41" fmla="*/ 168593 h 6419850"/>
                <a:gd name="connsiteX42" fmla="*/ 7071146 w 10391775"/>
                <a:gd name="connsiteY42" fmla="*/ 69533 h 6419850"/>
                <a:gd name="connsiteX43" fmla="*/ 6949226 w 10391775"/>
                <a:gd name="connsiteY43" fmla="*/ 19050 h 6419850"/>
                <a:gd name="connsiteX44" fmla="*/ 6880646 w 10391775"/>
                <a:gd name="connsiteY44" fmla="*/ 0 h 6419850"/>
                <a:gd name="connsiteX45" fmla="*/ 6833021 w 10391775"/>
                <a:gd name="connsiteY45" fmla="*/ 0 h 6419850"/>
                <a:gd name="connsiteX46" fmla="*/ 6680621 w 10391775"/>
                <a:gd name="connsiteY46" fmla="*/ 0 h 6419850"/>
                <a:gd name="connsiteX47" fmla="*/ 6671096 w 10391775"/>
                <a:gd name="connsiteY47" fmla="*/ 0 h 6419850"/>
                <a:gd name="connsiteX48" fmla="*/ 6641569 w 10391775"/>
                <a:gd name="connsiteY48" fmla="*/ 18098 h 6419850"/>
                <a:gd name="connsiteX49" fmla="*/ 6529173 w 10391775"/>
                <a:gd name="connsiteY49" fmla="*/ 48578 h 6419850"/>
                <a:gd name="connsiteX50" fmla="*/ 6318671 w 10391775"/>
                <a:gd name="connsiteY50" fmla="*/ 153353 h 6419850"/>
                <a:gd name="connsiteX51" fmla="*/ 6091976 w 10391775"/>
                <a:gd name="connsiteY51" fmla="*/ 457200 h 6419850"/>
                <a:gd name="connsiteX52" fmla="*/ 6071973 w 10391775"/>
                <a:gd name="connsiteY52" fmla="*/ 533400 h 6419850"/>
                <a:gd name="connsiteX53" fmla="*/ 6060544 w 10391775"/>
                <a:gd name="connsiteY53" fmla="*/ 606743 h 6419850"/>
                <a:gd name="connsiteX54" fmla="*/ 6052923 w 10391775"/>
                <a:gd name="connsiteY54" fmla="*/ 676275 h 6419850"/>
                <a:gd name="connsiteX55" fmla="*/ 6044351 w 10391775"/>
                <a:gd name="connsiteY55" fmla="*/ 802958 h 6419850"/>
                <a:gd name="connsiteX56" fmla="*/ 6013871 w 10391775"/>
                <a:gd name="connsiteY56" fmla="*/ 847725 h 6419850"/>
                <a:gd name="connsiteX57" fmla="*/ 5919573 w 10391775"/>
                <a:gd name="connsiteY57" fmla="*/ 1057275 h 6419850"/>
                <a:gd name="connsiteX58" fmla="*/ 6011014 w 10391775"/>
                <a:gd name="connsiteY58" fmla="*/ 1267778 h 6419850"/>
                <a:gd name="connsiteX59" fmla="*/ 6011966 w 10391775"/>
                <a:gd name="connsiteY59" fmla="*/ 1276350 h 6419850"/>
                <a:gd name="connsiteX60" fmla="*/ 5880521 w 10391775"/>
                <a:gd name="connsiteY60" fmla="*/ 1524953 h 6419850"/>
                <a:gd name="connsiteX61" fmla="*/ 5801464 w 10391775"/>
                <a:gd name="connsiteY61" fmla="*/ 1797368 h 6419850"/>
                <a:gd name="connsiteX62" fmla="*/ 5794796 w 10391775"/>
                <a:gd name="connsiteY62" fmla="*/ 1829753 h 6419850"/>
                <a:gd name="connsiteX63" fmla="*/ 5792891 w 10391775"/>
                <a:gd name="connsiteY63" fmla="*/ 1846898 h 6419850"/>
                <a:gd name="connsiteX64" fmla="*/ 5792891 w 10391775"/>
                <a:gd name="connsiteY64" fmla="*/ 1846898 h 6419850"/>
                <a:gd name="connsiteX65" fmla="*/ 5785271 w 10391775"/>
                <a:gd name="connsiteY65" fmla="*/ 1896428 h 6419850"/>
                <a:gd name="connsiteX66" fmla="*/ 5772889 w 10391775"/>
                <a:gd name="connsiteY66" fmla="*/ 2006918 h 6419850"/>
                <a:gd name="connsiteX67" fmla="*/ 5766221 w 10391775"/>
                <a:gd name="connsiteY67" fmla="*/ 2067878 h 6419850"/>
                <a:gd name="connsiteX68" fmla="*/ 5754791 w 10391775"/>
                <a:gd name="connsiteY68" fmla="*/ 2143125 h 6419850"/>
                <a:gd name="connsiteX69" fmla="*/ 5722406 w 10391775"/>
                <a:gd name="connsiteY69" fmla="*/ 2151698 h 6419850"/>
                <a:gd name="connsiteX70" fmla="*/ 5722406 w 10391775"/>
                <a:gd name="connsiteY70" fmla="*/ 2151698 h 6419850"/>
                <a:gd name="connsiteX71" fmla="*/ 5310926 w 10391775"/>
                <a:gd name="connsiteY71" fmla="*/ 2225993 h 6419850"/>
                <a:gd name="connsiteX72" fmla="*/ 5306164 w 10391775"/>
                <a:gd name="connsiteY72" fmla="*/ 2228850 h 6419850"/>
                <a:gd name="connsiteX73" fmla="*/ 5209009 w 10391775"/>
                <a:gd name="connsiteY73" fmla="*/ 2246948 h 6419850"/>
                <a:gd name="connsiteX74" fmla="*/ 5209009 w 10391775"/>
                <a:gd name="connsiteY74" fmla="*/ 2246948 h 6419850"/>
                <a:gd name="connsiteX75" fmla="*/ 5085184 w 10391775"/>
                <a:gd name="connsiteY75" fmla="*/ 2249805 h 6419850"/>
                <a:gd name="connsiteX76" fmla="*/ 5001364 w 10391775"/>
                <a:gd name="connsiteY76" fmla="*/ 2286000 h 6419850"/>
                <a:gd name="connsiteX77" fmla="*/ 4965169 w 10391775"/>
                <a:gd name="connsiteY77" fmla="*/ 2363153 h 6419850"/>
                <a:gd name="connsiteX78" fmla="*/ 4912781 w 10391775"/>
                <a:gd name="connsiteY78" fmla="*/ 2507933 h 6419850"/>
                <a:gd name="connsiteX79" fmla="*/ 4687039 w 10391775"/>
                <a:gd name="connsiteY79" fmla="*/ 2970848 h 6419850"/>
                <a:gd name="connsiteX80" fmla="*/ 4620364 w 10391775"/>
                <a:gd name="connsiteY80" fmla="*/ 3170873 h 6419850"/>
                <a:gd name="connsiteX81" fmla="*/ 4391764 w 10391775"/>
                <a:gd name="connsiteY81" fmla="*/ 3722370 h 6419850"/>
                <a:gd name="connsiteX82" fmla="*/ 4388906 w 10391775"/>
                <a:gd name="connsiteY82" fmla="*/ 3730943 h 6419850"/>
                <a:gd name="connsiteX83" fmla="*/ 4373666 w 10391775"/>
                <a:gd name="connsiteY83" fmla="*/ 3818573 h 6419850"/>
                <a:gd name="connsiteX84" fmla="*/ 4318421 w 10391775"/>
                <a:gd name="connsiteY84" fmla="*/ 3914775 h 6419850"/>
                <a:gd name="connsiteX85" fmla="*/ 4151733 w 10391775"/>
                <a:gd name="connsiteY85" fmla="*/ 4318635 h 6419850"/>
                <a:gd name="connsiteX86" fmla="*/ 4112681 w 10391775"/>
                <a:gd name="connsiteY86" fmla="*/ 4448175 h 6419850"/>
                <a:gd name="connsiteX87" fmla="*/ 3847886 w 10391775"/>
                <a:gd name="connsiteY87" fmla="*/ 4705350 h 6419850"/>
                <a:gd name="connsiteX88" fmla="*/ 3847886 w 10391775"/>
                <a:gd name="connsiteY88" fmla="*/ 4705350 h 6419850"/>
                <a:gd name="connsiteX89" fmla="*/ 3669768 w 10391775"/>
                <a:gd name="connsiteY89" fmla="*/ 4745355 h 6419850"/>
                <a:gd name="connsiteX90" fmla="*/ 3535466 w 10391775"/>
                <a:gd name="connsiteY90" fmla="*/ 4855845 h 6419850"/>
                <a:gd name="connsiteX91" fmla="*/ 3506891 w 10391775"/>
                <a:gd name="connsiteY91" fmla="*/ 4887278 h 6419850"/>
                <a:gd name="connsiteX92" fmla="*/ 3123986 w 10391775"/>
                <a:gd name="connsiteY92" fmla="*/ 3693795 h 6419850"/>
                <a:gd name="connsiteX93" fmla="*/ 3077314 w 10391775"/>
                <a:gd name="connsiteY93" fmla="*/ 3657600 h 6419850"/>
                <a:gd name="connsiteX94" fmla="*/ 48363 w 10391775"/>
                <a:gd name="connsiteY94" fmla="*/ 3403283 h 6419850"/>
                <a:gd name="connsiteX95" fmla="*/ 10263 w 10391775"/>
                <a:gd name="connsiteY95" fmla="*/ 3453765 h 6419850"/>
                <a:gd name="connsiteX96" fmla="*/ 783693 w 10391775"/>
                <a:gd name="connsiteY96" fmla="*/ 5687378 h 6419850"/>
                <a:gd name="connsiteX97" fmla="*/ 858941 w 10391775"/>
                <a:gd name="connsiteY97" fmla="*/ 5751195 h 6419850"/>
                <a:gd name="connsiteX98" fmla="*/ 3812644 w 10391775"/>
                <a:gd name="connsiteY98" fmla="*/ 6414135 h 6419850"/>
                <a:gd name="connsiteX99" fmla="*/ 3882176 w 10391775"/>
                <a:gd name="connsiteY99" fmla="*/ 6414135 h 6419850"/>
                <a:gd name="connsiteX100" fmla="*/ 5439514 w 10391775"/>
                <a:gd name="connsiteY100" fmla="*/ 5869305 h 6419850"/>
                <a:gd name="connsiteX101" fmla="*/ 5500473 w 10391775"/>
                <a:gd name="connsiteY101" fmla="*/ 5750243 h 6419850"/>
                <a:gd name="connsiteX102" fmla="*/ 5409986 w 10391775"/>
                <a:gd name="connsiteY102" fmla="*/ 5628323 h 6419850"/>
                <a:gd name="connsiteX103" fmla="*/ 4356521 w 10391775"/>
                <a:gd name="connsiteY103" fmla="*/ 5469255 h 6419850"/>
                <a:gd name="connsiteX104" fmla="*/ 4083153 w 10391775"/>
                <a:gd name="connsiteY104" fmla="*/ 5431155 h 6419850"/>
                <a:gd name="connsiteX105" fmla="*/ 4065056 w 10391775"/>
                <a:gd name="connsiteY105" fmla="*/ 5359718 h 6419850"/>
                <a:gd name="connsiteX106" fmla="*/ 4126969 w 10391775"/>
                <a:gd name="connsiteY106" fmla="*/ 5299710 h 6419850"/>
                <a:gd name="connsiteX107" fmla="*/ 4185071 w 10391775"/>
                <a:gd name="connsiteY107" fmla="*/ 5245418 h 6419850"/>
                <a:gd name="connsiteX108" fmla="*/ 4386048 w 10391775"/>
                <a:gd name="connsiteY108" fmla="*/ 5192078 h 6419850"/>
                <a:gd name="connsiteX109" fmla="*/ 4485109 w 10391775"/>
                <a:gd name="connsiteY109" fmla="*/ 5096828 h 6419850"/>
                <a:gd name="connsiteX110" fmla="*/ 4500348 w 10391775"/>
                <a:gd name="connsiteY110" fmla="*/ 5039678 h 6419850"/>
                <a:gd name="connsiteX111" fmla="*/ 4657511 w 10391775"/>
                <a:gd name="connsiteY111" fmla="*/ 4881563 h 6419850"/>
                <a:gd name="connsiteX112" fmla="*/ 4657511 w 10391775"/>
                <a:gd name="connsiteY112" fmla="*/ 4880610 h 6419850"/>
                <a:gd name="connsiteX113" fmla="*/ 4685134 w 10391775"/>
                <a:gd name="connsiteY113" fmla="*/ 4792028 h 6419850"/>
                <a:gd name="connsiteX114" fmla="*/ 4729901 w 10391775"/>
                <a:gd name="connsiteY114" fmla="*/ 4742498 h 6419850"/>
                <a:gd name="connsiteX115" fmla="*/ 5028034 w 10391775"/>
                <a:gd name="connsiteY115" fmla="*/ 4289108 h 6419850"/>
                <a:gd name="connsiteX116" fmla="*/ 5041369 w 10391775"/>
                <a:gd name="connsiteY116" fmla="*/ 4235768 h 6419850"/>
                <a:gd name="connsiteX117" fmla="*/ 5100423 w 10391775"/>
                <a:gd name="connsiteY117" fmla="*/ 3920490 h 6419850"/>
                <a:gd name="connsiteX118" fmla="*/ 5154716 w 10391775"/>
                <a:gd name="connsiteY118" fmla="*/ 3794760 h 6419850"/>
                <a:gd name="connsiteX119" fmla="*/ 5224248 w 10391775"/>
                <a:gd name="connsiteY119" fmla="*/ 3719513 h 6419850"/>
                <a:gd name="connsiteX120" fmla="*/ 5241394 w 10391775"/>
                <a:gd name="connsiteY120" fmla="*/ 3794760 h 6419850"/>
                <a:gd name="connsiteX121" fmla="*/ 5235678 w 10391775"/>
                <a:gd name="connsiteY121" fmla="*/ 3905250 h 6419850"/>
                <a:gd name="connsiteX122" fmla="*/ 5229964 w 10391775"/>
                <a:gd name="connsiteY122" fmla="*/ 4012883 h 6419850"/>
                <a:gd name="connsiteX123" fmla="*/ 5192816 w 10391775"/>
                <a:gd name="connsiteY123" fmla="*/ 4169093 h 6419850"/>
                <a:gd name="connsiteX124" fmla="*/ 5158526 w 10391775"/>
                <a:gd name="connsiteY124" fmla="*/ 4288155 h 6419850"/>
                <a:gd name="connsiteX125" fmla="*/ 5112806 w 10391775"/>
                <a:gd name="connsiteY125" fmla="*/ 4455795 h 6419850"/>
                <a:gd name="connsiteX126" fmla="*/ 5102328 w 10391775"/>
                <a:gd name="connsiteY126" fmla="*/ 4551045 h 6419850"/>
                <a:gd name="connsiteX127" fmla="*/ 5102328 w 10391775"/>
                <a:gd name="connsiteY127" fmla="*/ 4606290 h 6419850"/>
                <a:gd name="connsiteX128" fmla="*/ 5086136 w 10391775"/>
                <a:gd name="connsiteY128" fmla="*/ 4851083 h 6419850"/>
                <a:gd name="connsiteX129" fmla="*/ 5083278 w 10391775"/>
                <a:gd name="connsiteY129" fmla="*/ 5066348 h 6419850"/>
                <a:gd name="connsiteX130" fmla="*/ 5190911 w 10391775"/>
                <a:gd name="connsiteY130" fmla="*/ 5172075 h 6419850"/>
                <a:gd name="connsiteX131" fmla="*/ 7493103 w 10391775"/>
                <a:gd name="connsiteY131" fmla="*/ 5171123 h 6419850"/>
                <a:gd name="connsiteX132" fmla="*/ 7540728 w 10391775"/>
                <a:gd name="connsiteY132" fmla="*/ 5113973 h 6419850"/>
                <a:gd name="connsiteX133" fmla="*/ 7531203 w 10391775"/>
                <a:gd name="connsiteY133" fmla="*/ 5035868 h 6419850"/>
                <a:gd name="connsiteX134" fmla="*/ 7530251 w 10391775"/>
                <a:gd name="connsiteY134" fmla="*/ 4920615 h 6419850"/>
                <a:gd name="connsiteX135" fmla="*/ 7515964 w 10391775"/>
                <a:gd name="connsiteY135" fmla="*/ 4822508 h 6419850"/>
                <a:gd name="connsiteX136" fmla="*/ 7527394 w 10391775"/>
                <a:gd name="connsiteY136" fmla="*/ 4438650 h 6419850"/>
                <a:gd name="connsiteX137" fmla="*/ 7640741 w 10391775"/>
                <a:gd name="connsiteY137" fmla="*/ 4023360 h 6419850"/>
                <a:gd name="connsiteX138" fmla="*/ 7640741 w 10391775"/>
                <a:gd name="connsiteY138" fmla="*/ 4026218 h 6419850"/>
                <a:gd name="connsiteX139" fmla="*/ 7695986 w 10391775"/>
                <a:gd name="connsiteY139" fmla="*/ 4155758 h 6419850"/>
                <a:gd name="connsiteX140" fmla="*/ 7802666 w 10391775"/>
                <a:gd name="connsiteY140" fmla="*/ 4413885 h 6419850"/>
                <a:gd name="connsiteX141" fmla="*/ 7836956 w 10391775"/>
                <a:gd name="connsiteY141" fmla="*/ 4534853 h 6419850"/>
                <a:gd name="connsiteX142" fmla="*/ 7897916 w 10391775"/>
                <a:gd name="connsiteY142" fmla="*/ 4672965 h 6419850"/>
                <a:gd name="connsiteX143" fmla="*/ 8019836 w 10391775"/>
                <a:gd name="connsiteY143" fmla="*/ 4934903 h 6419850"/>
                <a:gd name="connsiteX144" fmla="*/ 8265581 w 10391775"/>
                <a:gd name="connsiteY144" fmla="*/ 5229225 h 6419850"/>
                <a:gd name="connsiteX145" fmla="*/ 8308444 w 10391775"/>
                <a:gd name="connsiteY145" fmla="*/ 5270183 h 6419850"/>
                <a:gd name="connsiteX146" fmla="*/ 8274153 w 10391775"/>
                <a:gd name="connsiteY146" fmla="*/ 5303520 h 6419850"/>
                <a:gd name="connsiteX147" fmla="*/ 7787426 w 10391775"/>
                <a:gd name="connsiteY147" fmla="*/ 5428298 h 6419850"/>
                <a:gd name="connsiteX148" fmla="*/ 7721703 w 10391775"/>
                <a:gd name="connsiteY148" fmla="*/ 5471160 h 6419850"/>
                <a:gd name="connsiteX149" fmla="*/ 7721703 w 10391775"/>
                <a:gd name="connsiteY149" fmla="*/ 5471160 h 6419850"/>
                <a:gd name="connsiteX150" fmla="*/ 7721703 w 10391775"/>
                <a:gd name="connsiteY150" fmla="*/ 5472113 h 6419850"/>
                <a:gd name="connsiteX151" fmla="*/ 7720751 w 10391775"/>
                <a:gd name="connsiteY151" fmla="*/ 5585460 h 6419850"/>
                <a:gd name="connsiteX152" fmla="*/ 7937921 w 10391775"/>
                <a:gd name="connsiteY152" fmla="*/ 5749290 h 6419850"/>
                <a:gd name="connsiteX153" fmla="*/ 8677061 w 10391775"/>
                <a:gd name="connsiteY153" fmla="*/ 5865495 h 6419850"/>
                <a:gd name="connsiteX154" fmla="*/ 8818983 w 10391775"/>
                <a:gd name="connsiteY154" fmla="*/ 5855018 h 6419850"/>
                <a:gd name="connsiteX155" fmla="*/ 8869466 w 10391775"/>
                <a:gd name="connsiteY155" fmla="*/ 5896928 h 6419850"/>
                <a:gd name="connsiteX156" fmla="*/ 8889469 w 10391775"/>
                <a:gd name="connsiteY156" fmla="*/ 6042660 h 6419850"/>
                <a:gd name="connsiteX157" fmla="*/ 8942808 w 10391775"/>
                <a:gd name="connsiteY157" fmla="*/ 6113145 h 6419850"/>
                <a:gd name="connsiteX158" fmla="*/ 9099019 w 10391775"/>
                <a:gd name="connsiteY158" fmla="*/ 6154103 h 6419850"/>
                <a:gd name="connsiteX159" fmla="*/ 9242846 w 10391775"/>
                <a:gd name="connsiteY159" fmla="*/ 6126480 h 6419850"/>
                <a:gd name="connsiteX160" fmla="*/ 9308569 w 10391775"/>
                <a:gd name="connsiteY160" fmla="*/ 6058853 h 6419850"/>
                <a:gd name="connsiteX161" fmla="*/ 9356194 w 10391775"/>
                <a:gd name="connsiteY161" fmla="*/ 6027420 h 6419850"/>
                <a:gd name="connsiteX162" fmla="*/ 9422869 w 10391775"/>
                <a:gd name="connsiteY162" fmla="*/ 6022658 h 6419850"/>
                <a:gd name="connsiteX163" fmla="*/ 10102000 w 10391775"/>
                <a:gd name="connsiteY163" fmla="*/ 5926455 h 6419850"/>
                <a:gd name="connsiteX164" fmla="*/ 10171533 w 10391775"/>
                <a:gd name="connsiteY164" fmla="*/ 5972175 h 6419850"/>
                <a:gd name="connsiteX165" fmla="*/ 10227731 w 10391775"/>
                <a:gd name="connsiteY165" fmla="*/ 6017895 h 6419850"/>
                <a:gd name="connsiteX166" fmla="*/ 10331554 w 10391775"/>
                <a:gd name="connsiteY166" fmla="*/ 6008370 h 6419850"/>
                <a:gd name="connsiteX167" fmla="*/ 10399181 w 10391775"/>
                <a:gd name="connsiteY167" fmla="*/ 5937885 h 6419850"/>
                <a:gd name="connsiteX168" fmla="*/ 10401086 w 10391775"/>
                <a:gd name="connsiteY168" fmla="*/ 5277803 h 6419850"/>
                <a:gd name="connsiteX169" fmla="*/ 5120426 w 10391775"/>
                <a:gd name="connsiteY169" fmla="*/ 4653915 h 6419850"/>
                <a:gd name="connsiteX170" fmla="*/ 5120426 w 10391775"/>
                <a:gd name="connsiteY170" fmla="*/ 4650105 h 6419850"/>
                <a:gd name="connsiteX171" fmla="*/ 5121378 w 10391775"/>
                <a:gd name="connsiteY171" fmla="*/ 4652010 h 6419850"/>
                <a:gd name="connsiteX172" fmla="*/ 5120426 w 10391775"/>
                <a:gd name="connsiteY172" fmla="*/ 4653915 h 6419850"/>
                <a:gd name="connsiteX173" fmla="*/ 5252823 w 10391775"/>
                <a:gd name="connsiteY173" fmla="*/ 3790950 h 6419850"/>
                <a:gd name="connsiteX174" fmla="*/ 5252823 w 10391775"/>
                <a:gd name="connsiteY174" fmla="*/ 3790950 h 6419850"/>
                <a:gd name="connsiteX175" fmla="*/ 5250919 w 10391775"/>
                <a:gd name="connsiteY175" fmla="*/ 3791903 h 6419850"/>
                <a:gd name="connsiteX176" fmla="*/ 5252823 w 10391775"/>
                <a:gd name="connsiteY176" fmla="*/ 3790950 h 6419850"/>
                <a:gd name="connsiteX177" fmla="*/ 5252823 w 10391775"/>
                <a:gd name="connsiteY177" fmla="*/ 3790950 h 6419850"/>
                <a:gd name="connsiteX178" fmla="*/ 5253776 w 10391775"/>
                <a:gd name="connsiteY178" fmla="*/ 3801428 h 6419850"/>
                <a:gd name="connsiteX179" fmla="*/ 5253776 w 10391775"/>
                <a:gd name="connsiteY179" fmla="*/ 3801428 h 6419850"/>
                <a:gd name="connsiteX180" fmla="*/ 5253776 w 10391775"/>
                <a:gd name="connsiteY180" fmla="*/ 3801428 h 6419850"/>
                <a:gd name="connsiteX181" fmla="*/ 5253776 w 10391775"/>
                <a:gd name="connsiteY181" fmla="*/ 3801428 h 6419850"/>
                <a:gd name="connsiteX182" fmla="*/ 5253776 w 10391775"/>
                <a:gd name="connsiteY182" fmla="*/ 3801428 h 6419850"/>
                <a:gd name="connsiteX183" fmla="*/ 5253776 w 10391775"/>
                <a:gd name="connsiteY183" fmla="*/ 3801428 h 6419850"/>
                <a:gd name="connsiteX184" fmla="*/ 7520726 w 10391775"/>
                <a:gd name="connsiteY184" fmla="*/ 5030153 h 6419850"/>
                <a:gd name="connsiteX185" fmla="*/ 7520726 w 10391775"/>
                <a:gd name="connsiteY185" fmla="*/ 5030153 h 6419850"/>
                <a:gd name="connsiteX186" fmla="*/ 7520726 w 10391775"/>
                <a:gd name="connsiteY186" fmla="*/ 5030153 h 6419850"/>
                <a:gd name="connsiteX187" fmla="*/ 7520726 w 10391775"/>
                <a:gd name="connsiteY187" fmla="*/ 5030153 h 6419850"/>
                <a:gd name="connsiteX188" fmla="*/ 7243548 w 10391775"/>
                <a:gd name="connsiteY188" fmla="*/ 2096453 h 6419850"/>
                <a:gd name="connsiteX189" fmla="*/ 7243548 w 10391775"/>
                <a:gd name="connsiteY189" fmla="*/ 2096453 h 6419850"/>
                <a:gd name="connsiteX190" fmla="*/ 7273076 w 10391775"/>
                <a:gd name="connsiteY190" fmla="*/ 1983105 h 6419850"/>
                <a:gd name="connsiteX191" fmla="*/ 7281648 w 10391775"/>
                <a:gd name="connsiteY191" fmla="*/ 1962150 h 6419850"/>
                <a:gd name="connsiteX192" fmla="*/ 7311176 w 10391775"/>
                <a:gd name="connsiteY192" fmla="*/ 1991678 h 6419850"/>
                <a:gd name="connsiteX193" fmla="*/ 7311176 w 10391775"/>
                <a:gd name="connsiteY193" fmla="*/ 1991678 h 6419850"/>
                <a:gd name="connsiteX194" fmla="*/ 7328321 w 10391775"/>
                <a:gd name="connsiteY194" fmla="*/ 2002155 h 6419850"/>
                <a:gd name="connsiteX195" fmla="*/ 7368326 w 10391775"/>
                <a:gd name="connsiteY195" fmla="*/ 2017395 h 6419850"/>
                <a:gd name="connsiteX196" fmla="*/ 7243548 w 10391775"/>
                <a:gd name="connsiteY196" fmla="*/ 2096453 h 6419850"/>
                <a:gd name="connsiteX197" fmla="*/ 7532156 w 10391775"/>
                <a:gd name="connsiteY197" fmla="*/ 1809750 h 6419850"/>
                <a:gd name="connsiteX198" fmla="*/ 7414046 w 10391775"/>
                <a:gd name="connsiteY198" fmla="*/ 1876425 h 6419850"/>
                <a:gd name="connsiteX199" fmla="*/ 7302603 w 10391775"/>
                <a:gd name="connsiteY199" fmla="*/ 1913573 h 6419850"/>
                <a:gd name="connsiteX200" fmla="*/ 7427381 w 10391775"/>
                <a:gd name="connsiteY200" fmla="*/ 1719263 h 6419850"/>
                <a:gd name="connsiteX201" fmla="*/ 7463576 w 10391775"/>
                <a:gd name="connsiteY201" fmla="*/ 1725930 h 6419850"/>
                <a:gd name="connsiteX202" fmla="*/ 7536919 w 10391775"/>
                <a:gd name="connsiteY202" fmla="*/ 1766888 h 6419850"/>
                <a:gd name="connsiteX203" fmla="*/ 7532156 w 10391775"/>
                <a:gd name="connsiteY203" fmla="*/ 1809750 h 6419850"/>
                <a:gd name="connsiteX204" fmla="*/ 7635026 w 10391775"/>
                <a:gd name="connsiteY204" fmla="*/ 2258378 h 6419850"/>
                <a:gd name="connsiteX205" fmla="*/ 7633121 w 10391775"/>
                <a:gd name="connsiteY205" fmla="*/ 2275523 h 6419850"/>
                <a:gd name="connsiteX206" fmla="*/ 7625501 w 10391775"/>
                <a:gd name="connsiteY206" fmla="*/ 2306003 h 6419850"/>
                <a:gd name="connsiteX207" fmla="*/ 7555969 w 10391775"/>
                <a:gd name="connsiteY207" fmla="*/ 2381250 h 6419850"/>
                <a:gd name="connsiteX208" fmla="*/ 7591211 w 10391775"/>
                <a:gd name="connsiteY208" fmla="*/ 2235518 h 6419850"/>
                <a:gd name="connsiteX209" fmla="*/ 7624548 w 10391775"/>
                <a:gd name="connsiteY209" fmla="*/ 2190750 h 6419850"/>
                <a:gd name="connsiteX210" fmla="*/ 7624548 w 10391775"/>
                <a:gd name="connsiteY210" fmla="*/ 2190750 h 6419850"/>
                <a:gd name="connsiteX211" fmla="*/ 7635026 w 10391775"/>
                <a:gd name="connsiteY211" fmla="*/ 2258378 h 6419850"/>
                <a:gd name="connsiteX212" fmla="*/ 7758851 w 10391775"/>
                <a:gd name="connsiteY212" fmla="*/ 1743075 h 6419850"/>
                <a:gd name="connsiteX213" fmla="*/ 7757898 w 10391775"/>
                <a:gd name="connsiteY213" fmla="*/ 1742123 h 6419850"/>
                <a:gd name="connsiteX214" fmla="*/ 7757898 w 10391775"/>
                <a:gd name="connsiteY214" fmla="*/ 1741170 h 6419850"/>
                <a:gd name="connsiteX215" fmla="*/ 7758851 w 10391775"/>
                <a:gd name="connsiteY215" fmla="*/ 1743075 h 6419850"/>
                <a:gd name="connsiteX216" fmla="*/ 7758851 w 10391775"/>
                <a:gd name="connsiteY216" fmla="*/ 1743075 h 6419850"/>
                <a:gd name="connsiteX217" fmla="*/ 9201888 w 10391775"/>
                <a:gd name="connsiteY217" fmla="*/ 6113145 h 6419850"/>
                <a:gd name="connsiteX218" fmla="*/ 9201888 w 10391775"/>
                <a:gd name="connsiteY218" fmla="*/ 6113145 h 6419850"/>
                <a:gd name="connsiteX219" fmla="*/ 9201888 w 10391775"/>
                <a:gd name="connsiteY219" fmla="*/ 6113145 h 6419850"/>
                <a:gd name="connsiteX220" fmla="*/ 9201888 w 10391775"/>
                <a:gd name="connsiteY220" fmla="*/ 6113145 h 6419850"/>
                <a:gd name="connsiteX221" fmla="*/ 9740050 w 10391775"/>
                <a:gd name="connsiteY221" fmla="*/ 5124450 h 6419850"/>
                <a:gd name="connsiteX222" fmla="*/ 8798029 w 10391775"/>
                <a:gd name="connsiteY222" fmla="*/ 5114925 h 6419850"/>
                <a:gd name="connsiteX223" fmla="*/ 8872323 w 10391775"/>
                <a:gd name="connsiteY223" fmla="*/ 4905375 h 6419850"/>
                <a:gd name="connsiteX224" fmla="*/ 8845654 w 10391775"/>
                <a:gd name="connsiteY224" fmla="*/ 4692015 h 6419850"/>
                <a:gd name="connsiteX225" fmla="*/ 8737069 w 10391775"/>
                <a:gd name="connsiteY225" fmla="*/ 4410075 h 6419850"/>
                <a:gd name="connsiteX226" fmla="*/ 8715161 w 10391775"/>
                <a:gd name="connsiteY226" fmla="*/ 4363403 h 6419850"/>
                <a:gd name="connsiteX227" fmla="*/ 8567523 w 10391775"/>
                <a:gd name="connsiteY227" fmla="*/ 4095750 h 6419850"/>
                <a:gd name="connsiteX228" fmla="*/ 8567523 w 10391775"/>
                <a:gd name="connsiteY228" fmla="*/ 4085273 h 6419850"/>
                <a:gd name="connsiteX229" fmla="*/ 8596098 w 10391775"/>
                <a:gd name="connsiteY229" fmla="*/ 4081463 h 6419850"/>
                <a:gd name="connsiteX230" fmla="*/ 9721000 w 10391775"/>
                <a:gd name="connsiteY230" fmla="*/ 5074920 h 6419850"/>
                <a:gd name="connsiteX231" fmla="*/ 9740050 w 10391775"/>
                <a:gd name="connsiteY231" fmla="*/ 5124450 h 641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</a:cxnLst>
              <a:rect l="l" t="t" r="r" b="b"/>
              <a:pathLst>
                <a:path w="10391775" h="6419850">
                  <a:moveTo>
                    <a:pt x="10401086" y="5277803"/>
                  </a:moveTo>
                  <a:cubicBezTo>
                    <a:pt x="10401086" y="5239703"/>
                    <a:pt x="10386798" y="5218748"/>
                    <a:pt x="10346794" y="5213985"/>
                  </a:cubicBezTo>
                  <a:cubicBezTo>
                    <a:pt x="10317266" y="5211128"/>
                    <a:pt x="10286786" y="5209223"/>
                    <a:pt x="10257258" y="5204460"/>
                  </a:cubicBezTo>
                  <a:cubicBezTo>
                    <a:pt x="10189631" y="5195888"/>
                    <a:pt x="10120098" y="5205413"/>
                    <a:pt x="10055329" y="5180648"/>
                  </a:cubicBezTo>
                  <a:cubicBezTo>
                    <a:pt x="10047708" y="5176838"/>
                    <a:pt x="10006750" y="5147310"/>
                    <a:pt x="9990558" y="5137785"/>
                  </a:cubicBezTo>
                  <a:cubicBezTo>
                    <a:pt x="9990558" y="5136833"/>
                    <a:pt x="9956269" y="5098733"/>
                    <a:pt x="9946744" y="5097780"/>
                  </a:cubicBezTo>
                  <a:cubicBezTo>
                    <a:pt x="9945791" y="5097780"/>
                    <a:pt x="8933283" y="4197668"/>
                    <a:pt x="8430363" y="3751898"/>
                  </a:cubicBezTo>
                  <a:cubicBezTo>
                    <a:pt x="8431316" y="3739515"/>
                    <a:pt x="8434173" y="3712845"/>
                    <a:pt x="8434173" y="3711893"/>
                  </a:cubicBezTo>
                  <a:cubicBezTo>
                    <a:pt x="8437031" y="3708083"/>
                    <a:pt x="8415123" y="3489008"/>
                    <a:pt x="8403694" y="3470910"/>
                  </a:cubicBezTo>
                  <a:cubicBezTo>
                    <a:pt x="8390358" y="3449003"/>
                    <a:pt x="8318921" y="3241358"/>
                    <a:pt x="8289394" y="3220403"/>
                  </a:cubicBezTo>
                  <a:cubicBezTo>
                    <a:pt x="8268439" y="3205163"/>
                    <a:pt x="8266534" y="3159443"/>
                    <a:pt x="8270344" y="3156585"/>
                  </a:cubicBezTo>
                  <a:cubicBezTo>
                    <a:pt x="8292251" y="3105150"/>
                    <a:pt x="8252246" y="2997518"/>
                    <a:pt x="8249389" y="2998470"/>
                  </a:cubicBezTo>
                  <a:cubicBezTo>
                    <a:pt x="8244626" y="2986088"/>
                    <a:pt x="8232244" y="2961323"/>
                    <a:pt x="8235101" y="2959418"/>
                  </a:cubicBezTo>
                  <a:cubicBezTo>
                    <a:pt x="8247484" y="2932748"/>
                    <a:pt x="8253198" y="2858453"/>
                    <a:pt x="8251294" y="2849880"/>
                  </a:cubicBezTo>
                  <a:cubicBezTo>
                    <a:pt x="8258914" y="2816543"/>
                    <a:pt x="8245578" y="2745105"/>
                    <a:pt x="8243673" y="2742248"/>
                  </a:cubicBezTo>
                  <a:cubicBezTo>
                    <a:pt x="8234148" y="2697480"/>
                    <a:pt x="8199859" y="2673668"/>
                    <a:pt x="8164616" y="2652713"/>
                  </a:cubicBezTo>
                  <a:cubicBezTo>
                    <a:pt x="8080796" y="2603183"/>
                    <a:pt x="7994119" y="2558415"/>
                    <a:pt x="7905536" y="2518410"/>
                  </a:cubicBezTo>
                  <a:cubicBezTo>
                    <a:pt x="7905536" y="2517458"/>
                    <a:pt x="7905536" y="2517458"/>
                    <a:pt x="7904584" y="2516505"/>
                  </a:cubicBezTo>
                  <a:cubicBezTo>
                    <a:pt x="7902678" y="2508885"/>
                    <a:pt x="7899821" y="2501265"/>
                    <a:pt x="7896964" y="2493645"/>
                  </a:cubicBezTo>
                  <a:cubicBezTo>
                    <a:pt x="7932206" y="2446973"/>
                    <a:pt x="7962686" y="2397443"/>
                    <a:pt x="7984594" y="2342198"/>
                  </a:cubicBezTo>
                  <a:cubicBezTo>
                    <a:pt x="7987451" y="2333625"/>
                    <a:pt x="7990309" y="2326005"/>
                    <a:pt x="7993166" y="2317433"/>
                  </a:cubicBezTo>
                  <a:cubicBezTo>
                    <a:pt x="7996976" y="2315528"/>
                    <a:pt x="8006501" y="2279333"/>
                    <a:pt x="8005548" y="2270760"/>
                  </a:cubicBezTo>
                  <a:cubicBezTo>
                    <a:pt x="8011264" y="2224088"/>
                    <a:pt x="7985546" y="2184083"/>
                    <a:pt x="7965544" y="2142173"/>
                  </a:cubicBezTo>
                  <a:cubicBezTo>
                    <a:pt x="7952209" y="2108835"/>
                    <a:pt x="7956019" y="2073593"/>
                    <a:pt x="7956971" y="2039303"/>
                  </a:cubicBezTo>
                  <a:cubicBezTo>
                    <a:pt x="7958876" y="2039303"/>
                    <a:pt x="7959828" y="2038350"/>
                    <a:pt x="7962686" y="2036445"/>
                  </a:cubicBezTo>
                  <a:cubicBezTo>
                    <a:pt x="7990309" y="1985010"/>
                    <a:pt x="8002691" y="1932623"/>
                    <a:pt x="7979831" y="1876425"/>
                  </a:cubicBezTo>
                  <a:cubicBezTo>
                    <a:pt x="7977926" y="1875473"/>
                    <a:pt x="7976973" y="1875473"/>
                    <a:pt x="7975069" y="1875473"/>
                  </a:cubicBezTo>
                  <a:cubicBezTo>
                    <a:pt x="7974116" y="1857375"/>
                    <a:pt x="7962686" y="1844993"/>
                    <a:pt x="7950303" y="1832610"/>
                  </a:cubicBezTo>
                  <a:cubicBezTo>
                    <a:pt x="7912203" y="1793558"/>
                    <a:pt x="7862673" y="1771650"/>
                    <a:pt x="7813144" y="1753553"/>
                  </a:cubicBezTo>
                  <a:cubicBezTo>
                    <a:pt x="7795998" y="1747838"/>
                    <a:pt x="7783616" y="1740218"/>
                    <a:pt x="7776948" y="1728788"/>
                  </a:cubicBezTo>
                  <a:cubicBezTo>
                    <a:pt x="7779806" y="1721168"/>
                    <a:pt x="7743611" y="1327785"/>
                    <a:pt x="7735039" y="1305878"/>
                  </a:cubicBezTo>
                  <a:cubicBezTo>
                    <a:pt x="7732181" y="1303973"/>
                    <a:pt x="7720751" y="1257300"/>
                    <a:pt x="7711226" y="1237298"/>
                  </a:cubicBezTo>
                  <a:cubicBezTo>
                    <a:pt x="7695034" y="1154430"/>
                    <a:pt x="7636931" y="1104900"/>
                    <a:pt x="7568351" y="1065848"/>
                  </a:cubicBezTo>
                  <a:cubicBezTo>
                    <a:pt x="7568351" y="1031558"/>
                    <a:pt x="7569303" y="998220"/>
                    <a:pt x="7569303" y="963930"/>
                  </a:cubicBezTo>
                  <a:cubicBezTo>
                    <a:pt x="7569303" y="962978"/>
                    <a:pt x="7568351" y="962978"/>
                    <a:pt x="7568351" y="962025"/>
                  </a:cubicBezTo>
                  <a:cubicBezTo>
                    <a:pt x="7571209" y="961073"/>
                    <a:pt x="7595973" y="920115"/>
                    <a:pt x="7596926" y="897255"/>
                  </a:cubicBezTo>
                  <a:cubicBezTo>
                    <a:pt x="7596926" y="894398"/>
                    <a:pt x="7595973" y="873443"/>
                    <a:pt x="7595021" y="866775"/>
                  </a:cubicBezTo>
                  <a:cubicBezTo>
                    <a:pt x="7596926" y="865823"/>
                    <a:pt x="7599784" y="865823"/>
                    <a:pt x="7602641" y="864870"/>
                  </a:cubicBezTo>
                  <a:cubicBezTo>
                    <a:pt x="7616928" y="845820"/>
                    <a:pt x="7614071" y="790575"/>
                    <a:pt x="7610261" y="785813"/>
                  </a:cubicBezTo>
                  <a:cubicBezTo>
                    <a:pt x="7619786" y="742950"/>
                    <a:pt x="7615976" y="700088"/>
                    <a:pt x="7603594" y="657225"/>
                  </a:cubicBezTo>
                  <a:cubicBezTo>
                    <a:pt x="7596926" y="614363"/>
                    <a:pt x="7575971" y="577215"/>
                    <a:pt x="7553111" y="541020"/>
                  </a:cubicBezTo>
                  <a:cubicBezTo>
                    <a:pt x="7463576" y="401003"/>
                    <a:pt x="7356896" y="274320"/>
                    <a:pt x="7226403" y="168593"/>
                  </a:cubicBezTo>
                  <a:cubicBezTo>
                    <a:pt x="7178778" y="129540"/>
                    <a:pt x="7128296" y="93345"/>
                    <a:pt x="7071146" y="69533"/>
                  </a:cubicBezTo>
                  <a:cubicBezTo>
                    <a:pt x="7059716" y="61913"/>
                    <a:pt x="6952084" y="22860"/>
                    <a:pt x="6949226" y="19050"/>
                  </a:cubicBezTo>
                  <a:cubicBezTo>
                    <a:pt x="6931128" y="-3810"/>
                    <a:pt x="6901601" y="12383"/>
                    <a:pt x="6880646" y="0"/>
                  </a:cubicBezTo>
                  <a:cubicBezTo>
                    <a:pt x="6864453" y="0"/>
                    <a:pt x="6849214" y="0"/>
                    <a:pt x="6833021" y="0"/>
                  </a:cubicBezTo>
                  <a:cubicBezTo>
                    <a:pt x="6801589" y="0"/>
                    <a:pt x="6699671" y="0"/>
                    <a:pt x="6680621" y="0"/>
                  </a:cubicBezTo>
                  <a:cubicBezTo>
                    <a:pt x="6677764" y="0"/>
                    <a:pt x="6673953" y="0"/>
                    <a:pt x="6671096" y="0"/>
                  </a:cubicBezTo>
                  <a:cubicBezTo>
                    <a:pt x="6668239" y="17145"/>
                    <a:pt x="6648236" y="7620"/>
                    <a:pt x="6641569" y="18098"/>
                  </a:cubicBezTo>
                  <a:cubicBezTo>
                    <a:pt x="6602516" y="20955"/>
                    <a:pt x="6565369" y="34290"/>
                    <a:pt x="6529173" y="48578"/>
                  </a:cubicBezTo>
                  <a:cubicBezTo>
                    <a:pt x="6452021" y="69533"/>
                    <a:pt x="6383441" y="107633"/>
                    <a:pt x="6318671" y="153353"/>
                  </a:cubicBezTo>
                  <a:cubicBezTo>
                    <a:pt x="6210086" y="229553"/>
                    <a:pt x="6128171" y="326708"/>
                    <a:pt x="6091976" y="457200"/>
                  </a:cubicBezTo>
                  <a:cubicBezTo>
                    <a:pt x="6086261" y="471488"/>
                    <a:pt x="6071021" y="521970"/>
                    <a:pt x="6071973" y="533400"/>
                  </a:cubicBezTo>
                  <a:cubicBezTo>
                    <a:pt x="6064353" y="557213"/>
                    <a:pt x="6059591" y="581978"/>
                    <a:pt x="6060544" y="606743"/>
                  </a:cubicBezTo>
                  <a:cubicBezTo>
                    <a:pt x="6050066" y="628650"/>
                    <a:pt x="6051971" y="652463"/>
                    <a:pt x="6052923" y="676275"/>
                  </a:cubicBezTo>
                  <a:cubicBezTo>
                    <a:pt x="6050066" y="718185"/>
                    <a:pt x="6045303" y="761048"/>
                    <a:pt x="6044351" y="802958"/>
                  </a:cubicBezTo>
                  <a:cubicBezTo>
                    <a:pt x="6044351" y="826770"/>
                    <a:pt x="6037684" y="838200"/>
                    <a:pt x="6013871" y="847725"/>
                  </a:cubicBezTo>
                  <a:cubicBezTo>
                    <a:pt x="5900523" y="892493"/>
                    <a:pt x="5879569" y="941070"/>
                    <a:pt x="5919573" y="1057275"/>
                  </a:cubicBezTo>
                  <a:cubicBezTo>
                    <a:pt x="5940528" y="1131570"/>
                    <a:pt x="5973866" y="1201103"/>
                    <a:pt x="6011014" y="1267778"/>
                  </a:cubicBezTo>
                  <a:cubicBezTo>
                    <a:pt x="6010061" y="1270635"/>
                    <a:pt x="6011014" y="1273493"/>
                    <a:pt x="6011966" y="1276350"/>
                  </a:cubicBezTo>
                  <a:cubicBezTo>
                    <a:pt x="5963389" y="1356360"/>
                    <a:pt x="5913859" y="1436370"/>
                    <a:pt x="5880521" y="1524953"/>
                  </a:cubicBezTo>
                  <a:cubicBezTo>
                    <a:pt x="5839564" y="1611630"/>
                    <a:pt x="5811941" y="1702118"/>
                    <a:pt x="5801464" y="1797368"/>
                  </a:cubicBezTo>
                  <a:cubicBezTo>
                    <a:pt x="5792891" y="1806893"/>
                    <a:pt x="5793844" y="1818323"/>
                    <a:pt x="5794796" y="1829753"/>
                  </a:cubicBezTo>
                  <a:cubicBezTo>
                    <a:pt x="5793844" y="1835468"/>
                    <a:pt x="5793844" y="1841183"/>
                    <a:pt x="5792891" y="1846898"/>
                  </a:cubicBezTo>
                  <a:cubicBezTo>
                    <a:pt x="5792891" y="1846898"/>
                    <a:pt x="5792891" y="1846898"/>
                    <a:pt x="5792891" y="1846898"/>
                  </a:cubicBezTo>
                  <a:cubicBezTo>
                    <a:pt x="5784319" y="1862138"/>
                    <a:pt x="5783366" y="1879283"/>
                    <a:pt x="5785271" y="1896428"/>
                  </a:cubicBezTo>
                  <a:cubicBezTo>
                    <a:pt x="5772889" y="1932623"/>
                    <a:pt x="5773841" y="1969770"/>
                    <a:pt x="5772889" y="2006918"/>
                  </a:cubicBezTo>
                  <a:cubicBezTo>
                    <a:pt x="5763364" y="2025968"/>
                    <a:pt x="5765269" y="2046923"/>
                    <a:pt x="5766221" y="2067878"/>
                  </a:cubicBezTo>
                  <a:cubicBezTo>
                    <a:pt x="5762411" y="2092643"/>
                    <a:pt x="5758601" y="2118360"/>
                    <a:pt x="5754791" y="2143125"/>
                  </a:cubicBezTo>
                  <a:cubicBezTo>
                    <a:pt x="5743361" y="2145030"/>
                    <a:pt x="5731931" y="2143125"/>
                    <a:pt x="5722406" y="2151698"/>
                  </a:cubicBezTo>
                  <a:cubicBezTo>
                    <a:pt x="5722406" y="2151698"/>
                    <a:pt x="5722406" y="2151698"/>
                    <a:pt x="5722406" y="2151698"/>
                  </a:cubicBezTo>
                  <a:cubicBezTo>
                    <a:pt x="5662398" y="2156460"/>
                    <a:pt x="5321403" y="2220278"/>
                    <a:pt x="5310926" y="2225993"/>
                  </a:cubicBezTo>
                  <a:cubicBezTo>
                    <a:pt x="5309021" y="2226945"/>
                    <a:pt x="5308069" y="2227898"/>
                    <a:pt x="5306164" y="2228850"/>
                  </a:cubicBezTo>
                  <a:cubicBezTo>
                    <a:pt x="5284256" y="2232660"/>
                    <a:pt x="5218534" y="2239328"/>
                    <a:pt x="5209009" y="2246948"/>
                  </a:cubicBezTo>
                  <a:cubicBezTo>
                    <a:pt x="5209009" y="2246948"/>
                    <a:pt x="5209009" y="2246948"/>
                    <a:pt x="5209009" y="2246948"/>
                  </a:cubicBezTo>
                  <a:cubicBezTo>
                    <a:pt x="5168051" y="2251710"/>
                    <a:pt x="5127094" y="2260283"/>
                    <a:pt x="5085184" y="2249805"/>
                  </a:cubicBezTo>
                  <a:cubicBezTo>
                    <a:pt x="5067086" y="2245043"/>
                    <a:pt x="5008984" y="2274570"/>
                    <a:pt x="5001364" y="2286000"/>
                  </a:cubicBezTo>
                  <a:cubicBezTo>
                    <a:pt x="4980409" y="2307908"/>
                    <a:pt x="4975646" y="2336483"/>
                    <a:pt x="4965169" y="2363153"/>
                  </a:cubicBezTo>
                  <a:cubicBezTo>
                    <a:pt x="4958501" y="2394585"/>
                    <a:pt x="4927069" y="2492693"/>
                    <a:pt x="4912781" y="2507933"/>
                  </a:cubicBezTo>
                  <a:cubicBezTo>
                    <a:pt x="4826103" y="2599373"/>
                    <a:pt x="4698469" y="2922270"/>
                    <a:pt x="4687039" y="2970848"/>
                  </a:cubicBezTo>
                  <a:cubicBezTo>
                    <a:pt x="4680371" y="2976563"/>
                    <a:pt x="4641319" y="3111818"/>
                    <a:pt x="4620364" y="3170873"/>
                  </a:cubicBezTo>
                  <a:cubicBezTo>
                    <a:pt x="4587978" y="3260408"/>
                    <a:pt x="4397478" y="3664268"/>
                    <a:pt x="4391764" y="3722370"/>
                  </a:cubicBezTo>
                  <a:cubicBezTo>
                    <a:pt x="4389859" y="3725228"/>
                    <a:pt x="4388906" y="3728085"/>
                    <a:pt x="4388906" y="3730943"/>
                  </a:cubicBezTo>
                  <a:cubicBezTo>
                    <a:pt x="4381286" y="3750945"/>
                    <a:pt x="4374619" y="3810000"/>
                    <a:pt x="4373666" y="3818573"/>
                  </a:cubicBezTo>
                  <a:cubicBezTo>
                    <a:pt x="4366998" y="3857625"/>
                    <a:pt x="4343186" y="3886200"/>
                    <a:pt x="4318421" y="3914775"/>
                  </a:cubicBezTo>
                  <a:cubicBezTo>
                    <a:pt x="4270796" y="3970020"/>
                    <a:pt x="4134589" y="4238625"/>
                    <a:pt x="4151733" y="4318635"/>
                  </a:cubicBezTo>
                  <a:cubicBezTo>
                    <a:pt x="4151733" y="4321493"/>
                    <a:pt x="4125064" y="4431983"/>
                    <a:pt x="4112681" y="4448175"/>
                  </a:cubicBezTo>
                  <a:cubicBezTo>
                    <a:pt x="4037433" y="4547235"/>
                    <a:pt x="3948851" y="4632008"/>
                    <a:pt x="3847886" y="4705350"/>
                  </a:cubicBezTo>
                  <a:cubicBezTo>
                    <a:pt x="3847886" y="4705350"/>
                    <a:pt x="3847886" y="4705350"/>
                    <a:pt x="3847886" y="4705350"/>
                  </a:cubicBezTo>
                  <a:cubicBezTo>
                    <a:pt x="3785973" y="4709160"/>
                    <a:pt x="3726918" y="4724400"/>
                    <a:pt x="3669768" y="4745355"/>
                  </a:cubicBezTo>
                  <a:cubicBezTo>
                    <a:pt x="3606903" y="4759643"/>
                    <a:pt x="3564993" y="4800600"/>
                    <a:pt x="3535466" y="4855845"/>
                  </a:cubicBezTo>
                  <a:cubicBezTo>
                    <a:pt x="3527846" y="4870133"/>
                    <a:pt x="3507843" y="4890135"/>
                    <a:pt x="3506891" y="4887278"/>
                  </a:cubicBezTo>
                  <a:cubicBezTo>
                    <a:pt x="3379256" y="4489133"/>
                    <a:pt x="3251621" y="4090988"/>
                    <a:pt x="3123986" y="3693795"/>
                  </a:cubicBezTo>
                  <a:cubicBezTo>
                    <a:pt x="3116366" y="3669030"/>
                    <a:pt x="3103983" y="3659505"/>
                    <a:pt x="3077314" y="3657600"/>
                  </a:cubicBezTo>
                  <a:cubicBezTo>
                    <a:pt x="2791564" y="3633788"/>
                    <a:pt x="444603" y="3435668"/>
                    <a:pt x="48363" y="3403283"/>
                  </a:cubicBezTo>
                  <a:cubicBezTo>
                    <a:pt x="-5929" y="3398520"/>
                    <a:pt x="-7834" y="3402330"/>
                    <a:pt x="10263" y="3453765"/>
                  </a:cubicBezTo>
                  <a:cubicBezTo>
                    <a:pt x="68366" y="3618548"/>
                    <a:pt x="722733" y="5509260"/>
                    <a:pt x="783693" y="5687378"/>
                  </a:cubicBezTo>
                  <a:cubicBezTo>
                    <a:pt x="797028" y="5724525"/>
                    <a:pt x="821793" y="5742623"/>
                    <a:pt x="858941" y="5751195"/>
                  </a:cubicBezTo>
                  <a:cubicBezTo>
                    <a:pt x="1196126" y="5827395"/>
                    <a:pt x="3562136" y="6356033"/>
                    <a:pt x="3812644" y="6414135"/>
                  </a:cubicBezTo>
                  <a:cubicBezTo>
                    <a:pt x="3835503" y="6419850"/>
                    <a:pt x="3858364" y="6423660"/>
                    <a:pt x="3882176" y="6414135"/>
                  </a:cubicBezTo>
                  <a:cubicBezTo>
                    <a:pt x="3978378" y="6374130"/>
                    <a:pt x="5427131" y="5882640"/>
                    <a:pt x="5439514" y="5869305"/>
                  </a:cubicBezTo>
                  <a:cubicBezTo>
                    <a:pt x="5436656" y="5863590"/>
                    <a:pt x="5498569" y="5767388"/>
                    <a:pt x="5500473" y="5750243"/>
                  </a:cubicBezTo>
                  <a:cubicBezTo>
                    <a:pt x="5514761" y="5647373"/>
                    <a:pt x="5511903" y="5643563"/>
                    <a:pt x="5409986" y="5628323"/>
                  </a:cubicBezTo>
                  <a:cubicBezTo>
                    <a:pt x="5058514" y="5574030"/>
                    <a:pt x="4707994" y="5520690"/>
                    <a:pt x="4356521" y="5469255"/>
                  </a:cubicBezTo>
                  <a:cubicBezTo>
                    <a:pt x="4266034" y="5455920"/>
                    <a:pt x="4175546" y="5434965"/>
                    <a:pt x="4083153" y="5431155"/>
                  </a:cubicBezTo>
                  <a:cubicBezTo>
                    <a:pt x="4077439" y="5432108"/>
                    <a:pt x="4023146" y="5385435"/>
                    <a:pt x="4065056" y="5359718"/>
                  </a:cubicBezTo>
                  <a:cubicBezTo>
                    <a:pt x="4068866" y="5359718"/>
                    <a:pt x="4120301" y="5326380"/>
                    <a:pt x="4126969" y="5299710"/>
                  </a:cubicBezTo>
                  <a:cubicBezTo>
                    <a:pt x="4135541" y="5267325"/>
                    <a:pt x="4155544" y="5253990"/>
                    <a:pt x="4185071" y="5245418"/>
                  </a:cubicBezTo>
                  <a:cubicBezTo>
                    <a:pt x="4251746" y="5226368"/>
                    <a:pt x="4318421" y="5204460"/>
                    <a:pt x="4386048" y="5192078"/>
                  </a:cubicBezTo>
                  <a:cubicBezTo>
                    <a:pt x="4443198" y="5181600"/>
                    <a:pt x="4478441" y="5154930"/>
                    <a:pt x="4485109" y="5096828"/>
                  </a:cubicBezTo>
                  <a:cubicBezTo>
                    <a:pt x="4490823" y="5081588"/>
                    <a:pt x="4499396" y="5043488"/>
                    <a:pt x="4500348" y="5039678"/>
                  </a:cubicBezTo>
                  <a:cubicBezTo>
                    <a:pt x="4511778" y="5033963"/>
                    <a:pt x="4640366" y="4949190"/>
                    <a:pt x="4657511" y="4881563"/>
                  </a:cubicBezTo>
                  <a:cubicBezTo>
                    <a:pt x="4657511" y="4881563"/>
                    <a:pt x="4657511" y="4881563"/>
                    <a:pt x="4657511" y="4880610"/>
                  </a:cubicBezTo>
                  <a:cubicBezTo>
                    <a:pt x="4659416" y="4880610"/>
                    <a:pt x="4685134" y="4797743"/>
                    <a:pt x="4685134" y="4792028"/>
                  </a:cubicBezTo>
                  <a:cubicBezTo>
                    <a:pt x="4694659" y="4772025"/>
                    <a:pt x="4710851" y="4756785"/>
                    <a:pt x="4729901" y="4742498"/>
                  </a:cubicBezTo>
                  <a:cubicBezTo>
                    <a:pt x="4836581" y="4663440"/>
                    <a:pt x="5026128" y="4291965"/>
                    <a:pt x="5028034" y="4289108"/>
                  </a:cubicBezTo>
                  <a:cubicBezTo>
                    <a:pt x="5040416" y="4272915"/>
                    <a:pt x="5043273" y="4254818"/>
                    <a:pt x="5041369" y="4235768"/>
                  </a:cubicBezTo>
                  <a:cubicBezTo>
                    <a:pt x="5040416" y="4232910"/>
                    <a:pt x="5088994" y="4015740"/>
                    <a:pt x="5100423" y="3920490"/>
                  </a:cubicBezTo>
                  <a:cubicBezTo>
                    <a:pt x="5104234" y="3910965"/>
                    <a:pt x="5139476" y="3823335"/>
                    <a:pt x="5154716" y="3794760"/>
                  </a:cubicBezTo>
                  <a:cubicBezTo>
                    <a:pt x="5181386" y="3772853"/>
                    <a:pt x="5205198" y="3748088"/>
                    <a:pt x="5224248" y="3719513"/>
                  </a:cubicBezTo>
                  <a:cubicBezTo>
                    <a:pt x="5247109" y="3740468"/>
                    <a:pt x="5233773" y="3769995"/>
                    <a:pt x="5241394" y="3794760"/>
                  </a:cubicBezTo>
                  <a:cubicBezTo>
                    <a:pt x="5241394" y="3801428"/>
                    <a:pt x="5239489" y="3874770"/>
                    <a:pt x="5235678" y="3905250"/>
                  </a:cubicBezTo>
                  <a:cubicBezTo>
                    <a:pt x="5234726" y="3915728"/>
                    <a:pt x="5239489" y="3988118"/>
                    <a:pt x="5229964" y="4012883"/>
                  </a:cubicBezTo>
                  <a:cubicBezTo>
                    <a:pt x="5219486" y="4065270"/>
                    <a:pt x="5198531" y="4115753"/>
                    <a:pt x="5192816" y="4169093"/>
                  </a:cubicBezTo>
                  <a:cubicBezTo>
                    <a:pt x="5194721" y="4172903"/>
                    <a:pt x="5161384" y="4284345"/>
                    <a:pt x="5158526" y="4288155"/>
                  </a:cubicBezTo>
                  <a:cubicBezTo>
                    <a:pt x="5119473" y="4337685"/>
                    <a:pt x="5117569" y="4396740"/>
                    <a:pt x="5112806" y="4455795"/>
                  </a:cubicBezTo>
                  <a:cubicBezTo>
                    <a:pt x="5111853" y="4461510"/>
                    <a:pt x="5102328" y="4538663"/>
                    <a:pt x="5102328" y="4551045"/>
                  </a:cubicBezTo>
                  <a:cubicBezTo>
                    <a:pt x="5101376" y="4561523"/>
                    <a:pt x="5106139" y="4607243"/>
                    <a:pt x="5102328" y="4606290"/>
                  </a:cubicBezTo>
                  <a:cubicBezTo>
                    <a:pt x="5088994" y="4625340"/>
                    <a:pt x="5089946" y="4848225"/>
                    <a:pt x="5086136" y="4851083"/>
                  </a:cubicBezTo>
                  <a:cubicBezTo>
                    <a:pt x="5078516" y="4900613"/>
                    <a:pt x="5083278" y="5044440"/>
                    <a:pt x="5083278" y="5066348"/>
                  </a:cubicBezTo>
                  <a:cubicBezTo>
                    <a:pt x="5083278" y="5172075"/>
                    <a:pt x="5083278" y="5172075"/>
                    <a:pt x="5190911" y="5172075"/>
                  </a:cubicBezTo>
                  <a:cubicBezTo>
                    <a:pt x="5940528" y="5172075"/>
                    <a:pt x="7475006" y="5172075"/>
                    <a:pt x="7493103" y="5171123"/>
                  </a:cubicBezTo>
                  <a:cubicBezTo>
                    <a:pt x="7530251" y="5170170"/>
                    <a:pt x="7550253" y="5153978"/>
                    <a:pt x="7540728" y="5113973"/>
                  </a:cubicBezTo>
                  <a:cubicBezTo>
                    <a:pt x="7538823" y="5087303"/>
                    <a:pt x="7544539" y="5060633"/>
                    <a:pt x="7531203" y="5035868"/>
                  </a:cubicBezTo>
                  <a:cubicBezTo>
                    <a:pt x="7529298" y="5033010"/>
                    <a:pt x="7526441" y="4953000"/>
                    <a:pt x="7530251" y="4920615"/>
                  </a:cubicBezTo>
                  <a:cubicBezTo>
                    <a:pt x="7530251" y="4893945"/>
                    <a:pt x="7519773" y="4828223"/>
                    <a:pt x="7515964" y="4822508"/>
                  </a:cubicBezTo>
                  <a:cubicBezTo>
                    <a:pt x="7515964" y="4748213"/>
                    <a:pt x="7527394" y="4462463"/>
                    <a:pt x="7527394" y="4438650"/>
                  </a:cubicBezTo>
                  <a:cubicBezTo>
                    <a:pt x="7531203" y="4432935"/>
                    <a:pt x="7638836" y="4023360"/>
                    <a:pt x="7640741" y="4023360"/>
                  </a:cubicBezTo>
                  <a:cubicBezTo>
                    <a:pt x="7640741" y="4024313"/>
                    <a:pt x="7640741" y="4025265"/>
                    <a:pt x="7640741" y="4026218"/>
                  </a:cubicBezTo>
                  <a:cubicBezTo>
                    <a:pt x="7653123" y="4068128"/>
                    <a:pt x="7693128" y="4152900"/>
                    <a:pt x="7695986" y="4155758"/>
                  </a:cubicBezTo>
                  <a:cubicBezTo>
                    <a:pt x="7695034" y="4184333"/>
                    <a:pt x="7801714" y="4412933"/>
                    <a:pt x="7802666" y="4413885"/>
                  </a:cubicBezTo>
                  <a:cubicBezTo>
                    <a:pt x="7826478" y="4495800"/>
                    <a:pt x="7801714" y="4456748"/>
                    <a:pt x="7836956" y="4534853"/>
                  </a:cubicBezTo>
                  <a:cubicBezTo>
                    <a:pt x="7836003" y="4539615"/>
                    <a:pt x="7885534" y="4655820"/>
                    <a:pt x="7897916" y="4672965"/>
                  </a:cubicBezTo>
                  <a:cubicBezTo>
                    <a:pt x="7944589" y="4787265"/>
                    <a:pt x="8016978" y="4935855"/>
                    <a:pt x="8019836" y="4934903"/>
                  </a:cubicBezTo>
                  <a:cubicBezTo>
                    <a:pt x="8132231" y="5106353"/>
                    <a:pt x="8221766" y="5200650"/>
                    <a:pt x="8265581" y="5229225"/>
                  </a:cubicBezTo>
                  <a:cubicBezTo>
                    <a:pt x="8268439" y="5229225"/>
                    <a:pt x="8308444" y="5266373"/>
                    <a:pt x="8308444" y="5270183"/>
                  </a:cubicBezTo>
                  <a:cubicBezTo>
                    <a:pt x="8322731" y="5306378"/>
                    <a:pt x="8289394" y="5299710"/>
                    <a:pt x="8274153" y="5303520"/>
                  </a:cubicBezTo>
                  <a:cubicBezTo>
                    <a:pt x="8111276" y="5343525"/>
                    <a:pt x="7950303" y="5387340"/>
                    <a:pt x="7787426" y="5428298"/>
                  </a:cubicBezTo>
                  <a:cubicBezTo>
                    <a:pt x="7758851" y="5435918"/>
                    <a:pt x="7733134" y="5445443"/>
                    <a:pt x="7721703" y="5471160"/>
                  </a:cubicBezTo>
                  <a:cubicBezTo>
                    <a:pt x="7721703" y="5471160"/>
                    <a:pt x="7721703" y="5471160"/>
                    <a:pt x="7721703" y="5471160"/>
                  </a:cubicBezTo>
                  <a:cubicBezTo>
                    <a:pt x="7721703" y="5471160"/>
                    <a:pt x="7721703" y="5471160"/>
                    <a:pt x="7721703" y="5472113"/>
                  </a:cubicBezTo>
                  <a:cubicBezTo>
                    <a:pt x="7719798" y="5476875"/>
                    <a:pt x="7711226" y="5553075"/>
                    <a:pt x="7720751" y="5585460"/>
                  </a:cubicBezTo>
                  <a:cubicBezTo>
                    <a:pt x="7743611" y="5622608"/>
                    <a:pt x="7885534" y="5739765"/>
                    <a:pt x="7937921" y="5749290"/>
                  </a:cubicBezTo>
                  <a:cubicBezTo>
                    <a:pt x="8046506" y="5769293"/>
                    <a:pt x="8536091" y="5876925"/>
                    <a:pt x="8677061" y="5865495"/>
                  </a:cubicBezTo>
                  <a:cubicBezTo>
                    <a:pt x="8724686" y="5861685"/>
                    <a:pt x="8771358" y="5853113"/>
                    <a:pt x="8818983" y="5855018"/>
                  </a:cubicBezTo>
                  <a:cubicBezTo>
                    <a:pt x="8849463" y="5855970"/>
                    <a:pt x="8865656" y="5865495"/>
                    <a:pt x="8869466" y="5896928"/>
                  </a:cubicBezTo>
                  <a:cubicBezTo>
                    <a:pt x="8875181" y="5945505"/>
                    <a:pt x="8882800" y="5994083"/>
                    <a:pt x="8889469" y="6042660"/>
                  </a:cubicBezTo>
                  <a:cubicBezTo>
                    <a:pt x="8893279" y="6075998"/>
                    <a:pt x="8904708" y="6104573"/>
                    <a:pt x="8942808" y="6113145"/>
                  </a:cubicBezTo>
                  <a:cubicBezTo>
                    <a:pt x="8995196" y="6125528"/>
                    <a:pt x="9045679" y="6144578"/>
                    <a:pt x="9099019" y="6154103"/>
                  </a:cubicBezTo>
                  <a:cubicBezTo>
                    <a:pt x="9149500" y="6162675"/>
                    <a:pt x="9242846" y="6126480"/>
                    <a:pt x="9242846" y="6126480"/>
                  </a:cubicBezTo>
                  <a:cubicBezTo>
                    <a:pt x="9287613" y="6126480"/>
                    <a:pt x="9319046" y="6111240"/>
                    <a:pt x="9308569" y="6058853"/>
                  </a:cubicBezTo>
                  <a:cubicBezTo>
                    <a:pt x="9303806" y="6035993"/>
                    <a:pt x="9346669" y="6026468"/>
                    <a:pt x="9356194" y="6027420"/>
                  </a:cubicBezTo>
                  <a:cubicBezTo>
                    <a:pt x="9378100" y="6028373"/>
                    <a:pt x="9400008" y="6025515"/>
                    <a:pt x="9422869" y="6022658"/>
                  </a:cubicBezTo>
                  <a:cubicBezTo>
                    <a:pt x="9649563" y="5992178"/>
                    <a:pt x="9875306" y="5959793"/>
                    <a:pt x="10102000" y="5926455"/>
                  </a:cubicBezTo>
                  <a:cubicBezTo>
                    <a:pt x="10142006" y="5920740"/>
                    <a:pt x="10166771" y="5928360"/>
                    <a:pt x="10171533" y="5972175"/>
                  </a:cubicBezTo>
                  <a:cubicBezTo>
                    <a:pt x="10175344" y="6005513"/>
                    <a:pt x="10196298" y="6016943"/>
                    <a:pt x="10227731" y="6017895"/>
                  </a:cubicBezTo>
                  <a:cubicBezTo>
                    <a:pt x="10262973" y="6018848"/>
                    <a:pt x="10297263" y="6011228"/>
                    <a:pt x="10331554" y="6008370"/>
                  </a:cubicBezTo>
                  <a:cubicBezTo>
                    <a:pt x="10384894" y="6004560"/>
                    <a:pt x="10399181" y="5991225"/>
                    <a:pt x="10399181" y="5937885"/>
                  </a:cubicBezTo>
                  <a:cubicBezTo>
                    <a:pt x="10402038" y="5715953"/>
                    <a:pt x="10401086" y="5496878"/>
                    <a:pt x="10401086" y="5277803"/>
                  </a:cubicBezTo>
                  <a:close/>
                  <a:moveTo>
                    <a:pt x="5120426" y="4653915"/>
                  </a:moveTo>
                  <a:cubicBezTo>
                    <a:pt x="5120426" y="4652963"/>
                    <a:pt x="5120426" y="4652010"/>
                    <a:pt x="5120426" y="4650105"/>
                  </a:cubicBezTo>
                  <a:cubicBezTo>
                    <a:pt x="5120426" y="4651058"/>
                    <a:pt x="5120426" y="4651058"/>
                    <a:pt x="5121378" y="4652010"/>
                  </a:cubicBezTo>
                  <a:cubicBezTo>
                    <a:pt x="5121378" y="4652010"/>
                    <a:pt x="5120426" y="4652963"/>
                    <a:pt x="5120426" y="4653915"/>
                  </a:cubicBezTo>
                  <a:close/>
                  <a:moveTo>
                    <a:pt x="5252823" y="3790950"/>
                  </a:moveTo>
                  <a:cubicBezTo>
                    <a:pt x="5252823" y="3790950"/>
                    <a:pt x="5252823" y="3791903"/>
                    <a:pt x="5252823" y="3790950"/>
                  </a:cubicBezTo>
                  <a:cubicBezTo>
                    <a:pt x="5251871" y="3791903"/>
                    <a:pt x="5251871" y="3791903"/>
                    <a:pt x="5250919" y="3791903"/>
                  </a:cubicBezTo>
                  <a:cubicBezTo>
                    <a:pt x="5251871" y="3791903"/>
                    <a:pt x="5252823" y="3790950"/>
                    <a:pt x="5252823" y="3790950"/>
                  </a:cubicBezTo>
                  <a:cubicBezTo>
                    <a:pt x="5252823" y="3790950"/>
                    <a:pt x="5252823" y="3790950"/>
                    <a:pt x="5252823" y="3790950"/>
                  </a:cubicBezTo>
                  <a:close/>
                  <a:moveTo>
                    <a:pt x="5253776" y="3801428"/>
                  </a:move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ubicBezTo>
                    <a:pt x="5253776" y="3801428"/>
                    <a:pt x="5253776" y="3801428"/>
                    <a:pt x="5253776" y="3801428"/>
                  </a:cubicBezTo>
                  <a:close/>
                  <a:moveTo>
                    <a:pt x="7520726" y="5030153"/>
                  </a:moveTo>
                  <a:cubicBezTo>
                    <a:pt x="7520726" y="5030153"/>
                    <a:pt x="7520726" y="5030153"/>
                    <a:pt x="7520726" y="5030153"/>
                  </a:cubicBezTo>
                  <a:cubicBezTo>
                    <a:pt x="7520726" y="5030153"/>
                    <a:pt x="7520726" y="5030153"/>
                    <a:pt x="7520726" y="5030153"/>
                  </a:cubicBezTo>
                  <a:cubicBezTo>
                    <a:pt x="7520726" y="5030153"/>
                    <a:pt x="7520726" y="5030153"/>
                    <a:pt x="7520726" y="5030153"/>
                  </a:cubicBezTo>
                  <a:close/>
                  <a:moveTo>
                    <a:pt x="7243548" y="2096453"/>
                  </a:moveTo>
                  <a:cubicBezTo>
                    <a:pt x="7243548" y="2095500"/>
                    <a:pt x="7243548" y="2095500"/>
                    <a:pt x="7243548" y="2096453"/>
                  </a:cubicBezTo>
                  <a:cubicBezTo>
                    <a:pt x="7227356" y="2051685"/>
                    <a:pt x="7243548" y="2016443"/>
                    <a:pt x="7273076" y="1983105"/>
                  </a:cubicBezTo>
                  <a:cubicBezTo>
                    <a:pt x="7277839" y="1977390"/>
                    <a:pt x="7281648" y="1969770"/>
                    <a:pt x="7281648" y="1962150"/>
                  </a:cubicBezTo>
                  <a:cubicBezTo>
                    <a:pt x="7292126" y="1971675"/>
                    <a:pt x="7301651" y="1981200"/>
                    <a:pt x="7311176" y="1991678"/>
                  </a:cubicBezTo>
                  <a:lnTo>
                    <a:pt x="7311176" y="1991678"/>
                  </a:lnTo>
                  <a:cubicBezTo>
                    <a:pt x="7314986" y="1999298"/>
                    <a:pt x="7319748" y="2003108"/>
                    <a:pt x="7328321" y="2002155"/>
                  </a:cubicBezTo>
                  <a:cubicBezTo>
                    <a:pt x="7339751" y="2006918"/>
                    <a:pt x="7351181" y="2010728"/>
                    <a:pt x="7368326" y="2017395"/>
                  </a:cubicBezTo>
                  <a:cubicBezTo>
                    <a:pt x="7321653" y="2038350"/>
                    <a:pt x="7280696" y="2064068"/>
                    <a:pt x="7243548" y="2096453"/>
                  </a:cubicBezTo>
                  <a:close/>
                  <a:moveTo>
                    <a:pt x="7532156" y="1809750"/>
                  </a:moveTo>
                  <a:cubicBezTo>
                    <a:pt x="7492151" y="1830705"/>
                    <a:pt x="7453098" y="1853565"/>
                    <a:pt x="7414046" y="1876425"/>
                  </a:cubicBezTo>
                  <a:cubicBezTo>
                    <a:pt x="7376898" y="1888808"/>
                    <a:pt x="7339751" y="1901190"/>
                    <a:pt x="7302603" y="1913573"/>
                  </a:cubicBezTo>
                  <a:cubicBezTo>
                    <a:pt x="7344514" y="1848803"/>
                    <a:pt x="7385471" y="1784033"/>
                    <a:pt x="7427381" y="1719263"/>
                  </a:cubicBezTo>
                  <a:cubicBezTo>
                    <a:pt x="7439764" y="1721168"/>
                    <a:pt x="7452146" y="1723073"/>
                    <a:pt x="7463576" y="1725930"/>
                  </a:cubicBezTo>
                  <a:cubicBezTo>
                    <a:pt x="7485484" y="1744028"/>
                    <a:pt x="7515964" y="1744980"/>
                    <a:pt x="7536919" y="1766888"/>
                  </a:cubicBezTo>
                  <a:cubicBezTo>
                    <a:pt x="7552159" y="1784985"/>
                    <a:pt x="7559778" y="1795463"/>
                    <a:pt x="7532156" y="1809750"/>
                  </a:cubicBezTo>
                  <a:close/>
                  <a:moveTo>
                    <a:pt x="7635026" y="2258378"/>
                  </a:moveTo>
                  <a:cubicBezTo>
                    <a:pt x="7634073" y="2264093"/>
                    <a:pt x="7634073" y="2269808"/>
                    <a:pt x="7633121" y="2275523"/>
                  </a:cubicBezTo>
                  <a:cubicBezTo>
                    <a:pt x="7626453" y="2285048"/>
                    <a:pt x="7624548" y="2294573"/>
                    <a:pt x="7625501" y="2306003"/>
                  </a:cubicBezTo>
                  <a:cubicBezTo>
                    <a:pt x="7610261" y="2336483"/>
                    <a:pt x="7592164" y="2366010"/>
                    <a:pt x="7555969" y="2381250"/>
                  </a:cubicBezTo>
                  <a:cubicBezTo>
                    <a:pt x="7543586" y="2325053"/>
                    <a:pt x="7547396" y="2276475"/>
                    <a:pt x="7591211" y="2235518"/>
                  </a:cubicBezTo>
                  <a:cubicBezTo>
                    <a:pt x="7604546" y="2223135"/>
                    <a:pt x="7613119" y="2205990"/>
                    <a:pt x="7624548" y="2190750"/>
                  </a:cubicBezTo>
                  <a:cubicBezTo>
                    <a:pt x="7624548" y="2190750"/>
                    <a:pt x="7624548" y="2190750"/>
                    <a:pt x="7624548" y="2190750"/>
                  </a:cubicBezTo>
                  <a:cubicBezTo>
                    <a:pt x="7647409" y="2210753"/>
                    <a:pt x="7626453" y="2236470"/>
                    <a:pt x="7635026" y="2258378"/>
                  </a:cubicBezTo>
                  <a:close/>
                  <a:moveTo>
                    <a:pt x="7758851" y="1743075"/>
                  </a:moveTo>
                  <a:cubicBezTo>
                    <a:pt x="7758851" y="1743075"/>
                    <a:pt x="7757898" y="1742123"/>
                    <a:pt x="7757898" y="1742123"/>
                  </a:cubicBezTo>
                  <a:cubicBezTo>
                    <a:pt x="7757898" y="1742123"/>
                    <a:pt x="7757898" y="1742123"/>
                    <a:pt x="7757898" y="1741170"/>
                  </a:cubicBezTo>
                  <a:cubicBezTo>
                    <a:pt x="7757898" y="1742123"/>
                    <a:pt x="7758851" y="1742123"/>
                    <a:pt x="7758851" y="1743075"/>
                  </a:cubicBezTo>
                  <a:cubicBezTo>
                    <a:pt x="7758851" y="1743075"/>
                    <a:pt x="7758851" y="1743075"/>
                    <a:pt x="7758851" y="1743075"/>
                  </a:cubicBezTo>
                  <a:close/>
                  <a:moveTo>
                    <a:pt x="9201888" y="6113145"/>
                  </a:moveTo>
                  <a:cubicBezTo>
                    <a:pt x="9201888" y="6113145"/>
                    <a:pt x="9200936" y="6113145"/>
                    <a:pt x="9201888" y="6113145"/>
                  </a:cubicBezTo>
                  <a:cubicBezTo>
                    <a:pt x="9201888" y="6112193"/>
                    <a:pt x="9201888" y="6112193"/>
                    <a:pt x="9201888" y="6113145"/>
                  </a:cubicBezTo>
                  <a:cubicBezTo>
                    <a:pt x="9201888" y="6112193"/>
                    <a:pt x="9201888" y="6113145"/>
                    <a:pt x="9201888" y="6113145"/>
                  </a:cubicBezTo>
                  <a:close/>
                  <a:moveTo>
                    <a:pt x="9740050" y="5124450"/>
                  </a:moveTo>
                  <a:cubicBezTo>
                    <a:pt x="9733383" y="5117783"/>
                    <a:pt x="9089494" y="5115878"/>
                    <a:pt x="8798029" y="5114925"/>
                  </a:cubicBezTo>
                  <a:cubicBezTo>
                    <a:pt x="8795171" y="5104448"/>
                    <a:pt x="8874229" y="4975860"/>
                    <a:pt x="8872323" y="4905375"/>
                  </a:cubicBezTo>
                  <a:cubicBezTo>
                    <a:pt x="8877086" y="4879658"/>
                    <a:pt x="8853273" y="4698683"/>
                    <a:pt x="8845654" y="4692015"/>
                  </a:cubicBezTo>
                  <a:cubicBezTo>
                    <a:pt x="8826604" y="4610100"/>
                    <a:pt x="8740879" y="4419600"/>
                    <a:pt x="8737069" y="4410075"/>
                  </a:cubicBezTo>
                  <a:cubicBezTo>
                    <a:pt x="8730400" y="4394835"/>
                    <a:pt x="8723733" y="4378643"/>
                    <a:pt x="8715161" y="4363403"/>
                  </a:cubicBezTo>
                  <a:cubicBezTo>
                    <a:pt x="8666583" y="4273868"/>
                    <a:pt x="8567523" y="4095750"/>
                    <a:pt x="8567523" y="4095750"/>
                  </a:cubicBezTo>
                  <a:cubicBezTo>
                    <a:pt x="8567523" y="4095750"/>
                    <a:pt x="8567523" y="4089083"/>
                    <a:pt x="8567523" y="4085273"/>
                  </a:cubicBezTo>
                  <a:cubicBezTo>
                    <a:pt x="8573238" y="4057650"/>
                    <a:pt x="8585621" y="4071938"/>
                    <a:pt x="8596098" y="4081463"/>
                  </a:cubicBezTo>
                  <a:cubicBezTo>
                    <a:pt x="8678013" y="4153853"/>
                    <a:pt x="9679091" y="5034915"/>
                    <a:pt x="9721000" y="5074920"/>
                  </a:cubicBezTo>
                  <a:cubicBezTo>
                    <a:pt x="9733383" y="5087303"/>
                    <a:pt x="9767673" y="5095875"/>
                    <a:pt x="9740050" y="5124450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3E27601-C3EA-4A5E-BADB-0556107E2067}"/>
              </a:ext>
            </a:extLst>
          </p:cNvPr>
          <p:cNvGrpSpPr/>
          <p:nvPr/>
        </p:nvGrpSpPr>
        <p:grpSpPr>
          <a:xfrm>
            <a:off x="6839767" y="1263376"/>
            <a:ext cx="2928617" cy="2442766"/>
            <a:chOff x="5086352" y="892772"/>
            <a:chExt cx="6580350" cy="5488684"/>
          </a:xfrm>
        </p:grpSpPr>
        <p:grpSp>
          <p:nvGrpSpPr>
            <p:cNvPr id="104" name="Graphic 166">
              <a:extLst>
                <a:ext uri="{FF2B5EF4-FFF2-40B4-BE49-F238E27FC236}">
                  <a16:creationId xmlns:a16="http://schemas.microsoft.com/office/drawing/2014/main" id="{23AB54C6-6403-4040-A274-E416780EBBAE}"/>
                </a:ext>
              </a:extLst>
            </p:cNvPr>
            <p:cNvGrpSpPr/>
            <p:nvPr/>
          </p:nvGrpSpPr>
          <p:grpSpPr>
            <a:xfrm rot="10800000">
              <a:off x="5431463" y="1738831"/>
              <a:ext cx="4246247" cy="908201"/>
              <a:chOff x="4298394" y="3045618"/>
              <a:chExt cx="3591640" cy="768191"/>
            </a:xfrm>
            <a:solidFill>
              <a:schemeClr val="accent1"/>
            </a:solidFill>
          </p:grpSpPr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9BA3EAE3-B177-4424-AF49-4ABC6C732708}"/>
                  </a:ext>
                </a:extLst>
              </p:cNvPr>
              <p:cNvSpPr/>
              <p:nvPr/>
            </p:nvSpPr>
            <p:spPr>
              <a:xfrm>
                <a:off x="4401979" y="3311365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1AD1FCB5-05B5-42FA-A4C7-445AF3A6FF69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7E82F167-EE42-465D-9320-7EE92534B0FA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30E4E38B-D659-4915-8E81-1B45D356EAAB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5C4E7C2B-EBD1-4BBA-921E-74F02057CC6B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207BA3F2-EED8-4E0D-A4B0-A38CB6BBE215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D40A42DD-D5DA-4E93-9664-645336CFE580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952D4559-5593-432F-8FCC-2151D7FA44BD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C954A9DE-8CE4-4B54-83BD-26F2D9219384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1C5C87C1-ABE9-418C-8B99-5F2F1521ED86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05173DB6-8422-4424-912E-DD0B298F5E86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B4F12412-B614-40DC-8887-800B5306B0AF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9395C421-D343-434A-9CB7-0FFF14E2BF17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5597F5B0-03CF-49C9-B7F9-2E44C7F93BC5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4C0E2007-C141-4DC4-B908-7901F6EB137A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5B08F651-B968-4A4E-801A-BA4DB51C025B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18328A93-0F96-4C0C-B19B-4BF4BC29A465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CB5FDE3D-0211-4862-AE07-9656A3735145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3B8A91BB-2CB1-4382-9929-BAEDBBBE54FF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05D42810-799F-44B9-B2CB-E928C92CCD68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144" name="Graphic 143">
              <a:extLst>
                <a:ext uri="{FF2B5EF4-FFF2-40B4-BE49-F238E27FC236}">
                  <a16:creationId xmlns:a16="http://schemas.microsoft.com/office/drawing/2014/main" id="{280EECDC-F643-493F-8E24-DE555773E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086352" y="2530943"/>
              <a:ext cx="4256663" cy="912142"/>
            </a:xfrm>
            <a:prstGeom prst="rect">
              <a:avLst/>
            </a:prstGeom>
          </p:spPr>
        </p:pic>
        <p:pic>
          <p:nvPicPr>
            <p:cNvPr id="145" name="Graphic 144">
              <a:extLst>
                <a:ext uri="{FF2B5EF4-FFF2-40B4-BE49-F238E27FC236}">
                  <a16:creationId xmlns:a16="http://schemas.microsoft.com/office/drawing/2014/main" id="{D66D5039-94D2-497F-AB15-69AEB8ECD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916911" y="3562591"/>
              <a:ext cx="4256663" cy="912142"/>
            </a:xfrm>
            <a:prstGeom prst="rect">
              <a:avLst/>
            </a:prstGeom>
          </p:spPr>
        </p:pic>
        <p:pic>
          <p:nvPicPr>
            <p:cNvPr id="146" name="Graphic 145">
              <a:extLst>
                <a:ext uri="{FF2B5EF4-FFF2-40B4-BE49-F238E27FC236}">
                  <a16:creationId xmlns:a16="http://schemas.microsoft.com/office/drawing/2014/main" id="{BFA4B6D6-AED8-4C82-ACC7-333934D78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32344" y="4299425"/>
              <a:ext cx="4256663" cy="912142"/>
            </a:xfrm>
            <a:prstGeom prst="rect">
              <a:avLst/>
            </a:prstGeom>
          </p:spPr>
        </p:pic>
        <p:grpSp>
          <p:nvGrpSpPr>
            <p:cNvPr id="147" name="Graphic 166">
              <a:extLst>
                <a:ext uri="{FF2B5EF4-FFF2-40B4-BE49-F238E27FC236}">
                  <a16:creationId xmlns:a16="http://schemas.microsoft.com/office/drawing/2014/main" id="{1315B199-24A7-4920-A251-7499F250B90B}"/>
                </a:ext>
              </a:extLst>
            </p:cNvPr>
            <p:cNvGrpSpPr/>
            <p:nvPr/>
          </p:nvGrpSpPr>
          <p:grpSpPr>
            <a:xfrm rot="10800000">
              <a:off x="5470210" y="2723076"/>
              <a:ext cx="4246247" cy="908201"/>
              <a:chOff x="4298394" y="3045618"/>
              <a:chExt cx="3591640" cy="768191"/>
            </a:xfrm>
            <a:solidFill>
              <a:schemeClr val="accent1"/>
            </a:solidFill>
          </p:grpSpPr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1AD19E65-5164-440A-9206-21D0EC123B6A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1E16BBCE-E56D-4B45-82CD-564DB2624548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5B33AD33-8072-49BF-92CB-E035BF5490D2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CBB5FECB-A5FA-4495-AD8A-782D405BBCD4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91A6610F-BB00-4230-B7CF-5195D0BCA2EB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0974C321-A42C-4DDC-BC62-A33626003D52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1ABF9DDB-54FB-4975-A6F5-75B3E47EDCDC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98CBF965-16F5-4248-AA0B-CFCFE0A6F9FC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5312F389-5252-45E7-B13F-60707F5905B8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C23CC829-CF3D-44D0-B862-A8747D80F4C5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7ECF7FA1-236D-46C4-BADD-5B1F3F2DD25E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83C4C38E-4B3C-43F9-95E8-C8DC32585920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764F9A21-9B40-496A-91D5-E24832EF271B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1675700C-9A9B-4EA6-AE98-F73BA2F8CF62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149FE1CD-ED68-4AAD-BF0C-9F37757BBD4F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19F204AA-1A5B-44BC-B1DD-8CB78B0CF6A8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8F8C8988-6A3C-43F4-9D5E-B93E0B8A2A36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C8923E80-B226-4C7A-9D80-D5950AB40A4F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C44873C2-5243-4960-AEEC-98483D8CC717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FFD0248F-4DC7-439A-ABF5-0C483DD0EDCC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4" name="Graphic 166">
              <a:extLst>
                <a:ext uri="{FF2B5EF4-FFF2-40B4-BE49-F238E27FC236}">
                  <a16:creationId xmlns:a16="http://schemas.microsoft.com/office/drawing/2014/main" id="{968A663E-4FA7-44AA-8035-B53BD95E4D55}"/>
                </a:ext>
              </a:extLst>
            </p:cNvPr>
            <p:cNvGrpSpPr/>
            <p:nvPr/>
          </p:nvGrpSpPr>
          <p:grpSpPr>
            <a:xfrm>
              <a:off x="6534891" y="892772"/>
              <a:ext cx="3163015" cy="676516"/>
              <a:chOff x="4298394" y="3045618"/>
              <a:chExt cx="3591640" cy="768191"/>
            </a:xfrm>
            <a:solidFill>
              <a:schemeClr val="accent1"/>
            </a:solidFill>
          </p:grpSpPr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23A6AAB1-7BC4-45AF-85D3-5DAC12FB56EC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4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C7D70601-EFFF-4FC3-83B0-ECBEDE620E46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BDCB51A2-4F58-4893-8FF3-46DE604B38B5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D834EF9F-977F-4CDA-AD35-AD73B07FFA67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7771E73E-23FB-4514-B9A8-0386ECAC1CFD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23031367-CADE-4C78-AEE3-A5CF70CD8207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62056137-3D13-499B-A798-4D9171E1E9B5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76F67700-A1E7-4135-89C7-4D5D7AE5BFEC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ACE00888-C929-4652-96B9-C70C13B4DCDE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252D2603-C5B5-4830-A792-4B2AD83F7FDB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38B0B103-A51A-431D-ADF6-AFB6386B4FD0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FE1C5B12-F38C-47C3-8653-150872921BCB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91D01A8D-540A-4A76-872F-27D66759009B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942C2024-EBA1-4160-AF1A-D8DC4BEA1090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0F3DF81F-1CDA-4651-B311-F0989A3C53CD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D7B800EF-46F2-4813-90BE-C6216089AE0D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67DB8237-3CBE-4C42-A9D0-4292476392EE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A069D6A9-D216-43A5-A4D5-4F423F8E9A99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1922C443-53B5-4FFC-95B3-B76E855FC112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4978F3BC-FC7D-4FEB-B315-8BD31409A7FE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5" name="Graphic 234">
              <a:extLst>
                <a:ext uri="{FF2B5EF4-FFF2-40B4-BE49-F238E27FC236}">
                  <a16:creationId xmlns:a16="http://schemas.microsoft.com/office/drawing/2014/main" id="{4B00700D-3C2D-4655-8440-1A4449C6A148}"/>
                </a:ext>
              </a:extLst>
            </p:cNvPr>
            <p:cNvGrpSpPr/>
            <p:nvPr/>
          </p:nvGrpSpPr>
          <p:grpSpPr>
            <a:xfrm>
              <a:off x="5722963" y="1142562"/>
              <a:ext cx="4140178" cy="1411804"/>
              <a:chOff x="7533181" y="1351306"/>
              <a:chExt cx="4265296" cy="1454469"/>
            </a:xfrm>
            <a:solidFill>
              <a:schemeClr val="accent1"/>
            </a:solidFill>
          </p:grpSpPr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84F4A719-4255-43DD-8073-02D4DCD7FE64}"/>
                  </a:ext>
                </a:extLst>
              </p:cNvPr>
              <p:cNvSpPr/>
              <p:nvPr/>
            </p:nvSpPr>
            <p:spPr>
              <a:xfrm>
                <a:off x="8179930" y="1579907"/>
                <a:ext cx="3581400" cy="762000"/>
              </a:xfrm>
              <a:custGeom>
                <a:avLst/>
                <a:gdLst>
                  <a:gd name="connsiteX0" fmla="*/ 37624 w 3581400"/>
                  <a:gd name="connsiteY0" fmla="*/ 761524 h 762000"/>
                  <a:gd name="connsiteX1" fmla="*/ 7144 w 3581400"/>
                  <a:gd name="connsiteY1" fmla="*/ 731044 h 762000"/>
                  <a:gd name="connsiteX2" fmla="*/ 37624 w 3581400"/>
                  <a:gd name="connsiteY2" fmla="*/ 700564 h 762000"/>
                  <a:gd name="connsiteX3" fmla="*/ 64294 w 3581400"/>
                  <a:gd name="connsiteY3" fmla="*/ 715804 h 762000"/>
                  <a:gd name="connsiteX4" fmla="*/ 1177766 w 3581400"/>
                  <a:gd name="connsiteY4" fmla="*/ 715804 h 762000"/>
                  <a:gd name="connsiteX5" fmla="*/ 1060609 w 3581400"/>
                  <a:gd name="connsiteY5" fmla="*/ 597694 h 762000"/>
                  <a:gd name="connsiteX6" fmla="*/ 376714 w 3581400"/>
                  <a:gd name="connsiteY6" fmla="*/ 597694 h 762000"/>
                  <a:gd name="connsiteX7" fmla="*/ 350044 w 3581400"/>
                  <a:gd name="connsiteY7" fmla="*/ 612934 h 762000"/>
                  <a:gd name="connsiteX8" fmla="*/ 319564 w 3581400"/>
                  <a:gd name="connsiteY8" fmla="*/ 582454 h 762000"/>
                  <a:gd name="connsiteX9" fmla="*/ 350044 w 3581400"/>
                  <a:gd name="connsiteY9" fmla="*/ 551974 h 762000"/>
                  <a:gd name="connsiteX10" fmla="*/ 376714 w 3581400"/>
                  <a:gd name="connsiteY10" fmla="*/ 567214 h 762000"/>
                  <a:gd name="connsiteX11" fmla="*/ 804386 w 3581400"/>
                  <a:gd name="connsiteY11" fmla="*/ 567214 h 762000"/>
                  <a:gd name="connsiteX12" fmla="*/ 755809 w 3581400"/>
                  <a:gd name="connsiteY12" fmla="*/ 518636 h 762000"/>
                  <a:gd name="connsiteX13" fmla="*/ 469106 w 3581400"/>
                  <a:gd name="connsiteY13" fmla="*/ 518636 h 762000"/>
                  <a:gd name="connsiteX14" fmla="*/ 442436 w 3581400"/>
                  <a:gd name="connsiteY14" fmla="*/ 533876 h 762000"/>
                  <a:gd name="connsiteX15" fmla="*/ 411956 w 3581400"/>
                  <a:gd name="connsiteY15" fmla="*/ 503396 h 762000"/>
                  <a:gd name="connsiteX16" fmla="*/ 442436 w 3581400"/>
                  <a:gd name="connsiteY16" fmla="*/ 472916 h 762000"/>
                  <a:gd name="connsiteX17" fmla="*/ 469106 w 3581400"/>
                  <a:gd name="connsiteY17" fmla="*/ 488156 h 762000"/>
                  <a:gd name="connsiteX18" fmla="*/ 768191 w 3581400"/>
                  <a:gd name="connsiteY18" fmla="*/ 488156 h 762000"/>
                  <a:gd name="connsiteX19" fmla="*/ 846296 w 3581400"/>
                  <a:gd name="connsiteY19" fmla="*/ 566261 h 762000"/>
                  <a:gd name="connsiteX20" fmla="*/ 1072039 w 3581400"/>
                  <a:gd name="connsiteY20" fmla="*/ 566261 h 762000"/>
                  <a:gd name="connsiteX21" fmla="*/ 1219676 w 3581400"/>
                  <a:gd name="connsiteY21" fmla="*/ 713899 h 762000"/>
                  <a:gd name="connsiteX22" fmla="*/ 1376839 w 3581400"/>
                  <a:gd name="connsiteY22" fmla="*/ 713899 h 762000"/>
                  <a:gd name="connsiteX23" fmla="*/ 1540669 w 3581400"/>
                  <a:gd name="connsiteY23" fmla="*/ 550069 h 762000"/>
                  <a:gd name="connsiteX24" fmla="*/ 2015014 w 3581400"/>
                  <a:gd name="connsiteY24" fmla="*/ 550069 h 762000"/>
                  <a:gd name="connsiteX25" fmla="*/ 2253139 w 3581400"/>
                  <a:gd name="connsiteY25" fmla="*/ 311944 h 762000"/>
                  <a:gd name="connsiteX26" fmla="*/ 2012156 w 3581400"/>
                  <a:gd name="connsiteY26" fmla="*/ 311944 h 762000"/>
                  <a:gd name="connsiteX27" fmla="*/ 1900714 w 3581400"/>
                  <a:gd name="connsiteY27" fmla="*/ 426244 h 762000"/>
                  <a:gd name="connsiteX28" fmla="*/ 1742599 w 3581400"/>
                  <a:gd name="connsiteY28" fmla="*/ 426244 h 762000"/>
                  <a:gd name="connsiteX29" fmla="*/ 1715929 w 3581400"/>
                  <a:gd name="connsiteY29" fmla="*/ 441484 h 762000"/>
                  <a:gd name="connsiteX30" fmla="*/ 1685449 w 3581400"/>
                  <a:gd name="connsiteY30" fmla="*/ 411004 h 762000"/>
                  <a:gd name="connsiteX31" fmla="*/ 1715929 w 3581400"/>
                  <a:gd name="connsiteY31" fmla="*/ 380524 h 762000"/>
                  <a:gd name="connsiteX32" fmla="*/ 1742599 w 3581400"/>
                  <a:gd name="connsiteY32" fmla="*/ 395764 h 762000"/>
                  <a:gd name="connsiteX33" fmla="*/ 1888331 w 3581400"/>
                  <a:gd name="connsiteY33" fmla="*/ 395764 h 762000"/>
                  <a:gd name="connsiteX34" fmla="*/ 1970246 w 3581400"/>
                  <a:gd name="connsiteY34" fmla="*/ 313849 h 762000"/>
                  <a:gd name="connsiteX35" fmla="*/ 1623536 w 3581400"/>
                  <a:gd name="connsiteY35" fmla="*/ 313849 h 762000"/>
                  <a:gd name="connsiteX36" fmla="*/ 1400651 w 3581400"/>
                  <a:gd name="connsiteY36" fmla="*/ 536734 h 762000"/>
                  <a:gd name="connsiteX37" fmla="*/ 1393031 w 3581400"/>
                  <a:gd name="connsiteY37" fmla="*/ 566261 h 762000"/>
                  <a:gd name="connsiteX38" fmla="*/ 1371124 w 3581400"/>
                  <a:gd name="connsiteY38" fmla="*/ 574834 h 762000"/>
                  <a:gd name="connsiteX39" fmla="*/ 1349216 w 3581400"/>
                  <a:gd name="connsiteY39" fmla="*/ 566261 h 762000"/>
                  <a:gd name="connsiteX40" fmla="*/ 1340644 w 3581400"/>
                  <a:gd name="connsiteY40" fmla="*/ 544354 h 762000"/>
                  <a:gd name="connsiteX41" fmla="*/ 1349216 w 3581400"/>
                  <a:gd name="connsiteY41" fmla="*/ 522446 h 762000"/>
                  <a:gd name="connsiteX42" fmla="*/ 1371124 w 3581400"/>
                  <a:gd name="connsiteY42" fmla="*/ 513874 h 762000"/>
                  <a:gd name="connsiteX43" fmla="*/ 1379696 w 3581400"/>
                  <a:gd name="connsiteY43" fmla="*/ 514826 h 762000"/>
                  <a:gd name="connsiteX44" fmla="*/ 1439704 w 3581400"/>
                  <a:gd name="connsiteY44" fmla="*/ 454819 h 762000"/>
                  <a:gd name="connsiteX45" fmla="*/ 1025366 w 3581400"/>
                  <a:gd name="connsiteY45" fmla="*/ 454819 h 762000"/>
                  <a:gd name="connsiteX46" fmla="*/ 988219 w 3581400"/>
                  <a:gd name="connsiteY46" fmla="*/ 417671 h 762000"/>
                  <a:gd name="connsiteX47" fmla="*/ 979646 w 3581400"/>
                  <a:gd name="connsiteY47" fmla="*/ 418624 h 762000"/>
                  <a:gd name="connsiteX48" fmla="*/ 957739 w 3581400"/>
                  <a:gd name="connsiteY48" fmla="*/ 410051 h 762000"/>
                  <a:gd name="connsiteX49" fmla="*/ 949166 w 3581400"/>
                  <a:gd name="connsiteY49" fmla="*/ 388144 h 762000"/>
                  <a:gd name="connsiteX50" fmla="*/ 957739 w 3581400"/>
                  <a:gd name="connsiteY50" fmla="*/ 366236 h 762000"/>
                  <a:gd name="connsiteX51" fmla="*/ 979646 w 3581400"/>
                  <a:gd name="connsiteY51" fmla="*/ 357664 h 762000"/>
                  <a:gd name="connsiteX52" fmla="*/ 1001554 w 3581400"/>
                  <a:gd name="connsiteY52" fmla="*/ 366236 h 762000"/>
                  <a:gd name="connsiteX53" fmla="*/ 1009174 w 3581400"/>
                  <a:gd name="connsiteY53" fmla="*/ 395764 h 762000"/>
                  <a:gd name="connsiteX54" fmla="*/ 1037749 w 3581400"/>
                  <a:gd name="connsiteY54" fmla="*/ 424339 h 762000"/>
                  <a:gd name="connsiteX55" fmla="*/ 1470184 w 3581400"/>
                  <a:gd name="connsiteY55" fmla="*/ 424339 h 762000"/>
                  <a:gd name="connsiteX56" fmla="*/ 1611154 w 3581400"/>
                  <a:gd name="connsiteY56" fmla="*/ 283369 h 762000"/>
                  <a:gd name="connsiteX57" fmla="*/ 2285524 w 3581400"/>
                  <a:gd name="connsiteY57" fmla="*/ 283369 h 762000"/>
                  <a:gd name="connsiteX58" fmla="*/ 2289334 w 3581400"/>
                  <a:gd name="connsiteY58" fmla="*/ 279559 h 762000"/>
                  <a:gd name="connsiteX59" fmla="*/ 2294096 w 3581400"/>
                  <a:gd name="connsiteY59" fmla="*/ 283369 h 762000"/>
                  <a:gd name="connsiteX60" fmla="*/ 2574131 w 3581400"/>
                  <a:gd name="connsiteY60" fmla="*/ 283369 h 762000"/>
                  <a:gd name="connsiteX61" fmla="*/ 2774156 w 3581400"/>
                  <a:gd name="connsiteY61" fmla="*/ 83344 h 762000"/>
                  <a:gd name="connsiteX62" fmla="*/ 2961799 w 3581400"/>
                  <a:gd name="connsiteY62" fmla="*/ 83344 h 762000"/>
                  <a:gd name="connsiteX63" fmla="*/ 3022759 w 3581400"/>
                  <a:gd name="connsiteY63" fmla="*/ 22384 h 762000"/>
                  <a:gd name="connsiteX64" fmla="*/ 3525679 w 3581400"/>
                  <a:gd name="connsiteY64" fmla="*/ 22384 h 762000"/>
                  <a:gd name="connsiteX65" fmla="*/ 3552349 w 3581400"/>
                  <a:gd name="connsiteY65" fmla="*/ 7144 h 762000"/>
                  <a:gd name="connsiteX66" fmla="*/ 3582829 w 3581400"/>
                  <a:gd name="connsiteY66" fmla="*/ 37624 h 762000"/>
                  <a:gd name="connsiteX67" fmla="*/ 3552349 w 3581400"/>
                  <a:gd name="connsiteY67" fmla="*/ 68104 h 762000"/>
                  <a:gd name="connsiteX68" fmla="*/ 3525679 w 3581400"/>
                  <a:gd name="connsiteY68" fmla="*/ 52864 h 762000"/>
                  <a:gd name="connsiteX69" fmla="*/ 3036094 w 3581400"/>
                  <a:gd name="connsiteY69" fmla="*/ 52864 h 762000"/>
                  <a:gd name="connsiteX70" fmla="*/ 2975134 w 3581400"/>
                  <a:gd name="connsiteY70" fmla="*/ 113824 h 762000"/>
                  <a:gd name="connsiteX71" fmla="*/ 2787491 w 3581400"/>
                  <a:gd name="connsiteY71" fmla="*/ 113824 h 762000"/>
                  <a:gd name="connsiteX72" fmla="*/ 2588419 w 3581400"/>
                  <a:gd name="connsiteY72" fmla="*/ 312896 h 762000"/>
                  <a:gd name="connsiteX73" fmla="*/ 2299811 w 3581400"/>
                  <a:gd name="connsiteY73" fmla="*/ 312896 h 762000"/>
                  <a:gd name="connsiteX74" fmla="*/ 2206466 w 3581400"/>
                  <a:gd name="connsiteY74" fmla="*/ 406241 h 762000"/>
                  <a:gd name="connsiteX75" fmla="*/ 2329339 w 3581400"/>
                  <a:gd name="connsiteY75" fmla="*/ 406241 h 762000"/>
                  <a:gd name="connsiteX76" fmla="*/ 2387441 w 3581400"/>
                  <a:gd name="connsiteY76" fmla="*/ 464344 h 762000"/>
                  <a:gd name="connsiteX77" fmla="*/ 2396014 w 3581400"/>
                  <a:gd name="connsiteY77" fmla="*/ 463391 h 762000"/>
                  <a:gd name="connsiteX78" fmla="*/ 2417921 w 3581400"/>
                  <a:gd name="connsiteY78" fmla="*/ 471964 h 762000"/>
                  <a:gd name="connsiteX79" fmla="*/ 2426494 w 3581400"/>
                  <a:gd name="connsiteY79" fmla="*/ 493871 h 762000"/>
                  <a:gd name="connsiteX80" fmla="*/ 2417921 w 3581400"/>
                  <a:gd name="connsiteY80" fmla="*/ 515779 h 762000"/>
                  <a:gd name="connsiteX81" fmla="*/ 2396014 w 3581400"/>
                  <a:gd name="connsiteY81" fmla="*/ 524351 h 762000"/>
                  <a:gd name="connsiteX82" fmla="*/ 2374106 w 3581400"/>
                  <a:gd name="connsiteY82" fmla="*/ 515779 h 762000"/>
                  <a:gd name="connsiteX83" fmla="*/ 2366486 w 3581400"/>
                  <a:gd name="connsiteY83" fmla="*/ 486251 h 762000"/>
                  <a:gd name="connsiteX84" fmla="*/ 2317909 w 3581400"/>
                  <a:gd name="connsiteY84" fmla="*/ 437674 h 762000"/>
                  <a:gd name="connsiteX85" fmla="*/ 2176939 w 3581400"/>
                  <a:gd name="connsiteY85" fmla="*/ 437674 h 762000"/>
                  <a:gd name="connsiteX86" fmla="*/ 2032159 w 3581400"/>
                  <a:gd name="connsiteY86" fmla="*/ 582454 h 762000"/>
                  <a:gd name="connsiteX87" fmla="*/ 1557814 w 3581400"/>
                  <a:gd name="connsiteY87" fmla="*/ 582454 h 762000"/>
                  <a:gd name="connsiteX88" fmla="*/ 1393984 w 3581400"/>
                  <a:gd name="connsiteY88" fmla="*/ 746284 h 762000"/>
                  <a:gd name="connsiteX89" fmla="*/ 64294 w 3581400"/>
                  <a:gd name="connsiteY89" fmla="*/ 746284 h 762000"/>
                  <a:gd name="connsiteX90" fmla="*/ 37624 w 3581400"/>
                  <a:gd name="connsiteY90" fmla="*/ 761524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3581400" h="762000">
                    <a:moveTo>
                      <a:pt x="37624" y="761524"/>
                    </a:moveTo>
                    <a:cubicBezTo>
                      <a:pt x="20479" y="761524"/>
                      <a:pt x="7144" y="748189"/>
                      <a:pt x="7144" y="731044"/>
                    </a:cubicBezTo>
                    <a:cubicBezTo>
                      <a:pt x="7144" y="713899"/>
                      <a:pt x="20479" y="700564"/>
                      <a:pt x="37624" y="700564"/>
                    </a:cubicBezTo>
                    <a:cubicBezTo>
                      <a:pt x="49054" y="700564"/>
                      <a:pt x="58579" y="706279"/>
                      <a:pt x="64294" y="715804"/>
                    </a:cubicBezTo>
                    <a:lnTo>
                      <a:pt x="1177766" y="715804"/>
                    </a:lnTo>
                    <a:lnTo>
                      <a:pt x="1060609" y="597694"/>
                    </a:lnTo>
                    <a:lnTo>
                      <a:pt x="376714" y="597694"/>
                    </a:lnTo>
                    <a:cubicBezTo>
                      <a:pt x="370999" y="607219"/>
                      <a:pt x="361474" y="612934"/>
                      <a:pt x="350044" y="612934"/>
                    </a:cubicBezTo>
                    <a:cubicBezTo>
                      <a:pt x="332899" y="612934"/>
                      <a:pt x="319564" y="599599"/>
                      <a:pt x="319564" y="582454"/>
                    </a:cubicBezTo>
                    <a:cubicBezTo>
                      <a:pt x="319564" y="565309"/>
                      <a:pt x="332899" y="551974"/>
                      <a:pt x="350044" y="551974"/>
                    </a:cubicBezTo>
                    <a:cubicBezTo>
                      <a:pt x="361474" y="551974"/>
                      <a:pt x="370999" y="557689"/>
                      <a:pt x="376714" y="567214"/>
                    </a:cubicBezTo>
                    <a:lnTo>
                      <a:pt x="804386" y="567214"/>
                    </a:lnTo>
                    <a:lnTo>
                      <a:pt x="755809" y="518636"/>
                    </a:lnTo>
                    <a:lnTo>
                      <a:pt x="469106" y="518636"/>
                    </a:lnTo>
                    <a:cubicBezTo>
                      <a:pt x="463391" y="528161"/>
                      <a:pt x="453866" y="533876"/>
                      <a:pt x="442436" y="533876"/>
                    </a:cubicBezTo>
                    <a:cubicBezTo>
                      <a:pt x="425291" y="533876"/>
                      <a:pt x="411956" y="520541"/>
                      <a:pt x="411956" y="503396"/>
                    </a:cubicBezTo>
                    <a:cubicBezTo>
                      <a:pt x="411956" y="486251"/>
                      <a:pt x="425291" y="472916"/>
                      <a:pt x="442436" y="472916"/>
                    </a:cubicBezTo>
                    <a:cubicBezTo>
                      <a:pt x="453866" y="472916"/>
                      <a:pt x="463391" y="478631"/>
                      <a:pt x="469106" y="488156"/>
                    </a:cubicBezTo>
                    <a:lnTo>
                      <a:pt x="768191" y="488156"/>
                    </a:lnTo>
                    <a:lnTo>
                      <a:pt x="846296" y="566261"/>
                    </a:lnTo>
                    <a:lnTo>
                      <a:pt x="1072039" y="566261"/>
                    </a:lnTo>
                    <a:lnTo>
                      <a:pt x="1219676" y="713899"/>
                    </a:lnTo>
                    <a:lnTo>
                      <a:pt x="1376839" y="713899"/>
                    </a:lnTo>
                    <a:lnTo>
                      <a:pt x="1540669" y="550069"/>
                    </a:lnTo>
                    <a:lnTo>
                      <a:pt x="2015014" y="550069"/>
                    </a:lnTo>
                    <a:lnTo>
                      <a:pt x="2253139" y="311944"/>
                    </a:lnTo>
                    <a:lnTo>
                      <a:pt x="2012156" y="311944"/>
                    </a:lnTo>
                    <a:lnTo>
                      <a:pt x="1900714" y="426244"/>
                    </a:lnTo>
                    <a:lnTo>
                      <a:pt x="1742599" y="426244"/>
                    </a:lnTo>
                    <a:cubicBezTo>
                      <a:pt x="1736884" y="435769"/>
                      <a:pt x="1727359" y="441484"/>
                      <a:pt x="1715929" y="441484"/>
                    </a:cubicBezTo>
                    <a:cubicBezTo>
                      <a:pt x="1698784" y="441484"/>
                      <a:pt x="1685449" y="428149"/>
                      <a:pt x="1685449" y="411004"/>
                    </a:cubicBezTo>
                    <a:cubicBezTo>
                      <a:pt x="1685449" y="393859"/>
                      <a:pt x="1698784" y="380524"/>
                      <a:pt x="1715929" y="380524"/>
                    </a:cubicBezTo>
                    <a:cubicBezTo>
                      <a:pt x="1727359" y="380524"/>
                      <a:pt x="1736884" y="386239"/>
                      <a:pt x="1742599" y="395764"/>
                    </a:cubicBezTo>
                    <a:lnTo>
                      <a:pt x="1888331" y="395764"/>
                    </a:lnTo>
                    <a:lnTo>
                      <a:pt x="1970246" y="313849"/>
                    </a:lnTo>
                    <a:lnTo>
                      <a:pt x="1623536" y="313849"/>
                    </a:lnTo>
                    <a:lnTo>
                      <a:pt x="1400651" y="536734"/>
                    </a:lnTo>
                    <a:cubicBezTo>
                      <a:pt x="1403509" y="547211"/>
                      <a:pt x="1400651" y="558641"/>
                      <a:pt x="1393031" y="566261"/>
                    </a:cubicBezTo>
                    <a:cubicBezTo>
                      <a:pt x="1387316" y="571976"/>
                      <a:pt x="1379696" y="574834"/>
                      <a:pt x="1371124" y="574834"/>
                    </a:cubicBezTo>
                    <a:cubicBezTo>
                      <a:pt x="1362551" y="574834"/>
                      <a:pt x="1354931" y="571976"/>
                      <a:pt x="1349216" y="566261"/>
                    </a:cubicBezTo>
                    <a:cubicBezTo>
                      <a:pt x="1343501" y="560546"/>
                      <a:pt x="1340644" y="552926"/>
                      <a:pt x="1340644" y="544354"/>
                    </a:cubicBezTo>
                    <a:cubicBezTo>
                      <a:pt x="1340644" y="535781"/>
                      <a:pt x="1343501" y="528161"/>
                      <a:pt x="1349216" y="522446"/>
                    </a:cubicBezTo>
                    <a:cubicBezTo>
                      <a:pt x="1354931" y="516731"/>
                      <a:pt x="1362551" y="513874"/>
                      <a:pt x="1371124" y="513874"/>
                    </a:cubicBezTo>
                    <a:cubicBezTo>
                      <a:pt x="1373981" y="513874"/>
                      <a:pt x="1376839" y="513874"/>
                      <a:pt x="1379696" y="514826"/>
                    </a:cubicBezTo>
                    <a:lnTo>
                      <a:pt x="1439704" y="454819"/>
                    </a:lnTo>
                    <a:lnTo>
                      <a:pt x="1025366" y="454819"/>
                    </a:lnTo>
                    <a:lnTo>
                      <a:pt x="988219" y="417671"/>
                    </a:lnTo>
                    <a:cubicBezTo>
                      <a:pt x="985361" y="418624"/>
                      <a:pt x="982504" y="418624"/>
                      <a:pt x="979646" y="418624"/>
                    </a:cubicBezTo>
                    <a:cubicBezTo>
                      <a:pt x="971074" y="418624"/>
                      <a:pt x="963454" y="415766"/>
                      <a:pt x="957739" y="410051"/>
                    </a:cubicBezTo>
                    <a:cubicBezTo>
                      <a:pt x="952024" y="404336"/>
                      <a:pt x="949166" y="396716"/>
                      <a:pt x="949166" y="388144"/>
                    </a:cubicBezTo>
                    <a:cubicBezTo>
                      <a:pt x="949166" y="379571"/>
                      <a:pt x="952024" y="371951"/>
                      <a:pt x="957739" y="366236"/>
                    </a:cubicBezTo>
                    <a:cubicBezTo>
                      <a:pt x="963454" y="360521"/>
                      <a:pt x="971074" y="357664"/>
                      <a:pt x="979646" y="357664"/>
                    </a:cubicBezTo>
                    <a:cubicBezTo>
                      <a:pt x="988219" y="357664"/>
                      <a:pt x="995839" y="360521"/>
                      <a:pt x="1001554" y="366236"/>
                    </a:cubicBezTo>
                    <a:cubicBezTo>
                      <a:pt x="1009174" y="373856"/>
                      <a:pt x="1012031" y="385286"/>
                      <a:pt x="1009174" y="395764"/>
                    </a:cubicBezTo>
                    <a:lnTo>
                      <a:pt x="1037749" y="424339"/>
                    </a:lnTo>
                    <a:lnTo>
                      <a:pt x="1470184" y="424339"/>
                    </a:lnTo>
                    <a:lnTo>
                      <a:pt x="1611154" y="283369"/>
                    </a:lnTo>
                    <a:lnTo>
                      <a:pt x="2285524" y="283369"/>
                    </a:lnTo>
                    <a:lnTo>
                      <a:pt x="2289334" y="279559"/>
                    </a:lnTo>
                    <a:lnTo>
                      <a:pt x="2294096" y="283369"/>
                    </a:lnTo>
                    <a:lnTo>
                      <a:pt x="2574131" y="283369"/>
                    </a:lnTo>
                    <a:lnTo>
                      <a:pt x="2774156" y="83344"/>
                    </a:lnTo>
                    <a:lnTo>
                      <a:pt x="2961799" y="83344"/>
                    </a:lnTo>
                    <a:lnTo>
                      <a:pt x="3022759" y="22384"/>
                    </a:lnTo>
                    <a:lnTo>
                      <a:pt x="3525679" y="22384"/>
                    </a:lnTo>
                    <a:cubicBezTo>
                      <a:pt x="3531394" y="12859"/>
                      <a:pt x="3540919" y="7144"/>
                      <a:pt x="3552349" y="7144"/>
                    </a:cubicBezTo>
                    <a:cubicBezTo>
                      <a:pt x="3569494" y="7144"/>
                      <a:pt x="3582829" y="20479"/>
                      <a:pt x="3582829" y="37624"/>
                    </a:cubicBezTo>
                    <a:cubicBezTo>
                      <a:pt x="3582829" y="54769"/>
                      <a:pt x="3569494" y="68104"/>
                      <a:pt x="3552349" y="68104"/>
                    </a:cubicBezTo>
                    <a:cubicBezTo>
                      <a:pt x="3540919" y="68104"/>
                      <a:pt x="3531394" y="62389"/>
                      <a:pt x="3525679" y="52864"/>
                    </a:cubicBezTo>
                    <a:lnTo>
                      <a:pt x="3036094" y="52864"/>
                    </a:lnTo>
                    <a:lnTo>
                      <a:pt x="2975134" y="113824"/>
                    </a:lnTo>
                    <a:lnTo>
                      <a:pt x="2787491" y="113824"/>
                    </a:lnTo>
                    <a:lnTo>
                      <a:pt x="2588419" y="312896"/>
                    </a:lnTo>
                    <a:lnTo>
                      <a:pt x="2299811" y="312896"/>
                    </a:lnTo>
                    <a:lnTo>
                      <a:pt x="2206466" y="406241"/>
                    </a:lnTo>
                    <a:lnTo>
                      <a:pt x="2329339" y="406241"/>
                    </a:lnTo>
                    <a:lnTo>
                      <a:pt x="2387441" y="464344"/>
                    </a:lnTo>
                    <a:cubicBezTo>
                      <a:pt x="2390299" y="463391"/>
                      <a:pt x="2393156" y="463391"/>
                      <a:pt x="2396014" y="463391"/>
                    </a:cubicBezTo>
                    <a:cubicBezTo>
                      <a:pt x="2404586" y="463391"/>
                      <a:pt x="2412206" y="466249"/>
                      <a:pt x="2417921" y="471964"/>
                    </a:cubicBezTo>
                    <a:cubicBezTo>
                      <a:pt x="2423636" y="477679"/>
                      <a:pt x="2426494" y="485299"/>
                      <a:pt x="2426494" y="493871"/>
                    </a:cubicBezTo>
                    <a:cubicBezTo>
                      <a:pt x="2426494" y="502444"/>
                      <a:pt x="2423636" y="510064"/>
                      <a:pt x="2417921" y="515779"/>
                    </a:cubicBezTo>
                    <a:cubicBezTo>
                      <a:pt x="2412206" y="521494"/>
                      <a:pt x="2404586" y="524351"/>
                      <a:pt x="2396014" y="524351"/>
                    </a:cubicBezTo>
                    <a:cubicBezTo>
                      <a:pt x="2387441" y="524351"/>
                      <a:pt x="2379821" y="521494"/>
                      <a:pt x="2374106" y="515779"/>
                    </a:cubicBezTo>
                    <a:cubicBezTo>
                      <a:pt x="2366486" y="508159"/>
                      <a:pt x="2363629" y="496729"/>
                      <a:pt x="2366486" y="486251"/>
                    </a:cubicBezTo>
                    <a:lnTo>
                      <a:pt x="2317909" y="437674"/>
                    </a:lnTo>
                    <a:lnTo>
                      <a:pt x="2176939" y="437674"/>
                    </a:lnTo>
                    <a:lnTo>
                      <a:pt x="2032159" y="582454"/>
                    </a:lnTo>
                    <a:lnTo>
                      <a:pt x="1557814" y="582454"/>
                    </a:lnTo>
                    <a:lnTo>
                      <a:pt x="1393984" y="746284"/>
                    </a:lnTo>
                    <a:lnTo>
                      <a:pt x="64294" y="746284"/>
                    </a:lnTo>
                    <a:cubicBezTo>
                      <a:pt x="59531" y="754856"/>
                      <a:pt x="49054" y="761524"/>
                      <a:pt x="37624" y="7615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ED0B431A-4EB3-4386-A66E-877B47980C2D}"/>
                  </a:ext>
                </a:extLst>
              </p:cNvPr>
              <p:cNvSpPr/>
              <p:nvPr/>
            </p:nvSpPr>
            <p:spPr>
              <a:xfrm>
                <a:off x="8190407" y="1590385"/>
                <a:ext cx="3562350" cy="742950"/>
              </a:xfrm>
              <a:custGeom>
                <a:avLst/>
                <a:gdLst>
                  <a:gd name="connsiteX0" fmla="*/ 2567464 w 3562350"/>
                  <a:gd name="connsiteY0" fmla="*/ 282416 h 742950"/>
                  <a:gd name="connsiteX1" fmla="*/ 2279809 w 3562350"/>
                  <a:gd name="connsiteY1" fmla="*/ 282416 h 742950"/>
                  <a:gd name="connsiteX2" fmla="*/ 2278856 w 3562350"/>
                  <a:gd name="connsiteY2" fmla="*/ 281464 h 742950"/>
                  <a:gd name="connsiteX3" fmla="*/ 2277904 w 3562350"/>
                  <a:gd name="connsiteY3" fmla="*/ 282416 h 742950"/>
                  <a:gd name="connsiteX4" fmla="*/ 1603534 w 3562350"/>
                  <a:gd name="connsiteY4" fmla="*/ 282416 h 742950"/>
                  <a:gd name="connsiteX5" fmla="*/ 1461611 w 3562350"/>
                  <a:gd name="connsiteY5" fmla="*/ 424339 h 742950"/>
                  <a:gd name="connsiteX6" fmla="*/ 1021556 w 3562350"/>
                  <a:gd name="connsiteY6" fmla="*/ 424339 h 742950"/>
                  <a:gd name="connsiteX7" fmla="*/ 986314 w 3562350"/>
                  <a:gd name="connsiteY7" fmla="*/ 389096 h 742950"/>
                  <a:gd name="connsiteX8" fmla="*/ 982504 w 3562350"/>
                  <a:gd name="connsiteY8" fmla="*/ 363379 h 742950"/>
                  <a:gd name="connsiteX9" fmla="*/ 952024 w 3562350"/>
                  <a:gd name="connsiteY9" fmla="*/ 363379 h 742950"/>
                  <a:gd name="connsiteX10" fmla="*/ 952024 w 3562350"/>
                  <a:gd name="connsiteY10" fmla="*/ 392906 h 742950"/>
                  <a:gd name="connsiteX11" fmla="*/ 977741 w 3562350"/>
                  <a:gd name="connsiteY11" fmla="*/ 396716 h 742950"/>
                  <a:gd name="connsiteX12" fmla="*/ 1016794 w 3562350"/>
                  <a:gd name="connsiteY12" fmla="*/ 435769 h 742950"/>
                  <a:gd name="connsiteX13" fmla="*/ 1450181 w 3562350"/>
                  <a:gd name="connsiteY13" fmla="*/ 435769 h 742950"/>
                  <a:gd name="connsiteX14" fmla="*/ 1370171 w 3562350"/>
                  <a:gd name="connsiteY14" fmla="*/ 515779 h 742950"/>
                  <a:gd name="connsiteX15" fmla="*/ 1344454 w 3562350"/>
                  <a:gd name="connsiteY15" fmla="*/ 519589 h 742950"/>
                  <a:gd name="connsiteX16" fmla="*/ 1344454 w 3562350"/>
                  <a:gd name="connsiteY16" fmla="*/ 549116 h 742950"/>
                  <a:gd name="connsiteX17" fmla="*/ 1373981 w 3562350"/>
                  <a:gd name="connsiteY17" fmla="*/ 549116 h 742950"/>
                  <a:gd name="connsiteX18" fmla="*/ 1377791 w 3562350"/>
                  <a:gd name="connsiteY18" fmla="*/ 523399 h 742950"/>
                  <a:gd name="connsiteX19" fmla="*/ 1608296 w 3562350"/>
                  <a:gd name="connsiteY19" fmla="*/ 292894 h 742950"/>
                  <a:gd name="connsiteX20" fmla="*/ 1982629 w 3562350"/>
                  <a:gd name="connsiteY20" fmla="*/ 292894 h 742950"/>
                  <a:gd name="connsiteX21" fmla="*/ 1881664 w 3562350"/>
                  <a:gd name="connsiteY21" fmla="*/ 393859 h 742950"/>
                  <a:gd name="connsiteX22" fmla="*/ 1726406 w 3562350"/>
                  <a:gd name="connsiteY22" fmla="*/ 393859 h 742950"/>
                  <a:gd name="connsiteX23" fmla="*/ 1706404 w 3562350"/>
                  <a:gd name="connsiteY23" fmla="*/ 378619 h 742950"/>
                  <a:gd name="connsiteX24" fmla="*/ 1685449 w 3562350"/>
                  <a:gd name="connsiteY24" fmla="*/ 399574 h 742950"/>
                  <a:gd name="connsiteX25" fmla="*/ 1706404 w 3562350"/>
                  <a:gd name="connsiteY25" fmla="*/ 420529 h 742950"/>
                  <a:gd name="connsiteX26" fmla="*/ 1726406 w 3562350"/>
                  <a:gd name="connsiteY26" fmla="*/ 405289 h 742950"/>
                  <a:gd name="connsiteX27" fmla="*/ 1886426 w 3562350"/>
                  <a:gd name="connsiteY27" fmla="*/ 405289 h 742950"/>
                  <a:gd name="connsiteX28" fmla="*/ 1998821 w 3562350"/>
                  <a:gd name="connsiteY28" fmla="*/ 292894 h 742950"/>
                  <a:gd name="connsiteX29" fmla="*/ 2267426 w 3562350"/>
                  <a:gd name="connsiteY29" fmla="*/ 292894 h 742950"/>
                  <a:gd name="connsiteX30" fmla="*/ 2010251 w 3562350"/>
                  <a:gd name="connsiteY30" fmla="*/ 550069 h 742950"/>
                  <a:gd name="connsiteX31" fmla="*/ 1535906 w 3562350"/>
                  <a:gd name="connsiteY31" fmla="*/ 550069 h 742950"/>
                  <a:gd name="connsiteX32" fmla="*/ 1372076 w 3562350"/>
                  <a:gd name="connsiteY32" fmla="*/ 713899 h 742950"/>
                  <a:gd name="connsiteX33" fmla="*/ 1207294 w 3562350"/>
                  <a:gd name="connsiteY33" fmla="*/ 713899 h 742950"/>
                  <a:gd name="connsiteX34" fmla="*/ 1059656 w 3562350"/>
                  <a:gd name="connsiteY34" fmla="*/ 566261 h 742950"/>
                  <a:gd name="connsiteX35" fmla="*/ 833914 w 3562350"/>
                  <a:gd name="connsiteY35" fmla="*/ 566261 h 742950"/>
                  <a:gd name="connsiteX36" fmla="*/ 833914 w 3562350"/>
                  <a:gd name="connsiteY36" fmla="*/ 566261 h 742950"/>
                  <a:gd name="connsiteX37" fmla="*/ 755809 w 3562350"/>
                  <a:gd name="connsiteY37" fmla="*/ 488156 h 742950"/>
                  <a:gd name="connsiteX38" fmla="*/ 453866 w 3562350"/>
                  <a:gd name="connsiteY38" fmla="*/ 488156 h 742950"/>
                  <a:gd name="connsiteX39" fmla="*/ 433864 w 3562350"/>
                  <a:gd name="connsiteY39" fmla="*/ 472916 h 742950"/>
                  <a:gd name="connsiteX40" fmla="*/ 412909 w 3562350"/>
                  <a:gd name="connsiteY40" fmla="*/ 493871 h 742950"/>
                  <a:gd name="connsiteX41" fmla="*/ 433864 w 3562350"/>
                  <a:gd name="connsiteY41" fmla="*/ 514826 h 742950"/>
                  <a:gd name="connsiteX42" fmla="*/ 453866 w 3562350"/>
                  <a:gd name="connsiteY42" fmla="*/ 499586 h 742950"/>
                  <a:gd name="connsiteX43" fmla="*/ 750094 w 3562350"/>
                  <a:gd name="connsiteY43" fmla="*/ 499586 h 742950"/>
                  <a:gd name="connsiteX44" fmla="*/ 817721 w 3562350"/>
                  <a:gd name="connsiteY44" fmla="*/ 567214 h 742950"/>
                  <a:gd name="connsiteX45" fmla="*/ 360521 w 3562350"/>
                  <a:gd name="connsiteY45" fmla="*/ 567214 h 742950"/>
                  <a:gd name="connsiteX46" fmla="*/ 340519 w 3562350"/>
                  <a:gd name="connsiteY46" fmla="*/ 551974 h 742950"/>
                  <a:gd name="connsiteX47" fmla="*/ 319564 w 3562350"/>
                  <a:gd name="connsiteY47" fmla="*/ 572929 h 742950"/>
                  <a:gd name="connsiteX48" fmla="*/ 340519 w 3562350"/>
                  <a:gd name="connsiteY48" fmla="*/ 593884 h 742950"/>
                  <a:gd name="connsiteX49" fmla="*/ 360521 w 3562350"/>
                  <a:gd name="connsiteY49" fmla="*/ 578644 h 742950"/>
                  <a:gd name="connsiteX50" fmla="*/ 1054894 w 3562350"/>
                  <a:gd name="connsiteY50" fmla="*/ 578644 h 742950"/>
                  <a:gd name="connsiteX51" fmla="*/ 1191101 w 3562350"/>
                  <a:gd name="connsiteY51" fmla="*/ 714851 h 742950"/>
                  <a:gd name="connsiteX52" fmla="*/ 48101 w 3562350"/>
                  <a:gd name="connsiteY52" fmla="*/ 714851 h 742950"/>
                  <a:gd name="connsiteX53" fmla="*/ 28099 w 3562350"/>
                  <a:gd name="connsiteY53" fmla="*/ 699611 h 742950"/>
                  <a:gd name="connsiteX54" fmla="*/ 7144 w 3562350"/>
                  <a:gd name="connsiteY54" fmla="*/ 720566 h 742950"/>
                  <a:gd name="connsiteX55" fmla="*/ 28099 w 3562350"/>
                  <a:gd name="connsiteY55" fmla="*/ 741521 h 742950"/>
                  <a:gd name="connsiteX56" fmla="*/ 48101 w 3562350"/>
                  <a:gd name="connsiteY56" fmla="*/ 726281 h 742950"/>
                  <a:gd name="connsiteX57" fmla="*/ 1376839 w 3562350"/>
                  <a:gd name="connsiteY57" fmla="*/ 726281 h 742950"/>
                  <a:gd name="connsiteX58" fmla="*/ 1540669 w 3562350"/>
                  <a:gd name="connsiteY58" fmla="*/ 561499 h 742950"/>
                  <a:gd name="connsiteX59" fmla="*/ 2015014 w 3562350"/>
                  <a:gd name="connsiteY59" fmla="*/ 561499 h 742950"/>
                  <a:gd name="connsiteX60" fmla="*/ 2159794 w 3562350"/>
                  <a:gd name="connsiteY60" fmla="*/ 417671 h 742950"/>
                  <a:gd name="connsiteX61" fmla="*/ 2308384 w 3562350"/>
                  <a:gd name="connsiteY61" fmla="*/ 417671 h 742950"/>
                  <a:gd name="connsiteX62" fmla="*/ 2364581 w 3562350"/>
                  <a:gd name="connsiteY62" fmla="*/ 473869 h 742950"/>
                  <a:gd name="connsiteX63" fmla="*/ 2368391 w 3562350"/>
                  <a:gd name="connsiteY63" fmla="*/ 499586 h 742950"/>
                  <a:gd name="connsiteX64" fmla="*/ 2397919 w 3562350"/>
                  <a:gd name="connsiteY64" fmla="*/ 499586 h 742950"/>
                  <a:gd name="connsiteX65" fmla="*/ 2397919 w 3562350"/>
                  <a:gd name="connsiteY65" fmla="*/ 470059 h 742950"/>
                  <a:gd name="connsiteX66" fmla="*/ 2372201 w 3562350"/>
                  <a:gd name="connsiteY66" fmla="*/ 466249 h 742950"/>
                  <a:gd name="connsiteX67" fmla="*/ 2313146 w 3562350"/>
                  <a:gd name="connsiteY67" fmla="*/ 407194 h 742950"/>
                  <a:gd name="connsiteX68" fmla="*/ 2170271 w 3562350"/>
                  <a:gd name="connsiteY68" fmla="*/ 407194 h 742950"/>
                  <a:gd name="connsiteX69" fmla="*/ 2283619 w 3562350"/>
                  <a:gd name="connsiteY69" fmla="*/ 293846 h 742950"/>
                  <a:gd name="connsiteX70" fmla="*/ 2572226 w 3562350"/>
                  <a:gd name="connsiteY70" fmla="*/ 293846 h 742950"/>
                  <a:gd name="connsiteX71" fmla="*/ 2771299 w 3562350"/>
                  <a:gd name="connsiteY71" fmla="*/ 94774 h 742950"/>
                  <a:gd name="connsiteX72" fmla="*/ 2959894 w 3562350"/>
                  <a:gd name="connsiteY72" fmla="*/ 94774 h 742950"/>
                  <a:gd name="connsiteX73" fmla="*/ 3020854 w 3562350"/>
                  <a:gd name="connsiteY73" fmla="*/ 33814 h 742950"/>
                  <a:gd name="connsiteX74" fmla="*/ 3520916 w 3562350"/>
                  <a:gd name="connsiteY74" fmla="*/ 33814 h 742950"/>
                  <a:gd name="connsiteX75" fmla="*/ 3540919 w 3562350"/>
                  <a:gd name="connsiteY75" fmla="*/ 49054 h 742950"/>
                  <a:gd name="connsiteX76" fmla="*/ 3561874 w 3562350"/>
                  <a:gd name="connsiteY76" fmla="*/ 28099 h 742950"/>
                  <a:gd name="connsiteX77" fmla="*/ 3540919 w 3562350"/>
                  <a:gd name="connsiteY77" fmla="*/ 7144 h 742950"/>
                  <a:gd name="connsiteX78" fmla="*/ 3520916 w 3562350"/>
                  <a:gd name="connsiteY78" fmla="*/ 22384 h 742950"/>
                  <a:gd name="connsiteX79" fmla="*/ 3016091 w 3562350"/>
                  <a:gd name="connsiteY79" fmla="*/ 22384 h 742950"/>
                  <a:gd name="connsiteX80" fmla="*/ 2955131 w 3562350"/>
                  <a:gd name="connsiteY80" fmla="*/ 83344 h 742950"/>
                  <a:gd name="connsiteX81" fmla="*/ 2767489 w 3562350"/>
                  <a:gd name="connsiteY81" fmla="*/ 83344 h 742950"/>
                  <a:gd name="connsiteX82" fmla="*/ 2567464 w 3562350"/>
                  <a:gd name="connsiteY82" fmla="*/ 282416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3562350" h="742950">
                    <a:moveTo>
                      <a:pt x="2567464" y="282416"/>
                    </a:moveTo>
                    <a:lnTo>
                      <a:pt x="2279809" y="282416"/>
                    </a:lnTo>
                    <a:lnTo>
                      <a:pt x="2278856" y="281464"/>
                    </a:lnTo>
                    <a:lnTo>
                      <a:pt x="2277904" y="282416"/>
                    </a:lnTo>
                    <a:lnTo>
                      <a:pt x="1603534" y="282416"/>
                    </a:lnTo>
                    <a:lnTo>
                      <a:pt x="1461611" y="424339"/>
                    </a:lnTo>
                    <a:lnTo>
                      <a:pt x="1021556" y="424339"/>
                    </a:lnTo>
                    <a:lnTo>
                      <a:pt x="986314" y="389096"/>
                    </a:lnTo>
                    <a:cubicBezTo>
                      <a:pt x="991076" y="381476"/>
                      <a:pt x="990124" y="370999"/>
                      <a:pt x="982504" y="363379"/>
                    </a:cubicBezTo>
                    <a:cubicBezTo>
                      <a:pt x="973931" y="354806"/>
                      <a:pt x="960596" y="354806"/>
                      <a:pt x="952024" y="363379"/>
                    </a:cubicBezTo>
                    <a:cubicBezTo>
                      <a:pt x="943451" y="371951"/>
                      <a:pt x="943451" y="385286"/>
                      <a:pt x="952024" y="392906"/>
                    </a:cubicBezTo>
                    <a:cubicBezTo>
                      <a:pt x="958691" y="399574"/>
                      <a:pt x="969169" y="400526"/>
                      <a:pt x="977741" y="396716"/>
                    </a:cubicBezTo>
                    <a:lnTo>
                      <a:pt x="1016794" y="435769"/>
                    </a:lnTo>
                    <a:lnTo>
                      <a:pt x="1450181" y="435769"/>
                    </a:lnTo>
                    <a:lnTo>
                      <a:pt x="1370171" y="515779"/>
                    </a:lnTo>
                    <a:cubicBezTo>
                      <a:pt x="1362551" y="511016"/>
                      <a:pt x="1352074" y="511969"/>
                      <a:pt x="1344454" y="519589"/>
                    </a:cubicBezTo>
                    <a:cubicBezTo>
                      <a:pt x="1335881" y="528161"/>
                      <a:pt x="1335881" y="541496"/>
                      <a:pt x="1344454" y="549116"/>
                    </a:cubicBezTo>
                    <a:cubicBezTo>
                      <a:pt x="1353026" y="557689"/>
                      <a:pt x="1366361" y="557689"/>
                      <a:pt x="1373981" y="549116"/>
                    </a:cubicBezTo>
                    <a:cubicBezTo>
                      <a:pt x="1380649" y="542449"/>
                      <a:pt x="1381601" y="531971"/>
                      <a:pt x="1377791" y="523399"/>
                    </a:cubicBezTo>
                    <a:lnTo>
                      <a:pt x="1608296" y="292894"/>
                    </a:lnTo>
                    <a:lnTo>
                      <a:pt x="1982629" y="292894"/>
                    </a:lnTo>
                    <a:lnTo>
                      <a:pt x="1881664" y="393859"/>
                    </a:lnTo>
                    <a:lnTo>
                      <a:pt x="1726406" y="393859"/>
                    </a:lnTo>
                    <a:cubicBezTo>
                      <a:pt x="1723549" y="385286"/>
                      <a:pt x="1715929" y="378619"/>
                      <a:pt x="1706404" y="378619"/>
                    </a:cubicBezTo>
                    <a:cubicBezTo>
                      <a:pt x="1694974" y="378619"/>
                      <a:pt x="1685449" y="388144"/>
                      <a:pt x="1685449" y="399574"/>
                    </a:cubicBezTo>
                    <a:cubicBezTo>
                      <a:pt x="1685449" y="411004"/>
                      <a:pt x="1694974" y="420529"/>
                      <a:pt x="1706404" y="420529"/>
                    </a:cubicBezTo>
                    <a:cubicBezTo>
                      <a:pt x="1715929" y="420529"/>
                      <a:pt x="1724501" y="413861"/>
                      <a:pt x="1726406" y="405289"/>
                    </a:cubicBezTo>
                    <a:lnTo>
                      <a:pt x="1886426" y="405289"/>
                    </a:lnTo>
                    <a:lnTo>
                      <a:pt x="1998821" y="292894"/>
                    </a:lnTo>
                    <a:lnTo>
                      <a:pt x="2267426" y="292894"/>
                    </a:lnTo>
                    <a:lnTo>
                      <a:pt x="2010251" y="550069"/>
                    </a:lnTo>
                    <a:lnTo>
                      <a:pt x="1535906" y="550069"/>
                    </a:lnTo>
                    <a:lnTo>
                      <a:pt x="1372076" y="713899"/>
                    </a:lnTo>
                    <a:lnTo>
                      <a:pt x="1207294" y="713899"/>
                    </a:lnTo>
                    <a:lnTo>
                      <a:pt x="1059656" y="566261"/>
                    </a:lnTo>
                    <a:lnTo>
                      <a:pt x="833914" y="566261"/>
                    </a:lnTo>
                    <a:lnTo>
                      <a:pt x="833914" y="566261"/>
                    </a:lnTo>
                    <a:lnTo>
                      <a:pt x="755809" y="488156"/>
                    </a:lnTo>
                    <a:lnTo>
                      <a:pt x="453866" y="488156"/>
                    </a:lnTo>
                    <a:cubicBezTo>
                      <a:pt x="451009" y="479584"/>
                      <a:pt x="443389" y="472916"/>
                      <a:pt x="433864" y="472916"/>
                    </a:cubicBezTo>
                    <a:cubicBezTo>
                      <a:pt x="422434" y="472916"/>
                      <a:pt x="412909" y="482441"/>
                      <a:pt x="412909" y="493871"/>
                    </a:cubicBezTo>
                    <a:cubicBezTo>
                      <a:pt x="412909" y="505301"/>
                      <a:pt x="422434" y="514826"/>
                      <a:pt x="433864" y="514826"/>
                    </a:cubicBezTo>
                    <a:cubicBezTo>
                      <a:pt x="443389" y="514826"/>
                      <a:pt x="451961" y="508159"/>
                      <a:pt x="453866" y="499586"/>
                    </a:cubicBezTo>
                    <a:lnTo>
                      <a:pt x="750094" y="499586"/>
                    </a:lnTo>
                    <a:lnTo>
                      <a:pt x="817721" y="567214"/>
                    </a:lnTo>
                    <a:lnTo>
                      <a:pt x="360521" y="567214"/>
                    </a:lnTo>
                    <a:cubicBezTo>
                      <a:pt x="357664" y="558641"/>
                      <a:pt x="350044" y="551974"/>
                      <a:pt x="340519" y="551974"/>
                    </a:cubicBezTo>
                    <a:cubicBezTo>
                      <a:pt x="329089" y="551974"/>
                      <a:pt x="319564" y="561499"/>
                      <a:pt x="319564" y="572929"/>
                    </a:cubicBezTo>
                    <a:cubicBezTo>
                      <a:pt x="319564" y="584359"/>
                      <a:pt x="329089" y="593884"/>
                      <a:pt x="340519" y="593884"/>
                    </a:cubicBezTo>
                    <a:cubicBezTo>
                      <a:pt x="350044" y="593884"/>
                      <a:pt x="358616" y="587216"/>
                      <a:pt x="360521" y="578644"/>
                    </a:cubicBezTo>
                    <a:lnTo>
                      <a:pt x="1054894" y="578644"/>
                    </a:lnTo>
                    <a:lnTo>
                      <a:pt x="1191101" y="714851"/>
                    </a:lnTo>
                    <a:lnTo>
                      <a:pt x="48101" y="714851"/>
                    </a:lnTo>
                    <a:cubicBezTo>
                      <a:pt x="45244" y="706279"/>
                      <a:pt x="37624" y="699611"/>
                      <a:pt x="28099" y="699611"/>
                    </a:cubicBezTo>
                    <a:cubicBezTo>
                      <a:pt x="16669" y="699611"/>
                      <a:pt x="7144" y="709136"/>
                      <a:pt x="7144" y="720566"/>
                    </a:cubicBezTo>
                    <a:cubicBezTo>
                      <a:pt x="7144" y="731996"/>
                      <a:pt x="16669" y="741521"/>
                      <a:pt x="28099" y="741521"/>
                    </a:cubicBezTo>
                    <a:cubicBezTo>
                      <a:pt x="37624" y="741521"/>
                      <a:pt x="46196" y="734854"/>
                      <a:pt x="48101" y="726281"/>
                    </a:cubicBezTo>
                    <a:lnTo>
                      <a:pt x="1376839" y="726281"/>
                    </a:lnTo>
                    <a:lnTo>
                      <a:pt x="1540669" y="561499"/>
                    </a:lnTo>
                    <a:lnTo>
                      <a:pt x="2015014" y="561499"/>
                    </a:lnTo>
                    <a:lnTo>
                      <a:pt x="2159794" y="417671"/>
                    </a:lnTo>
                    <a:lnTo>
                      <a:pt x="2308384" y="417671"/>
                    </a:lnTo>
                    <a:lnTo>
                      <a:pt x="2364581" y="473869"/>
                    </a:lnTo>
                    <a:cubicBezTo>
                      <a:pt x="2359819" y="481489"/>
                      <a:pt x="2360771" y="491966"/>
                      <a:pt x="2368391" y="499586"/>
                    </a:cubicBezTo>
                    <a:cubicBezTo>
                      <a:pt x="2376964" y="508159"/>
                      <a:pt x="2390299" y="508159"/>
                      <a:pt x="2397919" y="499586"/>
                    </a:cubicBezTo>
                    <a:cubicBezTo>
                      <a:pt x="2406491" y="491014"/>
                      <a:pt x="2406491" y="477679"/>
                      <a:pt x="2397919" y="470059"/>
                    </a:cubicBezTo>
                    <a:cubicBezTo>
                      <a:pt x="2391251" y="463391"/>
                      <a:pt x="2380774" y="462439"/>
                      <a:pt x="2372201" y="466249"/>
                    </a:cubicBezTo>
                    <a:lnTo>
                      <a:pt x="2313146" y="407194"/>
                    </a:lnTo>
                    <a:lnTo>
                      <a:pt x="2170271" y="407194"/>
                    </a:lnTo>
                    <a:lnTo>
                      <a:pt x="2283619" y="293846"/>
                    </a:lnTo>
                    <a:lnTo>
                      <a:pt x="2572226" y="293846"/>
                    </a:lnTo>
                    <a:lnTo>
                      <a:pt x="2771299" y="94774"/>
                    </a:lnTo>
                    <a:lnTo>
                      <a:pt x="2959894" y="94774"/>
                    </a:lnTo>
                    <a:lnTo>
                      <a:pt x="3020854" y="33814"/>
                    </a:lnTo>
                    <a:lnTo>
                      <a:pt x="3520916" y="33814"/>
                    </a:lnTo>
                    <a:cubicBezTo>
                      <a:pt x="3523774" y="42386"/>
                      <a:pt x="3531394" y="49054"/>
                      <a:pt x="3540919" y="49054"/>
                    </a:cubicBezTo>
                    <a:cubicBezTo>
                      <a:pt x="3552349" y="49054"/>
                      <a:pt x="3561874" y="39529"/>
                      <a:pt x="3561874" y="28099"/>
                    </a:cubicBezTo>
                    <a:cubicBezTo>
                      <a:pt x="3561874" y="16669"/>
                      <a:pt x="3552349" y="7144"/>
                      <a:pt x="3540919" y="7144"/>
                    </a:cubicBezTo>
                    <a:cubicBezTo>
                      <a:pt x="3531394" y="7144"/>
                      <a:pt x="3522821" y="13811"/>
                      <a:pt x="3520916" y="22384"/>
                    </a:cubicBezTo>
                    <a:lnTo>
                      <a:pt x="3016091" y="22384"/>
                    </a:lnTo>
                    <a:lnTo>
                      <a:pt x="2955131" y="83344"/>
                    </a:lnTo>
                    <a:lnTo>
                      <a:pt x="2767489" y="83344"/>
                    </a:lnTo>
                    <a:lnTo>
                      <a:pt x="2567464" y="2824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6633A4DF-8FD4-4ECE-809F-18B1768575F4}"/>
                  </a:ext>
                </a:extLst>
              </p:cNvPr>
              <p:cNvSpPr/>
              <p:nvPr/>
            </p:nvSpPr>
            <p:spPr>
              <a:xfrm>
                <a:off x="7533181" y="1351306"/>
                <a:ext cx="3552825" cy="771525"/>
              </a:xfrm>
              <a:custGeom>
                <a:avLst/>
                <a:gdLst>
                  <a:gd name="connsiteX0" fmla="*/ 271939 w 3552825"/>
                  <a:gd name="connsiteY0" fmla="*/ 772954 h 771525"/>
                  <a:gd name="connsiteX1" fmla="*/ 241459 w 3552825"/>
                  <a:gd name="connsiteY1" fmla="*/ 742474 h 771525"/>
                  <a:gd name="connsiteX2" fmla="*/ 271939 w 3552825"/>
                  <a:gd name="connsiteY2" fmla="*/ 711994 h 771525"/>
                  <a:gd name="connsiteX3" fmla="*/ 298609 w 3552825"/>
                  <a:gd name="connsiteY3" fmla="*/ 727234 h 771525"/>
                  <a:gd name="connsiteX4" fmla="*/ 817721 w 3552825"/>
                  <a:gd name="connsiteY4" fmla="*/ 727234 h 771525"/>
                  <a:gd name="connsiteX5" fmla="*/ 890111 w 3552825"/>
                  <a:gd name="connsiteY5" fmla="*/ 653891 h 771525"/>
                  <a:gd name="connsiteX6" fmla="*/ 64294 w 3552825"/>
                  <a:gd name="connsiteY6" fmla="*/ 653891 h 771525"/>
                  <a:gd name="connsiteX7" fmla="*/ 37624 w 3552825"/>
                  <a:gd name="connsiteY7" fmla="*/ 669131 h 771525"/>
                  <a:gd name="connsiteX8" fmla="*/ 7144 w 3552825"/>
                  <a:gd name="connsiteY8" fmla="*/ 638651 h 771525"/>
                  <a:gd name="connsiteX9" fmla="*/ 37624 w 3552825"/>
                  <a:gd name="connsiteY9" fmla="*/ 608171 h 771525"/>
                  <a:gd name="connsiteX10" fmla="*/ 64294 w 3552825"/>
                  <a:gd name="connsiteY10" fmla="*/ 623411 h 771525"/>
                  <a:gd name="connsiteX11" fmla="*/ 1397794 w 3552825"/>
                  <a:gd name="connsiteY11" fmla="*/ 623411 h 771525"/>
                  <a:gd name="connsiteX12" fmla="*/ 1762601 w 3552825"/>
                  <a:gd name="connsiteY12" fmla="*/ 258604 h 771525"/>
                  <a:gd name="connsiteX13" fmla="*/ 2255044 w 3552825"/>
                  <a:gd name="connsiteY13" fmla="*/ 258604 h 771525"/>
                  <a:gd name="connsiteX14" fmla="*/ 2179796 w 3552825"/>
                  <a:gd name="connsiteY14" fmla="*/ 183356 h 771525"/>
                  <a:gd name="connsiteX15" fmla="*/ 1637824 w 3552825"/>
                  <a:gd name="connsiteY15" fmla="*/ 183356 h 771525"/>
                  <a:gd name="connsiteX16" fmla="*/ 1289209 w 3552825"/>
                  <a:gd name="connsiteY16" fmla="*/ 531971 h 771525"/>
                  <a:gd name="connsiteX17" fmla="*/ 803434 w 3552825"/>
                  <a:gd name="connsiteY17" fmla="*/ 531971 h 771525"/>
                  <a:gd name="connsiteX18" fmla="*/ 776764 w 3552825"/>
                  <a:gd name="connsiteY18" fmla="*/ 547211 h 771525"/>
                  <a:gd name="connsiteX19" fmla="*/ 746284 w 3552825"/>
                  <a:gd name="connsiteY19" fmla="*/ 516731 h 771525"/>
                  <a:gd name="connsiteX20" fmla="*/ 776764 w 3552825"/>
                  <a:gd name="connsiteY20" fmla="*/ 486251 h 771525"/>
                  <a:gd name="connsiteX21" fmla="*/ 803434 w 3552825"/>
                  <a:gd name="connsiteY21" fmla="*/ 501491 h 771525"/>
                  <a:gd name="connsiteX22" fmla="*/ 1117759 w 3552825"/>
                  <a:gd name="connsiteY22" fmla="*/ 501491 h 771525"/>
                  <a:gd name="connsiteX23" fmla="*/ 1021556 w 3552825"/>
                  <a:gd name="connsiteY23" fmla="*/ 405289 h 771525"/>
                  <a:gd name="connsiteX24" fmla="*/ 211931 w 3552825"/>
                  <a:gd name="connsiteY24" fmla="*/ 405289 h 771525"/>
                  <a:gd name="connsiteX25" fmla="*/ 100489 w 3552825"/>
                  <a:gd name="connsiteY25" fmla="*/ 294799 h 771525"/>
                  <a:gd name="connsiteX26" fmla="*/ 91916 w 3552825"/>
                  <a:gd name="connsiteY26" fmla="*/ 295751 h 771525"/>
                  <a:gd name="connsiteX27" fmla="*/ 70009 w 3552825"/>
                  <a:gd name="connsiteY27" fmla="*/ 287179 h 771525"/>
                  <a:gd name="connsiteX28" fmla="*/ 70009 w 3552825"/>
                  <a:gd name="connsiteY28" fmla="*/ 243364 h 771525"/>
                  <a:gd name="connsiteX29" fmla="*/ 91916 w 3552825"/>
                  <a:gd name="connsiteY29" fmla="*/ 234791 h 771525"/>
                  <a:gd name="connsiteX30" fmla="*/ 113824 w 3552825"/>
                  <a:gd name="connsiteY30" fmla="*/ 243364 h 771525"/>
                  <a:gd name="connsiteX31" fmla="*/ 121444 w 3552825"/>
                  <a:gd name="connsiteY31" fmla="*/ 272891 h 771525"/>
                  <a:gd name="connsiteX32" fmla="*/ 224314 w 3552825"/>
                  <a:gd name="connsiteY32" fmla="*/ 375761 h 771525"/>
                  <a:gd name="connsiteX33" fmla="*/ 1033939 w 3552825"/>
                  <a:gd name="connsiteY33" fmla="*/ 375761 h 771525"/>
                  <a:gd name="connsiteX34" fmla="*/ 1160621 w 3552825"/>
                  <a:gd name="connsiteY34" fmla="*/ 502444 h 771525"/>
                  <a:gd name="connsiteX35" fmla="*/ 1276826 w 3552825"/>
                  <a:gd name="connsiteY35" fmla="*/ 502444 h 771525"/>
                  <a:gd name="connsiteX36" fmla="*/ 1625441 w 3552825"/>
                  <a:gd name="connsiteY36" fmla="*/ 153829 h 771525"/>
                  <a:gd name="connsiteX37" fmla="*/ 2193131 w 3552825"/>
                  <a:gd name="connsiteY37" fmla="*/ 153829 h 771525"/>
                  <a:gd name="connsiteX38" fmla="*/ 2298859 w 3552825"/>
                  <a:gd name="connsiteY38" fmla="*/ 259556 h 771525"/>
                  <a:gd name="connsiteX39" fmla="*/ 2721769 w 3552825"/>
                  <a:gd name="connsiteY39" fmla="*/ 259556 h 771525"/>
                  <a:gd name="connsiteX40" fmla="*/ 2973229 w 3552825"/>
                  <a:gd name="connsiteY40" fmla="*/ 7144 h 771525"/>
                  <a:gd name="connsiteX41" fmla="*/ 3548539 w 3552825"/>
                  <a:gd name="connsiteY41" fmla="*/ 7144 h 771525"/>
                  <a:gd name="connsiteX42" fmla="*/ 3548539 w 3552825"/>
                  <a:gd name="connsiteY42" fmla="*/ 37624 h 771525"/>
                  <a:gd name="connsiteX43" fmla="*/ 2985611 w 3552825"/>
                  <a:gd name="connsiteY43" fmla="*/ 37624 h 771525"/>
                  <a:gd name="connsiteX44" fmla="*/ 2733199 w 3552825"/>
                  <a:gd name="connsiteY44" fmla="*/ 290036 h 771525"/>
                  <a:gd name="connsiteX45" fmla="*/ 1774984 w 3552825"/>
                  <a:gd name="connsiteY45" fmla="*/ 290036 h 771525"/>
                  <a:gd name="connsiteX46" fmla="*/ 1635919 w 3552825"/>
                  <a:gd name="connsiteY46" fmla="*/ 429101 h 771525"/>
                  <a:gd name="connsiteX47" fmla="*/ 1871186 w 3552825"/>
                  <a:gd name="connsiteY47" fmla="*/ 429101 h 771525"/>
                  <a:gd name="connsiteX48" fmla="*/ 1968341 w 3552825"/>
                  <a:gd name="connsiteY48" fmla="*/ 526256 h 771525"/>
                  <a:gd name="connsiteX49" fmla="*/ 1976914 w 3552825"/>
                  <a:gd name="connsiteY49" fmla="*/ 525304 h 771525"/>
                  <a:gd name="connsiteX50" fmla="*/ 1998821 w 3552825"/>
                  <a:gd name="connsiteY50" fmla="*/ 533876 h 771525"/>
                  <a:gd name="connsiteX51" fmla="*/ 2007394 w 3552825"/>
                  <a:gd name="connsiteY51" fmla="*/ 555784 h 771525"/>
                  <a:gd name="connsiteX52" fmla="*/ 1998821 w 3552825"/>
                  <a:gd name="connsiteY52" fmla="*/ 577691 h 771525"/>
                  <a:gd name="connsiteX53" fmla="*/ 1976914 w 3552825"/>
                  <a:gd name="connsiteY53" fmla="*/ 586264 h 771525"/>
                  <a:gd name="connsiteX54" fmla="*/ 1955006 w 3552825"/>
                  <a:gd name="connsiteY54" fmla="*/ 577691 h 771525"/>
                  <a:gd name="connsiteX55" fmla="*/ 1947386 w 3552825"/>
                  <a:gd name="connsiteY55" fmla="*/ 548164 h 771525"/>
                  <a:gd name="connsiteX56" fmla="*/ 1859756 w 3552825"/>
                  <a:gd name="connsiteY56" fmla="*/ 460534 h 771525"/>
                  <a:gd name="connsiteX57" fmla="*/ 1606391 w 3552825"/>
                  <a:gd name="connsiteY57" fmla="*/ 460534 h 771525"/>
                  <a:gd name="connsiteX58" fmla="*/ 1410176 w 3552825"/>
                  <a:gd name="connsiteY58" fmla="*/ 654844 h 771525"/>
                  <a:gd name="connsiteX59" fmla="*/ 932974 w 3552825"/>
                  <a:gd name="connsiteY59" fmla="*/ 654844 h 771525"/>
                  <a:gd name="connsiteX60" fmla="*/ 830104 w 3552825"/>
                  <a:gd name="connsiteY60" fmla="*/ 757714 h 771525"/>
                  <a:gd name="connsiteX61" fmla="*/ 298609 w 3552825"/>
                  <a:gd name="connsiteY61" fmla="*/ 757714 h 771525"/>
                  <a:gd name="connsiteX62" fmla="*/ 271939 w 3552825"/>
                  <a:gd name="connsiteY62" fmla="*/ 772954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3552825" h="771525">
                    <a:moveTo>
                      <a:pt x="271939" y="772954"/>
                    </a:moveTo>
                    <a:cubicBezTo>
                      <a:pt x="254794" y="772954"/>
                      <a:pt x="241459" y="759619"/>
                      <a:pt x="241459" y="742474"/>
                    </a:cubicBezTo>
                    <a:cubicBezTo>
                      <a:pt x="241459" y="725329"/>
                      <a:pt x="254794" y="711994"/>
                      <a:pt x="271939" y="711994"/>
                    </a:cubicBezTo>
                    <a:cubicBezTo>
                      <a:pt x="283369" y="711994"/>
                      <a:pt x="292894" y="717709"/>
                      <a:pt x="298609" y="727234"/>
                    </a:cubicBezTo>
                    <a:lnTo>
                      <a:pt x="817721" y="727234"/>
                    </a:lnTo>
                    <a:lnTo>
                      <a:pt x="890111" y="653891"/>
                    </a:lnTo>
                    <a:lnTo>
                      <a:pt x="64294" y="653891"/>
                    </a:lnTo>
                    <a:cubicBezTo>
                      <a:pt x="58579" y="663416"/>
                      <a:pt x="49054" y="669131"/>
                      <a:pt x="37624" y="669131"/>
                    </a:cubicBezTo>
                    <a:cubicBezTo>
                      <a:pt x="20479" y="669131"/>
                      <a:pt x="7144" y="655796"/>
                      <a:pt x="7144" y="638651"/>
                    </a:cubicBezTo>
                    <a:cubicBezTo>
                      <a:pt x="7144" y="621506"/>
                      <a:pt x="20479" y="608171"/>
                      <a:pt x="37624" y="608171"/>
                    </a:cubicBezTo>
                    <a:cubicBezTo>
                      <a:pt x="49054" y="608171"/>
                      <a:pt x="58579" y="613886"/>
                      <a:pt x="64294" y="623411"/>
                    </a:cubicBezTo>
                    <a:lnTo>
                      <a:pt x="1397794" y="623411"/>
                    </a:lnTo>
                    <a:lnTo>
                      <a:pt x="1762601" y="258604"/>
                    </a:lnTo>
                    <a:lnTo>
                      <a:pt x="2255044" y="258604"/>
                    </a:lnTo>
                    <a:lnTo>
                      <a:pt x="2179796" y="183356"/>
                    </a:lnTo>
                    <a:lnTo>
                      <a:pt x="1637824" y="183356"/>
                    </a:lnTo>
                    <a:lnTo>
                      <a:pt x="1289209" y="531971"/>
                    </a:lnTo>
                    <a:lnTo>
                      <a:pt x="803434" y="531971"/>
                    </a:lnTo>
                    <a:cubicBezTo>
                      <a:pt x="797719" y="541496"/>
                      <a:pt x="788194" y="547211"/>
                      <a:pt x="776764" y="547211"/>
                    </a:cubicBezTo>
                    <a:cubicBezTo>
                      <a:pt x="759619" y="547211"/>
                      <a:pt x="746284" y="533876"/>
                      <a:pt x="746284" y="516731"/>
                    </a:cubicBezTo>
                    <a:cubicBezTo>
                      <a:pt x="746284" y="499586"/>
                      <a:pt x="759619" y="486251"/>
                      <a:pt x="776764" y="486251"/>
                    </a:cubicBezTo>
                    <a:cubicBezTo>
                      <a:pt x="788194" y="486251"/>
                      <a:pt x="797719" y="491966"/>
                      <a:pt x="803434" y="501491"/>
                    </a:cubicBezTo>
                    <a:lnTo>
                      <a:pt x="1117759" y="501491"/>
                    </a:lnTo>
                    <a:lnTo>
                      <a:pt x="1021556" y="405289"/>
                    </a:lnTo>
                    <a:lnTo>
                      <a:pt x="211931" y="405289"/>
                    </a:lnTo>
                    <a:lnTo>
                      <a:pt x="100489" y="294799"/>
                    </a:lnTo>
                    <a:cubicBezTo>
                      <a:pt x="97631" y="295751"/>
                      <a:pt x="94774" y="295751"/>
                      <a:pt x="91916" y="295751"/>
                    </a:cubicBezTo>
                    <a:cubicBezTo>
                      <a:pt x="83344" y="295751"/>
                      <a:pt x="75724" y="292894"/>
                      <a:pt x="70009" y="287179"/>
                    </a:cubicBezTo>
                    <a:cubicBezTo>
                      <a:pt x="57626" y="274796"/>
                      <a:pt x="57626" y="255746"/>
                      <a:pt x="70009" y="243364"/>
                    </a:cubicBezTo>
                    <a:cubicBezTo>
                      <a:pt x="75724" y="237649"/>
                      <a:pt x="83344" y="234791"/>
                      <a:pt x="91916" y="234791"/>
                    </a:cubicBezTo>
                    <a:cubicBezTo>
                      <a:pt x="100489" y="234791"/>
                      <a:pt x="108109" y="237649"/>
                      <a:pt x="113824" y="243364"/>
                    </a:cubicBezTo>
                    <a:cubicBezTo>
                      <a:pt x="121444" y="250984"/>
                      <a:pt x="124301" y="262414"/>
                      <a:pt x="121444" y="272891"/>
                    </a:cubicBezTo>
                    <a:lnTo>
                      <a:pt x="224314" y="375761"/>
                    </a:lnTo>
                    <a:lnTo>
                      <a:pt x="1033939" y="375761"/>
                    </a:lnTo>
                    <a:lnTo>
                      <a:pt x="1160621" y="502444"/>
                    </a:lnTo>
                    <a:lnTo>
                      <a:pt x="1276826" y="502444"/>
                    </a:lnTo>
                    <a:lnTo>
                      <a:pt x="1625441" y="153829"/>
                    </a:lnTo>
                    <a:lnTo>
                      <a:pt x="2193131" y="153829"/>
                    </a:lnTo>
                    <a:lnTo>
                      <a:pt x="2298859" y="259556"/>
                    </a:lnTo>
                    <a:lnTo>
                      <a:pt x="2721769" y="259556"/>
                    </a:lnTo>
                    <a:lnTo>
                      <a:pt x="2973229" y="7144"/>
                    </a:lnTo>
                    <a:lnTo>
                      <a:pt x="3548539" y="7144"/>
                    </a:lnTo>
                    <a:lnTo>
                      <a:pt x="3548539" y="37624"/>
                    </a:lnTo>
                    <a:lnTo>
                      <a:pt x="2985611" y="37624"/>
                    </a:lnTo>
                    <a:lnTo>
                      <a:pt x="2733199" y="290036"/>
                    </a:lnTo>
                    <a:lnTo>
                      <a:pt x="1774984" y="290036"/>
                    </a:lnTo>
                    <a:lnTo>
                      <a:pt x="1635919" y="429101"/>
                    </a:lnTo>
                    <a:lnTo>
                      <a:pt x="1871186" y="429101"/>
                    </a:lnTo>
                    <a:lnTo>
                      <a:pt x="1968341" y="526256"/>
                    </a:lnTo>
                    <a:cubicBezTo>
                      <a:pt x="1971199" y="525304"/>
                      <a:pt x="1974056" y="525304"/>
                      <a:pt x="1976914" y="525304"/>
                    </a:cubicBezTo>
                    <a:cubicBezTo>
                      <a:pt x="1985486" y="525304"/>
                      <a:pt x="1993106" y="528161"/>
                      <a:pt x="1998821" y="533876"/>
                    </a:cubicBezTo>
                    <a:cubicBezTo>
                      <a:pt x="2004536" y="539591"/>
                      <a:pt x="2007394" y="547211"/>
                      <a:pt x="2007394" y="555784"/>
                    </a:cubicBezTo>
                    <a:cubicBezTo>
                      <a:pt x="2007394" y="564356"/>
                      <a:pt x="2004536" y="571976"/>
                      <a:pt x="1998821" y="577691"/>
                    </a:cubicBezTo>
                    <a:cubicBezTo>
                      <a:pt x="1993106" y="583406"/>
                      <a:pt x="1985486" y="586264"/>
                      <a:pt x="1976914" y="586264"/>
                    </a:cubicBezTo>
                    <a:cubicBezTo>
                      <a:pt x="1968341" y="586264"/>
                      <a:pt x="1960721" y="583406"/>
                      <a:pt x="1955006" y="577691"/>
                    </a:cubicBezTo>
                    <a:cubicBezTo>
                      <a:pt x="1947386" y="570071"/>
                      <a:pt x="1944529" y="558641"/>
                      <a:pt x="1947386" y="548164"/>
                    </a:cubicBezTo>
                    <a:lnTo>
                      <a:pt x="1859756" y="460534"/>
                    </a:lnTo>
                    <a:lnTo>
                      <a:pt x="1606391" y="460534"/>
                    </a:lnTo>
                    <a:lnTo>
                      <a:pt x="1410176" y="654844"/>
                    </a:lnTo>
                    <a:lnTo>
                      <a:pt x="932974" y="654844"/>
                    </a:lnTo>
                    <a:lnTo>
                      <a:pt x="830104" y="757714"/>
                    </a:lnTo>
                    <a:lnTo>
                      <a:pt x="298609" y="757714"/>
                    </a:lnTo>
                    <a:cubicBezTo>
                      <a:pt x="292894" y="767239"/>
                      <a:pt x="283369" y="772954"/>
                      <a:pt x="271939" y="772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F6B46453-4DA6-496D-9EFF-98A940B68FC2}"/>
                  </a:ext>
                </a:extLst>
              </p:cNvPr>
              <p:cNvSpPr/>
              <p:nvPr/>
            </p:nvSpPr>
            <p:spPr>
              <a:xfrm>
                <a:off x="7543660" y="1360832"/>
                <a:ext cx="3533775" cy="752475"/>
              </a:xfrm>
              <a:custGeom>
                <a:avLst/>
                <a:gdLst>
                  <a:gd name="connsiteX0" fmla="*/ 903446 w 3533775"/>
                  <a:gd name="connsiteY0" fmla="*/ 634841 h 752475"/>
                  <a:gd name="connsiteX1" fmla="*/ 812006 w 3533775"/>
                  <a:gd name="connsiteY1" fmla="*/ 727234 h 752475"/>
                  <a:gd name="connsiteX2" fmla="*/ 281464 w 3533775"/>
                  <a:gd name="connsiteY2" fmla="*/ 727234 h 752475"/>
                  <a:gd name="connsiteX3" fmla="*/ 261461 w 3533775"/>
                  <a:gd name="connsiteY3" fmla="*/ 711994 h 752475"/>
                  <a:gd name="connsiteX4" fmla="*/ 240506 w 3533775"/>
                  <a:gd name="connsiteY4" fmla="*/ 732949 h 752475"/>
                  <a:gd name="connsiteX5" fmla="*/ 261461 w 3533775"/>
                  <a:gd name="connsiteY5" fmla="*/ 753904 h 752475"/>
                  <a:gd name="connsiteX6" fmla="*/ 281464 w 3533775"/>
                  <a:gd name="connsiteY6" fmla="*/ 738664 h 752475"/>
                  <a:gd name="connsiteX7" fmla="*/ 815816 w 3533775"/>
                  <a:gd name="connsiteY7" fmla="*/ 738664 h 752475"/>
                  <a:gd name="connsiteX8" fmla="*/ 918686 w 3533775"/>
                  <a:gd name="connsiteY8" fmla="*/ 635794 h 752475"/>
                  <a:gd name="connsiteX9" fmla="*/ 917734 w 3533775"/>
                  <a:gd name="connsiteY9" fmla="*/ 634841 h 752475"/>
                  <a:gd name="connsiteX10" fmla="*/ 1395889 w 3533775"/>
                  <a:gd name="connsiteY10" fmla="*/ 634841 h 752475"/>
                  <a:gd name="connsiteX11" fmla="*/ 1591151 w 3533775"/>
                  <a:gd name="connsiteY11" fmla="*/ 439579 h 752475"/>
                  <a:gd name="connsiteX12" fmla="*/ 1852136 w 3533775"/>
                  <a:gd name="connsiteY12" fmla="*/ 439579 h 752475"/>
                  <a:gd name="connsiteX13" fmla="*/ 1947386 w 3533775"/>
                  <a:gd name="connsiteY13" fmla="*/ 534829 h 752475"/>
                  <a:gd name="connsiteX14" fmla="*/ 1951196 w 3533775"/>
                  <a:gd name="connsiteY14" fmla="*/ 560546 h 752475"/>
                  <a:gd name="connsiteX15" fmla="*/ 1980724 w 3533775"/>
                  <a:gd name="connsiteY15" fmla="*/ 560546 h 752475"/>
                  <a:gd name="connsiteX16" fmla="*/ 1980724 w 3533775"/>
                  <a:gd name="connsiteY16" fmla="*/ 531019 h 752475"/>
                  <a:gd name="connsiteX17" fmla="*/ 1955006 w 3533775"/>
                  <a:gd name="connsiteY17" fmla="*/ 527209 h 752475"/>
                  <a:gd name="connsiteX18" fmla="*/ 1856899 w 3533775"/>
                  <a:gd name="connsiteY18" fmla="*/ 429101 h 752475"/>
                  <a:gd name="connsiteX19" fmla="*/ 1602581 w 3533775"/>
                  <a:gd name="connsiteY19" fmla="*/ 429101 h 752475"/>
                  <a:gd name="connsiteX20" fmla="*/ 1760696 w 3533775"/>
                  <a:gd name="connsiteY20" fmla="*/ 270986 h 752475"/>
                  <a:gd name="connsiteX21" fmla="*/ 2718911 w 3533775"/>
                  <a:gd name="connsiteY21" fmla="*/ 270986 h 752475"/>
                  <a:gd name="connsiteX22" fmla="*/ 2971324 w 3533775"/>
                  <a:gd name="connsiteY22" fmla="*/ 18574 h 752475"/>
                  <a:gd name="connsiteX23" fmla="*/ 3528536 w 3533775"/>
                  <a:gd name="connsiteY23" fmla="*/ 18574 h 752475"/>
                  <a:gd name="connsiteX24" fmla="*/ 3528536 w 3533775"/>
                  <a:gd name="connsiteY24" fmla="*/ 7144 h 752475"/>
                  <a:gd name="connsiteX25" fmla="*/ 2966561 w 3533775"/>
                  <a:gd name="connsiteY25" fmla="*/ 7144 h 752475"/>
                  <a:gd name="connsiteX26" fmla="*/ 2714149 w 3533775"/>
                  <a:gd name="connsiteY26" fmla="*/ 259556 h 752475"/>
                  <a:gd name="connsiteX27" fmla="*/ 2282666 w 3533775"/>
                  <a:gd name="connsiteY27" fmla="*/ 259556 h 752475"/>
                  <a:gd name="connsiteX28" fmla="*/ 2282666 w 3533775"/>
                  <a:gd name="connsiteY28" fmla="*/ 259556 h 752475"/>
                  <a:gd name="connsiteX29" fmla="*/ 2177891 w 3533775"/>
                  <a:gd name="connsiteY29" fmla="*/ 153829 h 752475"/>
                  <a:gd name="connsiteX30" fmla="*/ 1617821 w 3533775"/>
                  <a:gd name="connsiteY30" fmla="*/ 153829 h 752475"/>
                  <a:gd name="connsiteX31" fmla="*/ 1270159 w 3533775"/>
                  <a:gd name="connsiteY31" fmla="*/ 502444 h 752475"/>
                  <a:gd name="connsiteX32" fmla="*/ 1146334 w 3533775"/>
                  <a:gd name="connsiteY32" fmla="*/ 502444 h 752475"/>
                  <a:gd name="connsiteX33" fmla="*/ 1020604 w 3533775"/>
                  <a:gd name="connsiteY33" fmla="*/ 376714 h 752475"/>
                  <a:gd name="connsiteX34" fmla="*/ 210979 w 3533775"/>
                  <a:gd name="connsiteY34" fmla="*/ 376714 h 752475"/>
                  <a:gd name="connsiteX35" fmla="*/ 100489 w 3533775"/>
                  <a:gd name="connsiteY35" fmla="*/ 266224 h 752475"/>
                  <a:gd name="connsiteX36" fmla="*/ 96679 w 3533775"/>
                  <a:gd name="connsiteY36" fmla="*/ 240506 h 752475"/>
                  <a:gd name="connsiteX37" fmla="*/ 67151 w 3533775"/>
                  <a:gd name="connsiteY37" fmla="*/ 240506 h 752475"/>
                  <a:gd name="connsiteX38" fmla="*/ 67151 w 3533775"/>
                  <a:gd name="connsiteY38" fmla="*/ 270034 h 752475"/>
                  <a:gd name="connsiteX39" fmla="*/ 92869 w 3533775"/>
                  <a:gd name="connsiteY39" fmla="*/ 273844 h 752475"/>
                  <a:gd name="connsiteX40" fmla="*/ 206216 w 3533775"/>
                  <a:gd name="connsiteY40" fmla="*/ 387191 h 752475"/>
                  <a:gd name="connsiteX41" fmla="*/ 1015841 w 3533775"/>
                  <a:gd name="connsiteY41" fmla="*/ 387191 h 752475"/>
                  <a:gd name="connsiteX42" fmla="*/ 1130141 w 3533775"/>
                  <a:gd name="connsiteY42" fmla="*/ 502444 h 752475"/>
                  <a:gd name="connsiteX43" fmla="*/ 786289 w 3533775"/>
                  <a:gd name="connsiteY43" fmla="*/ 502444 h 752475"/>
                  <a:gd name="connsiteX44" fmla="*/ 766286 w 3533775"/>
                  <a:gd name="connsiteY44" fmla="*/ 487204 h 752475"/>
                  <a:gd name="connsiteX45" fmla="*/ 745331 w 3533775"/>
                  <a:gd name="connsiteY45" fmla="*/ 508159 h 752475"/>
                  <a:gd name="connsiteX46" fmla="*/ 766286 w 3533775"/>
                  <a:gd name="connsiteY46" fmla="*/ 529114 h 752475"/>
                  <a:gd name="connsiteX47" fmla="*/ 786289 w 3533775"/>
                  <a:gd name="connsiteY47" fmla="*/ 513874 h 752475"/>
                  <a:gd name="connsiteX48" fmla="*/ 1274921 w 3533775"/>
                  <a:gd name="connsiteY48" fmla="*/ 513874 h 752475"/>
                  <a:gd name="connsiteX49" fmla="*/ 1623536 w 3533775"/>
                  <a:gd name="connsiteY49" fmla="*/ 165259 h 752475"/>
                  <a:gd name="connsiteX50" fmla="*/ 2174081 w 3533775"/>
                  <a:gd name="connsiteY50" fmla="*/ 165259 h 752475"/>
                  <a:gd name="connsiteX51" fmla="*/ 2268379 w 3533775"/>
                  <a:gd name="connsiteY51" fmla="*/ 259556 h 752475"/>
                  <a:gd name="connsiteX52" fmla="*/ 1756886 w 3533775"/>
                  <a:gd name="connsiteY52" fmla="*/ 259556 h 752475"/>
                  <a:gd name="connsiteX53" fmla="*/ 1392079 w 3533775"/>
                  <a:gd name="connsiteY53" fmla="*/ 624364 h 752475"/>
                  <a:gd name="connsiteX54" fmla="*/ 48101 w 3533775"/>
                  <a:gd name="connsiteY54" fmla="*/ 624364 h 752475"/>
                  <a:gd name="connsiteX55" fmla="*/ 28099 w 3533775"/>
                  <a:gd name="connsiteY55" fmla="*/ 609124 h 752475"/>
                  <a:gd name="connsiteX56" fmla="*/ 7144 w 3533775"/>
                  <a:gd name="connsiteY56" fmla="*/ 630079 h 752475"/>
                  <a:gd name="connsiteX57" fmla="*/ 28099 w 3533775"/>
                  <a:gd name="connsiteY57" fmla="*/ 651034 h 752475"/>
                  <a:gd name="connsiteX58" fmla="*/ 48101 w 3533775"/>
                  <a:gd name="connsiteY58" fmla="*/ 635794 h 752475"/>
                  <a:gd name="connsiteX59" fmla="*/ 903446 w 3533775"/>
                  <a:gd name="connsiteY59" fmla="*/ 635794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533775" h="752475">
                    <a:moveTo>
                      <a:pt x="903446" y="634841"/>
                    </a:moveTo>
                    <a:lnTo>
                      <a:pt x="812006" y="727234"/>
                    </a:lnTo>
                    <a:lnTo>
                      <a:pt x="281464" y="727234"/>
                    </a:lnTo>
                    <a:cubicBezTo>
                      <a:pt x="278606" y="718661"/>
                      <a:pt x="270986" y="711994"/>
                      <a:pt x="261461" y="711994"/>
                    </a:cubicBezTo>
                    <a:cubicBezTo>
                      <a:pt x="250031" y="711994"/>
                      <a:pt x="240506" y="721519"/>
                      <a:pt x="240506" y="732949"/>
                    </a:cubicBezTo>
                    <a:cubicBezTo>
                      <a:pt x="240506" y="744379"/>
                      <a:pt x="250031" y="753904"/>
                      <a:pt x="261461" y="753904"/>
                    </a:cubicBezTo>
                    <a:cubicBezTo>
                      <a:pt x="270986" y="753904"/>
                      <a:pt x="279559" y="747236"/>
                      <a:pt x="281464" y="738664"/>
                    </a:cubicBezTo>
                    <a:lnTo>
                      <a:pt x="815816" y="738664"/>
                    </a:lnTo>
                    <a:lnTo>
                      <a:pt x="918686" y="635794"/>
                    </a:lnTo>
                    <a:lnTo>
                      <a:pt x="917734" y="634841"/>
                    </a:lnTo>
                    <a:lnTo>
                      <a:pt x="1395889" y="634841"/>
                    </a:lnTo>
                    <a:lnTo>
                      <a:pt x="1591151" y="439579"/>
                    </a:lnTo>
                    <a:lnTo>
                      <a:pt x="1852136" y="439579"/>
                    </a:lnTo>
                    <a:lnTo>
                      <a:pt x="1947386" y="534829"/>
                    </a:lnTo>
                    <a:cubicBezTo>
                      <a:pt x="1942624" y="542449"/>
                      <a:pt x="1943576" y="552926"/>
                      <a:pt x="1951196" y="560546"/>
                    </a:cubicBezTo>
                    <a:cubicBezTo>
                      <a:pt x="1959769" y="569119"/>
                      <a:pt x="1973104" y="569119"/>
                      <a:pt x="1980724" y="560546"/>
                    </a:cubicBezTo>
                    <a:cubicBezTo>
                      <a:pt x="1989296" y="551974"/>
                      <a:pt x="1989296" y="538639"/>
                      <a:pt x="1980724" y="531019"/>
                    </a:cubicBezTo>
                    <a:cubicBezTo>
                      <a:pt x="1974056" y="524351"/>
                      <a:pt x="1963579" y="523399"/>
                      <a:pt x="1955006" y="527209"/>
                    </a:cubicBezTo>
                    <a:lnTo>
                      <a:pt x="1856899" y="429101"/>
                    </a:lnTo>
                    <a:lnTo>
                      <a:pt x="1602581" y="429101"/>
                    </a:lnTo>
                    <a:lnTo>
                      <a:pt x="1760696" y="270986"/>
                    </a:lnTo>
                    <a:lnTo>
                      <a:pt x="2718911" y="270986"/>
                    </a:lnTo>
                    <a:lnTo>
                      <a:pt x="2971324" y="18574"/>
                    </a:lnTo>
                    <a:lnTo>
                      <a:pt x="3528536" y="18574"/>
                    </a:lnTo>
                    <a:lnTo>
                      <a:pt x="3528536" y="7144"/>
                    </a:lnTo>
                    <a:lnTo>
                      <a:pt x="2966561" y="7144"/>
                    </a:lnTo>
                    <a:lnTo>
                      <a:pt x="2714149" y="259556"/>
                    </a:lnTo>
                    <a:lnTo>
                      <a:pt x="2282666" y="259556"/>
                    </a:lnTo>
                    <a:lnTo>
                      <a:pt x="2282666" y="259556"/>
                    </a:lnTo>
                    <a:lnTo>
                      <a:pt x="2177891" y="153829"/>
                    </a:lnTo>
                    <a:lnTo>
                      <a:pt x="1617821" y="153829"/>
                    </a:lnTo>
                    <a:lnTo>
                      <a:pt x="1270159" y="502444"/>
                    </a:lnTo>
                    <a:lnTo>
                      <a:pt x="1146334" y="502444"/>
                    </a:lnTo>
                    <a:lnTo>
                      <a:pt x="1020604" y="376714"/>
                    </a:lnTo>
                    <a:lnTo>
                      <a:pt x="210979" y="376714"/>
                    </a:lnTo>
                    <a:lnTo>
                      <a:pt x="100489" y="266224"/>
                    </a:lnTo>
                    <a:cubicBezTo>
                      <a:pt x="105251" y="258604"/>
                      <a:pt x="104299" y="248126"/>
                      <a:pt x="96679" y="240506"/>
                    </a:cubicBezTo>
                    <a:cubicBezTo>
                      <a:pt x="88106" y="231934"/>
                      <a:pt x="74771" y="231934"/>
                      <a:pt x="67151" y="240506"/>
                    </a:cubicBezTo>
                    <a:cubicBezTo>
                      <a:pt x="58579" y="249079"/>
                      <a:pt x="58579" y="262414"/>
                      <a:pt x="67151" y="270034"/>
                    </a:cubicBezTo>
                    <a:cubicBezTo>
                      <a:pt x="73819" y="276701"/>
                      <a:pt x="84296" y="277654"/>
                      <a:pt x="92869" y="273844"/>
                    </a:cubicBezTo>
                    <a:lnTo>
                      <a:pt x="206216" y="387191"/>
                    </a:lnTo>
                    <a:lnTo>
                      <a:pt x="1015841" y="387191"/>
                    </a:lnTo>
                    <a:lnTo>
                      <a:pt x="1130141" y="502444"/>
                    </a:lnTo>
                    <a:lnTo>
                      <a:pt x="786289" y="502444"/>
                    </a:lnTo>
                    <a:cubicBezTo>
                      <a:pt x="783431" y="493871"/>
                      <a:pt x="775811" y="487204"/>
                      <a:pt x="766286" y="487204"/>
                    </a:cubicBezTo>
                    <a:cubicBezTo>
                      <a:pt x="754856" y="487204"/>
                      <a:pt x="745331" y="496729"/>
                      <a:pt x="745331" y="508159"/>
                    </a:cubicBezTo>
                    <a:cubicBezTo>
                      <a:pt x="745331" y="519589"/>
                      <a:pt x="754856" y="529114"/>
                      <a:pt x="766286" y="529114"/>
                    </a:cubicBezTo>
                    <a:cubicBezTo>
                      <a:pt x="775811" y="529114"/>
                      <a:pt x="784384" y="522446"/>
                      <a:pt x="786289" y="513874"/>
                    </a:cubicBezTo>
                    <a:lnTo>
                      <a:pt x="1274921" y="513874"/>
                    </a:lnTo>
                    <a:lnTo>
                      <a:pt x="1623536" y="165259"/>
                    </a:lnTo>
                    <a:lnTo>
                      <a:pt x="2174081" y="165259"/>
                    </a:lnTo>
                    <a:lnTo>
                      <a:pt x="2268379" y="259556"/>
                    </a:lnTo>
                    <a:lnTo>
                      <a:pt x="1756886" y="259556"/>
                    </a:lnTo>
                    <a:lnTo>
                      <a:pt x="1392079" y="624364"/>
                    </a:lnTo>
                    <a:lnTo>
                      <a:pt x="48101" y="624364"/>
                    </a:lnTo>
                    <a:cubicBezTo>
                      <a:pt x="45244" y="615791"/>
                      <a:pt x="37624" y="609124"/>
                      <a:pt x="28099" y="609124"/>
                    </a:cubicBezTo>
                    <a:cubicBezTo>
                      <a:pt x="16669" y="609124"/>
                      <a:pt x="7144" y="618649"/>
                      <a:pt x="7144" y="630079"/>
                    </a:cubicBezTo>
                    <a:cubicBezTo>
                      <a:pt x="7144" y="641509"/>
                      <a:pt x="16669" y="651034"/>
                      <a:pt x="28099" y="651034"/>
                    </a:cubicBezTo>
                    <a:cubicBezTo>
                      <a:pt x="37624" y="651034"/>
                      <a:pt x="46196" y="644366"/>
                      <a:pt x="48101" y="635794"/>
                    </a:cubicBezTo>
                    <a:lnTo>
                      <a:pt x="903446" y="63579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5A0CC557-AE99-4F58-BA5A-F70F990E330C}"/>
                  </a:ext>
                </a:extLst>
              </p:cNvPr>
              <p:cNvSpPr/>
              <p:nvPr/>
            </p:nvSpPr>
            <p:spPr>
              <a:xfrm>
                <a:off x="7588427" y="1653250"/>
                <a:ext cx="4210050" cy="1152525"/>
              </a:xfrm>
              <a:custGeom>
                <a:avLst/>
                <a:gdLst>
                  <a:gd name="connsiteX0" fmla="*/ 37624 w 4210050"/>
                  <a:gd name="connsiteY0" fmla="*/ 1153954 h 1152525"/>
                  <a:gd name="connsiteX1" fmla="*/ 15716 w 4210050"/>
                  <a:gd name="connsiteY1" fmla="*/ 1145381 h 1152525"/>
                  <a:gd name="connsiteX2" fmla="*/ 7144 w 4210050"/>
                  <a:gd name="connsiteY2" fmla="*/ 1123474 h 1152525"/>
                  <a:gd name="connsiteX3" fmla="*/ 16669 w 4210050"/>
                  <a:gd name="connsiteY3" fmla="*/ 1101566 h 1152525"/>
                  <a:gd name="connsiteX4" fmla="*/ 38576 w 4210050"/>
                  <a:gd name="connsiteY4" fmla="*/ 1092994 h 1152525"/>
                  <a:gd name="connsiteX5" fmla="*/ 47149 w 4210050"/>
                  <a:gd name="connsiteY5" fmla="*/ 1093946 h 1152525"/>
                  <a:gd name="connsiteX6" fmla="*/ 185261 w 4210050"/>
                  <a:gd name="connsiteY6" fmla="*/ 955834 h 1152525"/>
                  <a:gd name="connsiteX7" fmla="*/ 1015841 w 4210050"/>
                  <a:gd name="connsiteY7" fmla="*/ 955834 h 1152525"/>
                  <a:gd name="connsiteX8" fmla="*/ 1182529 w 4210050"/>
                  <a:gd name="connsiteY8" fmla="*/ 789146 h 1152525"/>
                  <a:gd name="connsiteX9" fmla="*/ 524351 w 4210050"/>
                  <a:gd name="connsiteY9" fmla="*/ 789146 h 1152525"/>
                  <a:gd name="connsiteX10" fmla="*/ 455771 w 4210050"/>
                  <a:gd name="connsiteY10" fmla="*/ 720566 h 1152525"/>
                  <a:gd name="connsiteX11" fmla="*/ 447199 w 4210050"/>
                  <a:gd name="connsiteY11" fmla="*/ 721519 h 1152525"/>
                  <a:gd name="connsiteX12" fmla="*/ 425291 w 4210050"/>
                  <a:gd name="connsiteY12" fmla="*/ 712946 h 1152525"/>
                  <a:gd name="connsiteX13" fmla="*/ 416719 w 4210050"/>
                  <a:gd name="connsiteY13" fmla="*/ 691039 h 1152525"/>
                  <a:gd name="connsiteX14" fmla="*/ 425291 w 4210050"/>
                  <a:gd name="connsiteY14" fmla="*/ 669131 h 1152525"/>
                  <a:gd name="connsiteX15" fmla="*/ 447199 w 4210050"/>
                  <a:gd name="connsiteY15" fmla="*/ 660559 h 1152525"/>
                  <a:gd name="connsiteX16" fmla="*/ 469106 w 4210050"/>
                  <a:gd name="connsiteY16" fmla="*/ 669131 h 1152525"/>
                  <a:gd name="connsiteX17" fmla="*/ 476726 w 4210050"/>
                  <a:gd name="connsiteY17" fmla="*/ 698659 h 1152525"/>
                  <a:gd name="connsiteX18" fmla="*/ 536734 w 4210050"/>
                  <a:gd name="connsiteY18" fmla="*/ 758666 h 1152525"/>
                  <a:gd name="connsiteX19" fmla="*/ 1423511 w 4210050"/>
                  <a:gd name="connsiteY19" fmla="*/ 758666 h 1152525"/>
                  <a:gd name="connsiteX20" fmla="*/ 1546384 w 4210050"/>
                  <a:gd name="connsiteY20" fmla="*/ 881539 h 1152525"/>
                  <a:gd name="connsiteX21" fmla="*/ 1890236 w 4210050"/>
                  <a:gd name="connsiteY21" fmla="*/ 881539 h 1152525"/>
                  <a:gd name="connsiteX22" fmla="*/ 1800701 w 4210050"/>
                  <a:gd name="connsiteY22" fmla="*/ 792004 h 1152525"/>
                  <a:gd name="connsiteX23" fmla="*/ 1578769 w 4210050"/>
                  <a:gd name="connsiteY23" fmla="*/ 792004 h 1152525"/>
                  <a:gd name="connsiteX24" fmla="*/ 1552099 w 4210050"/>
                  <a:gd name="connsiteY24" fmla="*/ 807244 h 1152525"/>
                  <a:gd name="connsiteX25" fmla="*/ 1521619 w 4210050"/>
                  <a:gd name="connsiteY25" fmla="*/ 776764 h 1152525"/>
                  <a:gd name="connsiteX26" fmla="*/ 1552099 w 4210050"/>
                  <a:gd name="connsiteY26" fmla="*/ 746284 h 1152525"/>
                  <a:gd name="connsiteX27" fmla="*/ 1578769 w 4210050"/>
                  <a:gd name="connsiteY27" fmla="*/ 761524 h 1152525"/>
                  <a:gd name="connsiteX28" fmla="*/ 1813084 w 4210050"/>
                  <a:gd name="connsiteY28" fmla="*/ 761524 h 1152525"/>
                  <a:gd name="connsiteX29" fmla="*/ 1932146 w 4210050"/>
                  <a:gd name="connsiteY29" fmla="*/ 880586 h 1152525"/>
                  <a:gd name="connsiteX30" fmla="*/ 2062639 w 4210050"/>
                  <a:gd name="connsiteY30" fmla="*/ 880586 h 1152525"/>
                  <a:gd name="connsiteX31" fmla="*/ 2237899 w 4210050"/>
                  <a:gd name="connsiteY31" fmla="*/ 705326 h 1152525"/>
                  <a:gd name="connsiteX32" fmla="*/ 2118836 w 4210050"/>
                  <a:gd name="connsiteY32" fmla="*/ 705326 h 1152525"/>
                  <a:gd name="connsiteX33" fmla="*/ 2095024 w 4210050"/>
                  <a:gd name="connsiteY33" fmla="*/ 729139 h 1152525"/>
                  <a:gd name="connsiteX34" fmla="*/ 2087404 w 4210050"/>
                  <a:gd name="connsiteY34" fmla="*/ 758666 h 1152525"/>
                  <a:gd name="connsiteX35" fmla="*/ 2065496 w 4210050"/>
                  <a:gd name="connsiteY35" fmla="*/ 767239 h 1152525"/>
                  <a:gd name="connsiteX36" fmla="*/ 2043589 w 4210050"/>
                  <a:gd name="connsiteY36" fmla="*/ 758666 h 1152525"/>
                  <a:gd name="connsiteX37" fmla="*/ 2035016 w 4210050"/>
                  <a:gd name="connsiteY37" fmla="*/ 736759 h 1152525"/>
                  <a:gd name="connsiteX38" fmla="*/ 2043589 w 4210050"/>
                  <a:gd name="connsiteY38" fmla="*/ 714851 h 1152525"/>
                  <a:gd name="connsiteX39" fmla="*/ 2065496 w 4210050"/>
                  <a:gd name="connsiteY39" fmla="*/ 706279 h 1152525"/>
                  <a:gd name="connsiteX40" fmla="*/ 2074069 w 4210050"/>
                  <a:gd name="connsiteY40" fmla="*/ 707231 h 1152525"/>
                  <a:gd name="connsiteX41" fmla="*/ 2107406 w 4210050"/>
                  <a:gd name="connsiteY41" fmla="*/ 673894 h 1152525"/>
                  <a:gd name="connsiteX42" fmla="*/ 2380774 w 4210050"/>
                  <a:gd name="connsiteY42" fmla="*/ 673894 h 1152525"/>
                  <a:gd name="connsiteX43" fmla="*/ 2480786 w 4210050"/>
                  <a:gd name="connsiteY43" fmla="*/ 573881 h 1152525"/>
                  <a:gd name="connsiteX44" fmla="*/ 2959894 w 4210050"/>
                  <a:gd name="connsiteY44" fmla="*/ 573881 h 1152525"/>
                  <a:gd name="connsiteX45" fmla="*/ 3093244 w 4210050"/>
                  <a:gd name="connsiteY45" fmla="*/ 440531 h 1152525"/>
                  <a:gd name="connsiteX46" fmla="*/ 3409474 w 4210050"/>
                  <a:gd name="connsiteY46" fmla="*/ 440531 h 1152525"/>
                  <a:gd name="connsiteX47" fmla="*/ 3698081 w 4210050"/>
                  <a:gd name="connsiteY47" fmla="*/ 151924 h 1152525"/>
                  <a:gd name="connsiteX48" fmla="*/ 3527584 w 4210050"/>
                  <a:gd name="connsiteY48" fmla="*/ 151924 h 1152525"/>
                  <a:gd name="connsiteX49" fmla="*/ 3337084 w 4210050"/>
                  <a:gd name="connsiteY49" fmla="*/ 342424 h 1152525"/>
                  <a:gd name="connsiteX50" fmla="*/ 3170396 w 4210050"/>
                  <a:gd name="connsiteY50" fmla="*/ 342424 h 1152525"/>
                  <a:gd name="connsiteX51" fmla="*/ 3143726 w 4210050"/>
                  <a:gd name="connsiteY51" fmla="*/ 357664 h 1152525"/>
                  <a:gd name="connsiteX52" fmla="*/ 3113246 w 4210050"/>
                  <a:gd name="connsiteY52" fmla="*/ 327184 h 1152525"/>
                  <a:gd name="connsiteX53" fmla="*/ 3143726 w 4210050"/>
                  <a:gd name="connsiteY53" fmla="*/ 296704 h 1152525"/>
                  <a:gd name="connsiteX54" fmla="*/ 3170396 w 4210050"/>
                  <a:gd name="connsiteY54" fmla="*/ 311944 h 1152525"/>
                  <a:gd name="connsiteX55" fmla="*/ 3323749 w 4210050"/>
                  <a:gd name="connsiteY55" fmla="*/ 311944 h 1152525"/>
                  <a:gd name="connsiteX56" fmla="*/ 3514249 w 4210050"/>
                  <a:gd name="connsiteY56" fmla="*/ 121444 h 1152525"/>
                  <a:gd name="connsiteX57" fmla="*/ 3727609 w 4210050"/>
                  <a:gd name="connsiteY57" fmla="*/ 121444 h 1152525"/>
                  <a:gd name="connsiteX58" fmla="*/ 3841909 w 4210050"/>
                  <a:gd name="connsiteY58" fmla="*/ 7144 h 1152525"/>
                  <a:gd name="connsiteX59" fmla="*/ 4072414 w 4210050"/>
                  <a:gd name="connsiteY59" fmla="*/ 7144 h 1152525"/>
                  <a:gd name="connsiteX60" fmla="*/ 4172426 w 4210050"/>
                  <a:gd name="connsiteY60" fmla="*/ 107156 h 1152525"/>
                  <a:gd name="connsiteX61" fmla="*/ 4180999 w 4210050"/>
                  <a:gd name="connsiteY61" fmla="*/ 106204 h 1152525"/>
                  <a:gd name="connsiteX62" fmla="*/ 4202906 w 4210050"/>
                  <a:gd name="connsiteY62" fmla="*/ 114776 h 1152525"/>
                  <a:gd name="connsiteX63" fmla="*/ 4211479 w 4210050"/>
                  <a:gd name="connsiteY63" fmla="*/ 136684 h 1152525"/>
                  <a:gd name="connsiteX64" fmla="*/ 4202906 w 4210050"/>
                  <a:gd name="connsiteY64" fmla="*/ 158591 h 1152525"/>
                  <a:gd name="connsiteX65" fmla="*/ 4180999 w 4210050"/>
                  <a:gd name="connsiteY65" fmla="*/ 167164 h 1152525"/>
                  <a:gd name="connsiteX66" fmla="*/ 4159091 w 4210050"/>
                  <a:gd name="connsiteY66" fmla="*/ 158591 h 1152525"/>
                  <a:gd name="connsiteX67" fmla="*/ 4151471 w 4210050"/>
                  <a:gd name="connsiteY67" fmla="*/ 129064 h 1152525"/>
                  <a:gd name="connsiteX68" fmla="*/ 4060984 w 4210050"/>
                  <a:gd name="connsiteY68" fmla="*/ 38576 h 1152525"/>
                  <a:gd name="connsiteX69" fmla="*/ 3856196 w 4210050"/>
                  <a:gd name="connsiteY69" fmla="*/ 38576 h 1152525"/>
                  <a:gd name="connsiteX70" fmla="*/ 3422809 w 4210050"/>
                  <a:gd name="connsiteY70" fmla="*/ 471964 h 1152525"/>
                  <a:gd name="connsiteX71" fmla="*/ 3104674 w 4210050"/>
                  <a:gd name="connsiteY71" fmla="*/ 471964 h 1152525"/>
                  <a:gd name="connsiteX72" fmla="*/ 2767489 w 4210050"/>
                  <a:gd name="connsiteY72" fmla="*/ 809149 h 1152525"/>
                  <a:gd name="connsiteX73" fmla="*/ 2343626 w 4210050"/>
                  <a:gd name="connsiteY73" fmla="*/ 809149 h 1152525"/>
                  <a:gd name="connsiteX74" fmla="*/ 2316956 w 4210050"/>
                  <a:gd name="connsiteY74" fmla="*/ 824389 h 1152525"/>
                  <a:gd name="connsiteX75" fmla="*/ 2286476 w 4210050"/>
                  <a:gd name="connsiteY75" fmla="*/ 793909 h 1152525"/>
                  <a:gd name="connsiteX76" fmla="*/ 2316956 w 4210050"/>
                  <a:gd name="connsiteY76" fmla="*/ 763429 h 1152525"/>
                  <a:gd name="connsiteX77" fmla="*/ 2343626 w 4210050"/>
                  <a:gd name="connsiteY77" fmla="*/ 778669 h 1152525"/>
                  <a:gd name="connsiteX78" fmla="*/ 2755106 w 4210050"/>
                  <a:gd name="connsiteY78" fmla="*/ 778669 h 1152525"/>
                  <a:gd name="connsiteX79" fmla="*/ 2928461 w 4210050"/>
                  <a:gd name="connsiteY79" fmla="*/ 605314 h 1152525"/>
                  <a:gd name="connsiteX80" fmla="*/ 2492216 w 4210050"/>
                  <a:gd name="connsiteY80" fmla="*/ 605314 h 1152525"/>
                  <a:gd name="connsiteX81" fmla="*/ 2392204 w 4210050"/>
                  <a:gd name="connsiteY81" fmla="*/ 705326 h 1152525"/>
                  <a:gd name="connsiteX82" fmla="*/ 2279809 w 4210050"/>
                  <a:gd name="connsiteY82" fmla="*/ 705326 h 1152525"/>
                  <a:gd name="connsiteX83" fmla="*/ 2075021 w 4210050"/>
                  <a:gd name="connsiteY83" fmla="*/ 910114 h 1152525"/>
                  <a:gd name="connsiteX84" fmla="*/ 1533049 w 4210050"/>
                  <a:gd name="connsiteY84" fmla="*/ 910114 h 1152525"/>
                  <a:gd name="connsiteX85" fmla="*/ 1410176 w 4210050"/>
                  <a:gd name="connsiteY85" fmla="*/ 787241 h 1152525"/>
                  <a:gd name="connsiteX86" fmla="*/ 1222534 w 4210050"/>
                  <a:gd name="connsiteY86" fmla="*/ 787241 h 1152525"/>
                  <a:gd name="connsiteX87" fmla="*/ 1026319 w 4210050"/>
                  <a:gd name="connsiteY87" fmla="*/ 983456 h 1152525"/>
                  <a:gd name="connsiteX88" fmla="*/ 195739 w 4210050"/>
                  <a:gd name="connsiteY88" fmla="*/ 983456 h 1152525"/>
                  <a:gd name="connsiteX89" fmla="*/ 67151 w 4210050"/>
                  <a:gd name="connsiteY89" fmla="*/ 1114901 h 1152525"/>
                  <a:gd name="connsiteX90" fmla="*/ 59531 w 4210050"/>
                  <a:gd name="connsiteY90" fmla="*/ 1144429 h 1152525"/>
                  <a:gd name="connsiteX91" fmla="*/ 37624 w 4210050"/>
                  <a:gd name="connsiteY91" fmla="*/ 1153954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4210050" h="1152525">
                    <a:moveTo>
                      <a:pt x="37624" y="1153954"/>
                    </a:moveTo>
                    <a:cubicBezTo>
                      <a:pt x="29051" y="1153954"/>
                      <a:pt x="21431" y="1151096"/>
                      <a:pt x="15716" y="1145381"/>
                    </a:cubicBezTo>
                    <a:cubicBezTo>
                      <a:pt x="10001" y="1139666"/>
                      <a:pt x="7144" y="1132046"/>
                      <a:pt x="7144" y="1123474"/>
                    </a:cubicBezTo>
                    <a:cubicBezTo>
                      <a:pt x="7144" y="1114901"/>
                      <a:pt x="10001" y="1107281"/>
                      <a:pt x="16669" y="1101566"/>
                    </a:cubicBezTo>
                    <a:cubicBezTo>
                      <a:pt x="22384" y="1095851"/>
                      <a:pt x="30004" y="1092994"/>
                      <a:pt x="38576" y="1092994"/>
                    </a:cubicBezTo>
                    <a:cubicBezTo>
                      <a:pt x="41434" y="1092994"/>
                      <a:pt x="44291" y="1092994"/>
                      <a:pt x="47149" y="1093946"/>
                    </a:cubicBezTo>
                    <a:lnTo>
                      <a:pt x="185261" y="955834"/>
                    </a:lnTo>
                    <a:lnTo>
                      <a:pt x="1015841" y="955834"/>
                    </a:lnTo>
                    <a:lnTo>
                      <a:pt x="1182529" y="789146"/>
                    </a:lnTo>
                    <a:lnTo>
                      <a:pt x="524351" y="789146"/>
                    </a:lnTo>
                    <a:lnTo>
                      <a:pt x="455771" y="720566"/>
                    </a:lnTo>
                    <a:cubicBezTo>
                      <a:pt x="452914" y="721519"/>
                      <a:pt x="450056" y="721519"/>
                      <a:pt x="447199" y="721519"/>
                    </a:cubicBezTo>
                    <a:cubicBezTo>
                      <a:pt x="438626" y="721519"/>
                      <a:pt x="431006" y="718661"/>
                      <a:pt x="425291" y="712946"/>
                    </a:cubicBezTo>
                    <a:cubicBezTo>
                      <a:pt x="419576" y="707231"/>
                      <a:pt x="416719" y="699611"/>
                      <a:pt x="416719" y="691039"/>
                    </a:cubicBezTo>
                    <a:cubicBezTo>
                      <a:pt x="416719" y="682466"/>
                      <a:pt x="419576" y="674846"/>
                      <a:pt x="425291" y="669131"/>
                    </a:cubicBezTo>
                    <a:cubicBezTo>
                      <a:pt x="431006" y="663416"/>
                      <a:pt x="438626" y="660559"/>
                      <a:pt x="447199" y="660559"/>
                    </a:cubicBezTo>
                    <a:cubicBezTo>
                      <a:pt x="455771" y="660559"/>
                      <a:pt x="463391" y="663416"/>
                      <a:pt x="469106" y="669131"/>
                    </a:cubicBezTo>
                    <a:cubicBezTo>
                      <a:pt x="476726" y="676751"/>
                      <a:pt x="479584" y="688181"/>
                      <a:pt x="476726" y="698659"/>
                    </a:cubicBezTo>
                    <a:lnTo>
                      <a:pt x="536734" y="758666"/>
                    </a:lnTo>
                    <a:lnTo>
                      <a:pt x="1423511" y="758666"/>
                    </a:lnTo>
                    <a:lnTo>
                      <a:pt x="1546384" y="881539"/>
                    </a:lnTo>
                    <a:lnTo>
                      <a:pt x="1890236" y="881539"/>
                    </a:lnTo>
                    <a:lnTo>
                      <a:pt x="1800701" y="792004"/>
                    </a:lnTo>
                    <a:lnTo>
                      <a:pt x="1578769" y="792004"/>
                    </a:lnTo>
                    <a:cubicBezTo>
                      <a:pt x="1573054" y="801529"/>
                      <a:pt x="1563529" y="807244"/>
                      <a:pt x="1552099" y="807244"/>
                    </a:cubicBezTo>
                    <a:cubicBezTo>
                      <a:pt x="1534954" y="807244"/>
                      <a:pt x="1521619" y="793909"/>
                      <a:pt x="1521619" y="776764"/>
                    </a:cubicBezTo>
                    <a:cubicBezTo>
                      <a:pt x="1521619" y="759619"/>
                      <a:pt x="1534954" y="746284"/>
                      <a:pt x="1552099" y="746284"/>
                    </a:cubicBezTo>
                    <a:cubicBezTo>
                      <a:pt x="1563529" y="746284"/>
                      <a:pt x="1573054" y="751999"/>
                      <a:pt x="1578769" y="761524"/>
                    </a:cubicBezTo>
                    <a:lnTo>
                      <a:pt x="1813084" y="761524"/>
                    </a:lnTo>
                    <a:lnTo>
                      <a:pt x="1932146" y="880586"/>
                    </a:lnTo>
                    <a:lnTo>
                      <a:pt x="2062639" y="880586"/>
                    </a:lnTo>
                    <a:lnTo>
                      <a:pt x="2237899" y="705326"/>
                    </a:lnTo>
                    <a:lnTo>
                      <a:pt x="2118836" y="705326"/>
                    </a:lnTo>
                    <a:lnTo>
                      <a:pt x="2095024" y="729139"/>
                    </a:lnTo>
                    <a:cubicBezTo>
                      <a:pt x="2097881" y="739616"/>
                      <a:pt x="2095024" y="751046"/>
                      <a:pt x="2087404" y="758666"/>
                    </a:cubicBezTo>
                    <a:cubicBezTo>
                      <a:pt x="2081689" y="764381"/>
                      <a:pt x="2074069" y="767239"/>
                      <a:pt x="2065496" y="767239"/>
                    </a:cubicBezTo>
                    <a:cubicBezTo>
                      <a:pt x="2056924" y="767239"/>
                      <a:pt x="2049304" y="764381"/>
                      <a:pt x="2043589" y="758666"/>
                    </a:cubicBezTo>
                    <a:cubicBezTo>
                      <a:pt x="2037874" y="752951"/>
                      <a:pt x="2035016" y="745331"/>
                      <a:pt x="2035016" y="736759"/>
                    </a:cubicBezTo>
                    <a:cubicBezTo>
                      <a:pt x="2035016" y="728186"/>
                      <a:pt x="2037874" y="720566"/>
                      <a:pt x="2043589" y="714851"/>
                    </a:cubicBezTo>
                    <a:cubicBezTo>
                      <a:pt x="2049304" y="709136"/>
                      <a:pt x="2056924" y="706279"/>
                      <a:pt x="2065496" y="706279"/>
                    </a:cubicBezTo>
                    <a:cubicBezTo>
                      <a:pt x="2068354" y="706279"/>
                      <a:pt x="2071211" y="706279"/>
                      <a:pt x="2074069" y="707231"/>
                    </a:cubicBezTo>
                    <a:lnTo>
                      <a:pt x="2107406" y="673894"/>
                    </a:lnTo>
                    <a:lnTo>
                      <a:pt x="2380774" y="673894"/>
                    </a:lnTo>
                    <a:lnTo>
                      <a:pt x="2480786" y="573881"/>
                    </a:lnTo>
                    <a:lnTo>
                      <a:pt x="2959894" y="573881"/>
                    </a:lnTo>
                    <a:lnTo>
                      <a:pt x="3093244" y="440531"/>
                    </a:lnTo>
                    <a:lnTo>
                      <a:pt x="3409474" y="440531"/>
                    </a:lnTo>
                    <a:lnTo>
                      <a:pt x="3698081" y="151924"/>
                    </a:lnTo>
                    <a:lnTo>
                      <a:pt x="3527584" y="151924"/>
                    </a:lnTo>
                    <a:lnTo>
                      <a:pt x="3337084" y="342424"/>
                    </a:lnTo>
                    <a:lnTo>
                      <a:pt x="3170396" y="342424"/>
                    </a:lnTo>
                    <a:cubicBezTo>
                      <a:pt x="3164681" y="351949"/>
                      <a:pt x="3155156" y="357664"/>
                      <a:pt x="3143726" y="357664"/>
                    </a:cubicBezTo>
                    <a:cubicBezTo>
                      <a:pt x="3126581" y="357664"/>
                      <a:pt x="3113246" y="344329"/>
                      <a:pt x="3113246" y="327184"/>
                    </a:cubicBezTo>
                    <a:cubicBezTo>
                      <a:pt x="3113246" y="310039"/>
                      <a:pt x="3126581" y="296704"/>
                      <a:pt x="3143726" y="296704"/>
                    </a:cubicBezTo>
                    <a:cubicBezTo>
                      <a:pt x="3155156" y="296704"/>
                      <a:pt x="3164681" y="302419"/>
                      <a:pt x="3170396" y="311944"/>
                    </a:cubicBezTo>
                    <a:lnTo>
                      <a:pt x="3323749" y="311944"/>
                    </a:lnTo>
                    <a:lnTo>
                      <a:pt x="3514249" y="121444"/>
                    </a:lnTo>
                    <a:lnTo>
                      <a:pt x="3727609" y="121444"/>
                    </a:lnTo>
                    <a:lnTo>
                      <a:pt x="3841909" y="7144"/>
                    </a:lnTo>
                    <a:lnTo>
                      <a:pt x="4072414" y="7144"/>
                    </a:lnTo>
                    <a:lnTo>
                      <a:pt x="4172426" y="107156"/>
                    </a:lnTo>
                    <a:cubicBezTo>
                      <a:pt x="4175284" y="106204"/>
                      <a:pt x="4178141" y="106204"/>
                      <a:pt x="4180999" y="106204"/>
                    </a:cubicBezTo>
                    <a:cubicBezTo>
                      <a:pt x="4189571" y="106204"/>
                      <a:pt x="4197192" y="109061"/>
                      <a:pt x="4202906" y="114776"/>
                    </a:cubicBezTo>
                    <a:cubicBezTo>
                      <a:pt x="4208621" y="120491"/>
                      <a:pt x="4211479" y="128111"/>
                      <a:pt x="4211479" y="136684"/>
                    </a:cubicBezTo>
                    <a:cubicBezTo>
                      <a:pt x="4211479" y="145256"/>
                      <a:pt x="4208621" y="152876"/>
                      <a:pt x="4202906" y="158591"/>
                    </a:cubicBezTo>
                    <a:cubicBezTo>
                      <a:pt x="4197192" y="164306"/>
                      <a:pt x="4189571" y="167164"/>
                      <a:pt x="4180999" y="167164"/>
                    </a:cubicBezTo>
                    <a:cubicBezTo>
                      <a:pt x="4172426" y="167164"/>
                      <a:pt x="4164806" y="164306"/>
                      <a:pt x="4159091" y="158591"/>
                    </a:cubicBezTo>
                    <a:cubicBezTo>
                      <a:pt x="4151471" y="150971"/>
                      <a:pt x="4148614" y="139541"/>
                      <a:pt x="4151471" y="129064"/>
                    </a:cubicBezTo>
                    <a:lnTo>
                      <a:pt x="4060984" y="38576"/>
                    </a:lnTo>
                    <a:lnTo>
                      <a:pt x="3856196" y="38576"/>
                    </a:lnTo>
                    <a:lnTo>
                      <a:pt x="3422809" y="471964"/>
                    </a:lnTo>
                    <a:lnTo>
                      <a:pt x="3104674" y="471964"/>
                    </a:lnTo>
                    <a:lnTo>
                      <a:pt x="2767489" y="809149"/>
                    </a:lnTo>
                    <a:lnTo>
                      <a:pt x="2343626" y="809149"/>
                    </a:lnTo>
                    <a:cubicBezTo>
                      <a:pt x="2337911" y="818674"/>
                      <a:pt x="2328386" y="824389"/>
                      <a:pt x="2316956" y="824389"/>
                    </a:cubicBezTo>
                    <a:cubicBezTo>
                      <a:pt x="2299811" y="824389"/>
                      <a:pt x="2286476" y="811054"/>
                      <a:pt x="2286476" y="793909"/>
                    </a:cubicBezTo>
                    <a:cubicBezTo>
                      <a:pt x="2286476" y="776764"/>
                      <a:pt x="2299811" y="763429"/>
                      <a:pt x="2316956" y="763429"/>
                    </a:cubicBezTo>
                    <a:cubicBezTo>
                      <a:pt x="2328386" y="763429"/>
                      <a:pt x="2337911" y="769144"/>
                      <a:pt x="2343626" y="778669"/>
                    </a:cubicBezTo>
                    <a:lnTo>
                      <a:pt x="2755106" y="778669"/>
                    </a:lnTo>
                    <a:lnTo>
                      <a:pt x="2928461" y="605314"/>
                    </a:lnTo>
                    <a:lnTo>
                      <a:pt x="2492216" y="605314"/>
                    </a:lnTo>
                    <a:lnTo>
                      <a:pt x="2392204" y="705326"/>
                    </a:lnTo>
                    <a:lnTo>
                      <a:pt x="2279809" y="705326"/>
                    </a:lnTo>
                    <a:lnTo>
                      <a:pt x="2075021" y="910114"/>
                    </a:lnTo>
                    <a:lnTo>
                      <a:pt x="1533049" y="910114"/>
                    </a:lnTo>
                    <a:lnTo>
                      <a:pt x="1410176" y="787241"/>
                    </a:lnTo>
                    <a:lnTo>
                      <a:pt x="1222534" y="787241"/>
                    </a:lnTo>
                    <a:lnTo>
                      <a:pt x="1026319" y="983456"/>
                    </a:lnTo>
                    <a:lnTo>
                      <a:pt x="195739" y="983456"/>
                    </a:lnTo>
                    <a:lnTo>
                      <a:pt x="67151" y="1114901"/>
                    </a:lnTo>
                    <a:cubicBezTo>
                      <a:pt x="70009" y="1125379"/>
                      <a:pt x="67151" y="1136809"/>
                      <a:pt x="59531" y="1144429"/>
                    </a:cubicBezTo>
                    <a:cubicBezTo>
                      <a:pt x="52864" y="1150144"/>
                      <a:pt x="45244" y="1153954"/>
                      <a:pt x="37624" y="1153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5E5D7116-4EBC-493A-9275-65C83B686DC6}"/>
                  </a:ext>
                </a:extLst>
              </p:cNvPr>
              <p:cNvSpPr/>
              <p:nvPr/>
            </p:nvSpPr>
            <p:spPr>
              <a:xfrm>
                <a:off x="7596285" y="1665632"/>
                <a:ext cx="4200525" cy="1133475"/>
              </a:xfrm>
              <a:custGeom>
                <a:avLst/>
                <a:gdLst>
                  <a:gd name="connsiteX0" fmla="*/ 4187428 w 4200525"/>
                  <a:gd name="connsiteY0" fmla="*/ 111919 h 1133475"/>
                  <a:gd name="connsiteX1" fmla="*/ 4161711 w 4200525"/>
                  <a:gd name="connsiteY1" fmla="*/ 108109 h 1133475"/>
                  <a:gd name="connsiteX2" fmla="*/ 4060746 w 4200525"/>
                  <a:gd name="connsiteY2" fmla="*/ 7144 h 1133475"/>
                  <a:gd name="connsiteX3" fmla="*/ 3838813 w 4200525"/>
                  <a:gd name="connsiteY3" fmla="*/ 7144 h 1133475"/>
                  <a:gd name="connsiteX4" fmla="*/ 3724513 w 4200525"/>
                  <a:gd name="connsiteY4" fmla="*/ 121444 h 1133475"/>
                  <a:gd name="connsiteX5" fmla="*/ 3511153 w 4200525"/>
                  <a:gd name="connsiteY5" fmla="*/ 121444 h 1133475"/>
                  <a:gd name="connsiteX6" fmla="*/ 3320653 w 4200525"/>
                  <a:gd name="connsiteY6" fmla="*/ 311944 h 1133475"/>
                  <a:gd name="connsiteX7" fmla="*/ 3155871 w 4200525"/>
                  <a:gd name="connsiteY7" fmla="*/ 311944 h 1133475"/>
                  <a:gd name="connsiteX8" fmla="*/ 3135868 w 4200525"/>
                  <a:gd name="connsiteY8" fmla="*/ 296704 h 1133475"/>
                  <a:gd name="connsiteX9" fmla="*/ 3114913 w 4200525"/>
                  <a:gd name="connsiteY9" fmla="*/ 317659 h 1133475"/>
                  <a:gd name="connsiteX10" fmla="*/ 3135868 w 4200525"/>
                  <a:gd name="connsiteY10" fmla="*/ 338614 h 1133475"/>
                  <a:gd name="connsiteX11" fmla="*/ 3155871 w 4200525"/>
                  <a:gd name="connsiteY11" fmla="*/ 323374 h 1133475"/>
                  <a:gd name="connsiteX12" fmla="*/ 3325416 w 4200525"/>
                  <a:gd name="connsiteY12" fmla="*/ 323374 h 1133475"/>
                  <a:gd name="connsiteX13" fmla="*/ 3515916 w 4200525"/>
                  <a:gd name="connsiteY13" fmla="*/ 132874 h 1133475"/>
                  <a:gd name="connsiteX14" fmla="*/ 3713083 w 4200525"/>
                  <a:gd name="connsiteY14" fmla="*/ 132874 h 1133475"/>
                  <a:gd name="connsiteX15" fmla="*/ 3405426 w 4200525"/>
                  <a:gd name="connsiteY15" fmla="*/ 440531 h 1133475"/>
                  <a:gd name="connsiteX16" fmla="*/ 3089196 w 4200525"/>
                  <a:gd name="connsiteY16" fmla="*/ 440531 h 1133475"/>
                  <a:gd name="connsiteX17" fmla="*/ 2955846 w 4200525"/>
                  <a:gd name="connsiteY17" fmla="*/ 573881 h 1133475"/>
                  <a:gd name="connsiteX18" fmla="*/ 2476738 w 4200525"/>
                  <a:gd name="connsiteY18" fmla="*/ 573881 h 1133475"/>
                  <a:gd name="connsiteX19" fmla="*/ 2376726 w 4200525"/>
                  <a:gd name="connsiteY19" fmla="*/ 673894 h 1133475"/>
                  <a:gd name="connsiteX20" fmla="*/ 2102406 w 4200525"/>
                  <a:gd name="connsiteY20" fmla="*/ 673894 h 1133475"/>
                  <a:gd name="connsiteX21" fmla="*/ 2067163 w 4200525"/>
                  <a:gd name="connsiteY21" fmla="*/ 709136 h 1133475"/>
                  <a:gd name="connsiteX22" fmla="*/ 2041446 w 4200525"/>
                  <a:gd name="connsiteY22" fmla="*/ 712946 h 1133475"/>
                  <a:gd name="connsiteX23" fmla="*/ 2041446 w 4200525"/>
                  <a:gd name="connsiteY23" fmla="*/ 742474 h 1133475"/>
                  <a:gd name="connsiteX24" fmla="*/ 2070973 w 4200525"/>
                  <a:gd name="connsiteY24" fmla="*/ 742474 h 1133475"/>
                  <a:gd name="connsiteX25" fmla="*/ 2074783 w 4200525"/>
                  <a:gd name="connsiteY25" fmla="*/ 716756 h 1133475"/>
                  <a:gd name="connsiteX26" fmla="*/ 2106216 w 4200525"/>
                  <a:gd name="connsiteY26" fmla="*/ 685324 h 1133475"/>
                  <a:gd name="connsiteX27" fmla="*/ 2251948 w 4200525"/>
                  <a:gd name="connsiteY27" fmla="*/ 685324 h 1133475"/>
                  <a:gd name="connsiteX28" fmla="*/ 2058591 w 4200525"/>
                  <a:gd name="connsiteY28" fmla="*/ 878681 h 1133475"/>
                  <a:gd name="connsiteX29" fmla="*/ 1920478 w 4200525"/>
                  <a:gd name="connsiteY29" fmla="*/ 878681 h 1133475"/>
                  <a:gd name="connsiteX30" fmla="*/ 1801416 w 4200525"/>
                  <a:gd name="connsiteY30" fmla="*/ 759619 h 1133475"/>
                  <a:gd name="connsiteX31" fmla="*/ 1564243 w 4200525"/>
                  <a:gd name="connsiteY31" fmla="*/ 759619 h 1133475"/>
                  <a:gd name="connsiteX32" fmla="*/ 1544241 w 4200525"/>
                  <a:gd name="connsiteY32" fmla="*/ 744379 h 1133475"/>
                  <a:gd name="connsiteX33" fmla="*/ 1523286 w 4200525"/>
                  <a:gd name="connsiteY33" fmla="*/ 765334 h 1133475"/>
                  <a:gd name="connsiteX34" fmla="*/ 1544241 w 4200525"/>
                  <a:gd name="connsiteY34" fmla="*/ 786289 h 1133475"/>
                  <a:gd name="connsiteX35" fmla="*/ 1564243 w 4200525"/>
                  <a:gd name="connsiteY35" fmla="*/ 771049 h 1133475"/>
                  <a:gd name="connsiteX36" fmla="*/ 1796653 w 4200525"/>
                  <a:gd name="connsiteY36" fmla="*/ 771049 h 1133475"/>
                  <a:gd name="connsiteX37" fmla="*/ 1905238 w 4200525"/>
                  <a:gd name="connsiteY37" fmla="*/ 879634 h 1133475"/>
                  <a:gd name="connsiteX38" fmla="*/ 1533763 w 4200525"/>
                  <a:gd name="connsiteY38" fmla="*/ 879634 h 1133475"/>
                  <a:gd name="connsiteX39" fmla="*/ 1410891 w 4200525"/>
                  <a:gd name="connsiteY39" fmla="*/ 755809 h 1133475"/>
                  <a:gd name="connsiteX40" fmla="*/ 525066 w 4200525"/>
                  <a:gd name="connsiteY40" fmla="*/ 755809 h 1133475"/>
                  <a:gd name="connsiteX41" fmla="*/ 458391 w 4200525"/>
                  <a:gd name="connsiteY41" fmla="*/ 689134 h 1133475"/>
                  <a:gd name="connsiteX42" fmla="*/ 454581 w 4200525"/>
                  <a:gd name="connsiteY42" fmla="*/ 663416 h 1133475"/>
                  <a:gd name="connsiteX43" fmla="*/ 425053 w 4200525"/>
                  <a:gd name="connsiteY43" fmla="*/ 663416 h 1133475"/>
                  <a:gd name="connsiteX44" fmla="*/ 425053 w 4200525"/>
                  <a:gd name="connsiteY44" fmla="*/ 692944 h 1133475"/>
                  <a:gd name="connsiteX45" fmla="*/ 450771 w 4200525"/>
                  <a:gd name="connsiteY45" fmla="*/ 696754 h 1133475"/>
                  <a:gd name="connsiteX46" fmla="*/ 521256 w 4200525"/>
                  <a:gd name="connsiteY46" fmla="*/ 767239 h 1133475"/>
                  <a:gd name="connsiteX47" fmla="*/ 1195626 w 4200525"/>
                  <a:gd name="connsiteY47" fmla="*/ 767239 h 1133475"/>
                  <a:gd name="connsiteX48" fmla="*/ 1009888 w 4200525"/>
                  <a:gd name="connsiteY48" fmla="*/ 952976 h 1133475"/>
                  <a:gd name="connsiteX49" fmla="*/ 179308 w 4200525"/>
                  <a:gd name="connsiteY49" fmla="*/ 952976 h 1133475"/>
                  <a:gd name="connsiteX50" fmla="*/ 39291 w 4200525"/>
                  <a:gd name="connsiteY50" fmla="*/ 1092041 h 1133475"/>
                  <a:gd name="connsiteX51" fmla="*/ 13573 w 4200525"/>
                  <a:gd name="connsiteY51" fmla="*/ 1095851 h 1133475"/>
                  <a:gd name="connsiteX52" fmla="*/ 13573 w 4200525"/>
                  <a:gd name="connsiteY52" fmla="*/ 1125379 h 1133475"/>
                  <a:gd name="connsiteX53" fmla="*/ 43101 w 4200525"/>
                  <a:gd name="connsiteY53" fmla="*/ 1125379 h 1133475"/>
                  <a:gd name="connsiteX54" fmla="*/ 46911 w 4200525"/>
                  <a:gd name="connsiteY54" fmla="*/ 1099661 h 1133475"/>
                  <a:gd name="connsiteX55" fmla="*/ 183118 w 4200525"/>
                  <a:gd name="connsiteY55" fmla="*/ 963454 h 1133475"/>
                  <a:gd name="connsiteX56" fmla="*/ 1013698 w 4200525"/>
                  <a:gd name="connsiteY56" fmla="*/ 963454 h 1133475"/>
                  <a:gd name="connsiteX57" fmla="*/ 1209913 w 4200525"/>
                  <a:gd name="connsiteY57" fmla="*/ 767239 h 1133475"/>
                  <a:gd name="connsiteX58" fmla="*/ 1405176 w 4200525"/>
                  <a:gd name="connsiteY58" fmla="*/ 767239 h 1133475"/>
                  <a:gd name="connsiteX59" fmla="*/ 1528048 w 4200525"/>
                  <a:gd name="connsiteY59" fmla="*/ 890111 h 1133475"/>
                  <a:gd name="connsiteX60" fmla="*/ 2062401 w 4200525"/>
                  <a:gd name="connsiteY60" fmla="*/ 890111 h 1133475"/>
                  <a:gd name="connsiteX61" fmla="*/ 2267188 w 4200525"/>
                  <a:gd name="connsiteY61" fmla="*/ 685324 h 1133475"/>
                  <a:gd name="connsiteX62" fmla="*/ 2379583 w 4200525"/>
                  <a:gd name="connsiteY62" fmla="*/ 685324 h 1133475"/>
                  <a:gd name="connsiteX63" fmla="*/ 2479596 w 4200525"/>
                  <a:gd name="connsiteY63" fmla="*/ 585311 h 1133475"/>
                  <a:gd name="connsiteX64" fmla="*/ 2944416 w 4200525"/>
                  <a:gd name="connsiteY64" fmla="*/ 585311 h 1133475"/>
                  <a:gd name="connsiteX65" fmla="*/ 2752011 w 4200525"/>
                  <a:gd name="connsiteY65" fmla="*/ 777716 h 1133475"/>
                  <a:gd name="connsiteX66" fmla="*/ 2330053 w 4200525"/>
                  <a:gd name="connsiteY66" fmla="*/ 777716 h 1133475"/>
                  <a:gd name="connsiteX67" fmla="*/ 2310051 w 4200525"/>
                  <a:gd name="connsiteY67" fmla="*/ 762476 h 1133475"/>
                  <a:gd name="connsiteX68" fmla="*/ 2289096 w 4200525"/>
                  <a:gd name="connsiteY68" fmla="*/ 783431 h 1133475"/>
                  <a:gd name="connsiteX69" fmla="*/ 2310051 w 4200525"/>
                  <a:gd name="connsiteY69" fmla="*/ 804386 h 1133475"/>
                  <a:gd name="connsiteX70" fmla="*/ 2330053 w 4200525"/>
                  <a:gd name="connsiteY70" fmla="*/ 789146 h 1133475"/>
                  <a:gd name="connsiteX71" fmla="*/ 2756773 w 4200525"/>
                  <a:gd name="connsiteY71" fmla="*/ 789146 h 1133475"/>
                  <a:gd name="connsiteX72" fmla="*/ 3093958 w 4200525"/>
                  <a:gd name="connsiteY72" fmla="*/ 451961 h 1133475"/>
                  <a:gd name="connsiteX73" fmla="*/ 3410188 w 4200525"/>
                  <a:gd name="connsiteY73" fmla="*/ 451961 h 1133475"/>
                  <a:gd name="connsiteX74" fmla="*/ 3843576 w 4200525"/>
                  <a:gd name="connsiteY74" fmla="*/ 18574 h 1133475"/>
                  <a:gd name="connsiteX75" fmla="*/ 4056936 w 4200525"/>
                  <a:gd name="connsiteY75" fmla="*/ 18574 h 1133475"/>
                  <a:gd name="connsiteX76" fmla="*/ 4154091 w 4200525"/>
                  <a:gd name="connsiteY76" fmla="*/ 116681 h 1133475"/>
                  <a:gd name="connsiteX77" fmla="*/ 4157901 w 4200525"/>
                  <a:gd name="connsiteY77" fmla="*/ 142399 h 1133475"/>
                  <a:gd name="connsiteX78" fmla="*/ 4187428 w 4200525"/>
                  <a:gd name="connsiteY78" fmla="*/ 142399 h 1133475"/>
                  <a:gd name="connsiteX79" fmla="*/ 4187428 w 4200525"/>
                  <a:gd name="connsiteY79" fmla="*/ 111919 h 11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200525" h="1133475">
                    <a:moveTo>
                      <a:pt x="4187428" y="111919"/>
                    </a:moveTo>
                    <a:cubicBezTo>
                      <a:pt x="4180761" y="105251"/>
                      <a:pt x="4170283" y="104299"/>
                      <a:pt x="4161711" y="108109"/>
                    </a:cubicBezTo>
                    <a:lnTo>
                      <a:pt x="4060746" y="7144"/>
                    </a:lnTo>
                    <a:lnTo>
                      <a:pt x="3838813" y="7144"/>
                    </a:lnTo>
                    <a:lnTo>
                      <a:pt x="3724513" y="121444"/>
                    </a:lnTo>
                    <a:lnTo>
                      <a:pt x="3511153" y="121444"/>
                    </a:lnTo>
                    <a:lnTo>
                      <a:pt x="3320653" y="311944"/>
                    </a:lnTo>
                    <a:lnTo>
                      <a:pt x="3155871" y="311944"/>
                    </a:lnTo>
                    <a:cubicBezTo>
                      <a:pt x="3153013" y="303371"/>
                      <a:pt x="3145393" y="296704"/>
                      <a:pt x="3135868" y="296704"/>
                    </a:cubicBezTo>
                    <a:cubicBezTo>
                      <a:pt x="3124438" y="296704"/>
                      <a:pt x="3114913" y="306229"/>
                      <a:pt x="3114913" y="317659"/>
                    </a:cubicBezTo>
                    <a:cubicBezTo>
                      <a:pt x="3114913" y="329089"/>
                      <a:pt x="3124438" y="338614"/>
                      <a:pt x="3135868" y="338614"/>
                    </a:cubicBezTo>
                    <a:cubicBezTo>
                      <a:pt x="3145393" y="338614"/>
                      <a:pt x="3153966" y="331946"/>
                      <a:pt x="3155871" y="323374"/>
                    </a:cubicBezTo>
                    <a:lnTo>
                      <a:pt x="3325416" y="323374"/>
                    </a:lnTo>
                    <a:lnTo>
                      <a:pt x="3515916" y="132874"/>
                    </a:lnTo>
                    <a:lnTo>
                      <a:pt x="3713083" y="132874"/>
                    </a:lnTo>
                    <a:lnTo>
                      <a:pt x="3405426" y="440531"/>
                    </a:lnTo>
                    <a:lnTo>
                      <a:pt x="3089196" y="440531"/>
                    </a:lnTo>
                    <a:lnTo>
                      <a:pt x="2955846" y="573881"/>
                    </a:lnTo>
                    <a:lnTo>
                      <a:pt x="2476738" y="573881"/>
                    </a:lnTo>
                    <a:lnTo>
                      <a:pt x="2376726" y="673894"/>
                    </a:lnTo>
                    <a:lnTo>
                      <a:pt x="2102406" y="673894"/>
                    </a:lnTo>
                    <a:lnTo>
                      <a:pt x="2067163" y="709136"/>
                    </a:lnTo>
                    <a:cubicBezTo>
                      <a:pt x="2059543" y="704374"/>
                      <a:pt x="2049066" y="705326"/>
                      <a:pt x="2041446" y="712946"/>
                    </a:cubicBezTo>
                    <a:cubicBezTo>
                      <a:pt x="2032873" y="721519"/>
                      <a:pt x="2032873" y="734854"/>
                      <a:pt x="2041446" y="742474"/>
                    </a:cubicBezTo>
                    <a:cubicBezTo>
                      <a:pt x="2050018" y="751046"/>
                      <a:pt x="2063353" y="751046"/>
                      <a:pt x="2070973" y="742474"/>
                    </a:cubicBezTo>
                    <a:cubicBezTo>
                      <a:pt x="2077641" y="735806"/>
                      <a:pt x="2078593" y="725329"/>
                      <a:pt x="2074783" y="716756"/>
                    </a:cubicBezTo>
                    <a:lnTo>
                      <a:pt x="2106216" y="685324"/>
                    </a:lnTo>
                    <a:lnTo>
                      <a:pt x="2251948" y="685324"/>
                    </a:lnTo>
                    <a:lnTo>
                      <a:pt x="2058591" y="878681"/>
                    </a:lnTo>
                    <a:lnTo>
                      <a:pt x="1920478" y="878681"/>
                    </a:lnTo>
                    <a:lnTo>
                      <a:pt x="1801416" y="759619"/>
                    </a:lnTo>
                    <a:lnTo>
                      <a:pt x="1564243" y="759619"/>
                    </a:lnTo>
                    <a:cubicBezTo>
                      <a:pt x="1561386" y="751046"/>
                      <a:pt x="1553766" y="744379"/>
                      <a:pt x="1544241" y="744379"/>
                    </a:cubicBezTo>
                    <a:cubicBezTo>
                      <a:pt x="1532811" y="744379"/>
                      <a:pt x="1523286" y="753904"/>
                      <a:pt x="1523286" y="765334"/>
                    </a:cubicBezTo>
                    <a:cubicBezTo>
                      <a:pt x="1523286" y="776764"/>
                      <a:pt x="1532811" y="786289"/>
                      <a:pt x="1544241" y="786289"/>
                    </a:cubicBezTo>
                    <a:cubicBezTo>
                      <a:pt x="1553766" y="786289"/>
                      <a:pt x="1562338" y="779621"/>
                      <a:pt x="1564243" y="771049"/>
                    </a:cubicBezTo>
                    <a:lnTo>
                      <a:pt x="1796653" y="771049"/>
                    </a:lnTo>
                    <a:lnTo>
                      <a:pt x="1905238" y="879634"/>
                    </a:lnTo>
                    <a:lnTo>
                      <a:pt x="1533763" y="879634"/>
                    </a:lnTo>
                    <a:lnTo>
                      <a:pt x="1410891" y="755809"/>
                    </a:lnTo>
                    <a:lnTo>
                      <a:pt x="525066" y="755809"/>
                    </a:lnTo>
                    <a:lnTo>
                      <a:pt x="458391" y="689134"/>
                    </a:lnTo>
                    <a:cubicBezTo>
                      <a:pt x="463153" y="681514"/>
                      <a:pt x="462201" y="671036"/>
                      <a:pt x="454581" y="663416"/>
                    </a:cubicBezTo>
                    <a:cubicBezTo>
                      <a:pt x="446008" y="654844"/>
                      <a:pt x="432673" y="654844"/>
                      <a:pt x="425053" y="663416"/>
                    </a:cubicBezTo>
                    <a:cubicBezTo>
                      <a:pt x="416481" y="671989"/>
                      <a:pt x="416481" y="685324"/>
                      <a:pt x="425053" y="692944"/>
                    </a:cubicBezTo>
                    <a:cubicBezTo>
                      <a:pt x="431721" y="699611"/>
                      <a:pt x="442198" y="700564"/>
                      <a:pt x="450771" y="696754"/>
                    </a:cubicBezTo>
                    <a:lnTo>
                      <a:pt x="521256" y="767239"/>
                    </a:lnTo>
                    <a:lnTo>
                      <a:pt x="1195626" y="767239"/>
                    </a:lnTo>
                    <a:lnTo>
                      <a:pt x="1009888" y="952976"/>
                    </a:lnTo>
                    <a:lnTo>
                      <a:pt x="179308" y="952976"/>
                    </a:lnTo>
                    <a:lnTo>
                      <a:pt x="39291" y="1092041"/>
                    </a:lnTo>
                    <a:cubicBezTo>
                      <a:pt x="31671" y="1087279"/>
                      <a:pt x="21193" y="1088231"/>
                      <a:pt x="13573" y="1095851"/>
                    </a:cubicBezTo>
                    <a:cubicBezTo>
                      <a:pt x="5001" y="1104424"/>
                      <a:pt x="5001" y="1117759"/>
                      <a:pt x="13573" y="1125379"/>
                    </a:cubicBezTo>
                    <a:cubicBezTo>
                      <a:pt x="22146" y="1133951"/>
                      <a:pt x="35481" y="1133951"/>
                      <a:pt x="43101" y="1125379"/>
                    </a:cubicBezTo>
                    <a:cubicBezTo>
                      <a:pt x="49768" y="1118711"/>
                      <a:pt x="50721" y="1108234"/>
                      <a:pt x="46911" y="1099661"/>
                    </a:cubicBezTo>
                    <a:lnTo>
                      <a:pt x="183118" y="963454"/>
                    </a:lnTo>
                    <a:lnTo>
                      <a:pt x="1013698" y="963454"/>
                    </a:lnTo>
                    <a:lnTo>
                      <a:pt x="1209913" y="767239"/>
                    </a:lnTo>
                    <a:lnTo>
                      <a:pt x="1405176" y="767239"/>
                    </a:lnTo>
                    <a:lnTo>
                      <a:pt x="1528048" y="890111"/>
                    </a:lnTo>
                    <a:lnTo>
                      <a:pt x="2062401" y="890111"/>
                    </a:lnTo>
                    <a:lnTo>
                      <a:pt x="2267188" y="685324"/>
                    </a:lnTo>
                    <a:lnTo>
                      <a:pt x="2379583" y="685324"/>
                    </a:lnTo>
                    <a:lnTo>
                      <a:pt x="2479596" y="585311"/>
                    </a:lnTo>
                    <a:lnTo>
                      <a:pt x="2944416" y="585311"/>
                    </a:lnTo>
                    <a:lnTo>
                      <a:pt x="2752011" y="777716"/>
                    </a:lnTo>
                    <a:lnTo>
                      <a:pt x="2330053" y="777716"/>
                    </a:lnTo>
                    <a:cubicBezTo>
                      <a:pt x="2327196" y="769144"/>
                      <a:pt x="2319576" y="762476"/>
                      <a:pt x="2310051" y="762476"/>
                    </a:cubicBezTo>
                    <a:cubicBezTo>
                      <a:pt x="2298621" y="762476"/>
                      <a:pt x="2289096" y="772001"/>
                      <a:pt x="2289096" y="783431"/>
                    </a:cubicBezTo>
                    <a:cubicBezTo>
                      <a:pt x="2289096" y="794861"/>
                      <a:pt x="2298621" y="804386"/>
                      <a:pt x="2310051" y="804386"/>
                    </a:cubicBezTo>
                    <a:cubicBezTo>
                      <a:pt x="2319576" y="804386"/>
                      <a:pt x="2328148" y="797719"/>
                      <a:pt x="2330053" y="789146"/>
                    </a:cubicBezTo>
                    <a:lnTo>
                      <a:pt x="2756773" y="789146"/>
                    </a:lnTo>
                    <a:lnTo>
                      <a:pt x="3093958" y="451961"/>
                    </a:lnTo>
                    <a:lnTo>
                      <a:pt x="3410188" y="451961"/>
                    </a:lnTo>
                    <a:lnTo>
                      <a:pt x="3843576" y="18574"/>
                    </a:lnTo>
                    <a:lnTo>
                      <a:pt x="4056936" y="18574"/>
                    </a:lnTo>
                    <a:lnTo>
                      <a:pt x="4154091" y="116681"/>
                    </a:lnTo>
                    <a:cubicBezTo>
                      <a:pt x="4149328" y="124301"/>
                      <a:pt x="4150281" y="134779"/>
                      <a:pt x="4157901" y="142399"/>
                    </a:cubicBezTo>
                    <a:cubicBezTo>
                      <a:pt x="4166473" y="150971"/>
                      <a:pt x="4179808" y="150971"/>
                      <a:pt x="4187428" y="142399"/>
                    </a:cubicBezTo>
                    <a:cubicBezTo>
                      <a:pt x="4196001" y="133826"/>
                      <a:pt x="4196001" y="120491"/>
                      <a:pt x="4187428" y="1119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2" name="Graphic 166">
              <a:extLst>
                <a:ext uri="{FF2B5EF4-FFF2-40B4-BE49-F238E27FC236}">
                  <a16:creationId xmlns:a16="http://schemas.microsoft.com/office/drawing/2014/main" id="{FBE0E10C-AABA-404A-9378-F441DF4CCDE3}"/>
                </a:ext>
              </a:extLst>
            </p:cNvPr>
            <p:cNvGrpSpPr/>
            <p:nvPr/>
          </p:nvGrpSpPr>
          <p:grpSpPr>
            <a:xfrm>
              <a:off x="6756983" y="5147700"/>
              <a:ext cx="3163016" cy="676512"/>
              <a:chOff x="4298413" y="3045624"/>
              <a:chExt cx="3591657" cy="768190"/>
            </a:xfrm>
            <a:solidFill>
              <a:schemeClr val="accent1"/>
            </a:solidFill>
          </p:grpSpPr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23FFE55E-3443-4DA8-98A1-E50C7FC75EFE}"/>
                  </a:ext>
                </a:extLst>
              </p:cNvPr>
              <p:cNvSpPr/>
              <p:nvPr/>
            </p:nvSpPr>
            <p:spPr>
              <a:xfrm>
                <a:off x="4401998" y="3311373"/>
                <a:ext cx="3476642" cy="200026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47454305-4494-4EA0-86BE-8E47BB877F37}"/>
                  </a:ext>
                </a:extLst>
              </p:cNvPr>
              <p:cNvSpPr/>
              <p:nvPr/>
            </p:nvSpPr>
            <p:spPr>
              <a:xfrm>
                <a:off x="7851970" y="3312325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5BA9CB03-1ABB-4D3F-B46C-92DCA5BFA430}"/>
                  </a:ext>
                </a:extLst>
              </p:cNvPr>
              <p:cNvSpPr/>
              <p:nvPr/>
            </p:nvSpPr>
            <p:spPr>
              <a:xfrm>
                <a:off x="4391758" y="3489729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81E2C5E3-004B-4969-BE82-842954A6DCDE}"/>
                  </a:ext>
                </a:extLst>
              </p:cNvPr>
              <p:cNvSpPr/>
              <p:nvPr/>
            </p:nvSpPr>
            <p:spPr>
              <a:xfrm>
                <a:off x="4559162" y="3055150"/>
                <a:ext cx="2552712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8C86B9CD-1255-44BD-8D86-7E9A305703E4}"/>
                  </a:ext>
                </a:extLst>
              </p:cNvPr>
              <p:cNvSpPr/>
              <p:nvPr/>
            </p:nvSpPr>
            <p:spPr>
              <a:xfrm>
                <a:off x="7089967" y="3156115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84645741-78E1-4C72-AD30-DCDF8A53EDA1}"/>
                  </a:ext>
                </a:extLst>
              </p:cNvPr>
              <p:cNvSpPr/>
              <p:nvPr/>
            </p:nvSpPr>
            <p:spPr>
              <a:xfrm>
                <a:off x="4546779" y="3045624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B49F691A-6193-4755-8C92-F81FBD08E0C4}"/>
                  </a:ext>
                </a:extLst>
              </p:cNvPr>
              <p:cNvSpPr/>
              <p:nvPr/>
            </p:nvSpPr>
            <p:spPr>
              <a:xfrm>
                <a:off x="6717537" y="3322802"/>
                <a:ext cx="676278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3A58E864-0933-44BE-8EB9-31A52E5D6908}"/>
                  </a:ext>
                </a:extLst>
              </p:cNvPr>
              <p:cNvSpPr/>
              <p:nvPr/>
            </p:nvSpPr>
            <p:spPr>
              <a:xfrm>
                <a:off x="6705155" y="3398050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730481BB-79E5-4E9D-ACBC-50656863AD13}"/>
                  </a:ext>
                </a:extLst>
              </p:cNvPr>
              <p:cNvSpPr/>
              <p:nvPr/>
            </p:nvSpPr>
            <p:spPr>
              <a:xfrm>
                <a:off x="5352598" y="3312324"/>
                <a:ext cx="742954" cy="485776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4D5D5C96-54A6-41E0-BA66-CC098EC96D44}"/>
                  </a:ext>
                </a:extLst>
              </p:cNvPr>
              <p:cNvSpPr/>
              <p:nvPr/>
            </p:nvSpPr>
            <p:spPr>
              <a:xfrm>
                <a:off x="5343311" y="3775714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E8004DAE-CEE3-4833-85DA-BEEEE0EA2BE2}"/>
                  </a:ext>
                </a:extLst>
              </p:cNvPr>
              <p:cNvSpPr/>
              <p:nvPr/>
            </p:nvSpPr>
            <p:spPr>
              <a:xfrm>
                <a:off x="4308653" y="3313275"/>
                <a:ext cx="1009655" cy="428626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1D663218-21FD-4BD7-A9AE-5A6354F5D6F5}"/>
                  </a:ext>
                </a:extLst>
              </p:cNvPr>
              <p:cNvSpPr/>
              <p:nvPr/>
            </p:nvSpPr>
            <p:spPr>
              <a:xfrm>
                <a:off x="4298413" y="3714515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F81985F3-7CE8-43D9-A807-CD8A693BF2D6}"/>
                  </a:ext>
                </a:extLst>
              </p:cNvPr>
              <p:cNvSpPr/>
              <p:nvPr/>
            </p:nvSpPr>
            <p:spPr>
              <a:xfrm>
                <a:off x="6470839" y="3194212"/>
                <a:ext cx="1076330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01A2150D-EB06-4DE4-BDBE-0907A59CF74E}"/>
                  </a:ext>
                </a:extLst>
              </p:cNvPr>
              <p:cNvSpPr/>
              <p:nvPr/>
            </p:nvSpPr>
            <p:spPr>
              <a:xfrm>
                <a:off x="6460600" y="3184925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315CFA91-5C38-4B40-9AE3-9AB7D577C49C}"/>
                  </a:ext>
                </a:extLst>
              </p:cNvPr>
              <p:cNvSpPr/>
              <p:nvPr/>
            </p:nvSpPr>
            <p:spPr>
              <a:xfrm>
                <a:off x="5156383" y="3240885"/>
                <a:ext cx="590553" cy="190501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886855DF-13E6-45B0-9DC0-6406CCA23883}"/>
                  </a:ext>
                </a:extLst>
              </p:cNvPr>
              <p:cNvSpPr/>
              <p:nvPr/>
            </p:nvSpPr>
            <p:spPr>
              <a:xfrm>
                <a:off x="5134476" y="3231359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3F4278D2-AF5A-4706-8B68-7DC91F900BD7}"/>
                  </a:ext>
                </a:extLst>
              </p:cNvPr>
              <p:cNvSpPr/>
              <p:nvPr/>
            </p:nvSpPr>
            <p:spPr>
              <a:xfrm>
                <a:off x="5084946" y="3377092"/>
                <a:ext cx="361952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6A17D064-A3C0-48D3-B804-79181F62F778}"/>
                  </a:ext>
                </a:extLst>
              </p:cNvPr>
              <p:cNvSpPr/>
              <p:nvPr/>
            </p:nvSpPr>
            <p:spPr>
              <a:xfrm>
                <a:off x="5072564" y="3448531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FBF093E9-8CD4-473C-BFA3-EDA184DA0005}"/>
                  </a:ext>
                </a:extLst>
              </p:cNvPr>
              <p:cNvSpPr/>
              <p:nvPr/>
            </p:nvSpPr>
            <p:spPr>
              <a:xfrm>
                <a:off x="5571678" y="3071346"/>
                <a:ext cx="809629" cy="200026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BC8A0559-8DD1-4A13-AF3C-6265F220A479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188B00B3-E1C3-47A0-825F-41EA3A197383}"/>
                </a:ext>
              </a:extLst>
            </p:cNvPr>
            <p:cNvSpPr/>
            <p:nvPr/>
          </p:nvSpPr>
          <p:spPr>
            <a:xfrm>
              <a:off x="6782533" y="895367"/>
              <a:ext cx="4173281" cy="5477157"/>
            </a:xfrm>
            <a:custGeom>
              <a:avLst/>
              <a:gdLst>
                <a:gd name="connsiteX0" fmla="*/ 3136599 w 4173281"/>
                <a:gd name="connsiteY0" fmla="*/ 5293155 h 5477157"/>
                <a:gd name="connsiteX1" fmla="*/ 3136599 w 4173281"/>
                <a:gd name="connsiteY1" fmla="*/ 5295752 h 5477157"/>
                <a:gd name="connsiteX2" fmla="*/ 3141790 w 4173281"/>
                <a:gd name="connsiteY2" fmla="*/ 5295752 h 5477157"/>
                <a:gd name="connsiteX3" fmla="*/ 3136599 w 4173281"/>
                <a:gd name="connsiteY3" fmla="*/ 5293155 h 5477157"/>
                <a:gd name="connsiteX4" fmla="*/ 1437907 w 4173281"/>
                <a:gd name="connsiteY4" fmla="*/ 5188401 h 5477157"/>
                <a:gd name="connsiteX5" fmla="*/ 1437907 w 4173281"/>
                <a:gd name="connsiteY5" fmla="*/ 5190998 h 5477157"/>
                <a:gd name="connsiteX6" fmla="*/ 1443098 w 4173281"/>
                <a:gd name="connsiteY6" fmla="*/ 5190998 h 5477157"/>
                <a:gd name="connsiteX7" fmla="*/ 1437907 w 4173281"/>
                <a:gd name="connsiteY7" fmla="*/ 5188401 h 5477157"/>
                <a:gd name="connsiteX8" fmla="*/ 3850353 w 4173281"/>
                <a:gd name="connsiteY8" fmla="*/ 5181928 h 5477157"/>
                <a:gd name="connsiteX9" fmla="*/ 3849443 w 4173281"/>
                <a:gd name="connsiteY9" fmla="*/ 5185050 h 5477157"/>
                <a:gd name="connsiteX10" fmla="*/ 3825822 w 4173281"/>
                <a:gd name="connsiteY10" fmla="*/ 5206445 h 5477157"/>
                <a:gd name="connsiteX11" fmla="*/ 3822806 w 4173281"/>
                <a:gd name="connsiteY11" fmla="*/ 5206257 h 5477157"/>
                <a:gd name="connsiteX12" fmla="*/ 3840912 w 4173281"/>
                <a:gd name="connsiteY12" fmla="*/ 5225158 h 5477157"/>
                <a:gd name="connsiteX13" fmla="*/ 3841062 w 4173281"/>
                <a:gd name="connsiteY13" fmla="*/ 5224845 h 5477157"/>
                <a:gd name="connsiteX14" fmla="*/ 3858209 w 4173281"/>
                <a:gd name="connsiteY14" fmla="*/ 5207176 h 5477157"/>
                <a:gd name="connsiteX15" fmla="*/ 3856910 w 4173281"/>
                <a:gd name="connsiteY15" fmla="*/ 5197907 h 5477157"/>
                <a:gd name="connsiteX16" fmla="*/ 3646336 w 4173281"/>
                <a:gd name="connsiteY16" fmla="*/ 5137614 h 5477157"/>
                <a:gd name="connsiteX17" fmla="*/ 3642006 w 4173281"/>
                <a:gd name="connsiteY17" fmla="*/ 5141478 h 5477157"/>
                <a:gd name="connsiteX18" fmla="*/ 3649242 w 4173281"/>
                <a:gd name="connsiteY18" fmla="*/ 5144355 h 5477157"/>
                <a:gd name="connsiteX19" fmla="*/ 2856995 w 4173281"/>
                <a:gd name="connsiteY19" fmla="*/ 5117460 h 5477157"/>
                <a:gd name="connsiteX20" fmla="*/ 2856746 w 4173281"/>
                <a:gd name="connsiteY20" fmla="*/ 5117609 h 5477157"/>
                <a:gd name="connsiteX21" fmla="*/ 2856950 w 4173281"/>
                <a:gd name="connsiteY21" fmla="*/ 5118879 h 5477157"/>
                <a:gd name="connsiteX22" fmla="*/ 2856927 w 4173281"/>
                <a:gd name="connsiteY22" fmla="*/ 5118256 h 5477157"/>
                <a:gd name="connsiteX23" fmla="*/ 2857187 w 4173281"/>
                <a:gd name="connsiteY23" fmla="*/ 5117558 h 5477157"/>
                <a:gd name="connsiteX24" fmla="*/ 2541443 w 4173281"/>
                <a:gd name="connsiteY24" fmla="*/ 5115197 h 5477157"/>
                <a:gd name="connsiteX25" fmla="*/ 2525669 w 4173281"/>
                <a:gd name="connsiteY25" fmla="*/ 5120092 h 5477157"/>
                <a:gd name="connsiteX26" fmla="*/ 2531774 w 4173281"/>
                <a:gd name="connsiteY26" fmla="*/ 5152765 h 5477157"/>
                <a:gd name="connsiteX27" fmla="*/ 2541668 w 4173281"/>
                <a:gd name="connsiteY27" fmla="*/ 5137309 h 5477157"/>
                <a:gd name="connsiteX28" fmla="*/ 2562979 w 4173281"/>
                <a:gd name="connsiteY28" fmla="*/ 5125628 h 5477157"/>
                <a:gd name="connsiteX29" fmla="*/ 2562844 w 4173281"/>
                <a:gd name="connsiteY29" fmla="*/ 5125389 h 5477157"/>
                <a:gd name="connsiteX30" fmla="*/ 2557773 w 4173281"/>
                <a:gd name="connsiteY30" fmla="*/ 5124277 h 5477157"/>
                <a:gd name="connsiteX31" fmla="*/ 3747508 w 4173281"/>
                <a:gd name="connsiteY31" fmla="*/ 5102039 h 5477157"/>
                <a:gd name="connsiteX32" fmla="*/ 3742917 w 4173281"/>
                <a:gd name="connsiteY32" fmla="*/ 5105590 h 5477157"/>
                <a:gd name="connsiteX33" fmla="*/ 3749934 w 4173281"/>
                <a:gd name="connsiteY33" fmla="*/ 5108967 h 5477157"/>
                <a:gd name="connsiteX34" fmla="*/ 3023300 w 4173281"/>
                <a:gd name="connsiteY34" fmla="*/ 5030912 h 5477157"/>
                <a:gd name="connsiteX35" fmla="*/ 3003613 w 4173281"/>
                <a:gd name="connsiteY35" fmla="*/ 5061097 h 5477157"/>
                <a:gd name="connsiteX36" fmla="*/ 2972353 w 4173281"/>
                <a:gd name="connsiteY36" fmla="*/ 5077627 h 5477157"/>
                <a:gd name="connsiteX37" fmla="*/ 2962499 w 4173281"/>
                <a:gd name="connsiteY37" fmla="*/ 5099966 h 5477157"/>
                <a:gd name="connsiteX38" fmla="*/ 2967741 w 4173281"/>
                <a:gd name="connsiteY38" fmla="*/ 5111591 h 5477157"/>
                <a:gd name="connsiteX39" fmla="*/ 2986060 w 4173281"/>
                <a:gd name="connsiteY39" fmla="*/ 5103685 h 5477157"/>
                <a:gd name="connsiteX40" fmla="*/ 3030182 w 4173281"/>
                <a:gd name="connsiteY40" fmla="*/ 5147807 h 5477157"/>
                <a:gd name="connsiteX41" fmla="*/ 3009418 w 4173281"/>
                <a:gd name="connsiteY41" fmla="*/ 5186741 h 5477157"/>
                <a:gd name="connsiteX42" fmla="*/ 3012015 w 4173281"/>
                <a:gd name="connsiteY42" fmla="*/ 5189335 h 5477157"/>
                <a:gd name="connsiteX43" fmla="*/ 3022397 w 4173281"/>
                <a:gd name="connsiteY43" fmla="*/ 5191932 h 5477157"/>
                <a:gd name="connsiteX44" fmla="*/ 3039591 w 4173281"/>
                <a:gd name="connsiteY44" fmla="*/ 5161110 h 5477157"/>
                <a:gd name="connsiteX45" fmla="*/ 3048346 w 4173281"/>
                <a:gd name="connsiteY45" fmla="*/ 5154254 h 5477157"/>
                <a:gd name="connsiteX46" fmla="*/ 3042186 w 4173281"/>
                <a:gd name="connsiteY46" fmla="*/ 5141186 h 5477157"/>
                <a:gd name="connsiteX47" fmla="*/ 3042669 w 4173281"/>
                <a:gd name="connsiteY47" fmla="*/ 5111680 h 5477157"/>
                <a:gd name="connsiteX48" fmla="*/ 3051986 w 4173281"/>
                <a:gd name="connsiteY48" fmla="*/ 5096615 h 5477157"/>
                <a:gd name="connsiteX49" fmla="*/ 3054191 w 4173281"/>
                <a:gd name="connsiteY49" fmla="*/ 5091356 h 5477157"/>
                <a:gd name="connsiteX50" fmla="*/ 3055604 w 4173281"/>
                <a:gd name="connsiteY50" fmla="*/ 5090763 h 5477157"/>
                <a:gd name="connsiteX51" fmla="*/ 3058236 w 4173281"/>
                <a:gd name="connsiteY51" fmla="*/ 5086508 h 5477157"/>
                <a:gd name="connsiteX52" fmla="*/ 3023853 w 4173281"/>
                <a:gd name="connsiteY52" fmla="*/ 5044137 h 5477157"/>
                <a:gd name="connsiteX53" fmla="*/ 3023300 w 4173281"/>
                <a:gd name="connsiteY53" fmla="*/ 5030912 h 5477157"/>
                <a:gd name="connsiteX54" fmla="*/ 4036252 w 4173281"/>
                <a:gd name="connsiteY54" fmla="*/ 5024364 h 5477157"/>
                <a:gd name="connsiteX55" fmla="*/ 4000482 w 4173281"/>
                <a:gd name="connsiteY55" fmla="*/ 5038833 h 5477157"/>
                <a:gd name="connsiteX56" fmla="*/ 4003519 w 4173281"/>
                <a:gd name="connsiteY56" fmla="*/ 5086384 h 5477157"/>
                <a:gd name="connsiteX57" fmla="*/ 4010534 w 4173281"/>
                <a:gd name="connsiteY57" fmla="*/ 5089761 h 5477157"/>
                <a:gd name="connsiteX58" fmla="*/ 4017550 w 4173281"/>
                <a:gd name="connsiteY58" fmla="*/ 5093138 h 5477157"/>
                <a:gd name="connsiteX59" fmla="*/ 4022140 w 4173281"/>
                <a:gd name="connsiteY59" fmla="*/ 5089586 h 5477157"/>
                <a:gd name="connsiteX60" fmla="*/ 4023267 w 4173281"/>
                <a:gd name="connsiteY60" fmla="*/ 5087246 h 5477157"/>
                <a:gd name="connsiteX61" fmla="*/ 4040414 w 4173281"/>
                <a:gd name="connsiteY61" fmla="*/ 5069577 h 5477157"/>
                <a:gd name="connsiteX62" fmla="*/ 4039115 w 4173281"/>
                <a:gd name="connsiteY62" fmla="*/ 5060308 h 5477157"/>
                <a:gd name="connsiteX63" fmla="*/ 4036252 w 4173281"/>
                <a:gd name="connsiteY63" fmla="*/ 5024364 h 5477157"/>
                <a:gd name="connsiteX64" fmla="*/ 4054353 w 4173281"/>
                <a:gd name="connsiteY64" fmla="*/ 4992749 h 5477157"/>
                <a:gd name="connsiteX65" fmla="*/ 4049849 w 4173281"/>
                <a:gd name="connsiteY65" fmla="*/ 5002104 h 5477157"/>
                <a:gd name="connsiteX66" fmla="*/ 4046472 w 4173281"/>
                <a:gd name="connsiteY66" fmla="*/ 5009121 h 5477157"/>
                <a:gd name="connsiteX67" fmla="*/ 4062667 w 4173281"/>
                <a:gd name="connsiteY67" fmla="*/ 5005394 h 5477157"/>
                <a:gd name="connsiteX68" fmla="*/ 4054353 w 4173281"/>
                <a:gd name="connsiteY68" fmla="*/ 4992749 h 5477157"/>
                <a:gd name="connsiteX69" fmla="*/ 1375615 w 4173281"/>
                <a:gd name="connsiteY69" fmla="*/ 4978167 h 5477157"/>
                <a:gd name="connsiteX70" fmla="*/ 1404164 w 4173281"/>
                <a:gd name="connsiteY70" fmla="*/ 5006716 h 5477157"/>
                <a:gd name="connsiteX71" fmla="*/ 1396379 w 4173281"/>
                <a:gd name="connsiteY71" fmla="*/ 5027480 h 5477157"/>
                <a:gd name="connsiteX72" fmla="*/ 1401570 w 4173281"/>
                <a:gd name="connsiteY72" fmla="*/ 5027480 h 5477157"/>
                <a:gd name="connsiteX73" fmla="*/ 1440501 w 4173281"/>
                <a:gd name="connsiteY73" fmla="*/ 5037862 h 5477157"/>
                <a:gd name="connsiteX74" fmla="*/ 1476838 w 4173281"/>
                <a:gd name="connsiteY74" fmla="*/ 5030077 h 5477157"/>
                <a:gd name="connsiteX75" fmla="*/ 1559894 w 4173281"/>
                <a:gd name="connsiteY75" fmla="*/ 5113133 h 5477157"/>
                <a:gd name="connsiteX76" fmla="*/ 1479435 w 4173281"/>
                <a:gd name="connsiteY76" fmla="*/ 5196189 h 5477157"/>
                <a:gd name="connsiteX77" fmla="*/ 1505390 w 4173281"/>
                <a:gd name="connsiteY77" fmla="*/ 5240311 h 5477157"/>
                <a:gd name="connsiteX78" fmla="*/ 1450883 w 4173281"/>
                <a:gd name="connsiteY78" fmla="*/ 5294818 h 5477157"/>
                <a:gd name="connsiteX79" fmla="*/ 1398973 w 4173281"/>
                <a:gd name="connsiteY79" fmla="*/ 5255884 h 5477157"/>
                <a:gd name="connsiteX80" fmla="*/ 1396379 w 4173281"/>
                <a:gd name="connsiteY80" fmla="*/ 5242908 h 5477157"/>
                <a:gd name="connsiteX81" fmla="*/ 1398973 w 4173281"/>
                <a:gd name="connsiteY81" fmla="*/ 5232526 h 5477157"/>
                <a:gd name="connsiteX82" fmla="*/ 1404164 w 4173281"/>
                <a:gd name="connsiteY82" fmla="*/ 5216953 h 5477157"/>
                <a:gd name="connsiteX83" fmla="*/ 1401570 w 4173281"/>
                <a:gd name="connsiteY83" fmla="*/ 5216953 h 5477157"/>
                <a:gd name="connsiteX84" fmla="*/ 1339278 w 4173281"/>
                <a:gd name="connsiteY84" fmla="*/ 5268863 h 5477157"/>
                <a:gd name="connsiteX85" fmla="*/ 1274389 w 4173281"/>
                <a:gd name="connsiteY85" fmla="*/ 5203974 h 5477157"/>
                <a:gd name="connsiteX86" fmla="*/ 1274389 w 4173281"/>
                <a:gd name="connsiteY86" fmla="*/ 5196189 h 5477157"/>
                <a:gd name="connsiteX87" fmla="*/ 1248434 w 4173281"/>
                <a:gd name="connsiteY87" fmla="*/ 5167637 h 5477157"/>
                <a:gd name="connsiteX88" fmla="*/ 1199121 w 4173281"/>
                <a:gd name="connsiteY88" fmla="*/ 5110536 h 5477157"/>
                <a:gd name="connsiteX89" fmla="*/ 1243243 w 4173281"/>
                <a:gd name="connsiteY89" fmla="*/ 5053435 h 5477157"/>
                <a:gd name="connsiteX90" fmla="*/ 1243243 w 4173281"/>
                <a:gd name="connsiteY90" fmla="*/ 5043053 h 5477157"/>
                <a:gd name="connsiteX91" fmla="*/ 1287368 w 4173281"/>
                <a:gd name="connsiteY91" fmla="*/ 4998931 h 5477157"/>
                <a:gd name="connsiteX92" fmla="*/ 1331490 w 4173281"/>
                <a:gd name="connsiteY92" fmla="*/ 5043053 h 5477157"/>
                <a:gd name="connsiteX93" fmla="*/ 1310726 w 4173281"/>
                <a:gd name="connsiteY93" fmla="*/ 5081987 h 5477157"/>
                <a:gd name="connsiteX94" fmla="*/ 1313323 w 4173281"/>
                <a:gd name="connsiteY94" fmla="*/ 5084581 h 5477157"/>
                <a:gd name="connsiteX95" fmla="*/ 1323705 w 4173281"/>
                <a:gd name="connsiteY95" fmla="*/ 5087178 h 5477157"/>
                <a:gd name="connsiteX96" fmla="*/ 1367827 w 4173281"/>
                <a:gd name="connsiteY96" fmla="*/ 5035268 h 5477157"/>
                <a:gd name="connsiteX97" fmla="*/ 1347063 w 4173281"/>
                <a:gd name="connsiteY97" fmla="*/ 5006716 h 5477157"/>
                <a:gd name="connsiteX98" fmla="*/ 1375615 w 4173281"/>
                <a:gd name="connsiteY98" fmla="*/ 4978167 h 5477157"/>
                <a:gd name="connsiteX99" fmla="*/ 2352924 w 4173281"/>
                <a:gd name="connsiteY99" fmla="*/ 4974643 h 5477157"/>
                <a:gd name="connsiteX100" fmla="*/ 2345603 w 4173281"/>
                <a:gd name="connsiteY100" fmla="*/ 4975185 h 5477157"/>
                <a:gd name="connsiteX101" fmla="*/ 2351502 w 4173281"/>
                <a:gd name="connsiteY101" fmla="*/ 4980269 h 5477157"/>
                <a:gd name="connsiteX102" fmla="*/ 2352924 w 4173281"/>
                <a:gd name="connsiteY102" fmla="*/ 4974643 h 5477157"/>
                <a:gd name="connsiteX103" fmla="*/ 2555483 w 4173281"/>
                <a:gd name="connsiteY103" fmla="*/ 4966417 h 5477157"/>
                <a:gd name="connsiteX104" fmla="*/ 2551995 w 4173281"/>
                <a:gd name="connsiteY104" fmla="*/ 4968892 h 5477157"/>
                <a:gd name="connsiteX105" fmla="*/ 2565916 w 4173281"/>
                <a:gd name="connsiteY105" fmla="*/ 5014461 h 5477157"/>
                <a:gd name="connsiteX106" fmla="*/ 2573521 w 4173281"/>
                <a:gd name="connsiteY106" fmla="*/ 5016129 h 5477157"/>
                <a:gd name="connsiteX107" fmla="*/ 2581127 w 4173281"/>
                <a:gd name="connsiteY107" fmla="*/ 5017797 h 5477157"/>
                <a:gd name="connsiteX108" fmla="*/ 2581328 w 4173281"/>
                <a:gd name="connsiteY108" fmla="*/ 5017549 h 5477157"/>
                <a:gd name="connsiteX109" fmla="*/ 2569977 w 4173281"/>
                <a:gd name="connsiteY109" fmla="*/ 5001094 h 5477157"/>
                <a:gd name="connsiteX110" fmla="*/ 2568016 w 4173281"/>
                <a:gd name="connsiteY110" fmla="*/ 4971562 h 5477157"/>
                <a:gd name="connsiteX111" fmla="*/ 3929713 w 4173281"/>
                <a:gd name="connsiteY111" fmla="*/ 4964440 h 5477157"/>
                <a:gd name="connsiteX112" fmla="*/ 3925122 w 4173281"/>
                <a:gd name="connsiteY112" fmla="*/ 4967991 h 5477157"/>
                <a:gd name="connsiteX113" fmla="*/ 3932139 w 4173281"/>
                <a:gd name="connsiteY113" fmla="*/ 4971368 h 5477157"/>
                <a:gd name="connsiteX114" fmla="*/ 3797194 w 4173281"/>
                <a:gd name="connsiteY114" fmla="*/ 4952500 h 5477157"/>
                <a:gd name="connsiteX115" fmla="*/ 3793817 w 4173281"/>
                <a:gd name="connsiteY115" fmla="*/ 4959515 h 5477157"/>
                <a:gd name="connsiteX116" fmla="*/ 3768983 w 4173281"/>
                <a:gd name="connsiteY116" fmla="*/ 4987169 h 5477157"/>
                <a:gd name="connsiteX117" fmla="*/ 3758614 w 4173281"/>
                <a:gd name="connsiteY117" fmla="*/ 4990352 h 5477157"/>
                <a:gd name="connsiteX118" fmla="*/ 3798119 w 4173281"/>
                <a:gd name="connsiteY118" fmla="*/ 5037853 h 5477157"/>
                <a:gd name="connsiteX119" fmla="*/ 3786132 w 4173281"/>
                <a:gd name="connsiteY119" fmla="*/ 5045737 h 5477157"/>
                <a:gd name="connsiteX120" fmla="*/ 3779552 w 4173281"/>
                <a:gd name="connsiteY120" fmla="*/ 5071375 h 5477157"/>
                <a:gd name="connsiteX121" fmla="*/ 3804700 w 4173281"/>
                <a:gd name="connsiteY121" fmla="*/ 5059880 h 5477157"/>
                <a:gd name="connsiteX122" fmla="*/ 3811147 w 4173281"/>
                <a:gd name="connsiteY122" fmla="*/ 5031229 h 5477157"/>
                <a:gd name="connsiteX123" fmla="*/ 3848818 w 4173281"/>
                <a:gd name="connsiteY123" fmla="*/ 4988873 h 5477157"/>
                <a:gd name="connsiteX124" fmla="*/ 3833661 w 4173281"/>
                <a:gd name="connsiteY124" fmla="*/ 4984456 h 5477157"/>
                <a:gd name="connsiteX125" fmla="*/ 3797194 w 4173281"/>
                <a:gd name="connsiteY125" fmla="*/ 4952500 h 5477157"/>
                <a:gd name="connsiteX126" fmla="*/ 3385249 w 4173281"/>
                <a:gd name="connsiteY126" fmla="*/ 4947114 h 5477157"/>
                <a:gd name="connsiteX127" fmla="*/ 3382319 w 4173281"/>
                <a:gd name="connsiteY127" fmla="*/ 4951624 h 5477157"/>
                <a:gd name="connsiteX128" fmla="*/ 3383776 w 4173281"/>
                <a:gd name="connsiteY128" fmla="*/ 4952851 h 5477157"/>
                <a:gd name="connsiteX129" fmla="*/ 1245840 w 4173281"/>
                <a:gd name="connsiteY129" fmla="*/ 4947021 h 5477157"/>
                <a:gd name="connsiteX130" fmla="*/ 1264010 w 4173281"/>
                <a:gd name="connsiteY130" fmla="*/ 4965188 h 5477157"/>
                <a:gd name="connsiteX131" fmla="*/ 1245840 w 4173281"/>
                <a:gd name="connsiteY131" fmla="*/ 4983358 h 5477157"/>
                <a:gd name="connsiteX132" fmla="*/ 1227673 w 4173281"/>
                <a:gd name="connsiteY132" fmla="*/ 4965188 h 5477157"/>
                <a:gd name="connsiteX133" fmla="*/ 1245840 w 4173281"/>
                <a:gd name="connsiteY133" fmla="*/ 4947021 h 5477157"/>
                <a:gd name="connsiteX134" fmla="*/ 2583464 w 4173281"/>
                <a:gd name="connsiteY134" fmla="*/ 4946564 h 5477157"/>
                <a:gd name="connsiteX135" fmla="*/ 2571635 w 4173281"/>
                <a:gd name="connsiteY135" fmla="*/ 4954957 h 5477157"/>
                <a:gd name="connsiteX136" fmla="*/ 2584001 w 4173281"/>
                <a:gd name="connsiteY136" fmla="*/ 4958552 h 5477157"/>
                <a:gd name="connsiteX137" fmla="*/ 2203192 w 4173281"/>
                <a:gd name="connsiteY137" fmla="*/ 4937387 h 5477157"/>
                <a:gd name="connsiteX138" fmla="*/ 2202973 w 4173281"/>
                <a:gd name="connsiteY138" fmla="*/ 4937920 h 5477157"/>
                <a:gd name="connsiteX139" fmla="*/ 2201278 w 4173281"/>
                <a:gd name="connsiteY139" fmla="*/ 4939887 h 5477157"/>
                <a:gd name="connsiteX140" fmla="*/ 2199854 w 4173281"/>
                <a:gd name="connsiteY140" fmla="*/ 4945514 h 5477157"/>
                <a:gd name="connsiteX141" fmla="*/ 2205753 w 4173281"/>
                <a:gd name="connsiteY141" fmla="*/ 4950598 h 5477157"/>
                <a:gd name="connsiteX142" fmla="*/ 2208055 w 4173281"/>
                <a:gd name="connsiteY142" fmla="*/ 4952581 h 5477157"/>
                <a:gd name="connsiteX143" fmla="*/ 2203293 w 4173281"/>
                <a:gd name="connsiteY143" fmla="*/ 4942896 h 5477157"/>
                <a:gd name="connsiteX144" fmla="*/ 1557299 w 4173281"/>
                <a:gd name="connsiteY144" fmla="*/ 4931448 h 5477157"/>
                <a:gd name="connsiteX145" fmla="*/ 1552107 w 4173281"/>
                <a:gd name="connsiteY145" fmla="*/ 4947022 h 5477157"/>
                <a:gd name="connsiteX146" fmla="*/ 1570277 w 4173281"/>
                <a:gd name="connsiteY146" fmla="*/ 4934042 h 5477157"/>
                <a:gd name="connsiteX147" fmla="*/ 1567681 w 4173281"/>
                <a:gd name="connsiteY147" fmla="*/ 4931448 h 5477157"/>
                <a:gd name="connsiteX148" fmla="*/ 3259953 w 4173281"/>
                <a:gd name="connsiteY148" fmla="*/ 4927761 h 5477157"/>
                <a:gd name="connsiteX149" fmla="*/ 3258661 w 4173281"/>
                <a:gd name="connsiteY149" fmla="*/ 4933418 h 5477157"/>
                <a:gd name="connsiteX150" fmla="*/ 3266227 w 4173281"/>
                <a:gd name="connsiteY150" fmla="*/ 4931573 h 5477157"/>
                <a:gd name="connsiteX151" fmla="*/ 3389492 w 4173281"/>
                <a:gd name="connsiteY151" fmla="*/ 4923220 h 5477157"/>
                <a:gd name="connsiteX152" fmla="*/ 3389507 w 4173281"/>
                <a:gd name="connsiteY152" fmla="*/ 4930523 h 5477157"/>
                <a:gd name="connsiteX153" fmla="*/ 3389692 w 4173281"/>
                <a:gd name="connsiteY153" fmla="*/ 4929800 h 5477157"/>
                <a:gd name="connsiteX154" fmla="*/ 3392928 w 4173281"/>
                <a:gd name="connsiteY154" fmla="*/ 4925684 h 5477157"/>
                <a:gd name="connsiteX155" fmla="*/ 3389968 w 4173281"/>
                <a:gd name="connsiteY155" fmla="*/ 4924092 h 5477157"/>
                <a:gd name="connsiteX156" fmla="*/ 2593786 w 4173281"/>
                <a:gd name="connsiteY156" fmla="*/ 4911627 h 5477157"/>
                <a:gd name="connsiteX157" fmla="*/ 2591561 w 4173281"/>
                <a:gd name="connsiteY157" fmla="*/ 4921768 h 5477157"/>
                <a:gd name="connsiteX158" fmla="*/ 2589893 w 4173281"/>
                <a:gd name="connsiteY158" fmla="*/ 4929375 h 5477157"/>
                <a:gd name="connsiteX159" fmla="*/ 2594176 w 4173281"/>
                <a:gd name="connsiteY159" fmla="*/ 4927259 h 5477157"/>
                <a:gd name="connsiteX160" fmla="*/ 2594050 w 4173281"/>
                <a:gd name="connsiteY160" fmla="*/ 4916214 h 5477157"/>
                <a:gd name="connsiteX161" fmla="*/ 2595599 w 4173281"/>
                <a:gd name="connsiteY161" fmla="*/ 4913338 h 5477157"/>
                <a:gd name="connsiteX162" fmla="*/ 3589695 w 4173281"/>
                <a:gd name="connsiteY162" fmla="*/ 4894284 h 5477157"/>
                <a:gd name="connsiteX163" fmla="*/ 3586635 w 4173281"/>
                <a:gd name="connsiteY163" fmla="*/ 4923157 h 5477157"/>
                <a:gd name="connsiteX164" fmla="*/ 3578576 w 4173281"/>
                <a:gd name="connsiteY164" fmla="*/ 4933721 h 5477157"/>
                <a:gd name="connsiteX165" fmla="*/ 3595558 w 4173281"/>
                <a:gd name="connsiteY165" fmla="*/ 4954043 h 5477157"/>
                <a:gd name="connsiteX166" fmla="*/ 3607134 w 4173281"/>
                <a:gd name="connsiteY166" fmla="*/ 4981984 h 5477157"/>
                <a:gd name="connsiteX167" fmla="*/ 3607198 w 4173281"/>
                <a:gd name="connsiteY167" fmla="*/ 4982478 h 5477157"/>
                <a:gd name="connsiteX168" fmla="*/ 3615583 w 4173281"/>
                <a:gd name="connsiteY168" fmla="*/ 4975163 h 5477157"/>
                <a:gd name="connsiteX169" fmla="*/ 3653739 w 4173281"/>
                <a:gd name="connsiteY169" fmla="*/ 4947756 h 5477157"/>
                <a:gd name="connsiteX170" fmla="*/ 3670006 w 4173281"/>
                <a:gd name="connsiteY170" fmla="*/ 4945536 h 5477157"/>
                <a:gd name="connsiteX171" fmla="*/ 3667174 w 4173281"/>
                <a:gd name="connsiteY171" fmla="*/ 4933121 h 5477157"/>
                <a:gd name="connsiteX172" fmla="*/ 3671998 w 4173281"/>
                <a:gd name="connsiteY172" fmla="*/ 4910962 h 5477157"/>
                <a:gd name="connsiteX173" fmla="*/ 3664428 w 4173281"/>
                <a:gd name="connsiteY173" fmla="*/ 4903615 h 5477157"/>
                <a:gd name="connsiteX174" fmla="*/ 3607608 w 4173281"/>
                <a:gd name="connsiteY174" fmla="*/ 4907952 h 5477157"/>
                <a:gd name="connsiteX175" fmla="*/ 3589699 w 4173281"/>
                <a:gd name="connsiteY175" fmla="*/ 4894291 h 5477157"/>
                <a:gd name="connsiteX176" fmla="*/ 3681388 w 4173281"/>
                <a:gd name="connsiteY176" fmla="*/ 4893873 h 5477157"/>
                <a:gd name="connsiteX177" fmla="*/ 3679002 w 4173281"/>
                <a:gd name="connsiteY177" fmla="*/ 4894624 h 5477157"/>
                <a:gd name="connsiteX178" fmla="*/ 3679956 w 4173281"/>
                <a:gd name="connsiteY178" fmla="*/ 4895771 h 5477157"/>
                <a:gd name="connsiteX179" fmla="*/ 2938690 w 4173281"/>
                <a:gd name="connsiteY179" fmla="*/ 4874091 h 5477157"/>
                <a:gd name="connsiteX180" fmla="*/ 2912037 w 4173281"/>
                <a:gd name="connsiteY180" fmla="*/ 4887675 h 5477157"/>
                <a:gd name="connsiteX181" fmla="*/ 2919025 w 4173281"/>
                <a:gd name="connsiteY181" fmla="*/ 4892925 h 5477157"/>
                <a:gd name="connsiteX182" fmla="*/ 2920214 w 4173281"/>
                <a:gd name="connsiteY182" fmla="*/ 4893094 h 5477157"/>
                <a:gd name="connsiteX183" fmla="*/ 2921329 w 4173281"/>
                <a:gd name="connsiteY183" fmla="*/ 4894656 h 5477157"/>
                <a:gd name="connsiteX184" fmla="*/ 2945283 w 4173281"/>
                <a:gd name="connsiteY184" fmla="*/ 4912653 h 5477157"/>
                <a:gd name="connsiteX185" fmla="*/ 2939756 w 4173281"/>
                <a:gd name="connsiteY185" fmla="*/ 4914981 h 5477157"/>
                <a:gd name="connsiteX186" fmla="*/ 2939200 w 4173281"/>
                <a:gd name="connsiteY186" fmla="*/ 4917514 h 5477157"/>
                <a:gd name="connsiteX187" fmla="*/ 2940622 w 4173281"/>
                <a:gd name="connsiteY187" fmla="*/ 4923141 h 5477157"/>
                <a:gd name="connsiteX188" fmla="*/ 2948453 w 4173281"/>
                <a:gd name="connsiteY188" fmla="*/ 4930012 h 5477157"/>
                <a:gd name="connsiteX189" fmla="*/ 2963757 w 4173281"/>
                <a:gd name="connsiteY189" fmla="*/ 4931269 h 5477157"/>
                <a:gd name="connsiteX190" fmla="*/ 3017885 w 4173281"/>
                <a:gd name="connsiteY190" fmla="*/ 4986818 h 5477157"/>
                <a:gd name="connsiteX191" fmla="*/ 3019668 w 4173281"/>
                <a:gd name="connsiteY191" fmla="*/ 5005082 h 5477157"/>
                <a:gd name="connsiteX192" fmla="*/ 3039963 w 4173281"/>
                <a:gd name="connsiteY192" fmla="*/ 4978758 h 5477157"/>
                <a:gd name="connsiteX193" fmla="*/ 3022435 w 4173281"/>
                <a:gd name="connsiteY193" fmla="*/ 4961662 h 5477157"/>
                <a:gd name="connsiteX194" fmla="*/ 3022862 w 4173281"/>
                <a:gd name="connsiteY194" fmla="*/ 4958214 h 5477157"/>
                <a:gd name="connsiteX195" fmla="*/ 3009252 w 4173281"/>
                <a:gd name="connsiteY195" fmla="*/ 4940055 h 5477157"/>
                <a:gd name="connsiteX196" fmla="*/ 2967445 w 4173281"/>
                <a:gd name="connsiteY196" fmla="*/ 4888371 h 5477157"/>
                <a:gd name="connsiteX197" fmla="*/ 2962374 w 4173281"/>
                <a:gd name="connsiteY197" fmla="*/ 4887259 h 5477157"/>
                <a:gd name="connsiteX198" fmla="*/ 2938690 w 4173281"/>
                <a:gd name="connsiteY198" fmla="*/ 4874091 h 5477157"/>
                <a:gd name="connsiteX199" fmla="*/ 3374220 w 4173281"/>
                <a:gd name="connsiteY199" fmla="*/ 4870494 h 5477157"/>
                <a:gd name="connsiteX200" fmla="*/ 3376681 w 4173281"/>
                <a:gd name="connsiteY200" fmla="*/ 4880580 h 5477157"/>
                <a:gd name="connsiteX201" fmla="*/ 3378527 w 4173281"/>
                <a:gd name="connsiteY201" fmla="*/ 4888146 h 5477157"/>
                <a:gd name="connsiteX202" fmla="*/ 3388673 w 4173281"/>
                <a:gd name="connsiteY202" fmla="*/ 4874984 h 5477157"/>
                <a:gd name="connsiteX203" fmla="*/ 3374220 w 4173281"/>
                <a:gd name="connsiteY203" fmla="*/ 4870494 h 5477157"/>
                <a:gd name="connsiteX204" fmla="*/ 2037467 w 4173281"/>
                <a:gd name="connsiteY204" fmla="*/ 4848392 h 5477157"/>
                <a:gd name="connsiteX205" fmla="*/ 2036271 w 4173281"/>
                <a:gd name="connsiteY205" fmla="*/ 4854353 h 5477157"/>
                <a:gd name="connsiteX206" fmla="*/ 2045844 w 4173281"/>
                <a:gd name="connsiteY206" fmla="*/ 4848392 h 5477157"/>
                <a:gd name="connsiteX207" fmla="*/ 2562317 w 4173281"/>
                <a:gd name="connsiteY207" fmla="*/ 4842825 h 5477157"/>
                <a:gd name="connsiteX208" fmla="*/ 2560649 w 4173281"/>
                <a:gd name="connsiteY208" fmla="*/ 4850430 h 5477157"/>
                <a:gd name="connsiteX209" fmla="*/ 2547689 w 4173281"/>
                <a:gd name="connsiteY209" fmla="*/ 4874210 h 5477157"/>
                <a:gd name="connsiteX210" fmla="*/ 2596801 w 4173281"/>
                <a:gd name="connsiteY210" fmla="*/ 4911108 h 5477157"/>
                <a:gd name="connsiteX211" fmla="*/ 2620938 w 4173281"/>
                <a:gd name="connsiteY211" fmla="*/ 4866312 h 5477157"/>
                <a:gd name="connsiteX212" fmla="*/ 2605171 w 4173281"/>
                <a:gd name="connsiteY212" fmla="*/ 4865509 h 5477157"/>
                <a:gd name="connsiteX213" fmla="*/ 2562317 w 4173281"/>
                <a:gd name="connsiteY213" fmla="*/ 4842825 h 5477157"/>
                <a:gd name="connsiteX214" fmla="*/ 2694017 w 4173281"/>
                <a:gd name="connsiteY214" fmla="*/ 4823882 h 5477157"/>
                <a:gd name="connsiteX215" fmla="*/ 2690369 w 4173281"/>
                <a:gd name="connsiteY215" fmla="*/ 4828396 h 5477157"/>
                <a:gd name="connsiteX216" fmla="*/ 2697976 w 4173281"/>
                <a:gd name="connsiteY216" fmla="*/ 4830064 h 5477157"/>
                <a:gd name="connsiteX217" fmla="*/ 2217542 w 4173281"/>
                <a:gd name="connsiteY217" fmla="*/ 4813814 h 5477157"/>
                <a:gd name="connsiteX218" fmla="*/ 2223565 w 4173281"/>
                <a:gd name="connsiteY218" fmla="*/ 4831547 h 5477157"/>
                <a:gd name="connsiteX219" fmla="*/ 2222799 w 4173281"/>
                <a:gd name="connsiteY219" fmla="*/ 4853550 h 5477157"/>
                <a:gd name="connsiteX220" fmla="*/ 2238861 w 4173281"/>
                <a:gd name="connsiteY220" fmla="*/ 4858220 h 5477157"/>
                <a:gd name="connsiteX221" fmla="*/ 2238955 w 4173281"/>
                <a:gd name="connsiteY221" fmla="*/ 4850958 h 5477157"/>
                <a:gd name="connsiteX222" fmla="*/ 2238794 w 4173281"/>
                <a:gd name="connsiteY222" fmla="*/ 4850705 h 5477157"/>
                <a:gd name="connsiteX223" fmla="*/ 2237740 w 4173281"/>
                <a:gd name="connsiteY223" fmla="*/ 4838849 h 5477157"/>
                <a:gd name="connsiteX224" fmla="*/ 2241392 w 4173281"/>
                <a:gd name="connsiteY224" fmla="*/ 4833257 h 5477157"/>
                <a:gd name="connsiteX225" fmla="*/ 2242507 w 4173281"/>
                <a:gd name="connsiteY225" fmla="*/ 4830754 h 5477157"/>
                <a:gd name="connsiteX226" fmla="*/ 1759748 w 4173281"/>
                <a:gd name="connsiteY226" fmla="*/ 4806865 h 5477157"/>
                <a:gd name="connsiteX227" fmla="*/ 1741581 w 4173281"/>
                <a:gd name="connsiteY227" fmla="*/ 4812055 h 5477157"/>
                <a:gd name="connsiteX228" fmla="*/ 1726008 w 4173281"/>
                <a:gd name="connsiteY228" fmla="*/ 4809459 h 5477157"/>
                <a:gd name="connsiteX229" fmla="*/ 1720817 w 4173281"/>
                <a:gd name="connsiteY229" fmla="*/ 4825031 h 5477157"/>
                <a:gd name="connsiteX230" fmla="*/ 1733793 w 4173281"/>
                <a:gd name="connsiteY230" fmla="*/ 4835414 h 5477157"/>
                <a:gd name="connsiteX231" fmla="*/ 1741581 w 4173281"/>
                <a:gd name="connsiteY231" fmla="*/ 4840605 h 5477157"/>
                <a:gd name="connsiteX232" fmla="*/ 1746772 w 4173281"/>
                <a:gd name="connsiteY232" fmla="*/ 4840605 h 5477157"/>
                <a:gd name="connsiteX233" fmla="*/ 1759748 w 4173281"/>
                <a:gd name="connsiteY233" fmla="*/ 4806865 h 5477157"/>
                <a:gd name="connsiteX234" fmla="*/ 3314999 w 4173281"/>
                <a:gd name="connsiteY234" fmla="*/ 4790782 h 5477157"/>
                <a:gd name="connsiteX235" fmla="*/ 3312614 w 4173281"/>
                <a:gd name="connsiteY235" fmla="*/ 4803801 h 5477157"/>
                <a:gd name="connsiteX236" fmla="*/ 3294336 w 4173281"/>
                <a:gd name="connsiteY236" fmla="*/ 4821670 h 5477157"/>
                <a:gd name="connsiteX237" fmla="*/ 3290995 w 4173281"/>
                <a:gd name="connsiteY237" fmla="*/ 4837100 h 5477157"/>
                <a:gd name="connsiteX238" fmla="*/ 3268930 w 4173281"/>
                <a:gd name="connsiteY238" fmla="*/ 4860099 h 5477157"/>
                <a:gd name="connsiteX239" fmla="*/ 3254265 w 4173281"/>
                <a:gd name="connsiteY239" fmla="*/ 4860212 h 5477157"/>
                <a:gd name="connsiteX240" fmla="*/ 3265240 w 4173281"/>
                <a:gd name="connsiteY240" fmla="*/ 4883725 h 5477157"/>
                <a:gd name="connsiteX241" fmla="*/ 3279490 w 4173281"/>
                <a:gd name="connsiteY241" fmla="*/ 4854534 h 5477157"/>
                <a:gd name="connsiteX242" fmla="*/ 3284412 w 4173281"/>
                <a:gd name="connsiteY242" fmla="*/ 4851037 h 5477157"/>
                <a:gd name="connsiteX243" fmla="*/ 3438429 w 4173281"/>
                <a:gd name="connsiteY243" fmla="*/ 4880518 h 5477157"/>
                <a:gd name="connsiteX244" fmla="*/ 3435712 w 4173281"/>
                <a:gd name="connsiteY244" fmla="*/ 4873095 h 5477157"/>
                <a:gd name="connsiteX245" fmla="*/ 3437322 w 4173281"/>
                <a:gd name="connsiteY245" fmla="*/ 4866093 h 5477157"/>
                <a:gd name="connsiteX246" fmla="*/ 3420189 w 4173281"/>
                <a:gd name="connsiteY246" fmla="*/ 4849370 h 5477157"/>
                <a:gd name="connsiteX247" fmla="*/ 3411034 w 4173281"/>
                <a:gd name="connsiteY247" fmla="*/ 4851315 h 5477157"/>
                <a:gd name="connsiteX248" fmla="*/ 3360936 w 4173281"/>
                <a:gd name="connsiteY248" fmla="*/ 4864912 h 5477157"/>
                <a:gd name="connsiteX249" fmla="*/ 3336732 w 4173281"/>
                <a:gd name="connsiteY249" fmla="*/ 4813392 h 5477157"/>
                <a:gd name="connsiteX250" fmla="*/ 3331388 w 4173281"/>
                <a:gd name="connsiteY250" fmla="*/ 4791712 h 5477157"/>
                <a:gd name="connsiteX251" fmla="*/ 3314999 w 4173281"/>
                <a:gd name="connsiteY251" fmla="*/ 4790782 h 5477157"/>
                <a:gd name="connsiteX252" fmla="*/ 1302940 w 4173281"/>
                <a:gd name="connsiteY252" fmla="*/ 4760145 h 5477157"/>
                <a:gd name="connsiteX253" fmla="*/ 1362635 w 4173281"/>
                <a:gd name="connsiteY253" fmla="*/ 4819840 h 5477157"/>
                <a:gd name="connsiteX254" fmla="*/ 1302940 w 4173281"/>
                <a:gd name="connsiteY254" fmla="*/ 4879538 h 5477157"/>
                <a:gd name="connsiteX255" fmla="*/ 1256221 w 4173281"/>
                <a:gd name="connsiteY255" fmla="*/ 4853583 h 5477157"/>
                <a:gd name="connsiteX256" fmla="*/ 1248433 w 4173281"/>
                <a:gd name="connsiteY256" fmla="*/ 4856177 h 5477157"/>
                <a:gd name="connsiteX257" fmla="*/ 1214693 w 4173281"/>
                <a:gd name="connsiteY257" fmla="*/ 4822437 h 5477157"/>
                <a:gd name="connsiteX258" fmla="*/ 1248433 w 4173281"/>
                <a:gd name="connsiteY258" fmla="*/ 4788694 h 5477157"/>
                <a:gd name="connsiteX259" fmla="*/ 1251030 w 4173281"/>
                <a:gd name="connsiteY259" fmla="*/ 4788694 h 5477157"/>
                <a:gd name="connsiteX260" fmla="*/ 1302940 w 4173281"/>
                <a:gd name="connsiteY260" fmla="*/ 4760145 h 5477157"/>
                <a:gd name="connsiteX261" fmla="*/ 2190601 w 4173281"/>
                <a:gd name="connsiteY261" fmla="*/ 4749764 h 5477157"/>
                <a:gd name="connsiteX262" fmla="*/ 2179863 w 4173281"/>
                <a:gd name="connsiteY262" fmla="*/ 4755132 h 5477157"/>
                <a:gd name="connsiteX263" fmla="*/ 2180655 w 4173281"/>
                <a:gd name="connsiteY263" fmla="*/ 4759900 h 5477157"/>
                <a:gd name="connsiteX264" fmla="*/ 2175338 w 4173281"/>
                <a:gd name="connsiteY264" fmla="*/ 4772019 h 5477157"/>
                <a:gd name="connsiteX265" fmla="*/ 2197348 w 4173281"/>
                <a:gd name="connsiteY265" fmla="*/ 4785127 h 5477157"/>
                <a:gd name="connsiteX266" fmla="*/ 2190601 w 4173281"/>
                <a:gd name="connsiteY266" fmla="*/ 4752358 h 5477157"/>
                <a:gd name="connsiteX267" fmla="*/ 3441296 w 4173281"/>
                <a:gd name="connsiteY267" fmla="*/ 4732836 h 5477157"/>
                <a:gd name="connsiteX268" fmla="*/ 3438004 w 4173281"/>
                <a:gd name="connsiteY268" fmla="*/ 4745656 h 5477157"/>
                <a:gd name="connsiteX269" fmla="*/ 3418519 w 4173281"/>
                <a:gd name="connsiteY269" fmla="*/ 4762200 h 5477157"/>
                <a:gd name="connsiteX270" fmla="*/ 3414104 w 4173281"/>
                <a:gd name="connsiteY270" fmla="*/ 4777357 h 5477157"/>
                <a:gd name="connsiteX271" fmla="*/ 3412959 w 4173281"/>
                <a:gd name="connsiteY271" fmla="*/ 4778394 h 5477157"/>
                <a:gd name="connsiteX272" fmla="*/ 3469746 w 4173281"/>
                <a:gd name="connsiteY272" fmla="*/ 4837677 h 5477157"/>
                <a:gd name="connsiteX273" fmla="*/ 3488164 w 4173281"/>
                <a:gd name="connsiteY273" fmla="*/ 4838934 h 5477157"/>
                <a:gd name="connsiteX274" fmla="*/ 3501406 w 4173281"/>
                <a:gd name="connsiteY274" fmla="*/ 4853388 h 5477157"/>
                <a:gd name="connsiteX275" fmla="*/ 3516384 w 4173281"/>
                <a:gd name="connsiteY275" fmla="*/ 4844692 h 5477157"/>
                <a:gd name="connsiteX276" fmla="*/ 3559951 w 4173281"/>
                <a:gd name="connsiteY276" fmla="*/ 4846940 h 5477157"/>
                <a:gd name="connsiteX277" fmla="*/ 3569306 w 4173281"/>
                <a:gd name="connsiteY277" fmla="*/ 4851443 h 5477157"/>
                <a:gd name="connsiteX278" fmla="*/ 3564961 w 4173281"/>
                <a:gd name="connsiteY278" fmla="*/ 4823985 h 5477157"/>
                <a:gd name="connsiteX279" fmla="*/ 3564555 w 4173281"/>
                <a:gd name="connsiteY279" fmla="*/ 4823856 h 5477157"/>
                <a:gd name="connsiteX280" fmla="*/ 3542120 w 4173281"/>
                <a:gd name="connsiteY280" fmla="*/ 4798653 h 5477157"/>
                <a:gd name="connsiteX281" fmla="*/ 3532851 w 4173281"/>
                <a:gd name="connsiteY281" fmla="*/ 4799951 h 5477157"/>
                <a:gd name="connsiteX282" fmla="*/ 3481924 w 4173281"/>
                <a:gd name="connsiteY282" fmla="*/ 4810004 h 5477157"/>
                <a:gd name="connsiteX283" fmla="*/ 3461390 w 4173281"/>
                <a:gd name="connsiteY283" fmla="*/ 4756914 h 5477157"/>
                <a:gd name="connsiteX284" fmla="*/ 3457579 w 4173281"/>
                <a:gd name="connsiteY284" fmla="*/ 4734913 h 5477157"/>
                <a:gd name="connsiteX285" fmla="*/ 3441296 w 4173281"/>
                <a:gd name="connsiteY285" fmla="*/ 4732836 h 5477157"/>
                <a:gd name="connsiteX286" fmla="*/ 1147210 w 4173281"/>
                <a:gd name="connsiteY286" fmla="*/ 4721214 h 5477157"/>
                <a:gd name="connsiteX287" fmla="*/ 1214693 w 4173281"/>
                <a:gd name="connsiteY287" fmla="*/ 4788697 h 5477157"/>
                <a:gd name="connsiteX288" fmla="*/ 1147210 w 4173281"/>
                <a:gd name="connsiteY288" fmla="*/ 4856180 h 5477157"/>
                <a:gd name="connsiteX289" fmla="*/ 1079727 w 4173281"/>
                <a:gd name="connsiteY289" fmla="*/ 4788697 h 5477157"/>
                <a:gd name="connsiteX290" fmla="*/ 1147210 w 4173281"/>
                <a:gd name="connsiteY290" fmla="*/ 4721214 h 5477157"/>
                <a:gd name="connsiteX291" fmla="*/ 2988065 w 4173281"/>
                <a:gd name="connsiteY291" fmla="*/ 4709546 h 5477157"/>
                <a:gd name="connsiteX292" fmla="*/ 2956596 w 4173281"/>
                <a:gd name="connsiteY292" fmla="*/ 4731874 h 5477157"/>
                <a:gd name="connsiteX293" fmla="*/ 2970517 w 4173281"/>
                <a:gd name="connsiteY293" fmla="*/ 4777443 h 5477157"/>
                <a:gd name="connsiteX294" fmla="*/ 2978122 w 4173281"/>
                <a:gd name="connsiteY294" fmla="*/ 4779111 h 5477157"/>
                <a:gd name="connsiteX295" fmla="*/ 2985728 w 4173281"/>
                <a:gd name="connsiteY295" fmla="*/ 4780779 h 5477157"/>
                <a:gd name="connsiteX296" fmla="*/ 2989375 w 4173281"/>
                <a:gd name="connsiteY296" fmla="*/ 4776264 h 5477157"/>
                <a:gd name="connsiteX297" fmla="*/ 2989932 w 4173281"/>
                <a:gd name="connsiteY297" fmla="*/ 4773727 h 5477157"/>
                <a:gd name="connsiteX298" fmla="*/ 3002542 w 4173281"/>
                <a:gd name="connsiteY298" fmla="*/ 4752580 h 5477157"/>
                <a:gd name="connsiteX299" fmla="*/ 2999140 w 4173281"/>
                <a:gd name="connsiteY299" fmla="*/ 4743861 h 5477157"/>
                <a:gd name="connsiteX300" fmla="*/ 2988065 w 4173281"/>
                <a:gd name="connsiteY300" fmla="*/ 4709546 h 5477157"/>
                <a:gd name="connsiteX301" fmla="*/ 2738878 w 4173281"/>
                <a:gd name="connsiteY301" fmla="*/ 4694750 h 5477157"/>
                <a:gd name="connsiteX302" fmla="*/ 2737210 w 4173281"/>
                <a:gd name="connsiteY302" fmla="*/ 4702355 h 5477157"/>
                <a:gd name="connsiteX303" fmla="*/ 2719423 w 4173281"/>
                <a:gd name="connsiteY303" fmla="*/ 4734991 h 5477157"/>
                <a:gd name="connsiteX304" fmla="*/ 2713464 w 4173281"/>
                <a:gd name="connsiteY304" fmla="*/ 4738486 h 5477157"/>
                <a:gd name="connsiteX305" fmla="*/ 2728462 w 4173281"/>
                <a:gd name="connsiteY305" fmla="*/ 4749754 h 5477157"/>
                <a:gd name="connsiteX306" fmla="*/ 2718616 w 4173281"/>
                <a:gd name="connsiteY306" fmla="*/ 4760190 h 5477157"/>
                <a:gd name="connsiteX307" fmla="*/ 2718126 w 4173281"/>
                <a:gd name="connsiteY307" fmla="*/ 4786654 h 5477157"/>
                <a:gd name="connsiteX308" fmla="*/ 2743759 w 4173281"/>
                <a:gd name="connsiteY308" fmla="*/ 4766701 h 5477157"/>
                <a:gd name="connsiteX309" fmla="*/ 2748442 w 4173281"/>
                <a:gd name="connsiteY309" fmla="*/ 4765933 h 5477157"/>
                <a:gd name="connsiteX310" fmla="*/ 2763621 w 4173281"/>
                <a:gd name="connsiteY310" fmla="*/ 4754971 h 5477157"/>
                <a:gd name="connsiteX311" fmla="*/ 2776401 w 4173281"/>
                <a:gd name="connsiteY311" fmla="*/ 4757393 h 5477157"/>
                <a:gd name="connsiteX312" fmla="*/ 2797499 w 4173281"/>
                <a:gd name="connsiteY312" fmla="*/ 4718237 h 5477157"/>
                <a:gd name="connsiteX313" fmla="*/ 2781732 w 4173281"/>
                <a:gd name="connsiteY313" fmla="*/ 4717434 h 5477157"/>
                <a:gd name="connsiteX314" fmla="*/ 2738878 w 4173281"/>
                <a:gd name="connsiteY314" fmla="*/ 4694750 h 5477157"/>
                <a:gd name="connsiteX315" fmla="*/ 2870578 w 4173281"/>
                <a:gd name="connsiteY315" fmla="*/ 4675807 h 5477157"/>
                <a:gd name="connsiteX316" fmla="*/ 2866930 w 4173281"/>
                <a:gd name="connsiteY316" fmla="*/ 4680321 h 5477157"/>
                <a:gd name="connsiteX317" fmla="*/ 2874537 w 4173281"/>
                <a:gd name="connsiteY317" fmla="*/ 4681989 h 5477157"/>
                <a:gd name="connsiteX318" fmla="*/ 2595256 w 4173281"/>
                <a:gd name="connsiteY318" fmla="*/ 4674796 h 5477157"/>
                <a:gd name="connsiteX319" fmla="*/ 2581720 w 4173281"/>
                <a:gd name="connsiteY319" fmla="*/ 4682866 h 5477157"/>
                <a:gd name="connsiteX320" fmla="*/ 2544598 w 4173281"/>
                <a:gd name="connsiteY320" fmla="*/ 4684025 h 5477157"/>
                <a:gd name="connsiteX321" fmla="*/ 2543332 w 4173281"/>
                <a:gd name="connsiteY321" fmla="*/ 4683596 h 5477157"/>
                <a:gd name="connsiteX322" fmla="*/ 2534189 w 4173281"/>
                <a:gd name="connsiteY322" fmla="*/ 4733928 h 5477157"/>
                <a:gd name="connsiteX323" fmla="*/ 2536389 w 4173281"/>
                <a:gd name="connsiteY323" fmla="*/ 4730851 h 5477157"/>
                <a:gd name="connsiteX324" fmla="*/ 2567196 w 4173281"/>
                <a:gd name="connsiteY324" fmla="*/ 4695383 h 5477157"/>
                <a:gd name="connsiteX325" fmla="*/ 2600286 w 4173281"/>
                <a:gd name="connsiteY325" fmla="*/ 4682612 h 5477157"/>
                <a:gd name="connsiteX326" fmla="*/ 2998387 w 4173281"/>
                <a:gd name="connsiteY326" fmla="*/ 4674609 h 5477157"/>
                <a:gd name="connsiteX327" fmla="*/ 2996162 w 4173281"/>
                <a:gd name="connsiteY327" fmla="*/ 4684750 h 5477157"/>
                <a:gd name="connsiteX328" fmla="*/ 2994494 w 4173281"/>
                <a:gd name="connsiteY328" fmla="*/ 4692357 h 5477157"/>
                <a:gd name="connsiteX329" fmla="*/ 3009393 w 4173281"/>
                <a:gd name="connsiteY329" fmla="*/ 4684996 h 5477157"/>
                <a:gd name="connsiteX330" fmla="*/ 2998387 w 4173281"/>
                <a:gd name="connsiteY330" fmla="*/ 4674609 h 5477157"/>
                <a:gd name="connsiteX331" fmla="*/ 1217287 w 4173281"/>
                <a:gd name="connsiteY331" fmla="*/ 4671898 h 5477157"/>
                <a:gd name="connsiteX332" fmla="*/ 1240648 w 4173281"/>
                <a:gd name="connsiteY332" fmla="*/ 4695256 h 5477157"/>
                <a:gd name="connsiteX333" fmla="*/ 1217287 w 4173281"/>
                <a:gd name="connsiteY333" fmla="*/ 4718617 h 5477157"/>
                <a:gd name="connsiteX334" fmla="*/ 1193929 w 4173281"/>
                <a:gd name="connsiteY334" fmla="*/ 4695256 h 5477157"/>
                <a:gd name="connsiteX335" fmla="*/ 1217287 w 4173281"/>
                <a:gd name="connsiteY335" fmla="*/ 4671898 h 5477157"/>
                <a:gd name="connsiteX336" fmla="*/ 1572872 w 4173281"/>
                <a:gd name="connsiteY336" fmla="*/ 4645943 h 5477157"/>
                <a:gd name="connsiteX337" fmla="*/ 1593636 w 4173281"/>
                <a:gd name="connsiteY337" fmla="*/ 4669301 h 5477157"/>
                <a:gd name="connsiteX338" fmla="*/ 1572872 w 4173281"/>
                <a:gd name="connsiteY338" fmla="*/ 4690065 h 5477157"/>
                <a:gd name="connsiteX339" fmla="*/ 1557299 w 4173281"/>
                <a:gd name="connsiteY339" fmla="*/ 4682280 h 5477157"/>
                <a:gd name="connsiteX340" fmla="*/ 1536535 w 4173281"/>
                <a:gd name="connsiteY340" fmla="*/ 4703044 h 5477157"/>
                <a:gd name="connsiteX341" fmla="*/ 1515771 w 4173281"/>
                <a:gd name="connsiteY341" fmla="*/ 4682280 h 5477157"/>
                <a:gd name="connsiteX342" fmla="*/ 1536535 w 4173281"/>
                <a:gd name="connsiteY342" fmla="*/ 4658919 h 5477157"/>
                <a:gd name="connsiteX343" fmla="*/ 1552108 w 4173281"/>
                <a:gd name="connsiteY343" fmla="*/ 4666707 h 5477157"/>
                <a:gd name="connsiteX344" fmla="*/ 1572872 w 4173281"/>
                <a:gd name="connsiteY344" fmla="*/ 4645943 h 5477157"/>
                <a:gd name="connsiteX345" fmla="*/ 1689671 w 4173281"/>
                <a:gd name="connsiteY345" fmla="*/ 4643349 h 5477157"/>
                <a:gd name="connsiteX346" fmla="*/ 1723411 w 4173281"/>
                <a:gd name="connsiteY346" fmla="*/ 4677089 h 5477157"/>
                <a:gd name="connsiteX347" fmla="*/ 1689671 w 4173281"/>
                <a:gd name="connsiteY347" fmla="*/ 4710832 h 5477157"/>
                <a:gd name="connsiteX348" fmla="*/ 1658525 w 4173281"/>
                <a:gd name="connsiteY348" fmla="*/ 4690068 h 5477157"/>
                <a:gd name="connsiteX349" fmla="*/ 1640355 w 4173281"/>
                <a:gd name="connsiteY349" fmla="*/ 4703044 h 5477157"/>
                <a:gd name="connsiteX350" fmla="*/ 1622188 w 4173281"/>
                <a:gd name="connsiteY350" fmla="*/ 4684877 h 5477157"/>
                <a:gd name="connsiteX351" fmla="*/ 1640355 w 4173281"/>
                <a:gd name="connsiteY351" fmla="*/ 4666707 h 5477157"/>
                <a:gd name="connsiteX352" fmla="*/ 1655928 w 4173281"/>
                <a:gd name="connsiteY352" fmla="*/ 4674495 h 5477157"/>
                <a:gd name="connsiteX353" fmla="*/ 1689671 w 4173281"/>
                <a:gd name="connsiteY353" fmla="*/ 4643349 h 5477157"/>
                <a:gd name="connsiteX354" fmla="*/ 1744176 w 4173281"/>
                <a:gd name="connsiteY354" fmla="*/ 4635562 h 5477157"/>
                <a:gd name="connsiteX355" fmla="*/ 1764940 w 4173281"/>
                <a:gd name="connsiteY355" fmla="*/ 4656326 h 5477157"/>
                <a:gd name="connsiteX356" fmla="*/ 1744176 w 4173281"/>
                <a:gd name="connsiteY356" fmla="*/ 4677090 h 5477157"/>
                <a:gd name="connsiteX357" fmla="*/ 1723412 w 4173281"/>
                <a:gd name="connsiteY357" fmla="*/ 4656326 h 5477157"/>
                <a:gd name="connsiteX358" fmla="*/ 1744176 w 4173281"/>
                <a:gd name="connsiteY358" fmla="*/ 4635562 h 5477157"/>
                <a:gd name="connsiteX359" fmla="*/ 1611806 w 4173281"/>
                <a:gd name="connsiteY359" fmla="*/ 4596630 h 5477157"/>
                <a:gd name="connsiteX360" fmla="*/ 1637761 w 4173281"/>
                <a:gd name="connsiteY360" fmla="*/ 4622585 h 5477157"/>
                <a:gd name="connsiteX361" fmla="*/ 1611806 w 4173281"/>
                <a:gd name="connsiteY361" fmla="*/ 4648540 h 5477157"/>
                <a:gd name="connsiteX362" fmla="*/ 1585851 w 4173281"/>
                <a:gd name="connsiteY362" fmla="*/ 4622585 h 5477157"/>
                <a:gd name="connsiteX363" fmla="*/ 1611806 w 4173281"/>
                <a:gd name="connsiteY363" fmla="*/ 4596630 h 5477157"/>
                <a:gd name="connsiteX364" fmla="*/ 2628097 w 4173281"/>
                <a:gd name="connsiteY364" fmla="*/ 4596487 h 5477157"/>
                <a:gd name="connsiteX365" fmla="*/ 2628030 w 4173281"/>
                <a:gd name="connsiteY365" fmla="*/ 4598438 h 5477157"/>
                <a:gd name="connsiteX366" fmla="*/ 2631997 w 4173281"/>
                <a:gd name="connsiteY366" fmla="*/ 4598438 h 5477157"/>
                <a:gd name="connsiteX367" fmla="*/ 2707900 w 4173281"/>
                <a:gd name="connsiteY367" fmla="*/ 4589837 h 5477157"/>
                <a:gd name="connsiteX368" fmla="*/ 2699520 w 4173281"/>
                <a:gd name="connsiteY368" fmla="*/ 4595761 h 5477157"/>
                <a:gd name="connsiteX369" fmla="*/ 2690565 w 4173281"/>
                <a:gd name="connsiteY369" fmla="*/ 4598020 h 5477157"/>
                <a:gd name="connsiteX370" fmla="*/ 2693046 w 4173281"/>
                <a:gd name="connsiteY370" fmla="*/ 4612952 h 5477157"/>
                <a:gd name="connsiteX371" fmla="*/ 2687347 w 4173281"/>
                <a:gd name="connsiteY371" fmla="*/ 4622509 h 5477157"/>
                <a:gd name="connsiteX372" fmla="*/ 2689050 w 4173281"/>
                <a:gd name="connsiteY372" fmla="*/ 4628701 h 5477157"/>
                <a:gd name="connsiteX373" fmla="*/ 2701828 w 4173281"/>
                <a:gd name="connsiteY373" fmla="*/ 4633480 h 5477157"/>
                <a:gd name="connsiteX374" fmla="*/ 2703187 w 4173281"/>
                <a:gd name="connsiteY374" fmla="*/ 4615177 h 5477157"/>
                <a:gd name="connsiteX375" fmla="*/ 2701453 w 4173281"/>
                <a:gd name="connsiteY375" fmla="*/ 4598853 h 5477157"/>
                <a:gd name="connsiteX376" fmla="*/ 1728602 w 4173281"/>
                <a:gd name="connsiteY376" fmla="*/ 4555102 h 5477157"/>
                <a:gd name="connsiteX377" fmla="*/ 1757154 w 4173281"/>
                <a:gd name="connsiteY377" fmla="*/ 4583651 h 5477157"/>
                <a:gd name="connsiteX378" fmla="*/ 1728602 w 4173281"/>
                <a:gd name="connsiteY378" fmla="*/ 4612203 h 5477157"/>
                <a:gd name="connsiteX379" fmla="*/ 1700053 w 4173281"/>
                <a:gd name="connsiteY379" fmla="*/ 4583651 h 5477157"/>
                <a:gd name="connsiteX380" fmla="*/ 1728602 w 4173281"/>
                <a:gd name="connsiteY380" fmla="*/ 4555102 h 5477157"/>
                <a:gd name="connsiteX381" fmla="*/ 1663713 w 4173281"/>
                <a:gd name="connsiteY381" fmla="*/ 4542123 h 5477157"/>
                <a:gd name="connsiteX382" fmla="*/ 1676692 w 4173281"/>
                <a:gd name="connsiteY382" fmla="*/ 4555099 h 5477157"/>
                <a:gd name="connsiteX383" fmla="*/ 1663713 w 4173281"/>
                <a:gd name="connsiteY383" fmla="*/ 4568078 h 5477157"/>
                <a:gd name="connsiteX384" fmla="*/ 1650737 w 4173281"/>
                <a:gd name="connsiteY384" fmla="*/ 4555099 h 5477157"/>
                <a:gd name="connsiteX385" fmla="*/ 1663713 w 4173281"/>
                <a:gd name="connsiteY385" fmla="*/ 4542123 h 5477157"/>
                <a:gd name="connsiteX386" fmla="*/ 1362638 w 4173281"/>
                <a:gd name="connsiteY386" fmla="*/ 4534338 h 5477157"/>
                <a:gd name="connsiteX387" fmla="*/ 1411951 w 4173281"/>
                <a:gd name="connsiteY387" fmla="*/ 4575866 h 5477157"/>
                <a:gd name="connsiteX388" fmla="*/ 1437906 w 4173281"/>
                <a:gd name="connsiteY388" fmla="*/ 4604415 h 5477157"/>
                <a:gd name="connsiteX389" fmla="*/ 1409357 w 4173281"/>
                <a:gd name="connsiteY389" fmla="*/ 4632967 h 5477157"/>
                <a:gd name="connsiteX390" fmla="*/ 1388593 w 4173281"/>
                <a:gd name="connsiteY390" fmla="*/ 4619988 h 5477157"/>
                <a:gd name="connsiteX391" fmla="*/ 1360041 w 4173281"/>
                <a:gd name="connsiteY391" fmla="*/ 4630370 h 5477157"/>
                <a:gd name="connsiteX392" fmla="*/ 1326301 w 4173281"/>
                <a:gd name="connsiteY392" fmla="*/ 4617394 h 5477157"/>
                <a:gd name="connsiteX393" fmla="*/ 1315919 w 4173281"/>
                <a:gd name="connsiteY393" fmla="*/ 4622585 h 5477157"/>
                <a:gd name="connsiteX394" fmla="*/ 1300346 w 4173281"/>
                <a:gd name="connsiteY394" fmla="*/ 4607012 h 5477157"/>
                <a:gd name="connsiteX395" fmla="*/ 1313322 w 4173281"/>
                <a:gd name="connsiteY395" fmla="*/ 4591439 h 5477157"/>
                <a:gd name="connsiteX396" fmla="*/ 1313322 w 4173281"/>
                <a:gd name="connsiteY396" fmla="*/ 4583651 h 5477157"/>
                <a:gd name="connsiteX397" fmla="*/ 1362638 w 4173281"/>
                <a:gd name="connsiteY397" fmla="*/ 4534338 h 5477157"/>
                <a:gd name="connsiteX398" fmla="*/ 3624164 w 4173281"/>
                <a:gd name="connsiteY398" fmla="*/ 4513822 h 5477157"/>
                <a:gd name="connsiteX399" fmla="*/ 3655972 w 4173281"/>
                <a:gd name="connsiteY399" fmla="*/ 4515811 h 5477157"/>
                <a:gd name="connsiteX400" fmla="*/ 3676069 w 4173281"/>
                <a:gd name="connsiteY400" fmla="*/ 4539886 h 5477157"/>
                <a:gd name="connsiteX401" fmla="*/ 3679981 w 4173281"/>
                <a:gd name="connsiteY401" fmla="*/ 4539115 h 5477157"/>
                <a:gd name="connsiteX402" fmla="*/ 3879079 w 4173281"/>
                <a:gd name="connsiteY402" fmla="*/ 4778514 h 5477157"/>
                <a:gd name="connsiteX403" fmla="*/ 3858413 w 4173281"/>
                <a:gd name="connsiteY403" fmla="*/ 4777448 h 5477157"/>
                <a:gd name="connsiteX404" fmla="*/ 3846633 w 4173281"/>
                <a:gd name="connsiteY404" fmla="*/ 4766016 h 5477157"/>
                <a:gd name="connsiteX405" fmla="*/ 3789813 w 4173281"/>
                <a:gd name="connsiteY405" fmla="*/ 4770353 h 5477157"/>
                <a:gd name="connsiteX406" fmla="*/ 3763129 w 4173281"/>
                <a:gd name="connsiteY406" fmla="*/ 4694136 h 5477157"/>
                <a:gd name="connsiteX407" fmla="*/ 3764255 w 4173281"/>
                <a:gd name="connsiteY407" fmla="*/ 4691796 h 5477157"/>
                <a:gd name="connsiteX408" fmla="*/ 3746760 w 4173281"/>
                <a:gd name="connsiteY408" fmla="*/ 4686257 h 5477157"/>
                <a:gd name="connsiteX409" fmla="*/ 3724325 w 4173281"/>
                <a:gd name="connsiteY409" fmla="*/ 4661054 h 5477157"/>
                <a:gd name="connsiteX410" fmla="*/ 3715056 w 4173281"/>
                <a:gd name="connsiteY410" fmla="*/ 4662352 h 5477157"/>
                <a:gd name="connsiteX411" fmla="*/ 3664129 w 4173281"/>
                <a:gd name="connsiteY411" fmla="*/ 4672405 h 5477157"/>
                <a:gd name="connsiteX412" fmla="*/ 3643595 w 4173281"/>
                <a:gd name="connsiteY412" fmla="*/ 4619315 h 5477157"/>
                <a:gd name="connsiteX413" fmla="*/ 3639784 w 4173281"/>
                <a:gd name="connsiteY413" fmla="*/ 4597314 h 5477157"/>
                <a:gd name="connsiteX414" fmla="*/ 3623501 w 4173281"/>
                <a:gd name="connsiteY414" fmla="*/ 4595237 h 5477157"/>
                <a:gd name="connsiteX415" fmla="*/ 3620209 w 4173281"/>
                <a:gd name="connsiteY415" fmla="*/ 4608057 h 5477157"/>
                <a:gd name="connsiteX416" fmla="*/ 3600724 w 4173281"/>
                <a:gd name="connsiteY416" fmla="*/ 4624601 h 5477157"/>
                <a:gd name="connsiteX417" fmla="*/ 3596309 w 4173281"/>
                <a:gd name="connsiteY417" fmla="*/ 4639758 h 5477157"/>
                <a:gd name="connsiteX418" fmla="*/ 3540879 w 4173281"/>
                <a:gd name="connsiteY418" fmla="*/ 4659166 h 5477157"/>
                <a:gd name="connsiteX419" fmla="*/ 3521472 w 4173281"/>
                <a:gd name="connsiteY419" fmla="*/ 4603735 h 5477157"/>
                <a:gd name="connsiteX420" fmla="*/ 3561743 w 4173281"/>
                <a:gd name="connsiteY420" fmla="*/ 4579914 h 5477157"/>
                <a:gd name="connsiteX421" fmla="*/ 3597426 w 4173281"/>
                <a:gd name="connsiteY421" fmla="*/ 4559641 h 5477157"/>
                <a:gd name="connsiteX422" fmla="*/ 3600542 w 4173281"/>
                <a:gd name="connsiteY422" fmla="*/ 4535218 h 5477157"/>
                <a:gd name="connsiteX423" fmla="*/ 3624164 w 4173281"/>
                <a:gd name="connsiteY423" fmla="*/ 4513822 h 5477157"/>
                <a:gd name="connsiteX424" fmla="*/ 1567681 w 4173281"/>
                <a:gd name="connsiteY424" fmla="*/ 4500596 h 5477157"/>
                <a:gd name="connsiteX425" fmla="*/ 1583254 w 4173281"/>
                <a:gd name="connsiteY425" fmla="*/ 4516169 h 5477157"/>
                <a:gd name="connsiteX426" fmla="*/ 1567681 w 4173281"/>
                <a:gd name="connsiteY426" fmla="*/ 4531742 h 5477157"/>
                <a:gd name="connsiteX427" fmla="*/ 1552108 w 4173281"/>
                <a:gd name="connsiteY427" fmla="*/ 4516169 h 5477157"/>
                <a:gd name="connsiteX428" fmla="*/ 1567681 w 4173281"/>
                <a:gd name="connsiteY428" fmla="*/ 4500596 h 5477157"/>
                <a:gd name="connsiteX429" fmla="*/ 1689671 w 4173281"/>
                <a:gd name="connsiteY429" fmla="*/ 4474641 h 5477157"/>
                <a:gd name="connsiteX430" fmla="*/ 1687073 w 4173281"/>
                <a:gd name="connsiteY430" fmla="*/ 4482426 h 5477157"/>
                <a:gd name="connsiteX431" fmla="*/ 1692265 w 4173281"/>
                <a:gd name="connsiteY431" fmla="*/ 4477235 h 5477157"/>
                <a:gd name="connsiteX432" fmla="*/ 2600760 w 4173281"/>
                <a:gd name="connsiteY432" fmla="*/ 4427965 h 5477157"/>
                <a:gd name="connsiteX433" fmla="*/ 2592041 w 4173281"/>
                <a:gd name="connsiteY433" fmla="*/ 4431366 h 5477157"/>
                <a:gd name="connsiteX434" fmla="*/ 2588539 w 4173281"/>
                <a:gd name="connsiteY434" fmla="*/ 4434741 h 5477157"/>
                <a:gd name="connsiteX435" fmla="*/ 2588506 w 4173281"/>
                <a:gd name="connsiteY435" fmla="*/ 4434920 h 5477157"/>
                <a:gd name="connsiteX436" fmla="*/ 2590469 w 4173281"/>
                <a:gd name="connsiteY436" fmla="*/ 4434920 h 5477157"/>
                <a:gd name="connsiteX437" fmla="*/ 2623144 w 4173281"/>
                <a:gd name="connsiteY437" fmla="*/ 4443634 h 5477157"/>
                <a:gd name="connsiteX438" fmla="*/ 1326302 w 4173281"/>
                <a:gd name="connsiteY438" fmla="*/ 4399372 h 5477157"/>
                <a:gd name="connsiteX439" fmla="*/ 1354851 w 4173281"/>
                <a:gd name="connsiteY439" fmla="*/ 4427921 h 5477157"/>
                <a:gd name="connsiteX440" fmla="*/ 1334087 w 4173281"/>
                <a:gd name="connsiteY440" fmla="*/ 4453876 h 5477157"/>
                <a:gd name="connsiteX441" fmla="*/ 1334087 w 4173281"/>
                <a:gd name="connsiteY441" fmla="*/ 4461664 h 5477157"/>
                <a:gd name="connsiteX442" fmla="*/ 1289965 w 4173281"/>
                <a:gd name="connsiteY442" fmla="*/ 4505786 h 5477157"/>
                <a:gd name="connsiteX443" fmla="*/ 1287368 w 4173281"/>
                <a:gd name="connsiteY443" fmla="*/ 4505786 h 5477157"/>
                <a:gd name="connsiteX444" fmla="*/ 1305538 w 4173281"/>
                <a:gd name="connsiteY444" fmla="*/ 4565484 h 5477157"/>
                <a:gd name="connsiteX445" fmla="*/ 1199121 w 4173281"/>
                <a:gd name="connsiteY445" fmla="*/ 4671898 h 5477157"/>
                <a:gd name="connsiteX446" fmla="*/ 1092707 w 4173281"/>
                <a:gd name="connsiteY446" fmla="*/ 4565484 h 5477157"/>
                <a:gd name="connsiteX447" fmla="*/ 1095301 w 4173281"/>
                <a:gd name="connsiteY447" fmla="*/ 4547314 h 5477157"/>
                <a:gd name="connsiteX448" fmla="*/ 1056370 w 4173281"/>
                <a:gd name="connsiteY448" fmla="*/ 4508383 h 5477157"/>
                <a:gd name="connsiteX449" fmla="*/ 1092707 w 4173281"/>
                <a:gd name="connsiteY449" fmla="*/ 4472046 h 5477157"/>
                <a:gd name="connsiteX450" fmla="*/ 1123853 w 4173281"/>
                <a:gd name="connsiteY450" fmla="*/ 4487619 h 5477157"/>
                <a:gd name="connsiteX451" fmla="*/ 1199121 w 4173281"/>
                <a:gd name="connsiteY451" fmla="*/ 4456473 h 5477157"/>
                <a:gd name="connsiteX452" fmla="*/ 1245840 w 4173281"/>
                <a:gd name="connsiteY452" fmla="*/ 4466855 h 5477157"/>
                <a:gd name="connsiteX453" fmla="*/ 1245840 w 4173281"/>
                <a:gd name="connsiteY453" fmla="*/ 4459067 h 5477157"/>
                <a:gd name="connsiteX454" fmla="*/ 1289965 w 4173281"/>
                <a:gd name="connsiteY454" fmla="*/ 4414945 h 5477157"/>
                <a:gd name="connsiteX455" fmla="*/ 1300347 w 4173281"/>
                <a:gd name="connsiteY455" fmla="*/ 4417539 h 5477157"/>
                <a:gd name="connsiteX456" fmla="*/ 1326302 w 4173281"/>
                <a:gd name="connsiteY456" fmla="*/ 4399372 h 5477157"/>
                <a:gd name="connsiteX457" fmla="*/ 2029680 w 4173281"/>
                <a:gd name="connsiteY457" fmla="*/ 4337078 h 5477157"/>
                <a:gd name="connsiteX458" fmla="*/ 2032276 w 4173281"/>
                <a:gd name="connsiteY458" fmla="*/ 4350056 h 5477157"/>
                <a:gd name="connsiteX459" fmla="*/ 2058231 w 4173281"/>
                <a:gd name="connsiteY459" fmla="*/ 4365630 h 5477157"/>
                <a:gd name="connsiteX460" fmla="*/ 2076399 w 4173281"/>
                <a:gd name="connsiteY460" fmla="*/ 4357842 h 5477157"/>
                <a:gd name="connsiteX461" fmla="*/ 2071207 w 4173281"/>
                <a:gd name="connsiteY461" fmla="*/ 4350056 h 5477157"/>
                <a:gd name="connsiteX462" fmla="*/ 2068613 w 4173281"/>
                <a:gd name="connsiteY462" fmla="*/ 4350056 h 5477157"/>
                <a:gd name="connsiteX463" fmla="*/ 2029680 w 4173281"/>
                <a:gd name="connsiteY463" fmla="*/ 4337078 h 5477157"/>
                <a:gd name="connsiteX464" fmla="*/ 1030412 w 4173281"/>
                <a:gd name="connsiteY464" fmla="*/ 4331889 h 5477157"/>
                <a:gd name="connsiteX465" fmla="*/ 1074537 w 4173281"/>
                <a:gd name="connsiteY465" fmla="*/ 4376011 h 5477157"/>
                <a:gd name="connsiteX466" fmla="*/ 1030412 w 4173281"/>
                <a:gd name="connsiteY466" fmla="*/ 4420136 h 5477157"/>
                <a:gd name="connsiteX467" fmla="*/ 986290 w 4173281"/>
                <a:gd name="connsiteY467" fmla="*/ 4376011 h 5477157"/>
                <a:gd name="connsiteX468" fmla="*/ 1030412 w 4173281"/>
                <a:gd name="connsiteY468" fmla="*/ 4331889 h 5477157"/>
                <a:gd name="connsiteX469" fmla="*/ 996672 w 4173281"/>
                <a:gd name="connsiteY469" fmla="*/ 4277383 h 5477157"/>
                <a:gd name="connsiteX470" fmla="*/ 1020033 w 4173281"/>
                <a:gd name="connsiteY470" fmla="*/ 4300741 h 5477157"/>
                <a:gd name="connsiteX471" fmla="*/ 996672 w 4173281"/>
                <a:gd name="connsiteY471" fmla="*/ 4324102 h 5477157"/>
                <a:gd name="connsiteX472" fmla="*/ 973314 w 4173281"/>
                <a:gd name="connsiteY472" fmla="*/ 4300741 h 5477157"/>
                <a:gd name="connsiteX473" fmla="*/ 996672 w 4173281"/>
                <a:gd name="connsiteY473" fmla="*/ 4277383 h 5477157"/>
                <a:gd name="connsiteX474" fmla="*/ 1993343 w 4173281"/>
                <a:gd name="connsiteY474" fmla="*/ 4272192 h 5477157"/>
                <a:gd name="connsiteX475" fmla="*/ 1993343 w 4173281"/>
                <a:gd name="connsiteY475" fmla="*/ 4277383 h 5477157"/>
                <a:gd name="connsiteX476" fmla="*/ 1988151 w 4173281"/>
                <a:gd name="connsiteY476" fmla="*/ 4305932 h 5477157"/>
                <a:gd name="connsiteX477" fmla="*/ 1990749 w 4173281"/>
                <a:gd name="connsiteY477" fmla="*/ 4305932 h 5477157"/>
                <a:gd name="connsiteX478" fmla="*/ 2006321 w 4173281"/>
                <a:gd name="connsiteY478" fmla="*/ 4318910 h 5477157"/>
                <a:gd name="connsiteX479" fmla="*/ 2016703 w 4173281"/>
                <a:gd name="connsiteY479" fmla="*/ 4321504 h 5477157"/>
                <a:gd name="connsiteX480" fmla="*/ 2006321 w 4173281"/>
                <a:gd name="connsiteY480" fmla="*/ 4287764 h 5477157"/>
                <a:gd name="connsiteX481" fmla="*/ 2006321 w 4173281"/>
                <a:gd name="connsiteY481" fmla="*/ 4279977 h 5477157"/>
                <a:gd name="connsiteX482" fmla="*/ 1995940 w 4173281"/>
                <a:gd name="connsiteY482" fmla="*/ 4272192 h 5477157"/>
                <a:gd name="connsiteX483" fmla="*/ 939571 w 4173281"/>
                <a:gd name="connsiteY483" fmla="*/ 4150204 h 5477157"/>
                <a:gd name="connsiteX484" fmla="*/ 955144 w 4173281"/>
                <a:gd name="connsiteY484" fmla="*/ 4165777 h 5477157"/>
                <a:gd name="connsiteX485" fmla="*/ 939571 w 4173281"/>
                <a:gd name="connsiteY485" fmla="*/ 4181350 h 5477157"/>
                <a:gd name="connsiteX486" fmla="*/ 923998 w 4173281"/>
                <a:gd name="connsiteY486" fmla="*/ 4165777 h 5477157"/>
                <a:gd name="connsiteX487" fmla="*/ 939571 w 4173281"/>
                <a:gd name="connsiteY487" fmla="*/ 4150204 h 5477157"/>
                <a:gd name="connsiteX488" fmla="*/ 2078996 w 4173281"/>
                <a:gd name="connsiteY488" fmla="*/ 4113865 h 5477157"/>
                <a:gd name="connsiteX489" fmla="*/ 2076399 w 4173281"/>
                <a:gd name="connsiteY489" fmla="*/ 4116462 h 5477157"/>
                <a:gd name="connsiteX490" fmla="*/ 2078996 w 4173281"/>
                <a:gd name="connsiteY490" fmla="*/ 4119056 h 5477157"/>
                <a:gd name="connsiteX491" fmla="*/ 2084186 w 4173281"/>
                <a:gd name="connsiteY491" fmla="*/ 4116462 h 5477157"/>
                <a:gd name="connsiteX492" fmla="*/ 2078996 w 4173281"/>
                <a:gd name="connsiteY492" fmla="*/ 4113865 h 5477157"/>
                <a:gd name="connsiteX493" fmla="*/ 781246 w 4173281"/>
                <a:gd name="connsiteY493" fmla="*/ 4059361 h 5477157"/>
                <a:gd name="connsiteX494" fmla="*/ 796819 w 4173281"/>
                <a:gd name="connsiteY494" fmla="*/ 4074934 h 5477157"/>
                <a:gd name="connsiteX495" fmla="*/ 781246 w 4173281"/>
                <a:gd name="connsiteY495" fmla="*/ 4090507 h 5477157"/>
                <a:gd name="connsiteX496" fmla="*/ 765673 w 4173281"/>
                <a:gd name="connsiteY496" fmla="*/ 4074934 h 5477157"/>
                <a:gd name="connsiteX497" fmla="*/ 781246 w 4173281"/>
                <a:gd name="connsiteY497" fmla="*/ 4059361 h 5477157"/>
                <a:gd name="connsiteX498" fmla="*/ 1858377 w 4173281"/>
                <a:gd name="connsiteY498" fmla="*/ 4054170 h 5477157"/>
                <a:gd name="connsiteX499" fmla="*/ 1879141 w 4173281"/>
                <a:gd name="connsiteY499" fmla="*/ 4074934 h 5477157"/>
                <a:gd name="connsiteX500" fmla="*/ 1858377 w 4173281"/>
                <a:gd name="connsiteY500" fmla="*/ 4095698 h 5477157"/>
                <a:gd name="connsiteX501" fmla="*/ 1837613 w 4173281"/>
                <a:gd name="connsiteY501" fmla="*/ 4074934 h 5477157"/>
                <a:gd name="connsiteX502" fmla="*/ 1858377 w 4173281"/>
                <a:gd name="connsiteY502" fmla="*/ 4054170 h 5477157"/>
                <a:gd name="connsiteX503" fmla="*/ 1995940 w 4173281"/>
                <a:gd name="connsiteY503" fmla="*/ 4025617 h 5477157"/>
                <a:gd name="connsiteX504" fmla="*/ 1995940 w 4173281"/>
                <a:gd name="connsiteY504" fmla="*/ 4030809 h 5477157"/>
                <a:gd name="connsiteX505" fmla="*/ 1985557 w 4173281"/>
                <a:gd name="connsiteY505" fmla="*/ 4054170 h 5477157"/>
                <a:gd name="connsiteX506" fmla="*/ 1988151 w 4173281"/>
                <a:gd name="connsiteY506" fmla="*/ 4067146 h 5477157"/>
                <a:gd name="connsiteX507" fmla="*/ 1972579 w 4173281"/>
                <a:gd name="connsiteY507" fmla="*/ 4090507 h 5477157"/>
                <a:gd name="connsiteX508" fmla="*/ 1980366 w 4173281"/>
                <a:gd name="connsiteY508" fmla="*/ 4111271 h 5477157"/>
                <a:gd name="connsiteX509" fmla="*/ 1977770 w 4173281"/>
                <a:gd name="connsiteY509" fmla="*/ 4121652 h 5477157"/>
                <a:gd name="connsiteX510" fmla="*/ 2003725 w 4173281"/>
                <a:gd name="connsiteY510" fmla="*/ 4116462 h 5477157"/>
                <a:gd name="connsiteX511" fmla="*/ 2021895 w 4173281"/>
                <a:gd name="connsiteY511" fmla="*/ 4119056 h 5477157"/>
                <a:gd name="connsiteX512" fmla="*/ 2029680 w 4173281"/>
                <a:gd name="connsiteY512" fmla="*/ 4111271 h 5477157"/>
                <a:gd name="connsiteX513" fmla="*/ 2016703 w 4173281"/>
                <a:gd name="connsiteY513" fmla="*/ 4082719 h 5477157"/>
                <a:gd name="connsiteX514" fmla="*/ 2034871 w 4173281"/>
                <a:gd name="connsiteY514" fmla="*/ 4048978 h 5477157"/>
                <a:gd name="connsiteX515" fmla="*/ 2032276 w 4173281"/>
                <a:gd name="connsiteY515" fmla="*/ 4041191 h 5477157"/>
                <a:gd name="connsiteX516" fmla="*/ 2021895 w 4173281"/>
                <a:gd name="connsiteY516" fmla="*/ 4043787 h 5477157"/>
                <a:gd name="connsiteX517" fmla="*/ 1995940 w 4173281"/>
                <a:gd name="connsiteY517" fmla="*/ 4025617 h 5477157"/>
                <a:gd name="connsiteX518" fmla="*/ 2050444 w 4173281"/>
                <a:gd name="connsiteY518" fmla="*/ 3932180 h 5477157"/>
                <a:gd name="connsiteX519" fmla="*/ 2037467 w 4173281"/>
                <a:gd name="connsiteY519" fmla="*/ 3945159 h 5477157"/>
                <a:gd name="connsiteX520" fmla="*/ 2055635 w 4173281"/>
                <a:gd name="connsiteY520" fmla="*/ 3973708 h 5477157"/>
                <a:gd name="connsiteX521" fmla="*/ 2073805 w 4173281"/>
                <a:gd name="connsiteY521" fmla="*/ 3955540 h 5477157"/>
                <a:gd name="connsiteX522" fmla="*/ 2050444 w 4173281"/>
                <a:gd name="connsiteY522" fmla="*/ 3932180 h 5477157"/>
                <a:gd name="connsiteX523" fmla="*/ 1681883 w 4173281"/>
                <a:gd name="connsiteY523" fmla="*/ 3911419 h 5477157"/>
                <a:gd name="connsiteX524" fmla="*/ 1718220 w 4173281"/>
                <a:gd name="connsiteY524" fmla="*/ 3947756 h 5477157"/>
                <a:gd name="connsiteX525" fmla="*/ 1681883 w 4173281"/>
                <a:gd name="connsiteY525" fmla="*/ 3984093 h 5477157"/>
                <a:gd name="connsiteX526" fmla="*/ 1648143 w 4173281"/>
                <a:gd name="connsiteY526" fmla="*/ 3960732 h 5477157"/>
                <a:gd name="connsiteX527" fmla="*/ 1642952 w 4173281"/>
                <a:gd name="connsiteY527" fmla="*/ 3960732 h 5477157"/>
                <a:gd name="connsiteX528" fmla="*/ 1622188 w 4173281"/>
                <a:gd name="connsiteY528" fmla="*/ 3939968 h 5477157"/>
                <a:gd name="connsiteX529" fmla="*/ 1642952 w 4173281"/>
                <a:gd name="connsiteY529" fmla="*/ 3921801 h 5477157"/>
                <a:gd name="connsiteX530" fmla="*/ 1653334 w 4173281"/>
                <a:gd name="connsiteY530" fmla="*/ 3924395 h 5477157"/>
                <a:gd name="connsiteX531" fmla="*/ 1681883 w 4173281"/>
                <a:gd name="connsiteY531" fmla="*/ 3911419 h 5477157"/>
                <a:gd name="connsiteX532" fmla="*/ 1186142 w 4173281"/>
                <a:gd name="connsiteY532" fmla="*/ 3885464 h 5477157"/>
                <a:gd name="connsiteX533" fmla="*/ 1258816 w 4173281"/>
                <a:gd name="connsiteY533" fmla="*/ 3932183 h 5477157"/>
                <a:gd name="connsiteX534" fmla="*/ 1300344 w 4173281"/>
                <a:gd name="connsiteY534" fmla="*/ 3906228 h 5477157"/>
                <a:gd name="connsiteX535" fmla="*/ 1339278 w 4173281"/>
                <a:gd name="connsiteY535" fmla="*/ 3926992 h 5477157"/>
                <a:gd name="connsiteX536" fmla="*/ 1380806 w 4173281"/>
                <a:gd name="connsiteY536" fmla="*/ 3945159 h 5477157"/>
                <a:gd name="connsiteX537" fmla="*/ 1385997 w 4173281"/>
                <a:gd name="connsiteY537" fmla="*/ 3942565 h 5477157"/>
                <a:gd name="connsiteX538" fmla="*/ 1383400 w 4173281"/>
                <a:gd name="connsiteY538" fmla="*/ 3932183 h 5477157"/>
                <a:gd name="connsiteX539" fmla="*/ 1401570 w 4173281"/>
                <a:gd name="connsiteY539" fmla="*/ 3914013 h 5477157"/>
                <a:gd name="connsiteX540" fmla="*/ 1419737 w 4173281"/>
                <a:gd name="connsiteY540" fmla="*/ 3932183 h 5477157"/>
                <a:gd name="connsiteX541" fmla="*/ 1417143 w 4173281"/>
                <a:gd name="connsiteY541" fmla="*/ 3939968 h 5477157"/>
                <a:gd name="connsiteX542" fmla="*/ 1458671 w 4173281"/>
                <a:gd name="connsiteY542" fmla="*/ 3965923 h 5477157"/>
                <a:gd name="connsiteX543" fmla="*/ 1487220 w 4173281"/>
                <a:gd name="connsiteY543" fmla="*/ 3997069 h 5477157"/>
                <a:gd name="connsiteX544" fmla="*/ 1469053 w 4173281"/>
                <a:gd name="connsiteY544" fmla="*/ 4025621 h 5477157"/>
                <a:gd name="connsiteX545" fmla="*/ 1484626 w 4173281"/>
                <a:gd name="connsiteY545" fmla="*/ 4048979 h 5477157"/>
                <a:gd name="connsiteX546" fmla="*/ 1456074 w 4173281"/>
                <a:gd name="connsiteY546" fmla="*/ 4077531 h 5477157"/>
                <a:gd name="connsiteX547" fmla="*/ 1432716 w 4173281"/>
                <a:gd name="connsiteY547" fmla="*/ 4064552 h 5477157"/>
                <a:gd name="connsiteX548" fmla="*/ 1422334 w 4173281"/>
                <a:gd name="connsiteY548" fmla="*/ 4067149 h 5477157"/>
                <a:gd name="connsiteX549" fmla="*/ 1323705 w 4173281"/>
                <a:gd name="connsiteY549" fmla="*/ 4134632 h 5477157"/>
                <a:gd name="connsiteX550" fmla="*/ 1219885 w 4173281"/>
                <a:gd name="connsiteY550" fmla="*/ 4043788 h 5477157"/>
                <a:gd name="connsiteX551" fmla="*/ 1209503 w 4173281"/>
                <a:gd name="connsiteY551" fmla="*/ 4046385 h 5477157"/>
                <a:gd name="connsiteX552" fmla="*/ 1222479 w 4173281"/>
                <a:gd name="connsiteY552" fmla="*/ 4090507 h 5477157"/>
                <a:gd name="connsiteX553" fmla="*/ 1131638 w 4173281"/>
                <a:gd name="connsiteY553" fmla="*/ 4181351 h 5477157"/>
                <a:gd name="connsiteX554" fmla="*/ 1077131 w 4173281"/>
                <a:gd name="connsiteY554" fmla="*/ 4163181 h 5477157"/>
                <a:gd name="connsiteX555" fmla="*/ 1061558 w 4173281"/>
                <a:gd name="connsiteY555" fmla="*/ 4165778 h 5477157"/>
                <a:gd name="connsiteX556" fmla="*/ 1017436 w 4173281"/>
                <a:gd name="connsiteY556" fmla="*/ 4121653 h 5477157"/>
                <a:gd name="connsiteX557" fmla="*/ 1040794 w 4173281"/>
                <a:gd name="connsiteY557" fmla="*/ 4082722 h 5477157"/>
                <a:gd name="connsiteX558" fmla="*/ 1110874 w 4173281"/>
                <a:gd name="connsiteY558" fmla="*/ 4004857 h 5477157"/>
                <a:gd name="connsiteX559" fmla="*/ 1103086 w 4173281"/>
                <a:gd name="connsiteY559" fmla="*/ 3968520 h 5477157"/>
                <a:gd name="connsiteX560" fmla="*/ 1186142 w 4173281"/>
                <a:gd name="connsiteY560" fmla="*/ 3885464 h 5477157"/>
                <a:gd name="connsiteX561" fmla="*/ 1388591 w 4173281"/>
                <a:gd name="connsiteY561" fmla="*/ 3843935 h 5477157"/>
                <a:gd name="connsiteX562" fmla="*/ 1406761 w 4173281"/>
                <a:gd name="connsiteY562" fmla="*/ 3862102 h 5477157"/>
                <a:gd name="connsiteX563" fmla="*/ 1388591 w 4173281"/>
                <a:gd name="connsiteY563" fmla="*/ 3880272 h 5477157"/>
                <a:gd name="connsiteX564" fmla="*/ 1370424 w 4173281"/>
                <a:gd name="connsiteY564" fmla="*/ 3862102 h 5477157"/>
                <a:gd name="connsiteX565" fmla="*/ 1388591 w 4173281"/>
                <a:gd name="connsiteY565" fmla="*/ 3843935 h 5477157"/>
                <a:gd name="connsiteX566" fmla="*/ 1668907 w 4173281"/>
                <a:gd name="connsiteY566" fmla="*/ 3825765 h 5477157"/>
                <a:gd name="connsiteX567" fmla="*/ 1705244 w 4173281"/>
                <a:gd name="connsiteY567" fmla="*/ 3862102 h 5477157"/>
                <a:gd name="connsiteX568" fmla="*/ 1668907 w 4173281"/>
                <a:gd name="connsiteY568" fmla="*/ 3898439 h 5477157"/>
                <a:gd name="connsiteX569" fmla="*/ 1632570 w 4173281"/>
                <a:gd name="connsiteY569" fmla="*/ 3862102 h 5477157"/>
                <a:gd name="connsiteX570" fmla="*/ 1668907 w 4173281"/>
                <a:gd name="connsiteY570" fmla="*/ 3825765 h 5477157"/>
                <a:gd name="connsiteX571" fmla="*/ 1554705 w 4173281"/>
                <a:gd name="connsiteY571" fmla="*/ 3781643 h 5477157"/>
                <a:gd name="connsiteX572" fmla="*/ 1598827 w 4173281"/>
                <a:gd name="connsiteY572" fmla="*/ 3825765 h 5477157"/>
                <a:gd name="connsiteX573" fmla="*/ 1554705 w 4173281"/>
                <a:gd name="connsiteY573" fmla="*/ 3869890 h 5477157"/>
                <a:gd name="connsiteX574" fmla="*/ 1536535 w 4173281"/>
                <a:gd name="connsiteY574" fmla="*/ 3867293 h 5477157"/>
                <a:gd name="connsiteX575" fmla="*/ 1495007 w 4173281"/>
                <a:gd name="connsiteY575" fmla="*/ 3898439 h 5477157"/>
                <a:gd name="connsiteX576" fmla="*/ 1450885 w 4173281"/>
                <a:gd name="connsiteY576" fmla="*/ 3854317 h 5477157"/>
                <a:gd name="connsiteX577" fmla="*/ 1495007 w 4173281"/>
                <a:gd name="connsiteY577" fmla="*/ 3810192 h 5477157"/>
                <a:gd name="connsiteX578" fmla="*/ 1513177 w 4173281"/>
                <a:gd name="connsiteY578" fmla="*/ 3815383 h 5477157"/>
                <a:gd name="connsiteX579" fmla="*/ 1554705 w 4173281"/>
                <a:gd name="connsiteY579" fmla="*/ 3781643 h 5477157"/>
                <a:gd name="connsiteX580" fmla="*/ 2252893 w 4173281"/>
                <a:gd name="connsiteY580" fmla="*/ 3716754 h 5477157"/>
                <a:gd name="connsiteX581" fmla="*/ 2252893 w 4173281"/>
                <a:gd name="connsiteY581" fmla="*/ 3721946 h 5477157"/>
                <a:gd name="connsiteX582" fmla="*/ 2258083 w 4173281"/>
                <a:gd name="connsiteY582" fmla="*/ 3716754 h 5477157"/>
                <a:gd name="connsiteX583" fmla="*/ 669638 w 4173281"/>
                <a:gd name="connsiteY583" fmla="*/ 3688206 h 5477157"/>
                <a:gd name="connsiteX584" fmla="*/ 700784 w 4173281"/>
                <a:gd name="connsiteY584" fmla="*/ 3719352 h 5477157"/>
                <a:gd name="connsiteX585" fmla="*/ 690402 w 4173281"/>
                <a:gd name="connsiteY585" fmla="*/ 3742710 h 5477157"/>
                <a:gd name="connsiteX586" fmla="*/ 721548 w 4173281"/>
                <a:gd name="connsiteY586" fmla="*/ 3807599 h 5477157"/>
                <a:gd name="connsiteX587" fmla="*/ 635895 w 4173281"/>
                <a:gd name="connsiteY587" fmla="*/ 3893249 h 5477157"/>
                <a:gd name="connsiteX588" fmla="*/ 550246 w 4173281"/>
                <a:gd name="connsiteY588" fmla="*/ 3807599 h 5477157"/>
                <a:gd name="connsiteX589" fmla="*/ 635895 w 4173281"/>
                <a:gd name="connsiteY589" fmla="*/ 3721946 h 5477157"/>
                <a:gd name="connsiteX590" fmla="*/ 638492 w 4173281"/>
                <a:gd name="connsiteY590" fmla="*/ 3721946 h 5477157"/>
                <a:gd name="connsiteX591" fmla="*/ 638492 w 4173281"/>
                <a:gd name="connsiteY591" fmla="*/ 3719352 h 5477157"/>
                <a:gd name="connsiteX592" fmla="*/ 669638 w 4173281"/>
                <a:gd name="connsiteY592" fmla="*/ 3688206 h 5477157"/>
                <a:gd name="connsiteX593" fmla="*/ 918807 w 4173281"/>
                <a:gd name="connsiteY593" fmla="*/ 3675227 h 5477157"/>
                <a:gd name="connsiteX594" fmla="*/ 942168 w 4173281"/>
                <a:gd name="connsiteY594" fmla="*/ 3698585 h 5477157"/>
                <a:gd name="connsiteX595" fmla="*/ 918807 w 4173281"/>
                <a:gd name="connsiteY595" fmla="*/ 3721946 h 5477157"/>
                <a:gd name="connsiteX596" fmla="*/ 895449 w 4173281"/>
                <a:gd name="connsiteY596" fmla="*/ 3698585 h 5477157"/>
                <a:gd name="connsiteX597" fmla="*/ 918807 w 4173281"/>
                <a:gd name="connsiteY597" fmla="*/ 3675227 h 5477157"/>
                <a:gd name="connsiteX598" fmla="*/ 674830 w 4173281"/>
                <a:gd name="connsiteY598" fmla="*/ 3605150 h 5477157"/>
                <a:gd name="connsiteX599" fmla="*/ 695594 w 4173281"/>
                <a:gd name="connsiteY599" fmla="*/ 3625914 h 5477157"/>
                <a:gd name="connsiteX600" fmla="*/ 674830 w 4173281"/>
                <a:gd name="connsiteY600" fmla="*/ 3646678 h 5477157"/>
                <a:gd name="connsiteX601" fmla="*/ 654066 w 4173281"/>
                <a:gd name="connsiteY601" fmla="*/ 3625914 h 5477157"/>
                <a:gd name="connsiteX602" fmla="*/ 674830 w 4173281"/>
                <a:gd name="connsiteY602" fmla="*/ 3605150 h 5477157"/>
                <a:gd name="connsiteX603" fmla="*/ 2037467 w 4173281"/>
                <a:gd name="connsiteY603" fmla="*/ 3535070 h 5477157"/>
                <a:gd name="connsiteX604" fmla="*/ 2058231 w 4173281"/>
                <a:gd name="connsiteY604" fmla="*/ 3555834 h 5477157"/>
                <a:gd name="connsiteX605" fmla="*/ 2037467 w 4173281"/>
                <a:gd name="connsiteY605" fmla="*/ 3576598 h 5477157"/>
                <a:gd name="connsiteX606" fmla="*/ 2016703 w 4173281"/>
                <a:gd name="connsiteY606" fmla="*/ 3555834 h 5477157"/>
                <a:gd name="connsiteX607" fmla="*/ 2037467 w 4173281"/>
                <a:gd name="connsiteY607" fmla="*/ 3535070 h 5477157"/>
                <a:gd name="connsiteX608" fmla="*/ 1738983 w 4173281"/>
                <a:gd name="connsiteY608" fmla="*/ 3529879 h 5477157"/>
                <a:gd name="connsiteX609" fmla="*/ 1728107 w 4173281"/>
                <a:gd name="connsiteY609" fmla="*/ 3545451 h 5477157"/>
                <a:gd name="connsiteX610" fmla="*/ 1728603 w 4173281"/>
                <a:gd name="connsiteY610" fmla="*/ 3545451 h 5477157"/>
                <a:gd name="connsiteX611" fmla="*/ 1749776 w 4173281"/>
                <a:gd name="connsiteY611" fmla="*/ 3539101 h 5477157"/>
                <a:gd name="connsiteX612" fmla="*/ 1591042 w 4173281"/>
                <a:gd name="connsiteY612" fmla="*/ 3527285 h 5477157"/>
                <a:gd name="connsiteX613" fmla="*/ 1622188 w 4173281"/>
                <a:gd name="connsiteY613" fmla="*/ 3558431 h 5477157"/>
                <a:gd name="connsiteX614" fmla="*/ 1591042 w 4173281"/>
                <a:gd name="connsiteY614" fmla="*/ 3592171 h 5477157"/>
                <a:gd name="connsiteX615" fmla="*/ 1559896 w 4173281"/>
                <a:gd name="connsiteY615" fmla="*/ 3558431 h 5477157"/>
                <a:gd name="connsiteX616" fmla="*/ 1591042 w 4173281"/>
                <a:gd name="connsiteY616" fmla="*/ 3527285 h 5477157"/>
                <a:gd name="connsiteX617" fmla="*/ 721549 w 4173281"/>
                <a:gd name="connsiteY617" fmla="*/ 3519496 h 5477157"/>
                <a:gd name="connsiteX618" fmla="*/ 765674 w 4173281"/>
                <a:gd name="connsiteY618" fmla="*/ 3563618 h 5477157"/>
                <a:gd name="connsiteX619" fmla="*/ 721549 w 4173281"/>
                <a:gd name="connsiteY619" fmla="*/ 3607743 h 5477157"/>
                <a:gd name="connsiteX620" fmla="*/ 677427 w 4173281"/>
                <a:gd name="connsiteY620" fmla="*/ 3563618 h 5477157"/>
                <a:gd name="connsiteX621" fmla="*/ 721549 w 4173281"/>
                <a:gd name="connsiteY621" fmla="*/ 3519496 h 5477157"/>
                <a:gd name="connsiteX622" fmla="*/ 1450884 w 4173281"/>
                <a:gd name="connsiteY622" fmla="*/ 3467586 h 5477157"/>
                <a:gd name="connsiteX623" fmla="*/ 1463860 w 4173281"/>
                <a:gd name="connsiteY623" fmla="*/ 3480562 h 5477157"/>
                <a:gd name="connsiteX624" fmla="*/ 1450884 w 4173281"/>
                <a:gd name="connsiteY624" fmla="*/ 3493541 h 5477157"/>
                <a:gd name="connsiteX625" fmla="*/ 1448287 w 4173281"/>
                <a:gd name="connsiteY625" fmla="*/ 3493541 h 5477157"/>
                <a:gd name="connsiteX626" fmla="*/ 1479433 w 4173281"/>
                <a:gd name="connsiteY626" fmla="*/ 3519496 h 5477157"/>
                <a:gd name="connsiteX627" fmla="*/ 1500197 w 4173281"/>
                <a:gd name="connsiteY627" fmla="*/ 3514305 h 5477157"/>
                <a:gd name="connsiteX628" fmla="*/ 1549513 w 4173281"/>
                <a:gd name="connsiteY628" fmla="*/ 3563618 h 5477157"/>
                <a:gd name="connsiteX629" fmla="*/ 1533940 w 4173281"/>
                <a:gd name="connsiteY629" fmla="*/ 3599955 h 5477157"/>
                <a:gd name="connsiteX630" fmla="*/ 1541725 w 4173281"/>
                <a:gd name="connsiteY630" fmla="*/ 3597360 h 5477157"/>
                <a:gd name="connsiteX631" fmla="*/ 1570277 w 4173281"/>
                <a:gd name="connsiteY631" fmla="*/ 3625909 h 5477157"/>
                <a:gd name="connsiteX632" fmla="*/ 1541725 w 4173281"/>
                <a:gd name="connsiteY632" fmla="*/ 3654461 h 5477157"/>
                <a:gd name="connsiteX633" fmla="*/ 1513176 w 4173281"/>
                <a:gd name="connsiteY633" fmla="*/ 3625909 h 5477157"/>
                <a:gd name="connsiteX634" fmla="*/ 1520961 w 4173281"/>
                <a:gd name="connsiteY634" fmla="*/ 3607742 h 5477157"/>
                <a:gd name="connsiteX635" fmla="*/ 1502794 w 4173281"/>
                <a:gd name="connsiteY635" fmla="*/ 3610337 h 5477157"/>
                <a:gd name="connsiteX636" fmla="*/ 1461266 w 4173281"/>
                <a:gd name="connsiteY636" fmla="*/ 3586979 h 5477157"/>
                <a:gd name="connsiteX637" fmla="*/ 1435311 w 4173281"/>
                <a:gd name="connsiteY637" fmla="*/ 3594764 h 5477157"/>
                <a:gd name="connsiteX638" fmla="*/ 1383402 w 4173281"/>
                <a:gd name="connsiteY638" fmla="*/ 3542854 h 5477157"/>
                <a:gd name="connsiteX639" fmla="*/ 1435311 w 4173281"/>
                <a:gd name="connsiteY639" fmla="*/ 3490944 h 5477157"/>
                <a:gd name="connsiteX640" fmla="*/ 1445693 w 4173281"/>
                <a:gd name="connsiteY640" fmla="*/ 3493541 h 5477157"/>
                <a:gd name="connsiteX641" fmla="*/ 1437905 w 4173281"/>
                <a:gd name="connsiteY641" fmla="*/ 3480562 h 5477157"/>
                <a:gd name="connsiteX642" fmla="*/ 1450884 w 4173281"/>
                <a:gd name="connsiteY642" fmla="*/ 3467586 h 5477157"/>
                <a:gd name="connsiteX643" fmla="*/ 334817 w 4173281"/>
                <a:gd name="connsiteY643" fmla="*/ 3418274 h 5477157"/>
                <a:gd name="connsiteX644" fmla="*/ 436043 w 4173281"/>
                <a:gd name="connsiteY644" fmla="*/ 3519497 h 5477157"/>
                <a:gd name="connsiteX645" fmla="*/ 334817 w 4173281"/>
                <a:gd name="connsiteY645" fmla="*/ 3620723 h 5477157"/>
                <a:gd name="connsiteX646" fmla="*/ 233595 w 4173281"/>
                <a:gd name="connsiteY646" fmla="*/ 3519497 h 5477157"/>
                <a:gd name="connsiteX647" fmla="*/ 334817 w 4173281"/>
                <a:gd name="connsiteY647" fmla="*/ 3418274 h 5477157"/>
                <a:gd name="connsiteX648" fmla="*/ 451617 w 4173281"/>
                <a:gd name="connsiteY648" fmla="*/ 3400104 h 5477157"/>
                <a:gd name="connsiteX649" fmla="*/ 474978 w 4173281"/>
                <a:gd name="connsiteY649" fmla="*/ 3423462 h 5477157"/>
                <a:gd name="connsiteX650" fmla="*/ 451617 w 4173281"/>
                <a:gd name="connsiteY650" fmla="*/ 3446823 h 5477157"/>
                <a:gd name="connsiteX651" fmla="*/ 428259 w 4173281"/>
                <a:gd name="connsiteY651" fmla="*/ 3423462 h 5477157"/>
                <a:gd name="connsiteX652" fmla="*/ 451617 w 4173281"/>
                <a:gd name="connsiteY652" fmla="*/ 3400104 h 5477157"/>
                <a:gd name="connsiteX653" fmla="*/ 1030415 w 4173281"/>
                <a:gd name="connsiteY653" fmla="*/ 3363767 h 5477157"/>
                <a:gd name="connsiteX654" fmla="*/ 1051179 w 4173281"/>
                <a:gd name="connsiteY654" fmla="*/ 3384531 h 5477157"/>
                <a:gd name="connsiteX655" fmla="*/ 1030415 w 4173281"/>
                <a:gd name="connsiteY655" fmla="*/ 3405295 h 5477157"/>
                <a:gd name="connsiteX656" fmla="*/ 1009651 w 4173281"/>
                <a:gd name="connsiteY656" fmla="*/ 3384531 h 5477157"/>
                <a:gd name="connsiteX657" fmla="*/ 1030415 w 4173281"/>
                <a:gd name="connsiteY657" fmla="*/ 3363767 h 5477157"/>
                <a:gd name="connsiteX658" fmla="*/ 2424195 w 4173281"/>
                <a:gd name="connsiteY658" fmla="*/ 3322239 h 5477157"/>
                <a:gd name="connsiteX659" fmla="*/ 2411219 w 4173281"/>
                <a:gd name="connsiteY659" fmla="*/ 3335215 h 5477157"/>
                <a:gd name="connsiteX660" fmla="*/ 2424195 w 4173281"/>
                <a:gd name="connsiteY660" fmla="*/ 3330023 h 5477157"/>
                <a:gd name="connsiteX661" fmla="*/ 142751 w 4173281"/>
                <a:gd name="connsiteY661" fmla="*/ 3319644 h 5477157"/>
                <a:gd name="connsiteX662" fmla="*/ 218022 w 4173281"/>
                <a:gd name="connsiteY662" fmla="*/ 3394912 h 5477157"/>
                <a:gd name="connsiteX663" fmla="*/ 142751 w 4173281"/>
                <a:gd name="connsiteY663" fmla="*/ 3470183 h 5477157"/>
                <a:gd name="connsiteX664" fmla="*/ 67483 w 4173281"/>
                <a:gd name="connsiteY664" fmla="*/ 3394912 h 5477157"/>
                <a:gd name="connsiteX665" fmla="*/ 142751 w 4173281"/>
                <a:gd name="connsiteY665" fmla="*/ 3319644 h 5477157"/>
                <a:gd name="connsiteX666" fmla="*/ 659257 w 4173281"/>
                <a:gd name="connsiteY666" fmla="*/ 3304072 h 5477157"/>
                <a:gd name="connsiteX667" fmla="*/ 700785 w 4173281"/>
                <a:gd name="connsiteY667" fmla="*/ 3345600 h 5477157"/>
                <a:gd name="connsiteX668" fmla="*/ 659257 w 4173281"/>
                <a:gd name="connsiteY668" fmla="*/ 3387128 h 5477157"/>
                <a:gd name="connsiteX669" fmla="*/ 617729 w 4173281"/>
                <a:gd name="connsiteY669" fmla="*/ 3345600 h 5477157"/>
                <a:gd name="connsiteX670" fmla="*/ 659257 w 4173281"/>
                <a:gd name="connsiteY670" fmla="*/ 3304072 h 5477157"/>
                <a:gd name="connsiteX671" fmla="*/ 578795 w 4173281"/>
                <a:gd name="connsiteY671" fmla="*/ 3285902 h 5477157"/>
                <a:gd name="connsiteX672" fmla="*/ 607347 w 4173281"/>
                <a:gd name="connsiteY672" fmla="*/ 3314451 h 5477157"/>
                <a:gd name="connsiteX673" fmla="*/ 578795 w 4173281"/>
                <a:gd name="connsiteY673" fmla="*/ 3343003 h 5477157"/>
                <a:gd name="connsiteX674" fmla="*/ 550246 w 4173281"/>
                <a:gd name="connsiteY674" fmla="*/ 3314451 h 5477157"/>
                <a:gd name="connsiteX675" fmla="*/ 578795 w 4173281"/>
                <a:gd name="connsiteY675" fmla="*/ 3285902 h 5477157"/>
                <a:gd name="connsiteX676" fmla="*/ 846133 w 4173281"/>
                <a:gd name="connsiteY676" fmla="*/ 3270328 h 5477157"/>
                <a:gd name="connsiteX677" fmla="*/ 869494 w 4173281"/>
                <a:gd name="connsiteY677" fmla="*/ 3293686 h 5477157"/>
                <a:gd name="connsiteX678" fmla="*/ 866897 w 4173281"/>
                <a:gd name="connsiteY678" fmla="*/ 3301474 h 5477157"/>
                <a:gd name="connsiteX679" fmla="*/ 905831 w 4173281"/>
                <a:gd name="connsiteY679" fmla="*/ 3280710 h 5477157"/>
                <a:gd name="connsiteX680" fmla="*/ 952550 w 4173281"/>
                <a:gd name="connsiteY680" fmla="*/ 3327429 h 5477157"/>
                <a:gd name="connsiteX681" fmla="*/ 918807 w 4173281"/>
                <a:gd name="connsiteY681" fmla="*/ 3371551 h 5477157"/>
                <a:gd name="connsiteX682" fmla="*/ 939571 w 4173281"/>
                <a:gd name="connsiteY682" fmla="*/ 3418270 h 5477157"/>
                <a:gd name="connsiteX683" fmla="*/ 874685 w 4173281"/>
                <a:gd name="connsiteY683" fmla="*/ 3480562 h 5477157"/>
                <a:gd name="connsiteX684" fmla="*/ 812393 w 4173281"/>
                <a:gd name="connsiteY684" fmla="*/ 3418270 h 5477157"/>
                <a:gd name="connsiteX685" fmla="*/ 869494 w 4173281"/>
                <a:gd name="connsiteY685" fmla="*/ 3355978 h 5477157"/>
                <a:gd name="connsiteX686" fmla="*/ 859112 w 4173281"/>
                <a:gd name="connsiteY686" fmla="*/ 3327429 h 5477157"/>
                <a:gd name="connsiteX687" fmla="*/ 861706 w 4173281"/>
                <a:gd name="connsiteY687" fmla="*/ 3309259 h 5477157"/>
                <a:gd name="connsiteX688" fmla="*/ 843539 w 4173281"/>
                <a:gd name="connsiteY688" fmla="*/ 3319641 h 5477157"/>
                <a:gd name="connsiteX689" fmla="*/ 820178 w 4173281"/>
                <a:gd name="connsiteY689" fmla="*/ 3296283 h 5477157"/>
                <a:gd name="connsiteX690" fmla="*/ 846133 w 4173281"/>
                <a:gd name="connsiteY690" fmla="*/ 3270328 h 5477157"/>
                <a:gd name="connsiteX691" fmla="*/ 1253627 w 4173281"/>
                <a:gd name="connsiteY691" fmla="*/ 3267732 h 5477157"/>
                <a:gd name="connsiteX692" fmla="*/ 1258818 w 4173281"/>
                <a:gd name="connsiteY692" fmla="*/ 3272923 h 5477157"/>
                <a:gd name="connsiteX693" fmla="*/ 1258818 w 4173281"/>
                <a:gd name="connsiteY693" fmla="*/ 3267732 h 5477157"/>
                <a:gd name="connsiteX694" fmla="*/ 1030411 w 4173281"/>
                <a:gd name="connsiteY694" fmla="*/ 3262543 h 5477157"/>
                <a:gd name="connsiteX695" fmla="*/ 1069345 w 4173281"/>
                <a:gd name="connsiteY695" fmla="*/ 3301474 h 5477157"/>
                <a:gd name="connsiteX696" fmla="*/ 1030411 w 4173281"/>
                <a:gd name="connsiteY696" fmla="*/ 3340408 h 5477157"/>
                <a:gd name="connsiteX697" fmla="*/ 991480 w 4173281"/>
                <a:gd name="connsiteY697" fmla="*/ 3301474 h 5477157"/>
                <a:gd name="connsiteX698" fmla="*/ 1030411 w 4173281"/>
                <a:gd name="connsiteY698" fmla="*/ 3262543 h 5477157"/>
                <a:gd name="connsiteX699" fmla="*/ 2213962 w 4173281"/>
                <a:gd name="connsiteY699" fmla="*/ 3244373 h 5477157"/>
                <a:gd name="connsiteX700" fmla="*/ 2219153 w 4173281"/>
                <a:gd name="connsiteY700" fmla="*/ 3259947 h 5477157"/>
                <a:gd name="connsiteX701" fmla="*/ 2200982 w 4173281"/>
                <a:gd name="connsiteY701" fmla="*/ 3288496 h 5477157"/>
                <a:gd name="connsiteX702" fmla="*/ 2216556 w 4173281"/>
                <a:gd name="connsiteY702" fmla="*/ 3306666 h 5477157"/>
                <a:gd name="connsiteX703" fmla="*/ 2219153 w 4173281"/>
                <a:gd name="connsiteY703" fmla="*/ 3306666 h 5477157"/>
                <a:gd name="connsiteX704" fmla="*/ 2273657 w 4173281"/>
                <a:gd name="connsiteY704" fmla="*/ 3332621 h 5477157"/>
                <a:gd name="connsiteX705" fmla="*/ 2278848 w 4173281"/>
                <a:gd name="connsiteY705" fmla="*/ 3332621 h 5477157"/>
                <a:gd name="connsiteX706" fmla="*/ 2286635 w 4173281"/>
                <a:gd name="connsiteY706" fmla="*/ 3324833 h 5477157"/>
                <a:gd name="connsiteX707" fmla="*/ 2239917 w 4173281"/>
                <a:gd name="connsiteY707" fmla="*/ 3244373 h 5477157"/>
                <a:gd name="connsiteX708" fmla="*/ 2226938 w 4173281"/>
                <a:gd name="connsiteY708" fmla="*/ 3246968 h 5477157"/>
                <a:gd name="connsiteX709" fmla="*/ 2213962 w 4173281"/>
                <a:gd name="connsiteY709" fmla="*/ 3244373 h 5477157"/>
                <a:gd name="connsiteX710" fmla="*/ 1178356 w 4173281"/>
                <a:gd name="connsiteY710" fmla="*/ 3239183 h 5477157"/>
                <a:gd name="connsiteX711" fmla="*/ 1129043 w 4173281"/>
                <a:gd name="connsiteY711" fmla="*/ 3278113 h 5477157"/>
                <a:gd name="connsiteX712" fmla="*/ 1105682 w 4173281"/>
                <a:gd name="connsiteY712" fmla="*/ 3298878 h 5477157"/>
                <a:gd name="connsiteX713" fmla="*/ 1142019 w 4173281"/>
                <a:gd name="connsiteY713" fmla="*/ 3319642 h 5477157"/>
                <a:gd name="connsiteX714" fmla="*/ 1196526 w 4173281"/>
                <a:gd name="connsiteY714" fmla="*/ 3254756 h 5477157"/>
                <a:gd name="connsiteX715" fmla="*/ 1178356 w 4173281"/>
                <a:gd name="connsiteY715" fmla="*/ 3239183 h 5477157"/>
                <a:gd name="connsiteX716" fmla="*/ 1998534 w 4173281"/>
                <a:gd name="connsiteY716" fmla="*/ 3200249 h 5477157"/>
                <a:gd name="connsiteX717" fmla="*/ 1993343 w 4173281"/>
                <a:gd name="connsiteY717" fmla="*/ 3218418 h 5477157"/>
                <a:gd name="connsiteX718" fmla="*/ 1998534 w 4173281"/>
                <a:gd name="connsiteY718" fmla="*/ 3215822 h 5477157"/>
                <a:gd name="connsiteX719" fmla="*/ 2016703 w 4173281"/>
                <a:gd name="connsiteY719" fmla="*/ 3210631 h 5477157"/>
                <a:gd name="connsiteX720" fmla="*/ 2006321 w 4173281"/>
                <a:gd name="connsiteY720" fmla="*/ 3202846 h 5477157"/>
                <a:gd name="connsiteX721" fmla="*/ 1998534 w 4173281"/>
                <a:gd name="connsiteY721" fmla="*/ 3200249 h 5477157"/>
                <a:gd name="connsiteX722" fmla="*/ 1847995 w 4173281"/>
                <a:gd name="connsiteY722" fmla="*/ 3195061 h 5477157"/>
                <a:gd name="connsiteX723" fmla="*/ 1873950 w 4173281"/>
                <a:gd name="connsiteY723" fmla="*/ 3221016 h 5477157"/>
                <a:gd name="connsiteX724" fmla="*/ 1847995 w 4173281"/>
                <a:gd name="connsiteY724" fmla="*/ 3246971 h 5477157"/>
                <a:gd name="connsiteX725" fmla="*/ 1822040 w 4173281"/>
                <a:gd name="connsiteY725" fmla="*/ 3221016 h 5477157"/>
                <a:gd name="connsiteX726" fmla="*/ 1847995 w 4173281"/>
                <a:gd name="connsiteY726" fmla="*/ 3195061 h 5477157"/>
                <a:gd name="connsiteX727" fmla="*/ 599561 w 4173281"/>
                <a:gd name="connsiteY727" fmla="*/ 3184678 h 5477157"/>
                <a:gd name="connsiteX728" fmla="*/ 620325 w 4173281"/>
                <a:gd name="connsiteY728" fmla="*/ 3205442 h 5477157"/>
                <a:gd name="connsiteX729" fmla="*/ 599561 w 4173281"/>
                <a:gd name="connsiteY729" fmla="*/ 3226206 h 5477157"/>
                <a:gd name="connsiteX730" fmla="*/ 578797 w 4173281"/>
                <a:gd name="connsiteY730" fmla="*/ 3205442 h 5477157"/>
                <a:gd name="connsiteX731" fmla="*/ 599561 w 4173281"/>
                <a:gd name="connsiteY731" fmla="*/ 3184678 h 5477157"/>
                <a:gd name="connsiteX732" fmla="*/ 2255489 w 4173281"/>
                <a:gd name="connsiteY732" fmla="*/ 3114599 h 5477157"/>
                <a:gd name="connsiteX733" fmla="*/ 2242511 w 4173281"/>
                <a:gd name="connsiteY733" fmla="*/ 3130171 h 5477157"/>
                <a:gd name="connsiteX734" fmla="*/ 2245108 w 4173281"/>
                <a:gd name="connsiteY734" fmla="*/ 3137956 h 5477157"/>
                <a:gd name="connsiteX735" fmla="*/ 2226938 w 4173281"/>
                <a:gd name="connsiteY735" fmla="*/ 3156127 h 5477157"/>
                <a:gd name="connsiteX736" fmla="*/ 2213962 w 4173281"/>
                <a:gd name="connsiteY736" fmla="*/ 3148339 h 5477157"/>
                <a:gd name="connsiteX737" fmla="*/ 2182815 w 4173281"/>
                <a:gd name="connsiteY737" fmla="*/ 3156127 h 5477157"/>
                <a:gd name="connsiteX738" fmla="*/ 2141287 w 4173281"/>
                <a:gd name="connsiteY738" fmla="*/ 3169103 h 5477157"/>
                <a:gd name="connsiteX739" fmla="*/ 2104951 w 4173281"/>
                <a:gd name="connsiteY739" fmla="*/ 3161317 h 5477157"/>
                <a:gd name="connsiteX740" fmla="*/ 2115332 w 4173281"/>
                <a:gd name="connsiteY740" fmla="*/ 3192463 h 5477157"/>
                <a:gd name="connsiteX741" fmla="*/ 2104951 w 4173281"/>
                <a:gd name="connsiteY741" fmla="*/ 3221012 h 5477157"/>
                <a:gd name="connsiteX742" fmla="*/ 2112736 w 4173281"/>
                <a:gd name="connsiteY742" fmla="*/ 3228801 h 5477157"/>
                <a:gd name="connsiteX743" fmla="*/ 2123117 w 4173281"/>
                <a:gd name="connsiteY743" fmla="*/ 3228801 h 5477157"/>
                <a:gd name="connsiteX744" fmla="*/ 2162052 w 4173281"/>
                <a:gd name="connsiteY744" fmla="*/ 3241777 h 5477157"/>
                <a:gd name="connsiteX745" fmla="*/ 2185409 w 4173281"/>
                <a:gd name="connsiteY745" fmla="*/ 3223610 h 5477157"/>
                <a:gd name="connsiteX746" fmla="*/ 2200982 w 4173281"/>
                <a:gd name="connsiteY746" fmla="*/ 3228801 h 5477157"/>
                <a:gd name="connsiteX747" fmla="*/ 2195792 w 4173281"/>
                <a:gd name="connsiteY747" fmla="*/ 3213227 h 5477157"/>
                <a:gd name="connsiteX748" fmla="*/ 2226938 w 4173281"/>
                <a:gd name="connsiteY748" fmla="*/ 3182082 h 5477157"/>
                <a:gd name="connsiteX749" fmla="*/ 2247702 w 4173281"/>
                <a:gd name="connsiteY749" fmla="*/ 3189867 h 5477157"/>
                <a:gd name="connsiteX750" fmla="*/ 2278848 w 4173281"/>
                <a:gd name="connsiteY750" fmla="*/ 3145745 h 5477157"/>
                <a:gd name="connsiteX751" fmla="*/ 2278848 w 4173281"/>
                <a:gd name="connsiteY751" fmla="*/ 3143148 h 5477157"/>
                <a:gd name="connsiteX752" fmla="*/ 2284038 w 4173281"/>
                <a:gd name="connsiteY752" fmla="*/ 3119790 h 5477157"/>
                <a:gd name="connsiteX753" fmla="*/ 2276253 w 4173281"/>
                <a:gd name="connsiteY753" fmla="*/ 3122384 h 5477157"/>
                <a:gd name="connsiteX754" fmla="*/ 2255489 w 4173281"/>
                <a:gd name="connsiteY754" fmla="*/ 3114599 h 5477157"/>
                <a:gd name="connsiteX755" fmla="*/ 1541726 w 4173281"/>
                <a:gd name="connsiteY755" fmla="*/ 3039330 h 5477157"/>
                <a:gd name="connsiteX756" fmla="*/ 1557299 w 4173281"/>
                <a:gd name="connsiteY756" fmla="*/ 3054903 h 5477157"/>
                <a:gd name="connsiteX757" fmla="*/ 1541726 w 4173281"/>
                <a:gd name="connsiteY757" fmla="*/ 3070476 h 5477157"/>
                <a:gd name="connsiteX758" fmla="*/ 1526153 w 4173281"/>
                <a:gd name="connsiteY758" fmla="*/ 3054903 h 5477157"/>
                <a:gd name="connsiteX759" fmla="*/ 1541726 w 4173281"/>
                <a:gd name="connsiteY759" fmla="*/ 3039330 h 5477157"/>
                <a:gd name="connsiteX760" fmla="*/ 376348 w 4173281"/>
                <a:gd name="connsiteY760" fmla="*/ 3021160 h 5477157"/>
                <a:gd name="connsiteX761" fmla="*/ 449022 w 4173281"/>
                <a:gd name="connsiteY761" fmla="*/ 3093834 h 5477157"/>
                <a:gd name="connsiteX762" fmla="*/ 376348 w 4173281"/>
                <a:gd name="connsiteY762" fmla="*/ 3166508 h 5477157"/>
                <a:gd name="connsiteX763" fmla="*/ 303674 w 4173281"/>
                <a:gd name="connsiteY763" fmla="*/ 3093834 h 5477157"/>
                <a:gd name="connsiteX764" fmla="*/ 376348 w 4173281"/>
                <a:gd name="connsiteY764" fmla="*/ 3021160 h 5477157"/>
                <a:gd name="connsiteX765" fmla="*/ 72675 w 4173281"/>
                <a:gd name="connsiteY765" fmla="*/ 2995205 h 5477157"/>
                <a:gd name="connsiteX766" fmla="*/ 116800 w 4173281"/>
                <a:gd name="connsiteY766" fmla="*/ 3039327 h 5477157"/>
                <a:gd name="connsiteX767" fmla="*/ 72675 w 4173281"/>
                <a:gd name="connsiteY767" fmla="*/ 3083452 h 5477157"/>
                <a:gd name="connsiteX768" fmla="*/ 28553 w 4173281"/>
                <a:gd name="connsiteY768" fmla="*/ 3039327 h 5477157"/>
                <a:gd name="connsiteX769" fmla="*/ 72675 w 4173281"/>
                <a:gd name="connsiteY769" fmla="*/ 2995205 h 5477157"/>
                <a:gd name="connsiteX770" fmla="*/ 1126447 w 4173281"/>
                <a:gd name="connsiteY770" fmla="*/ 2990014 h 5477157"/>
                <a:gd name="connsiteX771" fmla="*/ 1191336 w 4173281"/>
                <a:gd name="connsiteY771" fmla="*/ 3054900 h 5477157"/>
                <a:gd name="connsiteX772" fmla="*/ 1126447 w 4173281"/>
                <a:gd name="connsiteY772" fmla="*/ 3119789 h 5477157"/>
                <a:gd name="connsiteX773" fmla="*/ 1061561 w 4173281"/>
                <a:gd name="connsiteY773" fmla="*/ 3054900 h 5477157"/>
                <a:gd name="connsiteX774" fmla="*/ 1126447 w 4173281"/>
                <a:gd name="connsiteY774" fmla="*/ 2990014 h 5477157"/>
                <a:gd name="connsiteX775" fmla="*/ 602156 w 4173281"/>
                <a:gd name="connsiteY775" fmla="*/ 2966657 h 5477157"/>
                <a:gd name="connsiteX776" fmla="*/ 669639 w 4173281"/>
                <a:gd name="connsiteY776" fmla="*/ 3034140 h 5477157"/>
                <a:gd name="connsiteX777" fmla="*/ 602156 w 4173281"/>
                <a:gd name="connsiteY777" fmla="*/ 3101623 h 5477157"/>
                <a:gd name="connsiteX778" fmla="*/ 534673 w 4173281"/>
                <a:gd name="connsiteY778" fmla="*/ 3034140 h 5477157"/>
                <a:gd name="connsiteX779" fmla="*/ 602156 w 4173281"/>
                <a:gd name="connsiteY779" fmla="*/ 2966657 h 5477157"/>
                <a:gd name="connsiteX780" fmla="*/ 1565084 w 4173281"/>
                <a:gd name="connsiteY780" fmla="*/ 2940702 h 5477157"/>
                <a:gd name="connsiteX781" fmla="*/ 1593636 w 4173281"/>
                <a:gd name="connsiteY781" fmla="*/ 2969251 h 5477157"/>
                <a:gd name="connsiteX782" fmla="*/ 1565084 w 4173281"/>
                <a:gd name="connsiteY782" fmla="*/ 2997803 h 5477157"/>
                <a:gd name="connsiteX783" fmla="*/ 1536535 w 4173281"/>
                <a:gd name="connsiteY783" fmla="*/ 2969251 h 5477157"/>
                <a:gd name="connsiteX784" fmla="*/ 1565084 w 4173281"/>
                <a:gd name="connsiteY784" fmla="*/ 2940702 h 5477157"/>
                <a:gd name="connsiteX785" fmla="*/ 2115332 w 4173281"/>
                <a:gd name="connsiteY785" fmla="*/ 2906959 h 5477157"/>
                <a:gd name="connsiteX786" fmla="*/ 2084186 w 4173281"/>
                <a:gd name="connsiteY786" fmla="*/ 2935508 h 5477157"/>
                <a:gd name="connsiteX787" fmla="*/ 2091971 w 4173281"/>
                <a:gd name="connsiteY787" fmla="*/ 2951081 h 5477157"/>
                <a:gd name="connsiteX788" fmla="*/ 2071207 w 4173281"/>
                <a:gd name="connsiteY788" fmla="*/ 2971845 h 5477157"/>
                <a:gd name="connsiteX789" fmla="*/ 2050444 w 4173281"/>
                <a:gd name="connsiteY789" fmla="*/ 2951081 h 5477157"/>
                <a:gd name="connsiteX790" fmla="*/ 2053041 w 4173281"/>
                <a:gd name="connsiteY790" fmla="*/ 2940699 h 5477157"/>
                <a:gd name="connsiteX791" fmla="*/ 2027086 w 4173281"/>
                <a:gd name="connsiteY791" fmla="*/ 2932914 h 5477157"/>
                <a:gd name="connsiteX792" fmla="*/ 2029680 w 4173281"/>
                <a:gd name="connsiteY792" fmla="*/ 2951081 h 5477157"/>
                <a:gd name="connsiteX793" fmla="*/ 1964794 w 4173281"/>
                <a:gd name="connsiteY793" fmla="*/ 3015970 h 5477157"/>
                <a:gd name="connsiteX794" fmla="*/ 1907693 w 4173281"/>
                <a:gd name="connsiteY794" fmla="*/ 2979633 h 5477157"/>
                <a:gd name="connsiteX795" fmla="*/ 1902501 w 4173281"/>
                <a:gd name="connsiteY795" fmla="*/ 2982227 h 5477157"/>
                <a:gd name="connsiteX796" fmla="*/ 1876547 w 4173281"/>
                <a:gd name="connsiteY796" fmla="*/ 3002991 h 5477157"/>
                <a:gd name="connsiteX797" fmla="*/ 1894714 w 4173281"/>
                <a:gd name="connsiteY797" fmla="*/ 3039328 h 5477157"/>
                <a:gd name="connsiteX798" fmla="*/ 1889523 w 4173281"/>
                <a:gd name="connsiteY798" fmla="*/ 3057498 h 5477157"/>
                <a:gd name="connsiteX799" fmla="*/ 1892120 w 4173281"/>
                <a:gd name="connsiteY799" fmla="*/ 3070474 h 5477157"/>
                <a:gd name="connsiteX800" fmla="*/ 1897310 w 4173281"/>
                <a:gd name="connsiteY800" fmla="*/ 3067880 h 5477157"/>
                <a:gd name="connsiteX801" fmla="*/ 1910287 w 4173281"/>
                <a:gd name="connsiteY801" fmla="*/ 3080856 h 5477157"/>
                <a:gd name="connsiteX802" fmla="*/ 1897310 w 4173281"/>
                <a:gd name="connsiteY802" fmla="*/ 3093835 h 5477157"/>
                <a:gd name="connsiteX803" fmla="*/ 1886929 w 4173281"/>
                <a:gd name="connsiteY803" fmla="*/ 3088644 h 5477157"/>
                <a:gd name="connsiteX804" fmla="*/ 1842804 w 4173281"/>
                <a:gd name="connsiteY804" fmla="*/ 3117193 h 5477157"/>
                <a:gd name="connsiteX805" fmla="*/ 1809064 w 4173281"/>
                <a:gd name="connsiteY805" fmla="*/ 3104216 h 5477157"/>
                <a:gd name="connsiteX806" fmla="*/ 1785703 w 4173281"/>
                <a:gd name="connsiteY806" fmla="*/ 3124981 h 5477157"/>
                <a:gd name="connsiteX807" fmla="*/ 1788299 w 4173281"/>
                <a:gd name="connsiteY807" fmla="*/ 3135362 h 5477157"/>
                <a:gd name="connsiteX808" fmla="*/ 1759748 w 4173281"/>
                <a:gd name="connsiteY808" fmla="*/ 3163912 h 5477157"/>
                <a:gd name="connsiteX809" fmla="*/ 1744175 w 4173281"/>
                <a:gd name="connsiteY809" fmla="*/ 3158721 h 5477157"/>
                <a:gd name="connsiteX810" fmla="*/ 1738983 w 4173281"/>
                <a:gd name="connsiteY810" fmla="*/ 3158721 h 5477157"/>
                <a:gd name="connsiteX811" fmla="*/ 1723411 w 4173281"/>
                <a:gd name="connsiteY811" fmla="*/ 3143148 h 5477157"/>
                <a:gd name="connsiteX812" fmla="*/ 1726008 w 4173281"/>
                <a:gd name="connsiteY812" fmla="*/ 3135362 h 5477157"/>
                <a:gd name="connsiteX813" fmla="*/ 1718220 w 4173281"/>
                <a:gd name="connsiteY813" fmla="*/ 3132766 h 5477157"/>
                <a:gd name="connsiteX814" fmla="*/ 1707838 w 4173281"/>
                <a:gd name="connsiteY814" fmla="*/ 3143148 h 5477157"/>
                <a:gd name="connsiteX815" fmla="*/ 1707838 w 4173281"/>
                <a:gd name="connsiteY815" fmla="*/ 3145745 h 5477157"/>
                <a:gd name="connsiteX816" fmla="*/ 1749366 w 4173281"/>
                <a:gd name="connsiteY816" fmla="*/ 3213227 h 5477157"/>
                <a:gd name="connsiteX817" fmla="*/ 1692265 w 4173281"/>
                <a:gd name="connsiteY817" fmla="*/ 3288496 h 5477157"/>
                <a:gd name="connsiteX818" fmla="*/ 1705243 w 4173281"/>
                <a:gd name="connsiteY818" fmla="*/ 3330023 h 5477157"/>
                <a:gd name="connsiteX819" fmla="*/ 1705243 w 4173281"/>
                <a:gd name="connsiteY819" fmla="*/ 3335215 h 5477157"/>
                <a:gd name="connsiteX820" fmla="*/ 1707838 w 4173281"/>
                <a:gd name="connsiteY820" fmla="*/ 3343003 h 5477157"/>
                <a:gd name="connsiteX821" fmla="*/ 1770129 w 4173281"/>
                <a:gd name="connsiteY821" fmla="*/ 3296283 h 5477157"/>
                <a:gd name="connsiteX822" fmla="*/ 1780512 w 4173281"/>
                <a:gd name="connsiteY822" fmla="*/ 3283305 h 5477157"/>
                <a:gd name="connsiteX823" fmla="*/ 1832422 w 4173281"/>
                <a:gd name="connsiteY823" fmla="*/ 3249565 h 5477157"/>
                <a:gd name="connsiteX824" fmla="*/ 1876547 w 4173281"/>
                <a:gd name="connsiteY824" fmla="*/ 3270328 h 5477157"/>
                <a:gd name="connsiteX825" fmla="*/ 1902501 w 4173281"/>
                <a:gd name="connsiteY825" fmla="*/ 3298878 h 5477157"/>
                <a:gd name="connsiteX826" fmla="*/ 1925860 w 4173281"/>
                <a:gd name="connsiteY826" fmla="*/ 3332621 h 5477157"/>
                <a:gd name="connsiteX827" fmla="*/ 1907693 w 4173281"/>
                <a:gd name="connsiteY827" fmla="*/ 3363767 h 5477157"/>
                <a:gd name="connsiteX828" fmla="*/ 1902501 w 4173281"/>
                <a:gd name="connsiteY828" fmla="*/ 3374149 h 5477157"/>
                <a:gd name="connsiteX829" fmla="*/ 1907693 w 4173281"/>
                <a:gd name="connsiteY829" fmla="*/ 3389722 h 5477157"/>
                <a:gd name="connsiteX830" fmla="*/ 1915478 w 4173281"/>
                <a:gd name="connsiteY830" fmla="*/ 3387124 h 5477157"/>
                <a:gd name="connsiteX831" fmla="*/ 1959603 w 4173281"/>
                <a:gd name="connsiteY831" fmla="*/ 3335215 h 5477157"/>
                <a:gd name="connsiteX832" fmla="*/ 1933647 w 4173281"/>
                <a:gd name="connsiteY832" fmla="*/ 3309260 h 5477157"/>
                <a:gd name="connsiteX833" fmla="*/ 1905095 w 4173281"/>
                <a:gd name="connsiteY833" fmla="*/ 3267732 h 5477157"/>
                <a:gd name="connsiteX834" fmla="*/ 1920669 w 4173281"/>
                <a:gd name="connsiteY834" fmla="*/ 3233992 h 5477157"/>
                <a:gd name="connsiteX835" fmla="*/ 1899904 w 4173281"/>
                <a:gd name="connsiteY835" fmla="*/ 3195057 h 5477157"/>
                <a:gd name="connsiteX836" fmla="*/ 1944030 w 4173281"/>
                <a:gd name="connsiteY836" fmla="*/ 3148339 h 5477157"/>
                <a:gd name="connsiteX837" fmla="*/ 1936241 w 4173281"/>
                <a:gd name="connsiteY837" fmla="*/ 3112001 h 5477157"/>
                <a:gd name="connsiteX838" fmla="*/ 2027086 w 4173281"/>
                <a:gd name="connsiteY838" fmla="*/ 3021160 h 5477157"/>
                <a:gd name="connsiteX839" fmla="*/ 2053041 w 4173281"/>
                <a:gd name="connsiteY839" fmla="*/ 3026351 h 5477157"/>
                <a:gd name="connsiteX840" fmla="*/ 2086781 w 4173281"/>
                <a:gd name="connsiteY840" fmla="*/ 2995205 h 5477157"/>
                <a:gd name="connsiteX841" fmla="*/ 2169837 w 4173281"/>
                <a:gd name="connsiteY841" fmla="*/ 2943295 h 5477157"/>
                <a:gd name="connsiteX842" fmla="*/ 2258083 w 4173281"/>
                <a:gd name="connsiteY842" fmla="*/ 2990015 h 5477157"/>
                <a:gd name="connsiteX843" fmla="*/ 2312590 w 4173281"/>
                <a:gd name="connsiteY843" fmla="*/ 3031543 h 5477157"/>
                <a:gd name="connsiteX844" fmla="*/ 2322973 w 4173281"/>
                <a:gd name="connsiteY844" fmla="*/ 3028945 h 5477157"/>
                <a:gd name="connsiteX845" fmla="*/ 2335948 w 4173281"/>
                <a:gd name="connsiteY845" fmla="*/ 3034137 h 5477157"/>
                <a:gd name="connsiteX846" fmla="*/ 2364500 w 4173281"/>
                <a:gd name="connsiteY846" fmla="*/ 3028945 h 5477157"/>
                <a:gd name="connsiteX847" fmla="*/ 2369691 w 4173281"/>
                <a:gd name="connsiteY847" fmla="*/ 3028945 h 5477157"/>
                <a:gd name="connsiteX848" fmla="*/ 2380074 w 4173281"/>
                <a:gd name="connsiteY848" fmla="*/ 3015970 h 5477157"/>
                <a:gd name="connsiteX849" fmla="*/ 2354119 w 4173281"/>
                <a:gd name="connsiteY849" fmla="*/ 2995205 h 5477157"/>
                <a:gd name="connsiteX850" fmla="*/ 2341139 w 4173281"/>
                <a:gd name="connsiteY850" fmla="*/ 2987418 h 5477157"/>
                <a:gd name="connsiteX851" fmla="*/ 2312590 w 4173281"/>
                <a:gd name="connsiteY851" fmla="*/ 2997800 h 5477157"/>
                <a:gd name="connsiteX852" fmla="*/ 2265871 w 4173281"/>
                <a:gd name="connsiteY852" fmla="*/ 2951081 h 5477157"/>
                <a:gd name="connsiteX853" fmla="*/ 2265871 w 4173281"/>
                <a:gd name="connsiteY853" fmla="*/ 2943295 h 5477157"/>
                <a:gd name="connsiteX854" fmla="*/ 2258083 w 4173281"/>
                <a:gd name="connsiteY854" fmla="*/ 2932914 h 5477157"/>
                <a:gd name="connsiteX855" fmla="*/ 2250298 w 4173281"/>
                <a:gd name="connsiteY855" fmla="*/ 2935508 h 5477157"/>
                <a:gd name="connsiteX856" fmla="*/ 2221747 w 4173281"/>
                <a:gd name="connsiteY856" fmla="*/ 2917341 h 5477157"/>
                <a:gd name="connsiteX857" fmla="*/ 2208771 w 4173281"/>
                <a:gd name="connsiteY857" fmla="*/ 2919935 h 5477157"/>
                <a:gd name="connsiteX858" fmla="*/ 2182815 w 4173281"/>
                <a:gd name="connsiteY858" fmla="*/ 2938104 h 5477157"/>
                <a:gd name="connsiteX859" fmla="*/ 2154263 w 4173281"/>
                <a:gd name="connsiteY859" fmla="*/ 2912149 h 5477157"/>
                <a:gd name="connsiteX860" fmla="*/ 2151669 w 4173281"/>
                <a:gd name="connsiteY860" fmla="*/ 2909553 h 5477157"/>
                <a:gd name="connsiteX861" fmla="*/ 2136097 w 4173281"/>
                <a:gd name="connsiteY861" fmla="*/ 2914744 h 5477157"/>
                <a:gd name="connsiteX862" fmla="*/ 2115332 w 4173281"/>
                <a:gd name="connsiteY862" fmla="*/ 2906959 h 5477157"/>
                <a:gd name="connsiteX863" fmla="*/ 532076 w 4173281"/>
                <a:gd name="connsiteY863" fmla="*/ 2896577 h 5477157"/>
                <a:gd name="connsiteX864" fmla="*/ 571010 w 4173281"/>
                <a:gd name="connsiteY864" fmla="*/ 2935508 h 5477157"/>
                <a:gd name="connsiteX865" fmla="*/ 532076 w 4173281"/>
                <a:gd name="connsiteY865" fmla="*/ 2974442 h 5477157"/>
                <a:gd name="connsiteX866" fmla="*/ 493145 w 4173281"/>
                <a:gd name="connsiteY866" fmla="*/ 2935508 h 5477157"/>
                <a:gd name="connsiteX867" fmla="*/ 532076 w 4173281"/>
                <a:gd name="connsiteY867" fmla="*/ 2896577 h 5477157"/>
                <a:gd name="connsiteX868" fmla="*/ 241383 w 4173281"/>
                <a:gd name="connsiteY868" fmla="*/ 2808330 h 5477157"/>
                <a:gd name="connsiteX869" fmla="*/ 256956 w 4173281"/>
                <a:gd name="connsiteY869" fmla="*/ 2823903 h 5477157"/>
                <a:gd name="connsiteX870" fmla="*/ 241383 w 4173281"/>
                <a:gd name="connsiteY870" fmla="*/ 2839476 h 5477157"/>
                <a:gd name="connsiteX871" fmla="*/ 225810 w 4173281"/>
                <a:gd name="connsiteY871" fmla="*/ 2823903 h 5477157"/>
                <a:gd name="connsiteX872" fmla="*/ 241383 w 4173281"/>
                <a:gd name="connsiteY872" fmla="*/ 2808330 h 5477157"/>
                <a:gd name="connsiteX873" fmla="*/ 176494 w 4173281"/>
                <a:gd name="connsiteY873" fmla="*/ 2782375 h 5477157"/>
                <a:gd name="connsiteX874" fmla="*/ 220619 w 4173281"/>
                <a:gd name="connsiteY874" fmla="*/ 2826497 h 5477157"/>
                <a:gd name="connsiteX875" fmla="*/ 176494 w 4173281"/>
                <a:gd name="connsiteY875" fmla="*/ 2870622 h 5477157"/>
                <a:gd name="connsiteX876" fmla="*/ 132372 w 4173281"/>
                <a:gd name="connsiteY876" fmla="*/ 2826497 h 5477157"/>
                <a:gd name="connsiteX877" fmla="*/ 176494 w 4173281"/>
                <a:gd name="connsiteY877" fmla="*/ 2782375 h 5477157"/>
                <a:gd name="connsiteX878" fmla="*/ 2335948 w 4173281"/>
                <a:gd name="connsiteY878" fmla="*/ 2756420 h 5477157"/>
                <a:gd name="connsiteX879" fmla="*/ 2302208 w 4173281"/>
                <a:gd name="connsiteY879" fmla="*/ 2795351 h 5477157"/>
                <a:gd name="connsiteX880" fmla="*/ 2304803 w 4173281"/>
                <a:gd name="connsiteY880" fmla="*/ 2805733 h 5477157"/>
                <a:gd name="connsiteX881" fmla="*/ 2291827 w 4173281"/>
                <a:gd name="connsiteY881" fmla="*/ 2834286 h 5477157"/>
                <a:gd name="connsiteX882" fmla="*/ 2291827 w 4173281"/>
                <a:gd name="connsiteY882" fmla="*/ 2836879 h 5477157"/>
                <a:gd name="connsiteX883" fmla="*/ 2297018 w 4173281"/>
                <a:gd name="connsiteY883" fmla="*/ 2836879 h 5477157"/>
                <a:gd name="connsiteX884" fmla="*/ 2307399 w 4173281"/>
                <a:gd name="connsiteY884" fmla="*/ 2836879 h 5477157"/>
                <a:gd name="connsiteX885" fmla="*/ 2341139 w 4173281"/>
                <a:gd name="connsiteY885" fmla="*/ 2795351 h 5477157"/>
                <a:gd name="connsiteX886" fmla="*/ 2335948 w 4173281"/>
                <a:gd name="connsiteY886" fmla="*/ 2777183 h 5477157"/>
                <a:gd name="connsiteX887" fmla="*/ 2338545 w 4173281"/>
                <a:gd name="connsiteY887" fmla="*/ 2759014 h 5477157"/>
                <a:gd name="connsiteX888" fmla="*/ 1009648 w 4173281"/>
                <a:gd name="connsiteY888" fmla="*/ 2668173 h 5477157"/>
                <a:gd name="connsiteX889" fmla="*/ 1051176 w 4173281"/>
                <a:gd name="connsiteY889" fmla="*/ 2701913 h 5477157"/>
                <a:gd name="connsiteX890" fmla="*/ 1069346 w 4173281"/>
                <a:gd name="connsiteY890" fmla="*/ 2699319 h 5477157"/>
                <a:gd name="connsiteX891" fmla="*/ 1142020 w 4173281"/>
                <a:gd name="connsiteY891" fmla="*/ 2771993 h 5477157"/>
                <a:gd name="connsiteX892" fmla="*/ 1069346 w 4173281"/>
                <a:gd name="connsiteY892" fmla="*/ 2844667 h 5477157"/>
                <a:gd name="connsiteX893" fmla="*/ 1045985 w 4173281"/>
                <a:gd name="connsiteY893" fmla="*/ 2839476 h 5477157"/>
                <a:gd name="connsiteX894" fmla="*/ 962929 w 4173281"/>
                <a:gd name="connsiteY894" fmla="*/ 2906959 h 5477157"/>
                <a:gd name="connsiteX895" fmla="*/ 952547 w 4173281"/>
                <a:gd name="connsiteY895" fmla="*/ 2906959 h 5477157"/>
                <a:gd name="connsiteX896" fmla="*/ 955144 w 4173281"/>
                <a:gd name="connsiteY896" fmla="*/ 2927723 h 5477157"/>
                <a:gd name="connsiteX897" fmla="*/ 952547 w 4173281"/>
                <a:gd name="connsiteY897" fmla="*/ 2951081 h 5477157"/>
                <a:gd name="connsiteX898" fmla="*/ 973311 w 4173281"/>
                <a:gd name="connsiteY898" fmla="*/ 3008182 h 5477157"/>
                <a:gd name="connsiteX899" fmla="*/ 911019 w 4173281"/>
                <a:gd name="connsiteY899" fmla="*/ 3096429 h 5477157"/>
                <a:gd name="connsiteX900" fmla="*/ 918807 w 4173281"/>
                <a:gd name="connsiteY900" fmla="*/ 3119790 h 5477157"/>
                <a:gd name="connsiteX901" fmla="*/ 877279 w 4173281"/>
                <a:gd name="connsiteY901" fmla="*/ 3161318 h 5477157"/>
                <a:gd name="connsiteX902" fmla="*/ 835751 w 4173281"/>
                <a:gd name="connsiteY902" fmla="*/ 3119790 h 5477157"/>
                <a:gd name="connsiteX903" fmla="*/ 840942 w 4173281"/>
                <a:gd name="connsiteY903" fmla="*/ 3096429 h 5477157"/>
                <a:gd name="connsiteX904" fmla="*/ 783841 w 4173281"/>
                <a:gd name="connsiteY904" fmla="*/ 3031543 h 5477157"/>
                <a:gd name="connsiteX905" fmla="*/ 742313 w 4173281"/>
                <a:gd name="connsiteY905" fmla="*/ 2984824 h 5477157"/>
                <a:gd name="connsiteX906" fmla="*/ 721549 w 4173281"/>
                <a:gd name="connsiteY906" fmla="*/ 2992609 h 5477157"/>
                <a:gd name="connsiteX907" fmla="*/ 690403 w 4173281"/>
                <a:gd name="connsiteY907" fmla="*/ 2961463 h 5477157"/>
                <a:gd name="connsiteX908" fmla="*/ 721549 w 4173281"/>
                <a:gd name="connsiteY908" fmla="*/ 2930317 h 5477157"/>
                <a:gd name="connsiteX909" fmla="*/ 737122 w 4173281"/>
                <a:gd name="connsiteY909" fmla="*/ 2935508 h 5477157"/>
                <a:gd name="connsiteX910" fmla="*/ 737122 w 4173281"/>
                <a:gd name="connsiteY910" fmla="*/ 2925126 h 5477157"/>
                <a:gd name="connsiteX911" fmla="*/ 778650 w 4173281"/>
                <a:gd name="connsiteY911" fmla="*/ 2842070 h 5477157"/>
                <a:gd name="connsiteX912" fmla="*/ 757886 w 4173281"/>
                <a:gd name="connsiteY912" fmla="*/ 2787566 h 5477157"/>
                <a:gd name="connsiteX913" fmla="*/ 843536 w 4173281"/>
                <a:gd name="connsiteY913" fmla="*/ 2701913 h 5477157"/>
                <a:gd name="connsiteX914" fmla="*/ 918807 w 4173281"/>
                <a:gd name="connsiteY914" fmla="*/ 2748632 h 5477157"/>
                <a:gd name="connsiteX915" fmla="*/ 960335 w 4173281"/>
                <a:gd name="connsiteY915" fmla="*/ 2738250 h 5477157"/>
                <a:gd name="connsiteX916" fmla="*/ 975908 w 4173281"/>
                <a:gd name="connsiteY916" fmla="*/ 2740847 h 5477157"/>
                <a:gd name="connsiteX917" fmla="*/ 965526 w 4173281"/>
                <a:gd name="connsiteY917" fmla="*/ 2712295 h 5477157"/>
                <a:gd name="connsiteX918" fmla="*/ 1009648 w 4173281"/>
                <a:gd name="connsiteY918" fmla="*/ 2668173 h 5477157"/>
                <a:gd name="connsiteX919" fmla="*/ 1640355 w 4173281"/>
                <a:gd name="connsiteY919" fmla="*/ 2668173 h 5477157"/>
                <a:gd name="connsiteX920" fmla="*/ 1637761 w 4173281"/>
                <a:gd name="connsiteY920" fmla="*/ 2686340 h 5477157"/>
                <a:gd name="connsiteX921" fmla="*/ 1648142 w 4173281"/>
                <a:gd name="connsiteY921" fmla="*/ 2670766 h 5477157"/>
                <a:gd name="connsiteX922" fmla="*/ 1640355 w 4173281"/>
                <a:gd name="connsiteY922" fmla="*/ 2668173 h 5477157"/>
                <a:gd name="connsiteX923" fmla="*/ 555437 w 4173281"/>
                <a:gd name="connsiteY923" fmla="*/ 2662981 h 5477157"/>
                <a:gd name="connsiteX924" fmla="*/ 591773 w 4173281"/>
                <a:gd name="connsiteY924" fmla="*/ 2678554 h 5477157"/>
                <a:gd name="connsiteX925" fmla="*/ 594370 w 4173281"/>
                <a:gd name="connsiteY925" fmla="*/ 2678554 h 5477157"/>
                <a:gd name="connsiteX926" fmla="*/ 648874 w 4173281"/>
                <a:gd name="connsiteY926" fmla="*/ 2733058 h 5477157"/>
                <a:gd name="connsiteX927" fmla="*/ 646280 w 4173281"/>
                <a:gd name="connsiteY927" fmla="*/ 2751228 h 5477157"/>
                <a:gd name="connsiteX928" fmla="*/ 724145 w 4173281"/>
                <a:gd name="connsiteY928" fmla="*/ 2829093 h 5477157"/>
                <a:gd name="connsiteX929" fmla="*/ 646280 w 4173281"/>
                <a:gd name="connsiteY929" fmla="*/ 2906958 h 5477157"/>
                <a:gd name="connsiteX930" fmla="*/ 568415 w 4173281"/>
                <a:gd name="connsiteY930" fmla="*/ 2829093 h 5477157"/>
                <a:gd name="connsiteX931" fmla="*/ 581391 w 4173281"/>
                <a:gd name="connsiteY931" fmla="*/ 2787565 h 5477157"/>
                <a:gd name="connsiteX932" fmla="*/ 547651 w 4173281"/>
                <a:gd name="connsiteY932" fmla="*/ 2761610 h 5477157"/>
                <a:gd name="connsiteX933" fmla="*/ 506124 w 4173281"/>
                <a:gd name="connsiteY933" fmla="*/ 2712294 h 5477157"/>
                <a:gd name="connsiteX934" fmla="*/ 555437 w 4173281"/>
                <a:gd name="connsiteY934" fmla="*/ 2662981 h 5477157"/>
                <a:gd name="connsiteX935" fmla="*/ 786438 w 4173281"/>
                <a:gd name="connsiteY935" fmla="*/ 2637027 h 5477157"/>
                <a:gd name="connsiteX936" fmla="*/ 817584 w 4173281"/>
                <a:gd name="connsiteY936" fmla="*/ 2668173 h 5477157"/>
                <a:gd name="connsiteX937" fmla="*/ 786438 w 4173281"/>
                <a:gd name="connsiteY937" fmla="*/ 2699319 h 5477157"/>
                <a:gd name="connsiteX938" fmla="*/ 755292 w 4173281"/>
                <a:gd name="connsiteY938" fmla="*/ 2668173 h 5477157"/>
                <a:gd name="connsiteX939" fmla="*/ 786438 w 4173281"/>
                <a:gd name="connsiteY939" fmla="*/ 2637027 h 5477157"/>
                <a:gd name="connsiteX940" fmla="*/ 1897308 w 4173281"/>
                <a:gd name="connsiteY940" fmla="*/ 2582523 h 5477157"/>
                <a:gd name="connsiteX941" fmla="*/ 1910287 w 4173281"/>
                <a:gd name="connsiteY941" fmla="*/ 2595499 h 5477157"/>
                <a:gd name="connsiteX942" fmla="*/ 1897308 w 4173281"/>
                <a:gd name="connsiteY942" fmla="*/ 2608478 h 5477157"/>
                <a:gd name="connsiteX943" fmla="*/ 1884332 w 4173281"/>
                <a:gd name="connsiteY943" fmla="*/ 2595499 h 5477157"/>
                <a:gd name="connsiteX944" fmla="*/ 1897308 w 4173281"/>
                <a:gd name="connsiteY944" fmla="*/ 2582523 h 5477157"/>
                <a:gd name="connsiteX945" fmla="*/ 160921 w 4173281"/>
                <a:gd name="connsiteY945" fmla="*/ 2574734 h 5477157"/>
                <a:gd name="connsiteX946" fmla="*/ 202449 w 4173281"/>
                <a:gd name="connsiteY946" fmla="*/ 2616262 h 5477157"/>
                <a:gd name="connsiteX947" fmla="*/ 160921 w 4173281"/>
                <a:gd name="connsiteY947" fmla="*/ 2657790 h 5477157"/>
                <a:gd name="connsiteX948" fmla="*/ 119393 w 4173281"/>
                <a:gd name="connsiteY948" fmla="*/ 2616262 h 5477157"/>
                <a:gd name="connsiteX949" fmla="*/ 160921 w 4173281"/>
                <a:gd name="connsiteY949" fmla="*/ 2574734 h 5477157"/>
                <a:gd name="connsiteX950" fmla="*/ 2400837 w 4173281"/>
                <a:gd name="connsiteY950" fmla="*/ 2538398 h 5477157"/>
                <a:gd name="connsiteX951" fmla="*/ 2413814 w 4173281"/>
                <a:gd name="connsiteY951" fmla="*/ 2559162 h 5477157"/>
                <a:gd name="connsiteX952" fmla="*/ 2419004 w 4173281"/>
                <a:gd name="connsiteY952" fmla="*/ 2551374 h 5477157"/>
                <a:gd name="connsiteX953" fmla="*/ 2400837 w 4173281"/>
                <a:gd name="connsiteY953" fmla="*/ 2538398 h 5477157"/>
                <a:gd name="connsiteX954" fmla="*/ 2136097 w 4173281"/>
                <a:gd name="connsiteY954" fmla="*/ 2530611 h 5477157"/>
                <a:gd name="connsiteX955" fmla="*/ 2125715 w 4173281"/>
                <a:gd name="connsiteY955" fmla="*/ 2533207 h 5477157"/>
                <a:gd name="connsiteX956" fmla="*/ 2140219 w 4173281"/>
                <a:gd name="connsiteY956" fmla="*/ 2547986 h 5477157"/>
                <a:gd name="connsiteX957" fmla="*/ 2140638 w 4173281"/>
                <a:gd name="connsiteY957" fmla="*/ 2549752 h 5477157"/>
                <a:gd name="connsiteX958" fmla="*/ 2143171 w 4173281"/>
                <a:gd name="connsiteY958" fmla="*/ 2551221 h 5477157"/>
                <a:gd name="connsiteX959" fmla="*/ 2154263 w 4173281"/>
                <a:gd name="connsiteY959" fmla="*/ 2572138 h 5477157"/>
                <a:gd name="connsiteX960" fmla="*/ 2156861 w 4173281"/>
                <a:gd name="connsiteY960" fmla="*/ 2559162 h 5477157"/>
                <a:gd name="connsiteX961" fmla="*/ 2143171 w 4173281"/>
                <a:gd name="connsiteY961" fmla="*/ 2551221 h 5477157"/>
                <a:gd name="connsiteX962" fmla="*/ 2142908 w 4173281"/>
                <a:gd name="connsiteY962" fmla="*/ 2550726 h 5477157"/>
                <a:gd name="connsiteX963" fmla="*/ 2140219 w 4173281"/>
                <a:gd name="connsiteY963" fmla="*/ 2547986 h 5477157"/>
                <a:gd name="connsiteX964" fmla="*/ 1180949 w 4173281"/>
                <a:gd name="connsiteY964" fmla="*/ 2522824 h 5477157"/>
                <a:gd name="connsiteX965" fmla="*/ 1227668 w 4173281"/>
                <a:gd name="connsiteY965" fmla="*/ 2572137 h 5477157"/>
                <a:gd name="connsiteX966" fmla="*/ 1222477 w 4173281"/>
                <a:gd name="connsiteY966" fmla="*/ 2595498 h 5477157"/>
                <a:gd name="connsiteX967" fmla="*/ 1261411 w 4173281"/>
                <a:gd name="connsiteY967" fmla="*/ 2629238 h 5477157"/>
                <a:gd name="connsiteX968" fmla="*/ 1279578 w 4173281"/>
                <a:gd name="connsiteY968" fmla="*/ 2621453 h 5477157"/>
                <a:gd name="connsiteX969" fmla="*/ 1308130 w 4173281"/>
                <a:gd name="connsiteY969" fmla="*/ 2650002 h 5477157"/>
                <a:gd name="connsiteX970" fmla="*/ 1279578 w 4173281"/>
                <a:gd name="connsiteY970" fmla="*/ 2678554 h 5477157"/>
                <a:gd name="connsiteX971" fmla="*/ 1261411 w 4173281"/>
                <a:gd name="connsiteY971" fmla="*/ 2670766 h 5477157"/>
                <a:gd name="connsiteX972" fmla="*/ 1251029 w 4173281"/>
                <a:gd name="connsiteY972" fmla="*/ 2688936 h 5477157"/>
                <a:gd name="connsiteX973" fmla="*/ 1251029 w 4173281"/>
                <a:gd name="connsiteY973" fmla="*/ 2699318 h 5477157"/>
                <a:gd name="connsiteX974" fmla="*/ 1191331 w 4173281"/>
                <a:gd name="connsiteY974" fmla="*/ 2759013 h 5477157"/>
                <a:gd name="connsiteX975" fmla="*/ 1131637 w 4173281"/>
                <a:gd name="connsiteY975" fmla="*/ 2699318 h 5477157"/>
                <a:gd name="connsiteX976" fmla="*/ 1152400 w 4173281"/>
                <a:gd name="connsiteY976" fmla="*/ 2655193 h 5477157"/>
                <a:gd name="connsiteX977" fmla="*/ 1152400 w 4173281"/>
                <a:gd name="connsiteY977" fmla="*/ 2652599 h 5477157"/>
                <a:gd name="connsiteX978" fmla="*/ 1162782 w 4173281"/>
                <a:gd name="connsiteY978" fmla="*/ 2618856 h 5477157"/>
                <a:gd name="connsiteX979" fmla="*/ 1131637 w 4173281"/>
                <a:gd name="connsiteY979" fmla="*/ 2572137 h 5477157"/>
                <a:gd name="connsiteX980" fmla="*/ 1180949 w 4173281"/>
                <a:gd name="connsiteY980" fmla="*/ 2522824 h 5477157"/>
                <a:gd name="connsiteX981" fmla="*/ 903233 w 4173281"/>
                <a:gd name="connsiteY981" fmla="*/ 2517634 h 5477157"/>
                <a:gd name="connsiteX982" fmla="*/ 952549 w 4173281"/>
                <a:gd name="connsiteY982" fmla="*/ 2566947 h 5477157"/>
                <a:gd name="connsiteX983" fmla="*/ 903233 w 4173281"/>
                <a:gd name="connsiteY983" fmla="*/ 2616263 h 5477157"/>
                <a:gd name="connsiteX984" fmla="*/ 853920 w 4173281"/>
                <a:gd name="connsiteY984" fmla="*/ 2566947 h 5477157"/>
                <a:gd name="connsiteX985" fmla="*/ 903233 w 4173281"/>
                <a:gd name="connsiteY985" fmla="*/ 2517634 h 5477157"/>
                <a:gd name="connsiteX986" fmla="*/ 36337 w 4173281"/>
                <a:gd name="connsiteY986" fmla="*/ 2515039 h 5477157"/>
                <a:gd name="connsiteX987" fmla="*/ 49316 w 4173281"/>
                <a:gd name="connsiteY987" fmla="*/ 2528015 h 5477157"/>
                <a:gd name="connsiteX988" fmla="*/ 36337 w 4173281"/>
                <a:gd name="connsiteY988" fmla="*/ 2540994 h 5477157"/>
                <a:gd name="connsiteX989" fmla="*/ 23361 w 4173281"/>
                <a:gd name="connsiteY989" fmla="*/ 2528015 h 5477157"/>
                <a:gd name="connsiteX990" fmla="*/ 36337 w 4173281"/>
                <a:gd name="connsiteY990" fmla="*/ 2515039 h 5477157"/>
                <a:gd name="connsiteX991" fmla="*/ 903234 w 4173281"/>
                <a:gd name="connsiteY991" fmla="*/ 2434578 h 5477157"/>
                <a:gd name="connsiteX992" fmla="*/ 934380 w 4173281"/>
                <a:gd name="connsiteY992" fmla="*/ 2465724 h 5477157"/>
                <a:gd name="connsiteX993" fmla="*/ 903234 w 4173281"/>
                <a:gd name="connsiteY993" fmla="*/ 2496870 h 5477157"/>
                <a:gd name="connsiteX994" fmla="*/ 872088 w 4173281"/>
                <a:gd name="connsiteY994" fmla="*/ 2465724 h 5477157"/>
                <a:gd name="connsiteX995" fmla="*/ 903234 w 4173281"/>
                <a:gd name="connsiteY995" fmla="*/ 2434578 h 5477157"/>
                <a:gd name="connsiteX996" fmla="*/ 2188007 w 4173281"/>
                <a:gd name="connsiteY996" fmla="*/ 2416408 h 5477157"/>
                <a:gd name="connsiteX997" fmla="*/ 2169837 w 4173281"/>
                <a:gd name="connsiteY997" fmla="*/ 2437172 h 5477157"/>
                <a:gd name="connsiteX998" fmla="*/ 2175027 w 4173281"/>
                <a:gd name="connsiteY998" fmla="*/ 2450151 h 5477157"/>
                <a:gd name="connsiteX999" fmla="*/ 2167242 w 4173281"/>
                <a:gd name="connsiteY999" fmla="*/ 2468318 h 5477157"/>
                <a:gd name="connsiteX1000" fmla="*/ 2169837 w 4173281"/>
                <a:gd name="connsiteY1000" fmla="*/ 2481297 h 5477157"/>
                <a:gd name="connsiteX1001" fmla="*/ 2164646 w 4173281"/>
                <a:gd name="connsiteY1001" fmla="*/ 2502061 h 5477157"/>
                <a:gd name="connsiteX1002" fmla="*/ 2188007 w 4173281"/>
                <a:gd name="connsiteY1002" fmla="*/ 2522825 h 5477157"/>
                <a:gd name="connsiteX1003" fmla="*/ 2208771 w 4173281"/>
                <a:gd name="connsiteY1003" fmla="*/ 2517634 h 5477157"/>
                <a:gd name="connsiteX1004" fmla="*/ 2263274 w 4173281"/>
                <a:gd name="connsiteY1004" fmla="*/ 2572138 h 5477157"/>
                <a:gd name="connsiteX1005" fmla="*/ 2260680 w 4173281"/>
                <a:gd name="connsiteY1005" fmla="*/ 2582520 h 5477157"/>
                <a:gd name="connsiteX1006" fmla="*/ 2286635 w 4173281"/>
                <a:gd name="connsiteY1006" fmla="*/ 2566947 h 5477157"/>
                <a:gd name="connsiteX1007" fmla="*/ 2320375 w 4173281"/>
                <a:gd name="connsiteY1007" fmla="*/ 2600690 h 5477157"/>
                <a:gd name="connsiteX1008" fmla="*/ 2286635 w 4173281"/>
                <a:gd name="connsiteY1008" fmla="*/ 2634430 h 5477157"/>
                <a:gd name="connsiteX1009" fmla="*/ 2273657 w 4173281"/>
                <a:gd name="connsiteY1009" fmla="*/ 2631836 h 5477157"/>
                <a:gd name="connsiteX1010" fmla="*/ 2273657 w 4173281"/>
                <a:gd name="connsiteY1010" fmla="*/ 2634430 h 5477157"/>
                <a:gd name="connsiteX1011" fmla="*/ 2213962 w 4173281"/>
                <a:gd name="connsiteY1011" fmla="*/ 2694127 h 5477157"/>
                <a:gd name="connsiteX1012" fmla="*/ 2211364 w 4173281"/>
                <a:gd name="connsiteY1012" fmla="*/ 2694127 h 5477157"/>
                <a:gd name="connsiteX1013" fmla="*/ 2216556 w 4173281"/>
                <a:gd name="connsiteY1013" fmla="*/ 2707104 h 5477157"/>
                <a:gd name="connsiteX1014" fmla="*/ 2219153 w 4173281"/>
                <a:gd name="connsiteY1014" fmla="*/ 2707104 h 5477157"/>
                <a:gd name="connsiteX1015" fmla="*/ 2237319 w 4173281"/>
                <a:gd name="connsiteY1015" fmla="*/ 2717486 h 5477157"/>
                <a:gd name="connsiteX1016" fmla="*/ 2273657 w 4173281"/>
                <a:gd name="connsiteY1016" fmla="*/ 2688937 h 5477157"/>
                <a:gd name="connsiteX1017" fmla="*/ 2273657 w 4173281"/>
                <a:gd name="connsiteY1017" fmla="*/ 2683746 h 5477157"/>
                <a:gd name="connsiteX1018" fmla="*/ 2291827 w 4173281"/>
                <a:gd name="connsiteY1018" fmla="*/ 2665576 h 5477157"/>
                <a:gd name="connsiteX1019" fmla="*/ 2309993 w 4173281"/>
                <a:gd name="connsiteY1019" fmla="*/ 2683746 h 5477157"/>
                <a:gd name="connsiteX1020" fmla="*/ 2307399 w 4173281"/>
                <a:gd name="connsiteY1020" fmla="*/ 2691531 h 5477157"/>
                <a:gd name="connsiteX1021" fmla="*/ 2330758 w 4173281"/>
                <a:gd name="connsiteY1021" fmla="*/ 2709701 h 5477157"/>
                <a:gd name="connsiteX1022" fmla="*/ 2338545 w 4173281"/>
                <a:gd name="connsiteY1022" fmla="*/ 2696723 h 5477157"/>
                <a:gd name="connsiteX1023" fmla="*/ 2369691 w 4173281"/>
                <a:gd name="connsiteY1023" fmla="*/ 2675958 h 5477157"/>
                <a:gd name="connsiteX1024" fmla="*/ 2390455 w 4173281"/>
                <a:gd name="connsiteY1024" fmla="*/ 2683746 h 5477157"/>
                <a:gd name="connsiteX1025" fmla="*/ 2400837 w 4173281"/>
                <a:gd name="connsiteY1025" fmla="*/ 2681149 h 5477157"/>
                <a:gd name="connsiteX1026" fmla="*/ 2390455 w 4173281"/>
                <a:gd name="connsiteY1026" fmla="*/ 2652600 h 5477157"/>
                <a:gd name="connsiteX1027" fmla="*/ 2377476 w 4173281"/>
                <a:gd name="connsiteY1027" fmla="*/ 2634430 h 5477157"/>
                <a:gd name="connsiteX1028" fmla="*/ 2380074 w 4173281"/>
                <a:gd name="connsiteY1028" fmla="*/ 2626645 h 5477157"/>
                <a:gd name="connsiteX1029" fmla="*/ 2367094 w 4173281"/>
                <a:gd name="connsiteY1029" fmla="*/ 2629239 h 5477157"/>
                <a:gd name="connsiteX1030" fmla="*/ 2351521 w 4173281"/>
                <a:gd name="connsiteY1030" fmla="*/ 2639621 h 5477157"/>
                <a:gd name="connsiteX1031" fmla="*/ 2335948 w 4173281"/>
                <a:gd name="connsiteY1031" fmla="*/ 2624048 h 5477157"/>
                <a:gd name="connsiteX1032" fmla="*/ 2335948 w 4173281"/>
                <a:gd name="connsiteY1032" fmla="*/ 2618858 h 5477157"/>
                <a:gd name="connsiteX1033" fmla="*/ 2315184 w 4173281"/>
                <a:gd name="connsiteY1033" fmla="*/ 2574735 h 5477157"/>
                <a:gd name="connsiteX1034" fmla="*/ 2315184 w 4173281"/>
                <a:gd name="connsiteY1034" fmla="*/ 2564353 h 5477157"/>
                <a:gd name="connsiteX1035" fmla="*/ 2312590 w 4173281"/>
                <a:gd name="connsiteY1035" fmla="*/ 2561756 h 5477157"/>
                <a:gd name="connsiteX1036" fmla="*/ 2309993 w 4173281"/>
                <a:gd name="connsiteY1036" fmla="*/ 2561756 h 5477157"/>
                <a:gd name="connsiteX1037" fmla="*/ 2276253 w 4173281"/>
                <a:gd name="connsiteY1037" fmla="*/ 2546183 h 5477157"/>
                <a:gd name="connsiteX1038" fmla="*/ 2221747 w 4173281"/>
                <a:gd name="connsiteY1038" fmla="*/ 2452745 h 5477157"/>
                <a:gd name="connsiteX1039" fmla="*/ 2188007 w 4173281"/>
                <a:gd name="connsiteY1039" fmla="*/ 2416408 h 5477157"/>
                <a:gd name="connsiteX1040" fmla="*/ 763076 w 4173281"/>
                <a:gd name="connsiteY1040" fmla="*/ 2369692 h 5477157"/>
                <a:gd name="connsiteX1041" fmla="*/ 807201 w 4173281"/>
                <a:gd name="connsiteY1041" fmla="*/ 2413814 h 5477157"/>
                <a:gd name="connsiteX1042" fmla="*/ 763076 w 4173281"/>
                <a:gd name="connsiteY1042" fmla="*/ 2457939 h 5477157"/>
                <a:gd name="connsiteX1043" fmla="*/ 718954 w 4173281"/>
                <a:gd name="connsiteY1043" fmla="*/ 2413814 h 5477157"/>
                <a:gd name="connsiteX1044" fmla="*/ 763076 w 4173281"/>
                <a:gd name="connsiteY1044" fmla="*/ 2369692 h 5477157"/>
                <a:gd name="connsiteX1045" fmla="*/ 555437 w 4173281"/>
                <a:gd name="connsiteY1045" fmla="*/ 2364501 h 5477157"/>
                <a:gd name="connsiteX1046" fmla="*/ 630708 w 4173281"/>
                <a:gd name="connsiteY1046" fmla="*/ 2439769 h 5477157"/>
                <a:gd name="connsiteX1047" fmla="*/ 555437 w 4173281"/>
                <a:gd name="connsiteY1047" fmla="*/ 2515040 h 5477157"/>
                <a:gd name="connsiteX1048" fmla="*/ 480169 w 4173281"/>
                <a:gd name="connsiteY1048" fmla="*/ 2439769 h 5477157"/>
                <a:gd name="connsiteX1049" fmla="*/ 555437 w 4173281"/>
                <a:gd name="connsiteY1049" fmla="*/ 2364501 h 5477157"/>
                <a:gd name="connsiteX1050" fmla="*/ 295887 w 4173281"/>
                <a:gd name="connsiteY1050" fmla="*/ 2299611 h 5477157"/>
                <a:gd name="connsiteX1051" fmla="*/ 321842 w 4173281"/>
                <a:gd name="connsiteY1051" fmla="*/ 2325566 h 5477157"/>
                <a:gd name="connsiteX1052" fmla="*/ 295887 w 4173281"/>
                <a:gd name="connsiteY1052" fmla="*/ 2351521 h 5477157"/>
                <a:gd name="connsiteX1053" fmla="*/ 269932 w 4173281"/>
                <a:gd name="connsiteY1053" fmla="*/ 2325566 h 5477157"/>
                <a:gd name="connsiteX1054" fmla="*/ 295887 w 4173281"/>
                <a:gd name="connsiteY1054" fmla="*/ 2299611 h 5477157"/>
                <a:gd name="connsiteX1055" fmla="*/ 1642949 w 4173281"/>
                <a:gd name="connsiteY1055" fmla="*/ 2291826 h 5477157"/>
                <a:gd name="connsiteX1056" fmla="*/ 1663713 w 4173281"/>
                <a:gd name="connsiteY1056" fmla="*/ 2297017 h 5477157"/>
                <a:gd name="connsiteX1057" fmla="*/ 1679286 w 4173281"/>
                <a:gd name="connsiteY1057" fmla="*/ 2291826 h 5477157"/>
                <a:gd name="connsiteX1058" fmla="*/ 1707838 w 4173281"/>
                <a:gd name="connsiteY1058" fmla="*/ 2320376 h 5477157"/>
                <a:gd name="connsiteX1059" fmla="*/ 1681883 w 4173281"/>
                <a:gd name="connsiteY1059" fmla="*/ 2348927 h 5477157"/>
                <a:gd name="connsiteX1060" fmla="*/ 1642949 w 4173281"/>
                <a:gd name="connsiteY1060" fmla="*/ 2374882 h 5477157"/>
                <a:gd name="connsiteX1061" fmla="*/ 1598827 w 4173281"/>
                <a:gd name="connsiteY1061" fmla="*/ 2330758 h 5477157"/>
                <a:gd name="connsiteX1062" fmla="*/ 1642949 w 4173281"/>
                <a:gd name="connsiteY1062" fmla="*/ 2291826 h 5477157"/>
                <a:gd name="connsiteX1063" fmla="*/ 2522825 w 4173281"/>
                <a:gd name="connsiteY1063" fmla="*/ 2265869 h 5477157"/>
                <a:gd name="connsiteX1064" fmla="*/ 2504657 w 4173281"/>
                <a:gd name="connsiteY1064" fmla="*/ 2276251 h 5477157"/>
                <a:gd name="connsiteX1065" fmla="*/ 2507251 w 4173281"/>
                <a:gd name="connsiteY1065" fmla="*/ 2289230 h 5477157"/>
                <a:gd name="connsiteX1066" fmla="*/ 2507251 w 4173281"/>
                <a:gd name="connsiteY1066" fmla="*/ 2294421 h 5477157"/>
                <a:gd name="connsiteX1067" fmla="*/ 2535803 w 4173281"/>
                <a:gd name="connsiteY1067" fmla="*/ 2291824 h 5477157"/>
                <a:gd name="connsiteX1068" fmla="*/ 2551376 w 4173281"/>
                <a:gd name="connsiteY1068" fmla="*/ 2294421 h 5477157"/>
                <a:gd name="connsiteX1069" fmla="*/ 2553970 w 4173281"/>
                <a:gd name="connsiteY1069" fmla="*/ 2289230 h 5477157"/>
                <a:gd name="connsiteX1070" fmla="*/ 2553970 w 4173281"/>
                <a:gd name="connsiteY1070" fmla="*/ 2284039 h 5477157"/>
                <a:gd name="connsiteX1071" fmla="*/ 2522825 w 4173281"/>
                <a:gd name="connsiteY1071" fmla="*/ 2265869 h 5477157"/>
                <a:gd name="connsiteX1072" fmla="*/ 1020033 w 4173281"/>
                <a:gd name="connsiteY1072" fmla="*/ 2229535 h 5477157"/>
                <a:gd name="connsiteX1073" fmla="*/ 1071943 w 4173281"/>
                <a:gd name="connsiteY1073" fmla="*/ 2278848 h 5477157"/>
                <a:gd name="connsiteX1074" fmla="*/ 1082325 w 4173281"/>
                <a:gd name="connsiteY1074" fmla="*/ 2276254 h 5477157"/>
                <a:gd name="connsiteX1075" fmla="*/ 1108280 w 4173281"/>
                <a:gd name="connsiteY1075" fmla="*/ 2302209 h 5477157"/>
                <a:gd name="connsiteX1076" fmla="*/ 1082325 w 4173281"/>
                <a:gd name="connsiteY1076" fmla="*/ 2328164 h 5477157"/>
                <a:gd name="connsiteX1077" fmla="*/ 1056370 w 4173281"/>
                <a:gd name="connsiteY1077" fmla="*/ 2325567 h 5477157"/>
                <a:gd name="connsiteX1078" fmla="*/ 1053773 w 4173281"/>
                <a:gd name="connsiteY1078" fmla="*/ 2328164 h 5477157"/>
                <a:gd name="connsiteX1079" fmla="*/ 1061561 w 4173281"/>
                <a:gd name="connsiteY1079" fmla="*/ 2356713 h 5477157"/>
                <a:gd name="connsiteX1080" fmla="*/ 1048582 w 4173281"/>
                <a:gd name="connsiteY1080" fmla="*/ 2393050 h 5477157"/>
                <a:gd name="connsiteX1081" fmla="*/ 1077134 w 4173281"/>
                <a:gd name="connsiteY1081" fmla="*/ 2424196 h 5477157"/>
                <a:gd name="connsiteX1082" fmla="*/ 1077134 w 4173281"/>
                <a:gd name="connsiteY1082" fmla="*/ 2429387 h 5477157"/>
                <a:gd name="connsiteX1083" fmla="*/ 1084919 w 4173281"/>
                <a:gd name="connsiteY1083" fmla="*/ 2426793 h 5477157"/>
                <a:gd name="connsiteX1084" fmla="*/ 1118662 w 4173281"/>
                <a:gd name="connsiteY1084" fmla="*/ 2460533 h 5477157"/>
                <a:gd name="connsiteX1085" fmla="*/ 1087516 w 4173281"/>
                <a:gd name="connsiteY1085" fmla="*/ 2491679 h 5477157"/>
                <a:gd name="connsiteX1086" fmla="*/ 1090110 w 4173281"/>
                <a:gd name="connsiteY1086" fmla="*/ 2499467 h 5477157"/>
                <a:gd name="connsiteX1087" fmla="*/ 1069346 w 4173281"/>
                <a:gd name="connsiteY1087" fmla="*/ 2520231 h 5477157"/>
                <a:gd name="connsiteX1088" fmla="*/ 1048582 w 4173281"/>
                <a:gd name="connsiteY1088" fmla="*/ 2499467 h 5477157"/>
                <a:gd name="connsiteX1089" fmla="*/ 1061561 w 4173281"/>
                <a:gd name="connsiteY1089" fmla="*/ 2481297 h 5477157"/>
                <a:gd name="connsiteX1090" fmla="*/ 1053773 w 4173281"/>
                <a:gd name="connsiteY1090" fmla="*/ 2457939 h 5477157"/>
                <a:gd name="connsiteX1091" fmla="*/ 1053773 w 4173281"/>
                <a:gd name="connsiteY1091" fmla="*/ 2452748 h 5477157"/>
                <a:gd name="connsiteX1092" fmla="*/ 1045988 w 4173281"/>
                <a:gd name="connsiteY1092" fmla="*/ 2455342 h 5477157"/>
                <a:gd name="connsiteX1093" fmla="*/ 1012245 w 4173281"/>
                <a:gd name="connsiteY1093" fmla="*/ 2421602 h 5477157"/>
                <a:gd name="connsiteX1094" fmla="*/ 1014842 w 4173281"/>
                <a:gd name="connsiteY1094" fmla="*/ 2413814 h 5477157"/>
                <a:gd name="connsiteX1095" fmla="*/ 1001863 w 4173281"/>
                <a:gd name="connsiteY1095" fmla="*/ 2416411 h 5477157"/>
                <a:gd name="connsiteX1096" fmla="*/ 939571 w 4173281"/>
                <a:gd name="connsiteY1096" fmla="*/ 2364501 h 5477157"/>
                <a:gd name="connsiteX1097" fmla="*/ 887661 w 4173281"/>
                <a:gd name="connsiteY1097" fmla="*/ 2403432 h 5477157"/>
                <a:gd name="connsiteX1098" fmla="*/ 833157 w 4173281"/>
                <a:gd name="connsiteY1098" fmla="*/ 2348928 h 5477157"/>
                <a:gd name="connsiteX1099" fmla="*/ 887661 w 4173281"/>
                <a:gd name="connsiteY1099" fmla="*/ 2294421 h 5477157"/>
                <a:gd name="connsiteX1100" fmla="*/ 939571 w 4173281"/>
                <a:gd name="connsiteY1100" fmla="*/ 2335949 h 5477157"/>
                <a:gd name="connsiteX1101" fmla="*/ 970717 w 4173281"/>
                <a:gd name="connsiteY1101" fmla="*/ 2294421 h 5477157"/>
                <a:gd name="connsiteX1102" fmla="*/ 968123 w 4173281"/>
                <a:gd name="connsiteY1102" fmla="*/ 2281445 h 5477157"/>
                <a:gd name="connsiteX1103" fmla="*/ 1020033 w 4173281"/>
                <a:gd name="connsiteY1103" fmla="*/ 2229535 h 5477157"/>
                <a:gd name="connsiteX1104" fmla="*/ 1645547 w 4173281"/>
                <a:gd name="connsiteY1104" fmla="*/ 2221747 h 5477157"/>
                <a:gd name="connsiteX1105" fmla="*/ 1676693 w 4173281"/>
                <a:gd name="connsiteY1105" fmla="*/ 2252893 h 5477157"/>
                <a:gd name="connsiteX1106" fmla="*/ 1645547 w 4173281"/>
                <a:gd name="connsiteY1106" fmla="*/ 2284039 h 5477157"/>
                <a:gd name="connsiteX1107" fmla="*/ 1614401 w 4173281"/>
                <a:gd name="connsiteY1107" fmla="*/ 2252893 h 5477157"/>
                <a:gd name="connsiteX1108" fmla="*/ 1645547 w 4173281"/>
                <a:gd name="connsiteY1108" fmla="*/ 2221747 h 5477157"/>
                <a:gd name="connsiteX1109" fmla="*/ 2252893 w 4173281"/>
                <a:gd name="connsiteY1109" fmla="*/ 2213959 h 5477157"/>
                <a:gd name="connsiteX1110" fmla="*/ 2247702 w 4173281"/>
                <a:gd name="connsiteY1110" fmla="*/ 2216556 h 5477157"/>
                <a:gd name="connsiteX1111" fmla="*/ 2268465 w 4173281"/>
                <a:gd name="connsiteY1111" fmla="*/ 2265869 h 5477157"/>
                <a:gd name="connsiteX1112" fmla="*/ 2250298 w 4173281"/>
                <a:gd name="connsiteY1112" fmla="*/ 2309994 h 5477157"/>
                <a:gd name="connsiteX1113" fmla="*/ 2255489 w 4173281"/>
                <a:gd name="connsiteY1113" fmla="*/ 2309994 h 5477157"/>
                <a:gd name="connsiteX1114" fmla="*/ 2299612 w 4173281"/>
                <a:gd name="connsiteY1114" fmla="*/ 2276251 h 5477157"/>
                <a:gd name="connsiteX1115" fmla="*/ 2307399 w 4173281"/>
                <a:gd name="connsiteY1115" fmla="*/ 2276251 h 5477157"/>
                <a:gd name="connsiteX1116" fmla="*/ 2325567 w 4173281"/>
                <a:gd name="connsiteY1116" fmla="*/ 2247702 h 5477157"/>
                <a:gd name="connsiteX1117" fmla="*/ 2307399 w 4173281"/>
                <a:gd name="connsiteY1117" fmla="*/ 2250296 h 5477157"/>
                <a:gd name="connsiteX1118" fmla="*/ 2265871 w 4173281"/>
                <a:gd name="connsiteY1118" fmla="*/ 2221747 h 5477157"/>
                <a:gd name="connsiteX1119" fmla="*/ 2252893 w 4173281"/>
                <a:gd name="connsiteY1119" fmla="*/ 2213959 h 5477157"/>
                <a:gd name="connsiteX1120" fmla="*/ 1497605 w 4173281"/>
                <a:gd name="connsiteY1120" fmla="*/ 2190600 h 5477157"/>
                <a:gd name="connsiteX1121" fmla="*/ 1523560 w 4173281"/>
                <a:gd name="connsiteY1121" fmla="*/ 2216555 h 5477157"/>
                <a:gd name="connsiteX1122" fmla="*/ 1497605 w 4173281"/>
                <a:gd name="connsiteY1122" fmla="*/ 2242510 h 5477157"/>
                <a:gd name="connsiteX1123" fmla="*/ 1471650 w 4173281"/>
                <a:gd name="connsiteY1123" fmla="*/ 2216555 h 5477157"/>
                <a:gd name="connsiteX1124" fmla="*/ 1497605 w 4173281"/>
                <a:gd name="connsiteY1124" fmla="*/ 2190600 h 5477157"/>
                <a:gd name="connsiteX1125" fmla="*/ 628111 w 4173281"/>
                <a:gd name="connsiteY1125" fmla="*/ 2188006 h 5477157"/>
                <a:gd name="connsiteX1126" fmla="*/ 659257 w 4173281"/>
                <a:gd name="connsiteY1126" fmla="*/ 2219152 h 5477157"/>
                <a:gd name="connsiteX1127" fmla="*/ 628111 w 4173281"/>
                <a:gd name="connsiteY1127" fmla="*/ 2250298 h 5477157"/>
                <a:gd name="connsiteX1128" fmla="*/ 596965 w 4173281"/>
                <a:gd name="connsiteY1128" fmla="*/ 2219152 h 5477157"/>
                <a:gd name="connsiteX1129" fmla="*/ 628111 w 4173281"/>
                <a:gd name="connsiteY1129" fmla="*/ 2188006 h 5477157"/>
                <a:gd name="connsiteX1130" fmla="*/ 2232128 w 4173281"/>
                <a:gd name="connsiteY1130" fmla="*/ 2175028 h 5477157"/>
                <a:gd name="connsiteX1131" fmla="*/ 2226938 w 4173281"/>
                <a:gd name="connsiteY1131" fmla="*/ 2177622 h 5477157"/>
                <a:gd name="connsiteX1132" fmla="*/ 2200982 w 4173281"/>
                <a:gd name="connsiteY1132" fmla="*/ 2195793 h 5477157"/>
                <a:gd name="connsiteX1133" fmla="*/ 2224343 w 4173281"/>
                <a:gd name="connsiteY1133" fmla="*/ 2200983 h 5477157"/>
                <a:gd name="connsiteX1134" fmla="*/ 2224343 w 4173281"/>
                <a:gd name="connsiteY1134" fmla="*/ 2195793 h 5477157"/>
                <a:gd name="connsiteX1135" fmla="*/ 2232128 w 4173281"/>
                <a:gd name="connsiteY1135" fmla="*/ 2177622 h 5477157"/>
                <a:gd name="connsiteX1136" fmla="*/ 2369691 w 4173281"/>
                <a:gd name="connsiteY1136" fmla="*/ 2172432 h 5477157"/>
                <a:gd name="connsiteX1137" fmla="*/ 2354119 w 4173281"/>
                <a:gd name="connsiteY1137" fmla="*/ 2206174 h 5477157"/>
                <a:gd name="connsiteX1138" fmla="*/ 2343736 w 4173281"/>
                <a:gd name="connsiteY1138" fmla="*/ 2237320 h 5477157"/>
                <a:gd name="connsiteX1139" fmla="*/ 2380074 w 4173281"/>
                <a:gd name="connsiteY1139" fmla="*/ 2226938 h 5477157"/>
                <a:gd name="connsiteX1140" fmla="*/ 2380074 w 4173281"/>
                <a:gd name="connsiteY1140" fmla="*/ 2221747 h 5477157"/>
                <a:gd name="connsiteX1141" fmla="*/ 2393049 w 4173281"/>
                <a:gd name="connsiteY1141" fmla="*/ 2198387 h 5477157"/>
                <a:gd name="connsiteX1142" fmla="*/ 2395646 w 4173281"/>
                <a:gd name="connsiteY1142" fmla="*/ 2182813 h 5477157"/>
                <a:gd name="connsiteX1143" fmla="*/ 2374883 w 4173281"/>
                <a:gd name="connsiteY1143" fmla="*/ 2172432 h 5477157"/>
                <a:gd name="connsiteX1144" fmla="*/ 892851 w 4173281"/>
                <a:gd name="connsiteY1144" fmla="*/ 2167243 h 5477157"/>
                <a:gd name="connsiteX1145" fmla="*/ 923997 w 4173281"/>
                <a:gd name="connsiteY1145" fmla="*/ 2198389 h 5477157"/>
                <a:gd name="connsiteX1146" fmla="*/ 892851 w 4173281"/>
                <a:gd name="connsiteY1146" fmla="*/ 2229535 h 5477157"/>
                <a:gd name="connsiteX1147" fmla="*/ 861705 w 4173281"/>
                <a:gd name="connsiteY1147" fmla="*/ 2198389 h 5477157"/>
                <a:gd name="connsiteX1148" fmla="*/ 892851 w 4173281"/>
                <a:gd name="connsiteY1148" fmla="*/ 2167243 h 5477157"/>
                <a:gd name="connsiteX1149" fmla="*/ 1559895 w 4173281"/>
                <a:gd name="connsiteY1149" fmla="*/ 2149073 h 5477157"/>
                <a:gd name="connsiteX1150" fmla="*/ 1591041 w 4173281"/>
                <a:gd name="connsiteY1150" fmla="*/ 2180219 h 5477157"/>
                <a:gd name="connsiteX1151" fmla="*/ 1559895 w 4173281"/>
                <a:gd name="connsiteY1151" fmla="*/ 2211365 h 5477157"/>
                <a:gd name="connsiteX1152" fmla="*/ 1528749 w 4173281"/>
                <a:gd name="connsiteY1152" fmla="*/ 2180219 h 5477157"/>
                <a:gd name="connsiteX1153" fmla="*/ 1559895 w 4173281"/>
                <a:gd name="connsiteY1153" fmla="*/ 2149073 h 5477157"/>
                <a:gd name="connsiteX1154" fmla="*/ 1004460 w 4173281"/>
                <a:gd name="connsiteY1154" fmla="*/ 2141288 h 5477157"/>
                <a:gd name="connsiteX1155" fmla="*/ 1030415 w 4173281"/>
                <a:gd name="connsiteY1155" fmla="*/ 2167243 h 5477157"/>
                <a:gd name="connsiteX1156" fmla="*/ 1004460 w 4173281"/>
                <a:gd name="connsiteY1156" fmla="*/ 2193198 h 5477157"/>
                <a:gd name="connsiteX1157" fmla="*/ 978505 w 4173281"/>
                <a:gd name="connsiteY1157" fmla="*/ 2167243 h 5477157"/>
                <a:gd name="connsiteX1158" fmla="*/ 1004460 w 4173281"/>
                <a:gd name="connsiteY1158" fmla="*/ 2141288 h 5477157"/>
                <a:gd name="connsiteX1159" fmla="*/ 604750 w 4173281"/>
                <a:gd name="connsiteY1159" fmla="*/ 2107544 h 5477157"/>
                <a:gd name="connsiteX1160" fmla="*/ 633302 w 4173281"/>
                <a:gd name="connsiteY1160" fmla="*/ 2136093 h 5477157"/>
                <a:gd name="connsiteX1161" fmla="*/ 604750 w 4173281"/>
                <a:gd name="connsiteY1161" fmla="*/ 2164645 h 5477157"/>
                <a:gd name="connsiteX1162" fmla="*/ 576201 w 4173281"/>
                <a:gd name="connsiteY1162" fmla="*/ 2136093 h 5477157"/>
                <a:gd name="connsiteX1163" fmla="*/ 604750 w 4173281"/>
                <a:gd name="connsiteY1163" fmla="*/ 2107544 h 5477157"/>
                <a:gd name="connsiteX1164" fmla="*/ 1090109 w 4173281"/>
                <a:gd name="connsiteY1164" fmla="*/ 2097163 h 5477157"/>
                <a:gd name="connsiteX1165" fmla="*/ 1105682 w 4173281"/>
                <a:gd name="connsiteY1165" fmla="*/ 2112736 h 5477157"/>
                <a:gd name="connsiteX1166" fmla="*/ 1090109 w 4173281"/>
                <a:gd name="connsiteY1166" fmla="*/ 2128309 h 5477157"/>
                <a:gd name="connsiteX1167" fmla="*/ 1074536 w 4173281"/>
                <a:gd name="connsiteY1167" fmla="*/ 2112736 h 5477157"/>
                <a:gd name="connsiteX1168" fmla="*/ 1090109 w 4173281"/>
                <a:gd name="connsiteY1168" fmla="*/ 2097163 h 5477157"/>
                <a:gd name="connsiteX1169" fmla="*/ 443831 w 4173281"/>
                <a:gd name="connsiteY1169" fmla="*/ 2073804 h 5477157"/>
                <a:gd name="connsiteX1170" fmla="*/ 526887 w 4173281"/>
                <a:gd name="connsiteY1170" fmla="*/ 2156860 h 5477157"/>
                <a:gd name="connsiteX1171" fmla="*/ 443831 w 4173281"/>
                <a:gd name="connsiteY1171" fmla="*/ 2239916 h 5477157"/>
                <a:gd name="connsiteX1172" fmla="*/ 360775 w 4173281"/>
                <a:gd name="connsiteY1172" fmla="*/ 2156860 h 5477157"/>
                <a:gd name="connsiteX1173" fmla="*/ 443831 w 4173281"/>
                <a:gd name="connsiteY1173" fmla="*/ 2073804 h 5477157"/>
                <a:gd name="connsiteX1174" fmla="*/ 114201 w 4173281"/>
                <a:gd name="connsiteY1174" fmla="*/ 2071208 h 5477157"/>
                <a:gd name="connsiteX1175" fmla="*/ 228403 w 4173281"/>
                <a:gd name="connsiteY1175" fmla="*/ 2185410 h 5477157"/>
                <a:gd name="connsiteX1176" fmla="*/ 114201 w 4173281"/>
                <a:gd name="connsiteY1176" fmla="*/ 2299612 h 5477157"/>
                <a:gd name="connsiteX1177" fmla="*/ 0 w 4173281"/>
                <a:gd name="connsiteY1177" fmla="*/ 2185410 h 5477157"/>
                <a:gd name="connsiteX1178" fmla="*/ 114201 w 4173281"/>
                <a:gd name="connsiteY1178" fmla="*/ 2071208 h 5477157"/>
                <a:gd name="connsiteX1179" fmla="*/ 321841 w 4173281"/>
                <a:gd name="connsiteY1179" fmla="*/ 2055635 h 5477157"/>
                <a:gd name="connsiteX1180" fmla="*/ 340011 w 4173281"/>
                <a:gd name="connsiteY1180" fmla="*/ 2073802 h 5477157"/>
                <a:gd name="connsiteX1181" fmla="*/ 321841 w 4173281"/>
                <a:gd name="connsiteY1181" fmla="*/ 2091972 h 5477157"/>
                <a:gd name="connsiteX1182" fmla="*/ 303674 w 4173281"/>
                <a:gd name="connsiteY1182" fmla="*/ 2073802 h 5477157"/>
                <a:gd name="connsiteX1183" fmla="*/ 321841 w 4173281"/>
                <a:gd name="connsiteY1183" fmla="*/ 2055635 h 5477157"/>
                <a:gd name="connsiteX1184" fmla="*/ 921404 w 4173281"/>
                <a:gd name="connsiteY1184" fmla="*/ 2050444 h 5477157"/>
                <a:gd name="connsiteX1185" fmla="*/ 942168 w 4173281"/>
                <a:gd name="connsiteY1185" fmla="*/ 2071208 h 5477157"/>
                <a:gd name="connsiteX1186" fmla="*/ 921404 w 4173281"/>
                <a:gd name="connsiteY1186" fmla="*/ 2091972 h 5477157"/>
                <a:gd name="connsiteX1187" fmla="*/ 900640 w 4173281"/>
                <a:gd name="connsiteY1187" fmla="*/ 2071208 h 5477157"/>
                <a:gd name="connsiteX1188" fmla="*/ 921404 w 4173281"/>
                <a:gd name="connsiteY1188" fmla="*/ 2050444 h 5477157"/>
                <a:gd name="connsiteX1189" fmla="*/ 1671501 w 4173281"/>
                <a:gd name="connsiteY1189" fmla="*/ 2040062 h 5477157"/>
                <a:gd name="connsiteX1190" fmla="*/ 1689671 w 4173281"/>
                <a:gd name="connsiteY1190" fmla="*/ 2058229 h 5477157"/>
                <a:gd name="connsiteX1191" fmla="*/ 1671501 w 4173281"/>
                <a:gd name="connsiteY1191" fmla="*/ 2076399 h 5477157"/>
                <a:gd name="connsiteX1192" fmla="*/ 1653334 w 4173281"/>
                <a:gd name="connsiteY1192" fmla="*/ 2058229 h 5477157"/>
                <a:gd name="connsiteX1193" fmla="*/ 1671501 w 4173281"/>
                <a:gd name="connsiteY1193" fmla="*/ 2040062 h 5477157"/>
                <a:gd name="connsiteX1194" fmla="*/ 1775321 w 4173281"/>
                <a:gd name="connsiteY1194" fmla="*/ 2029681 h 5477157"/>
                <a:gd name="connsiteX1195" fmla="*/ 1780512 w 4173281"/>
                <a:gd name="connsiteY1195" fmla="*/ 2047847 h 5477157"/>
                <a:gd name="connsiteX1196" fmla="*/ 1788299 w 4173281"/>
                <a:gd name="connsiteY1196" fmla="*/ 2032275 h 5477157"/>
                <a:gd name="connsiteX1197" fmla="*/ 1775321 w 4173281"/>
                <a:gd name="connsiteY1197" fmla="*/ 2029681 h 5477157"/>
                <a:gd name="connsiteX1198" fmla="*/ 2247702 w 4173281"/>
                <a:gd name="connsiteY1198" fmla="*/ 2003726 h 5477157"/>
                <a:gd name="connsiteX1199" fmla="*/ 2203579 w 4173281"/>
                <a:gd name="connsiteY1199" fmla="*/ 2045253 h 5477157"/>
                <a:gd name="connsiteX1200" fmla="*/ 2159455 w 4173281"/>
                <a:gd name="connsiteY1200" fmla="*/ 2006320 h 5477157"/>
                <a:gd name="connsiteX1201" fmla="*/ 2099759 w 4173281"/>
                <a:gd name="connsiteY1201" fmla="*/ 2050444 h 5477157"/>
                <a:gd name="connsiteX1202" fmla="*/ 2089377 w 4173281"/>
                <a:gd name="connsiteY1202" fmla="*/ 2050444 h 5477157"/>
                <a:gd name="connsiteX1203" fmla="*/ 2001131 w 4173281"/>
                <a:gd name="connsiteY1203" fmla="*/ 2128309 h 5477157"/>
                <a:gd name="connsiteX1204" fmla="*/ 1980366 w 4173281"/>
                <a:gd name="connsiteY1204" fmla="*/ 2125712 h 5477157"/>
                <a:gd name="connsiteX1205" fmla="*/ 1931050 w 4173281"/>
                <a:gd name="connsiteY1205" fmla="*/ 2149073 h 5477157"/>
                <a:gd name="connsiteX1206" fmla="*/ 1920669 w 4173281"/>
                <a:gd name="connsiteY1206" fmla="*/ 2159455 h 5477157"/>
                <a:gd name="connsiteX1207" fmla="*/ 1928456 w 4173281"/>
                <a:gd name="connsiteY1207" fmla="*/ 2156858 h 5477157"/>
                <a:gd name="connsiteX1208" fmla="*/ 1962196 w 4173281"/>
                <a:gd name="connsiteY1208" fmla="*/ 2190601 h 5477157"/>
                <a:gd name="connsiteX1209" fmla="*/ 1928456 w 4173281"/>
                <a:gd name="connsiteY1209" fmla="*/ 2224341 h 5477157"/>
                <a:gd name="connsiteX1210" fmla="*/ 1894714 w 4173281"/>
                <a:gd name="connsiteY1210" fmla="*/ 2190601 h 5477157"/>
                <a:gd name="connsiteX1211" fmla="*/ 1902501 w 4173281"/>
                <a:gd name="connsiteY1211" fmla="*/ 2169837 h 5477157"/>
                <a:gd name="connsiteX1212" fmla="*/ 1860974 w 4173281"/>
                <a:gd name="connsiteY1212" fmla="*/ 2180219 h 5477157"/>
                <a:gd name="connsiteX1213" fmla="*/ 1853185 w 4173281"/>
                <a:gd name="connsiteY1213" fmla="*/ 2180219 h 5477157"/>
                <a:gd name="connsiteX1214" fmla="*/ 1819445 w 4173281"/>
                <a:gd name="connsiteY1214" fmla="*/ 2232129 h 5477157"/>
                <a:gd name="connsiteX1215" fmla="*/ 1835019 w 4173281"/>
                <a:gd name="connsiteY1215" fmla="*/ 2263275 h 5477157"/>
                <a:gd name="connsiteX1216" fmla="*/ 1847994 w 4173281"/>
                <a:gd name="connsiteY1216" fmla="*/ 2276251 h 5477157"/>
                <a:gd name="connsiteX1217" fmla="*/ 1897310 w 4173281"/>
                <a:gd name="connsiteY1217" fmla="*/ 2245105 h 5477157"/>
                <a:gd name="connsiteX1218" fmla="*/ 1920669 w 4173281"/>
                <a:gd name="connsiteY1218" fmla="*/ 2237320 h 5477157"/>
                <a:gd name="connsiteX1219" fmla="*/ 1946624 w 4173281"/>
                <a:gd name="connsiteY1219" fmla="*/ 2247702 h 5477157"/>
                <a:gd name="connsiteX1220" fmla="*/ 1998534 w 4173281"/>
                <a:gd name="connsiteY1220" fmla="*/ 2286633 h 5477157"/>
                <a:gd name="connsiteX1221" fmla="*/ 2003725 w 4173281"/>
                <a:gd name="connsiteY1221" fmla="*/ 2281443 h 5477157"/>
                <a:gd name="connsiteX1222" fmla="*/ 1988151 w 4173281"/>
                <a:gd name="connsiteY1222" fmla="*/ 2242511 h 5477157"/>
                <a:gd name="connsiteX1223" fmla="*/ 2040061 w 4173281"/>
                <a:gd name="connsiteY1223" fmla="*/ 2185410 h 5477157"/>
                <a:gd name="connsiteX1224" fmla="*/ 2071207 w 4173281"/>
                <a:gd name="connsiteY1224" fmla="*/ 2162049 h 5477157"/>
                <a:gd name="connsiteX1225" fmla="*/ 2053041 w 4173281"/>
                <a:gd name="connsiteY1225" fmla="*/ 2136094 h 5477157"/>
                <a:gd name="connsiteX1226" fmla="*/ 2081590 w 4173281"/>
                <a:gd name="connsiteY1226" fmla="*/ 2110139 h 5477157"/>
                <a:gd name="connsiteX1227" fmla="*/ 2104951 w 4173281"/>
                <a:gd name="connsiteY1227" fmla="*/ 2136094 h 5477157"/>
                <a:gd name="connsiteX1228" fmla="*/ 2091971 w 4173281"/>
                <a:gd name="connsiteY1228" fmla="*/ 2159455 h 5477157"/>
                <a:gd name="connsiteX1229" fmla="*/ 2094568 w 4173281"/>
                <a:gd name="connsiteY1229" fmla="*/ 2159455 h 5477157"/>
                <a:gd name="connsiteX1230" fmla="*/ 2128308 w 4173281"/>
                <a:gd name="connsiteY1230" fmla="*/ 2133500 h 5477157"/>
                <a:gd name="connsiteX1231" fmla="*/ 2112736 w 4173281"/>
                <a:gd name="connsiteY1231" fmla="*/ 2104948 h 5477157"/>
                <a:gd name="connsiteX1232" fmla="*/ 2146478 w 4173281"/>
                <a:gd name="connsiteY1232" fmla="*/ 2071208 h 5477157"/>
                <a:gd name="connsiteX1233" fmla="*/ 2180218 w 4173281"/>
                <a:gd name="connsiteY1233" fmla="*/ 2104948 h 5477157"/>
                <a:gd name="connsiteX1234" fmla="*/ 2180218 w 4173281"/>
                <a:gd name="connsiteY1234" fmla="*/ 2107545 h 5477157"/>
                <a:gd name="connsiteX1235" fmla="*/ 2185409 w 4173281"/>
                <a:gd name="connsiteY1235" fmla="*/ 2107545 h 5477157"/>
                <a:gd name="connsiteX1236" fmla="*/ 2211364 w 4173281"/>
                <a:gd name="connsiteY1236" fmla="*/ 2115331 h 5477157"/>
                <a:gd name="connsiteX1237" fmla="*/ 2234725 w 4173281"/>
                <a:gd name="connsiteY1237" fmla="*/ 2128309 h 5477157"/>
                <a:gd name="connsiteX1238" fmla="*/ 2247702 w 4173281"/>
                <a:gd name="connsiteY1238" fmla="*/ 2110139 h 5477157"/>
                <a:gd name="connsiteX1239" fmla="*/ 2232128 w 4173281"/>
                <a:gd name="connsiteY1239" fmla="*/ 2073802 h 5477157"/>
                <a:gd name="connsiteX1240" fmla="*/ 2245108 w 4173281"/>
                <a:gd name="connsiteY1240" fmla="*/ 2040062 h 5477157"/>
                <a:gd name="connsiteX1241" fmla="*/ 2245108 w 4173281"/>
                <a:gd name="connsiteY1241" fmla="*/ 2029681 h 5477157"/>
                <a:gd name="connsiteX1242" fmla="*/ 2250298 w 4173281"/>
                <a:gd name="connsiteY1242" fmla="*/ 2003726 h 5477157"/>
                <a:gd name="connsiteX1243" fmla="*/ 1466455 w 4173281"/>
                <a:gd name="connsiteY1243" fmla="*/ 1975176 h 5477157"/>
                <a:gd name="connsiteX1244" fmla="*/ 1500198 w 4173281"/>
                <a:gd name="connsiteY1244" fmla="*/ 2008916 h 5477157"/>
                <a:gd name="connsiteX1245" fmla="*/ 1466455 w 4173281"/>
                <a:gd name="connsiteY1245" fmla="*/ 2042659 h 5477157"/>
                <a:gd name="connsiteX1246" fmla="*/ 1432715 w 4173281"/>
                <a:gd name="connsiteY1246" fmla="*/ 2008916 h 5477157"/>
                <a:gd name="connsiteX1247" fmla="*/ 1466455 w 4173281"/>
                <a:gd name="connsiteY1247" fmla="*/ 1975176 h 5477157"/>
                <a:gd name="connsiteX1248" fmla="*/ 2172433 w 4173281"/>
                <a:gd name="connsiteY1248" fmla="*/ 1951815 h 5477157"/>
                <a:gd name="connsiteX1249" fmla="*/ 2169837 w 4173281"/>
                <a:gd name="connsiteY1249" fmla="*/ 1975173 h 5477157"/>
                <a:gd name="connsiteX1250" fmla="*/ 2180218 w 4173281"/>
                <a:gd name="connsiteY1250" fmla="*/ 1964791 h 5477157"/>
                <a:gd name="connsiteX1251" fmla="*/ 2172433 w 4173281"/>
                <a:gd name="connsiteY1251" fmla="*/ 1951815 h 5477157"/>
                <a:gd name="connsiteX1252" fmla="*/ 2387859 w 4173281"/>
                <a:gd name="connsiteY1252" fmla="*/ 1915478 h 5477157"/>
                <a:gd name="connsiteX1253" fmla="*/ 2351521 w 4173281"/>
                <a:gd name="connsiteY1253" fmla="*/ 1938836 h 5477157"/>
                <a:gd name="connsiteX1254" fmla="*/ 2351521 w 4173281"/>
                <a:gd name="connsiteY1254" fmla="*/ 1944027 h 5477157"/>
                <a:gd name="connsiteX1255" fmla="*/ 2385264 w 4173281"/>
                <a:gd name="connsiteY1255" fmla="*/ 1954410 h 5477157"/>
                <a:gd name="connsiteX1256" fmla="*/ 2390455 w 4173281"/>
                <a:gd name="connsiteY1256" fmla="*/ 1951815 h 5477157"/>
                <a:gd name="connsiteX1257" fmla="*/ 2390455 w 4173281"/>
                <a:gd name="connsiteY1257" fmla="*/ 1941433 h 5477157"/>
                <a:gd name="connsiteX1258" fmla="*/ 2393049 w 4173281"/>
                <a:gd name="connsiteY1258" fmla="*/ 1918072 h 5477157"/>
                <a:gd name="connsiteX1259" fmla="*/ 2387859 w 4173281"/>
                <a:gd name="connsiteY1259" fmla="*/ 1915478 h 5477157"/>
                <a:gd name="connsiteX1260" fmla="*/ 942168 w 4173281"/>
                <a:gd name="connsiteY1260" fmla="*/ 1915477 h 5477157"/>
                <a:gd name="connsiteX1261" fmla="*/ 968123 w 4173281"/>
                <a:gd name="connsiteY1261" fmla="*/ 1941432 h 5477157"/>
                <a:gd name="connsiteX1262" fmla="*/ 942168 w 4173281"/>
                <a:gd name="connsiteY1262" fmla="*/ 1967387 h 5477157"/>
                <a:gd name="connsiteX1263" fmla="*/ 916213 w 4173281"/>
                <a:gd name="connsiteY1263" fmla="*/ 1941432 h 5477157"/>
                <a:gd name="connsiteX1264" fmla="*/ 942168 w 4173281"/>
                <a:gd name="connsiteY1264" fmla="*/ 1915477 h 5477157"/>
                <a:gd name="connsiteX1265" fmla="*/ 617729 w 4173281"/>
                <a:gd name="connsiteY1265" fmla="*/ 1915477 h 5477157"/>
                <a:gd name="connsiteX1266" fmla="*/ 659257 w 4173281"/>
                <a:gd name="connsiteY1266" fmla="*/ 1957005 h 5477157"/>
                <a:gd name="connsiteX1267" fmla="*/ 617729 w 4173281"/>
                <a:gd name="connsiteY1267" fmla="*/ 1998533 h 5477157"/>
                <a:gd name="connsiteX1268" fmla="*/ 576201 w 4173281"/>
                <a:gd name="connsiteY1268" fmla="*/ 1957005 h 5477157"/>
                <a:gd name="connsiteX1269" fmla="*/ 617729 w 4173281"/>
                <a:gd name="connsiteY1269" fmla="*/ 1915477 h 5477157"/>
                <a:gd name="connsiteX1270" fmla="*/ 1539130 w 4173281"/>
                <a:gd name="connsiteY1270" fmla="*/ 1912884 h 5477157"/>
                <a:gd name="connsiteX1271" fmla="*/ 1578064 w 4173281"/>
                <a:gd name="connsiteY1271" fmla="*/ 1951815 h 5477157"/>
                <a:gd name="connsiteX1272" fmla="*/ 1539130 w 4173281"/>
                <a:gd name="connsiteY1272" fmla="*/ 1990749 h 5477157"/>
                <a:gd name="connsiteX1273" fmla="*/ 1500199 w 4173281"/>
                <a:gd name="connsiteY1273" fmla="*/ 1951815 h 5477157"/>
                <a:gd name="connsiteX1274" fmla="*/ 1539130 w 4173281"/>
                <a:gd name="connsiteY1274" fmla="*/ 1912884 h 5477157"/>
                <a:gd name="connsiteX1275" fmla="*/ 1889523 w 4173281"/>
                <a:gd name="connsiteY1275" fmla="*/ 1873950 h 5477157"/>
                <a:gd name="connsiteX1276" fmla="*/ 1881738 w 4173281"/>
                <a:gd name="connsiteY1276" fmla="*/ 1876544 h 5477157"/>
                <a:gd name="connsiteX1277" fmla="*/ 1832422 w 4173281"/>
                <a:gd name="connsiteY1277" fmla="*/ 1910287 h 5477157"/>
                <a:gd name="connsiteX1278" fmla="*/ 1827231 w 4173281"/>
                <a:gd name="connsiteY1278" fmla="*/ 1910287 h 5477157"/>
                <a:gd name="connsiteX1279" fmla="*/ 1858377 w 4173281"/>
                <a:gd name="connsiteY1279" fmla="*/ 1959600 h 5477157"/>
                <a:gd name="connsiteX1280" fmla="*/ 1915478 w 4173281"/>
                <a:gd name="connsiteY1280" fmla="*/ 1902499 h 5477157"/>
                <a:gd name="connsiteX1281" fmla="*/ 1889523 w 4173281"/>
                <a:gd name="connsiteY1281" fmla="*/ 1873950 h 5477157"/>
                <a:gd name="connsiteX1282" fmla="*/ 1383402 w 4173281"/>
                <a:gd name="connsiteY1282" fmla="*/ 1816849 h 5477157"/>
                <a:gd name="connsiteX1283" fmla="*/ 1437906 w 4173281"/>
                <a:gd name="connsiteY1283" fmla="*/ 1840207 h 5477157"/>
                <a:gd name="connsiteX1284" fmla="*/ 1487222 w 4173281"/>
                <a:gd name="connsiteY1284" fmla="*/ 1905096 h 5477157"/>
                <a:gd name="connsiteX1285" fmla="*/ 1419739 w 4173281"/>
                <a:gd name="connsiteY1285" fmla="*/ 1972579 h 5477157"/>
                <a:gd name="connsiteX1286" fmla="*/ 1396378 w 4173281"/>
                <a:gd name="connsiteY1286" fmla="*/ 1967388 h 5477157"/>
                <a:gd name="connsiteX1287" fmla="*/ 1385996 w 4173281"/>
                <a:gd name="connsiteY1287" fmla="*/ 1967388 h 5477157"/>
                <a:gd name="connsiteX1288" fmla="*/ 1388593 w 4173281"/>
                <a:gd name="connsiteY1288" fmla="*/ 1980364 h 5477157"/>
                <a:gd name="connsiteX1289" fmla="*/ 1347065 w 4173281"/>
                <a:gd name="connsiteY1289" fmla="*/ 2021892 h 5477157"/>
                <a:gd name="connsiteX1290" fmla="*/ 1305538 w 4173281"/>
                <a:gd name="connsiteY1290" fmla="*/ 1980364 h 5477157"/>
                <a:gd name="connsiteX1291" fmla="*/ 1328896 w 4173281"/>
                <a:gd name="connsiteY1291" fmla="*/ 1944027 h 5477157"/>
                <a:gd name="connsiteX1292" fmla="*/ 1308132 w 4173281"/>
                <a:gd name="connsiteY1292" fmla="*/ 1892117 h 5477157"/>
                <a:gd name="connsiteX1293" fmla="*/ 1383402 w 4173281"/>
                <a:gd name="connsiteY1293" fmla="*/ 1816849 h 5477157"/>
                <a:gd name="connsiteX1294" fmla="*/ 1121255 w 4173281"/>
                <a:gd name="connsiteY1294" fmla="*/ 1811658 h 5477157"/>
                <a:gd name="connsiteX1295" fmla="*/ 1196526 w 4173281"/>
                <a:gd name="connsiteY1295" fmla="*/ 1886926 h 5477157"/>
                <a:gd name="connsiteX1296" fmla="*/ 1121255 w 4173281"/>
                <a:gd name="connsiteY1296" fmla="*/ 1962196 h 5477157"/>
                <a:gd name="connsiteX1297" fmla="*/ 1110873 w 4173281"/>
                <a:gd name="connsiteY1297" fmla="*/ 1962196 h 5477157"/>
                <a:gd name="connsiteX1298" fmla="*/ 1113470 w 4173281"/>
                <a:gd name="connsiteY1298" fmla="*/ 1975172 h 5477157"/>
                <a:gd name="connsiteX1299" fmla="*/ 1084918 w 4173281"/>
                <a:gd name="connsiteY1299" fmla="*/ 2003724 h 5477157"/>
                <a:gd name="connsiteX1300" fmla="*/ 1056369 w 4173281"/>
                <a:gd name="connsiteY1300" fmla="*/ 1975172 h 5477157"/>
                <a:gd name="connsiteX1301" fmla="*/ 1077133 w 4173281"/>
                <a:gd name="connsiteY1301" fmla="*/ 1946623 h 5477157"/>
                <a:gd name="connsiteX1302" fmla="*/ 1045987 w 4173281"/>
                <a:gd name="connsiteY1302" fmla="*/ 1886926 h 5477157"/>
                <a:gd name="connsiteX1303" fmla="*/ 1121255 w 4173281"/>
                <a:gd name="connsiteY1303" fmla="*/ 1811658 h 5477157"/>
                <a:gd name="connsiteX1304" fmla="*/ 238786 w 4173281"/>
                <a:gd name="connsiteY1304" fmla="*/ 1806467 h 5477157"/>
                <a:gd name="connsiteX1305" fmla="*/ 269932 w 4173281"/>
                <a:gd name="connsiteY1305" fmla="*/ 1837613 h 5477157"/>
                <a:gd name="connsiteX1306" fmla="*/ 238786 w 4173281"/>
                <a:gd name="connsiteY1306" fmla="*/ 1868759 h 5477157"/>
                <a:gd name="connsiteX1307" fmla="*/ 207640 w 4173281"/>
                <a:gd name="connsiteY1307" fmla="*/ 1837613 h 5477157"/>
                <a:gd name="connsiteX1308" fmla="*/ 238786 w 4173281"/>
                <a:gd name="connsiteY1308" fmla="*/ 1806467 h 5477157"/>
                <a:gd name="connsiteX1309" fmla="*/ 2053041 w 4173281"/>
                <a:gd name="connsiteY1309" fmla="*/ 1790894 h 5477157"/>
                <a:gd name="connsiteX1310" fmla="*/ 2068614 w 4173281"/>
                <a:gd name="connsiteY1310" fmla="*/ 1803870 h 5477157"/>
                <a:gd name="connsiteX1311" fmla="*/ 2055635 w 4173281"/>
                <a:gd name="connsiteY1311" fmla="*/ 1816849 h 5477157"/>
                <a:gd name="connsiteX1312" fmla="*/ 2042659 w 4173281"/>
                <a:gd name="connsiteY1312" fmla="*/ 1803870 h 5477157"/>
                <a:gd name="connsiteX1313" fmla="*/ 2053041 w 4173281"/>
                <a:gd name="connsiteY1313" fmla="*/ 1790894 h 5477157"/>
                <a:gd name="connsiteX1314" fmla="*/ 1578063 w 4173281"/>
                <a:gd name="connsiteY1314" fmla="*/ 1720817 h 5477157"/>
                <a:gd name="connsiteX1315" fmla="*/ 1596233 w 4173281"/>
                <a:gd name="connsiteY1315" fmla="*/ 1738984 h 5477157"/>
                <a:gd name="connsiteX1316" fmla="*/ 1578063 w 4173281"/>
                <a:gd name="connsiteY1316" fmla="*/ 1757154 h 5477157"/>
                <a:gd name="connsiteX1317" fmla="*/ 1559896 w 4173281"/>
                <a:gd name="connsiteY1317" fmla="*/ 1738984 h 5477157"/>
                <a:gd name="connsiteX1318" fmla="*/ 1578063 w 4173281"/>
                <a:gd name="connsiteY1318" fmla="*/ 1720817 h 5477157"/>
                <a:gd name="connsiteX1319" fmla="*/ 1160186 w 4173281"/>
                <a:gd name="connsiteY1319" fmla="*/ 1645546 h 5477157"/>
                <a:gd name="connsiteX1320" fmla="*/ 1188738 w 4173281"/>
                <a:gd name="connsiteY1320" fmla="*/ 1674095 h 5477157"/>
                <a:gd name="connsiteX1321" fmla="*/ 1160186 w 4173281"/>
                <a:gd name="connsiteY1321" fmla="*/ 1702647 h 5477157"/>
                <a:gd name="connsiteX1322" fmla="*/ 1131637 w 4173281"/>
                <a:gd name="connsiteY1322" fmla="*/ 1674095 h 5477157"/>
                <a:gd name="connsiteX1323" fmla="*/ 1160186 w 4173281"/>
                <a:gd name="connsiteY1323" fmla="*/ 1645546 h 5477157"/>
                <a:gd name="connsiteX1324" fmla="*/ 892850 w 4173281"/>
                <a:gd name="connsiteY1324" fmla="*/ 1611806 h 5477157"/>
                <a:gd name="connsiteX1325" fmla="*/ 965524 w 4173281"/>
                <a:gd name="connsiteY1325" fmla="*/ 1684480 h 5477157"/>
                <a:gd name="connsiteX1326" fmla="*/ 962930 w 4173281"/>
                <a:gd name="connsiteY1326" fmla="*/ 1702647 h 5477157"/>
                <a:gd name="connsiteX1327" fmla="*/ 1040795 w 4173281"/>
                <a:gd name="connsiteY1327" fmla="*/ 1793491 h 5477157"/>
                <a:gd name="connsiteX1328" fmla="*/ 947357 w 4173281"/>
                <a:gd name="connsiteY1328" fmla="*/ 1886929 h 5477157"/>
                <a:gd name="connsiteX1329" fmla="*/ 864301 w 4173281"/>
                <a:gd name="connsiteY1329" fmla="*/ 1835019 h 5477157"/>
                <a:gd name="connsiteX1330" fmla="*/ 846132 w 4173281"/>
                <a:gd name="connsiteY1330" fmla="*/ 1840210 h 5477157"/>
                <a:gd name="connsiteX1331" fmla="*/ 809795 w 4173281"/>
                <a:gd name="connsiteY1331" fmla="*/ 1798682 h 5477157"/>
                <a:gd name="connsiteX1332" fmla="*/ 851322 w 4173281"/>
                <a:gd name="connsiteY1332" fmla="*/ 1757154 h 5477157"/>
                <a:gd name="connsiteX1333" fmla="*/ 864301 w 4173281"/>
                <a:gd name="connsiteY1333" fmla="*/ 1759748 h 5477157"/>
                <a:gd name="connsiteX1334" fmla="*/ 866895 w 4173281"/>
                <a:gd name="connsiteY1334" fmla="*/ 1751963 h 5477157"/>
                <a:gd name="connsiteX1335" fmla="*/ 820177 w 4173281"/>
                <a:gd name="connsiteY1335" fmla="*/ 1684480 h 5477157"/>
                <a:gd name="connsiteX1336" fmla="*/ 892850 w 4173281"/>
                <a:gd name="connsiteY1336" fmla="*/ 1611806 h 5477157"/>
                <a:gd name="connsiteX1337" fmla="*/ 1988152 w 4173281"/>
                <a:gd name="connsiteY1337" fmla="*/ 1601424 h 5477157"/>
                <a:gd name="connsiteX1338" fmla="*/ 2024489 w 4173281"/>
                <a:gd name="connsiteY1338" fmla="*/ 1637761 h 5477157"/>
                <a:gd name="connsiteX1339" fmla="*/ 1988152 w 4173281"/>
                <a:gd name="connsiteY1339" fmla="*/ 1674098 h 5477157"/>
                <a:gd name="connsiteX1340" fmla="*/ 1951815 w 4173281"/>
                <a:gd name="connsiteY1340" fmla="*/ 1637761 h 5477157"/>
                <a:gd name="connsiteX1341" fmla="*/ 1988152 w 4173281"/>
                <a:gd name="connsiteY1341" fmla="*/ 1601424 h 5477157"/>
                <a:gd name="connsiteX1342" fmla="*/ 2642217 w 4173281"/>
                <a:gd name="connsiteY1342" fmla="*/ 1541726 h 5477157"/>
                <a:gd name="connsiteX1343" fmla="*/ 2637026 w 4173281"/>
                <a:gd name="connsiteY1343" fmla="*/ 1546917 h 5477157"/>
                <a:gd name="connsiteX1344" fmla="*/ 2642217 w 4173281"/>
                <a:gd name="connsiteY1344" fmla="*/ 1549511 h 5477157"/>
                <a:gd name="connsiteX1345" fmla="*/ 1526153 w 4173281"/>
                <a:gd name="connsiteY1345" fmla="*/ 1518368 h 5477157"/>
                <a:gd name="connsiteX1346" fmla="*/ 1588445 w 4173281"/>
                <a:gd name="connsiteY1346" fmla="*/ 1580660 h 5477157"/>
                <a:gd name="connsiteX1347" fmla="*/ 1526153 w 4173281"/>
                <a:gd name="connsiteY1347" fmla="*/ 1642952 h 5477157"/>
                <a:gd name="connsiteX1348" fmla="*/ 1463861 w 4173281"/>
                <a:gd name="connsiteY1348" fmla="*/ 1580660 h 5477157"/>
                <a:gd name="connsiteX1349" fmla="*/ 1526153 w 4173281"/>
                <a:gd name="connsiteY1349" fmla="*/ 1518368 h 5477157"/>
                <a:gd name="connsiteX1350" fmla="*/ 1370423 w 4173281"/>
                <a:gd name="connsiteY1350" fmla="*/ 1497604 h 5477157"/>
                <a:gd name="connsiteX1351" fmla="*/ 1411951 w 4173281"/>
                <a:gd name="connsiteY1351" fmla="*/ 1539132 h 5477157"/>
                <a:gd name="connsiteX1352" fmla="*/ 1370423 w 4173281"/>
                <a:gd name="connsiteY1352" fmla="*/ 1580660 h 5477157"/>
                <a:gd name="connsiteX1353" fmla="*/ 1336680 w 4173281"/>
                <a:gd name="connsiteY1353" fmla="*/ 1562490 h 5477157"/>
                <a:gd name="connsiteX1354" fmla="*/ 1321107 w 4173281"/>
                <a:gd name="connsiteY1354" fmla="*/ 1567681 h 5477157"/>
                <a:gd name="connsiteX1355" fmla="*/ 1297749 w 4173281"/>
                <a:gd name="connsiteY1355" fmla="*/ 1544323 h 5477157"/>
                <a:gd name="connsiteX1356" fmla="*/ 1321107 w 4173281"/>
                <a:gd name="connsiteY1356" fmla="*/ 1520962 h 5477157"/>
                <a:gd name="connsiteX1357" fmla="*/ 1328895 w 4173281"/>
                <a:gd name="connsiteY1357" fmla="*/ 1526153 h 5477157"/>
                <a:gd name="connsiteX1358" fmla="*/ 1370423 w 4173281"/>
                <a:gd name="connsiteY1358" fmla="*/ 1497604 h 5477157"/>
                <a:gd name="connsiteX1359" fmla="*/ 1941433 w 4173281"/>
                <a:gd name="connsiteY1359" fmla="*/ 1497603 h 5477157"/>
                <a:gd name="connsiteX1360" fmla="*/ 1941433 w 4173281"/>
                <a:gd name="connsiteY1360" fmla="*/ 1505388 h 5477157"/>
                <a:gd name="connsiteX1361" fmla="*/ 1944030 w 4173281"/>
                <a:gd name="connsiteY1361" fmla="*/ 1497603 h 5477157"/>
                <a:gd name="connsiteX1362" fmla="*/ 1941433 w 4173281"/>
                <a:gd name="connsiteY1362" fmla="*/ 1497603 h 5477157"/>
                <a:gd name="connsiteX1363" fmla="*/ 1227670 w 4173281"/>
                <a:gd name="connsiteY1363" fmla="*/ 1489816 h 5477157"/>
                <a:gd name="connsiteX1364" fmla="*/ 1251031 w 4173281"/>
                <a:gd name="connsiteY1364" fmla="*/ 1513174 h 5477157"/>
                <a:gd name="connsiteX1365" fmla="*/ 1227670 w 4173281"/>
                <a:gd name="connsiteY1365" fmla="*/ 1536535 h 5477157"/>
                <a:gd name="connsiteX1366" fmla="*/ 1204312 w 4173281"/>
                <a:gd name="connsiteY1366" fmla="*/ 1513174 h 5477157"/>
                <a:gd name="connsiteX1367" fmla="*/ 1227670 w 4173281"/>
                <a:gd name="connsiteY1367" fmla="*/ 1489816 h 5477157"/>
                <a:gd name="connsiteX1368" fmla="*/ 1629973 w 4173281"/>
                <a:gd name="connsiteY1368" fmla="*/ 1432715 h 5477157"/>
                <a:gd name="connsiteX1369" fmla="*/ 1653334 w 4173281"/>
                <a:gd name="connsiteY1369" fmla="*/ 1456073 h 5477157"/>
                <a:gd name="connsiteX1370" fmla="*/ 1629973 w 4173281"/>
                <a:gd name="connsiteY1370" fmla="*/ 1479434 h 5477157"/>
                <a:gd name="connsiteX1371" fmla="*/ 1606615 w 4173281"/>
                <a:gd name="connsiteY1371" fmla="*/ 1456073 h 5477157"/>
                <a:gd name="connsiteX1372" fmla="*/ 1629973 w 4173281"/>
                <a:gd name="connsiteY1372" fmla="*/ 1432715 h 5477157"/>
                <a:gd name="connsiteX1373" fmla="*/ 1832422 w 4173281"/>
                <a:gd name="connsiteY1373" fmla="*/ 1383401 h 5477157"/>
                <a:gd name="connsiteX1374" fmla="*/ 1855783 w 4173281"/>
                <a:gd name="connsiteY1374" fmla="*/ 1406759 h 5477157"/>
                <a:gd name="connsiteX1375" fmla="*/ 1832422 w 4173281"/>
                <a:gd name="connsiteY1375" fmla="*/ 1430120 h 5477157"/>
                <a:gd name="connsiteX1376" fmla="*/ 1809064 w 4173281"/>
                <a:gd name="connsiteY1376" fmla="*/ 1406759 h 5477157"/>
                <a:gd name="connsiteX1377" fmla="*/ 1832422 w 4173281"/>
                <a:gd name="connsiteY1377" fmla="*/ 1383401 h 5477157"/>
                <a:gd name="connsiteX1378" fmla="*/ 2665578 w 4173281"/>
                <a:gd name="connsiteY1378" fmla="*/ 1367827 h 5477157"/>
                <a:gd name="connsiteX1379" fmla="*/ 2660387 w 4173281"/>
                <a:gd name="connsiteY1379" fmla="*/ 1375614 h 5477157"/>
                <a:gd name="connsiteX1380" fmla="*/ 2665578 w 4173281"/>
                <a:gd name="connsiteY1380" fmla="*/ 1375614 h 5477157"/>
                <a:gd name="connsiteX1381" fmla="*/ 2473511 w 4173281"/>
                <a:gd name="connsiteY1381" fmla="*/ 1352253 h 5477157"/>
                <a:gd name="connsiteX1382" fmla="*/ 2444959 w 4173281"/>
                <a:gd name="connsiteY1382" fmla="*/ 1365233 h 5477157"/>
                <a:gd name="connsiteX1383" fmla="*/ 2452747 w 4173281"/>
                <a:gd name="connsiteY1383" fmla="*/ 1370424 h 5477157"/>
                <a:gd name="connsiteX1384" fmla="*/ 2457939 w 4173281"/>
                <a:gd name="connsiteY1384" fmla="*/ 1370424 h 5477157"/>
                <a:gd name="connsiteX1385" fmla="*/ 2465724 w 4173281"/>
                <a:gd name="connsiteY1385" fmla="*/ 1373018 h 5477157"/>
                <a:gd name="connsiteX1386" fmla="*/ 2476105 w 4173281"/>
                <a:gd name="connsiteY1386" fmla="*/ 1357444 h 5477157"/>
                <a:gd name="connsiteX1387" fmla="*/ 2473511 w 4173281"/>
                <a:gd name="connsiteY1387" fmla="*/ 1352253 h 5477157"/>
                <a:gd name="connsiteX1388" fmla="*/ 955144 w 4173281"/>
                <a:gd name="connsiteY1388" fmla="*/ 1282176 h 5477157"/>
                <a:gd name="connsiteX1389" fmla="*/ 1033009 w 4173281"/>
                <a:gd name="connsiteY1389" fmla="*/ 1360041 h 5477157"/>
                <a:gd name="connsiteX1390" fmla="*/ 955144 w 4173281"/>
                <a:gd name="connsiteY1390" fmla="*/ 1437906 h 5477157"/>
                <a:gd name="connsiteX1391" fmla="*/ 877279 w 4173281"/>
                <a:gd name="connsiteY1391" fmla="*/ 1360041 h 5477157"/>
                <a:gd name="connsiteX1392" fmla="*/ 955144 w 4173281"/>
                <a:gd name="connsiteY1392" fmla="*/ 1282176 h 5477157"/>
                <a:gd name="connsiteX1393" fmla="*/ 1998534 w 4173281"/>
                <a:gd name="connsiteY1393" fmla="*/ 1274390 h 5477157"/>
                <a:gd name="connsiteX1394" fmla="*/ 2037468 w 4173281"/>
                <a:gd name="connsiteY1394" fmla="*/ 1313321 h 5477157"/>
                <a:gd name="connsiteX1395" fmla="*/ 2029680 w 4173281"/>
                <a:gd name="connsiteY1395" fmla="*/ 1336682 h 5477157"/>
                <a:gd name="connsiteX1396" fmla="*/ 2066017 w 4173281"/>
                <a:gd name="connsiteY1396" fmla="*/ 1414547 h 5477157"/>
                <a:gd name="connsiteX1397" fmla="*/ 2066017 w 4173281"/>
                <a:gd name="connsiteY1397" fmla="*/ 1417141 h 5477157"/>
                <a:gd name="connsiteX1398" fmla="*/ 2112736 w 4173281"/>
                <a:gd name="connsiteY1398" fmla="*/ 1445693 h 5477157"/>
                <a:gd name="connsiteX1399" fmla="*/ 2104951 w 4173281"/>
                <a:gd name="connsiteY1399" fmla="*/ 1414547 h 5477157"/>
                <a:gd name="connsiteX1400" fmla="*/ 2164646 w 4173281"/>
                <a:gd name="connsiteY1400" fmla="*/ 1354849 h 5477157"/>
                <a:gd name="connsiteX1401" fmla="*/ 2213962 w 4173281"/>
                <a:gd name="connsiteY1401" fmla="*/ 1380804 h 5477157"/>
                <a:gd name="connsiteX1402" fmla="*/ 2239917 w 4173281"/>
                <a:gd name="connsiteY1402" fmla="*/ 1365231 h 5477157"/>
                <a:gd name="connsiteX1403" fmla="*/ 2271063 w 4173281"/>
                <a:gd name="connsiteY1403" fmla="*/ 1396377 h 5477157"/>
                <a:gd name="connsiteX1404" fmla="*/ 2239917 w 4173281"/>
                <a:gd name="connsiteY1404" fmla="*/ 1427523 h 5477157"/>
                <a:gd name="connsiteX1405" fmla="*/ 2224344 w 4173281"/>
                <a:gd name="connsiteY1405" fmla="*/ 1422332 h 5477157"/>
                <a:gd name="connsiteX1406" fmla="*/ 2164646 w 4173281"/>
                <a:gd name="connsiteY1406" fmla="*/ 1474242 h 5477157"/>
                <a:gd name="connsiteX1407" fmla="*/ 2123118 w 4173281"/>
                <a:gd name="connsiteY1407" fmla="*/ 1456075 h 5477157"/>
                <a:gd name="connsiteX1408" fmla="*/ 2138691 w 4173281"/>
                <a:gd name="connsiteY1408" fmla="*/ 1510579 h 5477157"/>
                <a:gd name="connsiteX1409" fmla="*/ 2040062 w 4173281"/>
                <a:gd name="connsiteY1409" fmla="*/ 1609208 h 5477157"/>
                <a:gd name="connsiteX1410" fmla="*/ 1941433 w 4173281"/>
                <a:gd name="connsiteY1410" fmla="*/ 1510579 h 5477157"/>
                <a:gd name="connsiteX1411" fmla="*/ 1894714 w 4173281"/>
                <a:gd name="connsiteY1411" fmla="*/ 1552107 h 5477157"/>
                <a:gd name="connsiteX1412" fmla="*/ 1845401 w 4173281"/>
                <a:gd name="connsiteY1412" fmla="*/ 1502794 h 5477157"/>
                <a:gd name="connsiteX1413" fmla="*/ 1894714 w 4173281"/>
                <a:gd name="connsiteY1413" fmla="*/ 1453478 h 5477157"/>
                <a:gd name="connsiteX1414" fmla="*/ 1899905 w 4173281"/>
                <a:gd name="connsiteY1414" fmla="*/ 1453478 h 5477157"/>
                <a:gd name="connsiteX1415" fmla="*/ 1886929 w 4173281"/>
                <a:gd name="connsiteY1415" fmla="*/ 1409356 h 5477157"/>
                <a:gd name="connsiteX1416" fmla="*/ 1959603 w 4173281"/>
                <a:gd name="connsiteY1416" fmla="*/ 1321109 h 5477157"/>
                <a:gd name="connsiteX1417" fmla="*/ 1959603 w 4173281"/>
                <a:gd name="connsiteY1417" fmla="*/ 1313321 h 5477157"/>
                <a:gd name="connsiteX1418" fmla="*/ 1998534 w 4173281"/>
                <a:gd name="connsiteY1418" fmla="*/ 1274390 h 5477157"/>
                <a:gd name="connsiteX1419" fmla="*/ 1305537 w 4173281"/>
                <a:gd name="connsiteY1419" fmla="*/ 1232863 h 5477157"/>
                <a:gd name="connsiteX1420" fmla="*/ 1321110 w 4173281"/>
                <a:gd name="connsiteY1420" fmla="*/ 1248436 h 5477157"/>
                <a:gd name="connsiteX1421" fmla="*/ 1305537 w 4173281"/>
                <a:gd name="connsiteY1421" fmla="*/ 1264009 h 5477157"/>
                <a:gd name="connsiteX1422" fmla="*/ 1289964 w 4173281"/>
                <a:gd name="connsiteY1422" fmla="*/ 1248436 h 5477157"/>
                <a:gd name="connsiteX1423" fmla="*/ 1305537 w 4173281"/>
                <a:gd name="connsiteY1423" fmla="*/ 1232863 h 5477157"/>
                <a:gd name="connsiteX1424" fmla="*/ 1881735 w 4173281"/>
                <a:gd name="connsiteY1424" fmla="*/ 1212099 h 5477157"/>
                <a:gd name="connsiteX1425" fmla="*/ 1920669 w 4173281"/>
                <a:gd name="connsiteY1425" fmla="*/ 1251030 h 5477157"/>
                <a:gd name="connsiteX1426" fmla="*/ 1881735 w 4173281"/>
                <a:gd name="connsiteY1426" fmla="*/ 1289964 h 5477157"/>
                <a:gd name="connsiteX1427" fmla="*/ 1842804 w 4173281"/>
                <a:gd name="connsiteY1427" fmla="*/ 1251030 h 5477157"/>
                <a:gd name="connsiteX1428" fmla="*/ 1881735 w 4173281"/>
                <a:gd name="connsiteY1428" fmla="*/ 1212099 h 5477157"/>
                <a:gd name="connsiteX1429" fmla="*/ 1746768 w 4173281"/>
                <a:gd name="connsiteY1429" fmla="*/ 1206908 h 5477157"/>
                <a:gd name="connsiteX1430" fmla="*/ 1829824 w 4173281"/>
                <a:gd name="connsiteY1430" fmla="*/ 1289964 h 5477157"/>
                <a:gd name="connsiteX1431" fmla="*/ 1785702 w 4173281"/>
                <a:gd name="connsiteY1431" fmla="*/ 1362638 h 5477157"/>
                <a:gd name="connsiteX1432" fmla="*/ 1718219 w 4173281"/>
                <a:gd name="connsiteY1432" fmla="*/ 1417142 h 5477157"/>
                <a:gd name="connsiteX1433" fmla="*/ 1702647 w 4173281"/>
                <a:gd name="connsiteY1433" fmla="*/ 1422333 h 5477157"/>
                <a:gd name="connsiteX1434" fmla="*/ 1668904 w 4173281"/>
                <a:gd name="connsiteY1434" fmla="*/ 1398975 h 5477157"/>
                <a:gd name="connsiteX1435" fmla="*/ 1645546 w 4173281"/>
                <a:gd name="connsiteY1435" fmla="*/ 1344468 h 5477157"/>
                <a:gd name="connsiteX1436" fmla="*/ 1663713 w 4173281"/>
                <a:gd name="connsiteY1436" fmla="*/ 1297749 h 5477157"/>
                <a:gd name="connsiteX1437" fmla="*/ 1663713 w 4173281"/>
                <a:gd name="connsiteY1437" fmla="*/ 1289964 h 5477157"/>
                <a:gd name="connsiteX1438" fmla="*/ 1746768 w 4173281"/>
                <a:gd name="connsiteY1438" fmla="*/ 1206908 h 5477157"/>
                <a:gd name="connsiteX1439" fmla="*/ 2190601 w 4173281"/>
                <a:gd name="connsiteY1439" fmla="*/ 1196527 h 5477157"/>
                <a:gd name="connsiteX1440" fmla="*/ 2221747 w 4173281"/>
                <a:gd name="connsiteY1440" fmla="*/ 1209501 h 5477157"/>
                <a:gd name="connsiteX1441" fmla="*/ 2237320 w 4173281"/>
                <a:gd name="connsiteY1441" fmla="*/ 1206907 h 5477157"/>
                <a:gd name="connsiteX1442" fmla="*/ 2302206 w 4173281"/>
                <a:gd name="connsiteY1442" fmla="*/ 1271793 h 5477157"/>
                <a:gd name="connsiteX1443" fmla="*/ 2237320 w 4173281"/>
                <a:gd name="connsiteY1443" fmla="*/ 1336682 h 5477157"/>
                <a:gd name="connsiteX1444" fmla="*/ 2172431 w 4173281"/>
                <a:gd name="connsiteY1444" fmla="*/ 1274387 h 5477157"/>
                <a:gd name="connsiteX1445" fmla="*/ 2149073 w 4173281"/>
                <a:gd name="connsiteY1445" fmla="*/ 1235456 h 5477157"/>
                <a:gd name="connsiteX1446" fmla="*/ 2190601 w 4173281"/>
                <a:gd name="connsiteY1446" fmla="*/ 1196527 h 5477157"/>
                <a:gd name="connsiteX1447" fmla="*/ 2551376 w 4173281"/>
                <a:gd name="connsiteY1447" fmla="*/ 1180952 h 5477157"/>
                <a:gd name="connsiteX1448" fmla="*/ 2520230 w 4173281"/>
                <a:gd name="connsiteY1448" fmla="*/ 1199122 h 5477157"/>
                <a:gd name="connsiteX1449" fmla="*/ 2496870 w 4173281"/>
                <a:gd name="connsiteY1449" fmla="*/ 1191333 h 5477157"/>
                <a:gd name="connsiteX1450" fmla="*/ 2463130 w 4173281"/>
                <a:gd name="connsiteY1450" fmla="*/ 1232861 h 5477157"/>
                <a:gd name="connsiteX1451" fmla="*/ 2502060 w 4173281"/>
                <a:gd name="connsiteY1451" fmla="*/ 1297749 h 5477157"/>
                <a:gd name="connsiteX1452" fmla="*/ 2502060 w 4173281"/>
                <a:gd name="connsiteY1452" fmla="*/ 1302940 h 5477157"/>
                <a:gd name="connsiteX1453" fmla="*/ 2504657 w 4173281"/>
                <a:gd name="connsiteY1453" fmla="*/ 1300343 h 5477157"/>
                <a:gd name="connsiteX1454" fmla="*/ 2502060 w 4173281"/>
                <a:gd name="connsiteY1454" fmla="*/ 1287368 h 5477157"/>
                <a:gd name="connsiteX1455" fmla="*/ 2551376 w 4173281"/>
                <a:gd name="connsiteY1455" fmla="*/ 1238052 h 5477157"/>
                <a:gd name="connsiteX1456" fmla="*/ 2553970 w 4173281"/>
                <a:gd name="connsiteY1456" fmla="*/ 1238052 h 5477157"/>
                <a:gd name="connsiteX1457" fmla="*/ 2572141 w 4173281"/>
                <a:gd name="connsiteY1457" fmla="*/ 1199122 h 5477157"/>
                <a:gd name="connsiteX1458" fmla="*/ 2579926 w 4173281"/>
                <a:gd name="connsiteY1458" fmla="*/ 1191333 h 5477157"/>
                <a:gd name="connsiteX1459" fmla="*/ 2566949 w 4173281"/>
                <a:gd name="connsiteY1459" fmla="*/ 1180952 h 5477157"/>
                <a:gd name="connsiteX1460" fmla="*/ 2561758 w 4173281"/>
                <a:gd name="connsiteY1460" fmla="*/ 1180952 h 5477157"/>
                <a:gd name="connsiteX1461" fmla="*/ 498335 w 4173281"/>
                <a:gd name="connsiteY1461" fmla="*/ 1178366 h 5477157"/>
                <a:gd name="connsiteX1462" fmla="*/ 526887 w 4173281"/>
                <a:gd name="connsiteY1462" fmla="*/ 1206905 h 5477157"/>
                <a:gd name="connsiteX1463" fmla="*/ 498335 w 4173281"/>
                <a:gd name="connsiteY1463" fmla="*/ 1235457 h 5477157"/>
                <a:gd name="connsiteX1464" fmla="*/ 469786 w 4173281"/>
                <a:gd name="connsiteY1464" fmla="*/ 1206905 h 5477157"/>
                <a:gd name="connsiteX1465" fmla="*/ 498335 w 4173281"/>
                <a:gd name="connsiteY1465" fmla="*/ 1178366 h 5477157"/>
                <a:gd name="connsiteX1466" fmla="*/ 1801276 w 4173281"/>
                <a:gd name="connsiteY1466" fmla="*/ 1175771 h 5477157"/>
                <a:gd name="connsiteX1467" fmla="*/ 1816849 w 4173281"/>
                <a:gd name="connsiteY1467" fmla="*/ 1191345 h 5477157"/>
                <a:gd name="connsiteX1468" fmla="*/ 1801276 w 4173281"/>
                <a:gd name="connsiteY1468" fmla="*/ 1206908 h 5477157"/>
                <a:gd name="connsiteX1469" fmla="*/ 1785703 w 4173281"/>
                <a:gd name="connsiteY1469" fmla="*/ 1191345 h 5477157"/>
                <a:gd name="connsiteX1470" fmla="*/ 1801276 w 4173281"/>
                <a:gd name="connsiteY1470" fmla="*/ 1175771 h 5477157"/>
                <a:gd name="connsiteX1471" fmla="*/ 1648141 w 4173281"/>
                <a:gd name="connsiteY1471" fmla="*/ 1162795 h 5477157"/>
                <a:gd name="connsiteX1472" fmla="*/ 1681884 w 4173281"/>
                <a:gd name="connsiteY1472" fmla="*/ 1196534 h 5477157"/>
                <a:gd name="connsiteX1473" fmla="*/ 1648141 w 4173281"/>
                <a:gd name="connsiteY1473" fmla="*/ 1230266 h 5477157"/>
                <a:gd name="connsiteX1474" fmla="*/ 1614401 w 4173281"/>
                <a:gd name="connsiteY1474" fmla="*/ 1196534 h 5477157"/>
                <a:gd name="connsiteX1475" fmla="*/ 1648141 w 4173281"/>
                <a:gd name="connsiteY1475" fmla="*/ 1162795 h 5477157"/>
                <a:gd name="connsiteX1476" fmla="*/ 2504657 w 4173281"/>
                <a:gd name="connsiteY1476" fmla="*/ 1095302 h 5477157"/>
                <a:gd name="connsiteX1477" fmla="*/ 2457939 w 4173281"/>
                <a:gd name="connsiteY1477" fmla="*/ 1118660 h 5477157"/>
                <a:gd name="connsiteX1478" fmla="*/ 2455341 w 4173281"/>
                <a:gd name="connsiteY1478" fmla="*/ 1126447 h 5477157"/>
                <a:gd name="connsiteX1479" fmla="*/ 2476105 w 4173281"/>
                <a:gd name="connsiteY1479" fmla="*/ 1142021 h 5477157"/>
                <a:gd name="connsiteX1480" fmla="*/ 2496870 w 4173281"/>
                <a:gd name="connsiteY1480" fmla="*/ 1121257 h 5477157"/>
                <a:gd name="connsiteX1481" fmla="*/ 2504657 w 4173281"/>
                <a:gd name="connsiteY1481" fmla="*/ 1095302 h 5477157"/>
                <a:gd name="connsiteX1482" fmla="*/ 2120521 w 4173281"/>
                <a:gd name="connsiteY1482" fmla="*/ 1082333 h 5477157"/>
                <a:gd name="connsiteX1483" fmla="*/ 2164646 w 4173281"/>
                <a:gd name="connsiteY1483" fmla="*/ 1126456 h 5477157"/>
                <a:gd name="connsiteX1484" fmla="*/ 2120521 w 4173281"/>
                <a:gd name="connsiteY1484" fmla="*/ 1170579 h 5477157"/>
                <a:gd name="connsiteX1485" fmla="*/ 2076399 w 4173281"/>
                <a:gd name="connsiteY1485" fmla="*/ 1126456 h 5477157"/>
                <a:gd name="connsiteX1486" fmla="*/ 2120521 w 4173281"/>
                <a:gd name="connsiteY1486" fmla="*/ 1082333 h 5477157"/>
                <a:gd name="connsiteX1487" fmla="*/ 2356713 w 4173281"/>
                <a:gd name="connsiteY1487" fmla="*/ 1071941 h 5477157"/>
                <a:gd name="connsiteX1488" fmla="*/ 2359309 w 4173281"/>
                <a:gd name="connsiteY1488" fmla="*/ 1084920 h 5477157"/>
                <a:gd name="connsiteX1489" fmla="*/ 2359309 w 4173281"/>
                <a:gd name="connsiteY1489" fmla="*/ 1090111 h 5477157"/>
                <a:gd name="connsiteX1490" fmla="*/ 2364500 w 4173281"/>
                <a:gd name="connsiteY1490" fmla="*/ 1090111 h 5477157"/>
                <a:gd name="connsiteX1491" fmla="*/ 2369691 w 4173281"/>
                <a:gd name="connsiteY1491" fmla="*/ 1090111 h 5477157"/>
                <a:gd name="connsiteX1492" fmla="*/ 2356713 w 4173281"/>
                <a:gd name="connsiteY1492" fmla="*/ 1071941 h 5477157"/>
                <a:gd name="connsiteX1493" fmla="*/ 1448289 w 4173281"/>
                <a:gd name="connsiteY1493" fmla="*/ 1048590 h 5477157"/>
                <a:gd name="connsiteX1494" fmla="*/ 1507987 w 4173281"/>
                <a:gd name="connsiteY1494" fmla="*/ 1108285 h 5477157"/>
                <a:gd name="connsiteX1495" fmla="*/ 1448289 w 4173281"/>
                <a:gd name="connsiteY1495" fmla="*/ 1167984 h 5477157"/>
                <a:gd name="connsiteX1496" fmla="*/ 1388594 w 4173281"/>
                <a:gd name="connsiteY1496" fmla="*/ 1108285 h 5477157"/>
                <a:gd name="connsiteX1497" fmla="*/ 1448289 w 4173281"/>
                <a:gd name="connsiteY1497" fmla="*/ 1048590 h 5477157"/>
                <a:gd name="connsiteX1498" fmla="*/ 2143882 w 4173281"/>
                <a:gd name="connsiteY1498" fmla="*/ 1017444 h 5477157"/>
                <a:gd name="connsiteX1499" fmla="*/ 2175028 w 4173281"/>
                <a:gd name="connsiteY1499" fmla="*/ 1048590 h 5477157"/>
                <a:gd name="connsiteX1500" fmla="*/ 2143882 w 4173281"/>
                <a:gd name="connsiteY1500" fmla="*/ 1079736 h 5477157"/>
                <a:gd name="connsiteX1501" fmla="*/ 2112736 w 4173281"/>
                <a:gd name="connsiteY1501" fmla="*/ 1048590 h 5477157"/>
                <a:gd name="connsiteX1502" fmla="*/ 2143882 w 4173281"/>
                <a:gd name="connsiteY1502" fmla="*/ 1017444 h 5477157"/>
                <a:gd name="connsiteX1503" fmla="*/ 2564352 w 4173281"/>
                <a:gd name="connsiteY1503" fmla="*/ 999266 h 5477157"/>
                <a:gd name="connsiteX1504" fmla="*/ 2548780 w 4173281"/>
                <a:gd name="connsiteY1504" fmla="*/ 1004458 h 5477157"/>
                <a:gd name="connsiteX1505" fmla="*/ 2533206 w 4173281"/>
                <a:gd name="connsiteY1505" fmla="*/ 1001863 h 5477157"/>
                <a:gd name="connsiteX1506" fmla="*/ 2535803 w 4173281"/>
                <a:gd name="connsiteY1506" fmla="*/ 1022627 h 5477157"/>
                <a:gd name="connsiteX1507" fmla="*/ 2551376 w 4173281"/>
                <a:gd name="connsiteY1507" fmla="*/ 1038201 h 5477157"/>
                <a:gd name="connsiteX1508" fmla="*/ 2548780 w 4173281"/>
                <a:gd name="connsiteY1508" fmla="*/ 1045986 h 5477157"/>
                <a:gd name="connsiteX1509" fmla="*/ 2564352 w 4173281"/>
                <a:gd name="connsiteY1509" fmla="*/ 1069346 h 5477157"/>
                <a:gd name="connsiteX1510" fmla="*/ 2587713 w 4173281"/>
                <a:gd name="connsiteY1510" fmla="*/ 1077131 h 5477157"/>
                <a:gd name="connsiteX1511" fmla="*/ 2608477 w 4173281"/>
                <a:gd name="connsiteY1511" fmla="*/ 1056367 h 5477157"/>
                <a:gd name="connsiteX1512" fmla="*/ 2595498 w 4173281"/>
                <a:gd name="connsiteY1512" fmla="*/ 1017436 h 5477157"/>
                <a:gd name="connsiteX1513" fmla="*/ 2564352 w 4173281"/>
                <a:gd name="connsiteY1513" fmla="*/ 999266 h 5477157"/>
                <a:gd name="connsiteX1514" fmla="*/ 1876544 w 4173281"/>
                <a:gd name="connsiteY1514" fmla="*/ 983701 h 5477157"/>
                <a:gd name="connsiteX1515" fmla="*/ 1931050 w 4173281"/>
                <a:gd name="connsiteY1515" fmla="*/ 1033014 h 5477157"/>
                <a:gd name="connsiteX1516" fmla="*/ 1925859 w 4173281"/>
                <a:gd name="connsiteY1516" fmla="*/ 1058970 h 5477157"/>
                <a:gd name="connsiteX1517" fmla="*/ 1936241 w 4173281"/>
                <a:gd name="connsiteY1517" fmla="*/ 1077140 h 5477157"/>
                <a:gd name="connsiteX1518" fmla="*/ 1982960 w 4173281"/>
                <a:gd name="connsiteY1518" fmla="*/ 1058970 h 5477157"/>
                <a:gd name="connsiteX1519" fmla="*/ 2050443 w 4173281"/>
                <a:gd name="connsiteY1519" fmla="*/ 1126453 h 5477157"/>
                <a:gd name="connsiteX1520" fmla="*/ 1982960 w 4173281"/>
                <a:gd name="connsiteY1520" fmla="*/ 1193936 h 5477157"/>
                <a:gd name="connsiteX1521" fmla="*/ 1918072 w 4173281"/>
                <a:gd name="connsiteY1521" fmla="*/ 1136835 h 5477157"/>
                <a:gd name="connsiteX1522" fmla="*/ 1892117 w 4173281"/>
                <a:gd name="connsiteY1522" fmla="*/ 1144623 h 5477157"/>
                <a:gd name="connsiteX1523" fmla="*/ 1845398 w 4173281"/>
                <a:gd name="connsiteY1523" fmla="*/ 1097903 h 5477157"/>
                <a:gd name="connsiteX1524" fmla="*/ 1847995 w 4173281"/>
                <a:gd name="connsiteY1524" fmla="*/ 1084925 h 5477157"/>
                <a:gd name="connsiteX1525" fmla="*/ 1822040 w 4173281"/>
                <a:gd name="connsiteY1525" fmla="*/ 1038206 h 5477157"/>
                <a:gd name="connsiteX1526" fmla="*/ 1876544 w 4173281"/>
                <a:gd name="connsiteY1526" fmla="*/ 983701 h 5477157"/>
                <a:gd name="connsiteX1527" fmla="*/ 2146479 w 4173281"/>
                <a:gd name="connsiteY1527" fmla="*/ 869498 h 5477157"/>
                <a:gd name="connsiteX1528" fmla="*/ 2182816 w 4173281"/>
                <a:gd name="connsiteY1528" fmla="*/ 905835 h 5477157"/>
                <a:gd name="connsiteX1529" fmla="*/ 2146479 w 4173281"/>
                <a:gd name="connsiteY1529" fmla="*/ 942172 h 5477157"/>
                <a:gd name="connsiteX1530" fmla="*/ 2110142 w 4173281"/>
                <a:gd name="connsiteY1530" fmla="*/ 905835 h 5477157"/>
                <a:gd name="connsiteX1531" fmla="*/ 2146479 w 4173281"/>
                <a:gd name="connsiteY1531" fmla="*/ 869498 h 5477157"/>
                <a:gd name="connsiteX1532" fmla="*/ 1629973 w 4173281"/>
                <a:gd name="connsiteY1532" fmla="*/ 864308 h 5477157"/>
                <a:gd name="connsiteX1533" fmla="*/ 1689671 w 4173281"/>
                <a:gd name="connsiteY1533" fmla="*/ 924003 h 5477157"/>
                <a:gd name="connsiteX1534" fmla="*/ 1629973 w 4173281"/>
                <a:gd name="connsiteY1534" fmla="*/ 983701 h 5477157"/>
                <a:gd name="connsiteX1535" fmla="*/ 1570278 w 4173281"/>
                <a:gd name="connsiteY1535" fmla="*/ 924003 h 5477157"/>
                <a:gd name="connsiteX1536" fmla="*/ 1629973 w 4173281"/>
                <a:gd name="connsiteY1536" fmla="*/ 864308 h 5477157"/>
                <a:gd name="connsiteX1537" fmla="*/ 2297015 w 4173281"/>
                <a:gd name="connsiteY1537" fmla="*/ 853923 h 5477157"/>
                <a:gd name="connsiteX1538" fmla="*/ 2330758 w 4173281"/>
                <a:gd name="connsiteY1538" fmla="*/ 887664 h 5477157"/>
                <a:gd name="connsiteX1539" fmla="*/ 2297015 w 4173281"/>
                <a:gd name="connsiteY1539" fmla="*/ 921406 h 5477157"/>
                <a:gd name="connsiteX1540" fmla="*/ 2263275 w 4173281"/>
                <a:gd name="connsiteY1540" fmla="*/ 887664 h 5477157"/>
                <a:gd name="connsiteX1541" fmla="*/ 2297015 w 4173281"/>
                <a:gd name="connsiteY1541" fmla="*/ 853923 h 5477157"/>
                <a:gd name="connsiteX1542" fmla="*/ 2421598 w 4173281"/>
                <a:gd name="connsiteY1542" fmla="*/ 827975 h 5477157"/>
                <a:gd name="connsiteX1543" fmla="*/ 2455341 w 4173281"/>
                <a:gd name="connsiteY1543" fmla="*/ 861715 h 5477157"/>
                <a:gd name="connsiteX1544" fmla="*/ 2421598 w 4173281"/>
                <a:gd name="connsiteY1544" fmla="*/ 895459 h 5477157"/>
                <a:gd name="connsiteX1545" fmla="*/ 2387858 w 4173281"/>
                <a:gd name="connsiteY1545" fmla="*/ 861715 h 5477157"/>
                <a:gd name="connsiteX1546" fmla="*/ 2421598 w 4173281"/>
                <a:gd name="connsiteY1546" fmla="*/ 827975 h 5477157"/>
                <a:gd name="connsiteX1547" fmla="*/ 1954408 w 4173281"/>
                <a:gd name="connsiteY1547" fmla="*/ 814987 h 5477157"/>
                <a:gd name="connsiteX1548" fmla="*/ 2019297 w 4173281"/>
                <a:gd name="connsiteY1548" fmla="*/ 879876 h 5477157"/>
                <a:gd name="connsiteX1549" fmla="*/ 1954408 w 4173281"/>
                <a:gd name="connsiteY1549" fmla="*/ 944762 h 5477157"/>
                <a:gd name="connsiteX1550" fmla="*/ 1889522 w 4173281"/>
                <a:gd name="connsiteY1550" fmla="*/ 879876 h 5477157"/>
                <a:gd name="connsiteX1551" fmla="*/ 1954408 w 4173281"/>
                <a:gd name="connsiteY1551" fmla="*/ 814987 h 5477157"/>
                <a:gd name="connsiteX1552" fmla="*/ 2582522 w 4173281"/>
                <a:gd name="connsiteY1552" fmla="*/ 812390 h 5477157"/>
                <a:gd name="connsiteX1553" fmla="*/ 2579926 w 4173281"/>
                <a:gd name="connsiteY1553" fmla="*/ 814988 h 5477157"/>
                <a:gd name="connsiteX1554" fmla="*/ 2585116 w 4173281"/>
                <a:gd name="connsiteY1554" fmla="*/ 825370 h 5477157"/>
                <a:gd name="connsiteX1555" fmla="*/ 2592904 w 4173281"/>
                <a:gd name="connsiteY1555" fmla="*/ 822773 h 5477157"/>
                <a:gd name="connsiteX1556" fmla="*/ 2582522 w 4173281"/>
                <a:gd name="connsiteY1556" fmla="*/ 812390 h 5477157"/>
                <a:gd name="connsiteX1557" fmla="*/ 1321107 w 4173281"/>
                <a:gd name="connsiteY1557" fmla="*/ 716367 h 5477157"/>
                <a:gd name="connsiteX1558" fmla="*/ 1339277 w 4173281"/>
                <a:gd name="connsiteY1558" fmla="*/ 734536 h 5477157"/>
                <a:gd name="connsiteX1559" fmla="*/ 1321107 w 4173281"/>
                <a:gd name="connsiteY1559" fmla="*/ 752704 h 5477157"/>
                <a:gd name="connsiteX1560" fmla="*/ 1302940 w 4173281"/>
                <a:gd name="connsiteY1560" fmla="*/ 734536 h 5477157"/>
                <a:gd name="connsiteX1561" fmla="*/ 1321107 w 4173281"/>
                <a:gd name="connsiteY1561" fmla="*/ 716367 h 5477157"/>
                <a:gd name="connsiteX1562" fmla="*/ 2042658 w 4173281"/>
                <a:gd name="connsiteY1562" fmla="*/ 690413 h 5477157"/>
                <a:gd name="connsiteX1563" fmla="*/ 2063422 w 4173281"/>
                <a:gd name="connsiteY1563" fmla="*/ 711178 h 5477157"/>
                <a:gd name="connsiteX1564" fmla="*/ 2042658 w 4173281"/>
                <a:gd name="connsiteY1564" fmla="*/ 731942 h 5477157"/>
                <a:gd name="connsiteX1565" fmla="*/ 2021894 w 4173281"/>
                <a:gd name="connsiteY1565" fmla="*/ 711178 h 5477157"/>
                <a:gd name="connsiteX1566" fmla="*/ 2042658 w 4173281"/>
                <a:gd name="connsiteY1566" fmla="*/ 690413 h 5477157"/>
                <a:gd name="connsiteX1567" fmla="*/ 2486487 w 4173281"/>
                <a:gd name="connsiteY1567" fmla="*/ 648876 h 5477157"/>
                <a:gd name="connsiteX1568" fmla="*/ 2496870 w 4173281"/>
                <a:gd name="connsiteY1568" fmla="*/ 661852 h 5477157"/>
                <a:gd name="connsiteX1569" fmla="*/ 2504657 w 4173281"/>
                <a:gd name="connsiteY1569" fmla="*/ 648876 h 5477157"/>
                <a:gd name="connsiteX1570" fmla="*/ 2494275 w 4173281"/>
                <a:gd name="connsiteY1570" fmla="*/ 648876 h 5477157"/>
                <a:gd name="connsiteX1571" fmla="*/ 2439769 w 4173281"/>
                <a:gd name="connsiteY1571" fmla="*/ 620323 h 5477157"/>
                <a:gd name="connsiteX1572" fmla="*/ 2398240 w 4173281"/>
                <a:gd name="connsiteY1572" fmla="*/ 643684 h 5477157"/>
                <a:gd name="connsiteX1573" fmla="*/ 2398240 w 4173281"/>
                <a:gd name="connsiteY1573" fmla="*/ 651469 h 5477157"/>
                <a:gd name="connsiteX1574" fmla="*/ 2398240 w 4173281"/>
                <a:gd name="connsiteY1574" fmla="*/ 659257 h 5477157"/>
                <a:gd name="connsiteX1575" fmla="*/ 2403431 w 4173281"/>
                <a:gd name="connsiteY1575" fmla="*/ 661852 h 5477157"/>
                <a:gd name="connsiteX1576" fmla="*/ 2406029 w 4173281"/>
                <a:gd name="connsiteY1576" fmla="*/ 661852 h 5477157"/>
                <a:gd name="connsiteX1577" fmla="*/ 2429386 w 4173281"/>
                <a:gd name="connsiteY1577" fmla="*/ 669639 h 5477157"/>
                <a:gd name="connsiteX1578" fmla="*/ 2437175 w 4173281"/>
                <a:gd name="connsiteY1578" fmla="*/ 664448 h 5477157"/>
                <a:gd name="connsiteX1579" fmla="*/ 2468320 w 4173281"/>
                <a:gd name="connsiteY1579" fmla="*/ 646278 h 5477157"/>
                <a:gd name="connsiteX1580" fmla="*/ 2439769 w 4173281"/>
                <a:gd name="connsiteY1580" fmla="*/ 620323 h 5477157"/>
                <a:gd name="connsiteX1581" fmla="*/ 2470915 w 4173281"/>
                <a:gd name="connsiteY1581" fmla="*/ 521695 h 5477157"/>
                <a:gd name="connsiteX1582" fmla="*/ 2470915 w 4173281"/>
                <a:gd name="connsiteY1582" fmla="*/ 529482 h 5477157"/>
                <a:gd name="connsiteX1583" fmla="*/ 2476105 w 4173281"/>
                <a:gd name="connsiteY1583" fmla="*/ 524291 h 5477157"/>
                <a:gd name="connsiteX1584" fmla="*/ 2470915 w 4173281"/>
                <a:gd name="connsiteY1584" fmla="*/ 521695 h 5477157"/>
                <a:gd name="connsiteX1585" fmla="*/ 2138690 w 4173281"/>
                <a:gd name="connsiteY1585" fmla="*/ 480177 h 5477157"/>
                <a:gd name="connsiteX1586" fmla="*/ 2195791 w 4173281"/>
                <a:gd name="connsiteY1586" fmla="*/ 537278 h 5477157"/>
                <a:gd name="connsiteX1587" fmla="*/ 2138690 w 4173281"/>
                <a:gd name="connsiteY1587" fmla="*/ 594379 h 5477157"/>
                <a:gd name="connsiteX1588" fmla="*/ 2081589 w 4173281"/>
                <a:gd name="connsiteY1588" fmla="*/ 537278 h 5477157"/>
                <a:gd name="connsiteX1589" fmla="*/ 2138690 w 4173281"/>
                <a:gd name="connsiteY1589" fmla="*/ 480177 h 5477157"/>
                <a:gd name="connsiteX1590" fmla="*/ 1858377 w 4173281"/>
                <a:gd name="connsiteY1590" fmla="*/ 462004 h 5477157"/>
                <a:gd name="connsiteX1591" fmla="*/ 1954411 w 4173281"/>
                <a:gd name="connsiteY1591" fmla="*/ 558036 h 5477157"/>
                <a:gd name="connsiteX1592" fmla="*/ 1858377 w 4173281"/>
                <a:gd name="connsiteY1592" fmla="*/ 654070 h 5477157"/>
                <a:gd name="connsiteX1593" fmla="*/ 1762345 w 4173281"/>
                <a:gd name="connsiteY1593" fmla="*/ 558036 h 5477157"/>
                <a:gd name="connsiteX1594" fmla="*/ 1858377 w 4173281"/>
                <a:gd name="connsiteY1594" fmla="*/ 462004 h 5477157"/>
                <a:gd name="connsiteX1595" fmla="*/ 3410634 w 4173281"/>
                <a:gd name="connsiteY1595" fmla="*/ 304663 h 5477157"/>
                <a:gd name="connsiteX1596" fmla="*/ 3395471 w 4173281"/>
                <a:gd name="connsiteY1596" fmla="*/ 315002 h 5477157"/>
                <a:gd name="connsiteX1597" fmla="*/ 3398505 w 4173281"/>
                <a:gd name="connsiteY1597" fmla="*/ 317498 h 5477157"/>
                <a:gd name="connsiteX1598" fmla="*/ 3413055 w 4173281"/>
                <a:gd name="connsiteY1598" fmla="*/ 310104 h 5477157"/>
                <a:gd name="connsiteX1599" fmla="*/ 3437191 w 4173281"/>
                <a:gd name="connsiteY1599" fmla="*/ 245232 h 5477157"/>
                <a:gd name="connsiteX1600" fmla="*/ 3432039 w 4173281"/>
                <a:gd name="connsiteY1600" fmla="*/ 278068 h 5477157"/>
                <a:gd name="connsiteX1601" fmla="*/ 3455626 w 4173281"/>
                <a:gd name="connsiteY1601" fmla="*/ 284642 h 5477157"/>
                <a:gd name="connsiteX1602" fmla="*/ 3457544 w 4173281"/>
                <a:gd name="connsiteY1602" fmla="*/ 289474 h 5477157"/>
                <a:gd name="connsiteX1603" fmla="*/ 3483311 w 4173281"/>
                <a:gd name="connsiteY1603" fmla="*/ 278673 h 5477157"/>
                <a:gd name="connsiteX1604" fmla="*/ 3447530 w 4173281"/>
                <a:gd name="connsiteY1604" fmla="*/ 260393 h 5477157"/>
                <a:gd name="connsiteX1605" fmla="*/ 3437191 w 4173281"/>
                <a:gd name="connsiteY1605" fmla="*/ 245232 h 5477157"/>
                <a:gd name="connsiteX1606" fmla="*/ 2354116 w 4173281"/>
                <a:gd name="connsiteY1606" fmla="*/ 23367 h 5477157"/>
                <a:gd name="connsiteX1607" fmla="*/ 2372286 w 4173281"/>
                <a:gd name="connsiteY1607" fmla="*/ 41534 h 5477157"/>
                <a:gd name="connsiteX1608" fmla="*/ 2354116 w 4173281"/>
                <a:gd name="connsiteY1608" fmla="*/ 59705 h 5477157"/>
                <a:gd name="connsiteX1609" fmla="*/ 2335949 w 4173281"/>
                <a:gd name="connsiteY1609" fmla="*/ 41534 h 5477157"/>
                <a:gd name="connsiteX1610" fmla="*/ 2354116 w 4173281"/>
                <a:gd name="connsiteY1610" fmla="*/ 23367 h 5477157"/>
                <a:gd name="connsiteX1611" fmla="*/ 2465724 w 4173281"/>
                <a:gd name="connsiteY1611" fmla="*/ 12985 h 5477157"/>
                <a:gd name="connsiteX1612" fmla="*/ 2486488 w 4173281"/>
                <a:gd name="connsiteY1612" fmla="*/ 33750 h 5477157"/>
                <a:gd name="connsiteX1613" fmla="*/ 2465724 w 4173281"/>
                <a:gd name="connsiteY1613" fmla="*/ 54514 h 5477157"/>
                <a:gd name="connsiteX1614" fmla="*/ 2444960 w 4173281"/>
                <a:gd name="connsiteY1614" fmla="*/ 33750 h 5477157"/>
                <a:gd name="connsiteX1615" fmla="*/ 2465724 w 4173281"/>
                <a:gd name="connsiteY1615" fmla="*/ 12985 h 5477157"/>
                <a:gd name="connsiteX1616" fmla="*/ 2624051 w 4173281"/>
                <a:gd name="connsiteY1616" fmla="*/ 0 h 5477157"/>
                <a:gd name="connsiteX1617" fmla="*/ 2662981 w 4173281"/>
                <a:gd name="connsiteY1617" fmla="*/ 25955 h 5477157"/>
                <a:gd name="connsiteX1618" fmla="*/ 2696724 w 4173281"/>
                <a:gd name="connsiteY1618" fmla="*/ 49313 h 5477157"/>
                <a:gd name="connsiteX1619" fmla="*/ 2720082 w 4173281"/>
                <a:gd name="connsiteY1619" fmla="*/ 41529 h 5477157"/>
                <a:gd name="connsiteX1620" fmla="*/ 2761610 w 4173281"/>
                <a:gd name="connsiteY1620" fmla="*/ 83056 h 5477157"/>
                <a:gd name="connsiteX1621" fmla="*/ 2748634 w 4173281"/>
                <a:gd name="connsiteY1621" fmla="*/ 111606 h 5477157"/>
                <a:gd name="connsiteX1622" fmla="*/ 2764206 w 4173281"/>
                <a:gd name="connsiteY1622" fmla="*/ 132370 h 5477157"/>
                <a:gd name="connsiteX1623" fmla="*/ 2774589 w 4173281"/>
                <a:gd name="connsiteY1623" fmla="*/ 132370 h 5477157"/>
                <a:gd name="connsiteX1624" fmla="*/ 2805735 w 4173281"/>
                <a:gd name="connsiteY1624" fmla="*/ 140157 h 5477157"/>
                <a:gd name="connsiteX1625" fmla="*/ 2891385 w 4173281"/>
                <a:gd name="connsiteY1625" fmla="*/ 90841 h 5477157"/>
                <a:gd name="connsiteX1626" fmla="*/ 2982228 w 4173281"/>
                <a:gd name="connsiteY1626" fmla="*/ 153134 h 5477157"/>
                <a:gd name="connsiteX1627" fmla="*/ 3034139 w 4173281"/>
                <a:gd name="connsiteY1627" fmla="*/ 199852 h 5477157"/>
                <a:gd name="connsiteX1628" fmla="*/ 3083452 w 4173281"/>
                <a:gd name="connsiteY1628" fmla="*/ 262144 h 5477157"/>
                <a:gd name="connsiteX1629" fmla="*/ 3085039 w 4173281"/>
                <a:gd name="connsiteY1629" fmla="*/ 261711 h 5477157"/>
                <a:gd name="connsiteX1630" fmla="*/ 3077717 w 4173281"/>
                <a:gd name="connsiteY1630" fmla="*/ 241917 h 5477157"/>
                <a:gd name="connsiteX1631" fmla="*/ 3091413 w 4173281"/>
                <a:gd name="connsiteY1631" fmla="*/ 213137 h 5477157"/>
                <a:gd name="connsiteX1632" fmla="*/ 3150083 w 4173281"/>
                <a:gd name="connsiteY1632" fmla="*/ 215778 h 5477157"/>
                <a:gd name="connsiteX1633" fmla="*/ 3159280 w 4173281"/>
                <a:gd name="connsiteY1633" fmla="*/ 235941 h 5477157"/>
                <a:gd name="connsiteX1634" fmla="*/ 3158084 w 4173281"/>
                <a:gd name="connsiteY1634" fmla="*/ 249853 h 5477157"/>
                <a:gd name="connsiteX1635" fmla="*/ 3184758 w 4173281"/>
                <a:gd name="connsiteY1635" fmla="*/ 254845 h 5477157"/>
                <a:gd name="connsiteX1636" fmla="*/ 3201437 w 4173281"/>
                <a:gd name="connsiteY1636" fmla="*/ 265183 h 5477157"/>
                <a:gd name="connsiteX1637" fmla="*/ 3205472 w 4173281"/>
                <a:gd name="connsiteY1637" fmla="*/ 265807 h 5477157"/>
                <a:gd name="connsiteX1638" fmla="*/ 3245789 w 4173281"/>
                <a:gd name="connsiteY1638" fmla="*/ 293572 h 5477157"/>
                <a:gd name="connsiteX1639" fmla="*/ 3271062 w 4173281"/>
                <a:gd name="connsiteY1639" fmla="*/ 344310 h 5477157"/>
                <a:gd name="connsiteX1640" fmla="*/ 3280808 w 4173281"/>
                <a:gd name="connsiteY1640" fmla="*/ 331890 h 5477157"/>
                <a:gd name="connsiteX1641" fmla="*/ 3324048 w 4173281"/>
                <a:gd name="connsiteY1641" fmla="*/ 309952 h 5477157"/>
                <a:gd name="connsiteX1642" fmla="*/ 3318796 w 4173281"/>
                <a:gd name="connsiteY1642" fmla="*/ 304206 h 5477157"/>
                <a:gd name="connsiteX1643" fmla="*/ 3305347 w 4173281"/>
                <a:gd name="connsiteY1643" fmla="*/ 235625 h 5477157"/>
                <a:gd name="connsiteX1644" fmla="*/ 3263921 w 4173281"/>
                <a:gd name="connsiteY1644" fmla="*/ 217225 h 5477157"/>
                <a:gd name="connsiteX1645" fmla="*/ 3267716 w 4173281"/>
                <a:gd name="connsiteY1645" fmla="*/ 132889 h 5477157"/>
                <a:gd name="connsiteX1646" fmla="*/ 3352054 w 4173281"/>
                <a:gd name="connsiteY1646" fmla="*/ 136682 h 5477157"/>
                <a:gd name="connsiteX1647" fmla="*/ 3364247 w 4173281"/>
                <a:gd name="connsiteY1647" fmla="*/ 192347 h 5477157"/>
                <a:gd name="connsiteX1648" fmla="*/ 3414758 w 4173281"/>
                <a:gd name="connsiteY1648" fmla="*/ 212989 h 5477157"/>
                <a:gd name="connsiteX1649" fmla="*/ 3421597 w 4173281"/>
                <a:gd name="connsiteY1649" fmla="*/ 224322 h 5477157"/>
                <a:gd name="connsiteX1650" fmla="*/ 3444816 w 4173281"/>
                <a:gd name="connsiteY1650" fmla="*/ 157391 h 5477157"/>
                <a:gd name="connsiteX1651" fmla="*/ 3463813 w 4173281"/>
                <a:gd name="connsiteY1651" fmla="*/ 143549 h 5477157"/>
                <a:gd name="connsiteX1652" fmla="*/ 3429719 w 4173281"/>
                <a:gd name="connsiteY1652" fmla="*/ 125481 h 5477157"/>
                <a:gd name="connsiteX1653" fmla="*/ 3433349 w 4173281"/>
                <a:gd name="connsiteY1653" fmla="*/ 44809 h 5477157"/>
                <a:gd name="connsiteX1654" fmla="*/ 3514020 w 4173281"/>
                <a:gd name="connsiteY1654" fmla="*/ 48439 h 5477157"/>
                <a:gd name="connsiteX1655" fmla="*/ 3510390 w 4173281"/>
                <a:gd name="connsiteY1655" fmla="*/ 129111 h 5477157"/>
                <a:gd name="connsiteX1656" fmla="*/ 3502726 w 4173281"/>
                <a:gd name="connsiteY1656" fmla="*/ 136115 h 5477157"/>
                <a:gd name="connsiteX1657" fmla="*/ 3556739 w 4173281"/>
                <a:gd name="connsiteY1657" fmla="*/ 160589 h 5477157"/>
                <a:gd name="connsiteX1658" fmla="*/ 3575936 w 4173281"/>
                <a:gd name="connsiteY1658" fmla="*/ 223918 h 5477157"/>
                <a:gd name="connsiteX1659" fmla="*/ 3592218 w 4173281"/>
                <a:gd name="connsiteY1659" fmla="*/ 224420 h 5477157"/>
                <a:gd name="connsiteX1660" fmla="*/ 3605253 w 4173281"/>
                <a:gd name="connsiteY1660" fmla="*/ 233486 h 5477157"/>
                <a:gd name="connsiteX1661" fmla="*/ 3638818 w 4173281"/>
                <a:gd name="connsiteY1661" fmla="*/ 222467 h 5477157"/>
                <a:gd name="connsiteX1662" fmla="*/ 3679222 w 4173281"/>
                <a:gd name="connsiteY1662" fmla="*/ 213284 h 5477157"/>
                <a:gd name="connsiteX1663" fmla="*/ 3678059 w 4173281"/>
                <a:gd name="connsiteY1663" fmla="*/ 210140 h 5477157"/>
                <a:gd name="connsiteX1664" fmla="*/ 3691754 w 4173281"/>
                <a:gd name="connsiteY1664" fmla="*/ 181363 h 5477157"/>
                <a:gd name="connsiteX1665" fmla="*/ 3750425 w 4173281"/>
                <a:gd name="connsiteY1665" fmla="*/ 184003 h 5477157"/>
                <a:gd name="connsiteX1666" fmla="*/ 3757751 w 4173281"/>
                <a:gd name="connsiteY1666" fmla="*/ 198974 h 5477157"/>
                <a:gd name="connsiteX1667" fmla="*/ 3808565 w 4173281"/>
                <a:gd name="connsiteY1667" fmla="*/ 193717 h 5477157"/>
                <a:gd name="connsiteX1668" fmla="*/ 3955620 w 4173281"/>
                <a:gd name="connsiteY1668" fmla="*/ 247305 h 5477157"/>
                <a:gd name="connsiteX1669" fmla="*/ 3531793 w 4173281"/>
                <a:gd name="connsiteY1669" fmla="*/ 723370 h 5477157"/>
                <a:gd name="connsiteX1670" fmla="*/ 3318958 w 4173281"/>
                <a:gd name="connsiteY1670" fmla="*/ 822215 h 5477157"/>
                <a:gd name="connsiteX1671" fmla="*/ 3240086 w 4173281"/>
                <a:gd name="connsiteY1671" fmla="*/ 848106 h 5477157"/>
                <a:gd name="connsiteX1672" fmla="*/ 2599862 w 4173281"/>
                <a:gd name="connsiteY1672" fmla="*/ 4372410 h 5477157"/>
                <a:gd name="connsiteX1673" fmla="*/ 2694314 w 4173281"/>
                <a:gd name="connsiteY1673" fmla="*/ 4443373 h 5477157"/>
                <a:gd name="connsiteX1674" fmla="*/ 2698789 w 4173281"/>
                <a:gd name="connsiteY1674" fmla="*/ 4444290 h 5477157"/>
                <a:gd name="connsiteX1675" fmla="*/ 2725758 w 4173281"/>
                <a:gd name="connsiteY1675" fmla="*/ 4462498 h 5477157"/>
                <a:gd name="connsiteX1676" fmla="*/ 2731814 w 4173281"/>
                <a:gd name="connsiteY1676" fmla="*/ 4471546 h 5477157"/>
                <a:gd name="connsiteX1677" fmla="*/ 2778431 w 4173281"/>
                <a:gd name="connsiteY1677" fmla="*/ 4506570 h 5477157"/>
                <a:gd name="connsiteX1678" fmla="*/ 2758077 w 4173281"/>
                <a:gd name="connsiteY1678" fmla="*/ 4510299 h 5477157"/>
                <a:gd name="connsiteX1679" fmla="*/ 2745838 w 4173281"/>
                <a:gd name="connsiteY1679" fmla="*/ 4503002 h 5477157"/>
                <a:gd name="connsiteX1680" fmla="*/ 2748793 w 4173281"/>
                <a:gd name="connsiteY1680" fmla="*/ 4520573 h 5477157"/>
                <a:gd name="connsiteX1681" fmla="*/ 2743215 w 4173281"/>
                <a:gd name="connsiteY1681" fmla="*/ 4547932 h 5477157"/>
                <a:gd name="connsiteX1682" fmla="*/ 2743757 w 4173281"/>
                <a:gd name="connsiteY1682" fmla="*/ 4547308 h 5477157"/>
                <a:gd name="connsiteX1683" fmla="*/ 2787590 w 4173281"/>
                <a:gd name="connsiteY1683" fmla="*/ 4530391 h 5477157"/>
                <a:gd name="connsiteX1684" fmla="*/ 2811538 w 4173281"/>
                <a:gd name="connsiteY1684" fmla="*/ 4531444 h 5477157"/>
                <a:gd name="connsiteX1685" fmla="*/ 2905023 w 4173281"/>
                <a:gd name="connsiteY1685" fmla="*/ 4601679 h 5477157"/>
                <a:gd name="connsiteX1686" fmla="*/ 2895177 w 4173281"/>
                <a:gd name="connsiteY1686" fmla="*/ 4612115 h 5477157"/>
                <a:gd name="connsiteX1687" fmla="*/ 2894687 w 4173281"/>
                <a:gd name="connsiteY1687" fmla="*/ 4638579 h 5477157"/>
                <a:gd name="connsiteX1688" fmla="*/ 2920320 w 4173281"/>
                <a:gd name="connsiteY1688" fmla="*/ 4618626 h 5477157"/>
                <a:gd name="connsiteX1689" fmla="*/ 2926277 w 4173281"/>
                <a:gd name="connsiteY1689" fmla="*/ 4617649 h 5477157"/>
                <a:gd name="connsiteX1690" fmla="*/ 3121844 w 4173281"/>
                <a:gd name="connsiteY1690" fmla="*/ 4764578 h 5477157"/>
                <a:gd name="connsiteX1691" fmla="*/ 3116317 w 4173281"/>
                <a:gd name="connsiteY1691" fmla="*/ 4766906 h 5477157"/>
                <a:gd name="connsiteX1692" fmla="*/ 3115761 w 4173281"/>
                <a:gd name="connsiteY1692" fmla="*/ 4769439 h 5477157"/>
                <a:gd name="connsiteX1693" fmla="*/ 3117183 w 4173281"/>
                <a:gd name="connsiteY1693" fmla="*/ 4775066 h 5477157"/>
                <a:gd name="connsiteX1694" fmla="*/ 3153479 w 4173281"/>
                <a:gd name="connsiteY1694" fmla="*/ 4818568 h 5477157"/>
                <a:gd name="connsiteX1695" fmla="*/ 3155388 w 4173281"/>
                <a:gd name="connsiteY1695" fmla="*/ 4826339 h 5477157"/>
                <a:gd name="connsiteX1696" fmla="*/ 3214056 w 4173281"/>
                <a:gd name="connsiteY1696" fmla="*/ 4837569 h 5477157"/>
                <a:gd name="connsiteX1697" fmla="*/ 3213817 w 4173281"/>
                <a:gd name="connsiteY1697" fmla="*/ 4806410 h 5477157"/>
                <a:gd name="connsiteX1698" fmla="*/ 3252320 w 4173281"/>
                <a:gd name="connsiteY1698" fmla="*/ 4779826 h 5477157"/>
                <a:gd name="connsiteX1699" fmla="*/ 3286494 w 4173281"/>
                <a:gd name="connsiteY1699" fmla="*/ 4757101 h 5477157"/>
                <a:gd name="connsiteX1700" fmla="*/ 3287890 w 4173281"/>
                <a:gd name="connsiteY1700" fmla="*/ 4732520 h 5477157"/>
                <a:gd name="connsiteX1701" fmla="*/ 3341824 w 4173281"/>
                <a:gd name="connsiteY1701" fmla="*/ 4709275 h 5477157"/>
                <a:gd name="connsiteX1702" fmla="*/ 3355425 w 4173281"/>
                <a:gd name="connsiteY1702" fmla="*/ 4723422 h 5477157"/>
                <a:gd name="connsiteX1703" fmla="*/ 3356251 w 4173281"/>
                <a:gd name="connsiteY1703" fmla="*/ 4722506 h 5477157"/>
                <a:gd name="connsiteX1704" fmla="*/ 3379538 w 4173281"/>
                <a:gd name="connsiteY1704" fmla="*/ 4717513 h 5477157"/>
                <a:gd name="connsiteX1705" fmla="*/ 3415221 w 4173281"/>
                <a:gd name="connsiteY1705" fmla="*/ 4697240 h 5477157"/>
                <a:gd name="connsiteX1706" fmla="*/ 3418337 w 4173281"/>
                <a:gd name="connsiteY1706" fmla="*/ 4672817 h 5477157"/>
                <a:gd name="connsiteX1707" fmla="*/ 3473767 w 4173281"/>
                <a:gd name="connsiteY1707" fmla="*/ 4653410 h 5477157"/>
                <a:gd name="connsiteX1708" fmla="*/ 3493864 w 4173281"/>
                <a:gd name="connsiteY1708" fmla="*/ 4677485 h 5477157"/>
                <a:gd name="connsiteX1709" fmla="*/ 3497776 w 4173281"/>
                <a:gd name="connsiteY1709" fmla="*/ 4676714 h 5477157"/>
                <a:gd name="connsiteX1710" fmla="*/ 3582551 w 4173281"/>
                <a:gd name="connsiteY1710" fmla="*/ 4778649 h 5477157"/>
                <a:gd name="connsiteX1711" fmla="*/ 3593256 w 4173281"/>
                <a:gd name="connsiteY1711" fmla="*/ 4765034 h 5477157"/>
                <a:gd name="connsiteX1712" fmla="*/ 3623517 w 4173281"/>
                <a:gd name="connsiteY1712" fmla="*/ 4750794 h 5477157"/>
                <a:gd name="connsiteX1713" fmla="*/ 3621867 w 4173281"/>
                <a:gd name="connsiteY1713" fmla="*/ 4718315 h 5477157"/>
                <a:gd name="connsiteX1714" fmla="*/ 3670369 w 4173281"/>
                <a:gd name="connsiteY1714" fmla="*/ 4701335 h 5477157"/>
                <a:gd name="connsiteX1715" fmla="*/ 3687350 w 4173281"/>
                <a:gd name="connsiteY1715" fmla="*/ 4749837 h 5477157"/>
                <a:gd name="connsiteX1716" fmla="*/ 3679381 w 4173281"/>
                <a:gd name="connsiteY1716" fmla="*/ 4760402 h 5477157"/>
                <a:gd name="connsiteX1717" fmla="*/ 3705201 w 4173281"/>
                <a:gd name="connsiteY1717" fmla="*/ 4856369 h 5477157"/>
                <a:gd name="connsiteX1718" fmla="*/ 3694983 w 4173281"/>
                <a:gd name="connsiteY1718" fmla="*/ 4871611 h 5477157"/>
                <a:gd name="connsiteX1719" fmla="*/ 3727375 w 4173281"/>
                <a:gd name="connsiteY1719" fmla="*/ 4864160 h 5477157"/>
                <a:gd name="connsiteX1720" fmla="*/ 3724689 w 4173281"/>
                <a:gd name="connsiteY1720" fmla="*/ 4839823 h 5477157"/>
                <a:gd name="connsiteX1721" fmla="*/ 3759333 w 4173281"/>
                <a:gd name="connsiteY1721" fmla="*/ 4827693 h 5477157"/>
                <a:gd name="connsiteX1722" fmla="*/ 3771462 w 4173281"/>
                <a:gd name="connsiteY1722" fmla="*/ 4862337 h 5477157"/>
                <a:gd name="connsiteX1723" fmla="*/ 3760030 w 4173281"/>
                <a:gd name="connsiteY1723" fmla="*/ 4874117 h 5477157"/>
                <a:gd name="connsiteX1724" fmla="*/ 3775273 w 4173281"/>
                <a:gd name="connsiteY1724" fmla="*/ 4884337 h 5477157"/>
                <a:gd name="connsiteX1725" fmla="*/ 3780817 w 4173281"/>
                <a:gd name="connsiteY1725" fmla="*/ 4866841 h 5477157"/>
                <a:gd name="connsiteX1726" fmla="*/ 3782894 w 4173281"/>
                <a:gd name="connsiteY1726" fmla="*/ 4850556 h 5477157"/>
                <a:gd name="connsiteX1727" fmla="*/ 3797788 w 4173281"/>
                <a:gd name="connsiteY1727" fmla="*/ 4837564 h 5477157"/>
                <a:gd name="connsiteX1728" fmla="*/ 3882497 w 4173281"/>
                <a:gd name="connsiteY1728" fmla="*/ 4803805 h 5477157"/>
                <a:gd name="connsiteX1729" fmla="*/ 3905557 w 4173281"/>
                <a:gd name="connsiteY1729" fmla="*/ 4810352 h 5477157"/>
                <a:gd name="connsiteX1730" fmla="*/ 3980324 w 4173281"/>
                <a:gd name="connsiteY1730" fmla="*/ 4900254 h 5477157"/>
                <a:gd name="connsiteX1731" fmla="*/ 3968337 w 4173281"/>
                <a:gd name="connsiteY1731" fmla="*/ 4908138 h 5477157"/>
                <a:gd name="connsiteX1732" fmla="*/ 3961757 w 4173281"/>
                <a:gd name="connsiteY1732" fmla="*/ 4933776 h 5477157"/>
                <a:gd name="connsiteX1733" fmla="*/ 3991300 w 4173281"/>
                <a:gd name="connsiteY1733" fmla="*/ 4920272 h 5477157"/>
                <a:gd name="connsiteX1734" fmla="*/ 3997323 w 4173281"/>
                <a:gd name="connsiteY1734" fmla="*/ 4920695 h 5477157"/>
                <a:gd name="connsiteX1735" fmla="*/ 4153733 w 4173281"/>
                <a:gd name="connsiteY1735" fmla="*/ 5108764 h 5477157"/>
                <a:gd name="connsiteX1736" fmla="*/ 4147819 w 4173281"/>
                <a:gd name="connsiteY1736" fmla="*/ 5109755 h 5477157"/>
                <a:gd name="connsiteX1737" fmla="*/ 4146694 w 4173281"/>
                <a:gd name="connsiteY1737" fmla="*/ 5112092 h 5477157"/>
                <a:gd name="connsiteX1738" fmla="*/ 4146779 w 4173281"/>
                <a:gd name="connsiteY1738" fmla="*/ 5117895 h 5477157"/>
                <a:gd name="connsiteX1739" fmla="*/ 4163506 w 4173281"/>
                <a:gd name="connsiteY1739" fmla="*/ 5226768 h 5477157"/>
                <a:gd name="connsiteX1740" fmla="*/ 4151037 w 4173281"/>
                <a:gd name="connsiteY1740" fmla="*/ 5246689 h 5477157"/>
                <a:gd name="connsiteX1741" fmla="*/ 4144456 w 4173281"/>
                <a:gd name="connsiteY1741" fmla="*/ 5272327 h 5477157"/>
                <a:gd name="connsiteX1742" fmla="*/ 4043987 w 4173281"/>
                <a:gd name="connsiteY1742" fmla="*/ 5307502 h 5477157"/>
                <a:gd name="connsiteX1743" fmla="*/ 4003708 w 4173281"/>
                <a:gd name="connsiteY1743" fmla="*/ 5253546 h 5477157"/>
                <a:gd name="connsiteX1744" fmla="*/ 3974947 w 4173281"/>
                <a:gd name="connsiteY1744" fmla="*/ 5193613 h 5477157"/>
                <a:gd name="connsiteX1745" fmla="*/ 3970269 w 4173281"/>
                <a:gd name="connsiteY1745" fmla="*/ 5191362 h 5477157"/>
                <a:gd name="connsiteX1746" fmla="*/ 3950261 w 4173281"/>
                <a:gd name="connsiteY1746" fmla="*/ 5173087 h 5477157"/>
                <a:gd name="connsiteX1747" fmla="*/ 3917264 w 4173281"/>
                <a:gd name="connsiteY1747" fmla="*/ 5181115 h 5477157"/>
                <a:gd name="connsiteX1748" fmla="*/ 3971528 w 4173281"/>
                <a:gd name="connsiteY1748" fmla="*/ 5246363 h 5477157"/>
                <a:gd name="connsiteX1749" fmla="*/ 3965614 w 4173281"/>
                <a:gd name="connsiteY1749" fmla="*/ 5247354 h 5477157"/>
                <a:gd name="connsiteX1750" fmla="*/ 3964489 w 4173281"/>
                <a:gd name="connsiteY1750" fmla="*/ 5249691 h 5477157"/>
                <a:gd name="connsiteX1751" fmla="*/ 3964574 w 4173281"/>
                <a:gd name="connsiteY1751" fmla="*/ 5255494 h 5477157"/>
                <a:gd name="connsiteX1752" fmla="*/ 3981301 w 4173281"/>
                <a:gd name="connsiteY1752" fmla="*/ 5364367 h 5477157"/>
                <a:gd name="connsiteX1753" fmla="*/ 3968832 w 4173281"/>
                <a:gd name="connsiteY1753" fmla="*/ 5384288 h 5477157"/>
                <a:gd name="connsiteX1754" fmla="*/ 3962251 w 4173281"/>
                <a:gd name="connsiteY1754" fmla="*/ 5409926 h 5477157"/>
                <a:gd name="connsiteX1755" fmla="*/ 3890733 w 4173281"/>
                <a:gd name="connsiteY1755" fmla="*/ 5452466 h 5477157"/>
                <a:gd name="connsiteX1756" fmla="*/ 3870615 w 4173281"/>
                <a:gd name="connsiteY1756" fmla="*/ 5447348 h 5477157"/>
                <a:gd name="connsiteX1757" fmla="*/ 3865810 w 4173281"/>
                <a:gd name="connsiteY1757" fmla="*/ 5454712 h 5477157"/>
                <a:gd name="connsiteX1758" fmla="*/ 3784375 w 4173281"/>
                <a:gd name="connsiteY1758" fmla="*/ 5471822 h 5477157"/>
                <a:gd name="connsiteX1759" fmla="*/ 3740413 w 4173281"/>
                <a:gd name="connsiteY1759" fmla="*/ 5420823 h 5477157"/>
                <a:gd name="connsiteX1760" fmla="*/ 3707522 w 4173281"/>
                <a:gd name="connsiteY1760" fmla="*/ 5363053 h 5477157"/>
                <a:gd name="connsiteX1761" fmla="*/ 3702698 w 4173281"/>
                <a:gd name="connsiteY1761" fmla="*/ 5361135 h 5477157"/>
                <a:gd name="connsiteX1762" fmla="*/ 3681458 w 4173281"/>
                <a:gd name="connsiteY1762" fmla="*/ 5344307 h 5477157"/>
                <a:gd name="connsiteX1763" fmla="*/ 3592304 w 4173281"/>
                <a:gd name="connsiteY1763" fmla="*/ 5350755 h 5477157"/>
                <a:gd name="connsiteX1764" fmla="*/ 3585071 w 4173281"/>
                <a:gd name="connsiteY1764" fmla="*/ 5347879 h 5477157"/>
                <a:gd name="connsiteX1765" fmla="*/ 3581727 w 4173281"/>
                <a:gd name="connsiteY1765" fmla="*/ 5363308 h 5477157"/>
                <a:gd name="connsiteX1766" fmla="*/ 3527792 w 4173281"/>
                <a:gd name="connsiteY1766" fmla="*/ 5386552 h 5477157"/>
                <a:gd name="connsiteX1767" fmla="*/ 3504549 w 4173281"/>
                <a:gd name="connsiteY1767" fmla="*/ 5332618 h 5477157"/>
                <a:gd name="connsiteX1768" fmla="*/ 3539683 w 4173281"/>
                <a:gd name="connsiteY1768" fmla="*/ 5307484 h 5477157"/>
                <a:gd name="connsiteX1769" fmla="*/ 3532743 w 4173281"/>
                <a:gd name="connsiteY1769" fmla="*/ 5212549 h 5477157"/>
                <a:gd name="connsiteX1770" fmla="*/ 3567353 w 4173281"/>
                <a:gd name="connsiteY1770" fmla="*/ 5167657 h 5477157"/>
                <a:gd name="connsiteX1771" fmla="*/ 3554864 w 4173281"/>
                <a:gd name="connsiteY1771" fmla="*/ 5164950 h 5477157"/>
                <a:gd name="connsiteX1772" fmla="*/ 3551336 w 4173281"/>
                <a:gd name="connsiteY1772" fmla="*/ 5180442 h 5477157"/>
                <a:gd name="connsiteX1773" fmla="*/ 3471657 w 4173281"/>
                <a:gd name="connsiteY1773" fmla="*/ 5208338 h 5477157"/>
                <a:gd name="connsiteX1774" fmla="*/ 3457652 w 4173281"/>
                <a:gd name="connsiteY1774" fmla="*/ 5197568 h 5477157"/>
                <a:gd name="connsiteX1775" fmla="*/ 3459711 w 4173281"/>
                <a:gd name="connsiteY1775" fmla="*/ 5206553 h 5477157"/>
                <a:gd name="connsiteX1776" fmla="*/ 3456142 w 4173281"/>
                <a:gd name="connsiteY1776" fmla="*/ 5229574 h 5477157"/>
                <a:gd name="connsiteX1777" fmla="*/ 3378614 w 4173281"/>
                <a:gd name="connsiteY1777" fmla="*/ 5262987 h 5477157"/>
                <a:gd name="connsiteX1778" fmla="*/ 3345199 w 4173281"/>
                <a:gd name="connsiteY1778" fmla="*/ 5185457 h 5477157"/>
                <a:gd name="connsiteX1779" fmla="*/ 3389953 w 4173281"/>
                <a:gd name="connsiteY1779" fmla="*/ 5150182 h 5477157"/>
                <a:gd name="connsiteX1780" fmla="*/ 3382248 w 4173281"/>
                <a:gd name="connsiteY1780" fmla="*/ 5124774 h 5477157"/>
                <a:gd name="connsiteX1781" fmla="*/ 3384800 w 4173281"/>
                <a:gd name="connsiteY1781" fmla="*/ 5107200 h 5477157"/>
                <a:gd name="connsiteX1782" fmla="*/ 3381584 w 4173281"/>
                <a:gd name="connsiteY1782" fmla="*/ 5111482 h 5477157"/>
                <a:gd name="connsiteX1783" fmla="*/ 3339363 w 4173281"/>
                <a:gd name="connsiteY1783" fmla="*/ 5132804 h 5477157"/>
                <a:gd name="connsiteX1784" fmla="*/ 3331801 w 4173281"/>
                <a:gd name="connsiteY1784" fmla="*/ 5134649 h 5477157"/>
                <a:gd name="connsiteX1785" fmla="*/ 3338012 w 4173281"/>
                <a:gd name="connsiteY1785" fmla="*/ 5149163 h 5477157"/>
                <a:gd name="connsiteX1786" fmla="*/ 3307510 w 4173281"/>
                <a:gd name="connsiteY1786" fmla="*/ 5199351 h 5477157"/>
                <a:gd name="connsiteX1787" fmla="*/ 3257322 w 4173281"/>
                <a:gd name="connsiteY1787" fmla="*/ 5168848 h 5477157"/>
                <a:gd name="connsiteX1788" fmla="*/ 3258569 w 4173281"/>
                <a:gd name="connsiteY1788" fmla="*/ 5151854 h 5477157"/>
                <a:gd name="connsiteX1789" fmla="*/ 3227050 w 4173281"/>
                <a:gd name="connsiteY1789" fmla="*/ 5152440 h 5477157"/>
                <a:gd name="connsiteX1790" fmla="*/ 3195089 w 4173281"/>
                <a:gd name="connsiteY1790" fmla="*/ 5078281 h 5477157"/>
                <a:gd name="connsiteX1791" fmla="*/ 3207462 w 4173281"/>
                <a:gd name="connsiteY1791" fmla="*/ 5059459 h 5477157"/>
                <a:gd name="connsiteX1792" fmla="*/ 3211728 w 4173281"/>
                <a:gd name="connsiteY1792" fmla="*/ 5056565 h 5477157"/>
                <a:gd name="connsiteX1793" fmla="*/ 3210759 w 4173281"/>
                <a:gd name="connsiteY1793" fmla="*/ 5054641 h 5477157"/>
                <a:gd name="connsiteX1794" fmla="*/ 3212970 w 4173281"/>
                <a:gd name="connsiteY1794" fmla="*/ 4997999 h 5477157"/>
                <a:gd name="connsiteX1795" fmla="*/ 3198456 w 4173281"/>
                <a:gd name="connsiteY1795" fmla="*/ 5004210 h 5477157"/>
                <a:gd name="connsiteX1796" fmla="*/ 3149993 w 4173281"/>
                <a:gd name="connsiteY1796" fmla="*/ 5002677 h 5477157"/>
                <a:gd name="connsiteX1797" fmla="*/ 3151838 w 4173281"/>
                <a:gd name="connsiteY1797" fmla="*/ 5010240 h 5477157"/>
                <a:gd name="connsiteX1798" fmla="*/ 3130685 w 4173281"/>
                <a:gd name="connsiteY1798" fmla="*/ 5076849 h 5477157"/>
                <a:gd name="connsiteX1799" fmla="*/ 3158178 w 4173281"/>
                <a:gd name="connsiteY1799" fmla="*/ 5112888 h 5477157"/>
                <a:gd name="connsiteX1800" fmla="*/ 3159310 w 4173281"/>
                <a:gd name="connsiteY1800" fmla="*/ 5136864 h 5477157"/>
                <a:gd name="connsiteX1801" fmla="*/ 3158743 w 4173281"/>
                <a:gd name="connsiteY1801" fmla="*/ 5138428 h 5477157"/>
                <a:gd name="connsiteX1802" fmla="*/ 3175530 w 4173281"/>
                <a:gd name="connsiteY1802" fmla="*/ 5134831 h 5477157"/>
                <a:gd name="connsiteX1803" fmla="*/ 3258586 w 4173281"/>
                <a:gd name="connsiteY1803" fmla="*/ 5217887 h 5477157"/>
                <a:gd name="connsiteX1804" fmla="*/ 3178127 w 4173281"/>
                <a:gd name="connsiteY1804" fmla="*/ 5300943 h 5477157"/>
                <a:gd name="connsiteX1805" fmla="*/ 3204082 w 4173281"/>
                <a:gd name="connsiteY1805" fmla="*/ 5345065 h 5477157"/>
                <a:gd name="connsiteX1806" fmla="*/ 3149575 w 4173281"/>
                <a:gd name="connsiteY1806" fmla="*/ 5399572 h 5477157"/>
                <a:gd name="connsiteX1807" fmla="*/ 3097665 w 4173281"/>
                <a:gd name="connsiteY1807" fmla="*/ 5360638 h 5477157"/>
                <a:gd name="connsiteX1808" fmla="*/ 3095071 w 4173281"/>
                <a:gd name="connsiteY1808" fmla="*/ 5347662 h 5477157"/>
                <a:gd name="connsiteX1809" fmla="*/ 3097665 w 4173281"/>
                <a:gd name="connsiteY1809" fmla="*/ 5337280 h 5477157"/>
                <a:gd name="connsiteX1810" fmla="*/ 3102856 w 4173281"/>
                <a:gd name="connsiteY1810" fmla="*/ 5321707 h 5477157"/>
                <a:gd name="connsiteX1811" fmla="*/ 3100262 w 4173281"/>
                <a:gd name="connsiteY1811" fmla="*/ 5321707 h 5477157"/>
                <a:gd name="connsiteX1812" fmla="*/ 3037970 w 4173281"/>
                <a:gd name="connsiteY1812" fmla="*/ 5373617 h 5477157"/>
                <a:gd name="connsiteX1813" fmla="*/ 2973081 w 4173281"/>
                <a:gd name="connsiteY1813" fmla="*/ 5308728 h 5477157"/>
                <a:gd name="connsiteX1814" fmla="*/ 2973081 w 4173281"/>
                <a:gd name="connsiteY1814" fmla="*/ 5300943 h 5477157"/>
                <a:gd name="connsiteX1815" fmla="*/ 2947126 w 4173281"/>
                <a:gd name="connsiteY1815" fmla="*/ 5272391 h 5477157"/>
                <a:gd name="connsiteX1816" fmla="*/ 2897813 w 4173281"/>
                <a:gd name="connsiteY1816" fmla="*/ 5215290 h 5477157"/>
                <a:gd name="connsiteX1817" fmla="*/ 2908943 w 4173281"/>
                <a:gd name="connsiteY1817" fmla="*/ 5181607 h 5477157"/>
                <a:gd name="connsiteX1818" fmla="*/ 2893565 w 4173281"/>
                <a:gd name="connsiteY1818" fmla="*/ 5180658 h 5477157"/>
                <a:gd name="connsiteX1819" fmla="*/ 2867385 w 4173281"/>
                <a:gd name="connsiteY1819" fmla="*/ 5161122 h 5477157"/>
                <a:gd name="connsiteX1820" fmla="*/ 2858674 w 4173281"/>
                <a:gd name="connsiteY1820" fmla="*/ 5142730 h 5477157"/>
                <a:gd name="connsiteX1821" fmla="*/ 2852411 w 4173281"/>
                <a:gd name="connsiteY1821" fmla="*/ 5158419 h 5477157"/>
                <a:gd name="connsiteX1822" fmla="*/ 2846657 w 4173281"/>
                <a:gd name="connsiteY1822" fmla="*/ 5204852 h 5477157"/>
                <a:gd name="connsiteX1823" fmla="*/ 2788088 w 4173281"/>
                <a:gd name="connsiteY1823" fmla="*/ 5209199 h 5477157"/>
                <a:gd name="connsiteX1824" fmla="*/ 2783742 w 4173281"/>
                <a:gd name="connsiteY1824" fmla="*/ 5150630 h 5477157"/>
                <a:gd name="connsiteX1825" fmla="*/ 2795875 w 4173281"/>
                <a:gd name="connsiteY1825" fmla="*/ 5140529 h 5477157"/>
                <a:gd name="connsiteX1826" fmla="*/ 2803260 w 4173281"/>
                <a:gd name="connsiteY1826" fmla="*/ 5116058 h 5477157"/>
                <a:gd name="connsiteX1827" fmla="*/ 2813699 w 4173281"/>
                <a:gd name="connsiteY1827" fmla="*/ 5107920 h 5477157"/>
                <a:gd name="connsiteX1828" fmla="*/ 2805292 w 4173281"/>
                <a:gd name="connsiteY1828" fmla="*/ 5093821 h 5477157"/>
                <a:gd name="connsiteX1829" fmla="*/ 2783600 w 4173281"/>
                <a:gd name="connsiteY1829" fmla="*/ 5099114 h 5477157"/>
                <a:gd name="connsiteX1830" fmla="*/ 2755240 w 4173281"/>
                <a:gd name="connsiteY1830" fmla="*/ 5110648 h 5477157"/>
                <a:gd name="connsiteX1831" fmla="*/ 2754207 w 4173281"/>
                <a:gd name="connsiteY1831" fmla="*/ 5110316 h 5477157"/>
                <a:gd name="connsiteX1832" fmla="*/ 2753966 w 4173281"/>
                <a:gd name="connsiteY1832" fmla="*/ 5114164 h 5477157"/>
                <a:gd name="connsiteX1833" fmla="*/ 2746428 w 4173281"/>
                <a:gd name="connsiteY1833" fmla="*/ 5136424 h 5477157"/>
                <a:gd name="connsiteX1834" fmla="*/ 2745937 w 4173281"/>
                <a:gd name="connsiteY1834" fmla="*/ 5162888 h 5477157"/>
                <a:gd name="connsiteX1835" fmla="*/ 2686157 w 4173281"/>
                <a:gd name="connsiteY1835" fmla="*/ 5220775 h 5477157"/>
                <a:gd name="connsiteX1836" fmla="*/ 2661016 w 4173281"/>
                <a:gd name="connsiteY1836" fmla="*/ 5220363 h 5477157"/>
                <a:gd name="connsiteX1837" fmla="*/ 2653735 w 4173281"/>
                <a:gd name="connsiteY1837" fmla="*/ 5233893 h 5477157"/>
                <a:gd name="connsiteX1838" fmla="*/ 2600457 w 4173281"/>
                <a:gd name="connsiteY1838" fmla="*/ 5259929 h 5477157"/>
                <a:gd name="connsiteX1839" fmla="*/ 2608322 w 4173281"/>
                <a:gd name="connsiteY1839" fmla="*/ 5266707 h 5477157"/>
                <a:gd name="connsiteX1840" fmla="*/ 2614298 w 4173281"/>
                <a:gd name="connsiteY1840" fmla="*/ 5347239 h 5477157"/>
                <a:gd name="connsiteX1841" fmla="*/ 2533766 w 4173281"/>
                <a:gd name="connsiteY1841" fmla="*/ 5353215 h 5477157"/>
                <a:gd name="connsiteX1842" fmla="*/ 2527790 w 4173281"/>
                <a:gd name="connsiteY1842" fmla="*/ 5272683 h 5477157"/>
                <a:gd name="connsiteX1843" fmla="*/ 2561344 w 4173281"/>
                <a:gd name="connsiteY1843" fmla="*/ 5253630 h 5477157"/>
                <a:gd name="connsiteX1844" fmla="*/ 2541952 w 4173281"/>
                <a:gd name="connsiteY1844" fmla="*/ 5240347 h 5477157"/>
                <a:gd name="connsiteX1845" fmla="*/ 2516795 w 4173281"/>
                <a:gd name="connsiteY1845" fmla="*/ 5174119 h 5477157"/>
                <a:gd name="connsiteX1846" fmla="*/ 2510289 w 4173281"/>
                <a:gd name="connsiteY1846" fmla="*/ 5185647 h 5477157"/>
                <a:gd name="connsiteX1847" fmla="*/ 2460400 w 4173281"/>
                <a:gd name="connsiteY1847" fmla="*/ 5207750 h 5477157"/>
                <a:gd name="connsiteX1848" fmla="*/ 2449833 w 4173281"/>
                <a:gd name="connsiteY1848" fmla="*/ 5263747 h 5477157"/>
                <a:gd name="connsiteX1849" fmla="*/ 2365640 w 4173281"/>
                <a:gd name="connsiteY1849" fmla="*/ 5269992 h 5477157"/>
                <a:gd name="connsiteX1850" fmla="*/ 2359392 w 4173281"/>
                <a:gd name="connsiteY1850" fmla="*/ 5185802 h 5477157"/>
                <a:gd name="connsiteX1851" fmla="*/ 2378150 w 4173281"/>
                <a:gd name="connsiteY1851" fmla="*/ 5171987 h 5477157"/>
                <a:gd name="connsiteX1852" fmla="*/ 2380231 w 4173281"/>
                <a:gd name="connsiteY1852" fmla="*/ 5171443 h 5477157"/>
                <a:gd name="connsiteX1853" fmla="*/ 2363021 w 4173281"/>
                <a:gd name="connsiteY1853" fmla="*/ 5159616 h 5477157"/>
                <a:gd name="connsiteX1854" fmla="*/ 2357621 w 4173281"/>
                <a:gd name="connsiteY1854" fmla="*/ 5128206 h 5477157"/>
                <a:gd name="connsiteX1855" fmla="*/ 2388224 w 4173281"/>
                <a:gd name="connsiteY1855" fmla="*/ 5097717 h 5477157"/>
                <a:gd name="connsiteX1856" fmla="*/ 2375666 w 4173281"/>
                <a:gd name="connsiteY1856" fmla="*/ 5072429 h 5477157"/>
                <a:gd name="connsiteX1857" fmla="*/ 2372935 w 4173281"/>
                <a:gd name="connsiteY1857" fmla="*/ 5070695 h 5477157"/>
                <a:gd name="connsiteX1858" fmla="*/ 2362832 w 4173281"/>
                <a:gd name="connsiteY1858" fmla="*/ 5058563 h 5477157"/>
                <a:gd name="connsiteX1859" fmla="*/ 2339046 w 4173281"/>
                <a:gd name="connsiteY1859" fmla="*/ 5110016 h 5477157"/>
                <a:gd name="connsiteX1860" fmla="*/ 2251671 w 4173281"/>
                <a:gd name="connsiteY1860" fmla="*/ 5147786 h 5477157"/>
                <a:gd name="connsiteX1861" fmla="*/ 2245645 w 4173281"/>
                <a:gd name="connsiteY1861" fmla="*/ 5190562 h 5477157"/>
                <a:gd name="connsiteX1862" fmla="*/ 2187076 w 4173281"/>
                <a:gd name="connsiteY1862" fmla="*/ 5194909 h 5477157"/>
                <a:gd name="connsiteX1863" fmla="*/ 2182730 w 4173281"/>
                <a:gd name="connsiteY1863" fmla="*/ 5136340 h 5477157"/>
                <a:gd name="connsiteX1864" fmla="*/ 2194861 w 4173281"/>
                <a:gd name="connsiteY1864" fmla="*/ 5126237 h 5477157"/>
                <a:gd name="connsiteX1865" fmla="*/ 2188965 w 4173281"/>
                <a:gd name="connsiteY1865" fmla="*/ 5121155 h 5477157"/>
                <a:gd name="connsiteX1866" fmla="*/ 2153433 w 4173281"/>
                <a:gd name="connsiteY1866" fmla="*/ 5039134 h 5477157"/>
                <a:gd name="connsiteX1867" fmla="*/ 2128688 w 4173281"/>
                <a:gd name="connsiteY1867" fmla="*/ 5028089 h 5477157"/>
                <a:gd name="connsiteX1868" fmla="*/ 2124756 w 4173281"/>
                <a:gd name="connsiteY1868" fmla="*/ 5024700 h 5477157"/>
                <a:gd name="connsiteX1869" fmla="*/ 2058323 w 4173281"/>
                <a:gd name="connsiteY1869" fmla="*/ 5022268 h 5477157"/>
                <a:gd name="connsiteX1870" fmla="*/ 1992771 w 4173281"/>
                <a:gd name="connsiteY1870" fmla="*/ 5006890 h 5477157"/>
                <a:gd name="connsiteX1871" fmla="*/ 1966869 w 4173281"/>
                <a:gd name="connsiteY1871" fmla="*/ 4955441 h 5477157"/>
                <a:gd name="connsiteX1872" fmla="*/ 1968335 w 4173281"/>
                <a:gd name="connsiteY1872" fmla="*/ 4943061 h 5477157"/>
                <a:gd name="connsiteX1873" fmla="*/ 1936241 w 4173281"/>
                <a:gd name="connsiteY1873" fmla="*/ 4949616 h 5477157"/>
                <a:gd name="connsiteX1874" fmla="*/ 1881738 w 4173281"/>
                <a:gd name="connsiteY1874" fmla="*/ 4934042 h 5477157"/>
                <a:gd name="connsiteX1875" fmla="*/ 1847994 w 4173281"/>
                <a:gd name="connsiteY1875" fmla="*/ 4939234 h 5477157"/>
                <a:gd name="connsiteX1876" fmla="*/ 1816849 w 4173281"/>
                <a:gd name="connsiteY1876" fmla="*/ 4934042 h 5477157"/>
                <a:gd name="connsiteX1877" fmla="*/ 1764938 w 4173281"/>
                <a:gd name="connsiteY1877" fmla="*/ 4962595 h 5477157"/>
                <a:gd name="connsiteX1878" fmla="*/ 1757153 w 4173281"/>
                <a:gd name="connsiteY1878" fmla="*/ 4962595 h 5477157"/>
                <a:gd name="connsiteX1879" fmla="*/ 1741581 w 4173281"/>
                <a:gd name="connsiteY1879" fmla="*/ 4978167 h 5477157"/>
                <a:gd name="connsiteX1880" fmla="*/ 1689671 w 4173281"/>
                <a:gd name="connsiteY1880" fmla="*/ 5027481 h 5477157"/>
                <a:gd name="connsiteX1881" fmla="*/ 1663716 w 4173281"/>
                <a:gd name="connsiteY1881" fmla="*/ 5032672 h 5477157"/>
                <a:gd name="connsiteX1882" fmla="*/ 1629972 w 4173281"/>
                <a:gd name="connsiteY1882" fmla="*/ 5022290 h 5477157"/>
                <a:gd name="connsiteX1883" fmla="*/ 1606615 w 4173281"/>
                <a:gd name="connsiteY1883" fmla="*/ 5037863 h 5477157"/>
                <a:gd name="connsiteX1884" fmla="*/ 1583254 w 4173281"/>
                <a:gd name="connsiteY1884" fmla="*/ 5022290 h 5477157"/>
                <a:gd name="connsiteX1885" fmla="*/ 1572872 w 4173281"/>
                <a:gd name="connsiteY1885" fmla="*/ 5017098 h 5477157"/>
                <a:gd name="connsiteX1886" fmla="*/ 1562490 w 4173281"/>
                <a:gd name="connsiteY1886" fmla="*/ 5022290 h 5477157"/>
                <a:gd name="connsiteX1887" fmla="*/ 1546916 w 4173281"/>
                <a:gd name="connsiteY1887" fmla="*/ 5006717 h 5477157"/>
                <a:gd name="connsiteX1888" fmla="*/ 1557299 w 4173281"/>
                <a:gd name="connsiteY1888" fmla="*/ 4993741 h 5477157"/>
                <a:gd name="connsiteX1889" fmla="*/ 1554705 w 4173281"/>
                <a:gd name="connsiteY1889" fmla="*/ 4980762 h 5477157"/>
                <a:gd name="connsiteX1890" fmla="*/ 1554705 w 4173281"/>
                <a:gd name="connsiteY1890" fmla="*/ 4972977 h 5477157"/>
                <a:gd name="connsiteX1891" fmla="*/ 1471649 w 4173281"/>
                <a:gd name="connsiteY1891" fmla="*/ 5014504 h 5477157"/>
                <a:gd name="connsiteX1892" fmla="*/ 1378210 w 4173281"/>
                <a:gd name="connsiteY1892" fmla="*/ 4913279 h 5477157"/>
                <a:gd name="connsiteX1893" fmla="*/ 1411950 w 4173281"/>
                <a:gd name="connsiteY1893" fmla="*/ 4843201 h 5477157"/>
                <a:gd name="connsiteX1894" fmla="*/ 1409356 w 4173281"/>
                <a:gd name="connsiteY1894" fmla="*/ 4835414 h 5477157"/>
                <a:gd name="connsiteX1895" fmla="*/ 1430121 w 4173281"/>
                <a:gd name="connsiteY1895" fmla="*/ 4812055 h 5477157"/>
                <a:gd name="connsiteX1896" fmla="*/ 1424930 w 4173281"/>
                <a:gd name="connsiteY1896" fmla="*/ 4791291 h 5477157"/>
                <a:gd name="connsiteX1897" fmla="*/ 1424930 w 4173281"/>
                <a:gd name="connsiteY1897" fmla="*/ 4788695 h 5477157"/>
                <a:gd name="connsiteX1898" fmla="*/ 1422333 w 4173281"/>
                <a:gd name="connsiteY1898" fmla="*/ 4773122 h 5477157"/>
                <a:gd name="connsiteX1899" fmla="*/ 1495006 w 4173281"/>
                <a:gd name="connsiteY1899" fmla="*/ 4700448 h 5477157"/>
                <a:gd name="connsiteX1900" fmla="*/ 1567681 w 4173281"/>
                <a:gd name="connsiteY1900" fmla="*/ 4773122 h 5477157"/>
                <a:gd name="connsiteX1901" fmla="*/ 1562490 w 4173281"/>
                <a:gd name="connsiteY1901" fmla="*/ 4796483 h 5477157"/>
                <a:gd name="connsiteX1902" fmla="*/ 1575468 w 4173281"/>
                <a:gd name="connsiteY1902" fmla="*/ 4793885 h 5477157"/>
                <a:gd name="connsiteX1903" fmla="*/ 1658525 w 4173281"/>
                <a:gd name="connsiteY1903" fmla="*/ 4713427 h 5477157"/>
                <a:gd name="connsiteX1904" fmla="*/ 1728602 w 4173281"/>
                <a:gd name="connsiteY1904" fmla="*/ 4752358 h 5477157"/>
                <a:gd name="connsiteX1905" fmla="*/ 1754557 w 4173281"/>
                <a:gd name="connsiteY1905" fmla="*/ 4741975 h 5477157"/>
                <a:gd name="connsiteX1906" fmla="*/ 1793491 w 4173281"/>
                <a:gd name="connsiteY1906" fmla="*/ 4780910 h 5477157"/>
                <a:gd name="connsiteX1907" fmla="*/ 1790894 w 4173281"/>
                <a:gd name="connsiteY1907" fmla="*/ 4796483 h 5477157"/>
                <a:gd name="connsiteX1908" fmla="*/ 1793491 w 4173281"/>
                <a:gd name="connsiteY1908" fmla="*/ 4793885 h 5477157"/>
                <a:gd name="connsiteX1909" fmla="*/ 1845400 w 4173281"/>
                <a:gd name="connsiteY1909" fmla="*/ 4752358 h 5477157"/>
                <a:gd name="connsiteX1910" fmla="*/ 1881738 w 4173281"/>
                <a:gd name="connsiteY1910" fmla="*/ 4767930 h 5477157"/>
                <a:gd name="connsiteX1911" fmla="*/ 1920669 w 4173281"/>
                <a:gd name="connsiteY1911" fmla="*/ 4754955 h 5477157"/>
                <a:gd name="connsiteX1912" fmla="*/ 1915478 w 4173281"/>
                <a:gd name="connsiteY1912" fmla="*/ 4731594 h 5477157"/>
                <a:gd name="connsiteX1913" fmla="*/ 1938839 w 4173281"/>
                <a:gd name="connsiteY1913" fmla="*/ 4692663 h 5477157"/>
                <a:gd name="connsiteX1914" fmla="*/ 1936241 w 4173281"/>
                <a:gd name="connsiteY1914" fmla="*/ 4679684 h 5477157"/>
                <a:gd name="connsiteX1915" fmla="*/ 1936241 w 4173281"/>
                <a:gd name="connsiteY1915" fmla="*/ 4669302 h 5477157"/>
                <a:gd name="connsiteX1916" fmla="*/ 1933647 w 4173281"/>
                <a:gd name="connsiteY1916" fmla="*/ 4669302 h 5477157"/>
                <a:gd name="connsiteX1917" fmla="*/ 1912884 w 4173281"/>
                <a:gd name="connsiteY1917" fmla="*/ 4648538 h 5477157"/>
                <a:gd name="connsiteX1918" fmla="*/ 1933647 w 4173281"/>
                <a:gd name="connsiteY1918" fmla="*/ 4627773 h 5477157"/>
                <a:gd name="connsiteX1919" fmla="*/ 1954411 w 4173281"/>
                <a:gd name="connsiteY1919" fmla="*/ 4643347 h 5477157"/>
                <a:gd name="connsiteX1920" fmla="*/ 1959603 w 4173281"/>
                <a:gd name="connsiteY1920" fmla="*/ 4640753 h 5477157"/>
                <a:gd name="connsiteX1921" fmla="*/ 1959603 w 4173281"/>
                <a:gd name="connsiteY1921" fmla="*/ 4635562 h 5477157"/>
                <a:gd name="connsiteX1922" fmla="*/ 1975175 w 4173281"/>
                <a:gd name="connsiteY1922" fmla="*/ 4619988 h 5477157"/>
                <a:gd name="connsiteX1923" fmla="*/ 1977770 w 4173281"/>
                <a:gd name="connsiteY1923" fmla="*/ 4619988 h 5477157"/>
                <a:gd name="connsiteX1924" fmla="*/ 2034871 w 4173281"/>
                <a:gd name="connsiteY1924" fmla="*/ 4575863 h 5477157"/>
                <a:gd name="connsiteX1925" fmla="*/ 2027086 w 4173281"/>
                <a:gd name="connsiteY1925" fmla="*/ 4557697 h 5477157"/>
                <a:gd name="connsiteX1926" fmla="*/ 1990749 w 4173281"/>
                <a:gd name="connsiteY1926" fmla="*/ 4547315 h 5477157"/>
                <a:gd name="connsiteX1927" fmla="*/ 1990749 w 4173281"/>
                <a:gd name="connsiteY1927" fmla="*/ 4555100 h 5477157"/>
                <a:gd name="connsiteX1928" fmla="*/ 1993343 w 4173281"/>
                <a:gd name="connsiteY1928" fmla="*/ 4562887 h 5477157"/>
                <a:gd name="connsiteX1929" fmla="*/ 1980366 w 4173281"/>
                <a:gd name="connsiteY1929" fmla="*/ 4581055 h 5477157"/>
                <a:gd name="connsiteX1930" fmla="*/ 1897310 w 4173281"/>
                <a:gd name="connsiteY1930" fmla="*/ 4630371 h 5477157"/>
                <a:gd name="connsiteX1931" fmla="*/ 1894714 w 4173281"/>
                <a:gd name="connsiteY1931" fmla="*/ 4630371 h 5477157"/>
                <a:gd name="connsiteX1932" fmla="*/ 1884332 w 4173281"/>
                <a:gd name="connsiteY1932" fmla="*/ 4632965 h 5477157"/>
                <a:gd name="connsiteX1933" fmla="*/ 1866164 w 4173281"/>
                <a:gd name="connsiteY1933" fmla="*/ 4625179 h 5477157"/>
                <a:gd name="connsiteX1934" fmla="*/ 1845400 w 4173281"/>
                <a:gd name="connsiteY1934" fmla="*/ 4617392 h 5477157"/>
                <a:gd name="connsiteX1935" fmla="*/ 1847994 w 4173281"/>
                <a:gd name="connsiteY1935" fmla="*/ 4627773 h 5477157"/>
                <a:gd name="connsiteX1936" fmla="*/ 1835019 w 4173281"/>
                <a:gd name="connsiteY1936" fmla="*/ 4651134 h 5477157"/>
                <a:gd name="connsiteX1937" fmla="*/ 1858678 w 4173281"/>
                <a:gd name="connsiteY1937" fmla="*/ 4666044 h 5477157"/>
                <a:gd name="connsiteX1938" fmla="*/ 1863243 w 4173281"/>
                <a:gd name="connsiteY1938" fmla="*/ 4656000 h 5477157"/>
                <a:gd name="connsiteX1939" fmla="*/ 1873950 w 4173281"/>
                <a:gd name="connsiteY1939" fmla="*/ 4651134 h 5477157"/>
                <a:gd name="connsiteX1940" fmla="*/ 1889523 w 4173281"/>
                <a:gd name="connsiteY1940" fmla="*/ 4666707 h 5477157"/>
                <a:gd name="connsiteX1941" fmla="*/ 1873950 w 4173281"/>
                <a:gd name="connsiteY1941" fmla="*/ 4682280 h 5477157"/>
                <a:gd name="connsiteX1942" fmla="*/ 1863243 w 4173281"/>
                <a:gd name="connsiteY1942" fmla="*/ 4677413 h 5477157"/>
                <a:gd name="connsiteX1943" fmla="*/ 1861761 w 4173281"/>
                <a:gd name="connsiteY1943" fmla="*/ 4674153 h 5477157"/>
                <a:gd name="connsiteX1944" fmla="*/ 1868759 w 4173281"/>
                <a:gd name="connsiteY1944" fmla="*/ 4692663 h 5477157"/>
                <a:gd name="connsiteX1945" fmla="*/ 1858651 w 4173281"/>
                <a:gd name="connsiteY1945" fmla="*/ 4717524 h 5477157"/>
                <a:gd name="connsiteX1946" fmla="*/ 1866165 w 4173281"/>
                <a:gd name="connsiteY1946" fmla="*/ 4713426 h 5477157"/>
                <a:gd name="connsiteX1947" fmla="*/ 1881738 w 4173281"/>
                <a:gd name="connsiteY1947" fmla="*/ 4728999 h 5477157"/>
                <a:gd name="connsiteX1948" fmla="*/ 1866165 w 4173281"/>
                <a:gd name="connsiteY1948" fmla="*/ 4744572 h 5477157"/>
                <a:gd name="connsiteX1949" fmla="*/ 1850592 w 4173281"/>
                <a:gd name="connsiteY1949" fmla="*/ 4728999 h 5477157"/>
                <a:gd name="connsiteX1950" fmla="*/ 1853295 w 4173281"/>
                <a:gd name="connsiteY1950" fmla="*/ 4723593 h 5477157"/>
                <a:gd name="connsiteX1951" fmla="*/ 1827231 w 4173281"/>
                <a:gd name="connsiteY1951" fmla="*/ 4734190 h 5477157"/>
                <a:gd name="connsiteX1952" fmla="*/ 1785703 w 4173281"/>
                <a:gd name="connsiteY1952" fmla="*/ 4692663 h 5477157"/>
                <a:gd name="connsiteX1953" fmla="*/ 1811658 w 4173281"/>
                <a:gd name="connsiteY1953" fmla="*/ 4653728 h 5477157"/>
                <a:gd name="connsiteX1954" fmla="*/ 1793491 w 4173281"/>
                <a:gd name="connsiteY1954" fmla="*/ 4627773 h 5477157"/>
                <a:gd name="connsiteX1955" fmla="*/ 1822039 w 4173281"/>
                <a:gd name="connsiteY1955" fmla="*/ 4599224 h 5477157"/>
                <a:gd name="connsiteX1956" fmla="*/ 1827231 w 4173281"/>
                <a:gd name="connsiteY1956" fmla="*/ 4599224 h 5477157"/>
                <a:gd name="connsiteX1957" fmla="*/ 1803873 w 4173281"/>
                <a:gd name="connsiteY1957" fmla="*/ 4557697 h 5477157"/>
                <a:gd name="connsiteX1958" fmla="*/ 1777918 w 4173281"/>
                <a:gd name="connsiteY1958" fmla="*/ 4568078 h 5477157"/>
                <a:gd name="connsiteX1959" fmla="*/ 1744175 w 4173281"/>
                <a:gd name="connsiteY1959" fmla="*/ 4547315 h 5477157"/>
                <a:gd name="connsiteX1960" fmla="*/ 1728602 w 4173281"/>
                <a:gd name="connsiteY1960" fmla="*/ 4549909 h 5477157"/>
                <a:gd name="connsiteX1961" fmla="*/ 1694862 w 4173281"/>
                <a:gd name="connsiteY1961" fmla="*/ 4516168 h 5477157"/>
                <a:gd name="connsiteX1962" fmla="*/ 1697456 w 4173281"/>
                <a:gd name="connsiteY1962" fmla="*/ 4505786 h 5477157"/>
                <a:gd name="connsiteX1963" fmla="*/ 1671501 w 4173281"/>
                <a:gd name="connsiteY1963" fmla="*/ 4516168 h 5477157"/>
                <a:gd name="connsiteX1964" fmla="*/ 1635164 w 4173281"/>
                <a:gd name="connsiteY1964" fmla="*/ 4479831 h 5477157"/>
                <a:gd name="connsiteX1965" fmla="*/ 1640355 w 4173281"/>
                <a:gd name="connsiteY1965" fmla="*/ 4461661 h 5477157"/>
                <a:gd name="connsiteX1966" fmla="*/ 1611806 w 4173281"/>
                <a:gd name="connsiteY1966" fmla="*/ 4435706 h 5477157"/>
                <a:gd name="connsiteX1967" fmla="*/ 1580660 w 4173281"/>
                <a:gd name="connsiteY1967" fmla="*/ 4443495 h 5477157"/>
                <a:gd name="connsiteX1968" fmla="*/ 1575468 w 4173281"/>
                <a:gd name="connsiteY1968" fmla="*/ 4443495 h 5477157"/>
                <a:gd name="connsiteX1969" fmla="*/ 1583254 w 4173281"/>
                <a:gd name="connsiteY1969" fmla="*/ 4464259 h 5477157"/>
                <a:gd name="connsiteX1970" fmla="*/ 1549513 w 4173281"/>
                <a:gd name="connsiteY1970" fmla="*/ 4497999 h 5477157"/>
                <a:gd name="connsiteX1971" fmla="*/ 1515771 w 4173281"/>
                <a:gd name="connsiteY1971" fmla="*/ 4466853 h 5477157"/>
                <a:gd name="connsiteX1972" fmla="*/ 1482031 w 4173281"/>
                <a:gd name="connsiteY1972" fmla="*/ 4430515 h 5477157"/>
                <a:gd name="connsiteX1973" fmla="*/ 1518367 w 4173281"/>
                <a:gd name="connsiteY1973" fmla="*/ 4394179 h 5477157"/>
                <a:gd name="connsiteX1974" fmla="*/ 1520961 w 4173281"/>
                <a:gd name="connsiteY1974" fmla="*/ 4394179 h 5477157"/>
                <a:gd name="connsiteX1975" fmla="*/ 1518367 w 4173281"/>
                <a:gd name="connsiteY1975" fmla="*/ 4378605 h 5477157"/>
                <a:gd name="connsiteX1976" fmla="*/ 1523559 w 4173281"/>
                <a:gd name="connsiteY1976" fmla="*/ 4352650 h 5477157"/>
                <a:gd name="connsiteX1977" fmla="*/ 1489816 w 4173281"/>
                <a:gd name="connsiteY1977" fmla="*/ 4342269 h 5477157"/>
                <a:gd name="connsiteX1978" fmla="*/ 1417142 w 4173281"/>
                <a:gd name="connsiteY1978" fmla="*/ 4407158 h 5477157"/>
                <a:gd name="connsiteX1979" fmla="*/ 1406760 w 4173281"/>
                <a:gd name="connsiteY1979" fmla="*/ 4407158 h 5477157"/>
                <a:gd name="connsiteX1980" fmla="*/ 1393784 w 4173281"/>
                <a:gd name="connsiteY1980" fmla="*/ 4412349 h 5477157"/>
                <a:gd name="connsiteX1981" fmla="*/ 1378210 w 4173281"/>
                <a:gd name="connsiteY1981" fmla="*/ 4396775 h 5477157"/>
                <a:gd name="connsiteX1982" fmla="*/ 1344468 w 4173281"/>
                <a:gd name="connsiteY1982" fmla="*/ 4334484 h 5477157"/>
                <a:gd name="connsiteX1983" fmla="*/ 1347065 w 4173281"/>
                <a:gd name="connsiteY1983" fmla="*/ 4311123 h 5477157"/>
                <a:gd name="connsiteX1984" fmla="*/ 1341874 w 4173281"/>
                <a:gd name="connsiteY1984" fmla="*/ 4303338 h 5477157"/>
                <a:gd name="connsiteX1985" fmla="*/ 1310728 w 4173281"/>
                <a:gd name="connsiteY1985" fmla="*/ 4311123 h 5477157"/>
                <a:gd name="connsiteX1986" fmla="*/ 1300345 w 4173281"/>
                <a:gd name="connsiteY1986" fmla="*/ 4311123 h 5477157"/>
                <a:gd name="connsiteX1987" fmla="*/ 1302939 w 4173281"/>
                <a:gd name="connsiteY1987" fmla="*/ 4321504 h 5477157"/>
                <a:gd name="connsiteX1988" fmla="*/ 1269199 w 4173281"/>
                <a:gd name="connsiteY1988" fmla="*/ 4355248 h 5477157"/>
                <a:gd name="connsiteX1989" fmla="*/ 1235457 w 4173281"/>
                <a:gd name="connsiteY1989" fmla="*/ 4321504 h 5477157"/>
                <a:gd name="connsiteX1990" fmla="*/ 1264009 w 4173281"/>
                <a:gd name="connsiteY1990" fmla="*/ 4287764 h 5477157"/>
                <a:gd name="connsiteX1991" fmla="*/ 1251030 w 4173281"/>
                <a:gd name="connsiteY1991" fmla="*/ 4248831 h 5477157"/>
                <a:gd name="connsiteX1992" fmla="*/ 1256221 w 4173281"/>
                <a:gd name="connsiteY1992" fmla="*/ 4222876 h 5477157"/>
                <a:gd name="connsiteX1993" fmla="*/ 1235457 w 4173281"/>
                <a:gd name="connsiteY1993" fmla="*/ 4196921 h 5477157"/>
                <a:gd name="connsiteX1994" fmla="*/ 1261412 w 4173281"/>
                <a:gd name="connsiteY1994" fmla="*/ 4170966 h 5477157"/>
                <a:gd name="connsiteX1995" fmla="*/ 1287367 w 4173281"/>
                <a:gd name="connsiteY1995" fmla="*/ 4191729 h 5477157"/>
                <a:gd name="connsiteX1996" fmla="*/ 1310728 w 4173281"/>
                <a:gd name="connsiteY1996" fmla="*/ 4186538 h 5477157"/>
                <a:gd name="connsiteX1997" fmla="*/ 1360041 w 4173281"/>
                <a:gd name="connsiteY1997" fmla="*/ 4212493 h 5477157"/>
                <a:gd name="connsiteX1998" fmla="*/ 1417142 w 4173281"/>
                <a:gd name="connsiteY1998" fmla="*/ 4189136 h 5477157"/>
                <a:gd name="connsiteX1999" fmla="*/ 1458670 w 4173281"/>
                <a:gd name="connsiteY1999" fmla="*/ 4199518 h 5477157"/>
                <a:gd name="connsiteX2000" fmla="*/ 1497604 w 4173281"/>
                <a:gd name="connsiteY2000" fmla="*/ 4186538 h 5477157"/>
                <a:gd name="connsiteX2001" fmla="*/ 1505389 w 4173281"/>
                <a:gd name="connsiteY2001" fmla="*/ 4186538 h 5477157"/>
                <a:gd name="connsiteX2002" fmla="*/ 1507986 w 4173281"/>
                <a:gd name="connsiteY2002" fmla="*/ 4181348 h 5477157"/>
                <a:gd name="connsiteX2003" fmla="*/ 1476840 w 4173281"/>
                <a:gd name="connsiteY2003" fmla="*/ 4134628 h 5477157"/>
                <a:gd name="connsiteX2004" fmla="*/ 1526153 w 4173281"/>
                <a:gd name="connsiteY2004" fmla="*/ 4085316 h 5477157"/>
                <a:gd name="connsiteX2005" fmla="*/ 1549513 w 4173281"/>
                <a:gd name="connsiteY2005" fmla="*/ 4090507 h 5477157"/>
                <a:gd name="connsiteX2006" fmla="*/ 1567681 w 4173281"/>
                <a:gd name="connsiteY2006" fmla="*/ 4069742 h 5477157"/>
                <a:gd name="connsiteX2007" fmla="*/ 1606615 w 4173281"/>
                <a:gd name="connsiteY2007" fmla="*/ 4043787 h 5477157"/>
                <a:gd name="connsiteX2008" fmla="*/ 1616997 w 4173281"/>
                <a:gd name="connsiteY2008" fmla="*/ 4046381 h 5477157"/>
                <a:gd name="connsiteX2009" fmla="*/ 1684480 w 4173281"/>
                <a:gd name="connsiteY2009" fmla="*/ 4007451 h 5477157"/>
                <a:gd name="connsiteX2010" fmla="*/ 1718220 w 4173281"/>
                <a:gd name="connsiteY2010" fmla="*/ 4015236 h 5477157"/>
                <a:gd name="connsiteX2011" fmla="*/ 1728602 w 4173281"/>
                <a:gd name="connsiteY2011" fmla="*/ 4012641 h 5477157"/>
                <a:gd name="connsiteX2012" fmla="*/ 1751963 w 4173281"/>
                <a:gd name="connsiteY2012" fmla="*/ 4036000 h 5477157"/>
                <a:gd name="connsiteX2013" fmla="*/ 1749366 w 4173281"/>
                <a:gd name="connsiteY2013" fmla="*/ 4046381 h 5477157"/>
                <a:gd name="connsiteX2014" fmla="*/ 1759748 w 4173281"/>
                <a:gd name="connsiteY2014" fmla="*/ 4082719 h 5477157"/>
                <a:gd name="connsiteX2015" fmla="*/ 1697456 w 4173281"/>
                <a:gd name="connsiteY2015" fmla="*/ 4157989 h 5477157"/>
                <a:gd name="connsiteX2016" fmla="*/ 1700053 w 4173281"/>
                <a:gd name="connsiteY2016" fmla="*/ 4163181 h 5477157"/>
                <a:gd name="connsiteX2017" fmla="*/ 1707838 w 4173281"/>
                <a:gd name="connsiteY2017" fmla="*/ 4160583 h 5477157"/>
                <a:gd name="connsiteX2018" fmla="*/ 1736389 w 4173281"/>
                <a:gd name="connsiteY2018" fmla="*/ 4189136 h 5477157"/>
                <a:gd name="connsiteX2019" fmla="*/ 1733793 w 4173281"/>
                <a:gd name="connsiteY2019" fmla="*/ 4199518 h 5477157"/>
                <a:gd name="connsiteX2020" fmla="*/ 1736389 w 4173281"/>
                <a:gd name="connsiteY2020" fmla="*/ 4199518 h 5477157"/>
                <a:gd name="connsiteX2021" fmla="*/ 1764938 w 4173281"/>
                <a:gd name="connsiteY2021" fmla="*/ 4228067 h 5477157"/>
                <a:gd name="connsiteX2022" fmla="*/ 1736389 w 4173281"/>
                <a:gd name="connsiteY2022" fmla="*/ 4256619 h 5477157"/>
                <a:gd name="connsiteX2023" fmla="*/ 1707838 w 4173281"/>
                <a:gd name="connsiteY2023" fmla="*/ 4228067 h 5477157"/>
                <a:gd name="connsiteX2024" fmla="*/ 1710435 w 4173281"/>
                <a:gd name="connsiteY2024" fmla="*/ 4217685 h 5477157"/>
                <a:gd name="connsiteX2025" fmla="*/ 1707838 w 4173281"/>
                <a:gd name="connsiteY2025" fmla="*/ 4217685 h 5477157"/>
                <a:gd name="connsiteX2026" fmla="*/ 1684480 w 4173281"/>
                <a:gd name="connsiteY2026" fmla="*/ 4204708 h 5477157"/>
                <a:gd name="connsiteX2027" fmla="*/ 1676692 w 4173281"/>
                <a:gd name="connsiteY2027" fmla="*/ 4209899 h 5477157"/>
                <a:gd name="connsiteX2028" fmla="*/ 1679288 w 4173281"/>
                <a:gd name="connsiteY2028" fmla="*/ 4228067 h 5477157"/>
                <a:gd name="connsiteX2029" fmla="*/ 1679288 w 4173281"/>
                <a:gd name="connsiteY2029" fmla="*/ 4238448 h 5477157"/>
                <a:gd name="connsiteX2030" fmla="*/ 1687073 w 4173281"/>
                <a:gd name="connsiteY2030" fmla="*/ 4238448 h 5477157"/>
                <a:gd name="connsiteX2031" fmla="*/ 1723411 w 4173281"/>
                <a:gd name="connsiteY2031" fmla="*/ 4274786 h 5477157"/>
                <a:gd name="connsiteX2032" fmla="*/ 1720817 w 4173281"/>
                <a:gd name="connsiteY2032" fmla="*/ 4285168 h 5477157"/>
                <a:gd name="connsiteX2033" fmla="*/ 1728602 w 4173281"/>
                <a:gd name="connsiteY2033" fmla="*/ 4311123 h 5477157"/>
                <a:gd name="connsiteX2034" fmla="*/ 1775321 w 4173281"/>
                <a:gd name="connsiteY2034" fmla="*/ 4381203 h 5477157"/>
                <a:gd name="connsiteX2035" fmla="*/ 1822039 w 4173281"/>
                <a:gd name="connsiteY2035" fmla="*/ 4443495 h 5477157"/>
                <a:gd name="connsiteX2036" fmla="*/ 1790894 w 4173281"/>
                <a:gd name="connsiteY2036" fmla="*/ 4497999 h 5477157"/>
                <a:gd name="connsiteX2037" fmla="*/ 1814254 w 4173281"/>
                <a:gd name="connsiteY2037" fmla="*/ 4510977 h 5477157"/>
                <a:gd name="connsiteX2038" fmla="*/ 1871355 w 4173281"/>
                <a:gd name="connsiteY2038" fmla="*/ 4451280 h 5477157"/>
                <a:gd name="connsiteX2039" fmla="*/ 1868759 w 4173281"/>
                <a:gd name="connsiteY2039" fmla="*/ 4443495 h 5477157"/>
                <a:gd name="connsiteX2040" fmla="*/ 1829828 w 4173281"/>
                <a:gd name="connsiteY2040" fmla="*/ 4396775 h 5477157"/>
                <a:gd name="connsiteX2041" fmla="*/ 1819445 w 4173281"/>
                <a:gd name="connsiteY2041" fmla="*/ 4383797 h 5477157"/>
                <a:gd name="connsiteX2042" fmla="*/ 1767536 w 4173281"/>
                <a:gd name="connsiteY2042" fmla="*/ 4326695 h 5477157"/>
                <a:gd name="connsiteX2043" fmla="*/ 1788299 w 4173281"/>
                <a:gd name="connsiteY2043" fmla="*/ 4282574 h 5477157"/>
                <a:gd name="connsiteX2044" fmla="*/ 1783109 w 4173281"/>
                <a:gd name="connsiteY2044" fmla="*/ 4269594 h 5477157"/>
                <a:gd name="connsiteX2045" fmla="*/ 1806467 w 4173281"/>
                <a:gd name="connsiteY2045" fmla="*/ 4246237 h 5477157"/>
                <a:gd name="connsiteX2046" fmla="*/ 1824637 w 4173281"/>
                <a:gd name="connsiteY2046" fmla="*/ 4254022 h 5477157"/>
                <a:gd name="connsiteX2047" fmla="*/ 1829828 w 4173281"/>
                <a:gd name="connsiteY2047" fmla="*/ 4241046 h 5477157"/>
                <a:gd name="connsiteX2048" fmla="*/ 1798682 w 4173281"/>
                <a:gd name="connsiteY2048" fmla="*/ 4196921 h 5477157"/>
                <a:gd name="connsiteX2049" fmla="*/ 1845400 w 4173281"/>
                <a:gd name="connsiteY2049" fmla="*/ 4150202 h 5477157"/>
                <a:gd name="connsiteX2050" fmla="*/ 1892120 w 4173281"/>
                <a:gd name="connsiteY2050" fmla="*/ 4191729 h 5477157"/>
                <a:gd name="connsiteX2051" fmla="*/ 1905095 w 4173281"/>
                <a:gd name="connsiteY2051" fmla="*/ 4189136 h 5477157"/>
                <a:gd name="connsiteX2052" fmla="*/ 1899904 w 4173281"/>
                <a:gd name="connsiteY2052" fmla="*/ 4165775 h 5477157"/>
                <a:gd name="connsiteX2053" fmla="*/ 1933647 w 4173281"/>
                <a:gd name="connsiteY2053" fmla="*/ 4121652 h 5477157"/>
                <a:gd name="connsiteX2054" fmla="*/ 1918075 w 4173281"/>
                <a:gd name="connsiteY2054" fmla="*/ 4098292 h 5477157"/>
                <a:gd name="connsiteX2055" fmla="*/ 1946624 w 4173281"/>
                <a:gd name="connsiteY2055" fmla="*/ 4069742 h 5477157"/>
                <a:gd name="connsiteX2056" fmla="*/ 1964794 w 4173281"/>
                <a:gd name="connsiteY2056" fmla="*/ 4074933 h 5477157"/>
                <a:gd name="connsiteX2057" fmla="*/ 1967388 w 4173281"/>
                <a:gd name="connsiteY2057" fmla="*/ 4064552 h 5477157"/>
                <a:gd name="connsiteX2058" fmla="*/ 1957005 w 4173281"/>
                <a:gd name="connsiteY2058" fmla="*/ 4041191 h 5477157"/>
                <a:gd name="connsiteX2059" fmla="*/ 1988151 w 4173281"/>
                <a:gd name="connsiteY2059" fmla="*/ 4010045 h 5477157"/>
                <a:gd name="connsiteX2060" fmla="*/ 1982960 w 4173281"/>
                <a:gd name="connsiteY2060" fmla="*/ 3989281 h 5477157"/>
                <a:gd name="connsiteX2061" fmla="*/ 2008916 w 4173281"/>
                <a:gd name="connsiteY2061" fmla="*/ 3945159 h 5477157"/>
                <a:gd name="connsiteX2062" fmla="*/ 1990749 w 4173281"/>
                <a:gd name="connsiteY2062" fmla="*/ 3906225 h 5477157"/>
                <a:gd name="connsiteX2063" fmla="*/ 1995940 w 4173281"/>
                <a:gd name="connsiteY2063" fmla="*/ 3885460 h 5477157"/>
                <a:gd name="connsiteX2064" fmla="*/ 1980366 w 4173281"/>
                <a:gd name="connsiteY2064" fmla="*/ 3882866 h 5477157"/>
                <a:gd name="connsiteX2065" fmla="*/ 1951815 w 4173281"/>
                <a:gd name="connsiteY2065" fmla="*/ 3908821 h 5477157"/>
                <a:gd name="connsiteX2066" fmla="*/ 1931700 w 4173281"/>
                <a:gd name="connsiteY2066" fmla="*/ 3900386 h 5477157"/>
                <a:gd name="connsiteX2067" fmla="*/ 1927834 w 4173281"/>
                <a:gd name="connsiteY2067" fmla="*/ 3891166 h 5477157"/>
                <a:gd name="connsiteX2068" fmla="*/ 1928456 w 4173281"/>
                <a:gd name="connsiteY2068" fmla="*/ 3888058 h 5477157"/>
                <a:gd name="connsiteX2069" fmla="*/ 1925661 w 4173281"/>
                <a:gd name="connsiteY2069" fmla="*/ 3875478 h 5477157"/>
                <a:gd name="connsiteX2070" fmla="*/ 1933647 w 4173281"/>
                <a:gd name="connsiteY2070" fmla="*/ 3859505 h 5477157"/>
                <a:gd name="connsiteX2071" fmla="*/ 1925860 w 4173281"/>
                <a:gd name="connsiteY2071" fmla="*/ 3851720 h 5477157"/>
                <a:gd name="connsiteX2072" fmla="*/ 1923265 w 4173281"/>
                <a:gd name="connsiteY2072" fmla="*/ 3864697 h 5477157"/>
                <a:gd name="connsiteX2073" fmla="*/ 1925661 w 4173281"/>
                <a:gd name="connsiteY2073" fmla="*/ 3875478 h 5477157"/>
                <a:gd name="connsiteX2074" fmla="*/ 1923265 w 4173281"/>
                <a:gd name="connsiteY2074" fmla="*/ 3880269 h 5477157"/>
                <a:gd name="connsiteX2075" fmla="*/ 1927834 w 4173281"/>
                <a:gd name="connsiteY2075" fmla="*/ 3891166 h 5477157"/>
                <a:gd name="connsiteX2076" fmla="*/ 1925860 w 4173281"/>
                <a:gd name="connsiteY2076" fmla="*/ 3901034 h 5477157"/>
                <a:gd name="connsiteX2077" fmla="*/ 1940133 w 4173281"/>
                <a:gd name="connsiteY2077" fmla="*/ 3916963 h 5477157"/>
                <a:gd name="connsiteX2078" fmla="*/ 1946623 w 4173281"/>
                <a:gd name="connsiteY2078" fmla="*/ 3914013 h 5477157"/>
                <a:gd name="connsiteX2079" fmla="*/ 1962196 w 4173281"/>
                <a:gd name="connsiteY2079" fmla="*/ 3929586 h 5477157"/>
                <a:gd name="connsiteX2080" fmla="*/ 1957330 w 4173281"/>
                <a:gd name="connsiteY2080" fmla="*/ 3940292 h 5477157"/>
                <a:gd name="connsiteX2081" fmla="*/ 1952412 w 4173281"/>
                <a:gd name="connsiteY2081" fmla="*/ 3942528 h 5477157"/>
                <a:gd name="connsiteX2082" fmla="*/ 1957005 w 4173281"/>
                <a:gd name="connsiteY2082" fmla="*/ 3960731 h 5477157"/>
                <a:gd name="connsiteX2083" fmla="*/ 1936241 w 4173281"/>
                <a:gd name="connsiteY2083" fmla="*/ 4010045 h 5477157"/>
                <a:gd name="connsiteX2084" fmla="*/ 1936241 w 4173281"/>
                <a:gd name="connsiteY2084" fmla="*/ 4012641 h 5477157"/>
                <a:gd name="connsiteX2085" fmla="*/ 1902501 w 4173281"/>
                <a:gd name="connsiteY2085" fmla="*/ 4046381 h 5477157"/>
                <a:gd name="connsiteX2086" fmla="*/ 1873949 w 4173281"/>
                <a:gd name="connsiteY2086" fmla="*/ 4030809 h 5477157"/>
                <a:gd name="connsiteX2087" fmla="*/ 1824637 w 4173281"/>
                <a:gd name="connsiteY2087" fmla="*/ 3997069 h 5477157"/>
                <a:gd name="connsiteX2088" fmla="*/ 1798682 w 4173281"/>
                <a:gd name="connsiteY2088" fmla="*/ 4004854 h 5477157"/>
                <a:gd name="connsiteX2089" fmla="*/ 1757153 w 4173281"/>
                <a:gd name="connsiteY2089" fmla="*/ 3963325 h 5477157"/>
                <a:gd name="connsiteX2090" fmla="*/ 1790894 w 4173281"/>
                <a:gd name="connsiteY2090" fmla="*/ 3921798 h 5477157"/>
                <a:gd name="connsiteX2091" fmla="*/ 1780512 w 4173281"/>
                <a:gd name="connsiteY2091" fmla="*/ 3885460 h 5477157"/>
                <a:gd name="connsiteX2092" fmla="*/ 1790894 w 4173281"/>
                <a:gd name="connsiteY2092" fmla="*/ 3851720 h 5477157"/>
                <a:gd name="connsiteX2093" fmla="*/ 1788299 w 4173281"/>
                <a:gd name="connsiteY2093" fmla="*/ 3843933 h 5477157"/>
                <a:gd name="connsiteX2094" fmla="*/ 1790894 w 4173281"/>
                <a:gd name="connsiteY2094" fmla="*/ 3833551 h 5477157"/>
                <a:gd name="connsiteX2095" fmla="*/ 1741581 w 4173281"/>
                <a:gd name="connsiteY2095" fmla="*/ 3768664 h 5477157"/>
                <a:gd name="connsiteX2096" fmla="*/ 1741581 w 4173281"/>
                <a:gd name="connsiteY2096" fmla="*/ 3766068 h 5477157"/>
                <a:gd name="connsiteX2097" fmla="*/ 1731198 w 4173281"/>
                <a:gd name="connsiteY2097" fmla="*/ 3763473 h 5477157"/>
                <a:gd name="connsiteX2098" fmla="*/ 1718220 w 4173281"/>
                <a:gd name="connsiteY2098" fmla="*/ 3768664 h 5477157"/>
                <a:gd name="connsiteX2099" fmla="*/ 1684480 w 4173281"/>
                <a:gd name="connsiteY2099" fmla="*/ 3799810 h 5477157"/>
                <a:gd name="connsiteX2100" fmla="*/ 1650737 w 4173281"/>
                <a:gd name="connsiteY2100" fmla="*/ 3766068 h 5477157"/>
                <a:gd name="connsiteX2101" fmla="*/ 1684480 w 4173281"/>
                <a:gd name="connsiteY2101" fmla="*/ 3732328 h 5477157"/>
                <a:gd name="connsiteX2102" fmla="*/ 1700053 w 4173281"/>
                <a:gd name="connsiteY2102" fmla="*/ 3734922 h 5477157"/>
                <a:gd name="connsiteX2103" fmla="*/ 1713028 w 4173281"/>
                <a:gd name="connsiteY2103" fmla="*/ 3724540 h 5477157"/>
                <a:gd name="connsiteX2104" fmla="*/ 1744175 w 4173281"/>
                <a:gd name="connsiteY2104" fmla="*/ 3701182 h 5477157"/>
                <a:gd name="connsiteX2105" fmla="*/ 1770129 w 4173281"/>
                <a:gd name="connsiteY2105" fmla="*/ 3714158 h 5477157"/>
                <a:gd name="connsiteX2106" fmla="*/ 1811658 w 4173281"/>
                <a:gd name="connsiteY2106" fmla="*/ 3698585 h 5477157"/>
                <a:gd name="connsiteX2107" fmla="*/ 1827231 w 4173281"/>
                <a:gd name="connsiteY2107" fmla="*/ 3701182 h 5477157"/>
                <a:gd name="connsiteX2108" fmla="*/ 1858377 w 4173281"/>
                <a:gd name="connsiteY2108" fmla="*/ 3685608 h 5477157"/>
                <a:gd name="connsiteX2109" fmla="*/ 1897310 w 4173281"/>
                <a:gd name="connsiteY2109" fmla="*/ 3724540 h 5477157"/>
                <a:gd name="connsiteX2110" fmla="*/ 1879140 w 4173281"/>
                <a:gd name="connsiteY2110" fmla="*/ 3758283 h 5477157"/>
                <a:gd name="connsiteX2111" fmla="*/ 1879140 w 4173281"/>
                <a:gd name="connsiteY2111" fmla="*/ 3766068 h 5477157"/>
                <a:gd name="connsiteX2112" fmla="*/ 1876547 w 4173281"/>
                <a:gd name="connsiteY2112" fmla="*/ 3781641 h 5477157"/>
                <a:gd name="connsiteX2113" fmla="*/ 1879140 w 4173281"/>
                <a:gd name="connsiteY2113" fmla="*/ 3781641 h 5477157"/>
                <a:gd name="connsiteX2114" fmla="*/ 1892120 w 4173281"/>
                <a:gd name="connsiteY2114" fmla="*/ 3760877 h 5477157"/>
                <a:gd name="connsiteX2115" fmla="*/ 1897310 w 4173281"/>
                <a:gd name="connsiteY2115" fmla="*/ 3740113 h 5477157"/>
                <a:gd name="connsiteX2116" fmla="*/ 1897310 w 4173281"/>
                <a:gd name="connsiteY2116" fmla="*/ 3729731 h 5477157"/>
                <a:gd name="connsiteX2117" fmla="*/ 1938839 w 4173281"/>
                <a:gd name="connsiteY2117" fmla="*/ 3675227 h 5477157"/>
                <a:gd name="connsiteX2118" fmla="*/ 1923265 w 4173281"/>
                <a:gd name="connsiteY2118" fmla="*/ 3646675 h 5477157"/>
                <a:gd name="connsiteX2119" fmla="*/ 1957005 w 4173281"/>
                <a:gd name="connsiteY2119" fmla="*/ 3612935 h 5477157"/>
                <a:gd name="connsiteX2120" fmla="*/ 1982960 w 4173281"/>
                <a:gd name="connsiteY2120" fmla="*/ 3625911 h 5477157"/>
                <a:gd name="connsiteX2121" fmla="*/ 2016703 w 4173281"/>
                <a:gd name="connsiteY2121" fmla="*/ 3612935 h 5477157"/>
                <a:gd name="connsiteX2122" fmla="*/ 2060826 w 4173281"/>
                <a:gd name="connsiteY2122" fmla="*/ 3657057 h 5477157"/>
                <a:gd name="connsiteX2123" fmla="*/ 2055635 w 4173281"/>
                <a:gd name="connsiteY2123" fmla="*/ 3677821 h 5477157"/>
                <a:gd name="connsiteX2124" fmla="*/ 2076399 w 4173281"/>
                <a:gd name="connsiteY2124" fmla="*/ 3690800 h 5477157"/>
                <a:gd name="connsiteX2125" fmla="*/ 2141287 w 4173281"/>
                <a:gd name="connsiteY2125" fmla="*/ 3636292 h 5477157"/>
                <a:gd name="connsiteX2126" fmla="*/ 2128308 w 4173281"/>
                <a:gd name="connsiteY2126" fmla="*/ 3638890 h 5477157"/>
                <a:gd name="connsiteX2127" fmla="*/ 2091971 w 4173281"/>
                <a:gd name="connsiteY2127" fmla="*/ 3602552 h 5477157"/>
                <a:gd name="connsiteX2128" fmla="*/ 2128308 w 4173281"/>
                <a:gd name="connsiteY2128" fmla="*/ 3566216 h 5477157"/>
                <a:gd name="connsiteX2129" fmla="*/ 2146478 w 4173281"/>
                <a:gd name="connsiteY2129" fmla="*/ 3571406 h 5477157"/>
                <a:gd name="connsiteX2130" fmla="*/ 2162052 w 4173281"/>
                <a:gd name="connsiteY2130" fmla="*/ 3561025 h 5477157"/>
                <a:gd name="connsiteX2131" fmla="*/ 2182815 w 4173281"/>
                <a:gd name="connsiteY2131" fmla="*/ 3516900 h 5477157"/>
                <a:gd name="connsiteX2132" fmla="*/ 2203579 w 4173281"/>
                <a:gd name="connsiteY2132" fmla="*/ 3485754 h 5477157"/>
                <a:gd name="connsiteX2133" fmla="*/ 2208771 w 4173281"/>
                <a:gd name="connsiteY2133" fmla="*/ 3480563 h 5477157"/>
                <a:gd name="connsiteX2134" fmla="*/ 2206173 w 4173281"/>
                <a:gd name="connsiteY2134" fmla="*/ 3477969 h 5477157"/>
                <a:gd name="connsiteX2135" fmla="*/ 2167242 w 4173281"/>
                <a:gd name="connsiteY2135" fmla="*/ 3498733 h 5477157"/>
                <a:gd name="connsiteX2136" fmla="*/ 2128308 w 4173281"/>
                <a:gd name="connsiteY2136" fmla="*/ 3480563 h 5477157"/>
                <a:gd name="connsiteX2137" fmla="*/ 2089377 w 4173281"/>
                <a:gd name="connsiteY2137" fmla="*/ 3459799 h 5477157"/>
                <a:gd name="connsiteX2138" fmla="*/ 2089377 w 4173281"/>
                <a:gd name="connsiteY2138" fmla="*/ 3462395 h 5477157"/>
                <a:gd name="connsiteX2139" fmla="*/ 2037467 w 4173281"/>
                <a:gd name="connsiteY2139" fmla="*/ 3514306 h 5477157"/>
                <a:gd name="connsiteX2140" fmla="*/ 1993343 w 4173281"/>
                <a:gd name="connsiteY2140" fmla="*/ 3490945 h 5477157"/>
                <a:gd name="connsiteX2141" fmla="*/ 1957005 w 4173281"/>
                <a:gd name="connsiteY2141" fmla="*/ 3467586 h 5477157"/>
                <a:gd name="connsiteX2142" fmla="*/ 1946624 w 4173281"/>
                <a:gd name="connsiteY2142" fmla="*/ 3470180 h 5477157"/>
                <a:gd name="connsiteX2143" fmla="*/ 1928456 w 4173281"/>
                <a:gd name="connsiteY2143" fmla="*/ 3464990 h 5477157"/>
                <a:gd name="connsiteX2144" fmla="*/ 1951815 w 4173281"/>
                <a:gd name="connsiteY2144" fmla="*/ 3506518 h 5477157"/>
                <a:gd name="connsiteX2145" fmla="*/ 1925860 w 4173281"/>
                <a:gd name="connsiteY2145" fmla="*/ 3548046 h 5477157"/>
                <a:gd name="connsiteX2146" fmla="*/ 1925860 w 4173281"/>
                <a:gd name="connsiteY2146" fmla="*/ 3553236 h 5477157"/>
                <a:gd name="connsiteX2147" fmla="*/ 1892120 w 4173281"/>
                <a:gd name="connsiteY2147" fmla="*/ 3586980 h 5477157"/>
                <a:gd name="connsiteX2148" fmla="*/ 1871355 w 4173281"/>
                <a:gd name="connsiteY2148" fmla="*/ 3579191 h 5477157"/>
                <a:gd name="connsiteX2149" fmla="*/ 1850592 w 4173281"/>
                <a:gd name="connsiteY2149" fmla="*/ 3584383 h 5477157"/>
                <a:gd name="connsiteX2150" fmla="*/ 1809064 w 4173281"/>
                <a:gd name="connsiteY2150" fmla="*/ 3542855 h 5477157"/>
                <a:gd name="connsiteX2151" fmla="*/ 1809064 w 4173281"/>
                <a:gd name="connsiteY2151" fmla="*/ 3540261 h 5477157"/>
                <a:gd name="connsiteX2152" fmla="*/ 1782744 w 4173281"/>
                <a:gd name="connsiteY2152" fmla="*/ 3549831 h 5477157"/>
                <a:gd name="connsiteX2153" fmla="*/ 1785378 w 4173281"/>
                <a:gd name="connsiteY2153" fmla="*/ 3550968 h 5477157"/>
                <a:gd name="connsiteX2154" fmla="*/ 1798680 w 4173281"/>
                <a:gd name="connsiteY2154" fmla="*/ 3581788 h 5477157"/>
                <a:gd name="connsiteX2155" fmla="*/ 1785704 w 4173281"/>
                <a:gd name="connsiteY2155" fmla="*/ 3612934 h 5477157"/>
                <a:gd name="connsiteX2156" fmla="*/ 1726006 w 4173281"/>
                <a:gd name="connsiteY2156" fmla="*/ 3664844 h 5477157"/>
                <a:gd name="connsiteX2157" fmla="*/ 1666311 w 4173281"/>
                <a:gd name="connsiteY2157" fmla="*/ 3605149 h 5477157"/>
                <a:gd name="connsiteX2158" fmla="*/ 1670894 w 4173281"/>
                <a:gd name="connsiteY2158" fmla="*/ 3581586 h 5477157"/>
                <a:gd name="connsiteX2159" fmla="*/ 1680534 w 4173281"/>
                <a:gd name="connsiteY2159" fmla="*/ 3567109 h 5477157"/>
                <a:gd name="connsiteX2160" fmla="*/ 1665663 w 4173281"/>
                <a:gd name="connsiteY2160" fmla="*/ 3560700 h 5477157"/>
                <a:gd name="connsiteX2161" fmla="*/ 1658525 w 4173281"/>
                <a:gd name="connsiteY2161" fmla="*/ 3542855 h 5477157"/>
                <a:gd name="connsiteX2162" fmla="*/ 1648142 w 4173281"/>
                <a:gd name="connsiteY2162" fmla="*/ 3514306 h 5477157"/>
                <a:gd name="connsiteX2163" fmla="*/ 1661119 w 4173281"/>
                <a:gd name="connsiteY2163" fmla="*/ 3480563 h 5477157"/>
                <a:gd name="connsiteX2164" fmla="*/ 1655927 w 4173281"/>
                <a:gd name="connsiteY2164" fmla="*/ 3467586 h 5477157"/>
                <a:gd name="connsiteX2165" fmla="*/ 1674098 w 4173281"/>
                <a:gd name="connsiteY2165" fmla="*/ 3449417 h 5477157"/>
                <a:gd name="connsiteX2166" fmla="*/ 1692265 w 4173281"/>
                <a:gd name="connsiteY2166" fmla="*/ 3467586 h 5477157"/>
                <a:gd name="connsiteX2167" fmla="*/ 1723411 w 4173281"/>
                <a:gd name="connsiteY2167" fmla="*/ 3483160 h 5477157"/>
                <a:gd name="connsiteX2168" fmla="*/ 1738983 w 4173281"/>
                <a:gd name="connsiteY2168" fmla="*/ 3457205 h 5477157"/>
                <a:gd name="connsiteX2169" fmla="*/ 1733793 w 4173281"/>
                <a:gd name="connsiteY2169" fmla="*/ 3426059 h 5477157"/>
                <a:gd name="connsiteX2170" fmla="*/ 1733793 w 4173281"/>
                <a:gd name="connsiteY2170" fmla="*/ 3423462 h 5477157"/>
                <a:gd name="connsiteX2171" fmla="*/ 1720817 w 4173281"/>
                <a:gd name="connsiteY2171" fmla="*/ 3384530 h 5477157"/>
                <a:gd name="connsiteX2172" fmla="*/ 1707838 w 4173281"/>
                <a:gd name="connsiteY2172" fmla="*/ 3397507 h 5477157"/>
                <a:gd name="connsiteX2173" fmla="*/ 1645546 w 4173281"/>
                <a:gd name="connsiteY2173" fmla="*/ 3431250 h 5477157"/>
                <a:gd name="connsiteX2174" fmla="*/ 1622187 w 4173281"/>
                <a:gd name="connsiteY2174" fmla="*/ 3426059 h 5477157"/>
                <a:gd name="connsiteX2175" fmla="*/ 1549513 w 4173281"/>
                <a:gd name="connsiteY2175" fmla="*/ 3467586 h 5477157"/>
                <a:gd name="connsiteX2176" fmla="*/ 1463861 w 4173281"/>
                <a:gd name="connsiteY2176" fmla="*/ 3381934 h 5477157"/>
                <a:gd name="connsiteX2177" fmla="*/ 1549513 w 4173281"/>
                <a:gd name="connsiteY2177" fmla="*/ 3296283 h 5477157"/>
                <a:gd name="connsiteX2178" fmla="*/ 1578062 w 4173281"/>
                <a:gd name="connsiteY2178" fmla="*/ 3301474 h 5477157"/>
                <a:gd name="connsiteX2179" fmla="*/ 1570277 w 4173281"/>
                <a:gd name="connsiteY2179" fmla="*/ 3278113 h 5477157"/>
                <a:gd name="connsiteX2180" fmla="*/ 1609209 w 4173281"/>
                <a:gd name="connsiteY2180" fmla="*/ 3233992 h 5477157"/>
                <a:gd name="connsiteX2181" fmla="*/ 1629972 w 4173281"/>
                <a:gd name="connsiteY2181" fmla="*/ 3182082 h 5477157"/>
                <a:gd name="connsiteX2182" fmla="*/ 1622187 w 4173281"/>
                <a:gd name="connsiteY2182" fmla="*/ 3166509 h 5477157"/>
                <a:gd name="connsiteX2183" fmla="*/ 1583254 w 4173281"/>
                <a:gd name="connsiteY2183" fmla="*/ 3093835 h 5477157"/>
                <a:gd name="connsiteX2184" fmla="*/ 1671501 w 4173281"/>
                <a:gd name="connsiteY2184" fmla="*/ 3005588 h 5477157"/>
                <a:gd name="connsiteX2185" fmla="*/ 1674098 w 4173281"/>
                <a:gd name="connsiteY2185" fmla="*/ 3005588 h 5477157"/>
                <a:gd name="connsiteX2186" fmla="*/ 1663716 w 4173281"/>
                <a:gd name="connsiteY2186" fmla="*/ 2979633 h 5477157"/>
                <a:gd name="connsiteX2187" fmla="*/ 1671501 w 4173281"/>
                <a:gd name="connsiteY2187" fmla="*/ 2958869 h 5477157"/>
                <a:gd name="connsiteX2188" fmla="*/ 1650737 w 4173281"/>
                <a:gd name="connsiteY2188" fmla="*/ 2964060 h 5477157"/>
                <a:gd name="connsiteX2189" fmla="*/ 1601423 w 4173281"/>
                <a:gd name="connsiteY2189" fmla="*/ 2914744 h 5477157"/>
                <a:gd name="connsiteX2190" fmla="*/ 1601423 w 4173281"/>
                <a:gd name="connsiteY2190" fmla="*/ 2912149 h 5477157"/>
                <a:gd name="connsiteX2191" fmla="*/ 1575468 w 4173281"/>
                <a:gd name="connsiteY2191" fmla="*/ 2881004 h 5477157"/>
                <a:gd name="connsiteX2192" fmla="*/ 1609209 w 4173281"/>
                <a:gd name="connsiteY2192" fmla="*/ 2847261 h 5477157"/>
                <a:gd name="connsiteX2193" fmla="*/ 1619591 w 4173281"/>
                <a:gd name="connsiteY2193" fmla="*/ 2849858 h 5477157"/>
                <a:gd name="connsiteX2194" fmla="*/ 1619591 w 4173281"/>
                <a:gd name="connsiteY2194" fmla="*/ 2844667 h 5477157"/>
                <a:gd name="connsiteX2195" fmla="*/ 1655927 w 4173281"/>
                <a:gd name="connsiteY2195" fmla="*/ 2777183 h 5477157"/>
                <a:gd name="connsiteX2196" fmla="*/ 1645546 w 4173281"/>
                <a:gd name="connsiteY2196" fmla="*/ 2748632 h 5477157"/>
                <a:gd name="connsiteX2197" fmla="*/ 1648142 w 4173281"/>
                <a:gd name="connsiteY2197" fmla="*/ 2730465 h 5477157"/>
                <a:gd name="connsiteX2198" fmla="*/ 1648142 w 4173281"/>
                <a:gd name="connsiteY2198" fmla="*/ 2722677 h 5477157"/>
                <a:gd name="connsiteX2199" fmla="*/ 1650737 w 4173281"/>
                <a:gd name="connsiteY2199" fmla="*/ 2707104 h 5477157"/>
                <a:gd name="connsiteX2200" fmla="*/ 1606615 w 4173281"/>
                <a:gd name="connsiteY2200" fmla="*/ 2743441 h 5477157"/>
                <a:gd name="connsiteX2201" fmla="*/ 1614400 w 4173281"/>
                <a:gd name="connsiteY2201" fmla="*/ 2771993 h 5477157"/>
                <a:gd name="connsiteX2202" fmla="*/ 1562490 w 4173281"/>
                <a:gd name="connsiteY2202" fmla="*/ 2823903 h 5477157"/>
                <a:gd name="connsiteX2203" fmla="*/ 1546916 w 4173281"/>
                <a:gd name="connsiteY2203" fmla="*/ 2821306 h 5477157"/>
                <a:gd name="connsiteX2204" fmla="*/ 1489816 w 4173281"/>
                <a:gd name="connsiteY2204" fmla="*/ 2842070 h 5477157"/>
                <a:gd name="connsiteX2205" fmla="*/ 1463861 w 4173281"/>
                <a:gd name="connsiteY2205" fmla="*/ 2836879 h 5477157"/>
                <a:gd name="connsiteX2206" fmla="*/ 1466457 w 4173281"/>
                <a:gd name="connsiteY2206" fmla="*/ 2849858 h 5477157"/>
                <a:gd name="connsiteX2207" fmla="*/ 1409356 w 4173281"/>
                <a:gd name="connsiteY2207" fmla="*/ 2927723 h 5477157"/>
                <a:gd name="connsiteX2208" fmla="*/ 1373020 w 4173281"/>
                <a:gd name="connsiteY2208" fmla="*/ 2969250 h 5477157"/>
                <a:gd name="connsiteX2209" fmla="*/ 1380805 w 4173281"/>
                <a:gd name="connsiteY2209" fmla="*/ 2979633 h 5477157"/>
                <a:gd name="connsiteX2210" fmla="*/ 1388593 w 4173281"/>
                <a:gd name="connsiteY2210" fmla="*/ 2977036 h 5477157"/>
                <a:gd name="connsiteX2211" fmla="*/ 1404165 w 4173281"/>
                <a:gd name="connsiteY2211" fmla="*/ 2992609 h 5477157"/>
                <a:gd name="connsiteX2212" fmla="*/ 1391187 w 4173281"/>
                <a:gd name="connsiteY2212" fmla="*/ 3008182 h 5477157"/>
                <a:gd name="connsiteX2213" fmla="*/ 1393784 w 4173281"/>
                <a:gd name="connsiteY2213" fmla="*/ 3028945 h 5477157"/>
                <a:gd name="connsiteX2214" fmla="*/ 1365232 w 4173281"/>
                <a:gd name="connsiteY2214" fmla="*/ 3096429 h 5477157"/>
                <a:gd name="connsiteX2215" fmla="*/ 1393784 w 4173281"/>
                <a:gd name="connsiteY2215" fmla="*/ 3088644 h 5477157"/>
                <a:gd name="connsiteX2216" fmla="*/ 1453479 w 4173281"/>
                <a:gd name="connsiteY2216" fmla="*/ 3148339 h 5477157"/>
                <a:gd name="connsiteX2217" fmla="*/ 1453479 w 4173281"/>
                <a:gd name="connsiteY2217" fmla="*/ 3156127 h 5477157"/>
                <a:gd name="connsiteX2218" fmla="*/ 1502795 w 4173281"/>
                <a:gd name="connsiteY2218" fmla="*/ 3200249 h 5477157"/>
                <a:gd name="connsiteX2219" fmla="*/ 1510580 w 4173281"/>
                <a:gd name="connsiteY2219" fmla="*/ 3197655 h 5477157"/>
                <a:gd name="connsiteX2220" fmla="*/ 1497604 w 4173281"/>
                <a:gd name="connsiteY2220" fmla="*/ 3174294 h 5477157"/>
                <a:gd name="connsiteX2221" fmla="*/ 1500198 w 4173281"/>
                <a:gd name="connsiteY2221" fmla="*/ 3166509 h 5477157"/>
                <a:gd name="connsiteX2222" fmla="*/ 1497604 w 4173281"/>
                <a:gd name="connsiteY2222" fmla="*/ 3166509 h 5477157"/>
                <a:gd name="connsiteX2223" fmla="*/ 1453479 w 4173281"/>
                <a:gd name="connsiteY2223" fmla="*/ 3122384 h 5477157"/>
                <a:gd name="connsiteX2224" fmla="*/ 1497604 w 4173281"/>
                <a:gd name="connsiteY2224" fmla="*/ 3078261 h 5477157"/>
                <a:gd name="connsiteX2225" fmla="*/ 1541726 w 4173281"/>
                <a:gd name="connsiteY2225" fmla="*/ 3122384 h 5477157"/>
                <a:gd name="connsiteX2226" fmla="*/ 1533941 w 4173281"/>
                <a:gd name="connsiteY2226" fmla="*/ 3148339 h 5477157"/>
                <a:gd name="connsiteX2227" fmla="*/ 1552107 w 4173281"/>
                <a:gd name="connsiteY2227" fmla="*/ 3174294 h 5477157"/>
                <a:gd name="connsiteX2228" fmla="*/ 1528750 w 4173281"/>
                <a:gd name="connsiteY2228" fmla="*/ 3200249 h 5477157"/>
                <a:gd name="connsiteX2229" fmla="*/ 1539132 w 4173281"/>
                <a:gd name="connsiteY2229" fmla="*/ 3218418 h 5477157"/>
                <a:gd name="connsiteX2230" fmla="*/ 1515771 w 4173281"/>
                <a:gd name="connsiteY2230" fmla="*/ 3241777 h 5477157"/>
                <a:gd name="connsiteX2231" fmla="*/ 1510580 w 4173281"/>
                <a:gd name="connsiteY2231" fmla="*/ 3241777 h 5477157"/>
                <a:gd name="connsiteX2232" fmla="*/ 1497604 w 4173281"/>
                <a:gd name="connsiteY2232" fmla="*/ 3275519 h 5477157"/>
                <a:gd name="connsiteX2233" fmla="*/ 1497604 w 4173281"/>
                <a:gd name="connsiteY2233" fmla="*/ 3278113 h 5477157"/>
                <a:gd name="connsiteX2234" fmla="*/ 1461266 w 4173281"/>
                <a:gd name="connsiteY2234" fmla="*/ 3314451 h 5477157"/>
                <a:gd name="connsiteX2235" fmla="*/ 1443097 w 4173281"/>
                <a:gd name="connsiteY2235" fmla="*/ 3309260 h 5477157"/>
                <a:gd name="connsiteX2236" fmla="*/ 1437905 w 4173281"/>
                <a:gd name="connsiteY2236" fmla="*/ 3309260 h 5477157"/>
                <a:gd name="connsiteX2237" fmla="*/ 1450885 w 4173281"/>
                <a:gd name="connsiteY2237" fmla="*/ 3330023 h 5477157"/>
                <a:gd name="connsiteX2238" fmla="*/ 1427524 w 4173281"/>
                <a:gd name="connsiteY2238" fmla="*/ 3353384 h 5477157"/>
                <a:gd name="connsiteX2239" fmla="*/ 1404165 w 4173281"/>
                <a:gd name="connsiteY2239" fmla="*/ 3330023 h 5477157"/>
                <a:gd name="connsiteX2240" fmla="*/ 1417142 w 4173281"/>
                <a:gd name="connsiteY2240" fmla="*/ 3309260 h 5477157"/>
                <a:gd name="connsiteX2241" fmla="*/ 1349659 w 4173281"/>
                <a:gd name="connsiteY2241" fmla="*/ 3231395 h 5477157"/>
                <a:gd name="connsiteX2242" fmla="*/ 1357447 w 4173281"/>
                <a:gd name="connsiteY2242" fmla="*/ 3197655 h 5477157"/>
                <a:gd name="connsiteX2243" fmla="*/ 1331492 w 4173281"/>
                <a:gd name="connsiteY2243" fmla="*/ 3148339 h 5477157"/>
                <a:gd name="connsiteX2244" fmla="*/ 1331492 w 4173281"/>
                <a:gd name="connsiteY2244" fmla="*/ 3145745 h 5477157"/>
                <a:gd name="connsiteX2245" fmla="*/ 1328894 w 4173281"/>
                <a:gd name="connsiteY2245" fmla="*/ 3145745 h 5477157"/>
                <a:gd name="connsiteX2246" fmla="*/ 1305537 w 4173281"/>
                <a:gd name="connsiteY2246" fmla="*/ 3122384 h 5477157"/>
                <a:gd name="connsiteX2247" fmla="*/ 1295154 w 4173281"/>
                <a:gd name="connsiteY2247" fmla="*/ 3122384 h 5477157"/>
                <a:gd name="connsiteX2248" fmla="*/ 1276985 w 4173281"/>
                <a:gd name="connsiteY2248" fmla="*/ 3119790 h 5477157"/>
                <a:gd name="connsiteX2249" fmla="*/ 1336683 w 4173281"/>
                <a:gd name="connsiteY2249" fmla="*/ 3200249 h 5477157"/>
                <a:gd name="connsiteX2250" fmla="*/ 1308131 w 4173281"/>
                <a:gd name="connsiteY2250" fmla="*/ 3262541 h 5477157"/>
                <a:gd name="connsiteX2251" fmla="*/ 1326300 w 4173281"/>
                <a:gd name="connsiteY2251" fmla="*/ 3288496 h 5477157"/>
                <a:gd name="connsiteX2252" fmla="*/ 1302939 w 4173281"/>
                <a:gd name="connsiteY2252" fmla="*/ 3317048 h 5477157"/>
                <a:gd name="connsiteX2253" fmla="*/ 1308131 w 4173281"/>
                <a:gd name="connsiteY2253" fmla="*/ 3340406 h 5477157"/>
                <a:gd name="connsiteX2254" fmla="*/ 1271794 w 4173281"/>
                <a:gd name="connsiteY2254" fmla="*/ 3384530 h 5477157"/>
                <a:gd name="connsiteX2255" fmla="*/ 1261412 w 4173281"/>
                <a:gd name="connsiteY2255" fmla="*/ 3394913 h 5477157"/>
                <a:gd name="connsiteX2256" fmla="*/ 1264009 w 4173281"/>
                <a:gd name="connsiteY2256" fmla="*/ 3400104 h 5477157"/>
                <a:gd name="connsiteX2257" fmla="*/ 1326300 w 4173281"/>
                <a:gd name="connsiteY2257" fmla="*/ 3464990 h 5477157"/>
                <a:gd name="connsiteX2258" fmla="*/ 1306185 w 4173281"/>
                <a:gd name="connsiteY2258" fmla="*/ 3513332 h 5477157"/>
                <a:gd name="connsiteX2259" fmla="*/ 1291115 w 4173281"/>
                <a:gd name="connsiteY2259" fmla="*/ 3523198 h 5477157"/>
                <a:gd name="connsiteX2260" fmla="*/ 1296859 w 4173281"/>
                <a:gd name="connsiteY2260" fmla="*/ 3525577 h 5477157"/>
                <a:gd name="connsiteX2261" fmla="*/ 1302941 w 4173281"/>
                <a:gd name="connsiteY2261" fmla="*/ 3540260 h 5477157"/>
                <a:gd name="connsiteX2262" fmla="*/ 1282177 w 4173281"/>
                <a:gd name="connsiteY2262" fmla="*/ 3561024 h 5477157"/>
                <a:gd name="connsiteX2263" fmla="*/ 1261413 w 4173281"/>
                <a:gd name="connsiteY2263" fmla="*/ 3540260 h 5477157"/>
                <a:gd name="connsiteX2264" fmla="*/ 1265152 w 4173281"/>
                <a:gd name="connsiteY2264" fmla="*/ 3531232 h 5477157"/>
                <a:gd name="connsiteX2265" fmla="*/ 1258818 w 4173281"/>
                <a:gd name="connsiteY2265" fmla="*/ 3532473 h 5477157"/>
                <a:gd name="connsiteX2266" fmla="*/ 1253627 w 4173281"/>
                <a:gd name="connsiteY2266" fmla="*/ 3532473 h 5477157"/>
                <a:gd name="connsiteX2267" fmla="*/ 1256221 w 4173281"/>
                <a:gd name="connsiteY2267" fmla="*/ 3545451 h 5477157"/>
                <a:gd name="connsiteX2268" fmla="*/ 1225075 w 4173281"/>
                <a:gd name="connsiteY2268" fmla="*/ 3623317 h 5477157"/>
                <a:gd name="connsiteX2269" fmla="*/ 1245839 w 4173281"/>
                <a:gd name="connsiteY2269" fmla="*/ 3615529 h 5477157"/>
                <a:gd name="connsiteX2270" fmla="*/ 1253627 w 4173281"/>
                <a:gd name="connsiteY2270" fmla="*/ 3618126 h 5477157"/>
                <a:gd name="connsiteX2271" fmla="*/ 1295154 w 4173281"/>
                <a:gd name="connsiteY2271" fmla="*/ 3602552 h 5477157"/>
                <a:gd name="connsiteX2272" fmla="*/ 1326300 w 4173281"/>
                <a:gd name="connsiteY2272" fmla="*/ 3612935 h 5477157"/>
                <a:gd name="connsiteX2273" fmla="*/ 1326300 w 4173281"/>
                <a:gd name="connsiteY2273" fmla="*/ 3610337 h 5477157"/>
                <a:gd name="connsiteX2274" fmla="*/ 1357447 w 4173281"/>
                <a:gd name="connsiteY2274" fmla="*/ 3579191 h 5477157"/>
                <a:gd name="connsiteX2275" fmla="*/ 1388593 w 4173281"/>
                <a:gd name="connsiteY2275" fmla="*/ 3607743 h 5477157"/>
                <a:gd name="connsiteX2276" fmla="*/ 1406760 w 4173281"/>
                <a:gd name="connsiteY2276" fmla="*/ 3610337 h 5477157"/>
                <a:gd name="connsiteX2277" fmla="*/ 1424930 w 4173281"/>
                <a:gd name="connsiteY2277" fmla="*/ 3607743 h 5477157"/>
                <a:gd name="connsiteX2278" fmla="*/ 1531344 w 4173281"/>
                <a:gd name="connsiteY2278" fmla="*/ 3714158 h 5477157"/>
                <a:gd name="connsiteX2279" fmla="*/ 1528750 w 4173281"/>
                <a:gd name="connsiteY2279" fmla="*/ 3734922 h 5477157"/>
                <a:gd name="connsiteX2280" fmla="*/ 1536535 w 4173281"/>
                <a:gd name="connsiteY2280" fmla="*/ 3750495 h 5477157"/>
                <a:gd name="connsiteX2281" fmla="*/ 1518367 w 4173281"/>
                <a:gd name="connsiteY2281" fmla="*/ 3771258 h 5477157"/>
                <a:gd name="connsiteX2282" fmla="*/ 1515771 w 4173281"/>
                <a:gd name="connsiteY2282" fmla="*/ 3771258 h 5477157"/>
                <a:gd name="connsiteX2283" fmla="*/ 1424930 w 4173281"/>
                <a:gd name="connsiteY2283" fmla="*/ 3823169 h 5477157"/>
                <a:gd name="connsiteX2284" fmla="*/ 1328894 w 4173281"/>
                <a:gd name="connsiteY2284" fmla="*/ 3763473 h 5477157"/>
                <a:gd name="connsiteX2285" fmla="*/ 1326300 w 4173281"/>
                <a:gd name="connsiteY2285" fmla="*/ 3763473 h 5477157"/>
                <a:gd name="connsiteX2286" fmla="*/ 1318513 w 4173281"/>
                <a:gd name="connsiteY2286" fmla="*/ 3763473 h 5477157"/>
                <a:gd name="connsiteX2287" fmla="*/ 1243244 w 4173281"/>
                <a:gd name="connsiteY2287" fmla="*/ 3810193 h 5477157"/>
                <a:gd name="connsiteX2288" fmla="*/ 1188738 w 4173281"/>
                <a:gd name="connsiteY2288" fmla="*/ 3789429 h 5477157"/>
                <a:gd name="connsiteX2289" fmla="*/ 1196526 w 4173281"/>
                <a:gd name="connsiteY2289" fmla="*/ 3812787 h 5477157"/>
                <a:gd name="connsiteX2290" fmla="*/ 1152401 w 4173281"/>
                <a:gd name="connsiteY2290" fmla="*/ 3856912 h 5477157"/>
                <a:gd name="connsiteX2291" fmla="*/ 1147210 w 4173281"/>
                <a:gd name="connsiteY2291" fmla="*/ 3856912 h 5477157"/>
                <a:gd name="connsiteX2292" fmla="*/ 1113470 w 4173281"/>
                <a:gd name="connsiteY2292" fmla="*/ 3875079 h 5477157"/>
                <a:gd name="connsiteX2293" fmla="*/ 1007053 w 4173281"/>
                <a:gd name="connsiteY2293" fmla="*/ 3968516 h 5477157"/>
                <a:gd name="connsiteX2294" fmla="*/ 939570 w 4173281"/>
                <a:gd name="connsiteY2294" fmla="*/ 3945159 h 5477157"/>
                <a:gd name="connsiteX2295" fmla="*/ 916212 w 4173281"/>
                <a:gd name="connsiteY2295" fmla="*/ 3950350 h 5477157"/>
                <a:gd name="connsiteX2296" fmla="*/ 864302 w 4173281"/>
                <a:gd name="connsiteY2296" fmla="*/ 3898440 h 5477157"/>
                <a:gd name="connsiteX2297" fmla="*/ 898042 w 4173281"/>
                <a:gd name="connsiteY2297" fmla="*/ 3851720 h 5477157"/>
                <a:gd name="connsiteX2298" fmla="*/ 918807 w 4173281"/>
                <a:gd name="connsiteY2298" fmla="*/ 3797213 h 5477157"/>
                <a:gd name="connsiteX2299" fmla="*/ 918807 w 4173281"/>
                <a:gd name="connsiteY2299" fmla="*/ 3794619 h 5477157"/>
                <a:gd name="connsiteX2300" fmla="*/ 934379 w 4173281"/>
                <a:gd name="connsiteY2300" fmla="*/ 3779047 h 5477157"/>
                <a:gd name="connsiteX2301" fmla="*/ 936976 w 4173281"/>
                <a:gd name="connsiteY2301" fmla="*/ 3779047 h 5477157"/>
                <a:gd name="connsiteX2302" fmla="*/ 1007053 w 4173281"/>
                <a:gd name="connsiteY2302" fmla="*/ 3753092 h 5477157"/>
                <a:gd name="connsiteX2303" fmla="*/ 1092706 w 4173281"/>
                <a:gd name="connsiteY2303" fmla="*/ 3797213 h 5477157"/>
                <a:gd name="connsiteX2304" fmla="*/ 1113470 w 4173281"/>
                <a:gd name="connsiteY2304" fmla="*/ 3792023 h 5477157"/>
                <a:gd name="connsiteX2305" fmla="*/ 1116064 w 4173281"/>
                <a:gd name="connsiteY2305" fmla="*/ 3792023 h 5477157"/>
                <a:gd name="connsiteX2306" fmla="*/ 1154998 w 4173281"/>
                <a:gd name="connsiteY2306" fmla="*/ 3768664 h 5477157"/>
                <a:gd name="connsiteX2307" fmla="*/ 1180953 w 4173281"/>
                <a:gd name="connsiteY2307" fmla="*/ 3776449 h 5477157"/>
                <a:gd name="connsiteX2308" fmla="*/ 1162783 w 4173281"/>
                <a:gd name="connsiteY2308" fmla="*/ 3724540 h 5477157"/>
                <a:gd name="connsiteX2309" fmla="*/ 1217289 w 4173281"/>
                <a:gd name="connsiteY2309" fmla="*/ 3646675 h 5477157"/>
                <a:gd name="connsiteX2310" fmla="*/ 1225075 w 4173281"/>
                <a:gd name="connsiteY2310" fmla="*/ 3625911 h 5477157"/>
                <a:gd name="connsiteX2311" fmla="*/ 1149807 w 4173281"/>
                <a:gd name="connsiteY2311" fmla="*/ 3654462 h 5477157"/>
                <a:gd name="connsiteX2312" fmla="*/ 1045987 w 4173281"/>
                <a:gd name="connsiteY2312" fmla="*/ 3584383 h 5477157"/>
                <a:gd name="connsiteX2313" fmla="*/ 1007053 w 4173281"/>
                <a:gd name="connsiteY2313" fmla="*/ 3599956 h 5477157"/>
                <a:gd name="connsiteX2314" fmla="*/ 955143 w 4173281"/>
                <a:gd name="connsiteY2314" fmla="*/ 3548046 h 5477157"/>
                <a:gd name="connsiteX2315" fmla="*/ 1007053 w 4173281"/>
                <a:gd name="connsiteY2315" fmla="*/ 3496135 h 5477157"/>
                <a:gd name="connsiteX2316" fmla="*/ 1020032 w 4173281"/>
                <a:gd name="connsiteY2316" fmla="*/ 3498733 h 5477157"/>
                <a:gd name="connsiteX2317" fmla="*/ 1020032 w 4173281"/>
                <a:gd name="connsiteY2317" fmla="*/ 3496135 h 5477157"/>
                <a:gd name="connsiteX2318" fmla="*/ 1020032 w 4173281"/>
                <a:gd name="connsiteY2318" fmla="*/ 3488350 h 5477157"/>
                <a:gd name="connsiteX2319" fmla="*/ 1056369 w 4173281"/>
                <a:gd name="connsiteY2319" fmla="*/ 3452014 h 5477157"/>
                <a:gd name="connsiteX2320" fmla="*/ 1077132 w 4173281"/>
                <a:gd name="connsiteY2320" fmla="*/ 3459799 h 5477157"/>
                <a:gd name="connsiteX2321" fmla="*/ 1147210 w 4173281"/>
                <a:gd name="connsiteY2321" fmla="*/ 3433844 h 5477157"/>
                <a:gd name="connsiteX2322" fmla="*/ 1199120 w 4173281"/>
                <a:gd name="connsiteY2322" fmla="*/ 3446823 h 5477157"/>
                <a:gd name="connsiteX2323" fmla="*/ 1227672 w 4173281"/>
                <a:gd name="connsiteY2323" fmla="*/ 3407889 h 5477157"/>
                <a:gd name="connsiteX2324" fmla="*/ 1227672 w 4173281"/>
                <a:gd name="connsiteY2324" fmla="*/ 3405294 h 5477157"/>
                <a:gd name="connsiteX2325" fmla="*/ 1225075 w 4173281"/>
                <a:gd name="connsiteY2325" fmla="*/ 3405294 h 5477157"/>
                <a:gd name="connsiteX2326" fmla="*/ 1160188 w 4173281"/>
                <a:gd name="connsiteY2326" fmla="*/ 3363767 h 5477157"/>
                <a:gd name="connsiteX2327" fmla="*/ 1118661 w 4173281"/>
                <a:gd name="connsiteY2327" fmla="*/ 3397507 h 5477157"/>
                <a:gd name="connsiteX2328" fmla="*/ 1074536 w 4173281"/>
                <a:gd name="connsiteY2328" fmla="*/ 3353384 h 5477157"/>
                <a:gd name="connsiteX2329" fmla="*/ 1108279 w 4173281"/>
                <a:gd name="connsiteY2329" fmla="*/ 3311857 h 5477157"/>
                <a:gd name="connsiteX2330" fmla="*/ 1077132 w 4173281"/>
                <a:gd name="connsiteY2330" fmla="*/ 3278113 h 5477157"/>
                <a:gd name="connsiteX2331" fmla="*/ 1077132 w 4173281"/>
                <a:gd name="connsiteY2331" fmla="*/ 3275519 h 5477157"/>
                <a:gd name="connsiteX2332" fmla="*/ 1045987 w 4173281"/>
                <a:gd name="connsiteY2332" fmla="*/ 3213227 h 5477157"/>
                <a:gd name="connsiteX2333" fmla="*/ 1123852 w 4173281"/>
                <a:gd name="connsiteY2333" fmla="*/ 3135362 h 5477157"/>
                <a:gd name="connsiteX2334" fmla="*/ 1180953 w 4173281"/>
                <a:gd name="connsiteY2334" fmla="*/ 3158721 h 5477157"/>
                <a:gd name="connsiteX2335" fmla="*/ 1258818 w 4173281"/>
                <a:gd name="connsiteY2335" fmla="*/ 3109407 h 5477157"/>
                <a:gd name="connsiteX2336" fmla="*/ 1274391 w 4173281"/>
                <a:gd name="connsiteY2336" fmla="*/ 3112001 h 5477157"/>
                <a:gd name="connsiteX2337" fmla="*/ 1206908 w 4173281"/>
                <a:gd name="connsiteY2337" fmla="*/ 3021160 h 5477157"/>
                <a:gd name="connsiteX2338" fmla="*/ 1214693 w 4173281"/>
                <a:gd name="connsiteY2338" fmla="*/ 2987418 h 5477157"/>
                <a:gd name="connsiteX2339" fmla="*/ 1162783 w 4173281"/>
                <a:gd name="connsiteY2339" fmla="*/ 2925126 h 5477157"/>
                <a:gd name="connsiteX2340" fmla="*/ 1219883 w 4173281"/>
                <a:gd name="connsiteY2340" fmla="*/ 2862835 h 5477157"/>
                <a:gd name="connsiteX2341" fmla="*/ 1245839 w 4173281"/>
                <a:gd name="connsiteY2341" fmla="*/ 2855048 h 5477157"/>
                <a:gd name="connsiteX2342" fmla="*/ 1287367 w 4173281"/>
                <a:gd name="connsiteY2342" fmla="*/ 2896577 h 5477157"/>
                <a:gd name="connsiteX2343" fmla="*/ 1284773 w 4173281"/>
                <a:gd name="connsiteY2343" fmla="*/ 2909553 h 5477157"/>
                <a:gd name="connsiteX2344" fmla="*/ 1287367 w 4173281"/>
                <a:gd name="connsiteY2344" fmla="*/ 2925126 h 5477157"/>
                <a:gd name="connsiteX2345" fmla="*/ 1287367 w 4173281"/>
                <a:gd name="connsiteY2345" fmla="*/ 2927723 h 5477157"/>
                <a:gd name="connsiteX2346" fmla="*/ 1297749 w 4173281"/>
                <a:gd name="connsiteY2346" fmla="*/ 2927723 h 5477157"/>
                <a:gd name="connsiteX2347" fmla="*/ 1292558 w 4173281"/>
                <a:gd name="connsiteY2347" fmla="*/ 2906959 h 5477157"/>
                <a:gd name="connsiteX2348" fmla="*/ 1310728 w 4173281"/>
                <a:gd name="connsiteY2348" fmla="*/ 2862835 h 5477157"/>
                <a:gd name="connsiteX2349" fmla="*/ 1308131 w 4173281"/>
                <a:gd name="connsiteY2349" fmla="*/ 2844667 h 5477157"/>
                <a:gd name="connsiteX2350" fmla="*/ 1310728 w 4173281"/>
                <a:gd name="connsiteY2350" fmla="*/ 2829093 h 5477157"/>
                <a:gd name="connsiteX2351" fmla="*/ 1295154 w 4173281"/>
                <a:gd name="connsiteY2351" fmla="*/ 2795351 h 5477157"/>
                <a:gd name="connsiteX2352" fmla="*/ 1341874 w 4173281"/>
                <a:gd name="connsiteY2352" fmla="*/ 2748632 h 5477157"/>
                <a:gd name="connsiteX2353" fmla="*/ 1378210 w 4173281"/>
                <a:gd name="connsiteY2353" fmla="*/ 2766802 h 5477157"/>
                <a:gd name="connsiteX2354" fmla="*/ 1391187 w 4173281"/>
                <a:gd name="connsiteY2354" fmla="*/ 2764205 h 5477157"/>
                <a:gd name="connsiteX2355" fmla="*/ 1409356 w 4173281"/>
                <a:gd name="connsiteY2355" fmla="*/ 2766802 h 5477157"/>
                <a:gd name="connsiteX2356" fmla="*/ 1406760 w 4173281"/>
                <a:gd name="connsiteY2356" fmla="*/ 2746038 h 5477157"/>
                <a:gd name="connsiteX2357" fmla="*/ 1432715 w 4173281"/>
                <a:gd name="connsiteY2357" fmla="*/ 2683746 h 5477157"/>
                <a:gd name="connsiteX2358" fmla="*/ 1424930 w 4173281"/>
                <a:gd name="connsiteY2358" fmla="*/ 2660385 h 5477157"/>
                <a:gd name="connsiteX2359" fmla="*/ 1471649 w 4173281"/>
                <a:gd name="connsiteY2359" fmla="*/ 2613667 h 5477157"/>
                <a:gd name="connsiteX2360" fmla="*/ 1518367 w 4173281"/>
                <a:gd name="connsiteY2360" fmla="*/ 2657791 h 5477157"/>
                <a:gd name="connsiteX2361" fmla="*/ 1546916 w 4173281"/>
                <a:gd name="connsiteY2361" fmla="*/ 2668173 h 5477157"/>
                <a:gd name="connsiteX2362" fmla="*/ 1554705 w 4173281"/>
                <a:gd name="connsiteY2362" fmla="*/ 2650003 h 5477157"/>
                <a:gd name="connsiteX2363" fmla="*/ 1539132 w 4173281"/>
                <a:gd name="connsiteY2363" fmla="*/ 2624048 h 5477157"/>
                <a:gd name="connsiteX2364" fmla="*/ 1567681 w 4173281"/>
                <a:gd name="connsiteY2364" fmla="*/ 2595499 h 5477157"/>
                <a:gd name="connsiteX2365" fmla="*/ 1596232 w 4173281"/>
                <a:gd name="connsiteY2365" fmla="*/ 2624048 h 5477157"/>
                <a:gd name="connsiteX2366" fmla="*/ 1601423 w 4173281"/>
                <a:gd name="connsiteY2366" fmla="*/ 2624048 h 5477157"/>
                <a:gd name="connsiteX2367" fmla="*/ 1611806 w 4173281"/>
                <a:gd name="connsiteY2367" fmla="*/ 2624048 h 5477157"/>
                <a:gd name="connsiteX2368" fmla="*/ 1588445 w 4173281"/>
                <a:gd name="connsiteY2368" fmla="*/ 2577329 h 5477157"/>
                <a:gd name="connsiteX2369" fmla="*/ 1578062 w 4173281"/>
                <a:gd name="connsiteY2369" fmla="*/ 2579925 h 5477157"/>
                <a:gd name="connsiteX2370" fmla="*/ 1572872 w 4173281"/>
                <a:gd name="connsiteY2370" fmla="*/ 2579925 h 5477157"/>
                <a:gd name="connsiteX2371" fmla="*/ 1539132 w 4173281"/>
                <a:gd name="connsiteY2371" fmla="*/ 2590308 h 5477157"/>
                <a:gd name="connsiteX2372" fmla="*/ 1502795 w 4173281"/>
                <a:gd name="connsiteY2372" fmla="*/ 2579925 h 5477157"/>
                <a:gd name="connsiteX2373" fmla="*/ 1492412 w 4173281"/>
                <a:gd name="connsiteY2373" fmla="*/ 2582520 h 5477157"/>
                <a:gd name="connsiteX2374" fmla="*/ 1466457 w 4173281"/>
                <a:gd name="connsiteY2374" fmla="*/ 2564353 h 5477157"/>
                <a:gd name="connsiteX2375" fmla="*/ 1422333 w 4173281"/>
                <a:gd name="connsiteY2375" fmla="*/ 2582520 h 5477157"/>
                <a:gd name="connsiteX2376" fmla="*/ 1388593 w 4173281"/>
                <a:gd name="connsiteY2376" fmla="*/ 2587710 h 5477157"/>
                <a:gd name="connsiteX2377" fmla="*/ 1370423 w 4173281"/>
                <a:gd name="connsiteY2377" fmla="*/ 2585117 h 5477157"/>
                <a:gd name="connsiteX2378" fmla="*/ 1357447 w 4173281"/>
                <a:gd name="connsiteY2378" fmla="*/ 2590308 h 5477157"/>
                <a:gd name="connsiteX2379" fmla="*/ 1354850 w 4173281"/>
                <a:gd name="connsiteY2379" fmla="*/ 2590308 h 5477157"/>
                <a:gd name="connsiteX2380" fmla="*/ 1349517 w 4173281"/>
                <a:gd name="connsiteY2380" fmla="*/ 2600490 h 5477157"/>
                <a:gd name="connsiteX2381" fmla="*/ 1367827 w 4173281"/>
                <a:gd name="connsiteY2381" fmla="*/ 2592905 h 5477157"/>
                <a:gd name="connsiteX2382" fmla="*/ 1396379 w 4173281"/>
                <a:gd name="connsiteY2382" fmla="*/ 2621454 h 5477157"/>
                <a:gd name="connsiteX2383" fmla="*/ 1367827 w 4173281"/>
                <a:gd name="connsiteY2383" fmla="*/ 2650006 h 5477157"/>
                <a:gd name="connsiteX2384" fmla="*/ 1339278 w 4173281"/>
                <a:gd name="connsiteY2384" fmla="*/ 2621454 h 5477157"/>
                <a:gd name="connsiteX2385" fmla="*/ 1342084 w 4173281"/>
                <a:gd name="connsiteY2385" fmla="*/ 2614680 h 5477157"/>
                <a:gd name="connsiteX2386" fmla="*/ 1340575 w 4173281"/>
                <a:gd name="connsiteY2386" fmla="*/ 2617560 h 5477157"/>
                <a:gd name="connsiteX2387" fmla="*/ 1310728 w 4173281"/>
                <a:gd name="connsiteY2387" fmla="*/ 2629239 h 5477157"/>
                <a:gd name="connsiteX2388" fmla="*/ 1266603 w 4173281"/>
                <a:gd name="connsiteY2388" fmla="*/ 2585117 h 5477157"/>
                <a:gd name="connsiteX2389" fmla="*/ 1295154 w 4173281"/>
                <a:gd name="connsiteY2389" fmla="*/ 2543589 h 5477157"/>
                <a:gd name="connsiteX2390" fmla="*/ 1264009 w 4173281"/>
                <a:gd name="connsiteY2390" fmla="*/ 2463127 h 5477157"/>
                <a:gd name="connsiteX2391" fmla="*/ 1284773 w 4173281"/>
                <a:gd name="connsiteY2391" fmla="*/ 2393050 h 5477157"/>
                <a:gd name="connsiteX2392" fmla="*/ 1230266 w 4173281"/>
                <a:gd name="connsiteY2392" fmla="*/ 2320376 h 5477157"/>
                <a:gd name="connsiteX2393" fmla="*/ 1248436 w 4173281"/>
                <a:gd name="connsiteY2393" fmla="*/ 2271060 h 5477157"/>
                <a:gd name="connsiteX2394" fmla="*/ 1227672 w 4173281"/>
                <a:gd name="connsiteY2394" fmla="*/ 2276251 h 5477157"/>
                <a:gd name="connsiteX2395" fmla="*/ 1188738 w 4173281"/>
                <a:gd name="connsiteY2395" fmla="*/ 2260679 h 5477157"/>
                <a:gd name="connsiteX2396" fmla="*/ 1167974 w 4173281"/>
                <a:gd name="connsiteY2396" fmla="*/ 2265869 h 5477157"/>
                <a:gd name="connsiteX2397" fmla="*/ 1113470 w 4173281"/>
                <a:gd name="connsiteY2397" fmla="*/ 2211365 h 5477157"/>
                <a:gd name="connsiteX2398" fmla="*/ 1147210 w 4173281"/>
                <a:gd name="connsiteY2398" fmla="*/ 2162049 h 5477157"/>
                <a:gd name="connsiteX2399" fmla="*/ 1173165 w 4173281"/>
                <a:gd name="connsiteY2399" fmla="*/ 2146477 h 5477157"/>
                <a:gd name="connsiteX2400" fmla="*/ 1201717 w 4173281"/>
                <a:gd name="connsiteY2400" fmla="*/ 2172432 h 5477157"/>
                <a:gd name="connsiteX2401" fmla="*/ 1227672 w 4173281"/>
                <a:gd name="connsiteY2401" fmla="*/ 2167240 h 5477157"/>
                <a:gd name="connsiteX2402" fmla="*/ 1274391 w 4173281"/>
                <a:gd name="connsiteY2402" fmla="*/ 2193195 h 5477157"/>
                <a:gd name="connsiteX2403" fmla="*/ 1328894 w 4173281"/>
                <a:gd name="connsiteY2403" fmla="*/ 2167240 h 5477157"/>
                <a:gd name="connsiteX2404" fmla="*/ 1352255 w 4173281"/>
                <a:gd name="connsiteY2404" fmla="*/ 2169837 h 5477157"/>
                <a:gd name="connsiteX2405" fmla="*/ 1347065 w 4173281"/>
                <a:gd name="connsiteY2405" fmla="*/ 2149073 h 5477157"/>
                <a:gd name="connsiteX2406" fmla="*/ 1404165 w 4173281"/>
                <a:gd name="connsiteY2406" fmla="*/ 2091972 h 5477157"/>
                <a:gd name="connsiteX2407" fmla="*/ 1461266 w 4173281"/>
                <a:gd name="connsiteY2407" fmla="*/ 2149073 h 5477157"/>
                <a:gd name="connsiteX2408" fmla="*/ 1404165 w 4173281"/>
                <a:gd name="connsiteY2408" fmla="*/ 2206174 h 5477157"/>
                <a:gd name="connsiteX2409" fmla="*/ 1391187 w 4173281"/>
                <a:gd name="connsiteY2409" fmla="*/ 2203577 h 5477157"/>
                <a:gd name="connsiteX2410" fmla="*/ 1398975 w 4173281"/>
                <a:gd name="connsiteY2410" fmla="*/ 2234723 h 5477157"/>
                <a:gd name="connsiteX2411" fmla="*/ 1385995 w 4173281"/>
                <a:gd name="connsiteY2411" fmla="*/ 2276251 h 5477157"/>
                <a:gd name="connsiteX2412" fmla="*/ 1375614 w 4173281"/>
                <a:gd name="connsiteY2412" fmla="*/ 2294421 h 5477157"/>
                <a:gd name="connsiteX2413" fmla="*/ 1380805 w 4173281"/>
                <a:gd name="connsiteY2413" fmla="*/ 2325567 h 5477157"/>
                <a:gd name="connsiteX2414" fmla="*/ 1391187 w 4173281"/>
                <a:gd name="connsiteY2414" fmla="*/ 2322970 h 5477157"/>
                <a:gd name="connsiteX2415" fmla="*/ 1427524 w 4173281"/>
                <a:gd name="connsiteY2415" fmla="*/ 2351522 h 5477157"/>
                <a:gd name="connsiteX2416" fmla="*/ 1435311 w 4173281"/>
                <a:gd name="connsiteY2416" fmla="*/ 2356713 h 5477157"/>
                <a:gd name="connsiteX2417" fmla="*/ 1453479 w 4173281"/>
                <a:gd name="connsiteY2417" fmla="*/ 2354116 h 5477157"/>
                <a:gd name="connsiteX2418" fmla="*/ 1463861 w 4173281"/>
                <a:gd name="connsiteY2418" fmla="*/ 2354116 h 5477157"/>
                <a:gd name="connsiteX2419" fmla="*/ 1440503 w 4173281"/>
                <a:gd name="connsiteY2419" fmla="*/ 2315185 h 5477157"/>
                <a:gd name="connsiteX2420" fmla="*/ 1484625 w 4173281"/>
                <a:gd name="connsiteY2420" fmla="*/ 2271060 h 5477157"/>
                <a:gd name="connsiteX2421" fmla="*/ 1528750 w 4173281"/>
                <a:gd name="connsiteY2421" fmla="*/ 2315185 h 5477157"/>
                <a:gd name="connsiteX2422" fmla="*/ 1484625 w 4173281"/>
                <a:gd name="connsiteY2422" fmla="*/ 2359307 h 5477157"/>
                <a:gd name="connsiteX2423" fmla="*/ 1531344 w 4173281"/>
                <a:gd name="connsiteY2423" fmla="*/ 2424196 h 5477157"/>
                <a:gd name="connsiteX2424" fmla="*/ 1544322 w 4173281"/>
                <a:gd name="connsiteY2424" fmla="*/ 2421600 h 5477157"/>
                <a:gd name="connsiteX2425" fmla="*/ 1611806 w 4173281"/>
                <a:gd name="connsiteY2425" fmla="*/ 2489082 h 5477157"/>
                <a:gd name="connsiteX2426" fmla="*/ 1611806 w 4173281"/>
                <a:gd name="connsiteY2426" fmla="*/ 2491679 h 5477157"/>
                <a:gd name="connsiteX2427" fmla="*/ 1674098 w 4173281"/>
                <a:gd name="connsiteY2427" fmla="*/ 2468318 h 5477157"/>
                <a:gd name="connsiteX2428" fmla="*/ 1726008 w 4173281"/>
                <a:gd name="connsiteY2428" fmla="*/ 2483891 h 5477157"/>
                <a:gd name="connsiteX2429" fmla="*/ 1749366 w 4173281"/>
                <a:gd name="connsiteY2429" fmla="*/ 2455342 h 5477157"/>
                <a:gd name="connsiteX2430" fmla="*/ 1746772 w 4173281"/>
                <a:gd name="connsiteY2430" fmla="*/ 2442363 h 5477157"/>
                <a:gd name="connsiteX2431" fmla="*/ 1783109 w 4173281"/>
                <a:gd name="connsiteY2431" fmla="*/ 2406026 h 5477157"/>
                <a:gd name="connsiteX2432" fmla="*/ 1819445 w 4173281"/>
                <a:gd name="connsiteY2432" fmla="*/ 2442363 h 5477157"/>
                <a:gd name="connsiteX2433" fmla="*/ 1798682 w 4173281"/>
                <a:gd name="connsiteY2433" fmla="*/ 2476107 h 5477157"/>
                <a:gd name="connsiteX2434" fmla="*/ 1801276 w 4173281"/>
                <a:gd name="connsiteY2434" fmla="*/ 2483891 h 5477157"/>
                <a:gd name="connsiteX2435" fmla="*/ 1866164 w 4173281"/>
                <a:gd name="connsiteY2435" fmla="*/ 2561756 h 5477157"/>
                <a:gd name="connsiteX2436" fmla="*/ 1785703 w 4173281"/>
                <a:gd name="connsiteY2436" fmla="*/ 2642218 h 5477157"/>
                <a:gd name="connsiteX2437" fmla="*/ 1738983 w 4173281"/>
                <a:gd name="connsiteY2437" fmla="*/ 2626645 h 5477157"/>
                <a:gd name="connsiteX2438" fmla="*/ 1710435 w 4173281"/>
                <a:gd name="connsiteY2438" fmla="*/ 2647409 h 5477157"/>
                <a:gd name="connsiteX2439" fmla="*/ 1697456 w 4173281"/>
                <a:gd name="connsiteY2439" fmla="*/ 2670766 h 5477157"/>
                <a:gd name="connsiteX2440" fmla="*/ 1744175 w 4173281"/>
                <a:gd name="connsiteY2440" fmla="*/ 2720082 h 5477157"/>
                <a:gd name="connsiteX2441" fmla="*/ 1723411 w 4173281"/>
                <a:gd name="connsiteY2441" fmla="*/ 2761611 h 5477157"/>
                <a:gd name="connsiteX2442" fmla="*/ 1723411 w 4173281"/>
                <a:gd name="connsiteY2442" fmla="*/ 2764205 h 5477157"/>
                <a:gd name="connsiteX2443" fmla="*/ 1736389 w 4173281"/>
                <a:gd name="connsiteY2443" fmla="*/ 2769396 h 5477157"/>
                <a:gd name="connsiteX2444" fmla="*/ 1764938 w 4173281"/>
                <a:gd name="connsiteY2444" fmla="*/ 2756420 h 5477157"/>
                <a:gd name="connsiteX2445" fmla="*/ 1801276 w 4173281"/>
                <a:gd name="connsiteY2445" fmla="*/ 2792757 h 5477157"/>
                <a:gd name="connsiteX2446" fmla="*/ 1777918 w 4173281"/>
                <a:gd name="connsiteY2446" fmla="*/ 2826497 h 5477157"/>
                <a:gd name="connsiteX2447" fmla="*/ 1780512 w 4173281"/>
                <a:gd name="connsiteY2447" fmla="*/ 2842070 h 5477157"/>
                <a:gd name="connsiteX2448" fmla="*/ 1697456 w 4173281"/>
                <a:gd name="connsiteY2448" fmla="*/ 2925126 h 5477157"/>
                <a:gd name="connsiteX2449" fmla="*/ 1692265 w 4173281"/>
                <a:gd name="connsiteY2449" fmla="*/ 2925126 h 5477157"/>
                <a:gd name="connsiteX2450" fmla="*/ 1681883 w 4173281"/>
                <a:gd name="connsiteY2450" fmla="*/ 2943295 h 5477157"/>
                <a:gd name="connsiteX2451" fmla="*/ 1694862 w 4173281"/>
                <a:gd name="connsiteY2451" fmla="*/ 2940699 h 5477157"/>
                <a:gd name="connsiteX2452" fmla="*/ 1733793 w 4173281"/>
                <a:gd name="connsiteY2452" fmla="*/ 2979633 h 5477157"/>
                <a:gd name="connsiteX2453" fmla="*/ 1726008 w 4173281"/>
                <a:gd name="connsiteY2453" fmla="*/ 3000397 h 5477157"/>
                <a:gd name="connsiteX2454" fmla="*/ 1728602 w 4173281"/>
                <a:gd name="connsiteY2454" fmla="*/ 3000397 h 5477157"/>
                <a:gd name="connsiteX2455" fmla="*/ 1738983 w 4173281"/>
                <a:gd name="connsiteY2455" fmla="*/ 2997800 h 5477157"/>
                <a:gd name="connsiteX2456" fmla="*/ 1736389 w 4173281"/>
                <a:gd name="connsiteY2456" fmla="*/ 2990015 h 5477157"/>
                <a:gd name="connsiteX2457" fmla="*/ 1762344 w 4173281"/>
                <a:gd name="connsiteY2457" fmla="*/ 2964060 h 5477157"/>
                <a:gd name="connsiteX2458" fmla="*/ 1767536 w 4173281"/>
                <a:gd name="connsiteY2458" fmla="*/ 2964060 h 5477157"/>
                <a:gd name="connsiteX2459" fmla="*/ 1754557 w 4173281"/>
                <a:gd name="connsiteY2459" fmla="*/ 2930317 h 5477157"/>
                <a:gd name="connsiteX2460" fmla="*/ 1809064 w 4173281"/>
                <a:gd name="connsiteY2460" fmla="*/ 2875813 h 5477157"/>
                <a:gd name="connsiteX2461" fmla="*/ 1835019 w 4173281"/>
                <a:gd name="connsiteY2461" fmla="*/ 2883598 h 5477157"/>
                <a:gd name="connsiteX2462" fmla="*/ 1832422 w 4173281"/>
                <a:gd name="connsiteY2462" fmla="*/ 2870622 h 5477157"/>
                <a:gd name="connsiteX2463" fmla="*/ 1866164 w 4173281"/>
                <a:gd name="connsiteY2463" fmla="*/ 2836879 h 5477157"/>
                <a:gd name="connsiteX2464" fmla="*/ 1868759 w 4173281"/>
                <a:gd name="connsiteY2464" fmla="*/ 2836879 h 5477157"/>
                <a:gd name="connsiteX2465" fmla="*/ 1884332 w 4173281"/>
                <a:gd name="connsiteY2465" fmla="*/ 2831688 h 5477157"/>
                <a:gd name="connsiteX2466" fmla="*/ 1907693 w 4173281"/>
                <a:gd name="connsiteY2466" fmla="*/ 2855048 h 5477157"/>
                <a:gd name="connsiteX2467" fmla="*/ 1902501 w 4173281"/>
                <a:gd name="connsiteY2467" fmla="*/ 2870622 h 5477157"/>
                <a:gd name="connsiteX2468" fmla="*/ 1868759 w 4173281"/>
                <a:gd name="connsiteY2468" fmla="*/ 2904362 h 5477157"/>
                <a:gd name="connsiteX2469" fmla="*/ 1858377 w 4173281"/>
                <a:gd name="connsiteY2469" fmla="*/ 2901768 h 5477157"/>
                <a:gd name="connsiteX2470" fmla="*/ 1866164 w 4173281"/>
                <a:gd name="connsiteY2470" fmla="*/ 2930317 h 5477157"/>
                <a:gd name="connsiteX2471" fmla="*/ 1858377 w 4173281"/>
                <a:gd name="connsiteY2471" fmla="*/ 2958869 h 5477157"/>
                <a:gd name="connsiteX2472" fmla="*/ 1873949 w 4173281"/>
                <a:gd name="connsiteY2472" fmla="*/ 2953678 h 5477157"/>
                <a:gd name="connsiteX2473" fmla="*/ 1905095 w 4173281"/>
                <a:gd name="connsiteY2473" fmla="*/ 2974442 h 5477157"/>
                <a:gd name="connsiteX2474" fmla="*/ 1905095 w 4173281"/>
                <a:gd name="connsiteY2474" fmla="*/ 2969250 h 5477157"/>
                <a:gd name="connsiteX2475" fmla="*/ 1969985 w 4173281"/>
                <a:gd name="connsiteY2475" fmla="*/ 2904362 h 5477157"/>
                <a:gd name="connsiteX2476" fmla="*/ 2003725 w 4173281"/>
                <a:gd name="connsiteY2476" fmla="*/ 2914744 h 5477157"/>
                <a:gd name="connsiteX2477" fmla="*/ 2001131 w 4173281"/>
                <a:gd name="connsiteY2477" fmla="*/ 2899171 h 5477157"/>
                <a:gd name="connsiteX2478" fmla="*/ 2063422 w 4173281"/>
                <a:gd name="connsiteY2478" fmla="*/ 2836879 h 5477157"/>
                <a:gd name="connsiteX2479" fmla="*/ 2078996 w 4173281"/>
                <a:gd name="connsiteY2479" fmla="*/ 2821306 h 5477157"/>
                <a:gd name="connsiteX2480" fmla="*/ 2063422 w 4173281"/>
                <a:gd name="connsiteY2480" fmla="*/ 2805733 h 5477157"/>
                <a:gd name="connsiteX2481" fmla="*/ 2050444 w 4173281"/>
                <a:gd name="connsiteY2481" fmla="*/ 2808330 h 5477157"/>
                <a:gd name="connsiteX2482" fmla="*/ 2055635 w 4173281"/>
                <a:gd name="connsiteY2482" fmla="*/ 2821306 h 5477157"/>
                <a:gd name="connsiteX2483" fmla="*/ 2034871 w 4173281"/>
                <a:gd name="connsiteY2483" fmla="*/ 2842070 h 5477157"/>
                <a:gd name="connsiteX2484" fmla="*/ 2014106 w 4173281"/>
                <a:gd name="connsiteY2484" fmla="*/ 2821306 h 5477157"/>
                <a:gd name="connsiteX2485" fmla="*/ 2024489 w 4173281"/>
                <a:gd name="connsiteY2485" fmla="*/ 2803138 h 5477157"/>
                <a:gd name="connsiteX2486" fmla="*/ 2001131 w 4173281"/>
                <a:gd name="connsiteY2486" fmla="*/ 2777183 h 5477157"/>
                <a:gd name="connsiteX2487" fmla="*/ 1993343 w 4173281"/>
                <a:gd name="connsiteY2487" fmla="*/ 2771993 h 5477157"/>
                <a:gd name="connsiteX2488" fmla="*/ 1985557 w 4173281"/>
                <a:gd name="connsiteY2488" fmla="*/ 2782375 h 5477157"/>
                <a:gd name="connsiteX2489" fmla="*/ 1985557 w 4173281"/>
                <a:gd name="connsiteY2489" fmla="*/ 2784969 h 5477157"/>
                <a:gd name="connsiteX2490" fmla="*/ 1959603 w 4173281"/>
                <a:gd name="connsiteY2490" fmla="*/ 2810924 h 5477157"/>
                <a:gd name="connsiteX2491" fmla="*/ 1946624 w 4173281"/>
                <a:gd name="connsiteY2491" fmla="*/ 2808330 h 5477157"/>
                <a:gd name="connsiteX2492" fmla="*/ 1915478 w 4173281"/>
                <a:gd name="connsiteY2492" fmla="*/ 2813521 h 5477157"/>
                <a:gd name="connsiteX2493" fmla="*/ 1824637 w 4173281"/>
                <a:gd name="connsiteY2493" fmla="*/ 2722677 h 5477157"/>
                <a:gd name="connsiteX2494" fmla="*/ 1915478 w 4173281"/>
                <a:gd name="connsiteY2494" fmla="*/ 2631836 h 5477157"/>
                <a:gd name="connsiteX2495" fmla="*/ 1933647 w 4173281"/>
                <a:gd name="connsiteY2495" fmla="*/ 2634430 h 5477157"/>
                <a:gd name="connsiteX2496" fmla="*/ 1949220 w 4173281"/>
                <a:gd name="connsiteY2496" fmla="*/ 2579925 h 5477157"/>
                <a:gd name="connsiteX2497" fmla="*/ 1938839 w 4173281"/>
                <a:gd name="connsiteY2497" fmla="*/ 2579925 h 5477157"/>
                <a:gd name="connsiteX2498" fmla="*/ 1899904 w 4173281"/>
                <a:gd name="connsiteY2498" fmla="*/ 2540992 h 5477157"/>
                <a:gd name="connsiteX2499" fmla="*/ 1938839 w 4173281"/>
                <a:gd name="connsiteY2499" fmla="*/ 2502061 h 5477157"/>
                <a:gd name="connsiteX2500" fmla="*/ 1977770 w 4173281"/>
                <a:gd name="connsiteY2500" fmla="*/ 2540992 h 5477157"/>
                <a:gd name="connsiteX2501" fmla="*/ 1977770 w 4173281"/>
                <a:gd name="connsiteY2501" fmla="*/ 2548780 h 5477157"/>
                <a:gd name="connsiteX2502" fmla="*/ 2040061 w 4173281"/>
                <a:gd name="connsiteY2502" fmla="*/ 2528015 h 5477157"/>
                <a:gd name="connsiteX2503" fmla="*/ 2068613 w 4173281"/>
                <a:gd name="connsiteY2503" fmla="*/ 2533207 h 5477157"/>
                <a:gd name="connsiteX2504" fmla="*/ 2084186 w 4173281"/>
                <a:gd name="connsiteY2504" fmla="*/ 2530611 h 5477157"/>
                <a:gd name="connsiteX2505" fmla="*/ 2068613 w 4173281"/>
                <a:gd name="connsiteY2505" fmla="*/ 2494273 h 5477157"/>
                <a:gd name="connsiteX2506" fmla="*/ 2071207 w 4173281"/>
                <a:gd name="connsiteY2506" fmla="*/ 2481297 h 5477157"/>
                <a:gd name="connsiteX2507" fmla="*/ 2063422 w 4173281"/>
                <a:gd name="connsiteY2507" fmla="*/ 2478700 h 5477157"/>
                <a:gd name="connsiteX2508" fmla="*/ 2032276 w 4173281"/>
                <a:gd name="connsiteY2508" fmla="*/ 2499464 h 5477157"/>
                <a:gd name="connsiteX2509" fmla="*/ 2019297 w 4173281"/>
                <a:gd name="connsiteY2509" fmla="*/ 2496870 h 5477157"/>
                <a:gd name="connsiteX2510" fmla="*/ 2003725 w 4173281"/>
                <a:gd name="connsiteY2510" fmla="*/ 2504654 h 5477157"/>
                <a:gd name="connsiteX2511" fmla="*/ 1982960 w 4173281"/>
                <a:gd name="connsiteY2511" fmla="*/ 2489082 h 5477157"/>
                <a:gd name="connsiteX2512" fmla="*/ 1897310 w 4173281"/>
                <a:gd name="connsiteY2512" fmla="*/ 2431981 h 5477157"/>
                <a:gd name="connsiteX2513" fmla="*/ 1863568 w 4173281"/>
                <a:gd name="connsiteY2513" fmla="*/ 2413814 h 5477157"/>
                <a:gd name="connsiteX2514" fmla="*/ 1868759 w 4173281"/>
                <a:gd name="connsiteY2514" fmla="*/ 2429387 h 5477157"/>
                <a:gd name="connsiteX2515" fmla="*/ 1845400 w 4173281"/>
                <a:gd name="connsiteY2515" fmla="*/ 2452745 h 5477157"/>
                <a:gd name="connsiteX2516" fmla="*/ 1822039 w 4173281"/>
                <a:gd name="connsiteY2516" fmla="*/ 2429387 h 5477157"/>
                <a:gd name="connsiteX2517" fmla="*/ 1845400 w 4173281"/>
                <a:gd name="connsiteY2517" fmla="*/ 2406026 h 5477157"/>
                <a:gd name="connsiteX2518" fmla="*/ 1860974 w 4173281"/>
                <a:gd name="connsiteY2518" fmla="*/ 2411217 h 5477157"/>
                <a:gd name="connsiteX2519" fmla="*/ 1858377 w 4173281"/>
                <a:gd name="connsiteY2519" fmla="*/ 2406026 h 5477157"/>
                <a:gd name="connsiteX2520" fmla="*/ 1847994 w 4173281"/>
                <a:gd name="connsiteY2520" fmla="*/ 2393050 h 5477157"/>
                <a:gd name="connsiteX2521" fmla="*/ 1845400 w 4173281"/>
                <a:gd name="connsiteY2521" fmla="*/ 2393050 h 5477157"/>
                <a:gd name="connsiteX2522" fmla="*/ 1806467 w 4173281"/>
                <a:gd name="connsiteY2522" fmla="*/ 2354116 h 5477157"/>
                <a:gd name="connsiteX2523" fmla="*/ 1809064 w 4173281"/>
                <a:gd name="connsiteY2523" fmla="*/ 2343734 h 5477157"/>
                <a:gd name="connsiteX2524" fmla="*/ 1803873 w 4173281"/>
                <a:gd name="connsiteY2524" fmla="*/ 2343734 h 5477157"/>
                <a:gd name="connsiteX2525" fmla="*/ 1772727 w 4173281"/>
                <a:gd name="connsiteY2525" fmla="*/ 2351522 h 5477157"/>
                <a:gd name="connsiteX2526" fmla="*/ 1702647 w 4173281"/>
                <a:gd name="connsiteY2526" fmla="*/ 2281443 h 5477157"/>
                <a:gd name="connsiteX2527" fmla="*/ 1749366 w 4173281"/>
                <a:gd name="connsiteY2527" fmla="*/ 2216556 h 5477157"/>
                <a:gd name="connsiteX2528" fmla="*/ 1738983 w 4173281"/>
                <a:gd name="connsiteY2528" fmla="*/ 2182813 h 5477157"/>
                <a:gd name="connsiteX2529" fmla="*/ 1738983 w 4173281"/>
                <a:gd name="connsiteY2529" fmla="*/ 2177622 h 5477157"/>
                <a:gd name="connsiteX2530" fmla="*/ 1697456 w 4173281"/>
                <a:gd name="connsiteY2530" fmla="*/ 2195793 h 5477157"/>
                <a:gd name="connsiteX2531" fmla="*/ 1642952 w 4173281"/>
                <a:gd name="connsiteY2531" fmla="*/ 2141285 h 5477157"/>
                <a:gd name="connsiteX2532" fmla="*/ 1661119 w 4173281"/>
                <a:gd name="connsiteY2532" fmla="*/ 2099757 h 5477157"/>
                <a:gd name="connsiteX2533" fmla="*/ 1687073 w 4173281"/>
                <a:gd name="connsiteY2533" fmla="*/ 2084184 h 5477157"/>
                <a:gd name="connsiteX2534" fmla="*/ 1700053 w 4173281"/>
                <a:gd name="connsiteY2534" fmla="*/ 2086781 h 5477157"/>
                <a:gd name="connsiteX2535" fmla="*/ 1751963 w 4173281"/>
                <a:gd name="connsiteY2535" fmla="*/ 2141285 h 5477157"/>
                <a:gd name="connsiteX2536" fmla="*/ 1751963 w 4173281"/>
                <a:gd name="connsiteY2536" fmla="*/ 2146477 h 5477157"/>
                <a:gd name="connsiteX2537" fmla="*/ 1777918 w 4173281"/>
                <a:gd name="connsiteY2537" fmla="*/ 2128309 h 5477157"/>
                <a:gd name="connsiteX2538" fmla="*/ 1770129 w 4173281"/>
                <a:gd name="connsiteY2538" fmla="*/ 2091972 h 5477157"/>
                <a:gd name="connsiteX2539" fmla="*/ 1775321 w 4173281"/>
                <a:gd name="connsiteY2539" fmla="*/ 2066017 h 5477157"/>
                <a:gd name="connsiteX2540" fmla="*/ 1754557 w 4173281"/>
                <a:gd name="connsiteY2540" fmla="*/ 2076399 h 5477157"/>
                <a:gd name="connsiteX2541" fmla="*/ 1728602 w 4173281"/>
                <a:gd name="connsiteY2541" fmla="*/ 2050444 h 5477157"/>
                <a:gd name="connsiteX2542" fmla="*/ 1754557 w 4173281"/>
                <a:gd name="connsiteY2542" fmla="*/ 2024489 h 5477157"/>
                <a:gd name="connsiteX2543" fmla="*/ 1738983 w 4173281"/>
                <a:gd name="connsiteY2543" fmla="*/ 2006320 h 5477157"/>
                <a:gd name="connsiteX2544" fmla="*/ 1707838 w 4173281"/>
                <a:gd name="connsiteY2544" fmla="*/ 2019298 h 5477157"/>
                <a:gd name="connsiteX2545" fmla="*/ 1663716 w 4173281"/>
                <a:gd name="connsiteY2545" fmla="*/ 1975173 h 5477157"/>
                <a:gd name="connsiteX2546" fmla="*/ 1707838 w 4173281"/>
                <a:gd name="connsiteY2546" fmla="*/ 1931051 h 5477157"/>
                <a:gd name="connsiteX2547" fmla="*/ 1736389 w 4173281"/>
                <a:gd name="connsiteY2547" fmla="*/ 1941433 h 5477157"/>
                <a:gd name="connsiteX2548" fmla="*/ 1741581 w 4173281"/>
                <a:gd name="connsiteY2548" fmla="*/ 1931051 h 5477157"/>
                <a:gd name="connsiteX2549" fmla="*/ 1741581 w 4173281"/>
                <a:gd name="connsiteY2549" fmla="*/ 1925860 h 5477157"/>
                <a:gd name="connsiteX2550" fmla="*/ 1783109 w 4173281"/>
                <a:gd name="connsiteY2550" fmla="*/ 1884332 h 5477157"/>
                <a:gd name="connsiteX2551" fmla="*/ 1785703 w 4173281"/>
                <a:gd name="connsiteY2551" fmla="*/ 1884332 h 5477157"/>
                <a:gd name="connsiteX2552" fmla="*/ 1777918 w 4173281"/>
                <a:gd name="connsiteY2552" fmla="*/ 1860971 h 5477157"/>
                <a:gd name="connsiteX2553" fmla="*/ 1764938 w 4173281"/>
                <a:gd name="connsiteY2553" fmla="*/ 1840208 h 5477157"/>
                <a:gd name="connsiteX2554" fmla="*/ 1738983 w 4173281"/>
                <a:gd name="connsiteY2554" fmla="*/ 1832422 h 5477157"/>
                <a:gd name="connsiteX2555" fmla="*/ 1741581 w 4173281"/>
                <a:gd name="connsiteY2555" fmla="*/ 1847995 h 5477157"/>
                <a:gd name="connsiteX2556" fmla="*/ 1687073 w 4173281"/>
                <a:gd name="connsiteY2556" fmla="*/ 1902499 h 5477157"/>
                <a:gd name="connsiteX2557" fmla="*/ 1632570 w 4173281"/>
                <a:gd name="connsiteY2557" fmla="*/ 1847995 h 5477157"/>
                <a:gd name="connsiteX2558" fmla="*/ 1635164 w 4173281"/>
                <a:gd name="connsiteY2558" fmla="*/ 1829825 h 5477157"/>
                <a:gd name="connsiteX2559" fmla="*/ 1596232 w 4173281"/>
                <a:gd name="connsiteY2559" fmla="*/ 1790894 h 5477157"/>
                <a:gd name="connsiteX2560" fmla="*/ 1635164 w 4173281"/>
                <a:gd name="connsiteY2560" fmla="*/ 1751960 h 5477157"/>
                <a:gd name="connsiteX2561" fmla="*/ 1674098 w 4173281"/>
                <a:gd name="connsiteY2561" fmla="*/ 1790894 h 5477157"/>
                <a:gd name="connsiteX2562" fmla="*/ 1674098 w 4173281"/>
                <a:gd name="connsiteY2562" fmla="*/ 1796085 h 5477157"/>
                <a:gd name="connsiteX2563" fmla="*/ 1684480 w 4173281"/>
                <a:gd name="connsiteY2563" fmla="*/ 1793489 h 5477157"/>
                <a:gd name="connsiteX2564" fmla="*/ 1697456 w 4173281"/>
                <a:gd name="connsiteY2564" fmla="*/ 1796085 h 5477157"/>
                <a:gd name="connsiteX2565" fmla="*/ 1689671 w 4173281"/>
                <a:gd name="connsiteY2565" fmla="*/ 1759748 h 5477157"/>
                <a:gd name="connsiteX2566" fmla="*/ 1692265 w 4173281"/>
                <a:gd name="connsiteY2566" fmla="*/ 1738984 h 5477157"/>
                <a:gd name="connsiteX2567" fmla="*/ 1689671 w 4173281"/>
                <a:gd name="connsiteY2567" fmla="*/ 1738984 h 5477157"/>
                <a:gd name="connsiteX2568" fmla="*/ 1655927 w 4173281"/>
                <a:gd name="connsiteY2568" fmla="*/ 1751960 h 5477157"/>
                <a:gd name="connsiteX2569" fmla="*/ 1604017 w 4173281"/>
                <a:gd name="connsiteY2569" fmla="*/ 1700051 h 5477157"/>
                <a:gd name="connsiteX2570" fmla="*/ 1609209 w 4173281"/>
                <a:gd name="connsiteY2570" fmla="*/ 1679287 h 5477157"/>
                <a:gd name="connsiteX2571" fmla="*/ 1606615 w 4173281"/>
                <a:gd name="connsiteY2571" fmla="*/ 1663713 h 5477157"/>
                <a:gd name="connsiteX2572" fmla="*/ 1648142 w 4173281"/>
                <a:gd name="connsiteY2572" fmla="*/ 1622186 h 5477157"/>
                <a:gd name="connsiteX2573" fmla="*/ 1689671 w 4173281"/>
                <a:gd name="connsiteY2573" fmla="*/ 1661119 h 5477157"/>
                <a:gd name="connsiteX2574" fmla="*/ 1707838 w 4173281"/>
                <a:gd name="connsiteY2574" fmla="*/ 1700051 h 5477157"/>
                <a:gd name="connsiteX2575" fmla="*/ 1707838 w 4173281"/>
                <a:gd name="connsiteY2575" fmla="*/ 1707838 h 5477157"/>
                <a:gd name="connsiteX2576" fmla="*/ 1728602 w 4173281"/>
                <a:gd name="connsiteY2576" fmla="*/ 1689668 h 5477157"/>
                <a:gd name="connsiteX2577" fmla="*/ 1728602 w 4173281"/>
                <a:gd name="connsiteY2577" fmla="*/ 1684477 h 5477157"/>
                <a:gd name="connsiteX2578" fmla="*/ 1793491 w 4173281"/>
                <a:gd name="connsiteY2578" fmla="*/ 1614401 h 5477157"/>
                <a:gd name="connsiteX2579" fmla="*/ 1783109 w 4173281"/>
                <a:gd name="connsiteY2579" fmla="*/ 1609209 h 5477157"/>
                <a:gd name="connsiteX2580" fmla="*/ 1759748 w 4173281"/>
                <a:gd name="connsiteY2580" fmla="*/ 1619591 h 5477157"/>
                <a:gd name="connsiteX2581" fmla="*/ 1728602 w 4173281"/>
                <a:gd name="connsiteY2581" fmla="*/ 1588446 h 5477157"/>
                <a:gd name="connsiteX2582" fmla="*/ 1759748 w 4173281"/>
                <a:gd name="connsiteY2582" fmla="*/ 1557300 h 5477157"/>
                <a:gd name="connsiteX2583" fmla="*/ 1777918 w 4173281"/>
                <a:gd name="connsiteY2583" fmla="*/ 1562491 h 5477157"/>
                <a:gd name="connsiteX2584" fmla="*/ 1801276 w 4173281"/>
                <a:gd name="connsiteY2584" fmla="*/ 1552108 h 5477157"/>
                <a:gd name="connsiteX2585" fmla="*/ 1832422 w 4173281"/>
                <a:gd name="connsiteY2585" fmla="*/ 1583254 h 5477157"/>
                <a:gd name="connsiteX2586" fmla="*/ 1827231 w 4173281"/>
                <a:gd name="connsiteY2586" fmla="*/ 1598827 h 5477157"/>
                <a:gd name="connsiteX2587" fmla="*/ 1853185 w 4173281"/>
                <a:gd name="connsiteY2587" fmla="*/ 1596231 h 5477157"/>
                <a:gd name="connsiteX2588" fmla="*/ 1967388 w 4173281"/>
                <a:gd name="connsiteY2588" fmla="*/ 1710432 h 5477157"/>
                <a:gd name="connsiteX2589" fmla="*/ 1962196 w 4173281"/>
                <a:gd name="connsiteY2589" fmla="*/ 1744175 h 5477157"/>
                <a:gd name="connsiteX2590" fmla="*/ 1959603 w 4173281"/>
                <a:gd name="connsiteY2590" fmla="*/ 1751960 h 5477157"/>
                <a:gd name="connsiteX2591" fmla="*/ 1938839 w 4173281"/>
                <a:gd name="connsiteY2591" fmla="*/ 1783107 h 5477157"/>
                <a:gd name="connsiteX2592" fmla="*/ 1946624 w 4173281"/>
                <a:gd name="connsiteY2592" fmla="*/ 1803870 h 5477157"/>
                <a:gd name="connsiteX2593" fmla="*/ 1962196 w 4173281"/>
                <a:gd name="connsiteY2593" fmla="*/ 1801276 h 5477157"/>
                <a:gd name="connsiteX2594" fmla="*/ 2019297 w 4173281"/>
                <a:gd name="connsiteY2594" fmla="*/ 1832422 h 5477157"/>
                <a:gd name="connsiteX2595" fmla="*/ 2037467 w 4173281"/>
                <a:gd name="connsiteY2595" fmla="*/ 1863569 h 5477157"/>
                <a:gd name="connsiteX2596" fmla="*/ 2024489 w 4173281"/>
                <a:gd name="connsiteY2596" fmla="*/ 1892117 h 5477157"/>
                <a:gd name="connsiteX2597" fmla="*/ 2006321 w 4173281"/>
                <a:gd name="connsiteY2597" fmla="*/ 1918072 h 5477157"/>
                <a:gd name="connsiteX2598" fmla="*/ 2032276 w 4173281"/>
                <a:gd name="connsiteY2598" fmla="*/ 1928455 h 5477157"/>
                <a:gd name="connsiteX2599" fmla="*/ 2099759 w 4173281"/>
                <a:gd name="connsiteY2599" fmla="*/ 1892117 h 5477157"/>
                <a:gd name="connsiteX2600" fmla="*/ 2169837 w 4173281"/>
                <a:gd name="connsiteY2600" fmla="*/ 1931051 h 5477157"/>
                <a:gd name="connsiteX2601" fmla="*/ 2169837 w 4173281"/>
                <a:gd name="connsiteY2601" fmla="*/ 1923264 h 5477157"/>
                <a:gd name="connsiteX2602" fmla="*/ 2175027 w 4173281"/>
                <a:gd name="connsiteY2602" fmla="*/ 1889524 h 5477157"/>
                <a:gd name="connsiteX2603" fmla="*/ 2164646 w 4173281"/>
                <a:gd name="connsiteY2603" fmla="*/ 1876544 h 5477157"/>
                <a:gd name="connsiteX2604" fmla="*/ 2156861 w 4173281"/>
                <a:gd name="connsiteY2604" fmla="*/ 1879141 h 5477157"/>
                <a:gd name="connsiteX2605" fmla="*/ 2125715 w 4173281"/>
                <a:gd name="connsiteY2605" fmla="*/ 1847995 h 5477157"/>
                <a:gd name="connsiteX2606" fmla="*/ 2156861 w 4173281"/>
                <a:gd name="connsiteY2606" fmla="*/ 1816849 h 5477157"/>
                <a:gd name="connsiteX2607" fmla="*/ 2172433 w 4173281"/>
                <a:gd name="connsiteY2607" fmla="*/ 1822040 h 5477157"/>
                <a:gd name="connsiteX2608" fmla="*/ 2203579 w 4173281"/>
                <a:gd name="connsiteY2608" fmla="*/ 1809061 h 5477157"/>
                <a:gd name="connsiteX2609" fmla="*/ 2239917 w 4173281"/>
                <a:gd name="connsiteY2609" fmla="*/ 1829825 h 5477157"/>
                <a:gd name="connsiteX2610" fmla="*/ 2245108 w 4173281"/>
                <a:gd name="connsiteY2610" fmla="*/ 1827231 h 5477157"/>
                <a:gd name="connsiteX2611" fmla="*/ 2239917 w 4173281"/>
                <a:gd name="connsiteY2611" fmla="*/ 1801276 h 5477157"/>
                <a:gd name="connsiteX2612" fmla="*/ 2239917 w 4173281"/>
                <a:gd name="connsiteY2612" fmla="*/ 1798679 h 5477157"/>
                <a:gd name="connsiteX2613" fmla="*/ 2237319 w 4173281"/>
                <a:gd name="connsiteY2613" fmla="*/ 1790894 h 5477157"/>
                <a:gd name="connsiteX2614" fmla="*/ 2216556 w 4173281"/>
                <a:gd name="connsiteY2614" fmla="*/ 1785704 h 5477157"/>
                <a:gd name="connsiteX2615" fmla="*/ 2203579 w 4173281"/>
                <a:gd name="connsiteY2615" fmla="*/ 1788298 h 5477157"/>
                <a:gd name="connsiteX2616" fmla="*/ 2164646 w 4173281"/>
                <a:gd name="connsiteY2616" fmla="*/ 1801276 h 5477157"/>
                <a:gd name="connsiteX2617" fmla="*/ 2097162 w 4173281"/>
                <a:gd name="connsiteY2617" fmla="*/ 1733793 h 5477157"/>
                <a:gd name="connsiteX2618" fmla="*/ 2071207 w 4173281"/>
                <a:gd name="connsiteY2618" fmla="*/ 1707838 h 5477157"/>
                <a:gd name="connsiteX2619" fmla="*/ 2086781 w 4173281"/>
                <a:gd name="connsiteY2619" fmla="*/ 1684477 h 5477157"/>
                <a:gd name="connsiteX2620" fmla="*/ 2084186 w 4173281"/>
                <a:gd name="connsiteY2620" fmla="*/ 1671502 h 5477157"/>
                <a:gd name="connsiteX2621" fmla="*/ 2141287 w 4173281"/>
                <a:gd name="connsiteY2621" fmla="*/ 1614401 h 5477157"/>
                <a:gd name="connsiteX2622" fmla="*/ 2172433 w 4173281"/>
                <a:gd name="connsiteY2622" fmla="*/ 1624782 h 5477157"/>
                <a:gd name="connsiteX2623" fmla="*/ 2177624 w 4173281"/>
                <a:gd name="connsiteY2623" fmla="*/ 1622186 h 5477157"/>
                <a:gd name="connsiteX2624" fmla="*/ 2200982 w 4173281"/>
                <a:gd name="connsiteY2624" fmla="*/ 1601421 h 5477157"/>
                <a:gd name="connsiteX2625" fmla="*/ 2224343 w 4173281"/>
                <a:gd name="connsiteY2625" fmla="*/ 1616995 h 5477157"/>
                <a:gd name="connsiteX2626" fmla="*/ 2239917 w 4173281"/>
                <a:gd name="connsiteY2626" fmla="*/ 1614401 h 5477157"/>
                <a:gd name="connsiteX2627" fmla="*/ 2250298 w 4173281"/>
                <a:gd name="connsiteY2627" fmla="*/ 1614401 h 5477157"/>
                <a:gd name="connsiteX2628" fmla="*/ 2242511 w 4173281"/>
                <a:gd name="connsiteY2628" fmla="*/ 1583254 h 5477157"/>
                <a:gd name="connsiteX2629" fmla="*/ 2245108 w 4173281"/>
                <a:gd name="connsiteY2629" fmla="*/ 1570276 h 5477157"/>
                <a:gd name="connsiteX2630" fmla="*/ 2229534 w 4173281"/>
                <a:gd name="connsiteY2630" fmla="*/ 1572872 h 5477157"/>
                <a:gd name="connsiteX2631" fmla="*/ 2180218 w 4173281"/>
                <a:gd name="connsiteY2631" fmla="*/ 1523556 h 5477157"/>
                <a:gd name="connsiteX2632" fmla="*/ 2229534 w 4173281"/>
                <a:gd name="connsiteY2632" fmla="*/ 1474244 h 5477157"/>
                <a:gd name="connsiteX2633" fmla="*/ 2278848 w 4173281"/>
                <a:gd name="connsiteY2633" fmla="*/ 1523556 h 5477157"/>
                <a:gd name="connsiteX2634" fmla="*/ 2278848 w 4173281"/>
                <a:gd name="connsiteY2634" fmla="*/ 1528747 h 5477157"/>
                <a:gd name="connsiteX2635" fmla="*/ 2284038 w 4173281"/>
                <a:gd name="connsiteY2635" fmla="*/ 1526153 h 5477157"/>
                <a:gd name="connsiteX2636" fmla="*/ 2325567 w 4173281"/>
                <a:gd name="connsiteY2636" fmla="*/ 1507984 h 5477157"/>
                <a:gd name="connsiteX2637" fmla="*/ 2335948 w 4173281"/>
                <a:gd name="connsiteY2637" fmla="*/ 1507984 h 5477157"/>
                <a:gd name="connsiteX2638" fmla="*/ 2335948 w 4173281"/>
                <a:gd name="connsiteY2638" fmla="*/ 1502792 h 5477157"/>
                <a:gd name="connsiteX2639" fmla="*/ 2382668 w 4173281"/>
                <a:gd name="connsiteY2639" fmla="*/ 1456074 h 5477157"/>
                <a:gd name="connsiteX2640" fmla="*/ 2429386 w 4173281"/>
                <a:gd name="connsiteY2640" fmla="*/ 1502792 h 5477157"/>
                <a:gd name="connsiteX2641" fmla="*/ 2424195 w 4173281"/>
                <a:gd name="connsiteY2641" fmla="*/ 1526153 h 5477157"/>
                <a:gd name="connsiteX2642" fmla="*/ 2455341 w 4173281"/>
                <a:gd name="connsiteY2642" fmla="*/ 1515771 h 5477157"/>
                <a:gd name="connsiteX2643" fmla="*/ 2515039 w 4173281"/>
                <a:gd name="connsiteY2643" fmla="*/ 1575466 h 5477157"/>
                <a:gd name="connsiteX2644" fmla="*/ 2511342 w 4173281"/>
                <a:gd name="connsiteY2644" fmla="*/ 1594473 h 5477157"/>
                <a:gd name="connsiteX2645" fmla="*/ 2518931 w 4173281"/>
                <a:gd name="connsiteY2645" fmla="*/ 1576766 h 5477157"/>
                <a:gd name="connsiteX2646" fmla="*/ 2546183 w 4173281"/>
                <a:gd name="connsiteY2646" fmla="*/ 1565087 h 5477157"/>
                <a:gd name="connsiteX2647" fmla="*/ 2585117 w 4173281"/>
                <a:gd name="connsiteY2647" fmla="*/ 1604018 h 5477157"/>
                <a:gd name="connsiteX2648" fmla="*/ 2546183 w 4173281"/>
                <a:gd name="connsiteY2648" fmla="*/ 1642952 h 5477157"/>
                <a:gd name="connsiteX2649" fmla="*/ 2507252 w 4173281"/>
                <a:gd name="connsiteY2649" fmla="*/ 1604018 h 5477157"/>
                <a:gd name="connsiteX2650" fmla="*/ 2507465 w 4173281"/>
                <a:gd name="connsiteY2650" fmla="*/ 1603522 h 5477157"/>
                <a:gd name="connsiteX2651" fmla="*/ 2497844 w 4173281"/>
                <a:gd name="connsiteY2651" fmla="*/ 1617969 h 5477157"/>
                <a:gd name="connsiteX2652" fmla="*/ 2455341 w 4173281"/>
                <a:gd name="connsiteY2652" fmla="*/ 1635164 h 5477157"/>
                <a:gd name="connsiteX2653" fmla="*/ 2395646 w 4173281"/>
                <a:gd name="connsiteY2653" fmla="*/ 1575466 h 5477157"/>
                <a:gd name="connsiteX2654" fmla="*/ 2406029 w 4173281"/>
                <a:gd name="connsiteY2654" fmla="*/ 1544320 h 5477157"/>
                <a:gd name="connsiteX2655" fmla="*/ 2382668 w 4173281"/>
                <a:gd name="connsiteY2655" fmla="*/ 1549511 h 5477157"/>
                <a:gd name="connsiteX2656" fmla="*/ 2380074 w 4173281"/>
                <a:gd name="connsiteY2656" fmla="*/ 1549511 h 5477157"/>
                <a:gd name="connsiteX2657" fmla="*/ 2380074 w 4173281"/>
                <a:gd name="connsiteY2657" fmla="*/ 1559893 h 5477157"/>
                <a:gd name="connsiteX2658" fmla="*/ 2361904 w 4173281"/>
                <a:gd name="connsiteY2658" fmla="*/ 1598827 h 5477157"/>
                <a:gd name="connsiteX2659" fmla="*/ 2307399 w 4173281"/>
                <a:gd name="connsiteY2659" fmla="*/ 1640356 h 5477157"/>
                <a:gd name="connsiteX2660" fmla="*/ 2317781 w 4173281"/>
                <a:gd name="connsiteY2660" fmla="*/ 1658522 h 5477157"/>
                <a:gd name="connsiteX2661" fmla="*/ 2322973 w 4173281"/>
                <a:gd name="connsiteY2661" fmla="*/ 1661119 h 5477157"/>
                <a:gd name="connsiteX2662" fmla="*/ 2382668 w 4173281"/>
                <a:gd name="connsiteY2662" fmla="*/ 1629973 h 5477157"/>
                <a:gd name="connsiteX2663" fmla="*/ 2444959 w 4173281"/>
                <a:gd name="connsiteY2663" fmla="*/ 1663713 h 5477157"/>
                <a:gd name="connsiteX2664" fmla="*/ 2470915 w 4173281"/>
                <a:gd name="connsiteY2664" fmla="*/ 1648141 h 5477157"/>
                <a:gd name="connsiteX2665" fmla="*/ 2504657 w 4173281"/>
                <a:gd name="connsiteY2665" fmla="*/ 1681883 h 5477157"/>
                <a:gd name="connsiteX2666" fmla="*/ 2517633 w 4173281"/>
                <a:gd name="connsiteY2666" fmla="*/ 1679287 h 5477157"/>
                <a:gd name="connsiteX2667" fmla="*/ 2520230 w 4173281"/>
                <a:gd name="connsiteY2667" fmla="*/ 1679287 h 5477157"/>
                <a:gd name="connsiteX2668" fmla="*/ 2574735 w 4173281"/>
                <a:gd name="connsiteY2668" fmla="*/ 1663713 h 5477157"/>
                <a:gd name="connsiteX2669" fmla="*/ 2579926 w 4173281"/>
                <a:gd name="connsiteY2669" fmla="*/ 1663713 h 5477157"/>
                <a:gd name="connsiteX2670" fmla="*/ 2577331 w 4173281"/>
                <a:gd name="connsiteY2670" fmla="*/ 1655928 h 5477157"/>
                <a:gd name="connsiteX2671" fmla="*/ 2608477 w 4173281"/>
                <a:gd name="connsiteY2671" fmla="*/ 1624782 h 5477157"/>
                <a:gd name="connsiteX2672" fmla="*/ 2634432 w 4173281"/>
                <a:gd name="connsiteY2672" fmla="*/ 1637758 h 5477157"/>
                <a:gd name="connsiteX2673" fmla="*/ 2634432 w 4173281"/>
                <a:gd name="connsiteY2673" fmla="*/ 1629973 h 5477157"/>
                <a:gd name="connsiteX2674" fmla="*/ 2611071 w 4173281"/>
                <a:gd name="connsiteY2674" fmla="*/ 1609209 h 5477157"/>
                <a:gd name="connsiteX2675" fmla="*/ 2595498 w 4173281"/>
                <a:gd name="connsiteY2675" fmla="*/ 1585848 h 5477157"/>
                <a:gd name="connsiteX2676" fmla="*/ 2616262 w 4173281"/>
                <a:gd name="connsiteY2676" fmla="*/ 1559893 h 5477157"/>
                <a:gd name="connsiteX2677" fmla="*/ 2608477 w 4173281"/>
                <a:gd name="connsiteY2677" fmla="*/ 1544320 h 5477157"/>
                <a:gd name="connsiteX2678" fmla="*/ 2611071 w 4173281"/>
                <a:gd name="connsiteY2678" fmla="*/ 1533939 h 5477157"/>
                <a:gd name="connsiteX2679" fmla="*/ 2605881 w 4173281"/>
                <a:gd name="connsiteY2679" fmla="*/ 1528747 h 5477157"/>
                <a:gd name="connsiteX2680" fmla="*/ 2590307 w 4173281"/>
                <a:gd name="connsiteY2680" fmla="*/ 1531345 h 5477157"/>
                <a:gd name="connsiteX2681" fmla="*/ 2587713 w 4173281"/>
                <a:gd name="connsiteY2681" fmla="*/ 1531345 h 5477157"/>
                <a:gd name="connsiteX2682" fmla="*/ 2587713 w 4173281"/>
                <a:gd name="connsiteY2682" fmla="*/ 1536535 h 5477157"/>
                <a:gd name="connsiteX2683" fmla="*/ 2572141 w 4173281"/>
                <a:gd name="connsiteY2683" fmla="*/ 1552108 h 5477157"/>
                <a:gd name="connsiteX2684" fmla="*/ 2556567 w 4173281"/>
                <a:gd name="connsiteY2684" fmla="*/ 1536535 h 5477157"/>
                <a:gd name="connsiteX2685" fmla="*/ 2564352 w 4173281"/>
                <a:gd name="connsiteY2685" fmla="*/ 1523556 h 5477157"/>
                <a:gd name="connsiteX2686" fmla="*/ 2553970 w 4173281"/>
                <a:gd name="connsiteY2686" fmla="*/ 1507984 h 5477157"/>
                <a:gd name="connsiteX2687" fmla="*/ 2520230 w 4173281"/>
                <a:gd name="connsiteY2687" fmla="*/ 1541726 h 5477157"/>
                <a:gd name="connsiteX2688" fmla="*/ 2486487 w 4173281"/>
                <a:gd name="connsiteY2688" fmla="*/ 1507984 h 5477157"/>
                <a:gd name="connsiteX2689" fmla="*/ 2520230 w 4173281"/>
                <a:gd name="connsiteY2689" fmla="*/ 1474244 h 5477157"/>
                <a:gd name="connsiteX2690" fmla="*/ 2551376 w 4173281"/>
                <a:gd name="connsiteY2690" fmla="*/ 1495007 h 5477157"/>
                <a:gd name="connsiteX2691" fmla="*/ 2551376 w 4173281"/>
                <a:gd name="connsiteY2691" fmla="*/ 1492410 h 5477157"/>
                <a:gd name="connsiteX2692" fmla="*/ 2572141 w 4173281"/>
                <a:gd name="connsiteY2692" fmla="*/ 1458670 h 5477157"/>
                <a:gd name="connsiteX2693" fmla="*/ 2569543 w 4173281"/>
                <a:gd name="connsiteY2693" fmla="*/ 1448289 h 5477157"/>
                <a:gd name="connsiteX2694" fmla="*/ 2598095 w 4173281"/>
                <a:gd name="connsiteY2694" fmla="*/ 1411951 h 5477157"/>
                <a:gd name="connsiteX2695" fmla="*/ 2566949 w 4173281"/>
                <a:gd name="connsiteY2695" fmla="*/ 1404164 h 5477157"/>
                <a:gd name="connsiteX2696" fmla="*/ 2512442 w 4173281"/>
                <a:gd name="connsiteY2696" fmla="*/ 1458670 h 5477157"/>
                <a:gd name="connsiteX2697" fmla="*/ 2476105 w 4173281"/>
                <a:gd name="connsiteY2697" fmla="*/ 1443097 h 5477157"/>
                <a:gd name="connsiteX2698" fmla="*/ 2470915 w 4173281"/>
                <a:gd name="connsiteY2698" fmla="*/ 1445691 h 5477157"/>
                <a:gd name="connsiteX2699" fmla="*/ 2442365 w 4173281"/>
                <a:gd name="connsiteY2699" fmla="*/ 1463861 h 5477157"/>
                <a:gd name="connsiteX2700" fmla="*/ 2411219 w 4173281"/>
                <a:gd name="connsiteY2700" fmla="*/ 1432715 h 5477157"/>
                <a:gd name="connsiteX2701" fmla="*/ 2411219 w 4173281"/>
                <a:gd name="connsiteY2701" fmla="*/ 1430119 h 5477157"/>
                <a:gd name="connsiteX2702" fmla="*/ 2400837 w 4173281"/>
                <a:gd name="connsiteY2702" fmla="*/ 1406760 h 5477157"/>
                <a:gd name="connsiteX2703" fmla="*/ 2408623 w 4173281"/>
                <a:gd name="connsiteY2703" fmla="*/ 1385996 h 5477157"/>
                <a:gd name="connsiteX2704" fmla="*/ 2387859 w 4173281"/>
                <a:gd name="connsiteY2704" fmla="*/ 1391188 h 5477157"/>
                <a:gd name="connsiteX2705" fmla="*/ 2338545 w 4173281"/>
                <a:gd name="connsiteY2705" fmla="*/ 1341872 h 5477157"/>
                <a:gd name="connsiteX2706" fmla="*/ 2348927 w 4173281"/>
                <a:gd name="connsiteY2706" fmla="*/ 1310725 h 5477157"/>
                <a:gd name="connsiteX2707" fmla="*/ 2348927 w 4173281"/>
                <a:gd name="connsiteY2707" fmla="*/ 1308132 h 5477157"/>
                <a:gd name="connsiteX2708" fmla="*/ 2372285 w 4173281"/>
                <a:gd name="connsiteY2708" fmla="*/ 1253624 h 5477157"/>
                <a:gd name="connsiteX2709" fmla="*/ 2372285 w 4173281"/>
                <a:gd name="connsiteY2709" fmla="*/ 1245839 h 5477157"/>
                <a:gd name="connsiteX2710" fmla="*/ 2385264 w 4173281"/>
                <a:gd name="connsiteY2710" fmla="*/ 1219884 h 5477157"/>
                <a:gd name="connsiteX2711" fmla="*/ 2380074 w 4173281"/>
                <a:gd name="connsiteY2711" fmla="*/ 1212097 h 5477157"/>
                <a:gd name="connsiteX2712" fmla="*/ 2364500 w 4173281"/>
                <a:gd name="connsiteY2712" fmla="*/ 1214693 h 5477157"/>
                <a:gd name="connsiteX2713" fmla="*/ 2341139 w 4173281"/>
                <a:gd name="connsiteY2713" fmla="*/ 1209502 h 5477157"/>
                <a:gd name="connsiteX2714" fmla="*/ 2317781 w 4173281"/>
                <a:gd name="connsiteY2714" fmla="*/ 1230267 h 5477157"/>
                <a:gd name="connsiteX2715" fmla="*/ 2294420 w 4173281"/>
                <a:gd name="connsiteY2715" fmla="*/ 1206906 h 5477157"/>
                <a:gd name="connsiteX2716" fmla="*/ 2315184 w 4173281"/>
                <a:gd name="connsiteY2716" fmla="*/ 1183548 h 5477157"/>
                <a:gd name="connsiteX2717" fmla="*/ 2309993 w 4173281"/>
                <a:gd name="connsiteY2717" fmla="*/ 1162784 h 5477157"/>
                <a:gd name="connsiteX2718" fmla="*/ 2273657 w 4173281"/>
                <a:gd name="connsiteY2718" fmla="*/ 1188739 h 5477157"/>
                <a:gd name="connsiteX2719" fmla="*/ 2237319 w 4173281"/>
                <a:gd name="connsiteY2719" fmla="*/ 1152402 h 5477157"/>
                <a:gd name="connsiteX2720" fmla="*/ 2239917 w 4173281"/>
                <a:gd name="connsiteY2720" fmla="*/ 1139423 h 5477157"/>
                <a:gd name="connsiteX2721" fmla="*/ 2224343 w 4173281"/>
                <a:gd name="connsiteY2721" fmla="*/ 1095302 h 5477157"/>
                <a:gd name="connsiteX2722" fmla="*/ 2239917 w 4173281"/>
                <a:gd name="connsiteY2722" fmla="*/ 1051176 h 5477157"/>
                <a:gd name="connsiteX2723" fmla="*/ 2239917 w 4173281"/>
                <a:gd name="connsiteY2723" fmla="*/ 1045986 h 5477157"/>
                <a:gd name="connsiteX2724" fmla="*/ 2281444 w 4173281"/>
                <a:gd name="connsiteY2724" fmla="*/ 1004458 h 5477157"/>
                <a:gd name="connsiteX2725" fmla="*/ 2320375 w 4173281"/>
                <a:gd name="connsiteY2725" fmla="*/ 1030412 h 5477157"/>
                <a:gd name="connsiteX2726" fmla="*/ 2351521 w 4173281"/>
                <a:gd name="connsiteY2726" fmla="*/ 1058964 h 5477157"/>
                <a:gd name="connsiteX2727" fmla="*/ 2348927 w 4173281"/>
                <a:gd name="connsiteY2727" fmla="*/ 1035603 h 5477157"/>
                <a:gd name="connsiteX2728" fmla="*/ 2442365 w 4173281"/>
                <a:gd name="connsiteY2728" fmla="*/ 942165 h 5477157"/>
                <a:gd name="connsiteX2729" fmla="*/ 2509848 w 4173281"/>
                <a:gd name="connsiteY2729" fmla="*/ 970717 h 5477157"/>
                <a:gd name="connsiteX2730" fmla="*/ 2520230 w 4173281"/>
                <a:gd name="connsiteY2730" fmla="*/ 947356 h 5477157"/>
                <a:gd name="connsiteX2731" fmla="*/ 2489085 w 4173281"/>
                <a:gd name="connsiteY2731" fmla="*/ 905829 h 5477157"/>
                <a:gd name="connsiteX2732" fmla="*/ 2489085 w 4173281"/>
                <a:gd name="connsiteY2732" fmla="*/ 900638 h 5477157"/>
                <a:gd name="connsiteX2733" fmla="*/ 2468320 w 4173281"/>
                <a:gd name="connsiteY2733" fmla="*/ 856515 h 5477157"/>
                <a:gd name="connsiteX2734" fmla="*/ 2470915 w 4173281"/>
                <a:gd name="connsiteY2734" fmla="*/ 835752 h 5477157"/>
                <a:gd name="connsiteX2735" fmla="*/ 2470915 w 4173281"/>
                <a:gd name="connsiteY2735" fmla="*/ 830560 h 5477157"/>
                <a:gd name="connsiteX2736" fmla="*/ 2470915 w 4173281"/>
                <a:gd name="connsiteY2736" fmla="*/ 827963 h 5477157"/>
                <a:gd name="connsiteX2737" fmla="*/ 2439769 w 4173281"/>
                <a:gd name="connsiteY2737" fmla="*/ 783842 h 5477157"/>
                <a:gd name="connsiteX2738" fmla="*/ 2437175 w 4173281"/>
                <a:gd name="connsiteY2738" fmla="*/ 783842 h 5477157"/>
                <a:gd name="connsiteX2739" fmla="*/ 2431983 w 4173281"/>
                <a:gd name="connsiteY2739" fmla="*/ 786435 h 5477157"/>
                <a:gd name="connsiteX2740" fmla="*/ 2341139 w 4173281"/>
                <a:gd name="connsiteY2740" fmla="*/ 848728 h 5477157"/>
                <a:gd name="connsiteX2741" fmla="*/ 2317781 w 4173281"/>
                <a:gd name="connsiteY2741" fmla="*/ 846134 h 5477157"/>
                <a:gd name="connsiteX2742" fmla="*/ 2291827 w 4173281"/>
                <a:gd name="connsiteY2742" fmla="*/ 851324 h 5477157"/>
                <a:gd name="connsiteX2743" fmla="*/ 2216556 w 4173281"/>
                <a:gd name="connsiteY2743" fmla="*/ 776053 h 5477157"/>
                <a:gd name="connsiteX2744" fmla="*/ 2247702 w 4173281"/>
                <a:gd name="connsiteY2744" fmla="*/ 716358 h 5477157"/>
                <a:gd name="connsiteX2745" fmla="*/ 2289229 w 4173281"/>
                <a:gd name="connsiteY2745" fmla="*/ 664448 h 5477157"/>
                <a:gd name="connsiteX2746" fmla="*/ 2289229 w 4173281"/>
                <a:gd name="connsiteY2746" fmla="*/ 659257 h 5477157"/>
                <a:gd name="connsiteX2747" fmla="*/ 2297018 w 4173281"/>
                <a:gd name="connsiteY2747" fmla="*/ 633302 h 5477157"/>
                <a:gd name="connsiteX2748" fmla="*/ 2258083 w 4173281"/>
                <a:gd name="connsiteY2748" fmla="*/ 552840 h 5477157"/>
                <a:gd name="connsiteX2749" fmla="*/ 2258083 w 4173281"/>
                <a:gd name="connsiteY2749" fmla="*/ 545056 h 5477157"/>
                <a:gd name="connsiteX2750" fmla="*/ 2242511 w 4173281"/>
                <a:gd name="connsiteY2750" fmla="*/ 547650 h 5477157"/>
                <a:gd name="connsiteX2751" fmla="*/ 2200982 w 4173281"/>
                <a:gd name="connsiteY2751" fmla="*/ 506121 h 5477157"/>
                <a:gd name="connsiteX2752" fmla="*/ 2242511 w 4173281"/>
                <a:gd name="connsiteY2752" fmla="*/ 464594 h 5477157"/>
                <a:gd name="connsiteX2753" fmla="*/ 2278848 w 4173281"/>
                <a:gd name="connsiteY2753" fmla="*/ 487955 h 5477157"/>
                <a:gd name="connsiteX2754" fmla="*/ 2364500 w 4173281"/>
                <a:gd name="connsiteY2754" fmla="*/ 446426 h 5477157"/>
                <a:gd name="connsiteX2755" fmla="*/ 2419004 w 4173281"/>
                <a:gd name="connsiteY2755" fmla="*/ 461999 h 5477157"/>
                <a:gd name="connsiteX2756" fmla="*/ 2416410 w 4173281"/>
                <a:gd name="connsiteY2756" fmla="*/ 446426 h 5477157"/>
                <a:gd name="connsiteX2757" fmla="*/ 2429386 w 4173281"/>
                <a:gd name="connsiteY2757" fmla="*/ 399707 h 5477157"/>
                <a:gd name="connsiteX2758" fmla="*/ 2421601 w 4173281"/>
                <a:gd name="connsiteY2758" fmla="*/ 399707 h 5477157"/>
                <a:gd name="connsiteX2759" fmla="*/ 2361904 w 4173281"/>
                <a:gd name="connsiteY2759" fmla="*/ 363370 h 5477157"/>
                <a:gd name="connsiteX2760" fmla="*/ 2320375 w 4173281"/>
                <a:gd name="connsiteY2760" fmla="*/ 381538 h 5477157"/>
                <a:gd name="connsiteX2761" fmla="*/ 2260680 w 4173281"/>
                <a:gd name="connsiteY2761" fmla="*/ 321843 h 5477157"/>
                <a:gd name="connsiteX2762" fmla="*/ 2320375 w 4173281"/>
                <a:gd name="connsiteY2762" fmla="*/ 262144 h 5477157"/>
                <a:gd name="connsiteX2763" fmla="*/ 2369691 w 4173281"/>
                <a:gd name="connsiteY2763" fmla="*/ 290697 h 5477157"/>
                <a:gd name="connsiteX2764" fmla="*/ 2419004 w 4173281"/>
                <a:gd name="connsiteY2764" fmla="*/ 267335 h 5477157"/>
                <a:gd name="connsiteX2765" fmla="*/ 2431983 w 4173281"/>
                <a:gd name="connsiteY2765" fmla="*/ 269933 h 5477157"/>
                <a:gd name="connsiteX2766" fmla="*/ 2398240 w 4173281"/>
                <a:gd name="connsiteY2766" fmla="*/ 207640 h 5477157"/>
                <a:gd name="connsiteX2767" fmla="*/ 2400837 w 4173281"/>
                <a:gd name="connsiteY2767" fmla="*/ 184279 h 5477157"/>
                <a:gd name="connsiteX2768" fmla="*/ 2364500 w 4173281"/>
                <a:gd name="connsiteY2768" fmla="*/ 197258 h 5477157"/>
                <a:gd name="connsiteX2769" fmla="*/ 2307399 w 4173281"/>
                <a:gd name="connsiteY2769" fmla="*/ 140157 h 5477157"/>
                <a:gd name="connsiteX2770" fmla="*/ 2364500 w 4173281"/>
                <a:gd name="connsiteY2770" fmla="*/ 83056 h 5477157"/>
                <a:gd name="connsiteX2771" fmla="*/ 2421601 w 4173281"/>
                <a:gd name="connsiteY2771" fmla="*/ 140157 h 5477157"/>
                <a:gd name="connsiteX2772" fmla="*/ 2421601 w 4173281"/>
                <a:gd name="connsiteY2772" fmla="*/ 150539 h 5477157"/>
                <a:gd name="connsiteX2773" fmla="*/ 2476105 w 4173281"/>
                <a:gd name="connsiteY2773" fmla="*/ 127178 h 5477157"/>
                <a:gd name="connsiteX2774" fmla="*/ 2535803 w 4173281"/>
                <a:gd name="connsiteY2774" fmla="*/ 155731 h 5477157"/>
                <a:gd name="connsiteX2775" fmla="*/ 2564352 w 4173281"/>
                <a:gd name="connsiteY2775" fmla="*/ 140157 h 5477157"/>
                <a:gd name="connsiteX2776" fmla="*/ 2600689 w 4173281"/>
                <a:gd name="connsiteY2776" fmla="*/ 176494 h 5477157"/>
                <a:gd name="connsiteX2777" fmla="*/ 2564352 w 4173281"/>
                <a:gd name="connsiteY2777" fmla="*/ 212832 h 5477157"/>
                <a:gd name="connsiteX2778" fmla="*/ 2551376 w 4173281"/>
                <a:gd name="connsiteY2778" fmla="*/ 210234 h 5477157"/>
                <a:gd name="connsiteX2779" fmla="*/ 2476105 w 4173281"/>
                <a:gd name="connsiteY2779" fmla="*/ 275123 h 5477157"/>
                <a:gd name="connsiteX2780" fmla="*/ 2457939 w 4173281"/>
                <a:gd name="connsiteY2780" fmla="*/ 272527 h 5477157"/>
                <a:gd name="connsiteX2781" fmla="*/ 2478702 w 4173281"/>
                <a:gd name="connsiteY2781" fmla="*/ 298481 h 5477157"/>
                <a:gd name="connsiteX2782" fmla="*/ 2499466 w 4173281"/>
                <a:gd name="connsiteY2782" fmla="*/ 285505 h 5477157"/>
                <a:gd name="connsiteX2783" fmla="*/ 2525421 w 4173281"/>
                <a:gd name="connsiteY2783" fmla="*/ 311460 h 5477157"/>
                <a:gd name="connsiteX2784" fmla="*/ 2499466 w 4173281"/>
                <a:gd name="connsiteY2784" fmla="*/ 337415 h 5477157"/>
                <a:gd name="connsiteX2785" fmla="*/ 2483893 w 4173281"/>
                <a:gd name="connsiteY2785" fmla="*/ 332224 h 5477157"/>
                <a:gd name="connsiteX2786" fmla="*/ 2481296 w 4173281"/>
                <a:gd name="connsiteY2786" fmla="*/ 350392 h 5477157"/>
                <a:gd name="connsiteX2787" fmla="*/ 2499466 w 4173281"/>
                <a:gd name="connsiteY2787" fmla="*/ 347797 h 5477157"/>
                <a:gd name="connsiteX2788" fmla="*/ 2515039 w 4173281"/>
                <a:gd name="connsiteY2788" fmla="*/ 342606 h 5477157"/>
                <a:gd name="connsiteX2789" fmla="*/ 2533206 w 4173281"/>
                <a:gd name="connsiteY2789" fmla="*/ 350392 h 5477157"/>
                <a:gd name="connsiteX2790" fmla="*/ 2605881 w 4173281"/>
                <a:gd name="connsiteY2790" fmla="*/ 443829 h 5477157"/>
                <a:gd name="connsiteX2791" fmla="*/ 2590307 w 4173281"/>
                <a:gd name="connsiteY2791" fmla="*/ 495740 h 5477157"/>
                <a:gd name="connsiteX2792" fmla="*/ 2600689 w 4173281"/>
                <a:gd name="connsiteY2792" fmla="*/ 519100 h 5477157"/>
                <a:gd name="connsiteX2793" fmla="*/ 2569543 w 4173281"/>
                <a:gd name="connsiteY2793" fmla="*/ 550246 h 5477157"/>
                <a:gd name="connsiteX2794" fmla="*/ 2543588 w 4173281"/>
                <a:gd name="connsiteY2794" fmla="*/ 534673 h 5477157"/>
                <a:gd name="connsiteX2795" fmla="*/ 2517633 w 4173281"/>
                <a:gd name="connsiteY2795" fmla="*/ 539864 h 5477157"/>
                <a:gd name="connsiteX2796" fmla="*/ 2553970 w 4173281"/>
                <a:gd name="connsiteY2796" fmla="*/ 589177 h 5477157"/>
                <a:gd name="connsiteX2797" fmla="*/ 2574735 w 4173281"/>
                <a:gd name="connsiteY2797" fmla="*/ 596966 h 5477157"/>
                <a:gd name="connsiteX2798" fmla="*/ 2590307 w 4173281"/>
                <a:gd name="connsiteY2798" fmla="*/ 573605 h 5477157"/>
                <a:gd name="connsiteX2799" fmla="*/ 2587713 w 4173281"/>
                <a:gd name="connsiteY2799" fmla="*/ 563222 h 5477157"/>
                <a:gd name="connsiteX2800" fmla="*/ 2611071 w 4173281"/>
                <a:gd name="connsiteY2800" fmla="*/ 539864 h 5477157"/>
                <a:gd name="connsiteX2801" fmla="*/ 2629241 w 4173281"/>
                <a:gd name="connsiteY2801" fmla="*/ 547650 h 5477157"/>
                <a:gd name="connsiteX2802" fmla="*/ 2642217 w 4173281"/>
                <a:gd name="connsiteY2802" fmla="*/ 545056 h 5477157"/>
                <a:gd name="connsiteX2803" fmla="*/ 2637026 w 4173281"/>
                <a:gd name="connsiteY2803" fmla="*/ 524291 h 5477157"/>
                <a:gd name="connsiteX2804" fmla="*/ 2662981 w 4173281"/>
                <a:gd name="connsiteY2804" fmla="*/ 472381 h 5477157"/>
                <a:gd name="connsiteX2805" fmla="*/ 2644814 w 4173281"/>
                <a:gd name="connsiteY2805" fmla="*/ 451617 h 5477157"/>
                <a:gd name="connsiteX2806" fmla="*/ 2665578 w 4173281"/>
                <a:gd name="connsiteY2806" fmla="*/ 430853 h 5477157"/>
                <a:gd name="connsiteX2807" fmla="*/ 2686342 w 4173281"/>
                <a:gd name="connsiteY2807" fmla="*/ 451617 h 5477157"/>
                <a:gd name="connsiteX2808" fmla="*/ 2681151 w 4173281"/>
                <a:gd name="connsiteY2808" fmla="*/ 461999 h 5477157"/>
                <a:gd name="connsiteX2809" fmla="*/ 2699318 w 4173281"/>
                <a:gd name="connsiteY2809" fmla="*/ 459402 h 5477157"/>
                <a:gd name="connsiteX2810" fmla="*/ 2730464 w 4173281"/>
                <a:gd name="connsiteY2810" fmla="*/ 467190 h 5477157"/>
                <a:gd name="connsiteX2811" fmla="*/ 2784971 w 4173281"/>
                <a:gd name="connsiteY2811" fmla="*/ 451617 h 5477157"/>
                <a:gd name="connsiteX2812" fmla="*/ 2797948 w 4173281"/>
                <a:gd name="connsiteY2812" fmla="*/ 454211 h 5477157"/>
                <a:gd name="connsiteX2813" fmla="*/ 2808329 w 4173281"/>
                <a:gd name="connsiteY2813" fmla="*/ 430853 h 5477157"/>
                <a:gd name="connsiteX2814" fmla="*/ 2805735 w 4173281"/>
                <a:gd name="connsiteY2814" fmla="*/ 423065 h 5477157"/>
                <a:gd name="connsiteX2815" fmla="*/ 2831690 w 4173281"/>
                <a:gd name="connsiteY2815" fmla="*/ 397110 h 5477157"/>
                <a:gd name="connsiteX2816" fmla="*/ 2849857 w 4173281"/>
                <a:gd name="connsiteY2816" fmla="*/ 404898 h 5477157"/>
                <a:gd name="connsiteX2817" fmla="*/ 2857645 w 4173281"/>
                <a:gd name="connsiteY2817" fmla="*/ 404898 h 5477157"/>
                <a:gd name="connsiteX2818" fmla="*/ 2892035 w 4173281"/>
                <a:gd name="connsiteY2818" fmla="*/ 415281 h 5477157"/>
                <a:gd name="connsiteX2819" fmla="*/ 2894424 w 4173281"/>
                <a:gd name="connsiteY2819" fmla="*/ 418010 h 5477157"/>
                <a:gd name="connsiteX2820" fmla="*/ 2902662 w 4173281"/>
                <a:gd name="connsiteY2820" fmla="*/ 406731 h 5477157"/>
                <a:gd name="connsiteX2821" fmla="*/ 2916378 w 4173281"/>
                <a:gd name="connsiteY2821" fmla="*/ 399479 h 5477157"/>
                <a:gd name="connsiteX2822" fmla="*/ 2910527 w 4173281"/>
                <a:gd name="connsiteY2822" fmla="*/ 394840 h 5477157"/>
                <a:gd name="connsiteX2823" fmla="*/ 2906959 w 4173281"/>
                <a:gd name="connsiteY2823" fmla="*/ 381538 h 5477157"/>
                <a:gd name="connsiteX2824" fmla="*/ 2930318 w 4173281"/>
                <a:gd name="connsiteY2824" fmla="*/ 358179 h 5477157"/>
                <a:gd name="connsiteX2825" fmla="*/ 2953677 w 4173281"/>
                <a:gd name="connsiteY2825" fmla="*/ 376346 h 5477157"/>
                <a:gd name="connsiteX2826" fmla="*/ 2966656 w 4173281"/>
                <a:gd name="connsiteY2826" fmla="*/ 363370 h 5477157"/>
                <a:gd name="connsiteX2827" fmla="*/ 2943295 w 4173281"/>
                <a:gd name="connsiteY2827" fmla="*/ 342606 h 5477157"/>
                <a:gd name="connsiteX2828" fmla="*/ 2925128 w 4173281"/>
                <a:gd name="connsiteY2828" fmla="*/ 337415 h 5477157"/>
                <a:gd name="connsiteX2829" fmla="*/ 2857645 w 4173281"/>
                <a:gd name="connsiteY2829" fmla="*/ 378944 h 5477157"/>
                <a:gd name="connsiteX2830" fmla="*/ 2784971 w 4173281"/>
                <a:gd name="connsiteY2830" fmla="*/ 314054 h 5477157"/>
                <a:gd name="connsiteX2831" fmla="*/ 2769398 w 4173281"/>
                <a:gd name="connsiteY2831" fmla="*/ 290697 h 5477157"/>
                <a:gd name="connsiteX2832" fmla="*/ 2769398 w 4173281"/>
                <a:gd name="connsiteY2832" fmla="*/ 285505 h 5477157"/>
                <a:gd name="connsiteX2833" fmla="*/ 2751228 w 4173281"/>
                <a:gd name="connsiteY2833" fmla="*/ 280314 h 5477157"/>
                <a:gd name="connsiteX2834" fmla="*/ 2704509 w 4173281"/>
                <a:gd name="connsiteY2834" fmla="*/ 321843 h 5477157"/>
                <a:gd name="connsiteX2835" fmla="*/ 2701915 w 4173281"/>
                <a:gd name="connsiteY2835" fmla="*/ 321843 h 5477157"/>
                <a:gd name="connsiteX2836" fmla="*/ 2696724 w 4173281"/>
                <a:gd name="connsiteY2836" fmla="*/ 342606 h 5477157"/>
                <a:gd name="connsiteX2837" fmla="*/ 2712297 w 4173281"/>
                <a:gd name="connsiteY2837" fmla="*/ 340009 h 5477157"/>
                <a:gd name="connsiteX2838" fmla="*/ 2748634 w 4173281"/>
                <a:gd name="connsiteY2838" fmla="*/ 376346 h 5477157"/>
                <a:gd name="connsiteX2839" fmla="*/ 2712297 w 4173281"/>
                <a:gd name="connsiteY2839" fmla="*/ 412684 h 5477157"/>
                <a:gd name="connsiteX2840" fmla="*/ 2675960 w 4173281"/>
                <a:gd name="connsiteY2840" fmla="*/ 376346 h 5477157"/>
                <a:gd name="connsiteX2841" fmla="*/ 2678554 w 4173281"/>
                <a:gd name="connsiteY2841" fmla="*/ 363370 h 5477157"/>
                <a:gd name="connsiteX2842" fmla="*/ 2668172 w 4173281"/>
                <a:gd name="connsiteY2842" fmla="*/ 368561 h 5477157"/>
                <a:gd name="connsiteX2843" fmla="*/ 2670769 w 4173281"/>
                <a:gd name="connsiteY2843" fmla="*/ 378944 h 5477157"/>
                <a:gd name="connsiteX2844" fmla="*/ 2642217 w 4173281"/>
                <a:gd name="connsiteY2844" fmla="*/ 407493 h 5477157"/>
                <a:gd name="connsiteX2845" fmla="*/ 2613668 w 4173281"/>
                <a:gd name="connsiteY2845" fmla="*/ 378944 h 5477157"/>
                <a:gd name="connsiteX2846" fmla="*/ 2618859 w 4173281"/>
                <a:gd name="connsiteY2846" fmla="*/ 363370 h 5477157"/>
                <a:gd name="connsiteX2847" fmla="*/ 2590307 w 4173281"/>
                <a:gd name="connsiteY2847" fmla="*/ 314054 h 5477157"/>
                <a:gd name="connsiteX2848" fmla="*/ 2647408 w 4173281"/>
                <a:gd name="connsiteY2848" fmla="*/ 256953 h 5477157"/>
                <a:gd name="connsiteX2849" fmla="*/ 2650005 w 4173281"/>
                <a:gd name="connsiteY2849" fmla="*/ 256953 h 5477157"/>
                <a:gd name="connsiteX2850" fmla="*/ 2647408 w 4173281"/>
                <a:gd name="connsiteY2850" fmla="*/ 238787 h 5477157"/>
                <a:gd name="connsiteX2851" fmla="*/ 2660387 w 4173281"/>
                <a:gd name="connsiteY2851" fmla="*/ 207640 h 5477157"/>
                <a:gd name="connsiteX2852" fmla="*/ 2655197 w 4173281"/>
                <a:gd name="connsiteY2852" fmla="*/ 199852 h 5477157"/>
                <a:gd name="connsiteX2853" fmla="*/ 2624051 w 4173281"/>
                <a:gd name="connsiteY2853" fmla="*/ 158324 h 5477157"/>
                <a:gd name="connsiteX2854" fmla="*/ 2662981 w 4173281"/>
                <a:gd name="connsiteY2854" fmla="*/ 116796 h 5477157"/>
                <a:gd name="connsiteX2855" fmla="*/ 2681151 w 4173281"/>
                <a:gd name="connsiteY2855" fmla="*/ 103820 h 5477157"/>
                <a:gd name="connsiteX2856" fmla="*/ 2675960 w 4173281"/>
                <a:gd name="connsiteY2856" fmla="*/ 88247 h 5477157"/>
                <a:gd name="connsiteX2857" fmla="*/ 2662981 w 4173281"/>
                <a:gd name="connsiteY2857" fmla="*/ 90841 h 5477157"/>
                <a:gd name="connsiteX2858" fmla="*/ 2639623 w 4173281"/>
                <a:gd name="connsiteY2858" fmla="*/ 80460 h 5477157"/>
                <a:gd name="connsiteX2859" fmla="*/ 2624051 w 4173281"/>
                <a:gd name="connsiteY2859" fmla="*/ 83056 h 5477157"/>
                <a:gd name="connsiteX2860" fmla="*/ 2582522 w 4173281"/>
                <a:gd name="connsiteY2860" fmla="*/ 41529 h 5477157"/>
                <a:gd name="connsiteX2861" fmla="*/ 2624051 w 4173281"/>
                <a:gd name="connsiteY2861" fmla="*/ 0 h 547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</a:cxnLst>
              <a:rect l="l" t="t" r="r" b="b"/>
              <a:pathLst>
                <a:path w="4173281" h="5477157">
                  <a:moveTo>
                    <a:pt x="3136599" y="5293155"/>
                  </a:moveTo>
                  <a:cubicBezTo>
                    <a:pt x="3136599" y="5293155"/>
                    <a:pt x="3136599" y="5295752"/>
                    <a:pt x="3136599" y="5295752"/>
                  </a:cubicBezTo>
                  <a:cubicBezTo>
                    <a:pt x="3139193" y="5295752"/>
                    <a:pt x="3139193" y="5295752"/>
                    <a:pt x="3141790" y="5295752"/>
                  </a:cubicBezTo>
                  <a:cubicBezTo>
                    <a:pt x="3139193" y="5295752"/>
                    <a:pt x="3139193" y="5293155"/>
                    <a:pt x="3136599" y="5293155"/>
                  </a:cubicBezTo>
                  <a:close/>
                  <a:moveTo>
                    <a:pt x="1437907" y="5188401"/>
                  </a:moveTo>
                  <a:cubicBezTo>
                    <a:pt x="1437907" y="5188401"/>
                    <a:pt x="1437907" y="5190998"/>
                    <a:pt x="1437907" y="5190998"/>
                  </a:cubicBezTo>
                  <a:cubicBezTo>
                    <a:pt x="1440501" y="5190998"/>
                    <a:pt x="1440501" y="5190998"/>
                    <a:pt x="1443098" y="5190998"/>
                  </a:cubicBezTo>
                  <a:cubicBezTo>
                    <a:pt x="1440501" y="5190998"/>
                    <a:pt x="1440501" y="5188401"/>
                    <a:pt x="1437907" y="5188401"/>
                  </a:cubicBezTo>
                  <a:close/>
                  <a:moveTo>
                    <a:pt x="3850353" y="5181928"/>
                  </a:moveTo>
                  <a:lnTo>
                    <a:pt x="3849443" y="5185050"/>
                  </a:lnTo>
                  <a:cubicBezTo>
                    <a:pt x="3844378" y="5195573"/>
                    <a:pt x="3835782" y="5202958"/>
                    <a:pt x="3825822" y="5206445"/>
                  </a:cubicBezTo>
                  <a:lnTo>
                    <a:pt x="3822806" y="5206257"/>
                  </a:lnTo>
                  <a:lnTo>
                    <a:pt x="3840912" y="5225158"/>
                  </a:lnTo>
                  <a:lnTo>
                    <a:pt x="3841062" y="5224845"/>
                  </a:lnTo>
                  <a:cubicBezTo>
                    <a:pt x="3844438" y="5217830"/>
                    <a:pt x="3850155" y="5211940"/>
                    <a:pt x="3858209" y="5207176"/>
                  </a:cubicBezTo>
                  <a:cubicBezTo>
                    <a:pt x="3856996" y="5203710"/>
                    <a:pt x="3858121" y="5201372"/>
                    <a:pt x="3856910" y="5197907"/>
                  </a:cubicBezTo>
                  <a:close/>
                  <a:moveTo>
                    <a:pt x="3646336" y="5137614"/>
                  </a:moveTo>
                  <a:cubicBezTo>
                    <a:pt x="3646336" y="5137614"/>
                    <a:pt x="3642965" y="5139065"/>
                    <a:pt x="3642006" y="5141478"/>
                  </a:cubicBezTo>
                  <a:lnTo>
                    <a:pt x="3649242" y="5144355"/>
                  </a:lnTo>
                  <a:close/>
                  <a:moveTo>
                    <a:pt x="2856995" y="5117460"/>
                  </a:moveTo>
                  <a:lnTo>
                    <a:pt x="2856746" y="5117609"/>
                  </a:lnTo>
                  <a:lnTo>
                    <a:pt x="2856950" y="5118879"/>
                  </a:lnTo>
                  <a:lnTo>
                    <a:pt x="2856927" y="5118256"/>
                  </a:lnTo>
                  <a:lnTo>
                    <a:pt x="2857187" y="5117558"/>
                  </a:lnTo>
                  <a:close/>
                  <a:moveTo>
                    <a:pt x="2541443" y="5115197"/>
                  </a:moveTo>
                  <a:lnTo>
                    <a:pt x="2525669" y="5120092"/>
                  </a:lnTo>
                  <a:cubicBezTo>
                    <a:pt x="2530145" y="5130803"/>
                    <a:pt x="2530958" y="5141784"/>
                    <a:pt x="2531774" y="5152765"/>
                  </a:cubicBezTo>
                  <a:cubicBezTo>
                    <a:pt x="2533197" y="5147138"/>
                    <a:pt x="2538279" y="5141241"/>
                    <a:pt x="2541668" y="5137309"/>
                  </a:cubicBezTo>
                  <a:lnTo>
                    <a:pt x="2562979" y="5125628"/>
                  </a:lnTo>
                  <a:lnTo>
                    <a:pt x="2562844" y="5125389"/>
                  </a:lnTo>
                  <a:lnTo>
                    <a:pt x="2557773" y="5124277"/>
                  </a:lnTo>
                  <a:close/>
                  <a:moveTo>
                    <a:pt x="3747508" y="5102039"/>
                  </a:moveTo>
                  <a:cubicBezTo>
                    <a:pt x="3747508" y="5102039"/>
                    <a:pt x="3744043" y="5103250"/>
                    <a:pt x="3742917" y="5105590"/>
                  </a:cubicBezTo>
                  <a:lnTo>
                    <a:pt x="3749934" y="5108967"/>
                  </a:lnTo>
                  <a:close/>
                  <a:moveTo>
                    <a:pt x="3023300" y="5030912"/>
                  </a:moveTo>
                  <a:cubicBezTo>
                    <a:pt x="3019456" y="5042537"/>
                    <a:pt x="3012630" y="5052885"/>
                    <a:pt x="3003613" y="5061097"/>
                  </a:cubicBezTo>
                  <a:lnTo>
                    <a:pt x="2972353" y="5077627"/>
                  </a:lnTo>
                  <a:lnTo>
                    <a:pt x="2962499" y="5099966"/>
                  </a:lnTo>
                  <a:lnTo>
                    <a:pt x="2967741" y="5111591"/>
                  </a:lnTo>
                  <a:lnTo>
                    <a:pt x="2986060" y="5103685"/>
                  </a:lnTo>
                  <a:cubicBezTo>
                    <a:pt x="3009418" y="5103685"/>
                    <a:pt x="3030182" y="5124449"/>
                    <a:pt x="3030182" y="5147807"/>
                  </a:cubicBezTo>
                  <a:cubicBezTo>
                    <a:pt x="3030182" y="5165977"/>
                    <a:pt x="3022397" y="5178953"/>
                    <a:pt x="3009418" y="5186741"/>
                  </a:cubicBezTo>
                  <a:cubicBezTo>
                    <a:pt x="3012015" y="5186741"/>
                    <a:pt x="3012015" y="5189335"/>
                    <a:pt x="3012015" y="5189335"/>
                  </a:cubicBezTo>
                  <a:cubicBezTo>
                    <a:pt x="3014609" y="5189335"/>
                    <a:pt x="3019800" y="5191932"/>
                    <a:pt x="3022397" y="5191932"/>
                  </a:cubicBezTo>
                  <a:cubicBezTo>
                    <a:pt x="3026290" y="5180252"/>
                    <a:pt x="3032129" y="5169870"/>
                    <a:pt x="3039591" y="5161110"/>
                  </a:cubicBezTo>
                  <a:lnTo>
                    <a:pt x="3048346" y="5154254"/>
                  </a:lnTo>
                  <a:lnTo>
                    <a:pt x="3042186" y="5141186"/>
                  </a:lnTo>
                  <a:cubicBezTo>
                    <a:pt x="3039726" y="5131100"/>
                    <a:pt x="3039940" y="5121028"/>
                    <a:pt x="3042669" y="5111680"/>
                  </a:cubicBezTo>
                  <a:lnTo>
                    <a:pt x="3051986" y="5096615"/>
                  </a:lnTo>
                  <a:lnTo>
                    <a:pt x="3054191" y="5091356"/>
                  </a:lnTo>
                  <a:lnTo>
                    <a:pt x="3055604" y="5090763"/>
                  </a:lnTo>
                  <a:lnTo>
                    <a:pt x="3058236" y="5086508"/>
                  </a:lnTo>
                  <a:cubicBezTo>
                    <a:pt x="3043166" y="5079498"/>
                    <a:pt x="3028775" y="5064309"/>
                    <a:pt x="3023853" y="5044137"/>
                  </a:cubicBezTo>
                  <a:cubicBezTo>
                    <a:pt x="3022623" y="5039094"/>
                    <a:pt x="3024531" y="5035955"/>
                    <a:pt x="3023300" y="5030912"/>
                  </a:cubicBezTo>
                  <a:close/>
                  <a:moveTo>
                    <a:pt x="4036252" y="5024364"/>
                  </a:moveTo>
                  <a:cubicBezTo>
                    <a:pt x="4025945" y="5033807"/>
                    <a:pt x="4012088" y="5038659"/>
                    <a:pt x="4000482" y="5038833"/>
                  </a:cubicBezTo>
                  <a:cubicBezTo>
                    <a:pt x="4004209" y="5055028"/>
                    <a:pt x="4005596" y="5070100"/>
                    <a:pt x="4003519" y="5086384"/>
                  </a:cubicBezTo>
                  <a:lnTo>
                    <a:pt x="4010534" y="5089761"/>
                  </a:lnTo>
                  <a:lnTo>
                    <a:pt x="4017550" y="5093138"/>
                  </a:lnTo>
                  <a:cubicBezTo>
                    <a:pt x="4018677" y="5090798"/>
                    <a:pt x="4021015" y="5091924"/>
                    <a:pt x="4022140" y="5089586"/>
                  </a:cubicBezTo>
                  <a:lnTo>
                    <a:pt x="4023267" y="5087246"/>
                  </a:lnTo>
                  <a:cubicBezTo>
                    <a:pt x="4026643" y="5080231"/>
                    <a:pt x="4032360" y="5074341"/>
                    <a:pt x="4040414" y="5069577"/>
                  </a:cubicBezTo>
                  <a:cubicBezTo>
                    <a:pt x="4039201" y="5066111"/>
                    <a:pt x="4040326" y="5063773"/>
                    <a:pt x="4039115" y="5060308"/>
                  </a:cubicBezTo>
                  <a:cubicBezTo>
                    <a:pt x="4032012" y="5051129"/>
                    <a:pt x="4029497" y="5038396"/>
                    <a:pt x="4036252" y="5024364"/>
                  </a:cubicBezTo>
                  <a:close/>
                  <a:moveTo>
                    <a:pt x="4054353" y="4992749"/>
                  </a:moveTo>
                  <a:lnTo>
                    <a:pt x="4049849" y="5002104"/>
                  </a:lnTo>
                  <a:lnTo>
                    <a:pt x="4046472" y="5009121"/>
                  </a:lnTo>
                  <a:cubicBezTo>
                    <a:pt x="4052276" y="5009032"/>
                    <a:pt x="4056864" y="5005481"/>
                    <a:pt x="4062667" y="5005394"/>
                  </a:cubicBezTo>
                  <a:cubicBezTo>
                    <a:pt x="4059116" y="5000803"/>
                    <a:pt x="4056778" y="4999678"/>
                    <a:pt x="4054353" y="4992749"/>
                  </a:cubicBezTo>
                  <a:close/>
                  <a:moveTo>
                    <a:pt x="1375615" y="4978167"/>
                  </a:moveTo>
                  <a:cubicBezTo>
                    <a:pt x="1391188" y="4978167"/>
                    <a:pt x="1404164" y="4991143"/>
                    <a:pt x="1404164" y="5006716"/>
                  </a:cubicBezTo>
                  <a:cubicBezTo>
                    <a:pt x="1404164" y="5014504"/>
                    <a:pt x="1401570" y="5022289"/>
                    <a:pt x="1396379" y="5027480"/>
                  </a:cubicBezTo>
                  <a:cubicBezTo>
                    <a:pt x="1396379" y="5027480"/>
                    <a:pt x="1398973" y="5027480"/>
                    <a:pt x="1401570" y="5027480"/>
                  </a:cubicBezTo>
                  <a:cubicBezTo>
                    <a:pt x="1417143" y="5027480"/>
                    <a:pt x="1430119" y="5032671"/>
                    <a:pt x="1440501" y="5037862"/>
                  </a:cubicBezTo>
                  <a:cubicBezTo>
                    <a:pt x="1450883" y="5032671"/>
                    <a:pt x="1463862" y="5030077"/>
                    <a:pt x="1476838" y="5030077"/>
                  </a:cubicBezTo>
                  <a:cubicBezTo>
                    <a:pt x="1523557" y="5030077"/>
                    <a:pt x="1562491" y="5069008"/>
                    <a:pt x="1559894" y="5113133"/>
                  </a:cubicBezTo>
                  <a:cubicBezTo>
                    <a:pt x="1559894" y="5157255"/>
                    <a:pt x="1523557" y="5193592"/>
                    <a:pt x="1479435" y="5196189"/>
                  </a:cubicBezTo>
                  <a:cubicBezTo>
                    <a:pt x="1495008" y="5203974"/>
                    <a:pt x="1505390" y="5222144"/>
                    <a:pt x="1505390" y="5240311"/>
                  </a:cubicBezTo>
                  <a:cubicBezTo>
                    <a:pt x="1505390" y="5271457"/>
                    <a:pt x="1479435" y="5294818"/>
                    <a:pt x="1450883" y="5294818"/>
                  </a:cubicBezTo>
                  <a:cubicBezTo>
                    <a:pt x="1424928" y="5294818"/>
                    <a:pt x="1404164" y="5279245"/>
                    <a:pt x="1398973" y="5255884"/>
                  </a:cubicBezTo>
                  <a:cubicBezTo>
                    <a:pt x="1398973" y="5250693"/>
                    <a:pt x="1396379" y="5248099"/>
                    <a:pt x="1396379" y="5242908"/>
                  </a:cubicBezTo>
                  <a:cubicBezTo>
                    <a:pt x="1396379" y="5237717"/>
                    <a:pt x="1396379" y="5235120"/>
                    <a:pt x="1398973" y="5232526"/>
                  </a:cubicBezTo>
                  <a:cubicBezTo>
                    <a:pt x="1398973" y="5227335"/>
                    <a:pt x="1401570" y="5222144"/>
                    <a:pt x="1404164" y="5216953"/>
                  </a:cubicBezTo>
                  <a:cubicBezTo>
                    <a:pt x="1404164" y="5216953"/>
                    <a:pt x="1401570" y="5216953"/>
                    <a:pt x="1401570" y="5216953"/>
                  </a:cubicBezTo>
                  <a:cubicBezTo>
                    <a:pt x="1396379" y="5245502"/>
                    <a:pt x="1370424" y="5268863"/>
                    <a:pt x="1339278" y="5268863"/>
                  </a:cubicBezTo>
                  <a:cubicBezTo>
                    <a:pt x="1302941" y="5268863"/>
                    <a:pt x="1274389" y="5240311"/>
                    <a:pt x="1274389" y="5203974"/>
                  </a:cubicBezTo>
                  <a:cubicBezTo>
                    <a:pt x="1274389" y="5201380"/>
                    <a:pt x="1274389" y="5198783"/>
                    <a:pt x="1274389" y="5196189"/>
                  </a:cubicBezTo>
                  <a:cubicBezTo>
                    <a:pt x="1261413" y="5190998"/>
                    <a:pt x="1253625" y="5180616"/>
                    <a:pt x="1248434" y="5167637"/>
                  </a:cubicBezTo>
                  <a:cubicBezTo>
                    <a:pt x="1219885" y="5165043"/>
                    <a:pt x="1199121" y="5139088"/>
                    <a:pt x="1199121" y="5110536"/>
                  </a:cubicBezTo>
                  <a:cubicBezTo>
                    <a:pt x="1199121" y="5081987"/>
                    <a:pt x="1217288" y="5058626"/>
                    <a:pt x="1243243" y="5053435"/>
                  </a:cubicBezTo>
                  <a:cubicBezTo>
                    <a:pt x="1243243" y="5050841"/>
                    <a:pt x="1243243" y="5045650"/>
                    <a:pt x="1243243" y="5043053"/>
                  </a:cubicBezTo>
                  <a:cubicBezTo>
                    <a:pt x="1243243" y="5019695"/>
                    <a:pt x="1264007" y="4998931"/>
                    <a:pt x="1287368" y="4998931"/>
                  </a:cubicBezTo>
                  <a:cubicBezTo>
                    <a:pt x="1310726" y="4998931"/>
                    <a:pt x="1331490" y="5019695"/>
                    <a:pt x="1331490" y="5043053"/>
                  </a:cubicBezTo>
                  <a:cubicBezTo>
                    <a:pt x="1331490" y="5061223"/>
                    <a:pt x="1323705" y="5074199"/>
                    <a:pt x="1310726" y="5081987"/>
                  </a:cubicBezTo>
                  <a:cubicBezTo>
                    <a:pt x="1313323" y="5081987"/>
                    <a:pt x="1313323" y="5084581"/>
                    <a:pt x="1313323" y="5084581"/>
                  </a:cubicBezTo>
                  <a:cubicBezTo>
                    <a:pt x="1315917" y="5084581"/>
                    <a:pt x="1321108" y="5087178"/>
                    <a:pt x="1323705" y="5087178"/>
                  </a:cubicBezTo>
                  <a:cubicBezTo>
                    <a:pt x="1331490" y="5063817"/>
                    <a:pt x="1347063" y="5045650"/>
                    <a:pt x="1367827" y="5035268"/>
                  </a:cubicBezTo>
                  <a:cubicBezTo>
                    <a:pt x="1357445" y="5030077"/>
                    <a:pt x="1347063" y="5019695"/>
                    <a:pt x="1347063" y="5006716"/>
                  </a:cubicBezTo>
                  <a:cubicBezTo>
                    <a:pt x="1347063" y="4991143"/>
                    <a:pt x="1360042" y="4978167"/>
                    <a:pt x="1375615" y="4978167"/>
                  </a:cubicBezTo>
                  <a:close/>
                  <a:moveTo>
                    <a:pt x="2352924" y="4974643"/>
                  </a:moveTo>
                  <a:lnTo>
                    <a:pt x="2345603" y="4975185"/>
                  </a:lnTo>
                  <a:lnTo>
                    <a:pt x="2351502" y="4980269"/>
                  </a:lnTo>
                  <a:cubicBezTo>
                    <a:pt x="2353197" y="4978302"/>
                    <a:pt x="2352924" y="4974643"/>
                    <a:pt x="2352924" y="4974643"/>
                  </a:cubicBezTo>
                  <a:close/>
                  <a:moveTo>
                    <a:pt x="2555483" y="4966417"/>
                  </a:moveTo>
                  <a:lnTo>
                    <a:pt x="2551995" y="4968892"/>
                  </a:lnTo>
                  <a:cubicBezTo>
                    <a:pt x="2559356" y="4983791"/>
                    <a:pt x="2564182" y="4998137"/>
                    <a:pt x="2565916" y="5014461"/>
                  </a:cubicBezTo>
                  <a:lnTo>
                    <a:pt x="2573521" y="5016129"/>
                  </a:lnTo>
                  <a:lnTo>
                    <a:pt x="2581127" y="5017797"/>
                  </a:lnTo>
                  <a:lnTo>
                    <a:pt x="2581328" y="5017549"/>
                  </a:lnTo>
                  <a:lnTo>
                    <a:pt x="2569977" y="5001094"/>
                  </a:lnTo>
                  <a:cubicBezTo>
                    <a:pt x="2566764" y="4991900"/>
                    <a:pt x="2566017" y="4981833"/>
                    <a:pt x="2568016" y="4971562"/>
                  </a:cubicBezTo>
                  <a:close/>
                  <a:moveTo>
                    <a:pt x="3929713" y="4964440"/>
                  </a:moveTo>
                  <a:cubicBezTo>
                    <a:pt x="3929713" y="4964440"/>
                    <a:pt x="3926248" y="4965651"/>
                    <a:pt x="3925122" y="4967991"/>
                  </a:cubicBezTo>
                  <a:lnTo>
                    <a:pt x="3932139" y="4971368"/>
                  </a:lnTo>
                  <a:close/>
                  <a:moveTo>
                    <a:pt x="3797194" y="4952500"/>
                  </a:moveTo>
                  <a:lnTo>
                    <a:pt x="3793817" y="4959515"/>
                  </a:lnTo>
                  <a:cubicBezTo>
                    <a:pt x="3788188" y="4971208"/>
                    <a:pt x="3779333" y="4980628"/>
                    <a:pt x="3768983" y="4987169"/>
                  </a:cubicBezTo>
                  <a:lnTo>
                    <a:pt x="3758614" y="4990352"/>
                  </a:lnTo>
                  <a:lnTo>
                    <a:pt x="3798119" y="5037853"/>
                  </a:lnTo>
                  <a:lnTo>
                    <a:pt x="3786132" y="5045737"/>
                  </a:lnTo>
                  <a:cubicBezTo>
                    <a:pt x="3785093" y="5053877"/>
                    <a:pt x="3784055" y="5062021"/>
                    <a:pt x="3779552" y="5071375"/>
                  </a:cubicBezTo>
                  <a:lnTo>
                    <a:pt x="3804700" y="5059880"/>
                  </a:lnTo>
                  <a:lnTo>
                    <a:pt x="3811147" y="5031229"/>
                  </a:lnTo>
                  <a:cubicBezTo>
                    <a:pt x="3820153" y="5012520"/>
                    <a:pt x="3832710" y="4998401"/>
                    <a:pt x="3848818" y="4988873"/>
                  </a:cubicBezTo>
                  <a:cubicBezTo>
                    <a:pt x="3843016" y="4988959"/>
                    <a:pt x="3838339" y="4986707"/>
                    <a:pt x="3833661" y="4984456"/>
                  </a:cubicBezTo>
                  <a:cubicBezTo>
                    <a:pt x="3819630" y="4977701"/>
                    <a:pt x="3805510" y="4965143"/>
                    <a:pt x="3797194" y="4952500"/>
                  </a:cubicBezTo>
                  <a:close/>
                  <a:moveTo>
                    <a:pt x="3385249" y="4947114"/>
                  </a:moveTo>
                  <a:lnTo>
                    <a:pt x="3382319" y="4951624"/>
                  </a:lnTo>
                  <a:lnTo>
                    <a:pt x="3383776" y="4952851"/>
                  </a:lnTo>
                  <a:close/>
                  <a:moveTo>
                    <a:pt x="1245840" y="4947021"/>
                  </a:moveTo>
                  <a:cubicBezTo>
                    <a:pt x="1256222" y="4947021"/>
                    <a:pt x="1264010" y="4954806"/>
                    <a:pt x="1264010" y="4965188"/>
                  </a:cubicBezTo>
                  <a:cubicBezTo>
                    <a:pt x="1264010" y="4975570"/>
                    <a:pt x="1256222" y="4983358"/>
                    <a:pt x="1245840" y="4983358"/>
                  </a:cubicBezTo>
                  <a:cubicBezTo>
                    <a:pt x="1235458" y="4983358"/>
                    <a:pt x="1227673" y="4975570"/>
                    <a:pt x="1227673" y="4965188"/>
                  </a:cubicBezTo>
                  <a:cubicBezTo>
                    <a:pt x="1227673" y="4954806"/>
                    <a:pt x="1235458" y="4947021"/>
                    <a:pt x="1245840" y="4947021"/>
                  </a:cubicBezTo>
                  <a:close/>
                  <a:moveTo>
                    <a:pt x="2583464" y="4946564"/>
                  </a:moveTo>
                  <a:lnTo>
                    <a:pt x="2571635" y="4954957"/>
                  </a:lnTo>
                  <a:lnTo>
                    <a:pt x="2584001" y="4958552"/>
                  </a:lnTo>
                  <a:close/>
                  <a:moveTo>
                    <a:pt x="2203192" y="4937387"/>
                  </a:moveTo>
                  <a:lnTo>
                    <a:pt x="2202973" y="4937920"/>
                  </a:lnTo>
                  <a:lnTo>
                    <a:pt x="2201278" y="4939887"/>
                  </a:lnTo>
                  <a:cubicBezTo>
                    <a:pt x="2199584" y="4941852"/>
                    <a:pt x="2201550" y="4943546"/>
                    <a:pt x="2199854" y="4945514"/>
                  </a:cubicBezTo>
                  <a:lnTo>
                    <a:pt x="2205753" y="4950598"/>
                  </a:lnTo>
                  <a:lnTo>
                    <a:pt x="2208055" y="4952581"/>
                  </a:lnTo>
                  <a:lnTo>
                    <a:pt x="2203293" y="4942896"/>
                  </a:lnTo>
                  <a:close/>
                  <a:moveTo>
                    <a:pt x="1557299" y="4931448"/>
                  </a:moveTo>
                  <a:lnTo>
                    <a:pt x="1552107" y="4947022"/>
                  </a:lnTo>
                  <a:cubicBezTo>
                    <a:pt x="1557299" y="4941831"/>
                    <a:pt x="1562490" y="4939234"/>
                    <a:pt x="1570277" y="4934042"/>
                  </a:cubicBezTo>
                  <a:cubicBezTo>
                    <a:pt x="1570277" y="4934042"/>
                    <a:pt x="1567681" y="4934042"/>
                    <a:pt x="1567681" y="4931448"/>
                  </a:cubicBezTo>
                  <a:close/>
                  <a:moveTo>
                    <a:pt x="3259953" y="4927761"/>
                  </a:moveTo>
                  <a:cubicBezTo>
                    <a:pt x="3259953" y="4927761"/>
                    <a:pt x="3258046" y="4930896"/>
                    <a:pt x="3258661" y="4933418"/>
                  </a:cubicBezTo>
                  <a:lnTo>
                    <a:pt x="3266227" y="4931573"/>
                  </a:lnTo>
                  <a:close/>
                  <a:moveTo>
                    <a:pt x="3389492" y="4923220"/>
                  </a:moveTo>
                  <a:lnTo>
                    <a:pt x="3389507" y="4930523"/>
                  </a:lnTo>
                  <a:lnTo>
                    <a:pt x="3389692" y="4929800"/>
                  </a:lnTo>
                  <a:lnTo>
                    <a:pt x="3392928" y="4925684"/>
                  </a:lnTo>
                  <a:lnTo>
                    <a:pt x="3389968" y="4924092"/>
                  </a:lnTo>
                  <a:close/>
                  <a:moveTo>
                    <a:pt x="2593786" y="4911627"/>
                  </a:moveTo>
                  <a:lnTo>
                    <a:pt x="2591561" y="4921768"/>
                  </a:lnTo>
                  <a:lnTo>
                    <a:pt x="2589893" y="4929375"/>
                  </a:lnTo>
                  <a:lnTo>
                    <a:pt x="2594176" y="4927259"/>
                  </a:lnTo>
                  <a:lnTo>
                    <a:pt x="2594050" y="4916214"/>
                  </a:lnTo>
                  <a:lnTo>
                    <a:pt x="2595599" y="4913338"/>
                  </a:lnTo>
                  <a:close/>
                  <a:moveTo>
                    <a:pt x="3589695" y="4894284"/>
                  </a:moveTo>
                  <a:lnTo>
                    <a:pt x="3586635" y="4923157"/>
                  </a:lnTo>
                  <a:lnTo>
                    <a:pt x="3578576" y="4933721"/>
                  </a:lnTo>
                  <a:lnTo>
                    <a:pt x="3595558" y="4954043"/>
                  </a:lnTo>
                  <a:cubicBezTo>
                    <a:pt x="3600714" y="4962512"/>
                    <a:pt x="3604673" y="4971898"/>
                    <a:pt x="3607134" y="4981984"/>
                  </a:cubicBezTo>
                  <a:lnTo>
                    <a:pt x="3607198" y="4982478"/>
                  </a:lnTo>
                  <a:lnTo>
                    <a:pt x="3615583" y="4975163"/>
                  </a:lnTo>
                  <a:cubicBezTo>
                    <a:pt x="3625845" y="4962820"/>
                    <a:pt x="3639093" y="4953533"/>
                    <a:pt x="3653739" y="4947756"/>
                  </a:cubicBezTo>
                  <a:lnTo>
                    <a:pt x="3670006" y="4945536"/>
                  </a:lnTo>
                  <a:lnTo>
                    <a:pt x="3667174" y="4933121"/>
                  </a:lnTo>
                  <a:lnTo>
                    <a:pt x="3671998" y="4910962"/>
                  </a:lnTo>
                  <a:lnTo>
                    <a:pt x="3664428" y="4903615"/>
                  </a:lnTo>
                  <a:cubicBezTo>
                    <a:pt x="3647193" y="4915484"/>
                    <a:pt x="3626317" y="4916958"/>
                    <a:pt x="3607608" y="4907952"/>
                  </a:cubicBezTo>
                  <a:cubicBezTo>
                    <a:pt x="3600592" y="4904575"/>
                    <a:pt x="3594572" y="4899877"/>
                    <a:pt x="3589699" y="4894291"/>
                  </a:cubicBezTo>
                  <a:close/>
                  <a:moveTo>
                    <a:pt x="3681388" y="4893873"/>
                  </a:moveTo>
                  <a:lnTo>
                    <a:pt x="3679002" y="4894624"/>
                  </a:lnTo>
                  <a:lnTo>
                    <a:pt x="3679956" y="4895771"/>
                  </a:lnTo>
                  <a:close/>
                  <a:moveTo>
                    <a:pt x="2938690" y="4874091"/>
                  </a:moveTo>
                  <a:lnTo>
                    <a:pt x="2912037" y="4887675"/>
                  </a:lnTo>
                  <a:lnTo>
                    <a:pt x="2919025" y="4892925"/>
                  </a:lnTo>
                  <a:lnTo>
                    <a:pt x="2920214" y="4893094"/>
                  </a:lnTo>
                  <a:lnTo>
                    <a:pt x="2921329" y="4894656"/>
                  </a:lnTo>
                  <a:lnTo>
                    <a:pt x="2945283" y="4912653"/>
                  </a:lnTo>
                  <a:lnTo>
                    <a:pt x="2939756" y="4914981"/>
                  </a:lnTo>
                  <a:lnTo>
                    <a:pt x="2939200" y="4917514"/>
                  </a:lnTo>
                  <a:cubicBezTo>
                    <a:pt x="2938644" y="4920051"/>
                    <a:pt x="2941178" y="4920607"/>
                    <a:pt x="2940622" y="4923141"/>
                  </a:cubicBezTo>
                  <a:lnTo>
                    <a:pt x="2948453" y="4930012"/>
                  </a:lnTo>
                  <a:lnTo>
                    <a:pt x="2963757" y="4931269"/>
                  </a:lnTo>
                  <a:cubicBezTo>
                    <a:pt x="2989479" y="4938142"/>
                    <a:pt x="3010964" y="4958449"/>
                    <a:pt x="3017885" y="4986818"/>
                  </a:cubicBezTo>
                  <a:cubicBezTo>
                    <a:pt x="3019115" y="4991860"/>
                    <a:pt x="3020960" y="4999423"/>
                    <a:pt x="3019668" y="5005082"/>
                  </a:cubicBezTo>
                  <a:cubicBezTo>
                    <a:pt x="3025389" y="4995673"/>
                    <a:pt x="3031106" y="4986262"/>
                    <a:pt x="3039963" y="4978758"/>
                  </a:cubicBezTo>
                  <a:cubicBezTo>
                    <a:pt x="3031169" y="4975560"/>
                    <a:pt x="3024280" y="4969227"/>
                    <a:pt x="3022435" y="4961662"/>
                  </a:cubicBezTo>
                  <a:lnTo>
                    <a:pt x="3022862" y="4958214"/>
                  </a:lnTo>
                  <a:lnTo>
                    <a:pt x="3009252" y="4940055"/>
                  </a:lnTo>
                  <a:cubicBezTo>
                    <a:pt x="2988102" y="4927444"/>
                    <a:pt x="2976228" y="4908896"/>
                    <a:pt x="2967445" y="4888371"/>
                  </a:cubicBezTo>
                  <a:lnTo>
                    <a:pt x="2962374" y="4887259"/>
                  </a:lnTo>
                  <a:cubicBezTo>
                    <a:pt x="2954767" y="4885590"/>
                    <a:pt x="2945182" y="4880829"/>
                    <a:pt x="2938690" y="4874091"/>
                  </a:cubicBezTo>
                  <a:close/>
                  <a:moveTo>
                    <a:pt x="3374220" y="4870494"/>
                  </a:moveTo>
                  <a:lnTo>
                    <a:pt x="3376681" y="4880580"/>
                  </a:lnTo>
                  <a:lnTo>
                    <a:pt x="3378527" y="4888146"/>
                  </a:lnTo>
                  <a:cubicBezTo>
                    <a:pt x="3382955" y="4884392"/>
                    <a:pt x="3384245" y="4878735"/>
                    <a:pt x="3388673" y="4874984"/>
                  </a:cubicBezTo>
                  <a:cubicBezTo>
                    <a:pt x="3383014" y="4873692"/>
                    <a:pt x="3380494" y="4874307"/>
                    <a:pt x="3374220" y="4870494"/>
                  </a:cubicBezTo>
                  <a:close/>
                  <a:moveTo>
                    <a:pt x="2037467" y="4848392"/>
                  </a:moveTo>
                  <a:lnTo>
                    <a:pt x="2036271" y="4854353"/>
                  </a:lnTo>
                  <a:lnTo>
                    <a:pt x="2045844" y="4848392"/>
                  </a:lnTo>
                  <a:close/>
                  <a:moveTo>
                    <a:pt x="2562317" y="4842825"/>
                  </a:moveTo>
                  <a:lnTo>
                    <a:pt x="2560649" y="4850430"/>
                  </a:lnTo>
                  <a:lnTo>
                    <a:pt x="2547689" y="4874210"/>
                  </a:lnTo>
                  <a:lnTo>
                    <a:pt x="2596801" y="4911108"/>
                  </a:lnTo>
                  <a:lnTo>
                    <a:pt x="2620938" y="4866312"/>
                  </a:lnTo>
                  <a:cubicBezTo>
                    <a:pt x="2615312" y="4867734"/>
                    <a:pt x="2610242" y="4866622"/>
                    <a:pt x="2605171" y="4865509"/>
                  </a:cubicBezTo>
                  <a:cubicBezTo>
                    <a:pt x="2589960" y="4862173"/>
                    <a:pt x="2573324" y="4853210"/>
                    <a:pt x="2562317" y="4842825"/>
                  </a:cubicBezTo>
                  <a:close/>
                  <a:moveTo>
                    <a:pt x="2694017" y="4823882"/>
                  </a:moveTo>
                  <a:cubicBezTo>
                    <a:pt x="2694017" y="4823882"/>
                    <a:pt x="2690925" y="4825860"/>
                    <a:pt x="2690369" y="4828396"/>
                  </a:cubicBezTo>
                  <a:lnTo>
                    <a:pt x="2697976" y="4830064"/>
                  </a:lnTo>
                  <a:close/>
                  <a:moveTo>
                    <a:pt x="2217542" y="4813814"/>
                  </a:moveTo>
                  <a:lnTo>
                    <a:pt x="2223565" y="4831547"/>
                  </a:lnTo>
                  <a:lnTo>
                    <a:pt x="2222799" y="4853550"/>
                  </a:lnTo>
                  <a:lnTo>
                    <a:pt x="2238861" y="4858220"/>
                  </a:lnTo>
                  <a:lnTo>
                    <a:pt x="2238955" y="4850958"/>
                  </a:lnTo>
                  <a:lnTo>
                    <a:pt x="2238794" y="4850705"/>
                  </a:lnTo>
                  <a:cubicBezTo>
                    <a:pt x="2237340" y="4846733"/>
                    <a:pt x="2236906" y="4842652"/>
                    <a:pt x="2237740" y="4838849"/>
                  </a:cubicBezTo>
                  <a:lnTo>
                    <a:pt x="2241392" y="4833257"/>
                  </a:lnTo>
                  <a:lnTo>
                    <a:pt x="2242507" y="4830754"/>
                  </a:lnTo>
                  <a:close/>
                  <a:moveTo>
                    <a:pt x="1759748" y="4806865"/>
                  </a:moveTo>
                  <a:cubicBezTo>
                    <a:pt x="1754557" y="4809459"/>
                    <a:pt x="1749366" y="4812055"/>
                    <a:pt x="1741581" y="4812055"/>
                  </a:cubicBezTo>
                  <a:cubicBezTo>
                    <a:pt x="1736389" y="4812055"/>
                    <a:pt x="1731198" y="4812055"/>
                    <a:pt x="1726008" y="4809459"/>
                  </a:cubicBezTo>
                  <a:cubicBezTo>
                    <a:pt x="1723411" y="4814650"/>
                    <a:pt x="1723411" y="4819840"/>
                    <a:pt x="1720817" y="4825031"/>
                  </a:cubicBezTo>
                  <a:cubicBezTo>
                    <a:pt x="1726008" y="4827629"/>
                    <a:pt x="1728602" y="4830223"/>
                    <a:pt x="1733793" y="4835414"/>
                  </a:cubicBezTo>
                  <a:cubicBezTo>
                    <a:pt x="1736389" y="4835414"/>
                    <a:pt x="1738983" y="4838011"/>
                    <a:pt x="1741581" y="4840605"/>
                  </a:cubicBezTo>
                  <a:lnTo>
                    <a:pt x="1746772" y="4840605"/>
                  </a:lnTo>
                  <a:cubicBezTo>
                    <a:pt x="1749366" y="4827629"/>
                    <a:pt x="1754557" y="4817246"/>
                    <a:pt x="1759748" y="4806865"/>
                  </a:cubicBezTo>
                  <a:close/>
                  <a:moveTo>
                    <a:pt x="3314999" y="4790782"/>
                  </a:moveTo>
                  <a:cubicBezTo>
                    <a:pt x="3315492" y="4796564"/>
                    <a:pt x="3314532" y="4798978"/>
                    <a:pt x="3312614" y="4803801"/>
                  </a:cubicBezTo>
                  <a:cubicBezTo>
                    <a:pt x="3308778" y="4813448"/>
                    <a:pt x="3301077" y="4818764"/>
                    <a:pt x="3294336" y="4821670"/>
                  </a:cubicBezTo>
                  <a:cubicBezTo>
                    <a:pt x="3294831" y="4827453"/>
                    <a:pt x="3292912" y="4832277"/>
                    <a:pt x="3290995" y="4837100"/>
                  </a:cubicBezTo>
                  <a:cubicBezTo>
                    <a:pt x="3286679" y="4847953"/>
                    <a:pt x="3278622" y="4855922"/>
                    <a:pt x="3268930" y="4860099"/>
                  </a:cubicBezTo>
                  <a:lnTo>
                    <a:pt x="3254265" y="4860212"/>
                  </a:lnTo>
                  <a:lnTo>
                    <a:pt x="3265240" y="4883725"/>
                  </a:lnTo>
                  <a:cubicBezTo>
                    <a:pt x="3267823" y="4872408"/>
                    <a:pt x="3272757" y="4862522"/>
                    <a:pt x="3279490" y="4854534"/>
                  </a:cubicBezTo>
                  <a:lnTo>
                    <a:pt x="3284412" y="4851037"/>
                  </a:lnTo>
                  <a:lnTo>
                    <a:pt x="3438429" y="4880518"/>
                  </a:lnTo>
                  <a:lnTo>
                    <a:pt x="3435712" y="4873095"/>
                  </a:lnTo>
                  <a:lnTo>
                    <a:pt x="3437322" y="4866093"/>
                  </a:lnTo>
                  <a:lnTo>
                    <a:pt x="3420189" y="4849370"/>
                  </a:lnTo>
                  <a:cubicBezTo>
                    <a:pt x="3417775" y="4848410"/>
                    <a:pt x="3414405" y="4849864"/>
                    <a:pt x="3411034" y="4851315"/>
                  </a:cubicBezTo>
                  <a:cubicBezTo>
                    <a:pt x="3399496" y="4866282"/>
                    <a:pt x="3380231" y="4872584"/>
                    <a:pt x="3360936" y="4864912"/>
                  </a:cubicBezTo>
                  <a:cubicBezTo>
                    <a:pt x="3341642" y="4857240"/>
                    <a:pt x="3331473" y="4833646"/>
                    <a:pt x="3336732" y="4813392"/>
                  </a:cubicBezTo>
                  <a:cubicBezTo>
                    <a:pt x="3333827" y="4806650"/>
                    <a:pt x="3330922" y="4799908"/>
                    <a:pt x="3331388" y="4791712"/>
                  </a:cubicBezTo>
                  <a:cubicBezTo>
                    <a:pt x="3325606" y="4792208"/>
                    <a:pt x="3319823" y="4792700"/>
                    <a:pt x="3314999" y="4790782"/>
                  </a:cubicBezTo>
                  <a:close/>
                  <a:moveTo>
                    <a:pt x="1302940" y="4760145"/>
                  </a:moveTo>
                  <a:cubicBezTo>
                    <a:pt x="1336680" y="4760145"/>
                    <a:pt x="1362635" y="4786100"/>
                    <a:pt x="1362635" y="4819840"/>
                  </a:cubicBezTo>
                  <a:cubicBezTo>
                    <a:pt x="1362635" y="4853583"/>
                    <a:pt x="1336680" y="4879538"/>
                    <a:pt x="1302940" y="4879538"/>
                  </a:cubicBezTo>
                  <a:cubicBezTo>
                    <a:pt x="1284770" y="4879538"/>
                    <a:pt x="1269197" y="4871750"/>
                    <a:pt x="1256221" y="4853583"/>
                  </a:cubicBezTo>
                  <a:cubicBezTo>
                    <a:pt x="1253624" y="4856177"/>
                    <a:pt x="1251030" y="4856177"/>
                    <a:pt x="1248433" y="4856177"/>
                  </a:cubicBezTo>
                  <a:cubicBezTo>
                    <a:pt x="1230266" y="4856177"/>
                    <a:pt x="1214693" y="4840604"/>
                    <a:pt x="1214693" y="4822437"/>
                  </a:cubicBezTo>
                  <a:cubicBezTo>
                    <a:pt x="1214693" y="4804267"/>
                    <a:pt x="1230266" y="4788694"/>
                    <a:pt x="1248433" y="4788694"/>
                  </a:cubicBezTo>
                  <a:cubicBezTo>
                    <a:pt x="1251030" y="4788694"/>
                    <a:pt x="1251030" y="4788694"/>
                    <a:pt x="1251030" y="4788694"/>
                  </a:cubicBezTo>
                  <a:cubicBezTo>
                    <a:pt x="1261412" y="4773121"/>
                    <a:pt x="1282176" y="4760145"/>
                    <a:pt x="1302940" y="4760145"/>
                  </a:cubicBezTo>
                  <a:close/>
                  <a:moveTo>
                    <a:pt x="2190601" y="4749764"/>
                  </a:moveTo>
                  <a:lnTo>
                    <a:pt x="2179863" y="4755132"/>
                  </a:lnTo>
                  <a:lnTo>
                    <a:pt x="2180655" y="4759900"/>
                  </a:lnTo>
                  <a:cubicBezTo>
                    <a:pt x="2179543" y="4764971"/>
                    <a:pt x="2178987" y="4767505"/>
                    <a:pt x="2175338" y="4772019"/>
                  </a:cubicBezTo>
                  <a:lnTo>
                    <a:pt x="2197348" y="4785127"/>
                  </a:lnTo>
                  <a:lnTo>
                    <a:pt x="2190601" y="4752358"/>
                  </a:lnTo>
                  <a:close/>
                  <a:moveTo>
                    <a:pt x="3441296" y="4732836"/>
                  </a:moveTo>
                  <a:cubicBezTo>
                    <a:pt x="3441382" y="4738638"/>
                    <a:pt x="3440255" y="4740979"/>
                    <a:pt x="3438004" y="4745656"/>
                  </a:cubicBezTo>
                  <a:cubicBezTo>
                    <a:pt x="3433501" y="4755010"/>
                    <a:pt x="3425447" y="4759773"/>
                    <a:pt x="3418519" y="4762200"/>
                  </a:cubicBezTo>
                  <a:cubicBezTo>
                    <a:pt x="3418607" y="4768003"/>
                    <a:pt x="3416355" y="4772681"/>
                    <a:pt x="3414104" y="4777357"/>
                  </a:cubicBezTo>
                  <a:lnTo>
                    <a:pt x="3412959" y="4778394"/>
                  </a:lnTo>
                  <a:lnTo>
                    <a:pt x="3469746" y="4837677"/>
                  </a:lnTo>
                  <a:lnTo>
                    <a:pt x="3488164" y="4838934"/>
                  </a:lnTo>
                  <a:lnTo>
                    <a:pt x="3501406" y="4853388"/>
                  </a:lnTo>
                  <a:lnTo>
                    <a:pt x="3516384" y="4844692"/>
                  </a:lnTo>
                  <a:cubicBezTo>
                    <a:pt x="3530242" y="4839841"/>
                    <a:pt x="3545919" y="4840186"/>
                    <a:pt x="3559951" y="4846940"/>
                  </a:cubicBezTo>
                  <a:lnTo>
                    <a:pt x="3569306" y="4851443"/>
                  </a:lnTo>
                  <a:lnTo>
                    <a:pt x="3564961" y="4823985"/>
                  </a:lnTo>
                  <a:lnTo>
                    <a:pt x="3564555" y="4823856"/>
                  </a:lnTo>
                  <a:cubicBezTo>
                    <a:pt x="3552860" y="4818226"/>
                    <a:pt x="3545757" y="4809046"/>
                    <a:pt x="3542120" y="4798653"/>
                  </a:cubicBezTo>
                  <a:cubicBezTo>
                    <a:pt x="3539780" y="4797526"/>
                    <a:pt x="3536316" y="4798740"/>
                    <a:pt x="3532851" y="4799951"/>
                  </a:cubicBezTo>
                  <a:cubicBezTo>
                    <a:pt x="3520293" y="4814073"/>
                    <a:pt x="3500633" y="4819009"/>
                    <a:pt x="3481924" y="4810004"/>
                  </a:cubicBezTo>
                  <a:cubicBezTo>
                    <a:pt x="3463215" y="4800998"/>
                    <a:pt x="3454725" y="4776749"/>
                    <a:pt x="3461390" y="4756914"/>
                  </a:cubicBezTo>
                  <a:cubicBezTo>
                    <a:pt x="3458965" y="4749985"/>
                    <a:pt x="3456539" y="4743056"/>
                    <a:pt x="3457579" y="4734913"/>
                  </a:cubicBezTo>
                  <a:cubicBezTo>
                    <a:pt x="3451776" y="4735002"/>
                    <a:pt x="3445974" y="4735087"/>
                    <a:pt x="3441296" y="4732836"/>
                  </a:cubicBezTo>
                  <a:close/>
                  <a:moveTo>
                    <a:pt x="1147210" y="4721214"/>
                  </a:moveTo>
                  <a:cubicBezTo>
                    <a:pt x="1183547" y="4721214"/>
                    <a:pt x="1214693" y="4749763"/>
                    <a:pt x="1214693" y="4788697"/>
                  </a:cubicBezTo>
                  <a:cubicBezTo>
                    <a:pt x="1214693" y="4825034"/>
                    <a:pt x="1183547" y="4856180"/>
                    <a:pt x="1147210" y="4856180"/>
                  </a:cubicBezTo>
                  <a:cubicBezTo>
                    <a:pt x="1110873" y="4856180"/>
                    <a:pt x="1079727" y="4825034"/>
                    <a:pt x="1079727" y="4788697"/>
                  </a:cubicBezTo>
                  <a:cubicBezTo>
                    <a:pt x="1079727" y="4752360"/>
                    <a:pt x="1110873" y="4721214"/>
                    <a:pt x="1147210" y="4721214"/>
                  </a:cubicBezTo>
                  <a:close/>
                  <a:moveTo>
                    <a:pt x="2988065" y="4709546"/>
                  </a:moveTo>
                  <a:cubicBezTo>
                    <a:pt x="2980214" y="4721111"/>
                    <a:pt x="2967849" y="4729028"/>
                    <a:pt x="2956596" y="4731874"/>
                  </a:cubicBezTo>
                  <a:cubicBezTo>
                    <a:pt x="2963957" y="4746773"/>
                    <a:pt x="2968783" y="4761119"/>
                    <a:pt x="2970517" y="4777443"/>
                  </a:cubicBezTo>
                  <a:lnTo>
                    <a:pt x="2978122" y="4779111"/>
                  </a:lnTo>
                  <a:lnTo>
                    <a:pt x="2985728" y="4780779"/>
                  </a:lnTo>
                  <a:cubicBezTo>
                    <a:pt x="2986285" y="4778242"/>
                    <a:pt x="2988820" y="4778798"/>
                    <a:pt x="2989375" y="4776264"/>
                  </a:cubicBezTo>
                  <a:lnTo>
                    <a:pt x="2989932" y="4773727"/>
                  </a:lnTo>
                  <a:cubicBezTo>
                    <a:pt x="2991600" y="4766123"/>
                    <a:pt x="2995804" y="4759073"/>
                    <a:pt x="3002542" y="4752580"/>
                  </a:cubicBezTo>
                  <a:cubicBezTo>
                    <a:pt x="3000562" y="4749487"/>
                    <a:pt x="3001118" y="4746953"/>
                    <a:pt x="2999140" y="4743861"/>
                  </a:cubicBezTo>
                  <a:cubicBezTo>
                    <a:pt x="2990112" y="4736567"/>
                    <a:pt x="2984729" y="4724757"/>
                    <a:pt x="2988065" y="4709546"/>
                  </a:cubicBezTo>
                  <a:close/>
                  <a:moveTo>
                    <a:pt x="2738878" y="4694750"/>
                  </a:moveTo>
                  <a:lnTo>
                    <a:pt x="2737210" y="4702355"/>
                  </a:lnTo>
                  <a:cubicBezTo>
                    <a:pt x="2734430" y="4715031"/>
                    <a:pt x="2727986" y="4726240"/>
                    <a:pt x="2719423" y="4734991"/>
                  </a:cubicBezTo>
                  <a:lnTo>
                    <a:pt x="2713464" y="4738486"/>
                  </a:lnTo>
                  <a:lnTo>
                    <a:pt x="2728462" y="4749754"/>
                  </a:lnTo>
                  <a:lnTo>
                    <a:pt x="2718616" y="4760190"/>
                  </a:lnTo>
                  <a:cubicBezTo>
                    <a:pt x="2719482" y="4768350"/>
                    <a:pt x="2720350" y="4776514"/>
                    <a:pt x="2718126" y="4786654"/>
                  </a:cubicBezTo>
                  <a:cubicBezTo>
                    <a:pt x="2725421" y="4777625"/>
                    <a:pt x="2734199" y="4770915"/>
                    <a:pt x="2743759" y="4766701"/>
                  </a:cubicBezTo>
                  <a:lnTo>
                    <a:pt x="2748442" y="4765933"/>
                  </a:lnTo>
                  <a:lnTo>
                    <a:pt x="2763621" y="4754971"/>
                  </a:lnTo>
                  <a:lnTo>
                    <a:pt x="2776401" y="4757393"/>
                  </a:lnTo>
                  <a:lnTo>
                    <a:pt x="2797499" y="4718237"/>
                  </a:lnTo>
                  <a:cubicBezTo>
                    <a:pt x="2791873" y="4719659"/>
                    <a:pt x="2786803" y="4718547"/>
                    <a:pt x="2781732" y="4717434"/>
                  </a:cubicBezTo>
                  <a:cubicBezTo>
                    <a:pt x="2766521" y="4714098"/>
                    <a:pt x="2749885" y="4705135"/>
                    <a:pt x="2738878" y="4694750"/>
                  </a:cubicBezTo>
                  <a:close/>
                  <a:moveTo>
                    <a:pt x="2870578" y="4675807"/>
                  </a:moveTo>
                  <a:cubicBezTo>
                    <a:pt x="2870578" y="4675807"/>
                    <a:pt x="2867486" y="4677785"/>
                    <a:pt x="2866930" y="4680321"/>
                  </a:cubicBezTo>
                  <a:lnTo>
                    <a:pt x="2874537" y="4681989"/>
                  </a:lnTo>
                  <a:close/>
                  <a:moveTo>
                    <a:pt x="2595256" y="4674796"/>
                  </a:moveTo>
                  <a:lnTo>
                    <a:pt x="2581720" y="4682866"/>
                  </a:lnTo>
                  <a:cubicBezTo>
                    <a:pt x="2570011" y="4686277"/>
                    <a:pt x="2557274" y="4686805"/>
                    <a:pt x="2544598" y="4684025"/>
                  </a:cubicBezTo>
                  <a:lnTo>
                    <a:pt x="2543332" y="4683596"/>
                  </a:lnTo>
                  <a:lnTo>
                    <a:pt x="2534189" y="4733928"/>
                  </a:lnTo>
                  <a:lnTo>
                    <a:pt x="2536389" y="4730851"/>
                  </a:lnTo>
                  <a:cubicBezTo>
                    <a:pt x="2543528" y="4716473"/>
                    <a:pt x="2554276" y="4704382"/>
                    <a:pt x="2567196" y="4695383"/>
                  </a:cubicBezTo>
                  <a:lnTo>
                    <a:pt x="2600286" y="4682612"/>
                  </a:lnTo>
                  <a:close/>
                  <a:moveTo>
                    <a:pt x="2998387" y="4674609"/>
                  </a:moveTo>
                  <a:lnTo>
                    <a:pt x="2996162" y="4684750"/>
                  </a:lnTo>
                  <a:lnTo>
                    <a:pt x="2994494" y="4692357"/>
                  </a:lnTo>
                  <a:cubicBezTo>
                    <a:pt x="3000121" y="4690932"/>
                    <a:pt x="3003767" y="4686418"/>
                    <a:pt x="3009393" y="4684996"/>
                  </a:cubicBezTo>
                  <a:cubicBezTo>
                    <a:pt x="3004879" y="4681347"/>
                    <a:pt x="3002345" y="4680792"/>
                    <a:pt x="2998387" y="4674609"/>
                  </a:cubicBezTo>
                  <a:close/>
                  <a:moveTo>
                    <a:pt x="1217287" y="4671898"/>
                  </a:moveTo>
                  <a:cubicBezTo>
                    <a:pt x="1230266" y="4671898"/>
                    <a:pt x="1240648" y="4682280"/>
                    <a:pt x="1240648" y="4695256"/>
                  </a:cubicBezTo>
                  <a:cubicBezTo>
                    <a:pt x="1240648" y="4705638"/>
                    <a:pt x="1230266" y="4716020"/>
                    <a:pt x="1217287" y="4718617"/>
                  </a:cubicBezTo>
                  <a:cubicBezTo>
                    <a:pt x="1204311" y="4718617"/>
                    <a:pt x="1193929" y="4708235"/>
                    <a:pt x="1193929" y="4695256"/>
                  </a:cubicBezTo>
                  <a:cubicBezTo>
                    <a:pt x="1193929" y="4682280"/>
                    <a:pt x="1204311" y="4671898"/>
                    <a:pt x="1217287" y="4671898"/>
                  </a:cubicBezTo>
                  <a:close/>
                  <a:moveTo>
                    <a:pt x="1572872" y="4645943"/>
                  </a:moveTo>
                  <a:cubicBezTo>
                    <a:pt x="1585848" y="4645943"/>
                    <a:pt x="1593636" y="4658919"/>
                    <a:pt x="1593636" y="4669301"/>
                  </a:cubicBezTo>
                  <a:cubicBezTo>
                    <a:pt x="1593636" y="4679683"/>
                    <a:pt x="1583254" y="4690065"/>
                    <a:pt x="1572872" y="4690065"/>
                  </a:cubicBezTo>
                  <a:cubicBezTo>
                    <a:pt x="1567681" y="4690065"/>
                    <a:pt x="1559893" y="4687471"/>
                    <a:pt x="1557299" y="4682280"/>
                  </a:cubicBezTo>
                  <a:cubicBezTo>
                    <a:pt x="1557299" y="4692662"/>
                    <a:pt x="1549511" y="4703044"/>
                    <a:pt x="1536535" y="4703044"/>
                  </a:cubicBezTo>
                  <a:cubicBezTo>
                    <a:pt x="1526153" y="4703044"/>
                    <a:pt x="1515771" y="4695256"/>
                    <a:pt x="1515771" y="4682280"/>
                  </a:cubicBezTo>
                  <a:cubicBezTo>
                    <a:pt x="1515771" y="4669301"/>
                    <a:pt x="1523556" y="4658919"/>
                    <a:pt x="1536535" y="4658919"/>
                  </a:cubicBezTo>
                  <a:cubicBezTo>
                    <a:pt x="1541726" y="4658919"/>
                    <a:pt x="1546917" y="4661516"/>
                    <a:pt x="1552108" y="4666707"/>
                  </a:cubicBezTo>
                  <a:cubicBezTo>
                    <a:pt x="1552108" y="4656325"/>
                    <a:pt x="1562490" y="4645943"/>
                    <a:pt x="1572872" y="4645943"/>
                  </a:cubicBezTo>
                  <a:close/>
                  <a:moveTo>
                    <a:pt x="1689671" y="4643349"/>
                  </a:moveTo>
                  <a:cubicBezTo>
                    <a:pt x="1707838" y="4643349"/>
                    <a:pt x="1723411" y="4658922"/>
                    <a:pt x="1723411" y="4677089"/>
                  </a:cubicBezTo>
                  <a:cubicBezTo>
                    <a:pt x="1723411" y="4695259"/>
                    <a:pt x="1707838" y="4710832"/>
                    <a:pt x="1689671" y="4710832"/>
                  </a:cubicBezTo>
                  <a:cubicBezTo>
                    <a:pt x="1674098" y="4710832"/>
                    <a:pt x="1663716" y="4700450"/>
                    <a:pt x="1658525" y="4690068"/>
                  </a:cubicBezTo>
                  <a:cubicBezTo>
                    <a:pt x="1655928" y="4697853"/>
                    <a:pt x="1648143" y="4703044"/>
                    <a:pt x="1640355" y="4703044"/>
                  </a:cubicBezTo>
                  <a:cubicBezTo>
                    <a:pt x="1629973" y="4703044"/>
                    <a:pt x="1622188" y="4695259"/>
                    <a:pt x="1622188" y="4684877"/>
                  </a:cubicBezTo>
                  <a:cubicBezTo>
                    <a:pt x="1622188" y="4674495"/>
                    <a:pt x="1629973" y="4664113"/>
                    <a:pt x="1640355" y="4666707"/>
                  </a:cubicBezTo>
                  <a:cubicBezTo>
                    <a:pt x="1648143" y="4666707"/>
                    <a:pt x="1653334" y="4669304"/>
                    <a:pt x="1655928" y="4674495"/>
                  </a:cubicBezTo>
                  <a:cubicBezTo>
                    <a:pt x="1658525" y="4656325"/>
                    <a:pt x="1671501" y="4643349"/>
                    <a:pt x="1689671" y="4643349"/>
                  </a:cubicBezTo>
                  <a:close/>
                  <a:moveTo>
                    <a:pt x="1744176" y="4635562"/>
                  </a:moveTo>
                  <a:cubicBezTo>
                    <a:pt x="1757152" y="4635562"/>
                    <a:pt x="1764940" y="4643347"/>
                    <a:pt x="1764940" y="4656326"/>
                  </a:cubicBezTo>
                  <a:cubicBezTo>
                    <a:pt x="1764940" y="4669302"/>
                    <a:pt x="1757152" y="4677090"/>
                    <a:pt x="1744176" y="4677090"/>
                  </a:cubicBezTo>
                  <a:cubicBezTo>
                    <a:pt x="1731197" y="4677090"/>
                    <a:pt x="1723412" y="4666708"/>
                    <a:pt x="1723412" y="4656326"/>
                  </a:cubicBezTo>
                  <a:cubicBezTo>
                    <a:pt x="1723412" y="4645944"/>
                    <a:pt x="1731197" y="4635562"/>
                    <a:pt x="1744176" y="4635562"/>
                  </a:cubicBezTo>
                  <a:close/>
                  <a:moveTo>
                    <a:pt x="1611806" y="4596630"/>
                  </a:moveTo>
                  <a:cubicBezTo>
                    <a:pt x="1627379" y="4596630"/>
                    <a:pt x="1637761" y="4609606"/>
                    <a:pt x="1637761" y="4622585"/>
                  </a:cubicBezTo>
                  <a:cubicBezTo>
                    <a:pt x="1637761" y="4635561"/>
                    <a:pt x="1627379" y="4648540"/>
                    <a:pt x="1611806" y="4648540"/>
                  </a:cubicBezTo>
                  <a:cubicBezTo>
                    <a:pt x="1598827" y="4648540"/>
                    <a:pt x="1585851" y="4635561"/>
                    <a:pt x="1585851" y="4622585"/>
                  </a:cubicBezTo>
                  <a:cubicBezTo>
                    <a:pt x="1585851" y="4609606"/>
                    <a:pt x="1596233" y="4596630"/>
                    <a:pt x="1611806" y="4596630"/>
                  </a:cubicBezTo>
                  <a:close/>
                  <a:moveTo>
                    <a:pt x="2628097" y="4596487"/>
                  </a:moveTo>
                  <a:lnTo>
                    <a:pt x="2628030" y="4598438"/>
                  </a:lnTo>
                  <a:lnTo>
                    <a:pt x="2631997" y="4598438"/>
                  </a:lnTo>
                  <a:close/>
                  <a:moveTo>
                    <a:pt x="2707900" y="4589837"/>
                  </a:moveTo>
                  <a:lnTo>
                    <a:pt x="2699520" y="4595761"/>
                  </a:lnTo>
                  <a:lnTo>
                    <a:pt x="2690565" y="4598020"/>
                  </a:lnTo>
                  <a:lnTo>
                    <a:pt x="2693046" y="4612952"/>
                  </a:lnTo>
                  <a:lnTo>
                    <a:pt x="2687347" y="4622509"/>
                  </a:lnTo>
                  <a:lnTo>
                    <a:pt x="2689050" y="4628701"/>
                  </a:lnTo>
                  <a:lnTo>
                    <a:pt x="2701828" y="4633480"/>
                  </a:lnTo>
                  <a:cubicBezTo>
                    <a:pt x="2702941" y="4628410"/>
                    <a:pt x="2702075" y="4620247"/>
                    <a:pt x="2703187" y="4615177"/>
                  </a:cubicBezTo>
                  <a:cubicBezTo>
                    <a:pt x="2701763" y="4609550"/>
                    <a:pt x="2700341" y="4603923"/>
                    <a:pt x="2701453" y="4598853"/>
                  </a:cubicBezTo>
                  <a:close/>
                  <a:moveTo>
                    <a:pt x="1728602" y="4555102"/>
                  </a:moveTo>
                  <a:cubicBezTo>
                    <a:pt x="1744175" y="4555102"/>
                    <a:pt x="1757154" y="4568078"/>
                    <a:pt x="1757154" y="4583651"/>
                  </a:cubicBezTo>
                  <a:cubicBezTo>
                    <a:pt x="1757154" y="4599224"/>
                    <a:pt x="1744175" y="4612203"/>
                    <a:pt x="1728602" y="4612203"/>
                  </a:cubicBezTo>
                  <a:cubicBezTo>
                    <a:pt x="1713029" y="4612203"/>
                    <a:pt x="1700053" y="4599224"/>
                    <a:pt x="1700053" y="4583651"/>
                  </a:cubicBezTo>
                  <a:cubicBezTo>
                    <a:pt x="1700053" y="4568078"/>
                    <a:pt x="1713029" y="4555102"/>
                    <a:pt x="1728602" y="4555102"/>
                  </a:cubicBezTo>
                  <a:close/>
                  <a:moveTo>
                    <a:pt x="1663713" y="4542123"/>
                  </a:moveTo>
                  <a:cubicBezTo>
                    <a:pt x="1671501" y="4542123"/>
                    <a:pt x="1676692" y="4547314"/>
                    <a:pt x="1676692" y="4555099"/>
                  </a:cubicBezTo>
                  <a:cubicBezTo>
                    <a:pt x="1676692" y="4562887"/>
                    <a:pt x="1671501" y="4568078"/>
                    <a:pt x="1663713" y="4568078"/>
                  </a:cubicBezTo>
                  <a:cubicBezTo>
                    <a:pt x="1655928" y="4568078"/>
                    <a:pt x="1650737" y="4562887"/>
                    <a:pt x="1650737" y="4555099"/>
                  </a:cubicBezTo>
                  <a:cubicBezTo>
                    <a:pt x="1650737" y="4547314"/>
                    <a:pt x="1655928" y="4542123"/>
                    <a:pt x="1663713" y="4542123"/>
                  </a:cubicBezTo>
                  <a:close/>
                  <a:moveTo>
                    <a:pt x="1362638" y="4534338"/>
                  </a:moveTo>
                  <a:cubicBezTo>
                    <a:pt x="1388593" y="4534338"/>
                    <a:pt x="1406760" y="4552505"/>
                    <a:pt x="1411951" y="4575866"/>
                  </a:cubicBezTo>
                  <a:cubicBezTo>
                    <a:pt x="1424930" y="4575866"/>
                    <a:pt x="1437906" y="4588842"/>
                    <a:pt x="1437906" y="4604415"/>
                  </a:cubicBezTo>
                  <a:cubicBezTo>
                    <a:pt x="1437906" y="4619988"/>
                    <a:pt x="1424930" y="4632967"/>
                    <a:pt x="1409357" y="4632967"/>
                  </a:cubicBezTo>
                  <a:cubicBezTo>
                    <a:pt x="1401569" y="4632967"/>
                    <a:pt x="1396378" y="4630370"/>
                    <a:pt x="1388593" y="4619988"/>
                  </a:cubicBezTo>
                  <a:cubicBezTo>
                    <a:pt x="1380805" y="4627776"/>
                    <a:pt x="1370423" y="4630370"/>
                    <a:pt x="1360041" y="4630370"/>
                  </a:cubicBezTo>
                  <a:cubicBezTo>
                    <a:pt x="1347065" y="4630370"/>
                    <a:pt x="1334086" y="4625179"/>
                    <a:pt x="1326301" y="4617394"/>
                  </a:cubicBezTo>
                  <a:cubicBezTo>
                    <a:pt x="1323704" y="4619988"/>
                    <a:pt x="1321110" y="4622585"/>
                    <a:pt x="1315919" y="4622585"/>
                  </a:cubicBezTo>
                  <a:cubicBezTo>
                    <a:pt x="1308131" y="4622585"/>
                    <a:pt x="1300346" y="4617394"/>
                    <a:pt x="1300346" y="4607012"/>
                  </a:cubicBezTo>
                  <a:cubicBezTo>
                    <a:pt x="1300346" y="4599224"/>
                    <a:pt x="1305537" y="4594033"/>
                    <a:pt x="1313322" y="4591439"/>
                  </a:cubicBezTo>
                  <a:cubicBezTo>
                    <a:pt x="1313322" y="4588842"/>
                    <a:pt x="1313322" y="4586248"/>
                    <a:pt x="1313322" y="4583651"/>
                  </a:cubicBezTo>
                  <a:cubicBezTo>
                    <a:pt x="1313322" y="4557696"/>
                    <a:pt x="1334086" y="4534338"/>
                    <a:pt x="1362638" y="4534338"/>
                  </a:cubicBezTo>
                  <a:close/>
                  <a:moveTo>
                    <a:pt x="3624164" y="4513822"/>
                  </a:moveTo>
                  <a:cubicBezTo>
                    <a:pt x="3634123" y="4510335"/>
                    <a:pt x="3645448" y="4510745"/>
                    <a:pt x="3655972" y="4515811"/>
                  </a:cubicBezTo>
                  <a:cubicBezTo>
                    <a:pt x="3665328" y="4520314"/>
                    <a:pt x="3672430" y="4529494"/>
                    <a:pt x="3676069" y="4539886"/>
                  </a:cubicBezTo>
                  <a:lnTo>
                    <a:pt x="3679981" y="4539115"/>
                  </a:lnTo>
                  <a:lnTo>
                    <a:pt x="3879079" y="4778514"/>
                  </a:lnTo>
                  <a:lnTo>
                    <a:pt x="3858413" y="4777448"/>
                  </a:lnTo>
                  <a:cubicBezTo>
                    <a:pt x="3853736" y="4775197"/>
                    <a:pt x="3850184" y="4770608"/>
                    <a:pt x="3846633" y="4766016"/>
                  </a:cubicBezTo>
                  <a:cubicBezTo>
                    <a:pt x="3829398" y="4777885"/>
                    <a:pt x="3808522" y="4779359"/>
                    <a:pt x="3789813" y="4770353"/>
                  </a:cubicBezTo>
                  <a:cubicBezTo>
                    <a:pt x="3761749" y="4756844"/>
                    <a:pt x="3749620" y="4722200"/>
                    <a:pt x="3763129" y="4694136"/>
                  </a:cubicBezTo>
                  <a:lnTo>
                    <a:pt x="3764255" y="4691796"/>
                  </a:lnTo>
                  <a:cubicBezTo>
                    <a:pt x="3758451" y="4691885"/>
                    <a:pt x="3751436" y="4688508"/>
                    <a:pt x="3746760" y="4686257"/>
                  </a:cubicBezTo>
                  <a:cubicBezTo>
                    <a:pt x="3735065" y="4680627"/>
                    <a:pt x="3727962" y="4671447"/>
                    <a:pt x="3724325" y="4661054"/>
                  </a:cubicBezTo>
                  <a:cubicBezTo>
                    <a:pt x="3721985" y="4659927"/>
                    <a:pt x="3718521" y="4661141"/>
                    <a:pt x="3715056" y="4662352"/>
                  </a:cubicBezTo>
                  <a:cubicBezTo>
                    <a:pt x="3702498" y="4676474"/>
                    <a:pt x="3682838" y="4681410"/>
                    <a:pt x="3664129" y="4672405"/>
                  </a:cubicBezTo>
                  <a:cubicBezTo>
                    <a:pt x="3645420" y="4663399"/>
                    <a:pt x="3636930" y="4639150"/>
                    <a:pt x="3643595" y="4619315"/>
                  </a:cubicBezTo>
                  <a:cubicBezTo>
                    <a:pt x="3641170" y="4612386"/>
                    <a:pt x="3638744" y="4605457"/>
                    <a:pt x="3639784" y="4597314"/>
                  </a:cubicBezTo>
                  <a:cubicBezTo>
                    <a:pt x="3633981" y="4597403"/>
                    <a:pt x="3628179" y="4597488"/>
                    <a:pt x="3623501" y="4595237"/>
                  </a:cubicBezTo>
                  <a:cubicBezTo>
                    <a:pt x="3623587" y="4601039"/>
                    <a:pt x="3622460" y="4603380"/>
                    <a:pt x="3620209" y="4608057"/>
                  </a:cubicBezTo>
                  <a:cubicBezTo>
                    <a:pt x="3615706" y="4617411"/>
                    <a:pt x="3607652" y="4622174"/>
                    <a:pt x="3600724" y="4624601"/>
                  </a:cubicBezTo>
                  <a:cubicBezTo>
                    <a:pt x="3600812" y="4630404"/>
                    <a:pt x="3598560" y="4635082"/>
                    <a:pt x="3596309" y="4639758"/>
                  </a:cubicBezTo>
                  <a:cubicBezTo>
                    <a:pt x="3586177" y="4660808"/>
                    <a:pt x="3561925" y="4669297"/>
                    <a:pt x="3540879" y="4659166"/>
                  </a:cubicBezTo>
                  <a:cubicBezTo>
                    <a:pt x="3519829" y="4649033"/>
                    <a:pt x="3511339" y="4624784"/>
                    <a:pt x="3521472" y="4603735"/>
                  </a:cubicBezTo>
                  <a:cubicBezTo>
                    <a:pt x="3529351" y="4587366"/>
                    <a:pt x="3545461" y="4577836"/>
                    <a:pt x="3561743" y="4579914"/>
                  </a:cubicBezTo>
                  <a:cubicBezTo>
                    <a:pt x="3568498" y="4565882"/>
                    <a:pt x="3582356" y="4561030"/>
                    <a:pt x="3597426" y="4559641"/>
                  </a:cubicBezTo>
                  <a:cubicBezTo>
                    <a:pt x="3595000" y="4552712"/>
                    <a:pt x="3597166" y="4542233"/>
                    <a:pt x="3600542" y="4535218"/>
                  </a:cubicBezTo>
                  <a:cubicBezTo>
                    <a:pt x="3605608" y="4524694"/>
                    <a:pt x="3614204" y="4517309"/>
                    <a:pt x="3624164" y="4513822"/>
                  </a:cubicBezTo>
                  <a:close/>
                  <a:moveTo>
                    <a:pt x="1567681" y="4500596"/>
                  </a:moveTo>
                  <a:cubicBezTo>
                    <a:pt x="1575466" y="4500596"/>
                    <a:pt x="1583254" y="4508381"/>
                    <a:pt x="1583254" y="4516169"/>
                  </a:cubicBezTo>
                  <a:cubicBezTo>
                    <a:pt x="1583254" y="4523954"/>
                    <a:pt x="1575466" y="4531742"/>
                    <a:pt x="1567681" y="4531742"/>
                  </a:cubicBezTo>
                  <a:cubicBezTo>
                    <a:pt x="1559893" y="4531742"/>
                    <a:pt x="1552108" y="4523954"/>
                    <a:pt x="1552108" y="4516169"/>
                  </a:cubicBezTo>
                  <a:cubicBezTo>
                    <a:pt x="1552108" y="4508381"/>
                    <a:pt x="1559893" y="4500596"/>
                    <a:pt x="1567681" y="4500596"/>
                  </a:cubicBezTo>
                  <a:close/>
                  <a:moveTo>
                    <a:pt x="1689671" y="4474641"/>
                  </a:moveTo>
                  <a:cubicBezTo>
                    <a:pt x="1687073" y="4477235"/>
                    <a:pt x="1687073" y="4479831"/>
                    <a:pt x="1687073" y="4482426"/>
                  </a:cubicBezTo>
                  <a:cubicBezTo>
                    <a:pt x="1689671" y="4479831"/>
                    <a:pt x="1692265" y="4479831"/>
                    <a:pt x="1692265" y="4477235"/>
                  </a:cubicBezTo>
                  <a:close/>
                  <a:moveTo>
                    <a:pt x="2600760" y="4427965"/>
                  </a:moveTo>
                  <a:cubicBezTo>
                    <a:pt x="2598223" y="4427409"/>
                    <a:pt x="2595133" y="4429389"/>
                    <a:pt x="2592041" y="4431366"/>
                  </a:cubicBezTo>
                  <a:lnTo>
                    <a:pt x="2588539" y="4434741"/>
                  </a:lnTo>
                  <a:lnTo>
                    <a:pt x="2588506" y="4434920"/>
                  </a:lnTo>
                  <a:lnTo>
                    <a:pt x="2590469" y="4434920"/>
                  </a:lnTo>
                  <a:lnTo>
                    <a:pt x="2623144" y="4443634"/>
                  </a:lnTo>
                  <a:close/>
                  <a:moveTo>
                    <a:pt x="1326302" y="4399372"/>
                  </a:moveTo>
                  <a:cubicBezTo>
                    <a:pt x="1341875" y="4399372"/>
                    <a:pt x="1354851" y="4412348"/>
                    <a:pt x="1354851" y="4427921"/>
                  </a:cubicBezTo>
                  <a:cubicBezTo>
                    <a:pt x="1354851" y="4440900"/>
                    <a:pt x="1344469" y="4451282"/>
                    <a:pt x="1334087" y="4453876"/>
                  </a:cubicBezTo>
                  <a:cubicBezTo>
                    <a:pt x="1334087" y="4456473"/>
                    <a:pt x="1334087" y="4459067"/>
                    <a:pt x="1334087" y="4461664"/>
                  </a:cubicBezTo>
                  <a:cubicBezTo>
                    <a:pt x="1334087" y="4485022"/>
                    <a:pt x="1313323" y="4505786"/>
                    <a:pt x="1289965" y="4505786"/>
                  </a:cubicBezTo>
                  <a:cubicBezTo>
                    <a:pt x="1287368" y="4505786"/>
                    <a:pt x="1287368" y="4505786"/>
                    <a:pt x="1287368" y="4505786"/>
                  </a:cubicBezTo>
                  <a:cubicBezTo>
                    <a:pt x="1297750" y="4523956"/>
                    <a:pt x="1305538" y="4544720"/>
                    <a:pt x="1305538" y="4565484"/>
                  </a:cubicBezTo>
                  <a:cubicBezTo>
                    <a:pt x="1305538" y="4625179"/>
                    <a:pt x="1258819" y="4671898"/>
                    <a:pt x="1199121" y="4671898"/>
                  </a:cubicBezTo>
                  <a:cubicBezTo>
                    <a:pt x="1139426" y="4671898"/>
                    <a:pt x="1092707" y="4625179"/>
                    <a:pt x="1092707" y="4565484"/>
                  </a:cubicBezTo>
                  <a:cubicBezTo>
                    <a:pt x="1092707" y="4560293"/>
                    <a:pt x="1095301" y="4552505"/>
                    <a:pt x="1095301" y="4547314"/>
                  </a:cubicBezTo>
                  <a:cubicBezTo>
                    <a:pt x="1077134" y="4547314"/>
                    <a:pt x="1056370" y="4529147"/>
                    <a:pt x="1056370" y="4508383"/>
                  </a:cubicBezTo>
                  <a:cubicBezTo>
                    <a:pt x="1056370" y="4487619"/>
                    <a:pt x="1071943" y="4472046"/>
                    <a:pt x="1092707" y="4472046"/>
                  </a:cubicBezTo>
                  <a:cubicBezTo>
                    <a:pt x="1105683" y="4472046"/>
                    <a:pt x="1116065" y="4477237"/>
                    <a:pt x="1123853" y="4487619"/>
                  </a:cubicBezTo>
                  <a:cubicBezTo>
                    <a:pt x="1144617" y="4469449"/>
                    <a:pt x="1170572" y="4456473"/>
                    <a:pt x="1199121" y="4456473"/>
                  </a:cubicBezTo>
                  <a:cubicBezTo>
                    <a:pt x="1217291" y="4456473"/>
                    <a:pt x="1232864" y="4459067"/>
                    <a:pt x="1245840" y="4466855"/>
                  </a:cubicBezTo>
                  <a:cubicBezTo>
                    <a:pt x="1245840" y="4464258"/>
                    <a:pt x="1245840" y="4461664"/>
                    <a:pt x="1245840" y="4459067"/>
                  </a:cubicBezTo>
                  <a:cubicBezTo>
                    <a:pt x="1245840" y="4435709"/>
                    <a:pt x="1266604" y="4414945"/>
                    <a:pt x="1289965" y="4414945"/>
                  </a:cubicBezTo>
                  <a:cubicBezTo>
                    <a:pt x="1292559" y="4414945"/>
                    <a:pt x="1297750" y="4417539"/>
                    <a:pt x="1300347" y="4417539"/>
                  </a:cubicBezTo>
                  <a:cubicBezTo>
                    <a:pt x="1305538" y="4407157"/>
                    <a:pt x="1315920" y="4399372"/>
                    <a:pt x="1326302" y="4399372"/>
                  </a:cubicBezTo>
                  <a:close/>
                  <a:moveTo>
                    <a:pt x="2029680" y="4337078"/>
                  </a:moveTo>
                  <a:cubicBezTo>
                    <a:pt x="2032276" y="4342269"/>
                    <a:pt x="2032276" y="4344865"/>
                    <a:pt x="2032276" y="4350056"/>
                  </a:cubicBezTo>
                  <a:cubicBezTo>
                    <a:pt x="2042659" y="4352650"/>
                    <a:pt x="2050444" y="4357842"/>
                    <a:pt x="2058231" y="4365630"/>
                  </a:cubicBezTo>
                  <a:cubicBezTo>
                    <a:pt x="2063422" y="4363033"/>
                    <a:pt x="2068613" y="4360439"/>
                    <a:pt x="2076399" y="4357842"/>
                  </a:cubicBezTo>
                  <a:cubicBezTo>
                    <a:pt x="2073805" y="4355248"/>
                    <a:pt x="2073805" y="4352650"/>
                    <a:pt x="2071207" y="4350056"/>
                  </a:cubicBezTo>
                  <a:lnTo>
                    <a:pt x="2068613" y="4350056"/>
                  </a:lnTo>
                  <a:cubicBezTo>
                    <a:pt x="2053041" y="4350056"/>
                    <a:pt x="2040061" y="4344865"/>
                    <a:pt x="2029680" y="4337078"/>
                  </a:cubicBezTo>
                  <a:close/>
                  <a:moveTo>
                    <a:pt x="1030412" y="4331889"/>
                  </a:moveTo>
                  <a:cubicBezTo>
                    <a:pt x="1053773" y="4331889"/>
                    <a:pt x="1074537" y="4352653"/>
                    <a:pt x="1074537" y="4376011"/>
                  </a:cubicBezTo>
                  <a:cubicBezTo>
                    <a:pt x="1074537" y="4399372"/>
                    <a:pt x="1053773" y="4420136"/>
                    <a:pt x="1030412" y="4420136"/>
                  </a:cubicBezTo>
                  <a:cubicBezTo>
                    <a:pt x="1007054" y="4420136"/>
                    <a:pt x="986290" y="4399372"/>
                    <a:pt x="986290" y="4376011"/>
                  </a:cubicBezTo>
                  <a:cubicBezTo>
                    <a:pt x="986290" y="4352653"/>
                    <a:pt x="1007054" y="4331889"/>
                    <a:pt x="1030412" y="4331889"/>
                  </a:cubicBezTo>
                  <a:close/>
                  <a:moveTo>
                    <a:pt x="996672" y="4277383"/>
                  </a:moveTo>
                  <a:cubicBezTo>
                    <a:pt x="1009651" y="4277383"/>
                    <a:pt x="1020033" y="4287765"/>
                    <a:pt x="1020033" y="4300741"/>
                  </a:cubicBezTo>
                  <a:cubicBezTo>
                    <a:pt x="1020033" y="4311123"/>
                    <a:pt x="1009651" y="4321505"/>
                    <a:pt x="996672" y="4324102"/>
                  </a:cubicBezTo>
                  <a:cubicBezTo>
                    <a:pt x="983696" y="4324102"/>
                    <a:pt x="973314" y="4313720"/>
                    <a:pt x="973314" y="4300741"/>
                  </a:cubicBezTo>
                  <a:cubicBezTo>
                    <a:pt x="973314" y="4287765"/>
                    <a:pt x="983696" y="4277383"/>
                    <a:pt x="996672" y="4277383"/>
                  </a:cubicBezTo>
                  <a:close/>
                  <a:moveTo>
                    <a:pt x="1993343" y="4272192"/>
                  </a:moveTo>
                  <a:lnTo>
                    <a:pt x="1993343" y="4277383"/>
                  </a:lnTo>
                  <a:cubicBezTo>
                    <a:pt x="1993343" y="4287764"/>
                    <a:pt x="1990749" y="4298147"/>
                    <a:pt x="1988151" y="4305932"/>
                  </a:cubicBezTo>
                  <a:lnTo>
                    <a:pt x="1990749" y="4305932"/>
                  </a:lnTo>
                  <a:cubicBezTo>
                    <a:pt x="1998534" y="4305932"/>
                    <a:pt x="2003725" y="4311123"/>
                    <a:pt x="2006321" y="4318910"/>
                  </a:cubicBezTo>
                  <a:cubicBezTo>
                    <a:pt x="2008916" y="4318910"/>
                    <a:pt x="2011512" y="4318910"/>
                    <a:pt x="2016703" y="4321504"/>
                  </a:cubicBezTo>
                  <a:cubicBezTo>
                    <a:pt x="2008916" y="4311123"/>
                    <a:pt x="2006321" y="4300741"/>
                    <a:pt x="2006321" y="4287764"/>
                  </a:cubicBezTo>
                  <a:lnTo>
                    <a:pt x="2006321" y="4279977"/>
                  </a:lnTo>
                  <a:cubicBezTo>
                    <a:pt x="2003725" y="4277383"/>
                    <a:pt x="1998534" y="4274786"/>
                    <a:pt x="1995940" y="4272192"/>
                  </a:cubicBezTo>
                  <a:close/>
                  <a:moveTo>
                    <a:pt x="939571" y="4150204"/>
                  </a:moveTo>
                  <a:cubicBezTo>
                    <a:pt x="948171" y="4150204"/>
                    <a:pt x="955144" y="4157175"/>
                    <a:pt x="955144" y="4165777"/>
                  </a:cubicBezTo>
                  <a:cubicBezTo>
                    <a:pt x="955144" y="4174377"/>
                    <a:pt x="948171" y="4181350"/>
                    <a:pt x="939571" y="4181350"/>
                  </a:cubicBezTo>
                  <a:cubicBezTo>
                    <a:pt x="930968" y="4181350"/>
                    <a:pt x="923998" y="4174377"/>
                    <a:pt x="923998" y="4165777"/>
                  </a:cubicBezTo>
                  <a:cubicBezTo>
                    <a:pt x="923998" y="4157175"/>
                    <a:pt x="930968" y="4150204"/>
                    <a:pt x="939571" y="4150204"/>
                  </a:cubicBezTo>
                  <a:close/>
                  <a:moveTo>
                    <a:pt x="2078996" y="4113865"/>
                  </a:moveTo>
                  <a:lnTo>
                    <a:pt x="2076399" y="4116462"/>
                  </a:lnTo>
                  <a:lnTo>
                    <a:pt x="2078996" y="4119056"/>
                  </a:lnTo>
                  <a:lnTo>
                    <a:pt x="2084186" y="4116462"/>
                  </a:lnTo>
                  <a:cubicBezTo>
                    <a:pt x="2081590" y="4116462"/>
                    <a:pt x="2081590" y="4113865"/>
                    <a:pt x="2078996" y="4113865"/>
                  </a:cubicBezTo>
                  <a:close/>
                  <a:moveTo>
                    <a:pt x="781246" y="4059361"/>
                  </a:moveTo>
                  <a:cubicBezTo>
                    <a:pt x="789031" y="4059361"/>
                    <a:pt x="796819" y="4067146"/>
                    <a:pt x="796819" y="4074934"/>
                  </a:cubicBezTo>
                  <a:cubicBezTo>
                    <a:pt x="796819" y="4082719"/>
                    <a:pt x="789031" y="4090507"/>
                    <a:pt x="781246" y="4090507"/>
                  </a:cubicBezTo>
                  <a:cubicBezTo>
                    <a:pt x="773458" y="4090507"/>
                    <a:pt x="765673" y="4082719"/>
                    <a:pt x="765673" y="4074934"/>
                  </a:cubicBezTo>
                  <a:cubicBezTo>
                    <a:pt x="765673" y="4067146"/>
                    <a:pt x="773458" y="4059361"/>
                    <a:pt x="781246" y="4059361"/>
                  </a:cubicBezTo>
                  <a:close/>
                  <a:moveTo>
                    <a:pt x="1858377" y="4054170"/>
                  </a:moveTo>
                  <a:cubicBezTo>
                    <a:pt x="1868759" y="4054170"/>
                    <a:pt x="1879141" y="4061955"/>
                    <a:pt x="1879141" y="4074934"/>
                  </a:cubicBezTo>
                  <a:cubicBezTo>
                    <a:pt x="1879141" y="4087910"/>
                    <a:pt x="1868759" y="4095698"/>
                    <a:pt x="1858377" y="4095698"/>
                  </a:cubicBezTo>
                  <a:cubicBezTo>
                    <a:pt x="1847995" y="4095698"/>
                    <a:pt x="1837613" y="4085316"/>
                    <a:pt x="1837613" y="4074934"/>
                  </a:cubicBezTo>
                  <a:cubicBezTo>
                    <a:pt x="1837613" y="4064552"/>
                    <a:pt x="1847995" y="4054170"/>
                    <a:pt x="1858377" y="4054170"/>
                  </a:cubicBezTo>
                  <a:close/>
                  <a:moveTo>
                    <a:pt x="1995940" y="4025617"/>
                  </a:moveTo>
                  <a:lnTo>
                    <a:pt x="1995940" y="4030809"/>
                  </a:lnTo>
                  <a:cubicBezTo>
                    <a:pt x="1995940" y="4041191"/>
                    <a:pt x="1990749" y="4048978"/>
                    <a:pt x="1985557" y="4054170"/>
                  </a:cubicBezTo>
                  <a:cubicBezTo>
                    <a:pt x="1985557" y="4059361"/>
                    <a:pt x="1988151" y="4061955"/>
                    <a:pt x="1988151" y="4067146"/>
                  </a:cubicBezTo>
                  <a:cubicBezTo>
                    <a:pt x="1988151" y="4077527"/>
                    <a:pt x="1982960" y="4087910"/>
                    <a:pt x="1972579" y="4090507"/>
                  </a:cubicBezTo>
                  <a:cubicBezTo>
                    <a:pt x="1977770" y="4095697"/>
                    <a:pt x="1980366" y="4103482"/>
                    <a:pt x="1980366" y="4111271"/>
                  </a:cubicBezTo>
                  <a:cubicBezTo>
                    <a:pt x="1980366" y="4116462"/>
                    <a:pt x="1977770" y="4119056"/>
                    <a:pt x="1977770" y="4121652"/>
                  </a:cubicBezTo>
                  <a:cubicBezTo>
                    <a:pt x="1985557" y="4119056"/>
                    <a:pt x="1995940" y="4116462"/>
                    <a:pt x="2003725" y="4116462"/>
                  </a:cubicBezTo>
                  <a:cubicBezTo>
                    <a:pt x="2008916" y="4116462"/>
                    <a:pt x="2016703" y="4116462"/>
                    <a:pt x="2021895" y="4119056"/>
                  </a:cubicBezTo>
                  <a:cubicBezTo>
                    <a:pt x="2021895" y="4119056"/>
                    <a:pt x="2024489" y="4119056"/>
                    <a:pt x="2029680" y="4111271"/>
                  </a:cubicBezTo>
                  <a:cubicBezTo>
                    <a:pt x="2021895" y="4103482"/>
                    <a:pt x="2016703" y="4093101"/>
                    <a:pt x="2016703" y="4082719"/>
                  </a:cubicBezTo>
                  <a:cubicBezTo>
                    <a:pt x="2016703" y="4067146"/>
                    <a:pt x="2024489" y="4056764"/>
                    <a:pt x="2034871" y="4048978"/>
                  </a:cubicBezTo>
                  <a:cubicBezTo>
                    <a:pt x="2034871" y="4046381"/>
                    <a:pt x="2032276" y="4043787"/>
                    <a:pt x="2032276" y="4041191"/>
                  </a:cubicBezTo>
                  <a:cubicBezTo>
                    <a:pt x="2029680" y="4043787"/>
                    <a:pt x="2024489" y="4043787"/>
                    <a:pt x="2021895" y="4043787"/>
                  </a:cubicBezTo>
                  <a:cubicBezTo>
                    <a:pt x="2011512" y="4043787"/>
                    <a:pt x="2001131" y="4036000"/>
                    <a:pt x="1995940" y="4025617"/>
                  </a:cubicBezTo>
                  <a:close/>
                  <a:moveTo>
                    <a:pt x="2050444" y="3932180"/>
                  </a:moveTo>
                  <a:cubicBezTo>
                    <a:pt x="2045252" y="3937370"/>
                    <a:pt x="2040061" y="3939968"/>
                    <a:pt x="2037467" y="3945159"/>
                  </a:cubicBezTo>
                  <a:cubicBezTo>
                    <a:pt x="2045252" y="3952944"/>
                    <a:pt x="2053041" y="3963325"/>
                    <a:pt x="2055635" y="3973708"/>
                  </a:cubicBezTo>
                  <a:cubicBezTo>
                    <a:pt x="2060826" y="3965922"/>
                    <a:pt x="2066016" y="3960731"/>
                    <a:pt x="2073805" y="3955540"/>
                  </a:cubicBezTo>
                  <a:cubicBezTo>
                    <a:pt x="2063422" y="3950350"/>
                    <a:pt x="2055635" y="3942561"/>
                    <a:pt x="2050444" y="3932180"/>
                  </a:cubicBezTo>
                  <a:close/>
                  <a:moveTo>
                    <a:pt x="1681883" y="3911419"/>
                  </a:moveTo>
                  <a:cubicBezTo>
                    <a:pt x="1702647" y="3911419"/>
                    <a:pt x="1718220" y="3926992"/>
                    <a:pt x="1718220" y="3947756"/>
                  </a:cubicBezTo>
                  <a:cubicBezTo>
                    <a:pt x="1718220" y="3968520"/>
                    <a:pt x="1702647" y="3984093"/>
                    <a:pt x="1681883" y="3984093"/>
                  </a:cubicBezTo>
                  <a:cubicBezTo>
                    <a:pt x="1666310" y="3984093"/>
                    <a:pt x="1653334" y="3973711"/>
                    <a:pt x="1648143" y="3960732"/>
                  </a:cubicBezTo>
                  <a:cubicBezTo>
                    <a:pt x="1645546" y="3960732"/>
                    <a:pt x="1645546" y="3960732"/>
                    <a:pt x="1642952" y="3960732"/>
                  </a:cubicBezTo>
                  <a:cubicBezTo>
                    <a:pt x="1629973" y="3960732"/>
                    <a:pt x="1622188" y="3950350"/>
                    <a:pt x="1622188" y="3939968"/>
                  </a:cubicBezTo>
                  <a:cubicBezTo>
                    <a:pt x="1622188" y="3929586"/>
                    <a:pt x="1632570" y="3919204"/>
                    <a:pt x="1642952" y="3921801"/>
                  </a:cubicBezTo>
                  <a:cubicBezTo>
                    <a:pt x="1645546" y="3921801"/>
                    <a:pt x="1650737" y="3921801"/>
                    <a:pt x="1653334" y="3924395"/>
                  </a:cubicBezTo>
                  <a:cubicBezTo>
                    <a:pt x="1661119" y="3916610"/>
                    <a:pt x="1671501" y="3911419"/>
                    <a:pt x="1681883" y="3911419"/>
                  </a:cubicBezTo>
                  <a:close/>
                  <a:moveTo>
                    <a:pt x="1186142" y="3885464"/>
                  </a:moveTo>
                  <a:cubicBezTo>
                    <a:pt x="1217288" y="3885464"/>
                    <a:pt x="1245840" y="3906228"/>
                    <a:pt x="1258816" y="3932183"/>
                  </a:cubicBezTo>
                  <a:cubicBezTo>
                    <a:pt x="1266604" y="3916610"/>
                    <a:pt x="1282177" y="3906228"/>
                    <a:pt x="1300344" y="3906228"/>
                  </a:cubicBezTo>
                  <a:cubicBezTo>
                    <a:pt x="1315917" y="3906228"/>
                    <a:pt x="1331490" y="3914013"/>
                    <a:pt x="1339278" y="3926992"/>
                  </a:cubicBezTo>
                  <a:cubicBezTo>
                    <a:pt x="1354851" y="3929586"/>
                    <a:pt x="1367827" y="3937374"/>
                    <a:pt x="1380806" y="3945159"/>
                  </a:cubicBezTo>
                  <a:cubicBezTo>
                    <a:pt x="1383400" y="3942565"/>
                    <a:pt x="1383400" y="3942565"/>
                    <a:pt x="1385997" y="3942565"/>
                  </a:cubicBezTo>
                  <a:cubicBezTo>
                    <a:pt x="1385997" y="3939968"/>
                    <a:pt x="1383400" y="3937374"/>
                    <a:pt x="1383400" y="3932183"/>
                  </a:cubicBezTo>
                  <a:cubicBezTo>
                    <a:pt x="1383400" y="3921801"/>
                    <a:pt x="1391188" y="3914013"/>
                    <a:pt x="1401570" y="3914013"/>
                  </a:cubicBezTo>
                  <a:cubicBezTo>
                    <a:pt x="1411952" y="3914013"/>
                    <a:pt x="1419737" y="3921801"/>
                    <a:pt x="1419737" y="3932183"/>
                  </a:cubicBezTo>
                  <a:cubicBezTo>
                    <a:pt x="1419737" y="3934777"/>
                    <a:pt x="1419737" y="3937374"/>
                    <a:pt x="1417143" y="3939968"/>
                  </a:cubicBezTo>
                  <a:cubicBezTo>
                    <a:pt x="1435310" y="3942565"/>
                    <a:pt x="1448289" y="3952947"/>
                    <a:pt x="1458671" y="3965923"/>
                  </a:cubicBezTo>
                  <a:cubicBezTo>
                    <a:pt x="1474244" y="3968520"/>
                    <a:pt x="1487220" y="3981496"/>
                    <a:pt x="1487220" y="3997069"/>
                  </a:cubicBezTo>
                  <a:cubicBezTo>
                    <a:pt x="1487220" y="4010048"/>
                    <a:pt x="1479435" y="4020430"/>
                    <a:pt x="1469053" y="4025621"/>
                  </a:cubicBezTo>
                  <a:cubicBezTo>
                    <a:pt x="1479435" y="4028215"/>
                    <a:pt x="1484626" y="4038597"/>
                    <a:pt x="1484626" y="4048979"/>
                  </a:cubicBezTo>
                  <a:cubicBezTo>
                    <a:pt x="1484626" y="4064552"/>
                    <a:pt x="1471647" y="4077531"/>
                    <a:pt x="1456074" y="4077531"/>
                  </a:cubicBezTo>
                  <a:cubicBezTo>
                    <a:pt x="1445692" y="4077531"/>
                    <a:pt x="1437907" y="4072340"/>
                    <a:pt x="1432716" y="4064552"/>
                  </a:cubicBezTo>
                  <a:cubicBezTo>
                    <a:pt x="1430119" y="4064552"/>
                    <a:pt x="1427525" y="4067149"/>
                    <a:pt x="1422334" y="4067149"/>
                  </a:cubicBezTo>
                  <a:cubicBezTo>
                    <a:pt x="1406761" y="4106080"/>
                    <a:pt x="1367827" y="4134632"/>
                    <a:pt x="1323705" y="4134632"/>
                  </a:cubicBezTo>
                  <a:cubicBezTo>
                    <a:pt x="1271795" y="4134632"/>
                    <a:pt x="1227670" y="4095698"/>
                    <a:pt x="1219885" y="4043788"/>
                  </a:cubicBezTo>
                  <a:cubicBezTo>
                    <a:pt x="1214694" y="4043788"/>
                    <a:pt x="1212097" y="4046385"/>
                    <a:pt x="1209503" y="4046385"/>
                  </a:cubicBezTo>
                  <a:cubicBezTo>
                    <a:pt x="1217288" y="4059361"/>
                    <a:pt x="1222479" y="4074934"/>
                    <a:pt x="1222479" y="4090507"/>
                  </a:cubicBezTo>
                  <a:cubicBezTo>
                    <a:pt x="1222479" y="4139823"/>
                    <a:pt x="1180951" y="4181351"/>
                    <a:pt x="1131638" y="4181351"/>
                  </a:cubicBezTo>
                  <a:cubicBezTo>
                    <a:pt x="1110874" y="4181351"/>
                    <a:pt x="1092704" y="4173563"/>
                    <a:pt x="1077131" y="4163181"/>
                  </a:cubicBezTo>
                  <a:cubicBezTo>
                    <a:pt x="1071940" y="4165778"/>
                    <a:pt x="1066749" y="4165778"/>
                    <a:pt x="1061558" y="4165778"/>
                  </a:cubicBezTo>
                  <a:cubicBezTo>
                    <a:pt x="1038200" y="4165778"/>
                    <a:pt x="1017436" y="4147608"/>
                    <a:pt x="1017436" y="4121653"/>
                  </a:cubicBezTo>
                  <a:cubicBezTo>
                    <a:pt x="1017436" y="4106080"/>
                    <a:pt x="1027818" y="4090507"/>
                    <a:pt x="1040794" y="4082722"/>
                  </a:cubicBezTo>
                  <a:cubicBezTo>
                    <a:pt x="1043391" y="4041194"/>
                    <a:pt x="1074537" y="4010048"/>
                    <a:pt x="1110874" y="4004857"/>
                  </a:cubicBezTo>
                  <a:cubicBezTo>
                    <a:pt x="1105683" y="3991878"/>
                    <a:pt x="1103086" y="3981496"/>
                    <a:pt x="1103086" y="3968520"/>
                  </a:cubicBezTo>
                  <a:cubicBezTo>
                    <a:pt x="1103086" y="3921801"/>
                    <a:pt x="1142020" y="3885464"/>
                    <a:pt x="1186142" y="3885464"/>
                  </a:cubicBezTo>
                  <a:close/>
                  <a:moveTo>
                    <a:pt x="1388591" y="3843935"/>
                  </a:moveTo>
                  <a:cubicBezTo>
                    <a:pt x="1398973" y="3843935"/>
                    <a:pt x="1406761" y="3851720"/>
                    <a:pt x="1406761" y="3862102"/>
                  </a:cubicBezTo>
                  <a:cubicBezTo>
                    <a:pt x="1406761" y="3872484"/>
                    <a:pt x="1398973" y="3880272"/>
                    <a:pt x="1388591" y="3880272"/>
                  </a:cubicBezTo>
                  <a:cubicBezTo>
                    <a:pt x="1378209" y="3880272"/>
                    <a:pt x="1370424" y="3872484"/>
                    <a:pt x="1370424" y="3862102"/>
                  </a:cubicBezTo>
                  <a:cubicBezTo>
                    <a:pt x="1370424" y="3851720"/>
                    <a:pt x="1378209" y="3843935"/>
                    <a:pt x="1388591" y="3843935"/>
                  </a:cubicBezTo>
                  <a:close/>
                  <a:moveTo>
                    <a:pt x="1668907" y="3825765"/>
                  </a:moveTo>
                  <a:cubicBezTo>
                    <a:pt x="1689671" y="3825765"/>
                    <a:pt x="1705244" y="3841338"/>
                    <a:pt x="1705244" y="3862102"/>
                  </a:cubicBezTo>
                  <a:cubicBezTo>
                    <a:pt x="1705244" y="3882866"/>
                    <a:pt x="1687074" y="3898439"/>
                    <a:pt x="1668907" y="3898439"/>
                  </a:cubicBezTo>
                  <a:cubicBezTo>
                    <a:pt x="1648143" y="3898439"/>
                    <a:pt x="1632570" y="3882866"/>
                    <a:pt x="1632570" y="3862102"/>
                  </a:cubicBezTo>
                  <a:cubicBezTo>
                    <a:pt x="1632570" y="3841338"/>
                    <a:pt x="1650737" y="3825765"/>
                    <a:pt x="1668907" y="3825765"/>
                  </a:cubicBezTo>
                  <a:close/>
                  <a:moveTo>
                    <a:pt x="1554705" y="3781643"/>
                  </a:moveTo>
                  <a:cubicBezTo>
                    <a:pt x="1578063" y="3781643"/>
                    <a:pt x="1598827" y="3802407"/>
                    <a:pt x="1598827" y="3825765"/>
                  </a:cubicBezTo>
                  <a:cubicBezTo>
                    <a:pt x="1598827" y="3849126"/>
                    <a:pt x="1578063" y="3869890"/>
                    <a:pt x="1554705" y="3869890"/>
                  </a:cubicBezTo>
                  <a:cubicBezTo>
                    <a:pt x="1546917" y="3869890"/>
                    <a:pt x="1541726" y="3869890"/>
                    <a:pt x="1536535" y="3867293"/>
                  </a:cubicBezTo>
                  <a:cubicBezTo>
                    <a:pt x="1531344" y="3885463"/>
                    <a:pt x="1515771" y="3898439"/>
                    <a:pt x="1495007" y="3898439"/>
                  </a:cubicBezTo>
                  <a:cubicBezTo>
                    <a:pt x="1471649" y="3898439"/>
                    <a:pt x="1450885" y="3877675"/>
                    <a:pt x="1450885" y="3854317"/>
                  </a:cubicBezTo>
                  <a:cubicBezTo>
                    <a:pt x="1450885" y="3830956"/>
                    <a:pt x="1471649" y="3810192"/>
                    <a:pt x="1495007" y="3810192"/>
                  </a:cubicBezTo>
                  <a:cubicBezTo>
                    <a:pt x="1502795" y="3810192"/>
                    <a:pt x="1507986" y="3810192"/>
                    <a:pt x="1513177" y="3815383"/>
                  </a:cubicBezTo>
                  <a:cubicBezTo>
                    <a:pt x="1518368" y="3794619"/>
                    <a:pt x="1533941" y="3781643"/>
                    <a:pt x="1554705" y="3781643"/>
                  </a:cubicBezTo>
                  <a:close/>
                  <a:moveTo>
                    <a:pt x="2252893" y="3716754"/>
                  </a:moveTo>
                  <a:lnTo>
                    <a:pt x="2252893" y="3721946"/>
                  </a:lnTo>
                  <a:lnTo>
                    <a:pt x="2258083" y="3716754"/>
                  </a:lnTo>
                  <a:close/>
                  <a:moveTo>
                    <a:pt x="669638" y="3688206"/>
                  </a:moveTo>
                  <a:cubicBezTo>
                    <a:pt x="687805" y="3688206"/>
                    <a:pt x="700784" y="3701182"/>
                    <a:pt x="700784" y="3719352"/>
                  </a:cubicBezTo>
                  <a:cubicBezTo>
                    <a:pt x="700784" y="3727137"/>
                    <a:pt x="695593" y="3734925"/>
                    <a:pt x="690402" y="3742710"/>
                  </a:cubicBezTo>
                  <a:cubicBezTo>
                    <a:pt x="708569" y="3758283"/>
                    <a:pt x="721548" y="3781644"/>
                    <a:pt x="721548" y="3807599"/>
                  </a:cubicBezTo>
                  <a:cubicBezTo>
                    <a:pt x="721548" y="3854318"/>
                    <a:pt x="682614" y="3893249"/>
                    <a:pt x="635895" y="3893249"/>
                  </a:cubicBezTo>
                  <a:cubicBezTo>
                    <a:pt x="589177" y="3893249"/>
                    <a:pt x="550246" y="3854318"/>
                    <a:pt x="550246" y="3807599"/>
                  </a:cubicBezTo>
                  <a:cubicBezTo>
                    <a:pt x="550246" y="3760880"/>
                    <a:pt x="589177" y="3721946"/>
                    <a:pt x="635895" y="3721946"/>
                  </a:cubicBezTo>
                  <a:cubicBezTo>
                    <a:pt x="635895" y="3721946"/>
                    <a:pt x="638492" y="3721946"/>
                    <a:pt x="638492" y="3721946"/>
                  </a:cubicBezTo>
                  <a:cubicBezTo>
                    <a:pt x="638492" y="3719352"/>
                    <a:pt x="638492" y="3719352"/>
                    <a:pt x="638492" y="3719352"/>
                  </a:cubicBezTo>
                  <a:cubicBezTo>
                    <a:pt x="638492" y="3701182"/>
                    <a:pt x="651468" y="3688206"/>
                    <a:pt x="669638" y="3688206"/>
                  </a:cubicBezTo>
                  <a:close/>
                  <a:moveTo>
                    <a:pt x="918807" y="3675227"/>
                  </a:moveTo>
                  <a:cubicBezTo>
                    <a:pt x="931709" y="3675227"/>
                    <a:pt x="942168" y="3685685"/>
                    <a:pt x="942168" y="3698585"/>
                  </a:cubicBezTo>
                  <a:cubicBezTo>
                    <a:pt x="942168" y="3711488"/>
                    <a:pt x="931709" y="3721946"/>
                    <a:pt x="918807" y="3721946"/>
                  </a:cubicBezTo>
                  <a:cubicBezTo>
                    <a:pt x="905907" y="3721946"/>
                    <a:pt x="895449" y="3711488"/>
                    <a:pt x="895449" y="3698585"/>
                  </a:cubicBezTo>
                  <a:cubicBezTo>
                    <a:pt x="895449" y="3685685"/>
                    <a:pt x="905907" y="3675227"/>
                    <a:pt x="918807" y="3675227"/>
                  </a:cubicBezTo>
                  <a:close/>
                  <a:moveTo>
                    <a:pt x="674830" y="3605150"/>
                  </a:moveTo>
                  <a:cubicBezTo>
                    <a:pt x="685212" y="3605150"/>
                    <a:pt x="695594" y="3615532"/>
                    <a:pt x="695594" y="3625914"/>
                  </a:cubicBezTo>
                  <a:cubicBezTo>
                    <a:pt x="695594" y="3638890"/>
                    <a:pt x="685212" y="3646678"/>
                    <a:pt x="674830" y="3646678"/>
                  </a:cubicBezTo>
                  <a:cubicBezTo>
                    <a:pt x="664448" y="3646678"/>
                    <a:pt x="654066" y="3636296"/>
                    <a:pt x="654066" y="3625914"/>
                  </a:cubicBezTo>
                  <a:cubicBezTo>
                    <a:pt x="654066" y="3612935"/>
                    <a:pt x="664448" y="3605150"/>
                    <a:pt x="674830" y="3605150"/>
                  </a:cubicBezTo>
                  <a:close/>
                  <a:moveTo>
                    <a:pt x="2037467" y="3535070"/>
                  </a:moveTo>
                  <a:cubicBezTo>
                    <a:pt x="2047849" y="3535070"/>
                    <a:pt x="2058231" y="3545452"/>
                    <a:pt x="2058231" y="3555834"/>
                  </a:cubicBezTo>
                  <a:cubicBezTo>
                    <a:pt x="2058231" y="3566216"/>
                    <a:pt x="2047849" y="3576598"/>
                    <a:pt x="2037467" y="3576598"/>
                  </a:cubicBezTo>
                  <a:cubicBezTo>
                    <a:pt x="2024489" y="3576598"/>
                    <a:pt x="2014107" y="3566216"/>
                    <a:pt x="2016703" y="3555834"/>
                  </a:cubicBezTo>
                  <a:cubicBezTo>
                    <a:pt x="2016703" y="3545452"/>
                    <a:pt x="2024489" y="3535070"/>
                    <a:pt x="2037467" y="3535070"/>
                  </a:cubicBezTo>
                  <a:close/>
                  <a:moveTo>
                    <a:pt x="1738983" y="3529879"/>
                  </a:moveTo>
                  <a:lnTo>
                    <a:pt x="1728107" y="3545451"/>
                  </a:lnTo>
                  <a:lnTo>
                    <a:pt x="1728603" y="3545451"/>
                  </a:lnTo>
                  <a:lnTo>
                    <a:pt x="1749776" y="3539101"/>
                  </a:lnTo>
                  <a:close/>
                  <a:moveTo>
                    <a:pt x="1591042" y="3527285"/>
                  </a:moveTo>
                  <a:cubicBezTo>
                    <a:pt x="1606615" y="3527285"/>
                    <a:pt x="1622188" y="3540261"/>
                    <a:pt x="1622188" y="3558431"/>
                  </a:cubicBezTo>
                  <a:cubicBezTo>
                    <a:pt x="1622188" y="3576598"/>
                    <a:pt x="1609209" y="3592171"/>
                    <a:pt x="1591042" y="3592171"/>
                  </a:cubicBezTo>
                  <a:cubicBezTo>
                    <a:pt x="1572872" y="3592171"/>
                    <a:pt x="1559896" y="3574004"/>
                    <a:pt x="1559896" y="3558431"/>
                  </a:cubicBezTo>
                  <a:cubicBezTo>
                    <a:pt x="1559896" y="3542858"/>
                    <a:pt x="1572872" y="3527285"/>
                    <a:pt x="1591042" y="3527285"/>
                  </a:cubicBezTo>
                  <a:close/>
                  <a:moveTo>
                    <a:pt x="721549" y="3519496"/>
                  </a:moveTo>
                  <a:cubicBezTo>
                    <a:pt x="744910" y="3519496"/>
                    <a:pt x="765674" y="3540260"/>
                    <a:pt x="765674" y="3563618"/>
                  </a:cubicBezTo>
                  <a:cubicBezTo>
                    <a:pt x="765674" y="3586979"/>
                    <a:pt x="747504" y="3607743"/>
                    <a:pt x="721549" y="3607743"/>
                  </a:cubicBezTo>
                  <a:cubicBezTo>
                    <a:pt x="698191" y="3607743"/>
                    <a:pt x="677427" y="3586979"/>
                    <a:pt x="677427" y="3563618"/>
                  </a:cubicBezTo>
                  <a:cubicBezTo>
                    <a:pt x="677427" y="3540260"/>
                    <a:pt x="695594" y="3519496"/>
                    <a:pt x="721549" y="3519496"/>
                  </a:cubicBezTo>
                  <a:close/>
                  <a:moveTo>
                    <a:pt x="1450884" y="3467586"/>
                  </a:moveTo>
                  <a:cubicBezTo>
                    <a:pt x="1458669" y="3467586"/>
                    <a:pt x="1463860" y="3472777"/>
                    <a:pt x="1463860" y="3480562"/>
                  </a:cubicBezTo>
                  <a:cubicBezTo>
                    <a:pt x="1463860" y="3488350"/>
                    <a:pt x="1458669" y="3493541"/>
                    <a:pt x="1450884" y="3493541"/>
                  </a:cubicBezTo>
                  <a:cubicBezTo>
                    <a:pt x="1450884" y="3493541"/>
                    <a:pt x="1448287" y="3493541"/>
                    <a:pt x="1448287" y="3493541"/>
                  </a:cubicBezTo>
                  <a:cubicBezTo>
                    <a:pt x="1461266" y="3498732"/>
                    <a:pt x="1471648" y="3506517"/>
                    <a:pt x="1479433" y="3519496"/>
                  </a:cubicBezTo>
                  <a:cubicBezTo>
                    <a:pt x="1484624" y="3516899"/>
                    <a:pt x="1492412" y="3514305"/>
                    <a:pt x="1500197" y="3514305"/>
                  </a:cubicBezTo>
                  <a:cubicBezTo>
                    <a:pt x="1528749" y="3514305"/>
                    <a:pt x="1549513" y="3537663"/>
                    <a:pt x="1549513" y="3563618"/>
                  </a:cubicBezTo>
                  <a:cubicBezTo>
                    <a:pt x="1549513" y="3579191"/>
                    <a:pt x="1544322" y="3592169"/>
                    <a:pt x="1533940" y="3599955"/>
                  </a:cubicBezTo>
                  <a:cubicBezTo>
                    <a:pt x="1536534" y="3597360"/>
                    <a:pt x="1539131" y="3597360"/>
                    <a:pt x="1541725" y="3597360"/>
                  </a:cubicBezTo>
                  <a:cubicBezTo>
                    <a:pt x="1557298" y="3597360"/>
                    <a:pt x="1570277" y="3610337"/>
                    <a:pt x="1570277" y="3625909"/>
                  </a:cubicBezTo>
                  <a:cubicBezTo>
                    <a:pt x="1570277" y="3641482"/>
                    <a:pt x="1557298" y="3654461"/>
                    <a:pt x="1541725" y="3654461"/>
                  </a:cubicBezTo>
                  <a:cubicBezTo>
                    <a:pt x="1526152" y="3654461"/>
                    <a:pt x="1513176" y="3641482"/>
                    <a:pt x="1513176" y="3625909"/>
                  </a:cubicBezTo>
                  <a:cubicBezTo>
                    <a:pt x="1513176" y="3618124"/>
                    <a:pt x="1515770" y="3612933"/>
                    <a:pt x="1520961" y="3607742"/>
                  </a:cubicBezTo>
                  <a:cubicBezTo>
                    <a:pt x="1515770" y="3607742"/>
                    <a:pt x="1507985" y="3610337"/>
                    <a:pt x="1502794" y="3610337"/>
                  </a:cubicBezTo>
                  <a:cubicBezTo>
                    <a:pt x="1484624" y="3610337"/>
                    <a:pt x="1469051" y="3599955"/>
                    <a:pt x="1461266" y="3586979"/>
                  </a:cubicBezTo>
                  <a:cubicBezTo>
                    <a:pt x="1453478" y="3592169"/>
                    <a:pt x="1443096" y="3594764"/>
                    <a:pt x="1435311" y="3594764"/>
                  </a:cubicBezTo>
                  <a:cubicBezTo>
                    <a:pt x="1406760" y="3594764"/>
                    <a:pt x="1383402" y="3571406"/>
                    <a:pt x="1383402" y="3542854"/>
                  </a:cubicBezTo>
                  <a:cubicBezTo>
                    <a:pt x="1383402" y="3514305"/>
                    <a:pt x="1406760" y="3490944"/>
                    <a:pt x="1435311" y="3490944"/>
                  </a:cubicBezTo>
                  <a:cubicBezTo>
                    <a:pt x="1437905" y="3490944"/>
                    <a:pt x="1443096" y="3493541"/>
                    <a:pt x="1445693" y="3493541"/>
                  </a:cubicBezTo>
                  <a:cubicBezTo>
                    <a:pt x="1440502" y="3490944"/>
                    <a:pt x="1437905" y="3485753"/>
                    <a:pt x="1437905" y="3480562"/>
                  </a:cubicBezTo>
                  <a:cubicBezTo>
                    <a:pt x="1437905" y="3472777"/>
                    <a:pt x="1443096" y="3467586"/>
                    <a:pt x="1450884" y="3467586"/>
                  </a:cubicBezTo>
                  <a:close/>
                  <a:moveTo>
                    <a:pt x="334817" y="3418274"/>
                  </a:moveTo>
                  <a:cubicBezTo>
                    <a:pt x="390722" y="3418274"/>
                    <a:pt x="436043" y="3463593"/>
                    <a:pt x="436043" y="3519497"/>
                  </a:cubicBezTo>
                  <a:cubicBezTo>
                    <a:pt x="436043" y="3575402"/>
                    <a:pt x="390722" y="3620723"/>
                    <a:pt x="334817" y="3620723"/>
                  </a:cubicBezTo>
                  <a:cubicBezTo>
                    <a:pt x="278913" y="3620723"/>
                    <a:pt x="233595" y="3575402"/>
                    <a:pt x="233595" y="3519497"/>
                  </a:cubicBezTo>
                  <a:cubicBezTo>
                    <a:pt x="233595" y="3463593"/>
                    <a:pt x="278913" y="3418274"/>
                    <a:pt x="334817" y="3418274"/>
                  </a:cubicBezTo>
                  <a:close/>
                  <a:moveTo>
                    <a:pt x="451617" y="3400104"/>
                  </a:moveTo>
                  <a:cubicBezTo>
                    <a:pt x="464596" y="3400104"/>
                    <a:pt x="474978" y="3407889"/>
                    <a:pt x="474978" y="3423462"/>
                  </a:cubicBezTo>
                  <a:cubicBezTo>
                    <a:pt x="474978" y="3436441"/>
                    <a:pt x="464596" y="3446823"/>
                    <a:pt x="451617" y="3446823"/>
                  </a:cubicBezTo>
                  <a:cubicBezTo>
                    <a:pt x="438641" y="3446823"/>
                    <a:pt x="428259" y="3436441"/>
                    <a:pt x="428259" y="3423462"/>
                  </a:cubicBezTo>
                  <a:cubicBezTo>
                    <a:pt x="428259" y="3410486"/>
                    <a:pt x="438641" y="3400104"/>
                    <a:pt x="451617" y="3400104"/>
                  </a:cubicBezTo>
                  <a:close/>
                  <a:moveTo>
                    <a:pt x="1030415" y="3363767"/>
                  </a:moveTo>
                  <a:cubicBezTo>
                    <a:pt x="1041881" y="3363767"/>
                    <a:pt x="1051179" y="3373062"/>
                    <a:pt x="1051179" y="3384531"/>
                  </a:cubicBezTo>
                  <a:cubicBezTo>
                    <a:pt x="1051179" y="3395998"/>
                    <a:pt x="1041881" y="3405295"/>
                    <a:pt x="1030415" y="3405295"/>
                  </a:cubicBezTo>
                  <a:cubicBezTo>
                    <a:pt x="1018945" y="3405295"/>
                    <a:pt x="1009651" y="3395998"/>
                    <a:pt x="1009651" y="3384531"/>
                  </a:cubicBezTo>
                  <a:cubicBezTo>
                    <a:pt x="1009651" y="3373062"/>
                    <a:pt x="1018945" y="3363767"/>
                    <a:pt x="1030415" y="3363767"/>
                  </a:cubicBezTo>
                  <a:close/>
                  <a:moveTo>
                    <a:pt x="2424195" y="3322239"/>
                  </a:moveTo>
                  <a:cubicBezTo>
                    <a:pt x="2421601" y="3327429"/>
                    <a:pt x="2416410" y="3330023"/>
                    <a:pt x="2411219" y="3335215"/>
                  </a:cubicBezTo>
                  <a:cubicBezTo>
                    <a:pt x="2413814" y="3332621"/>
                    <a:pt x="2419004" y="3332621"/>
                    <a:pt x="2424195" y="3330023"/>
                  </a:cubicBezTo>
                  <a:close/>
                  <a:moveTo>
                    <a:pt x="142751" y="3319644"/>
                  </a:moveTo>
                  <a:cubicBezTo>
                    <a:pt x="184279" y="3319644"/>
                    <a:pt x="218022" y="3350790"/>
                    <a:pt x="218022" y="3394912"/>
                  </a:cubicBezTo>
                  <a:cubicBezTo>
                    <a:pt x="218022" y="3436440"/>
                    <a:pt x="184279" y="3470183"/>
                    <a:pt x="142751" y="3470183"/>
                  </a:cubicBezTo>
                  <a:cubicBezTo>
                    <a:pt x="101223" y="3470183"/>
                    <a:pt x="67483" y="3436440"/>
                    <a:pt x="67483" y="3394912"/>
                  </a:cubicBezTo>
                  <a:cubicBezTo>
                    <a:pt x="67483" y="3353384"/>
                    <a:pt x="101223" y="3319644"/>
                    <a:pt x="142751" y="3319644"/>
                  </a:cubicBezTo>
                  <a:close/>
                  <a:moveTo>
                    <a:pt x="659257" y="3304072"/>
                  </a:moveTo>
                  <a:cubicBezTo>
                    <a:pt x="682615" y="3304072"/>
                    <a:pt x="700785" y="3322239"/>
                    <a:pt x="700785" y="3345600"/>
                  </a:cubicBezTo>
                  <a:cubicBezTo>
                    <a:pt x="700785" y="3368958"/>
                    <a:pt x="682615" y="3387128"/>
                    <a:pt x="659257" y="3387128"/>
                  </a:cubicBezTo>
                  <a:cubicBezTo>
                    <a:pt x="635896" y="3387128"/>
                    <a:pt x="617729" y="3368958"/>
                    <a:pt x="617729" y="3345600"/>
                  </a:cubicBezTo>
                  <a:cubicBezTo>
                    <a:pt x="617729" y="3322239"/>
                    <a:pt x="635896" y="3304072"/>
                    <a:pt x="659257" y="3304072"/>
                  </a:cubicBezTo>
                  <a:close/>
                  <a:moveTo>
                    <a:pt x="578795" y="3285902"/>
                  </a:moveTo>
                  <a:cubicBezTo>
                    <a:pt x="594368" y="3285902"/>
                    <a:pt x="604750" y="3298878"/>
                    <a:pt x="607347" y="3314451"/>
                  </a:cubicBezTo>
                  <a:cubicBezTo>
                    <a:pt x="607347" y="3330024"/>
                    <a:pt x="594368" y="3343003"/>
                    <a:pt x="578795" y="3343003"/>
                  </a:cubicBezTo>
                  <a:cubicBezTo>
                    <a:pt x="563222" y="3343003"/>
                    <a:pt x="550246" y="3330024"/>
                    <a:pt x="550246" y="3314451"/>
                  </a:cubicBezTo>
                  <a:cubicBezTo>
                    <a:pt x="550246" y="3298878"/>
                    <a:pt x="563222" y="3285902"/>
                    <a:pt x="578795" y="3285902"/>
                  </a:cubicBezTo>
                  <a:close/>
                  <a:moveTo>
                    <a:pt x="846133" y="3270328"/>
                  </a:moveTo>
                  <a:cubicBezTo>
                    <a:pt x="859112" y="3270328"/>
                    <a:pt x="869494" y="3280710"/>
                    <a:pt x="869494" y="3293686"/>
                  </a:cubicBezTo>
                  <a:cubicBezTo>
                    <a:pt x="869494" y="3296283"/>
                    <a:pt x="866897" y="3298877"/>
                    <a:pt x="866897" y="3301474"/>
                  </a:cubicBezTo>
                  <a:cubicBezTo>
                    <a:pt x="874685" y="3288495"/>
                    <a:pt x="890258" y="3280710"/>
                    <a:pt x="905831" y="3280710"/>
                  </a:cubicBezTo>
                  <a:cubicBezTo>
                    <a:pt x="931786" y="3280710"/>
                    <a:pt x="952550" y="3301474"/>
                    <a:pt x="952550" y="3327429"/>
                  </a:cubicBezTo>
                  <a:cubicBezTo>
                    <a:pt x="952550" y="3348193"/>
                    <a:pt x="936977" y="3366360"/>
                    <a:pt x="918807" y="3371551"/>
                  </a:cubicBezTo>
                  <a:cubicBezTo>
                    <a:pt x="931786" y="3384530"/>
                    <a:pt x="939571" y="3400103"/>
                    <a:pt x="939571" y="3418270"/>
                  </a:cubicBezTo>
                  <a:cubicBezTo>
                    <a:pt x="939571" y="3452013"/>
                    <a:pt x="911022" y="3480562"/>
                    <a:pt x="874685" y="3480562"/>
                  </a:cubicBezTo>
                  <a:cubicBezTo>
                    <a:pt x="840942" y="3480562"/>
                    <a:pt x="812393" y="3452013"/>
                    <a:pt x="812393" y="3418270"/>
                  </a:cubicBezTo>
                  <a:cubicBezTo>
                    <a:pt x="812393" y="3384530"/>
                    <a:pt x="838348" y="3358575"/>
                    <a:pt x="869494" y="3355978"/>
                  </a:cubicBezTo>
                  <a:cubicBezTo>
                    <a:pt x="861706" y="3348193"/>
                    <a:pt x="859112" y="3337811"/>
                    <a:pt x="859112" y="3327429"/>
                  </a:cubicBezTo>
                  <a:cubicBezTo>
                    <a:pt x="859112" y="3322238"/>
                    <a:pt x="859112" y="3314450"/>
                    <a:pt x="861706" y="3309259"/>
                  </a:cubicBezTo>
                  <a:cubicBezTo>
                    <a:pt x="859112" y="3314450"/>
                    <a:pt x="851324" y="3319641"/>
                    <a:pt x="843539" y="3319641"/>
                  </a:cubicBezTo>
                  <a:cubicBezTo>
                    <a:pt x="830560" y="3319641"/>
                    <a:pt x="820178" y="3309259"/>
                    <a:pt x="820178" y="3296283"/>
                  </a:cubicBezTo>
                  <a:cubicBezTo>
                    <a:pt x="820178" y="3280710"/>
                    <a:pt x="833157" y="3270328"/>
                    <a:pt x="846133" y="3270328"/>
                  </a:cubicBezTo>
                  <a:close/>
                  <a:moveTo>
                    <a:pt x="1253627" y="3267732"/>
                  </a:moveTo>
                  <a:lnTo>
                    <a:pt x="1258818" y="3272923"/>
                  </a:lnTo>
                  <a:lnTo>
                    <a:pt x="1258818" y="3267732"/>
                  </a:lnTo>
                  <a:close/>
                  <a:moveTo>
                    <a:pt x="1030411" y="3262543"/>
                  </a:moveTo>
                  <a:cubicBezTo>
                    <a:pt x="1051175" y="3262543"/>
                    <a:pt x="1069345" y="3278116"/>
                    <a:pt x="1069345" y="3301474"/>
                  </a:cubicBezTo>
                  <a:cubicBezTo>
                    <a:pt x="1069345" y="3324835"/>
                    <a:pt x="1051175" y="3340408"/>
                    <a:pt x="1030411" y="3340408"/>
                  </a:cubicBezTo>
                  <a:cubicBezTo>
                    <a:pt x="1009647" y="3340408"/>
                    <a:pt x="991480" y="3324835"/>
                    <a:pt x="991480" y="3301474"/>
                  </a:cubicBezTo>
                  <a:cubicBezTo>
                    <a:pt x="991480" y="3280710"/>
                    <a:pt x="1009647" y="3262543"/>
                    <a:pt x="1030411" y="3262543"/>
                  </a:cubicBezTo>
                  <a:close/>
                  <a:moveTo>
                    <a:pt x="2213962" y="3244373"/>
                  </a:moveTo>
                  <a:cubicBezTo>
                    <a:pt x="2216556" y="3249565"/>
                    <a:pt x="2219153" y="3254756"/>
                    <a:pt x="2219153" y="3259947"/>
                  </a:cubicBezTo>
                  <a:cubicBezTo>
                    <a:pt x="2219153" y="3272923"/>
                    <a:pt x="2211364" y="3283305"/>
                    <a:pt x="2200982" y="3288496"/>
                  </a:cubicBezTo>
                  <a:cubicBezTo>
                    <a:pt x="2206173" y="3293687"/>
                    <a:pt x="2211364" y="3298878"/>
                    <a:pt x="2216556" y="3306666"/>
                  </a:cubicBezTo>
                  <a:lnTo>
                    <a:pt x="2219153" y="3306666"/>
                  </a:lnTo>
                  <a:cubicBezTo>
                    <a:pt x="2239917" y="3306666"/>
                    <a:pt x="2260680" y="3317048"/>
                    <a:pt x="2273657" y="3332621"/>
                  </a:cubicBezTo>
                  <a:lnTo>
                    <a:pt x="2278848" y="3332621"/>
                  </a:lnTo>
                  <a:lnTo>
                    <a:pt x="2286635" y="3324833"/>
                  </a:lnTo>
                  <a:cubicBezTo>
                    <a:pt x="2260680" y="3306666"/>
                    <a:pt x="2242511" y="3278113"/>
                    <a:pt x="2239917" y="3244373"/>
                  </a:cubicBezTo>
                  <a:cubicBezTo>
                    <a:pt x="2234725" y="3246968"/>
                    <a:pt x="2232128" y="3246968"/>
                    <a:pt x="2226938" y="3246968"/>
                  </a:cubicBezTo>
                  <a:cubicBezTo>
                    <a:pt x="2221747" y="3246968"/>
                    <a:pt x="2219153" y="3246968"/>
                    <a:pt x="2213962" y="3244373"/>
                  </a:cubicBezTo>
                  <a:close/>
                  <a:moveTo>
                    <a:pt x="1178356" y="3239183"/>
                  </a:moveTo>
                  <a:cubicBezTo>
                    <a:pt x="1167974" y="3257350"/>
                    <a:pt x="1149807" y="3272923"/>
                    <a:pt x="1129043" y="3278113"/>
                  </a:cubicBezTo>
                  <a:cubicBezTo>
                    <a:pt x="1126446" y="3288496"/>
                    <a:pt x="1116064" y="3296283"/>
                    <a:pt x="1105682" y="3298878"/>
                  </a:cubicBezTo>
                  <a:cubicBezTo>
                    <a:pt x="1121255" y="3301474"/>
                    <a:pt x="1134233" y="3309260"/>
                    <a:pt x="1142019" y="3319642"/>
                  </a:cubicBezTo>
                  <a:cubicBezTo>
                    <a:pt x="1144616" y="3288496"/>
                    <a:pt x="1167974" y="3262541"/>
                    <a:pt x="1196526" y="3254756"/>
                  </a:cubicBezTo>
                  <a:cubicBezTo>
                    <a:pt x="1188738" y="3249565"/>
                    <a:pt x="1183547" y="3244373"/>
                    <a:pt x="1178356" y="3239183"/>
                  </a:cubicBezTo>
                  <a:close/>
                  <a:moveTo>
                    <a:pt x="1998534" y="3200249"/>
                  </a:moveTo>
                  <a:cubicBezTo>
                    <a:pt x="1998534" y="3205440"/>
                    <a:pt x="1995940" y="3213227"/>
                    <a:pt x="1993343" y="3218418"/>
                  </a:cubicBezTo>
                  <a:cubicBezTo>
                    <a:pt x="1993343" y="3215822"/>
                    <a:pt x="1995940" y="3215822"/>
                    <a:pt x="1998534" y="3215822"/>
                  </a:cubicBezTo>
                  <a:cubicBezTo>
                    <a:pt x="2003725" y="3213227"/>
                    <a:pt x="2008916" y="3210631"/>
                    <a:pt x="2016703" y="3210631"/>
                  </a:cubicBezTo>
                  <a:cubicBezTo>
                    <a:pt x="2011512" y="3208037"/>
                    <a:pt x="2008916" y="3205440"/>
                    <a:pt x="2006321" y="3202846"/>
                  </a:cubicBezTo>
                  <a:cubicBezTo>
                    <a:pt x="2003725" y="3202846"/>
                    <a:pt x="2001131" y="3200249"/>
                    <a:pt x="1998534" y="3200249"/>
                  </a:cubicBezTo>
                  <a:close/>
                  <a:moveTo>
                    <a:pt x="1847995" y="3195061"/>
                  </a:moveTo>
                  <a:cubicBezTo>
                    <a:pt x="1860971" y="3195061"/>
                    <a:pt x="1873950" y="3205443"/>
                    <a:pt x="1873950" y="3221016"/>
                  </a:cubicBezTo>
                  <a:cubicBezTo>
                    <a:pt x="1873950" y="3236589"/>
                    <a:pt x="1863568" y="3246971"/>
                    <a:pt x="1847995" y="3246971"/>
                  </a:cubicBezTo>
                  <a:cubicBezTo>
                    <a:pt x="1832422" y="3246971"/>
                    <a:pt x="1822040" y="3236589"/>
                    <a:pt x="1822040" y="3221016"/>
                  </a:cubicBezTo>
                  <a:cubicBezTo>
                    <a:pt x="1822040" y="3205443"/>
                    <a:pt x="1835016" y="3195061"/>
                    <a:pt x="1847995" y="3195061"/>
                  </a:cubicBezTo>
                  <a:close/>
                  <a:moveTo>
                    <a:pt x="599561" y="3184678"/>
                  </a:moveTo>
                  <a:cubicBezTo>
                    <a:pt x="612537" y="3184678"/>
                    <a:pt x="620325" y="3195060"/>
                    <a:pt x="620325" y="3205442"/>
                  </a:cubicBezTo>
                  <a:cubicBezTo>
                    <a:pt x="620325" y="3215824"/>
                    <a:pt x="612537" y="3223609"/>
                    <a:pt x="599561" y="3226206"/>
                  </a:cubicBezTo>
                  <a:cubicBezTo>
                    <a:pt x="586582" y="3226206"/>
                    <a:pt x="578797" y="3215824"/>
                    <a:pt x="578797" y="3205442"/>
                  </a:cubicBezTo>
                  <a:cubicBezTo>
                    <a:pt x="578797" y="3192463"/>
                    <a:pt x="589179" y="3184678"/>
                    <a:pt x="599561" y="3184678"/>
                  </a:cubicBezTo>
                  <a:close/>
                  <a:moveTo>
                    <a:pt x="2255489" y="3114599"/>
                  </a:moveTo>
                  <a:cubicBezTo>
                    <a:pt x="2252893" y="3119790"/>
                    <a:pt x="2247702" y="3124981"/>
                    <a:pt x="2242511" y="3130171"/>
                  </a:cubicBezTo>
                  <a:cubicBezTo>
                    <a:pt x="2245108" y="3132766"/>
                    <a:pt x="2245108" y="3135362"/>
                    <a:pt x="2245108" y="3137956"/>
                  </a:cubicBezTo>
                  <a:cubicBezTo>
                    <a:pt x="2245108" y="3148339"/>
                    <a:pt x="2237319" y="3156127"/>
                    <a:pt x="2226938" y="3156127"/>
                  </a:cubicBezTo>
                  <a:cubicBezTo>
                    <a:pt x="2221747" y="3156127"/>
                    <a:pt x="2216556" y="3153530"/>
                    <a:pt x="2213962" y="3148339"/>
                  </a:cubicBezTo>
                  <a:cubicBezTo>
                    <a:pt x="2203579" y="3153530"/>
                    <a:pt x="2193197" y="3156127"/>
                    <a:pt x="2182815" y="3156127"/>
                  </a:cubicBezTo>
                  <a:cubicBezTo>
                    <a:pt x="2169837" y="3163912"/>
                    <a:pt x="2156861" y="3169103"/>
                    <a:pt x="2141287" y="3169103"/>
                  </a:cubicBezTo>
                  <a:cubicBezTo>
                    <a:pt x="2128308" y="3169103"/>
                    <a:pt x="2115332" y="3166509"/>
                    <a:pt x="2104951" y="3161317"/>
                  </a:cubicBezTo>
                  <a:cubicBezTo>
                    <a:pt x="2110142" y="3171700"/>
                    <a:pt x="2115332" y="3182082"/>
                    <a:pt x="2115332" y="3192463"/>
                  </a:cubicBezTo>
                  <a:cubicBezTo>
                    <a:pt x="2115332" y="3202846"/>
                    <a:pt x="2112736" y="3213227"/>
                    <a:pt x="2104951" y="3221012"/>
                  </a:cubicBezTo>
                  <a:lnTo>
                    <a:pt x="2112736" y="3228801"/>
                  </a:lnTo>
                  <a:lnTo>
                    <a:pt x="2123117" y="3228801"/>
                  </a:lnTo>
                  <a:cubicBezTo>
                    <a:pt x="2136097" y="3228801"/>
                    <a:pt x="2151669" y="3233992"/>
                    <a:pt x="2162052" y="3241777"/>
                  </a:cubicBezTo>
                  <a:cubicBezTo>
                    <a:pt x="2167242" y="3233992"/>
                    <a:pt x="2177624" y="3228801"/>
                    <a:pt x="2185409" y="3223610"/>
                  </a:cubicBezTo>
                  <a:cubicBezTo>
                    <a:pt x="2190601" y="3223610"/>
                    <a:pt x="2195792" y="3226204"/>
                    <a:pt x="2200982" y="3228801"/>
                  </a:cubicBezTo>
                  <a:cubicBezTo>
                    <a:pt x="2198388" y="3223610"/>
                    <a:pt x="2195792" y="3218418"/>
                    <a:pt x="2195792" y="3213227"/>
                  </a:cubicBezTo>
                  <a:cubicBezTo>
                    <a:pt x="2195792" y="3195057"/>
                    <a:pt x="2208771" y="3182082"/>
                    <a:pt x="2226938" y="3182082"/>
                  </a:cubicBezTo>
                  <a:cubicBezTo>
                    <a:pt x="2234725" y="3182082"/>
                    <a:pt x="2242511" y="3184676"/>
                    <a:pt x="2247702" y="3189867"/>
                  </a:cubicBezTo>
                  <a:cubicBezTo>
                    <a:pt x="2255489" y="3171700"/>
                    <a:pt x="2265871" y="3158721"/>
                    <a:pt x="2278848" y="3145745"/>
                  </a:cubicBezTo>
                  <a:lnTo>
                    <a:pt x="2278848" y="3143148"/>
                  </a:lnTo>
                  <a:cubicBezTo>
                    <a:pt x="2278848" y="3135362"/>
                    <a:pt x="2281444" y="3127575"/>
                    <a:pt x="2284038" y="3119790"/>
                  </a:cubicBezTo>
                  <a:cubicBezTo>
                    <a:pt x="2281444" y="3122384"/>
                    <a:pt x="2278848" y="3122384"/>
                    <a:pt x="2276253" y="3122384"/>
                  </a:cubicBezTo>
                  <a:cubicBezTo>
                    <a:pt x="2268465" y="3122384"/>
                    <a:pt x="2260680" y="3119790"/>
                    <a:pt x="2255489" y="3114599"/>
                  </a:cubicBezTo>
                  <a:close/>
                  <a:moveTo>
                    <a:pt x="1541726" y="3039330"/>
                  </a:moveTo>
                  <a:cubicBezTo>
                    <a:pt x="1549511" y="3039330"/>
                    <a:pt x="1557299" y="3047115"/>
                    <a:pt x="1557299" y="3054903"/>
                  </a:cubicBezTo>
                  <a:cubicBezTo>
                    <a:pt x="1557299" y="3062688"/>
                    <a:pt x="1549511" y="3070476"/>
                    <a:pt x="1541726" y="3070476"/>
                  </a:cubicBezTo>
                  <a:cubicBezTo>
                    <a:pt x="1533938" y="3070476"/>
                    <a:pt x="1526153" y="3062688"/>
                    <a:pt x="1526153" y="3054903"/>
                  </a:cubicBezTo>
                  <a:cubicBezTo>
                    <a:pt x="1526153" y="3047115"/>
                    <a:pt x="1533938" y="3039330"/>
                    <a:pt x="1541726" y="3039330"/>
                  </a:cubicBezTo>
                  <a:close/>
                  <a:moveTo>
                    <a:pt x="376348" y="3021160"/>
                  </a:moveTo>
                  <a:cubicBezTo>
                    <a:pt x="415279" y="3021160"/>
                    <a:pt x="446425" y="3052306"/>
                    <a:pt x="449022" y="3093834"/>
                  </a:cubicBezTo>
                  <a:cubicBezTo>
                    <a:pt x="449022" y="3135362"/>
                    <a:pt x="415279" y="3166508"/>
                    <a:pt x="376348" y="3166508"/>
                  </a:cubicBezTo>
                  <a:cubicBezTo>
                    <a:pt x="334820" y="3166508"/>
                    <a:pt x="303674" y="3132765"/>
                    <a:pt x="303674" y="3093834"/>
                  </a:cubicBezTo>
                  <a:cubicBezTo>
                    <a:pt x="303674" y="3052306"/>
                    <a:pt x="337414" y="3021160"/>
                    <a:pt x="376348" y="3021160"/>
                  </a:cubicBezTo>
                  <a:close/>
                  <a:moveTo>
                    <a:pt x="72675" y="2995205"/>
                  </a:moveTo>
                  <a:cubicBezTo>
                    <a:pt x="96036" y="2995205"/>
                    <a:pt x="116800" y="3013372"/>
                    <a:pt x="116800" y="3039327"/>
                  </a:cubicBezTo>
                  <a:cubicBezTo>
                    <a:pt x="116800" y="3065282"/>
                    <a:pt x="96036" y="3086046"/>
                    <a:pt x="72675" y="3083452"/>
                  </a:cubicBezTo>
                  <a:cubicBezTo>
                    <a:pt x="49317" y="3083452"/>
                    <a:pt x="28553" y="3065282"/>
                    <a:pt x="28553" y="3039327"/>
                  </a:cubicBezTo>
                  <a:cubicBezTo>
                    <a:pt x="28553" y="3015969"/>
                    <a:pt x="46720" y="2995205"/>
                    <a:pt x="72675" y="2995205"/>
                  </a:cubicBezTo>
                  <a:close/>
                  <a:moveTo>
                    <a:pt x="1126447" y="2990014"/>
                  </a:moveTo>
                  <a:cubicBezTo>
                    <a:pt x="1162784" y="2990014"/>
                    <a:pt x="1191336" y="3018563"/>
                    <a:pt x="1191336" y="3054900"/>
                  </a:cubicBezTo>
                  <a:cubicBezTo>
                    <a:pt x="1191336" y="3091237"/>
                    <a:pt x="1162784" y="3119789"/>
                    <a:pt x="1126447" y="3119789"/>
                  </a:cubicBezTo>
                  <a:cubicBezTo>
                    <a:pt x="1090110" y="3119789"/>
                    <a:pt x="1061561" y="3091237"/>
                    <a:pt x="1061561" y="3054900"/>
                  </a:cubicBezTo>
                  <a:cubicBezTo>
                    <a:pt x="1061561" y="3018563"/>
                    <a:pt x="1090110" y="2990014"/>
                    <a:pt x="1126447" y="2990014"/>
                  </a:cubicBezTo>
                  <a:close/>
                  <a:moveTo>
                    <a:pt x="602156" y="2966657"/>
                  </a:moveTo>
                  <a:cubicBezTo>
                    <a:pt x="641087" y="2966657"/>
                    <a:pt x="669639" y="2997803"/>
                    <a:pt x="669639" y="3034140"/>
                  </a:cubicBezTo>
                  <a:cubicBezTo>
                    <a:pt x="669639" y="3073071"/>
                    <a:pt x="638493" y="3101623"/>
                    <a:pt x="602156" y="3101623"/>
                  </a:cubicBezTo>
                  <a:cubicBezTo>
                    <a:pt x="565819" y="3101623"/>
                    <a:pt x="534673" y="3073071"/>
                    <a:pt x="534673" y="3034140"/>
                  </a:cubicBezTo>
                  <a:cubicBezTo>
                    <a:pt x="534673" y="2995206"/>
                    <a:pt x="565819" y="2966657"/>
                    <a:pt x="602156" y="2966657"/>
                  </a:cubicBezTo>
                  <a:close/>
                  <a:moveTo>
                    <a:pt x="1565084" y="2940702"/>
                  </a:moveTo>
                  <a:cubicBezTo>
                    <a:pt x="1580657" y="2940702"/>
                    <a:pt x="1593636" y="2953678"/>
                    <a:pt x="1593636" y="2969251"/>
                  </a:cubicBezTo>
                  <a:cubicBezTo>
                    <a:pt x="1593636" y="2984824"/>
                    <a:pt x="1580657" y="2997803"/>
                    <a:pt x="1565084" y="2997803"/>
                  </a:cubicBezTo>
                  <a:cubicBezTo>
                    <a:pt x="1549511" y="2997803"/>
                    <a:pt x="1536535" y="2984824"/>
                    <a:pt x="1536535" y="2969251"/>
                  </a:cubicBezTo>
                  <a:cubicBezTo>
                    <a:pt x="1536535" y="2953678"/>
                    <a:pt x="1549511" y="2940702"/>
                    <a:pt x="1565084" y="2940702"/>
                  </a:cubicBezTo>
                  <a:close/>
                  <a:moveTo>
                    <a:pt x="2115332" y="2906959"/>
                  </a:moveTo>
                  <a:cubicBezTo>
                    <a:pt x="2107545" y="2919935"/>
                    <a:pt x="2097162" y="2930317"/>
                    <a:pt x="2084186" y="2935508"/>
                  </a:cubicBezTo>
                  <a:cubicBezTo>
                    <a:pt x="2089377" y="2940699"/>
                    <a:pt x="2091971" y="2945889"/>
                    <a:pt x="2091971" y="2951081"/>
                  </a:cubicBezTo>
                  <a:cubicBezTo>
                    <a:pt x="2091971" y="2961463"/>
                    <a:pt x="2081590" y="2971845"/>
                    <a:pt x="2071207" y="2971845"/>
                  </a:cubicBezTo>
                  <a:cubicBezTo>
                    <a:pt x="2060826" y="2971845"/>
                    <a:pt x="2050444" y="2961463"/>
                    <a:pt x="2050444" y="2951081"/>
                  </a:cubicBezTo>
                  <a:cubicBezTo>
                    <a:pt x="2050444" y="2948487"/>
                    <a:pt x="2050444" y="2943295"/>
                    <a:pt x="2053041" y="2940699"/>
                  </a:cubicBezTo>
                  <a:cubicBezTo>
                    <a:pt x="2042659" y="2940699"/>
                    <a:pt x="2034871" y="2938104"/>
                    <a:pt x="2027086" y="2932914"/>
                  </a:cubicBezTo>
                  <a:cubicBezTo>
                    <a:pt x="2027086" y="2938104"/>
                    <a:pt x="2029680" y="2943295"/>
                    <a:pt x="2029680" y="2951081"/>
                  </a:cubicBezTo>
                  <a:cubicBezTo>
                    <a:pt x="2029680" y="2987418"/>
                    <a:pt x="2001131" y="3015970"/>
                    <a:pt x="1964794" y="3015970"/>
                  </a:cubicBezTo>
                  <a:cubicBezTo>
                    <a:pt x="1941433" y="3015970"/>
                    <a:pt x="1918075" y="3000397"/>
                    <a:pt x="1907693" y="2979633"/>
                  </a:cubicBezTo>
                  <a:cubicBezTo>
                    <a:pt x="1907693" y="2982227"/>
                    <a:pt x="1905095" y="2982227"/>
                    <a:pt x="1902501" y="2982227"/>
                  </a:cubicBezTo>
                  <a:cubicBezTo>
                    <a:pt x="1897310" y="2992609"/>
                    <a:pt x="1886929" y="3000397"/>
                    <a:pt x="1876547" y="3002991"/>
                  </a:cubicBezTo>
                  <a:cubicBezTo>
                    <a:pt x="1886929" y="3010779"/>
                    <a:pt x="1894714" y="3023755"/>
                    <a:pt x="1894714" y="3039328"/>
                  </a:cubicBezTo>
                  <a:cubicBezTo>
                    <a:pt x="1894714" y="3044519"/>
                    <a:pt x="1892120" y="3052306"/>
                    <a:pt x="1889523" y="3057498"/>
                  </a:cubicBezTo>
                  <a:cubicBezTo>
                    <a:pt x="1892120" y="3060092"/>
                    <a:pt x="1892120" y="3065283"/>
                    <a:pt x="1892120" y="3070474"/>
                  </a:cubicBezTo>
                  <a:cubicBezTo>
                    <a:pt x="1892120" y="3067880"/>
                    <a:pt x="1894714" y="3067880"/>
                    <a:pt x="1897310" y="3067880"/>
                  </a:cubicBezTo>
                  <a:cubicBezTo>
                    <a:pt x="1905095" y="3067880"/>
                    <a:pt x="1910287" y="3073071"/>
                    <a:pt x="1910287" y="3080856"/>
                  </a:cubicBezTo>
                  <a:cubicBezTo>
                    <a:pt x="1910287" y="3088644"/>
                    <a:pt x="1905095" y="3093835"/>
                    <a:pt x="1897310" y="3093835"/>
                  </a:cubicBezTo>
                  <a:cubicBezTo>
                    <a:pt x="1892120" y="3093835"/>
                    <a:pt x="1889523" y="3091238"/>
                    <a:pt x="1886929" y="3088644"/>
                  </a:cubicBezTo>
                  <a:cubicBezTo>
                    <a:pt x="1881738" y="3104216"/>
                    <a:pt x="1863568" y="3117193"/>
                    <a:pt x="1842804" y="3117193"/>
                  </a:cubicBezTo>
                  <a:cubicBezTo>
                    <a:pt x="1829828" y="3117193"/>
                    <a:pt x="1816849" y="3112001"/>
                    <a:pt x="1809064" y="3104216"/>
                  </a:cubicBezTo>
                  <a:cubicBezTo>
                    <a:pt x="1801276" y="3112001"/>
                    <a:pt x="1793491" y="3119790"/>
                    <a:pt x="1785703" y="3124981"/>
                  </a:cubicBezTo>
                  <a:cubicBezTo>
                    <a:pt x="1788299" y="3127575"/>
                    <a:pt x="1788299" y="3132766"/>
                    <a:pt x="1788299" y="3135362"/>
                  </a:cubicBezTo>
                  <a:cubicBezTo>
                    <a:pt x="1788299" y="3150936"/>
                    <a:pt x="1775321" y="3163912"/>
                    <a:pt x="1759748" y="3163912"/>
                  </a:cubicBezTo>
                  <a:cubicBezTo>
                    <a:pt x="1754557" y="3163912"/>
                    <a:pt x="1749366" y="3161317"/>
                    <a:pt x="1744175" y="3158721"/>
                  </a:cubicBezTo>
                  <a:lnTo>
                    <a:pt x="1738983" y="3158721"/>
                  </a:lnTo>
                  <a:cubicBezTo>
                    <a:pt x="1731198" y="3158721"/>
                    <a:pt x="1723411" y="3150936"/>
                    <a:pt x="1723411" y="3143148"/>
                  </a:cubicBezTo>
                  <a:cubicBezTo>
                    <a:pt x="1723411" y="3140554"/>
                    <a:pt x="1723411" y="3137956"/>
                    <a:pt x="1726008" y="3135362"/>
                  </a:cubicBezTo>
                  <a:cubicBezTo>
                    <a:pt x="1723411" y="3135362"/>
                    <a:pt x="1720817" y="3132766"/>
                    <a:pt x="1718220" y="3132766"/>
                  </a:cubicBezTo>
                  <a:cubicBezTo>
                    <a:pt x="1715626" y="3137956"/>
                    <a:pt x="1713028" y="3140554"/>
                    <a:pt x="1707838" y="3143148"/>
                  </a:cubicBezTo>
                  <a:lnTo>
                    <a:pt x="1707838" y="3145745"/>
                  </a:lnTo>
                  <a:cubicBezTo>
                    <a:pt x="1731198" y="3158721"/>
                    <a:pt x="1749366" y="3182082"/>
                    <a:pt x="1749366" y="3213227"/>
                  </a:cubicBezTo>
                  <a:cubicBezTo>
                    <a:pt x="1749366" y="3249565"/>
                    <a:pt x="1723411" y="3278113"/>
                    <a:pt x="1692265" y="3288496"/>
                  </a:cubicBezTo>
                  <a:cubicBezTo>
                    <a:pt x="1700053" y="3298878"/>
                    <a:pt x="1705243" y="3314451"/>
                    <a:pt x="1705243" y="3330023"/>
                  </a:cubicBezTo>
                  <a:lnTo>
                    <a:pt x="1705243" y="3335215"/>
                  </a:lnTo>
                  <a:cubicBezTo>
                    <a:pt x="1707838" y="3337812"/>
                    <a:pt x="1707838" y="3340406"/>
                    <a:pt x="1707838" y="3343003"/>
                  </a:cubicBezTo>
                  <a:cubicBezTo>
                    <a:pt x="1715626" y="3317048"/>
                    <a:pt x="1741581" y="3296283"/>
                    <a:pt x="1770129" y="3296283"/>
                  </a:cubicBezTo>
                  <a:cubicBezTo>
                    <a:pt x="1772727" y="3291093"/>
                    <a:pt x="1777918" y="3288496"/>
                    <a:pt x="1780512" y="3283305"/>
                  </a:cubicBezTo>
                  <a:cubicBezTo>
                    <a:pt x="1788299" y="3262541"/>
                    <a:pt x="1809064" y="3249565"/>
                    <a:pt x="1832422" y="3249565"/>
                  </a:cubicBezTo>
                  <a:cubicBezTo>
                    <a:pt x="1850592" y="3249565"/>
                    <a:pt x="1866164" y="3257350"/>
                    <a:pt x="1876547" y="3270328"/>
                  </a:cubicBezTo>
                  <a:cubicBezTo>
                    <a:pt x="1886929" y="3278113"/>
                    <a:pt x="1897310" y="3288496"/>
                    <a:pt x="1902501" y="3298878"/>
                  </a:cubicBezTo>
                  <a:cubicBezTo>
                    <a:pt x="1915478" y="3304068"/>
                    <a:pt x="1925860" y="3317048"/>
                    <a:pt x="1925860" y="3332621"/>
                  </a:cubicBezTo>
                  <a:cubicBezTo>
                    <a:pt x="1925860" y="3345597"/>
                    <a:pt x="1918075" y="3358575"/>
                    <a:pt x="1907693" y="3363767"/>
                  </a:cubicBezTo>
                  <a:cubicBezTo>
                    <a:pt x="1905095" y="3368958"/>
                    <a:pt x="1905095" y="3371552"/>
                    <a:pt x="1902501" y="3374149"/>
                  </a:cubicBezTo>
                  <a:cubicBezTo>
                    <a:pt x="1905095" y="3379339"/>
                    <a:pt x="1907693" y="3384530"/>
                    <a:pt x="1907693" y="3389722"/>
                  </a:cubicBezTo>
                  <a:cubicBezTo>
                    <a:pt x="1910287" y="3387124"/>
                    <a:pt x="1912884" y="3387124"/>
                    <a:pt x="1915478" y="3387124"/>
                  </a:cubicBezTo>
                  <a:cubicBezTo>
                    <a:pt x="1920669" y="3363767"/>
                    <a:pt x="1938839" y="3345597"/>
                    <a:pt x="1959603" y="3335215"/>
                  </a:cubicBezTo>
                  <a:cubicBezTo>
                    <a:pt x="1946624" y="3332621"/>
                    <a:pt x="1936241" y="3322239"/>
                    <a:pt x="1933647" y="3309260"/>
                  </a:cubicBezTo>
                  <a:cubicBezTo>
                    <a:pt x="1915478" y="3301474"/>
                    <a:pt x="1905095" y="3285902"/>
                    <a:pt x="1905095" y="3267732"/>
                  </a:cubicBezTo>
                  <a:cubicBezTo>
                    <a:pt x="1905095" y="3254756"/>
                    <a:pt x="1910287" y="3241777"/>
                    <a:pt x="1920669" y="3233992"/>
                  </a:cubicBezTo>
                  <a:cubicBezTo>
                    <a:pt x="1907693" y="3226204"/>
                    <a:pt x="1899904" y="3210631"/>
                    <a:pt x="1899904" y="3195057"/>
                  </a:cubicBezTo>
                  <a:cubicBezTo>
                    <a:pt x="1899904" y="3171700"/>
                    <a:pt x="1918075" y="3150936"/>
                    <a:pt x="1944030" y="3148339"/>
                  </a:cubicBezTo>
                  <a:cubicBezTo>
                    <a:pt x="1938839" y="3137956"/>
                    <a:pt x="1936241" y="3124981"/>
                    <a:pt x="1936241" y="3112001"/>
                  </a:cubicBezTo>
                  <a:cubicBezTo>
                    <a:pt x="1936241" y="3062689"/>
                    <a:pt x="1977770" y="3021160"/>
                    <a:pt x="2027086" y="3021160"/>
                  </a:cubicBezTo>
                  <a:cubicBezTo>
                    <a:pt x="2037467" y="3021160"/>
                    <a:pt x="2045252" y="3023755"/>
                    <a:pt x="2053041" y="3026351"/>
                  </a:cubicBezTo>
                  <a:cubicBezTo>
                    <a:pt x="2058231" y="3010779"/>
                    <a:pt x="2071207" y="3000397"/>
                    <a:pt x="2086781" y="2995205"/>
                  </a:cubicBezTo>
                  <a:cubicBezTo>
                    <a:pt x="2104951" y="2969250"/>
                    <a:pt x="2136097" y="2951081"/>
                    <a:pt x="2169837" y="2943295"/>
                  </a:cubicBezTo>
                  <a:cubicBezTo>
                    <a:pt x="2206173" y="2943295"/>
                    <a:pt x="2239917" y="2961463"/>
                    <a:pt x="2258083" y="2990015"/>
                  </a:cubicBezTo>
                  <a:cubicBezTo>
                    <a:pt x="2284038" y="2990015"/>
                    <a:pt x="2304803" y="3008182"/>
                    <a:pt x="2312590" y="3031543"/>
                  </a:cubicBezTo>
                  <a:cubicBezTo>
                    <a:pt x="2315184" y="3031543"/>
                    <a:pt x="2320375" y="3028945"/>
                    <a:pt x="2322973" y="3028945"/>
                  </a:cubicBezTo>
                  <a:cubicBezTo>
                    <a:pt x="2328164" y="3028945"/>
                    <a:pt x="2333354" y="3031543"/>
                    <a:pt x="2335948" y="3034137"/>
                  </a:cubicBezTo>
                  <a:cubicBezTo>
                    <a:pt x="2343736" y="3031543"/>
                    <a:pt x="2354119" y="3028945"/>
                    <a:pt x="2364500" y="3028945"/>
                  </a:cubicBezTo>
                  <a:lnTo>
                    <a:pt x="2369691" y="3028945"/>
                  </a:lnTo>
                  <a:cubicBezTo>
                    <a:pt x="2372285" y="3023755"/>
                    <a:pt x="2374883" y="3018564"/>
                    <a:pt x="2380074" y="3015970"/>
                  </a:cubicBezTo>
                  <a:cubicBezTo>
                    <a:pt x="2369691" y="3013373"/>
                    <a:pt x="2359309" y="3005588"/>
                    <a:pt x="2354119" y="2995205"/>
                  </a:cubicBezTo>
                  <a:cubicBezTo>
                    <a:pt x="2348927" y="2992609"/>
                    <a:pt x="2343736" y="2990015"/>
                    <a:pt x="2341139" y="2987418"/>
                  </a:cubicBezTo>
                  <a:cubicBezTo>
                    <a:pt x="2333354" y="2992609"/>
                    <a:pt x="2322973" y="2997800"/>
                    <a:pt x="2312590" y="2997800"/>
                  </a:cubicBezTo>
                  <a:cubicBezTo>
                    <a:pt x="2286635" y="2997800"/>
                    <a:pt x="2265871" y="2977036"/>
                    <a:pt x="2265871" y="2951081"/>
                  </a:cubicBezTo>
                  <a:lnTo>
                    <a:pt x="2265871" y="2943295"/>
                  </a:lnTo>
                  <a:cubicBezTo>
                    <a:pt x="2263274" y="2938104"/>
                    <a:pt x="2260680" y="2935508"/>
                    <a:pt x="2258083" y="2932914"/>
                  </a:cubicBezTo>
                  <a:cubicBezTo>
                    <a:pt x="2255489" y="2935508"/>
                    <a:pt x="2252893" y="2935508"/>
                    <a:pt x="2250298" y="2935508"/>
                  </a:cubicBezTo>
                  <a:cubicBezTo>
                    <a:pt x="2237319" y="2935508"/>
                    <a:pt x="2226938" y="2927723"/>
                    <a:pt x="2221747" y="2917341"/>
                  </a:cubicBezTo>
                  <a:cubicBezTo>
                    <a:pt x="2219153" y="2917341"/>
                    <a:pt x="2213962" y="2919935"/>
                    <a:pt x="2208771" y="2919935"/>
                  </a:cubicBezTo>
                  <a:cubicBezTo>
                    <a:pt x="2203579" y="2930317"/>
                    <a:pt x="2195792" y="2938104"/>
                    <a:pt x="2182815" y="2938104"/>
                  </a:cubicBezTo>
                  <a:cubicBezTo>
                    <a:pt x="2167242" y="2938104"/>
                    <a:pt x="2156861" y="2927723"/>
                    <a:pt x="2154263" y="2912149"/>
                  </a:cubicBezTo>
                  <a:lnTo>
                    <a:pt x="2151669" y="2909553"/>
                  </a:lnTo>
                  <a:cubicBezTo>
                    <a:pt x="2146478" y="2912149"/>
                    <a:pt x="2141287" y="2914744"/>
                    <a:pt x="2136097" y="2914744"/>
                  </a:cubicBezTo>
                  <a:cubicBezTo>
                    <a:pt x="2128308" y="2914744"/>
                    <a:pt x="2120523" y="2912149"/>
                    <a:pt x="2115332" y="2906959"/>
                  </a:cubicBezTo>
                  <a:close/>
                  <a:moveTo>
                    <a:pt x="532076" y="2896577"/>
                  </a:moveTo>
                  <a:cubicBezTo>
                    <a:pt x="552840" y="2896577"/>
                    <a:pt x="571010" y="2914744"/>
                    <a:pt x="571010" y="2935508"/>
                  </a:cubicBezTo>
                  <a:cubicBezTo>
                    <a:pt x="571010" y="2956272"/>
                    <a:pt x="552840" y="2974442"/>
                    <a:pt x="532076" y="2974442"/>
                  </a:cubicBezTo>
                  <a:cubicBezTo>
                    <a:pt x="511312" y="2974442"/>
                    <a:pt x="493145" y="2956272"/>
                    <a:pt x="493145" y="2935508"/>
                  </a:cubicBezTo>
                  <a:cubicBezTo>
                    <a:pt x="493145" y="2914744"/>
                    <a:pt x="511312" y="2896577"/>
                    <a:pt x="532076" y="2896577"/>
                  </a:cubicBezTo>
                  <a:close/>
                  <a:moveTo>
                    <a:pt x="241383" y="2808330"/>
                  </a:moveTo>
                  <a:cubicBezTo>
                    <a:pt x="249168" y="2808330"/>
                    <a:pt x="256956" y="2816115"/>
                    <a:pt x="256956" y="2823903"/>
                  </a:cubicBezTo>
                  <a:cubicBezTo>
                    <a:pt x="256956" y="2831688"/>
                    <a:pt x="249168" y="2839476"/>
                    <a:pt x="241383" y="2839476"/>
                  </a:cubicBezTo>
                  <a:cubicBezTo>
                    <a:pt x="233595" y="2839476"/>
                    <a:pt x="225810" y="2831688"/>
                    <a:pt x="225810" y="2823903"/>
                  </a:cubicBezTo>
                  <a:cubicBezTo>
                    <a:pt x="225810" y="2816115"/>
                    <a:pt x="233595" y="2808330"/>
                    <a:pt x="241383" y="2808330"/>
                  </a:cubicBezTo>
                  <a:close/>
                  <a:moveTo>
                    <a:pt x="176494" y="2782375"/>
                  </a:moveTo>
                  <a:cubicBezTo>
                    <a:pt x="200863" y="2782375"/>
                    <a:pt x="220619" y="2802128"/>
                    <a:pt x="220619" y="2826497"/>
                  </a:cubicBezTo>
                  <a:cubicBezTo>
                    <a:pt x="220619" y="2850866"/>
                    <a:pt x="200863" y="2870622"/>
                    <a:pt x="176494" y="2870622"/>
                  </a:cubicBezTo>
                  <a:cubicBezTo>
                    <a:pt x="152125" y="2870622"/>
                    <a:pt x="132372" y="2850866"/>
                    <a:pt x="132372" y="2826497"/>
                  </a:cubicBezTo>
                  <a:cubicBezTo>
                    <a:pt x="132372" y="2802128"/>
                    <a:pt x="152125" y="2782375"/>
                    <a:pt x="176494" y="2782375"/>
                  </a:cubicBezTo>
                  <a:close/>
                  <a:moveTo>
                    <a:pt x="2335948" y="2756420"/>
                  </a:moveTo>
                  <a:cubicBezTo>
                    <a:pt x="2330758" y="2774587"/>
                    <a:pt x="2317781" y="2790160"/>
                    <a:pt x="2302208" y="2795351"/>
                  </a:cubicBezTo>
                  <a:cubicBezTo>
                    <a:pt x="2304803" y="2800542"/>
                    <a:pt x="2304803" y="2803138"/>
                    <a:pt x="2304803" y="2805733"/>
                  </a:cubicBezTo>
                  <a:cubicBezTo>
                    <a:pt x="2304803" y="2818712"/>
                    <a:pt x="2299612" y="2826497"/>
                    <a:pt x="2291827" y="2834286"/>
                  </a:cubicBezTo>
                  <a:lnTo>
                    <a:pt x="2291827" y="2836879"/>
                  </a:lnTo>
                  <a:lnTo>
                    <a:pt x="2297018" y="2836879"/>
                  </a:lnTo>
                  <a:lnTo>
                    <a:pt x="2307399" y="2836879"/>
                  </a:lnTo>
                  <a:cubicBezTo>
                    <a:pt x="2315184" y="2818712"/>
                    <a:pt x="2325567" y="2805733"/>
                    <a:pt x="2341139" y="2795351"/>
                  </a:cubicBezTo>
                  <a:cubicBezTo>
                    <a:pt x="2338545" y="2790160"/>
                    <a:pt x="2338545" y="2784969"/>
                    <a:pt x="2335948" y="2777183"/>
                  </a:cubicBezTo>
                  <a:cubicBezTo>
                    <a:pt x="2335948" y="2771993"/>
                    <a:pt x="2335948" y="2764205"/>
                    <a:pt x="2338545" y="2759014"/>
                  </a:cubicBezTo>
                  <a:close/>
                  <a:moveTo>
                    <a:pt x="1009648" y="2668173"/>
                  </a:moveTo>
                  <a:cubicBezTo>
                    <a:pt x="1030412" y="2668173"/>
                    <a:pt x="1048582" y="2681149"/>
                    <a:pt x="1051176" y="2701913"/>
                  </a:cubicBezTo>
                  <a:cubicBezTo>
                    <a:pt x="1056367" y="2699319"/>
                    <a:pt x="1064155" y="2699319"/>
                    <a:pt x="1069346" y="2699319"/>
                  </a:cubicBezTo>
                  <a:cubicBezTo>
                    <a:pt x="1108277" y="2699319"/>
                    <a:pt x="1142020" y="2733059"/>
                    <a:pt x="1142020" y="2771993"/>
                  </a:cubicBezTo>
                  <a:cubicBezTo>
                    <a:pt x="1142020" y="2810924"/>
                    <a:pt x="1110874" y="2844667"/>
                    <a:pt x="1069346" y="2844667"/>
                  </a:cubicBezTo>
                  <a:cubicBezTo>
                    <a:pt x="1061558" y="2844667"/>
                    <a:pt x="1053773" y="2842070"/>
                    <a:pt x="1045985" y="2839476"/>
                  </a:cubicBezTo>
                  <a:cubicBezTo>
                    <a:pt x="1038200" y="2878407"/>
                    <a:pt x="1004457" y="2906959"/>
                    <a:pt x="962929" y="2906959"/>
                  </a:cubicBezTo>
                  <a:cubicBezTo>
                    <a:pt x="960335" y="2906959"/>
                    <a:pt x="955144" y="2906959"/>
                    <a:pt x="952547" y="2906959"/>
                  </a:cubicBezTo>
                  <a:cubicBezTo>
                    <a:pt x="955144" y="2914744"/>
                    <a:pt x="955144" y="2919935"/>
                    <a:pt x="955144" y="2927723"/>
                  </a:cubicBezTo>
                  <a:cubicBezTo>
                    <a:pt x="955144" y="2935508"/>
                    <a:pt x="955144" y="2943296"/>
                    <a:pt x="952547" y="2951081"/>
                  </a:cubicBezTo>
                  <a:cubicBezTo>
                    <a:pt x="965526" y="2966654"/>
                    <a:pt x="973311" y="2987418"/>
                    <a:pt x="973311" y="3008182"/>
                  </a:cubicBezTo>
                  <a:cubicBezTo>
                    <a:pt x="973311" y="3049710"/>
                    <a:pt x="947356" y="3083453"/>
                    <a:pt x="911019" y="3096429"/>
                  </a:cubicBezTo>
                  <a:cubicBezTo>
                    <a:pt x="916210" y="3101620"/>
                    <a:pt x="918807" y="3109408"/>
                    <a:pt x="918807" y="3119790"/>
                  </a:cubicBezTo>
                  <a:cubicBezTo>
                    <a:pt x="918807" y="3143148"/>
                    <a:pt x="900637" y="3161318"/>
                    <a:pt x="877279" y="3161318"/>
                  </a:cubicBezTo>
                  <a:cubicBezTo>
                    <a:pt x="853918" y="3161318"/>
                    <a:pt x="835751" y="3143148"/>
                    <a:pt x="835751" y="3119790"/>
                  </a:cubicBezTo>
                  <a:cubicBezTo>
                    <a:pt x="835751" y="3109408"/>
                    <a:pt x="838345" y="3101620"/>
                    <a:pt x="840942" y="3096429"/>
                  </a:cubicBezTo>
                  <a:cubicBezTo>
                    <a:pt x="812390" y="3086047"/>
                    <a:pt x="791626" y="3062689"/>
                    <a:pt x="783841" y="3031543"/>
                  </a:cubicBezTo>
                  <a:cubicBezTo>
                    <a:pt x="763077" y="3023755"/>
                    <a:pt x="747504" y="3005588"/>
                    <a:pt x="742313" y="2984824"/>
                  </a:cubicBezTo>
                  <a:cubicBezTo>
                    <a:pt x="737122" y="2990015"/>
                    <a:pt x="729334" y="2992609"/>
                    <a:pt x="721549" y="2992609"/>
                  </a:cubicBezTo>
                  <a:cubicBezTo>
                    <a:pt x="703379" y="2992609"/>
                    <a:pt x="690403" y="2977036"/>
                    <a:pt x="690403" y="2961463"/>
                  </a:cubicBezTo>
                  <a:cubicBezTo>
                    <a:pt x="690403" y="2943296"/>
                    <a:pt x="705976" y="2930317"/>
                    <a:pt x="721549" y="2930317"/>
                  </a:cubicBezTo>
                  <a:cubicBezTo>
                    <a:pt x="726740" y="2930317"/>
                    <a:pt x="731931" y="2932914"/>
                    <a:pt x="737122" y="2935508"/>
                  </a:cubicBezTo>
                  <a:cubicBezTo>
                    <a:pt x="737122" y="2932914"/>
                    <a:pt x="737122" y="2930317"/>
                    <a:pt x="737122" y="2925126"/>
                  </a:cubicBezTo>
                  <a:cubicBezTo>
                    <a:pt x="737122" y="2891386"/>
                    <a:pt x="752695" y="2862834"/>
                    <a:pt x="778650" y="2842070"/>
                  </a:cubicBezTo>
                  <a:cubicBezTo>
                    <a:pt x="765671" y="2826497"/>
                    <a:pt x="757886" y="2808330"/>
                    <a:pt x="757886" y="2787566"/>
                  </a:cubicBezTo>
                  <a:cubicBezTo>
                    <a:pt x="757886" y="2740847"/>
                    <a:pt x="796817" y="2701913"/>
                    <a:pt x="843536" y="2701913"/>
                  </a:cubicBezTo>
                  <a:cubicBezTo>
                    <a:pt x="877279" y="2701913"/>
                    <a:pt x="903234" y="2722677"/>
                    <a:pt x="918807" y="2748632"/>
                  </a:cubicBezTo>
                  <a:cubicBezTo>
                    <a:pt x="931783" y="2743441"/>
                    <a:pt x="944762" y="2738250"/>
                    <a:pt x="960335" y="2738250"/>
                  </a:cubicBezTo>
                  <a:cubicBezTo>
                    <a:pt x="965526" y="2738250"/>
                    <a:pt x="970717" y="2740847"/>
                    <a:pt x="975908" y="2740847"/>
                  </a:cubicBezTo>
                  <a:cubicBezTo>
                    <a:pt x="970717" y="2733059"/>
                    <a:pt x="965526" y="2722677"/>
                    <a:pt x="965526" y="2712295"/>
                  </a:cubicBezTo>
                  <a:cubicBezTo>
                    <a:pt x="965526" y="2686340"/>
                    <a:pt x="986290" y="2668173"/>
                    <a:pt x="1009648" y="2668173"/>
                  </a:cubicBezTo>
                  <a:close/>
                  <a:moveTo>
                    <a:pt x="1640355" y="2668173"/>
                  </a:moveTo>
                  <a:cubicBezTo>
                    <a:pt x="1640355" y="2675958"/>
                    <a:pt x="1640355" y="2681149"/>
                    <a:pt x="1637761" y="2686340"/>
                  </a:cubicBezTo>
                  <a:cubicBezTo>
                    <a:pt x="1640355" y="2681149"/>
                    <a:pt x="1645546" y="2675958"/>
                    <a:pt x="1648142" y="2670766"/>
                  </a:cubicBezTo>
                  <a:cubicBezTo>
                    <a:pt x="1645546" y="2670766"/>
                    <a:pt x="1642952" y="2668173"/>
                    <a:pt x="1640355" y="2668173"/>
                  </a:cubicBezTo>
                  <a:close/>
                  <a:moveTo>
                    <a:pt x="555437" y="2662981"/>
                  </a:moveTo>
                  <a:cubicBezTo>
                    <a:pt x="571009" y="2662981"/>
                    <a:pt x="581391" y="2668172"/>
                    <a:pt x="591773" y="2678554"/>
                  </a:cubicBezTo>
                  <a:cubicBezTo>
                    <a:pt x="591773" y="2678554"/>
                    <a:pt x="594370" y="2678554"/>
                    <a:pt x="594370" y="2678554"/>
                  </a:cubicBezTo>
                  <a:cubicBezTo>
                    <a:pt x="622919" y="2678554"/>
                    <a:pt x="648874" y="2701912"/>
                    <a:pt x="648874" y="2733058"/>
                  </a:cubicBezTo>
                  <a:cubicBezTo>
                    <a:pt x="648874" y="2740846"/>
                    <a:pt x="648874" y="2746037"/>
                    <a:pt x="646280" y="2751228"/>
                  </a:cubicBezTo>
                  <a:cubicBezTo>
                    <a:pt x="690402" y="2751228"/>
                    <a:pt x="726739" y="2787565"/>
                    <a:pt x="724145" y="2829093"/>
                  </a:cubicBezTo>
                  <a:cubicBezTo>
                    <a:pt x="724145" y="2870621"/>
                    <a:pt x="690402" y="2906958"/>
                    <a:pt x="646280" y="2906958"/>
                  </a:cubicBezTo>
                  <a:cubicBezTo>
                    <a:pt x="604752" y="2906958"/>
                    <a:pt x="568415" y="2873215"/>
                    <a:pt x="568415" y="2829093"/>
                  </a:cubicBezTo>
                  <a:cubicBezTo>
                    <a:pt x="568415" y="2813520"/>
                    <a:pt x="573606" y="2800541"/>
                    <a:pt x="581391" y="2787565"/>
                  </a:cubicBezTo>
                  <a:cubicBezTo>
                    <a:pt x="568415" y="2782374"/>
                    <a:pt x="555437" y="2774586"/>
                    <a:pt x="547651" y="2761610"/>
                  </a:cubicBezTo>
                  <a:cubicBezTo>
                    <a:pt x="524291" y="2756419"/>
                    <a:pt x="506124" y="2735655"/>
                    <a:pt x="506124" y="2712294"/>
                  </a:cubicBezTo>
                  <a:cubicBezTo>
                    <a:pt x="506124" y="2686339"/>
                    <a:pt x="526888" y="2662981"/>
                    <a:pt x="555437" y="2662981"/>
                  </a:cubicBezTo>
                  <a:close/>
                  <a:moveTo>
                    <a:pt x="786438" y="2637027"/>
                  </a:moveTo>
                  <a:cubicBezTo>
                    <a:pt x="804605" y="2637027"/>
                    <a:pt x="817584" y="2650003"/>
                    <a:pt x="817584" y="2668173"/>
                  </a:cubicBezTo>
                  <a:cubicBezTo>
                    <a:pt x="817584" y="2686340"/>
                    <a:pt x="804605" y="2699319"/>
                    <a:pt x="786438" y="2699319"/>
                  </a:cubicBezTo>
                  <a:cubicBezTo>
                    <a:pt x="768268" y="2699319"/>
                    <a:pt x="755292" y="2686340"/>
                    <a:pt x="755292" y="2668173"/>
                  </a:cubicBezTo>
                  <a:cubicBezTo>
                    <a:pt x="755292" y="2650003"/>
                    <a:pt x="768268" y="2637027"/>
                    <a:pt x="786438" y="2637027"/>
                  </a:cubicBezTo>
                  <a:close/>
                  <a:moveTo>
                    <a:pt x="1897308" y="2582523"/>
                  </a:moveTo>
                  <a:cubicBezTo>
                    <a:pt x="1905096" y="2582523"/>
                    <a:pt x="1910287" y="2587714"/>
                    <a:pt x="1910287" y="2595499"/>
                  </a:cubicBezTo>
                  <a:cubicBezTo>
                    <a:pt x="1910287" y="2603287"/>
                    <a:pt x="1905096" y="2611072"/>
                    <a:pt x="1897308" y="2608478"/>
                  </a:cubicBezTo>
                  <a:cubicBezTo>
                    <a:pt x="1889523" y="2608478"/>
                    <a:pt x="1884332" y="2603287"/>
                    <a:pt x="1884332" y="2595499"/>
                  </a:cubicBezTo>
                  <a:cubicBezTo>
                    <a:pt x="1884332" y="2587714"/>
                    <a:pt x="1889523" y="2582523"/>
                    <a:pt x="1897308" y="2582523"/>
                  </a:cubicBezTo>
                  <a:close/>
                  <a:moveTo>
                    <a:pt x="160921" y="2574734"/>
                  </a:moveTo>
                  <a:cubicBezTo>
                    <a:pt x="183856" y="2574734"/>
                    <a:pt x="202449" y="2593326"/>
                    <a:pt x="202449" y="2616262"/>
                  </a:cubicBezTo>
                  <a:cubicBezTo>
                    <a:pt x="202449" y="2639198"/>
                    <a:pt x="183856" y="2657790"/>
                    <a:pt x="160921" y="2657790"/>
                  </a:cubicBezTo>
                  <a:cubicBezTo>
                    <a:pt x="137985" y="2657790"/>
                    <a:pt x="119393" y="2639198"/>
                    <a:pt x="119393" y="2616262"/>
                  </a:cubicBezTo>
                  <a:cubicBezTo>
                    <a:pt x="119393" y="2593326"/>
                    <a:pt x="137985" y="2574734"/>
                    <a:pt x="160921" y="2574734"/>
                  </a:cubicBezTo>
                  <a:close/>
                  <a:moveTo>
                    <a:pt x="2400837" y="2538398"/>
                  </a:moveTo>
                  <a:cubicBezTo>
                    <a:pt x="2403431" y="2543589"/>
                    <a:pt x="2408623" y="2551374"/>
                    <a:pt x="2413814" y="2559162"/>
                  </a:cubicBezTo>
                  <a:cubicBezTo>
                    <a:pt x="2413814" y="2556565"/>
                    <a:pt x="2416410" y="2553970"/>
                    <a:pt x="2419004" y="2551374"/>
                  </a:cubicBezTo>
                  <a:cubicBezTo>
                    <a:pt x="2411219" y="2548780"/>
                    <a:pt x="2406029" y="2546183"/>
                    <a:pt x="2400837" y="2538398"/>
                  </a:cubicBezTo>
                  <a:close/>
                  <a:moveTo>
                    <a:pt x="2136097" y="2530611"/>
                  </a:moveTo>
                  <a:cubicBezTo>
                    <a:pt x="2133500" y="2530611"/>
                    <a:pt x="2128308" y="2533207"/>
                    <a:pt x="2125715" y="2533207"/>
                  </a:cubicBezTo>
                  <a:lnTo>
                    <a:pt x="2140219" y="2547986"/>
                  </a:lnTo>
                  <a:lnTo>
                    <a:pt x="2140638" y="2549752"/>
                  </a:lnTo>
                  <a:lnTo>
                    <a:pt x="2143171" y="2551221"/>
                  </a:lnTo>
                  <a:lnTo>
                    <a:pt x="2154263" y="2572138"/>
                  </a:lnTo>
                  <a:cubicBezTo>
                    <a:pt x="2154263" y="2569544"/>
                    <a:pt x="2154263" y="2564353"/>
                    <a:pt x="2156861" y="2559162"/>
                  </a:cubicBezTo>
                  <a:lnTo>
                    <a:pt x="2143171" y="2551221"/>
                  </a:lnTo>
                  <a:lnTo>
                    <a:pt x="2142908" y="2550726"/>
                  </a:lnTo>
                  <a:lnTo>
                    <a:pt x="2140219" y="2547986"/>
                  </a:lnTo>
                  <a:close/>
                  <a:moveTo>
                    <a:pt x="1180949" y="2522824"/>
                  </a:moveTo>
                  <a:cubicBezTo>
                    <a:pt x="1206904" y="2522824"/>
                    <a:pt x="1230265" y="2546182"/>
                    <a:pt x="1227668" y="2572137"/>
                  </a:cubicBezTo>
                  <a:cubicBezTo>
                    <a:pt x="1227668" y="2579925"/>
                    <a:pt x="1225074" y="2587710"/>
                    <a:pt x="1222477" y="2595498"/>
                  </a:cubicBezTo>
                  <a:cubicBezTo>
                    <a:pt x="1240647" y="2598092"/>
                    <a:pt x="1253623" y="2611071"/>
                    <a:pt x="1261411" y="2629238"/>
                  </a:cubicBezTo>
                  <a:cubicBezTo>
                    <a:pt x="1266602" y="2624047"/>
                    <a:pt x="1271793" y="2621453"/>
                    <a:pt x="1279578" y="2621453"/>
                  </a:cubicBezTo>
                  <a:cubicBezTo>
                    <a:pt x="1295151" y="2621453"/>
                    <a:pt x="1308130" y="2634429"/>
                    <a:pt x="1308130" y="2650002"/>
                  </a:cubicBezTo>
                  <a:cubicBezTo>
                    <a:pt x="1308130" y="2665575"/>
                    <a:pt x="1295151" y="2678554"/>
                    <a:pt x="1279578" y="2678554"/>
                  </a:cubicBezTo>
                  <a:cubicBezTo>
                    <a:pt x="1274387" y="2678554"/>
                    <a:pt x="1266602" y="2675957"/>
                    <a:pt x="1261411" y="2670766"/>
                  </a:cubicBezTo>
                  <a:cubicBezTo>
                    <a:pt x="1258814" y="2678554"/>
                    <a:pt x="1256220" y="2683745"/>
                    <a:pt x="1251029" y="2688936"/>
                  </a:cubicBezTo>
                  <a:cubicBezTo>
                    <a:pt x="1251029" y="2694127"/>
                    <a:pt x="1251029" y="2696721"/>
                    <a:pt x="1251029" y="2699318"/>
                  </a:cubicBezTo>
                  <a:cubicBezTo>
                    <a:pt x="1251029" y="2733058"/>
                    <a:pt x="1225074" y="2759013"/>
                    <a:pt x="1191331" y="2759013"/>
                  </a:cubicBezTo>
                  <a:cubicBezTo>
                    <a:pt x="1157591" y="2759013"/>
                    <a:pt x="1131637" y="2733058"/>
                    <a:pt x="1131637" y="2699318"/>
                  </a:cubicBezTo>
                  <a:cubicBezTo>
                    <a:pt x="1131637" y="2681148"/>
                    <a:pt x="1139422" y="2665575"/>
                    <a:pt x="1152400" y="2655193"/>
                  </a:cubicBezTo>
                  <a:cubicBezTo>
                    <a:pt x="1152400" y="2655193"/>
                    <a:pt x="1152400" y="2655193"/>
                    <a:pt x="1152400" y="2652599"/>
                  </a:cubicBezTo>
                  <a:cubicBezTo>
                    <a:pt x="1152400" y="2639620"/>
                    <a:pt x="1154995" y="2629238"/>
                    <a:pt x="1162782" y="2618856"/>
                  </a:cubicBezTo>
                  <a:cubicBezTo>
                    <a:pt x="1144613" y="2611071"/>
                    <a:pt x="1131637" y="2592901"/>
                    <a:pt x="1131637" y="2572137"/>
                  </a:cubicBezTo>
                  <a:cubicBezTo>
                    <a:pt x="1131637" y="2546182"/>
                    <a:pt x="1152400" y="2522824"/>
                    <a:pt x="1180949" y="2522824"/>
                  </a:cubicBezTo>
                  <a:close/>
                  <a:moveTo>
                    <a:pt x="903233" y="2517634"/>
                  </a:moveTo>
                  <a:cubicBezTo>
                    <a:pt x="929188" y="2517634"/>
                    <a:pt x="952549" y="2538398"/>
                    <a:pt x="952549" y="2566947"/>
                  </a:cubicBezTo>
                  <a:cubicBezTo>
                    <a:pt x="952549" y="2592902"/>
                    <a:pt x="929188" y="2616263"/>
                    <a:pt x="903233" y="2616263"/>
                  </a:cubicBezTo>
                  <a:cubicBezTo>
                    <a:pt x="877278" y="2616263"/>
                    <a:pt x="853920" y="2595499"/>
                    <a:pt x="853920" y="2566947"/>
                  </a:cubicBezTo>
                  <a:cubicBezTo>
                    <a:pt x="853920" y="2538398"/>
                    <a:pt x="877278" y="2517634"/>
                    <a:pt x="903233" y="2517634"/>
                  </a:cubicBezTo>
                  <a:close/>
                  <a:moveTo>
                    <a:pt x="36337" y="2515039"/>
                  </a:moveTo>
                  <a:cubicBezTo>
                    <a:pt x="44125" y="2515039"/>
                    <a:pt x="49316" y="2520230"/>
                    <a:pt x="49316" y="2528015"/>
                  </a:cubicBezTo>
                  <a:cubicBezTo>
                    <a:pt x="49316" y="2535803"/>
                    <a:pt x="44125" y="2540994"/>
                    <a:pt x="36337" y="2540994"/>
                  </a:cubicBezTo>
                  <a:cubicBezTo>
                    <a:pt x="31146" y="2540994"/>
                    <a:pt x="23361" y="2535803"/>
                    <a:pt x="23361" y="2528015"/>
                  </a:cubicBezTo>
                  <a:cubicBezTo>
                    <a:pt x="23361" y="2520230"/>
                    <a:pt x="28552" y="2515039"/>
                    <a:pt x="36337" y="2515039"/>
                  </a:cubicBezTo>
                  <a:close/>
                  <a:moveTo>
                    <a:pt x="903234" y="2434578"/>
                  </a:moveTo>
                  <a:cubicBezTo>
                    <a:pt x="921401" y="2434578"/>
                    <a:pt x="934380" y="2450151"/>
                    <a:pt x="934380" y="2465724"/>
                  </a:cubicBezTo>
                  <a:cubicBezTo>
                    <a:pt x="934380" y="2483891"/>
                    <a:pt x="921401" y="2496870"/>
                    <a:pt x="903234" y="2496870"/>
                  </a:cubicBezTo>
                  <a:cubicBezTo>
                    <a:pt x="885064" y="2496870"/>
                    <a:pt x="872088" y="2481297"/>
                    <a:pt x="872088" y="2465724"/>
                  </a:cubicBezTo>
                  <a:cubicBezTo>
                    <a:pt x="872088" y="2447554"/>
                    <a:pt x="887661" y="2434578"/>
                    <a:pt x="903234" y="2434578"/>
                  </a:cubicBezTo>
                  <a:close/>
                  <a:moveTo>
                    <a:pt x="2188007" y="2416408"/>
                  </a:moveTo>
                  <a:cubicBezTo>
                    <a:pt x="2182815" y="2424196"/>
                    <a:pt x="2177624" y="2431981"/>
                    <a:pt x="2169837" y="2437172"/>
                  </a:cubicBezTo>
                  <a:cubicBezTo>
                    <a:pt x="2172433" y="2442363"/>
                    <a:pt x="2175027" y="2444959"/>
                    <a:pt x="2175027" y="2450151"/>
                  </a:cubicBezTo>
                  <a:cubicBezTo>
                    <a:pt x="2175027" y="2457936"/>
                    <a:pt x="2172433" y="2463127"/>
                    <a:pt x="2167242" y="2468318"/>
                  </a:cubicBezTo>
                  <a:cubicBezTo>
                    <a:pt x="2169837" y="2473509"/>
                    <a:pt x="2169837" y="2476107"/>
                    <a:pt x="2169837" y="2481297"/>
                  </a:cubicBezTo>
                  <a:cubicBezTo>
                    <a:pt x="2169837" y="2489082"/>
                    <a:pt x="2167242" y="2496870"/>
                    <a:pt x="2164646" y="2502061"/>
                  </a:cubicBezTo>
                  <a:cubicBezTo>
                    <a:pt x="2175027" y="2504654"/>
                    <a:pt x="2185409" y="2512443"/>
                    <a:pt x="2188007" y="2522825"/>
                  </a:cubicBezTo>
                  <a:cubicBezTo>
                    <a:pt x="2195792" y="2520228"/>
                    <a:pt x="2200982" y="2517634"/>
                    <a:pt x="2208771" y="2517634"/>
                  </a:cubicBezTo>
                  <a:cubicBezTo>
                    <a:pt x="2239917" y="2517634"/>
                    <a:pt x="2263274" y="2543589"/>
                    <a:pt x="2263274" y="2572138"/>
                  </a:cubicBezTo>
                  <a:cubicBezTo>
                    <a:pt x="2263274" y="2574735"/>
                    <a:pt x="2260680" y="2579925"/>
                    <a:pt x="2260680" y="2582520"/>
                  </a:cubicBezTo>
                  <a:cubicBezTo>
                    <a:pt x="2265871" y="2572138"/>
                    <a:pt x="2276253" y="2566947"/>
                    <a:pt x="2286635" y="2566947"/>
                  </a:cubicBezTo>
                  <a:cubicBezTo>
                    <a:pt x="2304803" y="2566947"/>
                    <a:pt x="2320375" y="2582520"/>
                    <a:pt x="2320375" y="2600690"/>
                  </a:cubicBezTo>
                  <a:cubicBezTo>
                    <a:pt x="2320375" y="2618858"/>
                    <a:pt x="2304803" y="2634430"/>
                    <a:pt x="2286635" y="2634430"/>
                  </a:cubicBezTo>
                  <a:cubicBezTo>
                    <a:pt x="2281444" y="2634430"/>
                    <a:pt x="2276253" y="2634430"/>
                    <a:pt x="2273657" y="2631836"/>
                  </a:cubicBezTo>
                  <a:lnTo>
                    <a:pt x="2273657" y="2634430"/>
                  </a:lnTo>
                  <a:cubicBezTo>
                    <a:pt x="2273657" y="2668173"/>
                    <a:pt x="2247702" y="2694127"/>
                    <a:pt x="2213962" y="2694127"/>
                  </a:cubicBezTo>
                  <a:lnTo>
                    <a:pt x="2211364" y="2694127"/>
                  </a:lnTo>
                  <a:cubicBezTo>
                    <a:pt x="2213962" y="2696723"/>
                    <a:pt x="2216556" y="2701913"/>
                    <a:pt x="2216556" y="2707104"/>
                  </a:cubicBezTo>
                  <a:lnTo>
                    <a:pt x="2219153" y="2707104"/>
                  </a:lnTo>
                  <a:cubicBezTo>
                    <a:pt x="2226938" y="2707104"/>
                    <a:pt x="2232128" y="2712295"/>
                    <a:pt x="2237319" y="2717486"/>
                  </a:cubicBezTo>
                  <a:cubicBezTo>
                    <a:pt x="2245108" y="2704510"/>
                    <a:pt x="2258083" y="2694127"/>
                    <a:pt x="2273657" y="2688937"/>
                  </a:cubicBezTo>
                  <a:lnTo>
                    <a:pt x="2273657" y="2683746"/>
                  </a:lnTo>
                  <a:cubicBezTo>
                    <a:pt x="2273657" y="2673364"/>
                    <a:pt x="2281444" y="2665576"/>
                    <a:pt x="2291827" y="2665576"/>
                  </a:cubicBezTo>
                  <a:cubicBezTo>
                    <a:pt x="2302208" y="2665576"/>
                    <a:pt x="2309993" y="2673364"/>
                    <a:pt x="2309993" y="2683746"/>
                  </a:cubicBezTo>
                  <a:cubicBezTo>
                    <a:pt x="2309993" y="2686340"/>
                    <a:pt x="2307399" y="2688937"/>
                    <a:pt x="2307399" y="2691531"/>
                  </a:cubicBezTo>
                  <a:cubicBezTo>
                    <a:pt x="2315184" y="2694127"/>
                    <a:pt x="2325567" y="2701913"/>
                    <a:pt x="2330758" y="2709701"/>
                  </a:cubicBezTo>
                  <a:cubicBezTo>
                    <a:pt x="2333354" y="2704510"/>
                    <a:pt x="2335948" y="2699319"/>
                    <a:pt x="2338545" y="2696723"/>
                  </a:cubicBezTo>
                  <a:cubicBezTo>
                    <a:pt x="2343736" y="2686340"/>
                    <a:pt x="2354119" y="2675958"/>
                    <a:pt x="2369691" y="2675958"/>
                  </a:cubicBezTo>
                  <a:cubicBezTo>
                    <a:pt x="2377476" y="2675958"/>
                    <a:pt x="2385264" y="2678555"/>
                    <a:pt x="2390455" y="2683746"/>
                  </a:cubicBezTo>
                  <a:cubicBezTo>
                    <a:pt x="2393049" y="2683746"/>
                    <a:pt x="2398240" y="2681149"/>
                    <a:pt x="2400837" y="2681149"/>
                  </a:cubicBezTo>
                  <a:cubicBezTo>
                    <a:pt x="2395646" y="2673364"/>
                    <a:pt x="2393049" y="2662981"/>
                    <a:pt x="2390455" y="2652600"/>
                  </a:cubicBezTo>
                  <a:cubicBezTo>
                    <a:pt x="2382668" y="2650003"/>
                    <a:pt x="2377476" y="2642218"/>
                    <a:pt x="2377476" y="2634430"/>
                  </a:cubicBezTo>
                  <a:cubicBezTo>
                    <a:pt x="2377476" y="2631836"/>
                    <a:pt x="2380074" y="2629239"/>
                    <a:pt x="2380074" y="2626645"/>
                  </a:cubicBezTo>
                  <a:cubicBezTo>
                    <a:pt x="2374883" y="2629239"/>
                    <a:pt x="2372285" y="2629239"/>
                    <a:pt x="2367094" y="2629239"/>
                  </a:cubicBezTo>
                  <a:cubicBezTo>
                    <a:pt x="2364500" y="2634430"/>
                    <a:pt x="2359309" y="2639621"/>
                    <a:pt x="2351521" y="2639621"/>
                  </a:cubicBezTo>
                  <a:cubicBezTo>
                    <a:pt x="2343736" y="2639621"/>
                    <a:pt x="2335948" y="2631836"/>
                    <a:pt x="2335948" y="2624048"/>
                  </a:cubicBezTo>
                  <a:lnTo>
                    <a:pt x="2335948" y="2618858"/>
                  </a:lnTo>
                  <a:cubicBezTo>
                    <a:pt x="2322973" y="2608475"/>
                    <a:pt x="2315184" y="2595499"/>
                    <a:pt x="2315184" y="2574735"/>
                  </a:cubicBezTo>
                  <a:lnTo>
                    <a:pt x="2315184" y="2564353"/>
                  </a:lnTo>
                  <a:lnTo>
                    <a:pt x="2312590" y="2561756"/>
                  </a:lnTo>
                  <a:lnTo>
                    <a:pt x="2309993" y="2561756"/>
                  </a:lnTo>
                  <a:cubicBezTo>
                    <a:pt x="2297018" y="2561756"/>
                    <a:pt x="2284038" y="2556565"/>
                    <a:pt x="2276253" y="2546183"/>
                  </a:cubicBezTo>
                  <a:cubicBezTo>
                    <a:pt x="2242511" y="2528015"/>
                    <a:pt x="2221747" y="2491679"/>
                    <a:pt x="2221747" y="2452745"/>
                  </a:cubicBezTo>
                  <a:cubicBezTo>
                    <a:pt x="2208771" y="2444959"/>
                    <a:pt x="2195792" y="2431981"/>
                    <a:pt x="2188007" y="2416408"/>
                  </a:cubicBezTo>
                  <a:close/>
                  <a:moveTo>
                    <a:pt x="763076" y="2369692"/>
                  </a:moveTo>
                  <a:cubicBezTo>
                    <a:pt x="786437" y="2369692"/>
                    <a:pt x="807201" y="2390456"/>
                    <a:pt x="807201" y="2413814"/>
                  </a:cubicBezTo>
                  <a:cubicBezTo>
                    <a:pt x="807201" y="2437175"/>
                    <a:pt x="786437" y="2457939"/>
                    <a:pt x="763076" y="2457939"/>
                  </a:cubicBezTo>
                  <a:cubicBezTo>
                    <a:pt x="739718" y="2457939"/>
                    <a:pt x="721548" y="2437175"/>
                    <a:pt x="718954" y="2413814"/>
                  </a:cubicBezTo>
                  <a:cubicBezTo>
                    <a:pt x="718954" y="2390456"/>
                    <a:pt x="739718" y="2369692"/>
                    <a:pt x="763076" y="2369692"/>
                  </a:cubicBezTo>
                  <a:close/>
                  <a:moveTo>
                    <a:pt x="555437" y="2364501"/>
                  </a:moveTo>
                  <a:cubicBezTo>
                    <a:pt x="597008" y="2364501"/>
                    <a:pt x="630708" y="2398200"/>
                    <a:pt x="630708" y="2439769"/>
                  </a:cubicBezTo>
                  <a:cubicBezTo>
                    <a:pt x="630708" y="2481341"/>
                    <a:pt x="597008" y="2515040"/>
                    <a:pt x="555437" y="2515040"/>
                  </a:cubicBezTo>
                  <a:cubicBezTo>
                    <a:pt x="513868" y="2515040"/>
                    <a:pt x="480169" y="2481341"/>
                    <a:pt x="480169" y="2439769"/>
                  </a:cubicBezTo>
                  <a:cubicBezTo>
                    <a:pt x="480169" y="2398200"/>
                    <a:pt x="513868" y="2364501"/>
                    <a:pt x="555437" y="2364501"/>
                  </a:cubicBezTo>
                  <a:close/>
                  <a:moveTo>
                    <a:pt x="295887" y="2299611"/>
                  </a:moveTo>
                  <a:cubicBezTo>
                    <a:pt x="308863" y="2299611"/>
                    <a:pt x="321842" y="2312587"/>
                    <a:pt x="321842" y="2325566"/>
                  </a:cubicBezTo>
                  <a:cubicBezTo>
                    <a:pt x="321842" y="2338542"/>
                    <a:pt x="311460" y="2351521"/>
                    <a:pt x="295887" y="2351521"/>
                  </a:cubicBezTo>
                  <a:cubicBezTo>
                    <a:pt x="280314" y="2351521"/>
                    <a:pt x="269932" y="2338542"/>
                    <a:pt x="269932" y="2325566"/>
                  </a:cubicBezTo>
                  <a:cubicBezTo>
                    <a:pt x="269932" y="2312587"/>
                    <a:pt x="282908" y="2299611"/>
                    <a:pt x="295887" y="2299611"/>
                  </a:cubicBezTo>
                  <a:close/>
                  <a:moveTo>
                    <a:pt x="1642949" y="2291826"/>
                  </a:moveTo>
                  <a:cubicBezTo>
                    <a:pt x="1650737" y="2291826"/>
                    <a:pt x="1658522" y="2294421"/>
                    <a:pt x="1663713" y="2297017"/>
                  </a:cubicBezTo>
                  <a:cubicBezTo>
                    <a:pt x="1668904" y="2294421"/>
                    <a:pt x="1674095" y="2291826"/>
                    <a:pt x="1679286" y="2291826"/>
                  </a:cubicBezTo>
                  <a:cubicBezTo>
                    <a:pt x="1694859" y="2291826"/>
                    <a:pt x="1707838" y="2304803"/>
                    <a:pt x="1707838" y="2320376"/>
                  </a:cubicBezTo>
                  <a:cubicBezTo>
                    <a:pt x="1707838" y="2335949"/>
                    <a:pt x="1697456" y="2346331"/>
                    <a:pt x="1681883" y="2348927"/>
                  </a:cubicBezTo>
                  <a:cubicBezTo>
                    <a:pt x="1676692" y="2364500"/>
                    <a:pt x="1661119" y="2374882"/>
                    <a:pt x="1642949" y="2374882"/>
                  </a:cubicBezTo>
                  <a:cubicBezTo>
                    <a:pt x="1616994" y="2374882"/>
                    <a:pt x="1598827" y="2354118"/>
                    <a:pt x="1598827" y="2330758"/>
                  </a:cubicBezTo>
                  <a:cubicBezTo>
                    <a:pt x="1598827" y="2304803"/>
                    <a:pt x="1619591" y="2286635"/>
                    <a:pt x="1642949" y="2291826"/>
                  </a:cubicBezTo>
                  <a:close/>
                  <a:moveTo>
                    <a:pt x="2522825" y="2265869"/>
                  </a:moveTo>
                  <a:cubicBezTo>
                    <a:pt x="2517633" y="2271060"/>
                    <a:pt x="2509848" y="2276251"/>
                    <a:pt x="2504657" y="2276251"/>
                  </a:cubicBezTo>
                  <a:cubicBezTo>
                    <a:pt x="2507251" y="2281443"/>
                    <a:pt x="2507251" y="2284039"/>
                    <a:pt x="2507251" y="2289230"/>
                  </a:cubicBezTo>
                  <a:lnTo>
                    <a:pt x="2507251" y="2294421"/>
                  </a:lnTo>
                  <a:cubicBezTo>
                    <a:pt x="2517633" y="2294421"/>
                    <a:pt x="2525421" y="2291824"/>
                    <a:pt x="2535803" y="2291824"/>
                  </a:cubicBezTo>
                  <a:cubicBezTo>
                    <a:pt x="2540995" y="2291824"/>
                    <a:pt x="2546186" y="2294421"/>
                    <a:pt x="2551376" y="2294421"/>
                  </a:cubicBezTo>
                  <a:cubicBezTo>
                    <a:pt x="2551376" y="2291824"/>
                    <a:pt x="2553970" y="2291824"/>
                    <a:pt x="2553970" y="2289230"/>
                  </a:cubicBezTo>
                  <a:lnTo>
                    <a:pt x="2553970" y="2284039"/>
                  </a:lnTo>
                  <a:cubicBezTo>
                    <a:pt x="2540995" y="2281443"/>
                    <a:pt x="2530612" y="2276251"/>
                    <a:pt x="2522825" y="2265869"/>
                  </a:cubicBezTo>
                  <a:close/>
                  <a:moveTo>
                    <a:pt x="1020033" y="2229535"/>
                  </a:moveTo>
                  <a:cubicBezTo>
                    <a:pt x="1048582" y="2229535"/>
                    <a:pt x="1069346" y="2252893"/>
                    <a:pt x="1071943" y="2278848"/>
                  </a:cubicBezTo>
                  <a:cubicBezTo>
                    <a:pt x="1077134" y="2276254"/>
                    <a:pt x="1079728" y="2276254"/>
                    <a:pt x="1082325" y="2276254"/>
                  </a:cubicBezTo>
                  <a:cubicBezTo>
                    <a:pt x="1095301" y="2276254"/>
                    <a:pt x="1108280" y="2289230"/>
                    <a:pt x="1108280" y="2302209"/>
                  </a:cubicBezTo>
                  <a:cubicBezTo>
                    <a:pt x="1108280" y="2315185"/>
                    <a:pt x="1097898" y="2328164"/>
                    <a:pt x="1082325" y="2328164"/>
                  </a:cubicBezTo>
                  <a:cubicBezTo>
                    <a:pt x="1071943" y="2328164"/>
                    <a:pt x="1064155" y="2322973"/>
                    <a:pt x="1056370" y="2325567"/>
                  </a:cubicBezTo>
                  <a:cubicBezTo>
                    <a:pt x="1056370" y="2325567"/>
                    <a:pt x="1053773" y="2328164"/>
                    <a:pt x="1053773" y="2328164"/>
                  </a:cubicBezTo>
                  <a:cubicBezTo>
                    <a:pt x="1058964" y="2335949"/>
                    <a:pt x="1061561" y="2346331"/>
                    <a:pt x="1061561" y="2356713"/>
                  </a:cubicBezTo>
                  <a:cubicBezTo>
                    <a:pt x="1061561" y="2369692"/>
                    <a:pt x="1056370" y="2382668"/>
                    <a:pt x="1048582" y="2393050"/>
                  </a:cubicBezTo>
                  <a:cubicBezTo>
                    <a:pt x="1064155" y="2395647"/>
                    <a:pt x="1077134" y="2408623"/>
                    <a:pt x="1077134" y="2424196"/>
                  </a:cubicBezTo>
                  <a:cubicBezTo>
                    <a:pt x="1077134" y="2426793"/>
                    <a:pt x="1077134" y="2426793"/>
                    <a:pt x="1077134" y="2429387"/>
                  </a:cubicBezTo>
                  <a:cubicBezTo>
                    <a:pt x="1079728" y="2426793"/>
                    <a:pt x="1082325" y="2426793"/>
                    <a:pt x="1084919" y="2426793"/>
                  </a:cubicBezTo>
                  <a:cubicBezTo>
                    <a:pt x="1103089" y="2426793"/>
                    <a:pt x="1118662" y="2442366"/>
                    <a:pt x="1118662" y="2460533"/>
                  </a:cubicBezTo>
                  <a:cubicBezTo>
                    <a:pt x="1118662" y="2476106"/>
                    <a:pt x="1105683" y="2491679"/>
                    <a:pt x="1087516" y="2491679"/>
                  </a:cubicBezTo>
                  <a:cubicBezTo>
                    <a:pt x="1090110" y="2494276"/>
                    <a:pt x="1090110" y="2496870"/>
                    <a:pt x="1090110" y="2499467"/>
                  </a:cubicBezTo>
                  <a:cubicBezTo>
                    <a:pt x="1090110" y="2509849"/>
                    <a:pt x="1079728" y="2520231"/>
                    <a:pt x="1069346" y="2520231"/>
                  </a:cubicBezTo>
                  <a:cubicBezTo>
                    <a:pt x="1058964" y="2520231"/>
                    <a:pt x="1048582" y="2509849"/>
                    <a:pt x="1048582" y="2499467"/>
                  </a:cubicBezTo>
                  <a:cubicBezTo>
                    <a:pt x="1048582" y="2491679"/>
                    <a:pt x="1053773" y="2483894"/>
                    <a:pt x="1061561" y="2481297"/>
                  </a:cubicBezTo>
                  <a:cubicBezTo>
                    <a:pt x="1056370" y="2473512"/>
                    <a:pt x="1053773" y="2465724"/>
                    <a:pt x="1053773" y="2457939"/>
                  </a:cubicBezTo>
                  <a:cubicBezTo>
                    <a:pt x="1053773" y="2455342"/>
                    <a:pt x="1053773" y="2455342"/>
                    <a:pt x="1053773" y="2452748"/>
                  </a:cubicBezTo>
                  <a:cubicBezTo>
                    <a:pt x="1051179" y="2455342"/>
                    <a:pt x="1048582" y="2455342"/>
                    <a:pt x="1045988" y="2455342"/>
                  </a:cubicBezTo>
                  <a:cubicBezTo>
                    <a:pt x="1027818" y="2455342"/>
                    <a:pt x="1012245" y="2439769"/>
                    <a:pt x="1012245" y="2421602"/>
                  </a:cubicBezTo>
                  <a:cubicBezTo>
                    <a:pt x="1012245" y="2419005"/>
                    <a:pt x="1014842" y="2416411"/>
                    <a:pt x="1014842" y="2413814"/>
                  </a:cubicBezTo>
                  <a:cubicBezTo>
                    <a:pt x="1012245" y="2416411"/>
                    <a:pt x="1007054" y="2416411"/>
                    <a:pt x="1001863" y="2416411"/>
                  </a:cubicBezTo>
                  <a:cubicBezTo>
                    <a:pt x="970717" y="2416411"/>
                    <a:pt x="944762" y="2395647"/>
                    <a:pt x="939571" y="2364501"/>
                  </a:cubicBezTo>
                  <a:cubicBezTo>
                    <a:pt x="931786" y="2385265"/>
                    <a:pt x="913616" y="2403432"/>
                    <a:pt x="887661" y="2403432"/>
                  </a:cubicBezTo>
                  <a:cubicBezTo>
                    <a:pt x="856515" y="2403432"/>
                    <a:pt x="833157" y="2380074"/>
                    <a:pt x="833157" y="2348928"/>
                  </a:cubicBezTo>
                  <a:cubicBezTo>
                    <a:pt x="833157" y="2317782"/>
                    <a:pt x="859112" y="2294421"/>
                    <a:pt x="887661" y="2294421"/>
                  </a:cubicBezTo>
                  <a:cubicBezTo>
                    <a:pt x="913616" y="2294421"/>
                    <a:pt x="934380" y="2312591"/>
                    <a:pt x="939571" y="2335949"/>
                  </a:cubicBezTo>
                  <a:cubicBezTo>
                    <a:pt x="944762" y="2317782"/>
                    <a:pt x="955144" y="2302209"/>
                    <a:pt x="970717" y="2294421"/>
                  </a:cubicBezTo>
                  <a:cubicBezTo>
                    <a:pt x="968123" y="2289230"/>
                    <a:pt x="968123" y="2286636"/>
                    <a:pt x="968123" y="2281445"/>
                  </a:cubicBezTo>
                  <a:cubicBezTo>
                    <a:pt x="968123" y="2252893"/>
                    <a:pt x="991481" y="2229535"/>
                    <a:pt x="1020033" y="2229535"/>
                  </a:cubicBezTo>
                  <a:close/>
                  <a:moveTo>
                    <a:pt x="1645547" y="2221747"/>
                  </a:moveTo>
                  <a:cubicBezTo>
                    <a:pt x="1663714" y="2221747"/>
                    <a:pt x="1676693" y="2237320"/>
                    <a:pt x="1676693" y="2252893"/>
                  </a:cubicBezTo>
                  <a:cubicBezTo>
                    <a:pt x="1676693" y="2271060"/>
                    <a:pt x="1663714" y="2284039"/>
                    <a:pt x="1645547" y="2284039"/>
                  </a:cubicBezTo>
                  <a:cubicBezTo>
                    <a:pt x="1627377" y="2284039"/>
                    <a:pt x="1614401" y="2268466"/>
                    <a:pt x="1614401" y="2252893"/>
                  </a:cubicBezTo>
                  <a:cubicBezTo>
                    <a:pt x="1614401" y="2234723"/>
                    <a:pt x="1629974" y="2221747"/>
                    <a:pt x="1645547" y="2221747"/>
                  </a:cubicBezTo>
                  <a:close/>
                  <a:moveTo>
                    <a:pt x="2252893" y="2213959"/>
                  </a:moveTo>
                  <a:cubicBezTo>
                    <a:pt x="2252893" y="2216556"/>
                    <a:pt x="2250298" y="2216556"/>
                    <a:pt x="2247702" y="2216556"/>
                  </a:cubicBezTo>
                  <a:cubicBezTo>
                    <a:pt x="2260680" y="2229533"/>
                    <a:pt x="2268465" y="2247702"/>
                    <a:pt x="2268465" y="2265869"/>
                  </a:cubicBezTo>
                  <a:cubicBezTo>
                    <a:pt x="2268465" y="2281443"/>
                    <a:pt x="2260680" y="2297015"/>
                    <a:pt x="2250298" y="2309994"/>
                  </a:cubicBezTo>
                  <a:lnTo>
                    <a:pt x="2255489" y="2309994"/>
                  </a:lnTo>
                  <a:cubicBezTo>
                    <a:pt x="2260680" y="2291824"/>
                    <a:pt x="2278848" y="2276251"/>
                    <a:pt x="2299612" y="2276251"/>
                  </a:cubicBezTo>
                  <a:lnTo>
                    <a:pt x="2307399" y="2276251"/>
                  </a:lnTo>
                  <a:cubicBezTo>
                    <a:pt x="2312590" y="2265869"/>
                    <a:pt x="2317781" y="2255488"/>
                    <a:pt x="2325567" y="2247702"/>
                  </a:cubicBezTo>
                  <a:cubicBezTo>
                    <a:pt x="2320375" y="2250296"/>
                    <a:pt x="2312590" y="2250296"/>
                    <a:pt x="2307399" y="2250296"/>
                  </a:cubicBezTo>
                  <a:cubicBezTo>
                    <a:pt x="2289229" y="2250296"/>
                    <a:pt x="2273657" y="2237320"/>
                    <a:pt x="2265871" y="2221747"/>
                  </a:cubicBezTo>
                  <a:cubicBezTo>
                    <a:pt x="2260680" y="2219150"/>
                    <a:pt x="2258083" y="2216556"/>
                    <a:pt x="2252893" y="2213959"/>
                  </a:cubicBezTo>
                  <a:close/>
                  <a:moveTo>
                    <a:pt x="1497605" y="2190600"/>
                  </a:moveTo>
                  <a:cubicBezTo>
                    <a:pt x="1513178" y="2190600"/>
                    <a:pt x="1523560" y="2200982"/>
                    <a:pt x="1523560" y="2216555"/>
                  </a:cubicBezTo>
                  <a:cubicBezTo>
                    <a:pt x="1523560" y="2232128"/>
                    <a:pt x="1513178" y="2242510"/>
                    <a:pt x="1497605" y="2242510"/>
                  </a:cubicBezTo>
                  <a:cubicBezTo>
                    <a:pt x="1482032" y="2242510"/>
                    <a:pt x="1471650" y="2232128"/>
                    <a:pt x="1471650" y="2216555"/>
                  </a:cubicBezTo>
                  <a:cubicBezTo>
                    <a:pt x="1471650" y="2200982"/>
                    <a:pt x="1482032" y="2190600"/>
                    <a:pt x="1497605" y="2190600"/>
                  </a:cubicBezTo>
                  <a:close/>
                  <a:moveTo>
                    <a:pt x="628111" y="2188006"/>
                  </a:moveTo>
                  <a:cubicBezTo>
                    <a:pt x="646278" y="2188006"/>
                    <a:pt x="659257" y="2200982"/>
                    <a:pt x="659257" y="2219152"/>
                  </a:cubicBezTo>
                  <a:cubicBezTo>
                    <a:pt x="659257" y="2237319"/>
                    <a:pt x="646278" y="2250298"/>
                    <a:pt x="628111" y="2250298"/>
                  </a:cubicBezTo>
                  <a:cubicBezTo>
                    <a:pt x="609941" y="2250298"/>
                    <a:pt x="596965" y="2237319"/>
                    <a:pt x="596965" y="2219152"/>
                  </a:cubicBezTo>
                  <a:cubicBezTo>
                    <a:pt x="596965" y="2200982"/>
                    <a:pt x="609941" y="2188006"/>
                    <a:pt x="628111" y="2188006"/>
                  </a:cubicBezTo>
                  <a:close/>
                  <a:moveTo>
                    <a:pt x="2232128" y="2175028"/>
                  </a:moveTo>
                  <a:cubicBezTo>
                    <a:pt x="2229534" y="2175028"/>
                    <a:pt x="2229534" y="2177622"/>
                    <a:pt x="2226938" y="2177622"/>
                  </a:cubicBezTo>
                  <a:cubicBezTo>
                    <a:pt x="2219153" y="2185410"/>
                    <a:pt x="2211364" y="2193195"/>
                    <a:pt x="2200982" y="2195793"/>
                  </a:cubicBezTo>
                  <a:cubicBezTo>
                    <a:pt x="2208771" y="2195793"/>
                    <a:pt x="2216556" y="2198387"/>
                    <a:pt x="2224343" y="2200983"/>
                  </a:cubicBezTo>
                  <a:lnTo>
                    <a:pt x="2224343" y="2195793"/>
                  </a:lnTo>
                  <a:cubicBezTo>
                    <a:pt x="2224343" y="2188004"/>
                    <a:pt x="2226938" y="2182813"/>
                    <a:pt x="2232128" y="2177622"/>
                  </a:cubicBezTo>
                  <a:close/>
                  <a:moveTo>
                    <a:pt x="2369691" y="2172432"/>
                  </a:moveTo>
                  <a:cubicBezTo>
                    <a:pt x="2367094" y="2185410"/>
                    <a:pt x="2361904" y="2195793"/>
                    <a:pt x="2354119" y="2206174"/>
                  </a:cubicBezTo>
                  <a:cubicBezTo>
                    <a:pt x="2354119" y="2216556"/>
                    <a:pt x="2351521" y="2226938"/>
                    <a:pt x="2343736" y="2237320"/>
                  </a:cubicBezTo>
                  <a:cubicBezTo>
                    <a:pt x="2354119" y="2229533"/>
                    <a:pt x="2367094" y="2226938"/>
                    <a:pt x="2380074" y="2226938"/>
                  </a:cubicBezTo>
                  <a:lnTo>
                    <a:pt x="2380074" y="2221747"/>
                  </a:lnTo>
                  <a:cubicBezTo>
                    <a:pt x="2380074" y="2211365"/>
                    <a:pt x="2385264" y="2203577"/>
                    <a:pt x="2393049" y="2198387"/>
                  </a:cubicBezTo>
                  <a:cubicBezTo>
                    <a:pt x="2393049" y="2193195"/>
                    <a:pt x="2393049" y="2188004"/>
                    <a:pt x="2395646" y="2182813"/>
                  </a:cubicBezTo>
                  <a:cubicBezTo>
                    <a:pt x="2387859" y="2180219"/>
                    <a:pt x="2380074" y="2177622"/>
                    <a:pt x="2374883" y="2172432"/>
                  </a:cubicBezTo>
                  <a:close/>
                  <a:moveTo>
                    <a:pt x="892851" y="2167243"/>
                  </a:moveTo>
                  <a:cubicBezTo>
                    <a:pt x="911018" y="2167243"/>
                    <a:pt x="923997" y="2180219"/>
                    <a:pt x="923997" y="2198389"/>
                  </a:cubicBezTo>
                  <a:cubicBezTo>
                    <a:pt x="923997" y="2216556"/>
                    <a:pt x="911018" y="2229535"/>
                    <a:pt x="892851" y="2229535"/>
                  </a:cubicBezTo>
                  <a:cubicBezTo>
                    <a:pt x="874681" y="2229535"/>
                    <a:pt x="861705" y="2216556"/>
                    <a:pt x="861705" y="2198389"/>
                  </a:cubicBezTo>
                  <a:cubicBezTo>
                    <a:pt x="861705" y="2182816"/>
                    <a:pt x="877278" y="2167243"/>
                    <a:pt x="892851" y="2167243"/>
                  </a:cubicBezTo>
                  <a:close/>
                  <a:moveTo>
                    <a:pt x="1559895" y="2149073"/>
                  </a:moveTo>
                  <a:cubicBezTo>
                    <a:pt x="1578062" y="2149073"/>
                    <a:pt x="1591041" y="2162049"/>
                    <a:pt x="1591041" y="2180219"/>
                  </a:cubicBezTo>
                  <a:cubicBezTo>
                    <a:pt x="1591041" y="2198386"/>
                    <a:pt x="1578062" y="2211365"/>
                    <a:pt x="1559895" y="2211365"/>
                  </a:cubicBezTo>
                  <a:cubicBezTo>
                    <a:pt x="1541725" y="2211365"/>
                    <a:pt x="1526152" y="2195792"/>
                    <a:pt x="1528749" y="2180219"/>
                  </a:cubicBezTo>
                  <a:cubicBezTo>
                    <a:pt x="1528749" y="2162049"/>
                    <a:pt x="1541725" y="2149073"/>
                    <a:pt x="1559895" y="2149073"/>
                  </a:cubicBezTo>
                  <a:close/>
                  <a:moveTo>
                    <a:pt x="1004460" y="2141288"/>
                  </a:moveTo>
                  <a:cubicBezTo>
                    <a:pt x="1017436" y="2141288"/>
                    <a:pt x="1030415" y="2151670"/>
                    <a:pt x="1030415" y="2167243"/>
                  </a:cubicBezTo>
                  <a:cubicBezTo>
                    <a:pt x="1030415" y="2180219"/>
                    <a:pt x="1020033" y="2193198"/>
                    <a:pt x="1004460" y="2193198"/>
                  </a:cubicBezTo>
                  <a:cubicBezTo>
                    <a:pt x="991481" y="2193198"/>
                    <a:pt x="978505" y="2180219"/>
                    <a:pt x="978505" y="2167243"/>
                  </a:cubicBezTo>
                  <a:cubicBezTo>
                    <a:pt x="978505" y="2154264"/>
                    <a:pt x="988887" y="2141288"/>
                    <a:pt x="1004460" y="2141288"/>
                  </a:cubicBezTo>
                  <a:close/>
                  <a:moveTo>
                    <a:pt x="604750" y="2107544"/>
                  </a:moveTo>
                  <a:cubicBezTo>
                    <a:pt x="620323" y="2107544"/>
                    <a:pt x="633302" y="2120520"/>
                    <a:pt x="633302" y="2136093"/>
                  </a:cubicBezTo>
                  <a:cubicBezTo>
                    <a:pt x="633302" y="2151666"/>
                    <a:pt x="620323" y="2164645"/>
                    <a:pt x="604750" y="2164645"/>
                  </a:cubicBezTo>
                  <a:cubicBezTo>
                    <a:pt x="589177" y="2164645"/>
                    <a:pt x="576201" y="2151666"/>
                    <a:pt x="576201" y="2136093"/>
                  </a:cubicBezTo>
                  <a:cubicBezTo>
                    <a:pt x="576201" y="2120520"/>
                    <a:pt x="589177" y="2107544"/>
                    <a:pt x="604750" y="2107544"/>
                  </a:cubicBezTo>
                  <a:close/>
                  <a:moveTo>
                    <a:pt x="1090109" y="2097163"/>
                  </a:moveTo>
                  <a:cubicBezTo>
                    <a:pt x="1097894" y="2097163"/>
                    <a:pt x="1105682" y="2104948"/>
                    <a:pt x="1105682" y="2112736"/>
                  </a:cubicBezTo>
                  <a:cubicBezTo>
                    <a:pt x="1105682" y="2123118"/>
                    <a:pt x="1097894" y="2128309"/>
                    <a:pt x="1090109" y="2128309"/>
                  </a:cubicBezTo>
                  <a:cubicBezTo>
                    <a:pt x="1082321" y="2128309"/>
                    <a:pt x="1074536" y="2120521"/>
                    <a:pt x="1074536" y="2112736"/>
                  </a:cubicBezTo>
                  <a:cubicBezTo>
                    <a:pt x="1074536" y="2104948"/>
                    <a:pt x="1082321" y="2097163"/>
                    <a:pt x="1090109" y="2097163"/>
                  </a:cubicBezTo>
                  <a:close/>
                  <a:moveTo>
                    <a:pt x="443831" y="2073804"/>
                  </a:moveTo>
                  <a:cubicBezTo>
                    <a:pt x="490550" y="2073804"/>
                    <a:pt x="526887" y="2110141"/>
                    <a:pt x="526887" y="2156860"/>
                  </a:cubicBezTo>
                  <a:cubicBezTo>
                    <a:pt x="526887" y="2203579"/>
                    <a:pt x="490550" y="2239916"/>
                    <a:pt x="443831" y="2239916"/>
                  </a:cubicBezTo>
                  <a:cubicBezTo>
                    <a:pt x="397112" y="2239916"/>
                    <a:pt x="360775" y="2203579"/>
                    <a:pt x="360775" y="2156860"/>
                  </a:cubicBezTo>
                  <a:cubicBezTo>
                    <a:pt x="360775" y="2110141"/>
                    <a:pt x="397112" y="2073804"/>
                    <a:pt x="443831" y="2073804"/>
                  </a:cubicBezTo>
                  <a:close/>
                  <a:moveTo>
                    <a:pt x="114201" y="2071208"/>
                  </a:moveTo>
                  <a:cubicBezTo>
                    <a:pt x="176493" y="2071208"/>
                    <a:pt x="228403" y="2123118"/>
                    <a:pt x="228403" y="2185410"/>
                  </a:cubicBezTo>
                  <a:cubicBezTo>
                    <a:pt x="228403" y="2247702"/>
                    <a:pt x="176493" y="2299612"/>
                    <a:pt x="114201" y="2299612"/>
                  </a:cubicBezTo>
                  <a:cubicBezTo>
                    <a:pt x="49313" y="2299612"/>
                    <a:pt x="0" y="2250296"/>
                    <a:pt x="0" y="2185410"/>
                  </a:cubicBezTo>
                  <a:cubicBezTo>
                    <a:pt x="0" y="2123118"/>
                    <a:pt x="51909" y="2071208"/>
                    <a:pt x="114201" y="2071208"/>
                  </a:cubicBezTo>
                  <a:close/>
                  <a:moveTo>
                    <a:pt x="321841" y="2055635"/>
                  </a:moveTo>
                  <a:cubicBezTo>
                    <a:pt x="332223" y="2055635"/>
                    <a:pt x="340011" y="2063420"/>
                    <a:pt x="340011" y="2073802"/>
                  </a:cubicBezTo>
                  <a:cubicBezTo>
                    <a:pt x="340011" y="2084184"/>
                    <a:pt x="332223" y="2091972"/>
                    <a:pt x="321841" y="2091972"/>
                  </a:cubicBezTo>
                  <a:cubicBezTo>
                    <a:pt x="311459" y="2091972"/>
                    <a:pt x="303674" y="2084184"/>
                    <a:pt x="303674" y="2073802"/>
                  </a:cubicBezTo>
                  <a:cubicBezTo>
                    <a:pt x="303674" y="2063420"/>
                    <a:pt x="311459" y="2055635"/>
                    <a:pt x="321841" y="2055635"/>
                  </a:cubicBezTo>
                  <a:close/>
                  <a:moveTo>
                    <a:pt x="921404" y="2050444"/>
                  </a:moveTo>
                  <a:cubicBezTo>
                    <a:pt x="931786" y="2050444"/>
                    <a:pt x="942168" y="2060826"/>
                    <a:pt x="942168" y="2071208"/>
                  </a:cubicBezTo>
                  <a:cubicBezTo>
                    <a:pt x="942168" y="2081590"/>
                    <a:pt x="934380" y="2091972"/>
                    <a:pt x="921404" y="2091972"/>
                  </a:cubicBezTo>
                  <a:cubicBezTo>
                    <a:pt x="911022" y="2091972"/>
                    <a:pt x="900640" y="2084184"/>
                    <a:pt x="900640" y="2071208"/>
                  </a:cubicBezTo>
                  <a:cubicBezTo>
                    <a:pt x="900640" y="2058229"/>
                    <a:pt x="911022" y="2047847"/>
                    <a:pt x="921404" y="2050444"/>
                  </a:cubicBezTo>
                  <a:close/>
                  <a:moveTo>
                    <a:pt x="1671501" y="2040062"/>
                  </a:moveTo>
                  <a:cubicBezTo>
                    <a:pt x="1681883" y="2040062"/>
                    <a:pt x="1689671" y="2047847"/>
                    <a:pt x="1689671" y="2058229"/>
                  </a:cubicBezTo>
                  <a:cubicBezTo>
                    <a:pt x="1689671" y="2066017"/>
                    <a:pt x="1681883" y="2073802"/>
                    <a:pt x="1671501" y="2076399"/>
                  </a:cubicBezTo>
                  <a:cubicBezTo>
                    <a:pt x="1661119" y="2076399"/>
                    <a:pt x="1653334" y="2068611"/>
                    <a:pt x="1653334" y="2058229"/>
                  </a:cubicBezTo>
                  <a:cubicBezTo>
                    <a:pt x="1653334" y="2047847"/>
                    <a:pt x="1661119" y="2040062"/>
                    <a:pt x="1671501" y="2040062"/>
                  </a:cubicBezTo>
                  <a:close/>
                  <a:moveTo>
                    <a:pt x="1775321" y="2029681"/>
                  </a:moveTo>
                  <a:cubicBezTo>
                    <a:pt x="1777918" y="2034871"/>
                    <a:pt x="1780512" y="2040062"/>
                    <a:pt x="1780512" y="2047847"/>
                  </a:cubicBezTo>
                  <a:lnTo>
                    <a:pt x="1788299" y="2032275"/>
                  </a:lnTo>
                  <a:cubicBezTo>
                    <a:pt x="1785703" y="2032275"/>
                    <a:pt x="1780512" y="2032275"/>
                    <a:pt x="1775321" y="2029681"/>
                  </a:cubicBezTo>
                  <a:close/>
                  <a:moveTo>
                    <a:pt x="2247702" y="2003726"/>
                  </a:moveTo>
                  <a:cubicBezTo>
                    <a:pt x="2245108" y="2027083"/>
                    <a:pt x="2226938" y="2045253"/>
                    <a:pt x="2203579" y="2045253"/>
                  </a:cubicBezTo>
                  <a:cubicBezTo>
                    <a:pt x="2180218" y="2045253"/>
                    <a:pt x="2162052" y="2029681"/>
                    <a:pt x="2159455" y="2006320"/>
                  </a:cubicBezTo>
                  <a:cubicBezTo>
                    <a:pt x="2151669" y="2032275"/>
                    <a:pt x="2128308" y="2050444"/>
                    <a:pt x="2099759" y="2050444"/>
                  </a:cubicBezTo>
                  <a:lnTo>
                    <a:pt x="2089377" y="2050444"/>
                  </a:lnTo>
                  <a:cubicBezTo>
                    <a:pt x="2084186" y="2094566"/>
                    <a:pt x="2047850" y="2128309"/>
                    <a:pt x="2001131" y="2128309"/>
                  </a:cubicBezTo>
                  <a:cubicBezTo>
                    <a:pt x="1993343" y="2128309"/>
                    <a:pt x="1988151" y="2128309"/>
                    <a:pt x="1980366" y="2125712"/>
                  </a:cubicBezTo>
                  <a:cubicBezTo>
                    <a:pt x="1969985" y="2138691"/>
                    <a:pt x="1951815" y="2149073"/>
                    <a:pt x="1931050" y="2149073"/>
                  </a:cubicBezTo>
                  <a:lnTo>
                    <a:pt x="1920669" y="2159455"/>
                  </a:lnTo>
                  <a:cubicBezTo>
                    <a:pt x="1923265" y="2156858"/>
                    <a:pt x="1925860" y="2156858"/>
                    <a:pt x="1928456" y="2156858"/>
                  </a:cubicBezTo>
                  <a:cubicBezTo>
                    <a:pt x="1946624" y="2156858"/>
                    <a:pt x="1962196" y="2172432"/>
                    <a:pt x="1962196" y="2190601"/>
                  </a:cubicBezTo>
                  <a:cubicBezTo>
                    <a:pt x="1962196" y="2208768"/>
                    <a:pt x="1946624" y="2224341"/>
                    <a:pt x="1928456" y="2224341"/>
                  </a:cubicBezTo>
                  <a:cubicBezTo>
                    <a:pt x="1910287" y="2224341"/>
                    <a:pt x="1894714" y="2208768"/>
                    <a:pt x="1894714" y="2190601"/>
                  </a:cubicBezTo>
                  <a:cubicBezTo>
                    <a:pt x="1894714" y="2182813"/>
                    <a:pt x="1897310" y="2175028"/>
                    <a:pt x="1902501" y="2169837"/>
                  </a:cubicBezTo>
                  <a:cubicBezTo>
                    <a:pt x="1889523" y="2177622"/>
                    <a:pt x="1876547" y="2180219"/>
                    <a:pt x="1860974" y="2180219"/>
                  </a:cubicBezTo>
                  <a:lnTo>
                    <a:pt x="1853185" y="2180219"/>
                  </a:lnTo>
                  <a:cubicBezTo>
                    <a:pt x="1853185" y="2203577"/>
                    <a:pt x="1840209" y="2221747"/>
                    <a:pt x="1819445" y="2232129"/>
                  </a:cubicBezTo>
                  <a:cubicBezTo>
                    <a:pt x="1827231" y="2239914"/>
                    <a:pt x="1832422" y="2250296"/>
                    <a:pt x="1835019" y="2263275"/>
                  </a:cubicBezTo>
                  <a:cubicBezTo>
                    <a:pt x="1840209" y="2265869"/>
                    <a:pt x="1845400" y="2271060"/>
                    <a:pt x="1847994" y="2276251"/>
                  </a:cubicBezTo>
                  <a:cubicBezTo>
                    <a:pt x="1860974" y="2260679"/>
                    <a:pt x="1876547" y="2250296"/>
                    <a:pt x="1897310" y="2245105"/>
                  </a:cubicBezTo>
                  <a:cubicBezTo>
                    <a:pt x="1905095" y="2239914"/>
                    <a:pt x="1912884" y="2237320"/>
                    <a:pt x="1920669" y="2237320"/>
                  </a:cubicBezTo>
                  <a:cubicBezTo>
                    <a:pt x="1931050" y="2237320"/>
                    <a:pt x="1938839" y="2242511"/>
                    <a:pt x="1946624" y="2247702"/>
                  </a:cubicBezTo>
                  <a:cubicBezTo>
                    <a:pt x="1967388" y="2252893"/>
                    <a:pt x="1985557" y="2268466"/>
                    <a:pt x="1998534" y="2286633"/>
                  </a:cubicBezTo>
                  <a:lnTo>
                    <a:pt x="2003725" y="2281443"/>
                  </a:lnTo>
                  <a:cubicBezTo>
                    <a:pt x="1993343" y="2271060"/>
                    <a:pt x="1988151" y="2258084"/>
                    <a:pt x="1988151" y="2242511"/>
                  </a:cubicBezTo>
                  <a:cubicBezTo>
                    <a:pt x="1988151" y="2211365"/>
                    <a:pt x="2011512" y="2188004"/>
                    <a:pt x="2040061" y="2185410"/>
                  </a:cubicBezTo>
                  <a:cubicBezTo>
                    <a:pt x="2047850" y="2175028"/>
                    <a:pt x="2058231" y="2167240"/>
                    <a:pt x="2071207" y="2162049"/>
                  </a:cubicBezTo>
                  <a:cubicBezTo>
                    <a:pt x="2060826" y="2156858"/>
                    <a:pt x="2053041" y="2149073"/>
                    <a:pt x="2053041" y="2136094"/>
                  </a:cubicBezTo>
                  <a:cubicBezTo>
                    <a:pt x="2053041" y="2123118"/>
                    <a:pt x="2066016" y="2110139"/>
                    <a:pt x="2081590" y="2110139"/>
                  </a:cubicBezTo>
                  <a:cubicBezTo>
                    <a:pt x="2097162" y="2110139"/>
                    <a:pt x="2107545" y="2123118"/>
                    <a:pt x="2104951" y="2136094"/>
                  </a:cubicBezTo>
                  <a:cubicBezTo>
                    <a:pt x="2104951" y="2146477"/>
                    <a:pt x="2099759" y="2154264"/>
                    <a:pt x="2091971" y="2159455"/>
                  </a:cubicBezTo>
                  <a:lnTo>
                    <a:pt x="2094568" y="2159455"/>
                  </a:lnTo>
                  <a:cubicBezTo>
                    <a:pt x="2102353" y="2146477"/>
                    <a:pt x="2112736" y="2138691"/>
                    <a:pt x="2128308" y="2133500"/>
                  </a:cubicBezTo>
                  <a:cubicBezTo>
                    <a:pt x="2120523" y="2125712"/>
                    <a:pt x="2112736" y="2117927"/>
                    <a:pt x="2112736" y="2104948"/>
                  </a:cubicBezTo>
                  <a:cubicBezTo>
                    <a:pt x="2112736" y="2086781"/>
                    <a:pt x="2128308" y="2071208"/>
                    <a:pt x="2146478" y="2071208"/>
                  </a:cubicBezTo>
                  <a:cubicBezTo>
                    <a:pt x="2164646" y="2071208"/>
                    <a:pt x="2180218" y="2086781"/>
                    <a:pt x="2180218" y="2104948"/>
                  </a:cubicBezTo>
                  <a:lnTo>
                    <a:pt x="2180218" y="2107545"/>
                  </a:lnTo>
                  <a:lnTo>
                    <a:pt x="2185409" y="2107545"/>
                  </a:lnTo>
                  <a:cubicBezTo>
                    <a:pt x="2195792" y="2107545"/>
                    <a:pt x="2203579" y="2110139"/>
                    <a:pt x="2211364" y="2115331"/>
                  </a:cubicBezTo>
                  <a:cubicBezTo>
                    <a:pt x="2221747" y="2115331"/>
                    <a:pt x="2229534" y="2120522"/>
                    <a:pt x="2234725" y="2128309"/>
                  </a:cubicBezTo>
                  <a:cubicBezTo>
                    <a:pt x="2237319" y="2120522"/>
                    <a:pt x="2242511" y="2115331"/>
                    <a:pt x="2247702" y="2110139"/>
                  </a:cubicBezTo>
                  <a:cubicBezTo>
                    <a:pt x="2237319" y="2102354"/>
                    <a:pt x="2232128" y="2089376"/>
                    <a:pt x="2232128" y="2073802"/>
                  </a:cubicBezTo>
                  <a:cubicBezTo>
                    <a:pt x="2232128" y="2060826"/>
                    <a:pt x="2237319" y="2050444"/>
                    <a:pt x="2245108" y="2040062"/>
                  </a:cubicBezTo>
                  <a:lnTo>
                    <a:pt x="2245108" y="2029681"/>
                  </a:lnTo>
                  <a:cubicBezTo>
                    <a:pt x="2245108" y="2021892"/>
                    <a:pt x="2247702" y="2011510"/>
                    <a:pt x="2250298" y="2003726"/>
                  </a:cubicBezTo>
                  <a:close/>
                  <a:moveTo>
                    <a:pt x="1466455" y="1975176"/>
                  </a:moveTo>
                  <a:cubicBezTo>
                    <a:pt x="1484625" y="1975176"/>
                    <a:pt x="1500198" y="1990749"/>
                    <a:pt x="1500198" y="2008916"/>
                  </a:cubicBezTo>
                  <a:cubicBezTo>
                    <a:pt x="1500198" y="2027086"/>
                    <a:pt x="1484625" y="2042659"/>
                    <a:pt x="1466455" y="2042659"/>
                  </a:cubicBezTo>
                  <a:cubicBezTo>
                    <a:pt x="1448288" y="2042659"/>
                    <a:pt x="1432715" y="2027086"/>
                    <a:pt x="1432715" y="2008916"/>
                  </a:cubicBezTo>
                  <a:cubicBezTo>
                    <a:pt x="1432715" y="1990749"/>
                    <a:pt x="1448288" y="1975176"/>
                    <a:pt x="1466455" y="1975176"/>
                  </a:cubicBezTo>
                  <a:close/>
                  <a:moveTo>
                    <a:pt x="2172433" y="1951815"/>
                  </a:moveTo>
                  <a:cubicBezTo>
                    <a:pt x="2172433" y="1962197"/>
                    <a:pt x="2172433" y="1967388"/>
                    <a:pt x="2169837" y="1975173"/>
                  </a:cubicBezTo>
                  <a:cubicBezTo>
                    <a:pt x="2172433" y="1969982"/>
                    <a:pt x="2177624" y="1967388"/>
                    <a:pt x="2180218" y="1964791"/>
                  </a:cubicBezTo>
                  <a:cubicBezTo>
                    <a:pt x="2177624" y="1959600"/>
                    <a:pt x="2175027" y="1957006"/>
                    <a:pt x="2172433" y="1951815"/>
                  </a:cubicBezTo>
                  <a:close/>
                  <a:moveTo>
                    <a:pt x="2387859" y="1915478"/>
                  </a:moveTo>
                  <a:cubicBezTo>
                    <a:pt x="2377476" y="1928455"/>
                    <a:pt x="2367094" y="1936242"/>
                    <a:pt x="2351521" y="1938836"/>
                  </a:cubicBezTo>
                  <a:lnTo>
                    <a:pt x="2351521" y="1944027"/>
                  </a:lnTo>
                  <a:cubicBezTo>
                    <a:pt x="2364500" y="1944027"/>
                    <a:pt x="2374883" y="1949219"/>
                    <a:pt x="2385264" y="1954410"/>
                  </a:cubicBezTo>
                  <a:cubicBezTo>
                    <a:pt x="2385264" y="1951815"/>
                    <a:pt x="2387859" y="1951815"/>
                    <a:pt x="2390455" y="1951815"/>
                  </a:cubicBezTo>
                  <a:lnTo>
                    <a:pt x="2390455" y="1941433"/>
                  </a:lnTo>
                  <a:cubicBezTo>
                    <a:pt x="2390455" y="1933645"/>
                    <a:pt x="2390455" y="1925860"/>
                    <a:pt x="2393049" y="1918072"/>
                  </a:cubicBezTo>
                  <a:cubicBezTo>
                    <a:pt x="2390455" y="1915478"/>
                    <a:pt x="2390455" y="1915478"/>
                    <a:pt x="2387859" y="1915478"/>
                  </a:cubicBezTo>
                  <a:close/>
                  <a:moveTo>
                    <a:pt x="942168" y="1915477"/>
                  </a:moveTo>
                  <a:cubicBezTo>
                    <a:pt x="955144" y="1915477"/>
                    <a:pt x="968123" y="1925859"/>
                    <a:pt x="968123" y="1941432"/>
                  </a:cubicBezTo>
                  <a:cubicBezTo>
                    <a:pt x="968123" y="1954408"/>
                    <a:pt x="957741" y="1967387"/>
                    <a:pt x="942168" y="1967387"/>
                  </a:cubicBezTo>
                  <a:cubicBezTo>
                    <a:pt x="929189" y="1967387"/>
                    <a:pt x="916213" y="1957005"/>
                    <a:pt x="916213" y="1941432"/>
                  </a:cubicBezTo>
                  <a:cubicBezTo>
                    <a:pt x="916213" y="1928453"/>
                    <a:pt x="926595" y="1915477"/>
                    <a:pt x="942168" y="1915477"/>
                  </a:cubicBezTo>
                  <a:close/>
                  <a:moveTo>
                    <a:pt x="617729" y="1915477"/>
                  </a:moveTo>
                  <a:cubicBezTo>
                    <a:pt x="641087" y="1915477"/>
                    <a:pt x="659257" y="1933644"/>
                    <a:pt x="659257" y="1957005"/>
                  </a:cubicBezTo>
                  <a:cubicBezTo>
                    <a:pt x="659257" y="1980363"/>
                    <a:pt x="641087" y="1998533"/>
                    <a:pt x="617729" y="1998533"/>
                  </a:cubicBezTo>
                  <a:cubicBezTo>
                    <a:pt x="594368" y="1998533"/>
                    <a:pt x="576201" y="1980363"/>
                    <a:pt x="576201" y="1957005"/>
                  </a:cubicBezTo>
                  <a:cubicBezTo>
                    <a:pt x="576201" y="1933644"/>
                    <a:pt x="594368" y="1915477"/>
                    <a:pt x="617729" y="1915477"/>
                  </a:cubicBezTo>
                  <a:close/>
                  <a:moveTo>
                    <a:pt x="1539130" y="1912884"/>
                  </a:moveTo>
                  <a:cubicBezTo>
                    <a:pt x="1559894" y="1912884"/>
                    <a:pt x="1578064" y="1931051"/>
                    <a:pt x="1578064" y="1951815"/>
                  </a:cubicBezTo>
                  <a:cubicBezTo>
                    <a:pt x="1578064" y="1972579"/>
                    <a:pt x="1559894" y="1990749"/>
                    <a:pt x="1539130" y="1990749"/>
                  </a:cubicBezTo>
                  <a:cubicBezTo>
                    <a:pt x="1518366" y="1990749"/>
                    <a:pt x="1500199" y="1972579"/>
                    <a:pt x="1500199" y="1951815"/>
                  </a:cubicBezTo>
                  <a:cubicBezTo>
                    <a:pt x="1500199" y="1931051"/>
                    <a:pt x="1518366" y="1912884"/>
                    <a:pt x="1539130" y="1912884"/>
                  </a:cubicBezTo>
                  <a:close/>
                  <a:moveTo>
                    <a:pt x="1889523" y="1873950"/>
                  </a:moveTo>
                  <a:cubicBezTo>
                    <a:pt x="1886929" y="1873950"/>
                    <a:pt x="1884332" y="1876544"/>
                    <a:pt x="1881738" y="1876544"/>
                  </a:cubicBezTo>
                  <a:cubicBezTo>
                    <a:pt x="1873949" y="1897309"/>
                    <a:pt x="1855783" y="1910287"/>
                    <a:pt x="1832422" y="1910287"/>
                  </a:cubicBezTo>
                  <a:lnTo>
                    <a:pt x="1827231" y="1910287"/>
                  </a:lnTo>
                  <a:cubicBezTo>
                    <a:pt x="1842804" y="1920670"/>
                    <a:pt x="1855783" y="1938836"/>
                    <a:pt x="1858377" y="1959600"/>
                  </a:cubicBezTo>
                  <a:cubicBezTo>
                    <a:pt x="1871355" y="1933645"/>
                    <a:pt x="1889523" y="1915478"/>
                    <a:pt x="1915478" y="1902499"/>
                  </a:cubicBezTo>
                  <a:cubicBezTo>
                    <a:pt x="1905095" y="1894714"/>
                    <a:pt x="1894714" y="1886926"/>
                    <a:pt x="1889523" y="1873950"/>
                  </a:cubicBezTo>
                  <a:close/>
                  <a:moveTo>
                    <a:pt x="1383402" y="1816849"/>
                  </a:moveTo>
                  <a:cubicBezTo>
                    <a:pt x="1404166" y="1816849"/>
                    <a:pt x="1424930" y="1824634"/>
                    <a:pt x="1437906" y="1840207"/>
                  </a:cubicBezTo>
                  <a:cubicBezTo>
                    <a:pt x="1466458" y="1847995"/>
                    <a:pt x="1487222" y="1873950"/>
                    <a:pt x="1487222" y="1905096"/>
                  </a:cubicBezTo>
                  <a:cubicBezTo>
                    <a:pt x="1487222" y="1944027"/>
                    <a:pt x="1456076" y="1972579"/>
                    <a:pt x="1419739" y="1972579"/>
                  </a:cubicBezTo>
                  <a:cubicBezTo>
                    <a:pt x="1411951" y="1972579"/>
                    <a:pt x="1404166" y="1969982"/>
                    <a:pt x="1396378" y="1967388"/>
                  </a:cubicBezTo>
                  <a:cubicBezTo>
                    <a:pt x="1391187" y="1967388"/>
                    <a:pt x="1388593" y="1967388"/>
                    <a:pt x="1385996" y="1967388"/>
                  </a:cubicBezTo>
                  <a:cubicBezTo>
                    <a:pt x="1388593" y="1969982"/>
                    <a:pt x="1388593" y="1975173"/>
                    <a:pt x="1388593" y="1980364"/>
                  </a:cubicBezTo>
                  <a:cubicBezTo>
                    <a:pt x="1388593" y="2003725"/>
                    <a:pt x="1370423" y="2021892"/>
                    <a:pt x="1347065" y="2021892"/>
                  </a:cubicBezTo>
                  <a:cubicBezTo>
                    <a:pt x="1323705" y="2021892"/>
                    <a:pt x="1305538" y="2003725"/>
                    <a:pt x="1305538" y="1980364"/>
                  </a:cubicBezTo>
                  <a:cubicBezTo>
                    <a:pt x="1305538" y="1964791"/>
                    <a:pt x="1315920" y="1951815"/>
                    <a:pt x="1328896" y="1944027"/>
                  </a:cubicBezTo>
                  <a:cubicBezTo>
                    <a:pt x="1315920" y="1931051"/>
                    <a:pt x="1308132" y="1912881"/>
                    <a:pt x="1308132" y="1892117"/>
                  </a:cubicBezTo>
                  <a:cubicBezTo>
                    <a:pt x="1308132" y="1850589"/>
                    <a:pt x="1341874" y="1816849"/>
                    <a:pt x="1383402" y="1816849"/>
                  </a:cubicBezTo>
                  <a:close/>
                  <a:moveTo>
                    <a:pt x="1121255" y="1811658"/>
                  </a:moveTo>
                  <a:cubicBezTo>
                    <a:pt x="1162783" y="1811658"/>
                    <a:pt x="1196526" y="1845398"/>
                    <a:pt x="1196526" y="1886926"/>
                  </a:cubicBezTo>
                  <a:cubicBezTo>
                    <a:pt x="1196526" y="1928454"/>
                    <a:pt x="1162783" y="1962196"/>
                    <a:pt x="1121255" y="1962196"/>
                  </a:cubicBezTo>
                  <a:cubicBezTo>
                    <a:pt x="1118661" y="1962196"/>
                    <a:pt x="1113470" y="1962196"/>
                    <a:pt x="1110873" y="1962196"/>
                  </a:cubicBezTo>
                  <a:cubicBezTo>
                    <a:pt x="1110873" y="1964790"/>
                    <a:pt x="1113470" y="1969981"/>
                    <a:pt x="1113470" y="1975172"/>
                  </a:cubicBezTo>
                  <a:cubicBezTo>
                    <a:pt x="1113470" y="1990745"/>
                    <a:pt x="1100491" y="2003724"/>
                    <a:pt x="1084918" y="2003724"/>
                  </a:cubicBezTo>
                  <a:cubicBezTo>
                    <a:pt x="1069345" y="2003724"/>
                    <a:pt x="1056369" y="1990745"/>
                    <a:pt x="1056369" y="1975172"/>
                  </a:cubicBezTo>
                  <a:cubicBezTo>
                    <a:pt x="1056369" y="1962196"/>
                    <a:pt x="1064154" y="1949217"/>
                    <a:pt x="1077133" y="1946623"/>
                  </a:cubicBezTo>
                  <a:cubicBezTo>
                    <a:pt x="1058963" y="1933645"/>
                    <a:pt x="1045987" y="1912881"/>
                    <a:pt x="1045987" y="1886926"/>
                  </a:cubicBezTo>
                  <a:cubicBezTo>
                    <a:pt x="1045987" y="1845398"/>
                    <a:pt x="1079727" y="1811658"/>
                    <a:pt x="1121255" y="1811658"/>
                  </a:cubicBezTo>
                  <a:close/>
                  <a:moveTo>
                    <a:pt x="238786" y="1806467"/>
                  </a:moveTo>
                  <a:cubicBezTo>
                    <a:pt x="256953" y="1806467"/>
                    <a:pt x="269932" y="1822040"/>
                    <a:pt x="269932" y="1837613"/>
                  </a:cubicBezTo>
                  <a:cubicBezTo>
                    <a:pt x="269932" y="1855780"/>
                    <a:pt x="254359" y="1868759"/>
                    <a:pt x="238786" y="1868759"/>
                  </a:cubicBezTo>
                  <a:cubicBezTo>
                    <a:pt x="223213" y="1868759"/>
                    <a:pt x="210234" y="1855780"/>
                    <a:pt x="207640" y="1837613"/>
                  </a:cubicBezTo>
                  <a:cubicBezTo>
                    <a:pt x="207640" y="1819443"/>
                    <a:pt x="223213" y="1806467"/>
                    <a:pt x="238786" y="1806467"/>
                  </a:cubicBezTo>
                  <a:close/>
                  <a:moveTo>
                    <a:pt x="2053041" y="1790894"/>
                  </a:moveTo>
                  <a:cubicBezTo>
                    <a:pt x="2060826" y="1790894"/>
                    <a:pt x="2068614" y="1796085"/>
                    <a:pt x="2068614" y="1803870"/>
                  </a:cubicBezTo>
                  <a:cubicBezTo>
                    <a:pt x="2068614" y="1811658"/>
                    <a:pt x="2063423" y="1816849"/>
                    <a:pt x="2055635" y="1816849"/>
                  </a:cubicBezTo>
                  <a:cubicBezTo>
                    <a:pt x="2047850" y="1816849"/>
                    <a:pt x="2042659" y="1811658"/>
                    <a:pt x="2042659" y="1803870"/>
                  </a:cubicBezTo>
                  <a:cubicBezTo>
                    <a:pt x="2042659" y="1796085"/>
                    <a:pt x="2047850" y="1790894"/>
                    <a:pt x="2053041" y="1790894"/>
                  </a:cubicBezTo>
                  <a:close/>
                  <a:moveTo>
                    <a:pt x="1578063" y="1720817"/>
                  </a:moveTo>
                  <a:cubicBezTo>
                    <a:pt x="1585851" y="1720817"/>
                    <a:pt x="1593636" y="1728602"/>
                    <a:pt x="1596233" y="1738984"/>
                  </a:cubicBezTo>
                  <a:cubicBezTo>
                    <a:pt x="1596233" y="1749366"/>
                    <a:pt x="1588445" y="1757154"/>
                    <a:pt x="1578063" y="1757154"/>
                  </a:cubicBezTo>
                  <a:cubicBezTo>
                    <a:pt x="1567681" y="1757154"/>
                    <a:pt x="1559896" y="1749366"/>
                    <a:pt x="1559896" y="1738984"/>
                  </a:cubicBezTo>
                  <a:cubicBezTo>
                    <a:pt x="1559896" y="1728602"/>
                    <a:pt x="1567681" y="1720817"/>
                    <a:pt x="1578063" y="1720817"/>
                  </a:cubicBezTo>
                  <a:close/>
                  <a:moveTo>
                    <a:pt x="1160186" y="1645546"/>
                  </a:moveTo>
                  <a:cubicBezTo>
                    <a:pt x="1175955" y="1645546"/>
                    <a:pt x="1188738" y="1658329"/>
                    <a:pt x="1188738" y="1674095"/>
                  </a:cubicBezTo>
                  <a:cubicBezTo>
                    <a:pt x="1188738" y="1689864"/>
                    <a:pt x="1175955" y="1702647"/>
                    <a:pt x="1160186" y="1702647"/>
                  </a:cubicBezTo>
                  <a:cubicBezTo>
                    <a:pt x="1144419" y="1702647"/>
                    <a:pt x="1131637" y="1689864"/>
                    <a:pt x="1131637" y="1674095"/>
                  </a:cubicBezTo>
                  <a:cubicBezTo>
                    <a:pt x="1131637" y="1658329"/>
                    <a:pt x="1144419" y="1645546"/>
                    <a:pt x="1160186" y="1645546"/>
                  </a:cubicBezTo>
                  <a:close/>
                  <a:moveTo>
                    <a:pt x="892850" y="1611806"/>
                  </a:moveTo>
                  <a:cubicBezTo>
                    <a:pt x="931784" y="1611806"/>
                    <a:pt x="965524" y="1642952"/>
                    <a:pt x="965524" y="1684480"/>
                  </a:cubicBezTo>
                  <a:cubicBezTo>
                    <a:pt x="965524" y="1692265"/>
                    <a:pt x="965524" y="1697456"/>
                    <a:pt x="962930" y="1702647"/>
                  </a:cubicBezTo>
                  <a:cubicBezTo>
                    <a:pt x="1007052" y="1710435"/>
                    <a:pt x="1040795" y="1746772"/>
                    <a:pt x="1040795" y="1793491"/>
                  </a:cubicBezTo>
                  <a:cubicBezTo>
                    <a:pt x="1040795" y="1845401"/>
                    <a:pt x="999267" y="1886929"/>
                    <a:pt x="947357" y="1886929"/>
                  </a:cubicBezTo>
                  <a:cubicBezTo>
                    <a:pt x="911020" y="1886929"/>
                    <a:pt x="879874" y="1866165"/>
                    <a:pt x="864301" y="1835019"/>
                  </a:cubicBezTo>
                  <a:cubicBezTo>
                    <a:pt x="859110" y="1837613"/>
                    <a:pt x="851322" y="1840210"/>
                    <a:pt x="846132" y="1840210"/>
                  </a:cubicBezTo>
                  <a:cubicBezTo>
                    <a:pt x="822773" y="1840210"/>
                    <a:pt x="804604" y="1822040"/>
                    <a:pt x="809795" y="1798682"/>
                  </a:cubicBezTo>
                  <a:cubicBezTo>
                    <a:pt x="809795" y="1775321"/>
                    <a:pt x="827964" y="1757154"/>
                    <a:pt x="851322" y="1757154"/>
                  </a:cubicBezTo>
                  <a:cubicBezTo>
                    <a:pt x="856513" y="1757154"/>
                    <a:pt x="859110" y="1757154"/>
                    <a:pt x="864301" y="1759748"/>
                  </a:cubicBezTo>
                  <a:cubicBezTo>
                    <a:pt x="864301" y="1757154"/>
                    <a:pt x="866895" y="1754557"/>
                    <a:pt x="866895" y="1751963"/>
                  </a:cubicBezTo>
                  <a:cubicBezTo>
                    <a:pt x="838346" y="1741581"/>
                    <a:pt x="820177" y="1715626"/>
                    <a:pt x="820177" y="1684480"/>
                  </a:cubicBezTo>
                  <a:cubicBezTo>
                    <a:pt x="820177" y="1645546"/>
                    <a:pt x="851322" y="1611806"/>
                    <a:pt x="892850" y="1611806"/>
                  </a:cubicBezTo>
                  <a:close/>
                  <a:moveTo>
                    <a:pt x="1988152" y="1601424"/>
                  </a:moveTo>
                  <a:cubicBezTo>
                    <a:pt x="2008916" y="1601424"/>
                    <a:pt x="2024489" y="1616997"/>
                    <a:pt x="2024489" y="1637761"/>
                  </a:cubicBezTo>
                  <a:cubicBezTo>
                    <a:pt x="2024489" y="1658525"/>
                    <a:pt x="2008916" y="1674098"/>
                    <a:pt x="1988152" y="1674098"/>
                  </a:cubicBezTo>
                  <a:cubicBezTo>
                    <a:pt x="1967388" y="1674098"/>
                    <a:pt x="1951815" y="1658525"/>
                    <a:pt x="1951815" y="1637761"/>
                  </a:cubicBezTo>
                  <a:cubicBezTo>
                    <a:pt x="1951815" y="1619591"/>
                    <a:pt x="1969982" y="1601424"/>
                    <a:pt x="1988152" y="1601424"/>
                  </a:cubicBezTo>
                  <a:close/>
                  <a:moveTo>
                    <a:pt x="2642217" y="1541726"/>
                  </a:moveTo>
                  <a:cubicBezTo>
                    <a:pt x="2642217" y="1544320"/>
                    <a:pt x="2639623" y="1546917"/>
                    <a:pt x="2637026" y="1546917"/>
                  </a:cubicBezTo>
                  <a:cubicBezTo>
                    <a:pt x="2639623" y="1549511"/>
                    <a:pt x="2639623" y="1549511"/>
                    <a:pt x="2642217" y="1549511"/>
                  </a:cubicBezTo>
                  <a:close/>
                  <a:moveTo>
                    <a:pt x="1526153" y="1518368"/>
                  </a:moveTo>
                  <a:cubicBezTo>
                    <a:pt x="1559893" y="1518368"/>
                    <a:pt x="1588445" y="1544323"/>
                    <a:pt x="1588445" y="1580660"/>
                  </a:cubicBezTo>
                  <a:cubicBezTo>
                    <a:pt x="1588445" y="1614400"/>
                    <a:pt x="1562490" y="1642952"/>
                    <a:pt x="1526153" y="1642952"/>
                  </a:cubicBezTo>
                  <a:cubicBezTo>
                    <a:pt x="1492410" y="1642952"/>
                    <a:pt x="1463861" y="1616997"/>
                    <a:pt x="1463861" y="1580660"/>
                  </a:cubicBezTo>
                  <a:cubicBezTo>
                    <a:pt x="1463861" y="1546917"/>
                    <a:pt x="1492410" y="1518368"/>
                    <a:pt x="1526153" y="1518368"/>
                  </a:cubicBezTo>
                  <a:close/>
                  <a:moveTo>
                    <a:pt x="1370423" y="1497604"/>
                  </a:moveTo>
                  <a:cubicBezTo>
                    <a:pt x="1393781" y="1497604"/>
                    <a:pt x="1411951" y="1515771"/>
                    <a:pt x="1411951" y="1539132"/>
                  </a:cubicBezTo>
                  <a:cubicBezTo>
                    <a:pt x="1411951" y="1562490"/>
                    <a:pt x="1393781" y="1580660"/>
                    <a:pt x="1370423" y="1580660"/>
                  </a:cubicBezTo>
                  <a:cubicBezTo>
                    <a:pt x="1357444" y="1580660"/>
                    <a:pt x="1344468" y="1572872"/>
                    <a:pt x="1336680" y="1562490"/>
                  </a:cubicBezTo>
                  <a:cubicBezTo>
                    <a:pt x="1331489" y="1565087"/>
                    <a:pt x="1326298" y="1567681"/>
                    <a:pt x="1321107" y="1567681"/>
                  </a:cubicBezTo>
                  <a:cubicBezTo>
                    <a:pt x="1308131" y="1567681"/>
                    <a:pt x="1297749" y="1557299"/>
                    <a:pt x="1297749" y="1544323"/>
                  </a:cubicBezTo>
                  <a:cubicBezTo>
                    <a:pt x="1297749" y="1531344"/>
                    <a:pt x="1308131" y="1520962"/>
                    <a:pt x="1321107" y="1520962"/>
                  </a:cubicBezTo>
                  <a:cubicBezTo>
                    <a:pt x="1323704" y="1520962"/>
                    <a:pt x="1326298" y="1520962"/>
                    <a:pt x="1328895" y="1526153"/>
                  </a:cubicBezTo>
                  <a:cubicBezTo>
                    <a:pt x="1336680" y="1510580"/>
                    <a:pt x="1352253" y="1497604"/>
                    <a:pt x="1370423" y="1497604"/>
                  </a:cubicBezTo>
                  <a:close/>
                  <a:moveTo>
                    <a:pt x="1941433" y="1497603"/>
                  </a:moveTo>
                  <a:cubicBezTo>
                    <a:pt x="1941433" y="1500197"/>
                    <a:pt x="1941433" y="1502794"/>
                    <a:pt x="1941433" y="1505388"/>
                  </a:cubicBezTo>
                  <a:cubicBezTo>
                    <a:pt x="1941433" y="1502794"/>
                    <a:pt x="1944030" y="1497603"/>
                    <a:pt x="1944030" y="1497603"/>
                  </a:cubicBezTo>
                  <a:cubicBezTo>
                    <a:pt x="1941433" y="1497603"/>
                    <a:pt x="1941433" y="1497603"/>
                    <a:pt x="1941433" y="1497603"/>
                  </a:cubicBezTo>
                  <a:close/>
                  <a:moveTo>
                    <a:pt x="1227670" y="1489816"/>
                  </a:moveTo>
                  <a:cubicBezTo>
                    <a:pt x="1240572" y="1489816"/>
                    <a:pt x="1251031" y="1500274"/>
                    <a:pt x="1251031" y="1513174"/>
                  </a:cubicBezTo>
                  <a:cubicBezTo>
                    <a:pt x="1251031" y="1526077"/>
                    <a:pt x="1240572" y="1536535"/>
                    <a:pt x="1227670" y="1536535"/>
                  </a:cubicBezTo>
                  <a:cubicBezTo>
                    <a:pt x="1214770" y="1536535"/>
                    <a:pt x="1204312" y="1526077"/>
                    <a:pt x="1204312" y="1513174"/>
                  </a:cubicBezTo>
                  <a:cubicBezTo>
                    <a:pt x="1204312" y="1500274"/>
                    <a:pt x="1214770" y="1489816"/>
                    <a:pt x="1227670" y="1489816"/>
                  </a:cubicBezTo>
                  <a:close/>
                  <a:moveTo>
                    <a:pt x="1629973" y="1432715"/>
                  </a:moveTo>
                  <a:cubicBezTo>
                    <a:pt x="1642952" y="1432715"/>
                    <a:pt x="1653334" y="1443097"/>
                    <a:pt x="1653334" y="1456073"/>
                  </a:cubicBezTo>
                  <a:cubicBezTo>
                    <a:pt x="1653334" y="1469052"/>
                    <a:pt x="1642952" y="1479434"/>
                    <a:pt x="1629973" y="1479434"/>
                  </a:cubicBezTo>
                  <a:cubicBezTo>
                    <a:pt x="1619591" y="1479434"/>
                    <a:pt x="1609209" y="1469052"/>
                    <a:pt x="1606615" y="1456073"/>
                  </a:cubicBezTo>
                  <a:cubicBezTo>
                    <a:pt x="1606615" y="1443097"/>
                    <a:pt x="1616997" y="1432715"/>
                    <a:pt x="1629973" y="1432715"/>
                  </a:cubicBezTo>
                  <a:close/>
                  <a:moveTo>
                    <a:pt x="1832422" y="1383401"/>
                  </a:moveTo>
                  <a:cubicBezTo>
                    <a:pt x="1845401" y="1383401"/>
                    <a:pt x="1855783" y="1393783"/>
                    <a:pt x="1855783" y="1406759"/>
                  </a:cubicBezTo>
                  <a:cubicBezTo>
                    <a:pt x="1855783" y="1419738"/>
                    <a:pt x="1845401" y="1430120"/>
                    <a:pt x="1832422" y="1430120"/>
                  </a:cubicBezTo>
                  <a:cubicBezTo>
                    <a:pt x="1819446" y="1430120"/>
                    <a:pt x="1809064" y="1419738"/>
                    <a:pt x="1809064" y="1406759"/>
                  </a:cubicBezTo>
                  <a:cubicBezTo>
                    <a:pt x="1809064" y="1396377"/>
                    <a:pt x="1816849" y="1385995"/>
                    <a:pt x="1832422" y="1383401"/>
                  </a:cubicBezTo>
                  <a:close/>
                  <a:moveTo>
                    <a:pt x="2665578" y="1367827"/>
                  </a:moveTo>
                  <a:cubicBezTo>
                    <a:pt x="2662981" y="1370424"/>
                    <a:pt x="2662981" y="1373018"/>
                    <a:pt x="2660387" y="1375614"/>
                  </a:cubicBezTo>
                  <a:lnTo>
                    <a:pt x="2665578" y="1375614"/>
                  </a:lnTo>
                  <a:close/>
                  <a:moveTo>
                    <a:pt x="2473511" y="1352253"/>
                  </a:moveTo>
                  <a:cubicBezTo>
                    <a:pt x="2463130" y="1357444"/>
                    <a:pt x="2455341" y="1362635"/>
                    <a:pt x="2444959" y="1365233"/>
                  </a:cubicBezTo>
                  <a:cubicBezTo>
                    <a:pt x="2447556" y="1367827"/>
                    <a:pt x="2450150" y="1367827"/>
                    <a:pt x="2452747" y="1370424"/>
                  </a:cubicBezTo>
                  <a:lnTo>
                    <a:pt x="2457939" y="1370424"/>
                  </a:lnTo>
                  <a:cubicBezTo>
                    <a:pt x="2460532" y="1370424"/>
                    <a:pt x="2463130" y="1373018"/>
                    <a:pt x="2465724" y="1373018"/>
                  </a:cubicBezTo>
                  <a:cubicBezTo>
                    <a:pt x="2465724" y="1367827"/>
                    <a:pt x="2468320" y="1362635"/>
                    <a:pt x="2476105" y="1357444"/>
                  </a:cubicBezTo>
                  <a:cubicBezTo>
                    <a:pt x="2473511" y="1357444"/>
                    <a:pt x="2473511" y="1354850"/>
                    <a:pt x="2473511" y="1352253"/>
                  </a:cubicBezTo>
                  <a:close/>
                  <a:moveTo>
                    <a:pt x="955144" y="1282176"/>
                  </a:moveTo>
                  <a:cubicBezTo>
                    <a:pt x="999266" y="1282176"/>
                    <a:pt x="1033009" y="1315916"/>
                    <a:pt x="1033009" y="1360041"/>
                  </a:cubicBezTo>
                  <a:cubicBezTo>
                    <a:pt x="1033009" y="1404163"/>
                    <a:pt x="996672" y="1437906"/>
                    <a:pt x="955144" y="1437906"/>
                  </a:cubicBezTo>
                  <a:cubicBezTo>
                    <a:pt x="911019" y="1437906"/>
                    <a:pt x="877279" y="1404163"/>
                    <a:pt x="877279" y="1360041"/>
                  </a:cubicBezTo>
                  <a:cubicBezTo>
                    <a:pt x="877279" y="1315916"/>
                    <a:pt x="913616" y="1282176"/>
                    <a:pt x="955144" y="1282176"/>
                  </a:cubicBezTo>
                  <a:close/>
                  <a:moveTo>
                    <a:pt x="1998534" y="1274390"/>
                  </a:moveTo>
                  <a:cubicBezTo>
                    <a:pt x="2019298" y="1274390"/>
                    <a:pt x="2037468" y="1292557"/>
                    <a:pt x="2037468" y="1313321"/>
                  </a:cubicBezTo>
                  <a:cubicBezTo>
                    <a:pt x="2037468" y="1323703"/>
                    <a:pt x="2034871" y="1331491"/>
                    <a:pt x="2029680" y="1336682"/>
                  </a:cubicBezTo>
                  <a:cubicBezTo>
                    <a:pt x="2053041" y="1354849"/>
                    <a:pt x="2068614" y="1380804"/>
                    <a:pt x="2066017" y="1414547"/>
                  </a:cubicBezTo>
                  <a:cubicBezTo>
                    <a:pt x="2066017" y="1414547"/>
                    <a:pt x="2066017" y="1417141"/>
                    <a:pt x="2066017" y="1417141"/>
                  </a:cubicBezTo>
                  <a:cubicBezTo>
                    <a:pt x="2084187" y="1422332"/>
                    <a:pt x="2099760" y="1432714"/>
                    <a:pt x="2112736" y="1445693"/>
                  </a:cubicBezTo>
                  <a:cubicBezTo>
                    <a:pt x="2107545" y="1435311"/>
                    <a:pt x="2104951" y="1424929"/>
                    <a:pt x="2104951" y="1414547"/>
                  </a:cubicBezTo>
                  <a:cubicBezTo>
                    <a:pt x="2104951" y="1380804"/>
                    <a:pt x="2130906" y="1354849"/>
                    <a:pt x="2164646" y="1354849"/>
                  </a:cubicBezTo>
                  <a:cubicBezTo>
                    <a:pt x="2185410" y="1354849"/>
                    <a:pt x="2203580" y="1365231"/>
                    <a:pt x="2213962" y="1380804"/>
                  </a:cubicBezTo>
                  <a:cubicBezTo>
                    <a:pt x="2219153" y="1370422"/>
                    <a:pt x="2229535" y="1365231"/>
                    <a:pt x="2239917" y="1365231"/>
                  </a:cubicBezTo>
                  <a:cubicBezTo>
                    <a:pt x="2258084" y="1365231"/>
                    <a:pt x="2271063" y="1378210"/>
                    <a:pt x="2271063" y="1396377"/>
                  </a:cubicBezTo>
                  <a:cubicBezTo>
                    <a:pt x="2271063" y="1414547"/>
                    <a:pt x="2258084" y="1427523"/>
                    <a:pt x="2239917" y="1427523"/>
                  </a:cubicBezTo>
                  <a:cubicBezTo>
                    <a:pt x="2234726" y="1427523"/>
                    <a:pt x="2229535" y="1424929"/>
                    <a:pt x="2224344" y="1422332"/>
                  </a:cubicBezTo>
                  <a:cubicBezTo>
                    <a:pt x="2219153" y="1450884"/>
                    <a:pt x="2195792" y="1474242"/>
                    <a:pt x="2164646" y="1474242"/>
                  </a:cubicBezTo>
                  <a:cubicBezTo>
                    <a:pt x="2149073" y="1474242"/>
                    <a:pt x="2133500" y="1466457"/>
                    <a:pt x="2123118" y="1456075"/>
                  </a:cubicBezTo>
                  <a:cubicBezTo>
                    <a:pt x="2133500" y="1471648"/>
                    <a:pt x="2138691" y="1489815"/>
                    <a:pt x="2138691" y="1510579"/>
                  </a:cubicBezTo>
                  <a:cubicBezTo>
                    <a:pt x="2138691" y="1565086"/>
                    <a:pt x="2094569" y="1609208"/>
                    <a:pt x="2040062" y="1609208"/>
                  </a:cubicBezTo>
                  <a:cubicBezTo>
                    <a:pt x="1985558" y="1609208"/>
                    <a:pt x="1941433" y="1565086"/>
                    <a:pt x="1941433" y="1510579"/>
                  </a:cubicBezTo>
                  <a:cubicBezTo>
                    <a:pt x="1938839" y="1533940"/>
                    <a:pt x="1918075" y="1552107"/>
                    <a:pt x="1894714" y="1552107"/>
                  </a:cubicBezTo>
                  <a:cubicBezTo>
                    <a:pt x="1866165" y="1552107"/>
                    <a:pt x="1845401" y="1531343"/>
                    <a:pt x="1845401" y="1502794"/>
                  </a:cubicBezTo>
                  <a:cubicBezTo>
                    <a:pt x="1845401" y="1474242"/>
                    <a:pt x="1868759" y="1453478"/>
                    <a:pt x="1894714" y="1453478"/>
                  </a:cubicBezTo>
                  <a:cubicBezTo>
                    <a:pt x="1897311" y="1453478"/>
                    <a:pt x="1897311" y="1453478"/>
                    <a:pt x="1899905" y="1453478"/>
                  </a:cubicBezTo>
                  <a:cubicBezTo>
                    <a:pt x="1892120" y="1440502"/>
                    <a:pt x="1886929" y="1424929"/>
                    <a:pt x="1886929" y="1409356"/>
                  </a:cubicBezTo>
                  <a:cubicBezTo>
                    <a:pt x="1886929" y="1365231"/>
                    <a:pt x="1918075" y="1328894"/>
                    <a:pt x="1959603" y="1321109"/>
                  </a:cubicBezTo>
                  <a:cubicBezTo>
                    <a:pt x="1959603" y="1318512"/>
                    <a:pt x="1959603" y="1315918"/>
                    <a:pt x="1959603" y="1313321"/>
                  </a:cubicBezTo>
                  <a:cubicBezTo>
                    <a:pt x="1959603" y="1292557"/>
                    <a:pt x="1977770" y="1274390"/>
                    <a:pt x="1998534" y="1274390"/>
                  </a:cubicBezTo>
                  <a:close/>
                  <a:moveTo>
                    <a:pt x="1305537" y="1232863"/>
                  </a:moveTo>
                  <a:cubicBezTo>
                    <a:pt x="1313322" y="1232863"/>
                    <a:pt x="1321110" y="1240648"/>
                    <a:pt x="1321110" y="1248436"/>
                  </a:cubicBezTo>
                  <a:cubicBezTo>
                    <a:pt x="1321110" y="1256221"/>
                    <a:pt x="1313322" y="1264009"/>
                    <a:pt x="1305537" y="1264009"/>
                  </a:cubicBezTo>
                  <a:cubicBezTo>
                    <a:pt x="1295155" y="1264009"/>
                    <a:pt x="1289964" y="1258818"/>
                    <a:pt x="1289964" y="1248436"/>
                  </a:cubicBezTo>
                  <a:cubicBezTo>
                    <a:pt x="1289964" y="1240648"/>
                    <a:pt x="1297749" y="1232863"/>
                    <a:pt x="1305537" y="1232863"/>
                  </a:cubicBezTo>
                  <a:close/>
                  <a:moveTo>
                    <a:pt x="1881735" y="1212099"/>
                  </a:moveTo>
                  <a:cubicBezTo>
                    <a:pt x="1905096" y="1212099"/>
                    <a:pt x="1923263" y="1230266"/>
                    <a:pt x="1920669" y="1251030"/>
                  </a:cubicBezTo>
                  <a:cubicBezTo>
                    <a:pt x="1920669" y="1271794"/>
                    <a:pt x="1902499" y="1289964"/>
                    <a:pt x="1881735" y="1289964"/>
                  </a:cubicBezTo>
                  <a:cubicBezTo>
                    <a:pt x="1860971" y="1289964"/>
                    <a:pt x="1842804" y="1271794"/>
                    <a:pt x="1842804" y="1251030"/>
                  </a:cubicBezTo>
                  <a:cubicBezTo>
                    <a:pt x="1842804" y="1230266"/>
                    <a:pt x="1860971" y="1212099"/>
                    <a:pt x="1881735" y="1212099"/>
                  </a:cubicBezTo>
                  <a:close/>
                  <a:moveTo>
                    <a:pt x="1746768" y="1206908"/>
                  </a:moveTo>
                  <a:cubicBezTo>
                    <a:pt x="1790893" y="1206908"/>
                    <a:pt x="1829824" y="1243245"/>
                    <a:pt x="1829824" y="1289964"/>
                  </a:cubicBezTo>
                  <a:cubicBezTo>
                    <a:pt x="1829824" y="1321110"/>
                    <a:pt x="1811657" y="1347065"/>
                    <a:pt x="1785702" y="1362638"/>
                  </a:cubicBezTo>
                  <a:cubicBezTo>
                    <a:pt x="1777914" y="1393784"/>
                    <a:pt x="1751959" y="1417142"/>
                    <a:pt x="1718219" y="1417142"/>
                  </a:cubicBezTo>
                  <a:cubicBezTo>
                    <a:pt x="1713029" y="1419739"/>
                    <a:pt x="1707838" y="1422333"/>
                    <a:pt x="1702647" y="1422333"/>
                  </a:cubicBezTo>
                  <a:cubicBezTo>
                    <a:pt x="1687074" y="1422333"/>
                    <a:pt x="1674095" y="1411951"/>
                    <a:pt x="1668904" y="1398975"/>
                  </a:cubicBezTo>
                  <a:cubicBezTo>
                    <a:pt x="1655928" y="1383402"/>
                    <a:pt x="1645546" y="1365232"/>
                    <a:pt x="1645546" y="1344468"/>
                  </a:cubicBezTo>
                  <a:cubicBezTo>
                    <a:pt x="1645546" y="1326301"/>
                    <a:pt x="1653331" y="1310728"/>
                    <a:pt x="1663713" y="1297749"/>
                  </a:cubicBezTo>
                  <a:cubicBezTo>
                    <a:pt x="1663713" y="1295155"/>
                    <a:pt x="1663713" y="1292558"/>
                    <a:pt x="1663713" y="1289964"/>
                  </a:cubicBezTo>
                  <a:cubicBezTo>
                    <a:pt x="1663713" y="1243245"/>
                    <a:pt x="1702647" y="1206908"/>
                    <a:pt x="1746768" y="1206908"/>
                  </a:cubicBezTo>
                  <a:close/>
                  <a:moveTo>
                    <a:pt x="2190601" y="1196527"/>
                  </a:moveTo>
                  <a:cubicBezTo>
                    <a:pt x="2203577" y="1196527"/>
                    <a:pt x="2213959" y="1201719"/>
                    <a:pt x="2221747" y="1209501"/>
                  </a:cubicBezTo>
                  <a:cubicBezTo>
                    <a:pt x="2226938" y="1206907"/>
                    <a:pt x="2232129" y="1206907"/>
                    <a:pt x="2237320" y="1206907"/>
                  </a:cubicBezTo>
                  <a:cubicBezTo>
                    <a:pt x="2273657" y="1206907"/>
                    <a:pt x="2302206" y="1235456"/>
                    <a:pt x="2302206" y="1271793"/>
                  </a:cubicBezTo>
                  <a:cubicBezTo>
                    <a:pt x="2302206" y="1308130"/>
                    <a:pt x="2273657" y="1336682"/>
                    <a:pt x="2237320" y="1336682"/>
                  </a:cubicBezTo>
                  <a:cubicBezTo>
                    <a:pt x="2203577" y="1336682"/>
                    <a:pt x="2175028" y="1308130"/>
                    <a:pt x="2172431" y="1274387"/>
                  </a:cubicBezTo>
                  <a:cubicBezTo>
                    <a:pt x="2159455" y="1266602"/>
                    <a:pt x="2149073" y="1253623"/>
                    <a:pt x="2149073" y="1235456"/>
                  </a:cubicBezTo>
                  <a:cubicBezTo>
                    <a:pt x="2149073" y="1212098"/>
                    <a:pt x="2169837" y="1193934"/>
                    <a:pt x="2190601" y="1196527"/>
                  </a:cubicBezTo>
                  <a:close/>
                  <a:moveTo>
                    <a:pt x="2551376" y="1180952"/>
                  </a:moveTo>
                  <a:cubicBezTo>
                    <a:pt x="2546186" y="1191333"/>
                    <a:pt x="2533206" y="1199122"/>
                    <a:pt x="2520230" y="1199122"/>
                  </a:cubicBezTo>
                  <a:cubicBezTo>
                    <a:pt x="2509848" y="1199122"/>
                    <a:pt x="2502060" y="1196524"/>
                    <a:pt x="2496870" y="1191333"/>
                  </a:cubicBezTo>
                  <a:cubicBezTo>
                    <a:pt x="2491679" y="1209502"/>
                    <a:pt x="2481296" y="1225076"/>
                    <a:pt x="2463130" y="1232861"/>
                  </a:cubicBezTo>
                  <a:cubicBezTo>
                    <a:pt x="2486487" y="1245839"/>
                    <a:pt x="2502060" y="1269197"/>
                    <a:pt x="2502060" y="1297749"/>
                  </a:cubicBezTo>
                  <a:lnTo>
                    <a:pt x="2502060" y="1302940"/>
                  </a:lnTo>
                  <a:lnTo>
                    <a:pt x="2504657" y="1300343"/>
                  </a:lnTo>
                  <a:cubicBezTo>
                    <a:pt x="2502060" y="1295153"/>
                    <a:pt x="2502060" y="1292558"/>
                    <a:pt x="2502060" y="1287368"/>
                  </a:cubicBezTo>
                  <a:cubicBezTo>
                    <a:pt x="2502060" y="1261412"/>
                    <a:pt x="2522825" y="1238052"/>
                    <a:pt x="2551376" y="1238052"/>
                  </a:cubicBezTo>
                  <a:lnTo>
                    <a:pt x="2553970" y="1238052"/>
                  </a:lnTo>
                  <a:cubicBezTo>
                    <a:pt x="2556567" y="1222478"/>
                    <a:pt x="2561758" y="1209502"/>
                    <a:pt x="2572141" y="1199122"/>
                  </a:cubicBezTo>
                  <a:lnTo>
                    <a:pt x="2579926" y="1191333"/>
                  </a:lnTo>
                  <a:cubicBezTo>
                    <a:pt x="2574735" y="1188739"/>
                    <a:pt x="2569543" y="1186142"/>
                    <a:pt x="2566949" y="1180952"/>
                  </a:cubicBezTo>
                  <a:lnTo>
                    <a:pt x="2561758" y="1180952"/>
                  </a:lnTo>
                  <a:close/>
                  <a:moveTo>
                    <a:pt x="498335" y="1178366"/>
                  </a:moveTo>
                  <a:cubicBezTo>
                    <a:pt x="513908" y="1178366"/>
                    <a:pt x="526887" y="1191343"/>
                    <a:pt x="526887" y="1206905"/>
                  </a:cubicBezTo>
                  <a:cubicBezTo>
                    <a:pt x="526887" y="1222478"/>
                    <a:pt x="513908" y="1235457"/>
                    <a:pt x="498335" y="1235457"/>
                  </a:cubicBezTo>
                  <a:cubicBezTo>
                    <a:pt x="482762" y="1235457"/>
                    <a:pt x="469786" y="1222478"/>
                    <a:pt x="469786" y="1206905"/>
                  </a:cubicBezTo>
                  <a:cubicBezTo>
                    <a:pt x="469786" y="1191343"/>
                    <a:pt x="482762" y="1178366"/>
                    <a:pt x="498335" y="1178366"/>
                  </a:cubicBezTo>
                  <a:close/>
                  <a:moveTo>
                    <a:pt x="1801276" y="1175771"/>
                  </a:moveTo>
                  <a:cubicBezTo>
                    <a:pt x="1811658" y="1175771"/>
                    <a:pt x="1816849" y="1183557"/>
                    <a:pt x="1816849" y="1191345"/>
                  </a:cubicBezTo>
                  <a:cubicBezTo>
                    <a:pt x="1816849" y="1201727"/>
                    <a:pt x="1809061" y="1206908"/>
                    <a:pt x="1801276" y="1206908"/>
                  </a:cubicBezTo>
                  <a:cubicBezTo>
                    <a:pt x="1790894" y="1206908"/>
                    <a:pt x="1785703" y="1199130"/>
                    <a:pt x="1785703" y="1191345"/>
                  </a:cubicBezTo>
                  <a:cubicBezTo>
                    <a:pt x="1785703" y="1183557"/>
                    <a:pt x="1790894" y="1178366"/>
                    <a:pt x="1801276" y="1175771"/>
                  </a:cubicBezTo>
                  <a:close/>
                  <a:moveTo>
                    <a:pt x="1648141" y="1162795"/>
                  </a:moveTo>
                  <a:cubicBezTo>
                    <a:pt x="1666311" y="1162795"/>
                    <a:pt x="1681884" y="1178367"/>
                    <a:pt x="1681884" y="1196534"/>
                  </a:cubicBezTo>
                  <a:cubicBezTo>
                    <a:pt x="1681884" y="1214693"/>
                    <a:pt x="1666311" y="1230266"/>
                    <a:pt x="1648141" y="1230266"/>
                  </a:cubicBezTo>
                  <a:cubicBezTo>
                    <a:pt x="1627377" y="1230266"/>
                    <a:pt x="1614401" y="1214693"/>
                    <a:pt x="1614401" y="1196534"/>
                  </a:cubicBezTo>
                  <a:cubicBezTo>
                    <a:pt x="1614401" y="1178367"/>
                    <a:pt x="1629974" y="1162795"/>
                    <a:pt x="1648141" y="1162795"/>
                  </a:cubicBezTo>
                  <a:close/>
                  <a:moveTo>
                    <a:pt x="2504657" y="1095302"/>
                  </a:moveTo>
                  <a:cubicBezTo>
                    <a:pt x="2491679" y="1108277"/>
                    <a:pt x="2476105" y="1116066"/>
                    <a:pt x="2457939" y="1118660"/>
                  </a:cubicBezTo>
                  <a:cubicBezTo>
                    <a:pt x="2457939" y="1121257"/>
                    <a:pt x="2457939" y="1123851"/>
                    <a:pt x="2455341" y="1126447"/>
                  </a:cubicBezTo>
                  <a:cubicBezTo>
                    <a:pt x="2463130" y="1129042"/>
                    <a:pt x="2470915" y="1134232"/>
                    <a:pt x="2476105" y="1142021"/>
                  </a:cubicBezTo>
                  <a:cubicBezTo>
                    <a:pt x="2481296" y="1131638"/>
                    <a:pt x="2489085" y="1123851"/>
                    <a:pt x="2496870" y="1121257"/>
                  </a:cubicBezTo>
                  <a:cubicBezTo>
                    <a:pt x="2496870" y="1113468"/>
                    <a:pt x="2499466" y="1103087"/>
                    <a:pt x="2504657" y="1095302"/>
                  </a:cubicBezTo>
                  <a:close/>
                  <a:moveTo>
                    <a:pt x="2120521" y="1082333"/>
                  </a:moveTo>
                  <a:cubicBezTo>
                    <a:pt x="2146476" y="1082333"/>
                    <a:pt x="2164646" y="1103096"/>
                    <a:pt x="2164646" y="1126456"/>
                  </a:cubicBezTo>
                  <a:cubicBezTo>
                    <a:pt x="2164646" y="1149816"/>
                    <a:pt x="2143882" y="1170579"/>
                    <a:pt x="2120521" y="1170579"/>
                  </a:cubicBezTo>
                  <a:cubicBezTo>
                    <a:pt x="2097163" y="1170579"/>
                    <a:pt x="2078993" y="1149816"/>
                    <a:pt x="2076399" y="1126456"/>
                  </a:cubicBezTo>
                  <a:cubicBezTo>
                    <a:pt x="2076399" y="1100500"/>
                    <a:pt x="2097163" y="1082333"/>
                    <a:pt x="2120521" y="1082333"/>
                  </a:cubicBezTo>
                  <a:close/>
                  <a:moveTo>
                    <a:pt x="2356713" y="1071941"/>
                  </a:moveTo>
                  <a:cubicBezTo>
                    <a:pt x="2359309" y="1077131"/>
                    <a:pt x="2359309" y="1079728"/>
                    <a:pt x="2359309" y="1084920"/>
                  </a:cubicBezTo>
                  <a:lnTo>
                    <a:pt x="2359309" y="1090111"/>
                  </a:lnTo>
                  <a:lnTo>
                    <a:pt x="2364500" y="1090111"/>
                  </a:lnTo>
                  <a:lnTo>
                    <a:pt x="2369691" y="1090111"/>
                  </a:lnTo>
                  <a:cubicBezTo>
                    <a:pt x="2364500" y="1084920"/>
                    <a:pt x="2359309" y="1079728"/>
                    <a:pt x="2356713" y="1071941"/>
                  </a:cubicBezTo>
                  <a:close/>
                  <a:moveTo>
                    <a:pt x="1448289" y="1048590"/>
                  </a:moveTo>
                  <a:cubicBezTo>
                    <a:pt x="1482032" y="1048590"/>
                    <a:pt x="1507987" y="1074544"/>
                    <a:pt x="1507987" y="1108285"/>
                  </a:cubicBezTo>
                  <a:cubicBezTo>
                    <a:pt x="1507987" y="1142028"/>
                    <a:pt x="1482032" y="1167984"/>
                    <a:pt x="1448289" y="1167984"/>
                  </a:cubicBezTo>
                  <a:cubicBezTo>
                    <a:pt x="1414549" y="1167984"/>
                    <a:pt x="1388594" y="1142028"/>
                    <a:pt x="1388594" y="1108285"/>
                  </a:cubicBezTo>
                  <a:cubicBezTo>
                    <a:pt x="1388594" y="1074544"/>
                    <a:pt x="1414549" y="1048590"/>
                    <a:pt x="1448289" y="1048590"/>
                  </a:cubicBezTo>
                  <a:close/>
                  <a:moveTo>
                    <a:pt x="2143882" y="1017444"/>
                  </a:moveTo>
                  <a:cubicBezTo>
                    <a:pt x="2162049" y="1017444"/>
                    <a:pt x="2175028" y="1033017"/>
                    <a:pt x="2175028" y="1048590"/>
                  </a:cubicBezTo>
                  <a:cubicBezTo>
                    <a:pt x="2175028" y="1066757"/>
                    <a:pt x="2162049" y="1079736"/>
                    <a:pt x="2143882" y="1079736"/>
                  </a:cubicBezTo>
                  <a:cubicBezTo>
                    <a:pt x="2125712" y="1079736"/>
                    <a:pt x="2112736" y="1066757"/>
                    <a:pt x="2112736" y="1048590"/>
                  </a:cubicBezTo>
                  <a:cubicBezTo>
                    <a:pt x="2112736" y="1030420"/>
                    <a:pt x="2125712" y="1017444"/>
                    <a:pt x="2143882" y="1017444"/>
                  </a:cubicBezTo>
                  <a:close/>
                  <a:moveTo>
                    <a:pt x="2564352" y="999266"/>
                  </a:moveTo>
                  <a:cubicBezTo>
                    <a:pt x="2559161" y="1001863"/>
                    <a:pt x="2553970" y="1004458"/>
                    <a:pt x="2548780" y="1004458"/>
                  </a:cubicBezTo>
                  <a:cubicBezTo>
                    <a:pt x="2543588" y="1004458"/>
                    <a:pt x="2538397" y="1004458"/>
                    <a:pt x="2533206" y="1001863"/>
                  </a:cubicBezTo>
                  <a:cubicBezTo>
                    <a:pt x="2533206" y="1007055"/>
                    <a:pt x="2535803" y="1014840"/>
                    <a:pt x="2535803" y="1022627"/>
                  </a:cubicBezTo>
                  <a:cubicBezTo>
                    <a:pt x="2543588" y="1022627"/>
                    <a:pt x="2551376" y="1030412"/>
                    <a:pt x="2551376" y="1038201"/>
                  </a:cubicBezTo>
                  <a:cubicBezTo>
                    <a:pt x="2551376" y="1040795"/>
                    <a:pt x="2548780" y="1043391"/>
                    <a:pt x="2548780" y="1045986"/>
                  </a:cubicBezTo>
                  <a:cubicBezTo>
                    <a:pt x="2556567" y="1051176"/>
                    <a:pt x="2564352" y="1058964"/>
                    <a:pt x="2564352" y="1069346"/>
                  </a:cubicBezTo>
                  <a:cubicBezTo>
                    <a:pt x="2574735" y="1069346"/>
                    <a:pt x="2579926" y="1071941"/>
                    <a:pt x="2587713" y="1077131"/>
                  </a:cubicBezTo>
                  <a:cubicBezTo>
                    <a:pt x="2592904" y="1069346"/>
                    <a:pt x="2598095" y="1061558"/>
                    <a:pt x="2608477" y="1056367"/>
                  </a:cubicBezTo>
                  <a:cubicBezTo>
                    <a:pt x="2600689" y="1043391"/>
                    <a:pt x="2595498" y="1030412"/>
                    <a:pt x="2595498" y="1017436"/>
                  </a:cubicBezTo>
                  <a:cubicBezTo>
                    <a:pt x="2582522" y="1017436"/>
                    <a:pt x="2569543" y="1009649"/>
                    <a:pt x="2564352" y="999266"/>
                  </a:cubicBezTo>
                  <a:close/>
                  <a:moveTo>
                    <a:pt x="1876544" y="983701"/>
                  </a:moveTo>
                  <a:cubicBezTo>
                    <a:pt x="1905096" y="983701"/>
                    <a:pt x="1931050" y="1009656"/>
                    <a:pt x="1931050" y="1033014"/>
                  </a:cubicBezTo>
                  <a:cubicBezTo>
                    <a:pt x="1931050" y="1043397"/>
                    <a:pt x="1931050" y="1051184"/>
                    <a:pt x="1925859" y="1058970"/>
                  </a:cubicBezTo>
                  <a:cubicBezTo>
                    <a:pt x="1928454" y="1064160"/>
                    <a:pt x="1933645" y="1069352"/>
                    <a:pt x="1936241" y="1077140"/>
                  </a:cubicBezTo>
                  <a:cubicBezTo>
                    <a:pt x="1949217" y="1066758"/>
                    <a:pt x="1964790" y="1058970"/>
                    <a:pt x="1982960" y="1058970"/>
                  </a:cubicBezTo>
                  <a:cubicBezTo>
                    <a:pt x="2021891" y="1058970"/>
                    <a:pt x="2050443" y="1090116"/>
                    <a:pt x="2050443" y="1126453"/>
                  </a:cubicBezTo>
                  <a:cubicBezTo>
                    <a:pt x="2050443" y="1162790"/>
                    <a:pt x="2019297" y="1193936"/>
                    <a:pt x="1982960" y="1193936"/>
                  </a:cubicBezTo>
                  <a:cubicBezTo>
                    <a:pt x="1949217" y="1193936"/>
                    <a:pt x="1923263" y="1167980"/>
                    <a:pt x="1918072" y="1136835"/>
                  </a:cubicBezTo>
                  <a:cubicBezTo>
                    <a:pt x="1910287" y="1142026"/>
                    <a:pt x="1902499" y="1144623"/>
                    <a:pt x="1892117" y="1144623"/>
                  </a:cubicBezTo>
                  <a:cubicBezTo>
                    <a:pt x="1866162" y="1144623"/>
                    <a:pt x="1845398" y="1123859"/>
                    <a:pt x="1845398" y="1097903"/>
                  </a:cubicBezTo>
                  <a:cubicBezTo>
                    <a:pt x="1845398" y="1092713"/>
                    <a:pt x="1845398" y="1090116"/>
                    <a:pt x="1847995" y="1084925"/>
                  </a:cubicBezTo>
                  <a:cubicBezTo>
                    <a:pt x="1832422" y="1074543"/>
                    <a:pt x="1822040" y="1056376"/>
                    <a:pt x="1822040" y="1038206"/>
                  </a:cubicBezTo>
                  <a:cubicBezTo>
                    <a:pt x="1822040" y="1007060"/>
                    <a:pt x="1845398" y="983701"/>
                    <a:pt x="1876544" y="983701"/>
                  </a:cubicBezTo>
                  <a:close/>
                  <a:moveTo>
                    <a:pt x="2146479" y="869498"/>
                  </a:moveTo>
                  <a:cubicBezTo>
                    <a:pt x="2167243" y="869498"/>
                    <a:pt x="2182816" y="885071"/>
                    <a:pt x="2182816" y="905835"/>
                  </a:cubicBezTo>
                  <a:cubicBezTo>
                    <a:pt x="2182816" y="924002"/>
                    <a:pt x="2167243" y="942172"/>
                    <a:pt x="2146479" y="942172"/>
                  </a:cubicBezTo>
                  <a:cubicBezTo>
                    <a:pt x="2125715" y="942172"/>
                    <a:pt x="2110142" y="926599"/>
                    <a:pt x="2110142" y="905835"/>
                  </a:cubicBezTo>
                  <a:cubicBezTo>
                    <a:pt x="2110142" y="885071"/>
                    <a:pt x="2125715" y="869498"/>
                    <a:pt x="2146479" y="869498"/>
                  </a:cubicBezTo>
                  <a:close/>
                  <a:moveTo>
                    <a:pt x="1629973" y="864308"/>
                  </a:moveTo>
                  <a:cubicBezTo>
                    <a:pt x="1663716" y="864308"/>
                    <a:pt x="1689671" y="890263"/>
                    <a:pt x="1689671" y="924003"/>
                  </a:cubicBezTo>
                  <a:cubicBezTo>
                    <a:pt x="1689671" y="957746"/>
                    <a:pt x="1661119" y="983701"/>
                    <a:pt x="1629973" y="983701"/>
                  </a:cubicBezTo>
                  <a:cubicBezTo>
                    <a:pt x="1598827" y="983701"/>
                    <a:pt x="1570278" y="957746"/>
                    <a:pt x="1570278" y="924003"/>
                  </a:cubicBezTo>
                  <a:cubicBezTo>
                    <a:pt x="1570278" y="890263"/>
                    <a:pt x="1598827" y="864308"/>
                    <a:pt x="1629973" y="864308"/>
                  </a:cubicBezTo>
                  <a:close/>
                  <a:moveTo>
                    <a:pt x="2297015" y="853923"/>
                  </a:moveTo>
                  <a:cubicBezTo>
                    <a:pt x="2315185" y="853923"/>
                    <a:pt x="2330758" y="869497"/>
                    <a:pt x="2330758" y="887664"/>
                  </a:cubicBezTo>
                  <a:cubicBezTo>
                    <a:pt x="2330758" y="905833"/>
                    <a:pt x="2315185" y="921406"/>
                    <a:pt x="2297015" y="921406"/>
                  </a:cubicBezTo>
                  <a:cubicBezTo>
                    <a:pt x="2278848" y="921406"/>
                    <a:pt x="2263275" y="905833"/>
                    <a:pt x="2263275" y="887664"/>
                  </a:cubicBezTo>
                  <a:cubicBezTo>
                    <a:pt x="2263275" y="869497"/>
                    <a:pt x="2278848" y="853923"/>
                    <a:pt x="2297015" y="853923"/>
                  </a:cubicBezTo>
                  <a:close/>
                  <a:moveTo>
                    <a:pt x="2421598" y="827975"/>
                  </a:moveTo>
                  <a:cubicBezTo>
                    <a:pt x="2439768" y="827975"/>
                    <a:pt x="2455341" y="843549"/>
                    <a:pt x="2455341" y="861715"/>
                  </a:cubicBezTo>
                  <a:cubicBezTo>
                    <a:pt x="2455341" y="879885"/>
                    <a:pt x="2439768" y="895459"/>
                    <a:pt x="2421598" y="895459"/>
                  </a:cubicBezTo>
                  <a:cubicBezTo>
                    <a:pt x="2403431" y="895459"/>
                    <a:pt x="2387858" y="879885"/>
                    <a:pt x="2387858" y="861715"/>
                  </a:cubicBezTo>
                  <a:cubicBezTo>
                    <a:pt x="2387858" y="843549"/>
                    <a:pt x="2403431" y="827975"/>
                    <a:pt x="2421598" y="827975"/>
                  </a:cubicBezTo>
                  <a:close/>
                  <a:moveTo>
                    <a:pt x="1954408" y="814987"/>
                  </a:moveTo>
                  <a:cubicBezTo>
                    <a:pt x="1990745" y="814987"/>
                    <a:pt x="2019297" y="843539"/>
                    <a:pt x="2019297" y="879876"/>
                  </a:cubicBezTo>
                  <a:cubicBezTo>
                    <a:pt x="2019297" y="916213"/>
                    <a:pt x="1990745" y="944762"/>
                    <a:pt x="1954408" y="944762"/>
                  </a:cubicBezTo>
                  <a:cubicBezTo>
                    <a:pt x="1918071" y="944762"/>
                    <a:pt x="1889522" y="916213"/>
                    <a:pt x="1889522" y="879876"/>
                  </a:cubicBezTo>
                  <a:cubicBezTo>
                    <a:pt x="1889522" y="843539"/>
                    <a:pt x="1918071" y="812393"/>
                    <a:pt x="1954408" y="814987"/>
                  </a:cubicBezTo>
                  <a:close/>
                  <a:moveTo>
                    <a:pt x="2582522" y="812390"/>
                  </a:moveTo>
                  <a:cubicBezTo>
                    <a:pt x="2582522" y="812390"/>
                    <a:pt x="2579926" y="812390"/>
                    <a:pt x="2579926" y="814988"/>
                  </a:cubicBezTo>
                  <a:cubicBezTo>
                    <a:pt x="2582522" y="817581"/>
                    <a:pt x="2582522" y="820179"/>
                    <a:pt x="2585116" y="825370"/>
                  </a:cubicBezTo>
                  <a:cubicBezTo>
                    <a:pt x="2587713" y="825370"/>
                    <a:pt x="2590307" y="822773"/>
                    <a:pt x="2592904" y="822773"/>
                  </a:cubicBezTo>
                  <a:cubicBezTo>
                    <a:pt x="2590307" y="820179"/>
                    <a:pt x="2585116" y="817581"/>
                    <a:pt x="2582522" y="812390"/>
                  </a:cubicBezTo>
                  <a:close/>
                  <a:moveTo>
                    <a:pt x="1321107" y="716367"/>
                  </a:moveTo>
                  <a:cubicBezTo>
                    <a:pt x="1331489" y="716367"/>
                    <a:pt x="1339277" y="724153"/>
                    <a:pt x="1339277" y="734536"/>
                  </a:cubicBezTo>
                  <a:cubicBezTo>
                    <a:pt x="1339277" y="744916"/>
                    <a:pt x="1331489" y="752704"/>
                    <a:pt x="1321107" y="752704"/>
                  </a:cubicBezTo>
                  <a:cubicBezTo>
                    <a:pt x="1310725" y="752704"/>
                    <a:pt x="1302940" y="744916"/>
                    <a:pt x="1302940" y="734536"/>
                  </a:cubicBezTo>
                  <a:cubicBezTo>
                    <a:pt x="1302940" y="724153"/>
                    <a:pt x="1310725" y="716367"/>
                    <a:pt x="1321107" y="716367"/>
                  </a:cubicBezTo>
                  <a:close/>
                  <a:moveTo>
                    <a:pt x="2042658" y="690413"/>
                  </a:moveTo>
                  <a:cubicBezTo>
                    <a:pt x="2053040" y="690413"/>
                    <a:pt x="2063422" y="700796"/>
                    <a:pt x="2063422" y="711178"/>
                  </a:cubicBezTo>
                  <a:cubicBezTo>
                    <a:pt x="2063422" y="721560"/>
                    <a:pt x="2053040" y="731942"/>
                    <a:pt x="2042658" y="731942"/>
                  </a:cubicBezTo>
                  <a:cubicBezTo>
                    <a:pt x="2032276" y="731942"/>
                    <a:pt x="2021894" y="724153"/>
                    <a:pt x="2021894" y="711178"/>
                  </a:cubicBezTo>
                  <a:cubicBezTo>
                    <a:pt x="2021894" y="700796"/>
                    <a:pt x="2032276" y="690413"/>
                    <a:pt x="2042658" y="690413"/>
                  </a:cubicBezTo>
                  <a:close/>
                  <a:moveTo>
                    <a:pt x="2486487" y="648876"/>
                  </a:moveTo>
                  <a:cubicBezTo>
                    <a:pt x="2489085" y="654067"/>
                    <a:pt x="2494275" y="656661"/>
                    <a:pt x="2496870" y="661852"/>
                  </a:cubicBezTo>
                  <a:cubicBezTo>
                    <a:pt x="2499466" y="656661"/>
                    <a:pt x="2499466" y="654067"/>
                    <a:pt x="2504657" y="648876"/>
                  </a:cubicBezTo>
                  <a:lnTo>
                    <a:pt x="2494275" y="648876"/>
                  </a:lnTo>
                  <a:close/>
                  <a:moveTo>
                    <a:pt x="2439769" y="620323"/>
                  </a:moveTo>
                  <a:cubicBezTo>
                    <a:pt x="2426792" y="630706"/>
                    <a:pt x="2413814" y="638493"/>
                    <a:pt x="2398240" y="643684"/>
                  </a:cubicBezTo>
                  <a:lnTo>
                    <a:pt x="2398240" y="651469"/>
                  </a:lnTo>
                  <a:lnTo>
                    <a:pt x="2398240" y="659257"/>
                  </a:lnTo>
                  <a:cubicBezTo>
                    <a:pt x="2400837" y="659257"/>
                    <a:pt x="2400837" y="661852"/>
                    <a:pt x="2403431" y="661852"/>
                  </a:cubicBezTo>
                  <a:lnTo>
                    <a:pt x="2406029" y="661852"/>
                  </a:lnTo>
                  <a:cubicBezTo>
                    <a:pt x="2413814" y="661852"/>
                    <a:pt x="2421601" y="664448"/>
                    <a:pt x="2429386" y="669639"/>
                  </a:cubicBezTo>
                  <a:cubicBezTo>
                    <a:pt x="2431983" y="667042"/>
                    <a:pt x="2434577" y="667042"/>
                    <a:pt x="2437175" y="664448"/>
                  </a:cubicBezTo>
                  <a:cubicBezTo>
                    <a:pt x="2442365" y="654067"/>
                    <a:pt x="2452747" y="646278"/>
                    <a:pt x="2468320" y="646278"/>
                  </a:cubicBezTo>
                  <a:cubicBezTo>
                    <a:pt x="2455341" y="641087"/>
                    <a:pt x="2444959" y="630706"/>
                    <a:pt x="2439769" y="620323"/>
                  </a:cubicBezTo>
                  <a:close/>
                  <a:moveTo>
                    <a:pt x="2470915" y="521695"/>
                  </a:moveTo>
                  <a:lnTo>
                    <a:pt x="2470915" y="529482"/>
                  </a:lnTo>
                  <a:lnTo>
                    <a:pt x="2476105" y="524291"/>
                  </a:lnTo>
                  <a:cubicBezTo>
                    <a:pt x="2476105" y="524291"/>
                    <a:pt x="2473511" y="521695"/>
                    <a:pt x="2470915" y="521695"/>
                  </a:cubicBezTo>
                  <a:close/>
                  <a:moveTo>
                    <a:pt x="2138690" y="480177"/>
                  </a:moveTo>
                  <a:cubicBezTo>
                    <a:pt x="2169836" y="480177"/>
                    <a:pt x="2195791" y="506132"/>
                    <a:pt x="2195791" y="537278"/>
                  </a:cubicBezTo>
                  <a:cubicBezTo>
                    <a:pt x="2195791" y="568425"/>
                    <a:pt x="2169836" y="594379"/>
                    <a:pt x="2138690" y="594379"/>
                  </a:cubicBezTo>
                  <a:cubicBezTo>
                    <a:pt x="2107544" y="594379"/>
                    <a:pt x="2081589" y="568425"/>
                    <a:pt x="2081589" y="537278"/>
                  </a:cubicBezTo>
                  <a:cubicBezTo>
                    <a:pt x="2081589" y="506132"/>
                    <a:pt x="2107544" y="480177"/>
                    <a:pt x="2138690" y="480177"/>
                  </a:cubicBezTo>
                  <a:close/>
                  <a:moveTo>
                    <a:pt x="1858377" y="462004"/>
                  </a:moveTo>
                  <a:cubicBezTo>
                    <a:pt x="1912883" y="462004"/>
                    <a:pt x="1954411" y="506126"/>
                    <a:pt x="1954411" y="558036"/>
                  </a:cubicBezTo>
                  <a:cubicBezTo>
                    <a:pt x="1954411" y="612543"/>
                    <a:pt x="1910286" y="654070"/>
                    <a:pt x="1858377" y="654070"/>
                  </a:cubicBezTo>
                  <a:cubicBezTo>
                    <a:pt x="1806467" y="654070"/>
                    <a:pt x="1762345" y="612543"/>
                    <a:pt x="1762345" y="558036"/>
                  </a:cubicBezTo>
                  <a:cubicBezTo>
                    <a:pt x="1762345" y="503532"/>
                    <a:pt x="1806467" y="462004"/>
                    <a:pt x="1858377" y="462004"/>
                  </a:cubicBezTo>
                  <a:close/>
                  <a:moveTo>
                    <a:pt x="3410634" y="304663"/>
                  </a:moveTo>
                  <a:cubicBezTo>
                    <a:pt x="3404887" y="309915"/>
                    <a:pt x="3401055" y="313417"/>
                    <a:pt x="3395471" y="315002"/>
                  </a:cubicBezTo>
                  <a:lnTo>
                    <a:pt x="3398505" y="317498"/>
                  </a:lnTo>
                  <a:lnTo>
                    <a:pt x="3413055" y="310104"/>
                  </a:lnTo>
                  <a:close/>
                  <a:moveTo>
                    <a:pt x="3437191" y="245232"/>
                  </a:moveTo>
                  <a:cubicBezTo>
                    <a:pt x="3436695" y="256232"/>
                    <a:pt x="3436202" y="267232"/>
                    <a:pt x="3432039" y="278068"/>
                  </a:cubicBezTo>
                  <a:cubicBezTo>
                    <a:pt x="3441288" y="276648"/>
                    <a:pt x="3450372" y="278893"/>
                    <a:pt x="3455626" y="284642"/>
                  </a:cubicBezTo>
                  <a:lnTo>
                    <a:pt x="3457544" y="289474"/>
                  </a:lnTo>
                  <a:lnTo>
                    <a:pt x="3483311" y="278673"/>
                  </a:lnTo>
                  <a:lnTo>
                    <a:pt x="3447530" y="260393"/>
                  </a:lnTo>
                  <a:cubicBezTo>
                    <a:pt x="3444029" y="256562"/>
                    <a:pt x="3438777" y="250815"/>
                    <a:pt x="3437191" y="245232"/>
                  </a:cubicBezTo>
                  <a:close/>
                  <a:moveTo>
                    <a:pt x="2354116" y="23367"/>
                  </a:moveTo>
                  <a:cubicBezTo>
                    <a:pt x="2364498" y="23367"/>
                    <a:pt x="2372286" y="31153"/>
                    <a:pt x="2372286" y="41534"/>
                  </a:cubicBezTo>
                  <a:cubicBezTo>
                    <a:pt x="2372286" y="51916"/>
                    <a:pt x="2364498" y="59705"/>
                    <a:pt x="2354116" y="59705"/>
                  </a:cubicBezTo>
                  <a:cubicBezTo>
                    <a:pt x="2343734" y="59705"/>
                    <a:pt x="2335949" y="51916"/>
                    <a:pt x="2335949" y="41534"/>
                  </a:cubicBezTo>
                  <a:cubicBezTo>
                    <a:pt x="2335949" y="31153"/>
                    <a:pt x="2343734" y="23367"/>
                    <a:pt x="2354116" y="23367"/>
                  </a:cubicBezTo>
                  <a:close/>
                  <a:moveTo>
                    <a:pt x="2465724" y="12985"/>
                  </a:moveTo>
                  <a:cubicBezTo>
                    <a:pt x="2476106" y="12985"/>
                    <a:pt x="2486488" y="20771"/>
                    <a:pt x="2486488" y="33750"/>
                  </a:cubicBezTo>
                  <a:cubicBezTo>
                    <a:pt x="2486488" y="44131"/>
                    <a:pt x="2478700" y="54514"/>
                    <a:pt x="2465724" y="54514"/>
                  </a:cubicBezTo>
                  <a:cubicBezTo>
                    <a:pt x="2452745" y="54514"/>
                    <a:pt x="2444960" y="44131"/>
                    <a:pt x="2444960" y="33750"/>
                  </a:cubicBezTo>
                  <a:cubicBezTo>
                    <a:pt x="2444960" y="23367"/>
                    <a:pt x="2455342" y="12985"/>
                    <a:pt x="2465724" y="12985"/>
                  </a:cubicBezTo>
                  <a:close/>
                  <a:moveTo>
                    <a:pt x="2624051" y="0"/>
                  </a:moveTo>
                  <a:cubicBezTo>
                    <a:pt x="2642217" y="0"/>
                    <a:pt x="2657791" y="10382"/>
                    <a:pt x="2662981" y="25955"/>
                  </a:cubicBezTo>
                  <a:cubicBezTo>
                    <a:pt x="2678554" y="25955"/>
                    <a:pt x="2688937" y="36337"/>
                    <a:pt x="2696724" y="49313"/>
                  </a:cubicBezTo>
                  <a:cubicBezTo>
                    <a:pt x="2701915" y="44122"/>
                    <a:pt x="2712297" y="41529"/>
                    <a:pt x="2720082" y="41529"/>
                  </a:cubicBezTo>
                  <a:cubicBezTo>
                    <a:pt x="2743443" y="41529"/>
                    <a:pt x="2761610" y="59695"/>
                    <a:pt x="2761610" y="83056"/>
                  </a:cubicBezTo>
                  <a:cubicBezTo>
                    <a:pt x="2761610" y="93438"/>
                    <a:pt x="2756419" y="103820"/>
                    <a:pt x="2748634" y="111606"/>
                  </a:cubicBezTo>
                  <a:cubicBezTo>
                    <a:pt x="2753825" y="116796"/>
                    <a:pt x="2761610" y="124584"/>
                    <a:pt x="2764206" y="132370"/>
                  </a:cubicBezTo>
                  <a:lnTo>
                    <a:pt x="2774589" y="132370"/>
                  </a:lnTo>
                  <a:cubicBezTo>
                    <a:pt x="2787565" y="132370"/>
                    <a:pt x="2795353" y="134966"/>
                    <a:pt x="2805735" y="140157"/>
                  </a:cubicBezTo>
                  <a:cubicBezTo>
                    <a:pt x="2823903" y="111606"/>
                    <a:pt x="2855048" y="90841"/>
                    <a:pt x="2891385" y="90841"/>
                  </a:cubicBezTo>
                  <a:cubicBezTo>
                    <a:pt x="2932913" y="90841"/>
                    <a:pt x="2969250" y="116796"/>
                    <a:pt x="2982228" y="153134"/>
                  </a:cubicBezTo>
                  <a:cubicBezTo>
                    <a:pt x="3005587" y="160921"/>
                    <a:pt x="3023757" y="179088"/>
                    <a:pt x="3034139" y="199852"/>
                  </a:cubicBezTo>
                  <a:cubicBezTo>
                    <a:pt x="3060094" y="207640"/>
                    <a:pt x="3080858" y="233595"/>
                    <a:pt x="3083452" y="262144"/>
                  </a:cubicBezTo>
                  <a:lnTo>
                    <a:pt x="3085039" y="261711"/>
                  </a:lnTo>
                  <a:lnTo>
                    <a:pt x="3077717" y="241917"/>
                  </a:lnTo>
                  <a:cubicBezTo>
                    <a:pt x="3078191" y="231374"/>
                    <a:pt x="3082791" y="221017"/>
                    <a:pt x="3091413" y="213137"/>
                  </a:cubicBezTo>
                  <a:cubicBezTo>
                    <a:pt x="3108655" y="197380"/>
                    <a:pt x="3134326" y="198536"/>
                    <a:pt x="3150083" y="215778"/>
                  </a:cubicBezTo>
                  <a:cubicBezTo>
                    <a:pt x="3155335" y="221526"/>
                    <a:pt x="3158235" y="228546"/>
                    <a:pt x="3159280" y="235941"/>
                  </a:cubicBezTo>
                  <a:lnTo>
                    <a:pt x="3158084" y="249853"/>
                  </a:lnTo>
                  <a:lnTo>
                    <a:pt x="3184758" y="254845"/>
                  </a:lnTo>
                  <a:lnTo>
                    <a:pt x="3201437" y="265183"/>
                  </a:lnTo>
                  <a:lnTo>
                    <a:pt x="3205472" y="265807"/>
                  </a:lnTo>
                  <a:cubicBezTo>
                    <a:pt x="3220590" y="271769"/>
                    <a:pt x="3234408" y="281117"/>
                    <a:pt x="3245789" y="293572"/>
                  </a:cubicBezTo>
                  <a:cubicBezTo>
                    <a:pt x="3259796" y="308899"/>
                    <a:pt x="3268220" y="325812"/>
                    <a:pt x="3271062" y="344310"/>
                  </a:cubicBezTo>
                  <a:cubicBezTo>
                    <a:pt x="3273144" y="338894"/>
                    <a:pt x="3276976" y="335392"/>
                    <a:pt x="3280808" y="331890"/>
                  </a:cubicBezTo>
                  <a:cubicBezTo>
                    <a:pt x="3292303" y="321385"/>
                    <a:pt x="3309217" y="312959"/>
                    <a:pt x="3324048" y="309952"/>
                  </a:cubicBezTo>
                  <a:lnTo>
                    <a:pt x="3318796" y="304206"/>
                  </a:lnTo>
                  <a:cubicBezTo>
                    <a:pt x="3301287" y="285046"/>
                    <a:pt x="3297023" y="257295"/>
                    <a:pt x="3305347" y="235625"/>
                  </a:cubicBezTo>
                  <a:cubicBezTo>
                    <a:pt x="3290679" y="234964"/>
                    <a:pt x="3274426" y="228721"/>
                    <a:pt x="3263921" y="217225"/>
                  </a:cubicBezTo>
                  <a:cubicBezTo>
                    <a:pt x="3241160" y="192319"/>
                    <a:pt x="3242810" y="155651"/>
                    <a:pt x="3267716" y="132889"/>
                  </a:cubicBezTo>
                  <a:cubicBezTo>
                    <a:pt x="3292624" y="110126"/>
                    <a:pt x="3331043" y="113690"/>
                    <a:pt x="3352054" y="136682"/>
                  </a:cubicBezTo>
                  <a:cubicBezTo>
                    <a:pt x="3366062" y="152009"/>
                    <a:pt x="3370655" y="172425"/>
                    <a:pt x="3364247" y="192347"/>
                  </a:cubicBezTo>
                  <a:cubicBezTo>
                    <a:pt x="3380832" y="191255"/>
                    <a:pt x="3400751" y="197662"/>
                    <a:pt x="3414758" y="212989"/>
                  </a:cubicBezTo>
                  <a:cubicBezTo>
                    <a:pt x="3418260" y="216821"/>
                    <a:pt x="3418095" y="220490"/>
                    <a:pt x="3421597" y="224322"/>
                  </a:cubicBezTo>
                  <a:cubicBezTo>
                    <a:pt x="3417170" y="200238"/>
                    <a:pt x="3425657" y="174900"/>
                    <a:pt x="3444816" y="157391"/>
                  </a:cubicBezTo>
                  <a:cubicBezTo>
                    <a:pt x="3450565" y="152137"/>
                    <a:pt x="3456312" y="146885"/>
                    <a:pt x="3463813" y="143549"/>
                  </a:cubicBezTo>
                  <a:cubicBezTo>
                    <a:pt x="3451060" y="141138"/>
                    <a:pt x="3438473" y="135060"/>
                    <a:pt x="3429719" y="125481"/>
                  </a:cubicBezTo>
                  <a:cubicBezTo>
                    <a:pt x="3408707" y="102489"/>
                    <a:pt x="3410357" y="65821"/>
                    <a:pt x="3433349" y="44809"/>
                  </a:cubicBezTo>
                  <a:cubicBezTo>
                    <a:pt x="3456340" y="23798"/>
                    <a:pt x="3493009" y="25448"/>
                    <a:pt x="3514020" y="48439"/>
                  </a:cubicBezTo>
                  <a:cubicBezTo>
                    <a:pt x="3535032" y="71430"/>
                    <a:pt x="3533382" y="108099"/>
                    <a:pt x="3510390" y="129111"/>
                  </a:cubicBezTo>
                  <a:lnTo>
                    <a:pt x="3502726" y="136115"/>
                  </a:lnTo>
                  <a:cubicBezTo>
                    <a:pt x="3524728" y="137105"/>
                    <a:pt x="3542732" y="145261"/>
                    <a:pt x="3556739" y="160589"/>
                  </a:cubicBezTo>
                  <a:cubicBezTo>
                    <a:pt x="3572499" y="177833"/>
                    <a:pt x="3580593" y="202080"/>
                    <a:pt x="3575936" y="223918"/>
                  </a:cubicBezTo>
                  <a:cubicBezTo>
                    <a:pt x="3581519" y="222332"/>
                    <a:pt x="3587019" y="222579"/>
                    <a:pt x="3592218" y="224420"/>
                  </a:cubicBezTo>
                  <a:lnTo>
                    <a:pt x="3605253" y="233486"/>
                  </a:lnTo>
                  <a:lnTo>
                    <a:pt x="3638818" y="222467"/>
                  </a:lnTo>
                  <a:lnTo>
                    <a:pt x="3679222" y="213284"/>
                  </a:lnTo>
                  <a:lnTo>
                    <a:pt x="3678059" y="210140"/>
                  </a:lnTo>
                  <a:cubicBezTo>
                    <a:pt x="3678533" y="199598"/>
                    <a:pt x="3683133" y="189241"/>
                    <a:pt x="3691754" y="181363"/>
                  </a:cubicBezTo>
                  <a:cubicBezTo>
                    <a:pt x="3708998" y="165603"/>
                    <a:pt x="3734665" y="166758"/>
                    <a:pt x="3750425" y="184003"/>
                  </a:cubicBezTo>
                  <a:lnTo>
                    <a:pt x="3757751" y="198974"/>
                  </a:lnTo>
                  <a:lnTo>
                    <a:pt x="3808565" y="193717"/>
                  </a:lnTo>
                  <a:cubicBezTo>
                    <a:pt x="3881623" y="191809"/>
                    <a:pt x="3934432" y="209030"/>
                    <a:pt x="3955620" y="247305"/>
                  </a:cubicBezTo>
                  <a:cubicBezTo>
                    <a:pt x="4012123" y="349375"/>
                    <a:pt x="3822368" y="562517"/>
                    <a:pt x="3531793" y="723370"/>
                  </a:cubicBezTo>
                  <a:cubicBezTo>
                    <a:pt x="3459149" y="763584"/>
                    <a:pt x="3387080" y="796722"/>
                    <a:pt x="3318958" y="822215"/>
                  </a:cubicBezTo>
                  <a:lnTo>
                    <a:pt x="3240086" y="848106"/>
                  </a:lnTo>
                  <a:lnTo>
                    <a:pt x="2599862" y="4372410"/>
                  </a:lnTo>
                  <a:lnTo>
                    <a:pt x="2694314" y="4443373"/>
                  </a:lnTo>
                  <a:lnTo>
                    <a:pt x="2698789" y="4444290"/>
                  </a:lnTo>
                  <a:cubicBezTo>
                    <a:pt x="2708969" y="4448629"/>
                    <a:pt x="2718134" y="4454874"/>
                    <a:pt x="2725758" y="4462498"/>
                  </a:cubicBezTo>
                  <a:lnTo>
                    <a:pt x="2731814" y="4471546"/>
                  </a:lnTo>
                  <a:lnTo>
                    <a:pt x="2778431" y="4506570"/>
                  </a:lnTo>
                  <a:lnTo>
                    <a:pt x="2758077" y="4510299"/>
                  </a:lnTo>
                  <a:lnTo>
                    <a:pt x="2745838" y="4503002"/>
                  </a:lnTo>
                  <a:lnTo>
                    <a:pt x="2748793" y="4520573"/>
                  </a:lnTo>
                  <a:lnTo>
                    <a:pt x="2743215" y="4547932"/>
                  </a:lnTo>
                  <a:lnTo>
                    <a:pt x="2743757" y="4547308"/>
                  </a:lnTo>
                  <a:cubicBezTo>
                    <a:pt x="2756676" y="4538309"/>
                    <a:pt x="2771766" y="4532401"/>
                    <a:pt x="2787590" y="4530391"/>
                  </a:cubicBezTo>
                  <a:lnTo>
                    <a:pt x="2811538" y="4531444"/>
                  </a:lnTo>
                  <a:lnTo>
                    <a:pt x="2905023" y="4601679"/>
                  </a:lnTo>
                  <a:lnTo>
                    <a:pt x="2895177" y="4612115"/>
                  </a:lnTo>
                  <a:cubicBezTo>
                    <a:pt x="2896043" y="4620275"/>
                    <a:pt x="2896911" y="4628439"/>
                    <a:pt x="2894687" y="4638579"/>
                  </a:cubicBezTo>
                  <a:cubicBezTo>
                    <a:pt x="2901982" y="4629550"/>
                    <a:pt x="2910760" y="4622840"/>
                    <a:pt x="2920320" y="4618626"/>
                  </a:cubicBezTo>
                  <a:lnTo>
                    <a:pt x="2926277" y="4617649"/>
                  </a:lnTo>
                  <a:lnTo>
                    <a:pt x="3121844" y="4764578"/>
                  </a:lnTo>
                  <a:lnTo>
                    <a:pt x="3116317" y="4766906"/>
                  </a:lnTo>
                  <a:lnTo>
                    <a:pt x="3115761" y="4769439"/>
                  </a:lnTo>
                  <a:cubicBezTo>
                    <a:pt x="3115205" y="4771976"/>
                    <a:pt x="3117739" y="4772532"/>
                    <a:pt x="3117183" y="4775066"/>
                  </a:cubicBezTo>
                  <a:cubicBezTo>
                    <a:pt x="3133539" y="4785297"/>
                    <a:pt x="3146110" y="4800677"/>
                    <a:pt x="3153479" y="4818568"/>
                  </a:cubicBezTo>
                  <a:lnTo>
                    <a:pt x="3155388" y="4826339"/>
                  </a:lnTo>
                  <a:lnTo>
                    <a:pt x="3214056" y="4837569"/>
                  </a:lnTo>
                  <a:lnTo>
                    <a:pt x="3213817" y="4806410"/>
                  </a:lnTo>
                  <a:cubicBezTo>
                    <a:pt x="3220529" y="4789529"/>
                    <a:pt x="3235931" y="4778894"/>
                    <a:pt x="3252320" y="4779826"/>
                  </a:cubicBezTo>
                  <a:cubicBezTo>
                    <a:pt x="3258074" y="4765354"/>
                    <a:pt x="3271558" y="4759543"/>
                    <a:pt x="3286494" y="4757101"/>
                  </a:cubicBezTo>
                  <a:cubicBezTo>
                    <a:pt x="3283588" y="4750359"/>
                    <a:pt x="3285014" y="4739754"/>
                    <a:pt x="3287890" y="4732520"/>
                  </a:cubicBezTo>
                  <a:cubicBezTo>
                    <a:pt x="3296522" y="4710813"/>
                    <a:pt x="3320116" y="4700643"/>
                    <a:pt x="3341824" y="4709275"/>
                  </a:cubicBezTo>
                  <a:lnTo>
                    <a:pt x="3355425" y="4723422"/>
                  </a:lnTo>
                  <a:lnTo>
                    <a:pt x="3356251" y="4722506"/>
                  </a:lnTo>
                  <a:cubicBezTo>
                    <a:pt x="3363299" y="4718337"/>
                    <a:pt x="3371397" y="4716474"/>
                    <a:pt x="3379538" y="4717513"/>
                  </a:cubicBezTo>
                  <a:cubicBezTo>
                    <a:pt x="3386293" y="4703481"/>
                    <a:pt x="3400151" y="4698629"/>
                    <a:pt x="3415221" y="4697240"/>
                  </a:cubicBezTo>
                  <a:cubicBezTo>
                    <a:pt x="3412795" y="4690311"/>
                    <a:pt x="3414961" y="4679832"/>
                    <a:pt x="3418337" y="4672817"/>
                  </a:cubicBezTo>
                  <a:cubicBezTo>
                    <a:pt x="3428470" y="4651768"/>
                    <a:pt x="3452718" y="4643278"/>
                    <a:pt x="3473767" y="4653410"/>
                  </a:cubicBezTo>
                  <a:cubicBezTo>
                    <a:pt x="3483123" y="4657913"/>
                    <a:pt x="3490225" y="4667093"/>
                    <a:pt x="3493864" y="4677485"/>
                  </a:cubicBezTo>
                  <a:lnTo>
                    <a:pt x="3497776" y="4676714"/>
                  </a:lnTo>
                  <a:lnTo>
                    <a:pt x="3582551" y="4778649"/>
                  </a:lnTo>
                  <a:lnTo>
                    <a:pt x="3593256" y="4765034"/>
                  </a:lnTo>
                  <a:cubicBezTo>
                    <a:pt x="3602144" y="4757790"/>
                    <a:pt x="3612516" y="4752700"/>
                    <a:pt x="3623517" y="4750794"/>
                  </a:cubicBezTo>
                  <a:cubicBezTo>
                    <a:pt x="3616413" y="4741613"/>
                    <a:pt x="3616238" y="4730008"/>
                    <a:pt x="3621867" y="4718315"/>
                  </a:cubicBezTo>
                  <a:cubicBezTo>
                    <a:pt x="3630872" y="4699606"/>
                    <a:pt x="3651660" y="4692329"/>
                    <a:pt x="3670369" y="4701335"/>
                  </a:cubicBezTo>
                  <a:cubicBezTo>
                    <a:pt x="3689078" y="4710340"/>
                    <a:pt x="3696355" y="4731128"/>
                    <a:pt x="3687350" y="4749837"/>
                  </a:cubicBezTo>
                  <a:cubicBezTo>
                    <a:pt x="3685098" y="4754514"/>
                    <a:pt x="3683973" y="4756851"/>
                    <a:pt x="3679381" y="4760402"/>
                  </a:cubicBezTo>
                  <a:cubicBezTo>
                    <a:pt x="3709872" y="4780839"/>
                    <a:pt x="3722088" y="4821287"/>
                    <a:pt x="3705201" y="4856369"/>
                  </a:cubicBezTo>
                  <a:cubicBezTo>
                    <a:pt x="3702950" y="4861045"/>
                    <a:pt x="3699574" y="4868060"/>
                    <a:pt x="3694983" y="4871611"/>
                  </a:cubicBezTo>
                  <a:cubicBezTo>
                    <a:pt x="3705376" y="4867974"/>
                    <a:pt x="3715768" y="4864334"/>
                    <a:pt x="3727375" y="4864160"/>
                  </a:cubicBezTo>
                  <a:cubicBezTo>
                    <a:pt x="3722612" y="4856106"/>
                    <a:pt x="3721311" y="4846839"/>
                    <a:pt x="3724689" y="4839823"/>
                  </a:cubicBezTo>
                  <a:cubicBezTo>
                    <a:pt x="3731443" y="4825790"/>
                    <a:pt x="3745301" y="4820939"/>
                    <a:pt x="3759333" y="4827693"/>
                  </a:cubicBezTo>
                  <a:cubicBezTo>
                    <a:pt x="3773364" y="4834448"/>
                    <a:pt x="3777090" y="4850645"/>
                    <a:pt x="3771462" y="4862337"/>
                  </a:cubicBezTo>
                  <a:cubicBezTo>
                    <a:pt x="3769210" y="4867015"/>
                    <a:pt x="3764619" y="4870565"/>
                    <a:pt x="3760030" y="4874117"/>
                  </a:cubicBezTo>
                  <a:cubicBezTo>
                    <a:pt x="3767045" y="4877494"/>
                    <a:pt x="3771722" y="4879746"/>
                    <a:pt x="3775273" y="4884337"/>
                  </a:cubicBezTo>
                  <a:cubicBezTo>
                    <a:pt x="3777525" y="4879660"/>
                    <a:pt x="3778565" y="4871518"/>
                    <a:pt x="3780817" y="4866841"/>
                  </a:cubicBezTo>
                  <a:cubicBezTo>
                    <a:pt x="3780728" y="4861036"/>
                    <a:pt x="3780642" y="4855234"/>
                    <a:pt x="3782894" y="4850556"/>
                  </a:cubicBezTo>
                  <a:cubicBezTo>
                    <a:pt x="3786271" y="4843542"/>
                    <a:pt x="3790859" y="4839990"/>
                    <a:pt x="3797788" y="4837564"/>
                  </a:cubicBezTo>
                  <a:cubicBezTo>
                    <a:pt x="3818313" y="4812877"/>
                    <a:pt x="3850777" y="4800419"/>
                    <a:pt x="3882497" y="4803805"/>
                  </a:cubicBezTo>
                  <a:lnTo>
                    <a:pt x="3905557" y="4810352"/>
                  </a:lnTo>
                  <a:lnTo>
                    <a:pt x="3980324" y="4900254"/>
                  </a:lnTo>
                  <a:lnTo>
                    <a:pt x="3968337" y="4908138"/>
                  </a:lnTo>
                  <a:cubicBezTo>
                    <a:pt x="3967298" y="4916278"/>
                    <a:pt x="3966260" y="4924422"/>
                    <a:pt x="3961757" y="4933776"/>
                  </a:cubicBezTo>
                  <a:cubicBezTo>
                    <a:pt x="3970938" y="4926672"/>
                    <a:pt x="3981027" y="4922168"/>
                    <a:pt x="3991300" y="4920272"/>
                  </a:cubicBezTo>
                  <a:lnTo>
                    <a:pt x="3997323" y="4920695"/>
                  </a:lnTo>
                  <a:lnTo>
                    <a:pt x="4153733" y="5108764"/>
                  </a:lnTo>
                  <a:lnTo>
                    <a:pt x="4147819" y="5109755"/>
                  </a:lnTo>
                  <a:lnTo>
                    <a:pt x="4146694" y="5112092"/>
                  </a:lnTo>
                  <a:cubicBezTo>
                    <a:pt x="4145567" y="5114433"/>
                    <a:pt x="4147904" y="5115558"/>
                    <a:pt x="4146779" y="5117895"/>
                  </a:cubicBezTo>
                  <a:cubicBezTo>
                    <a:pt x="4173891" y="5145351"/>
                    <a:pt x="4181518" y="5189349"/>
                    <a:pt x="4163506" y="5226768"/>
                  </a:cubicBezTo>
                  <a:cubicBezTo>
                    <a:pt x="4160129" y="5233783"/>
                    <a:pt x="4156751" y="5240799"/>
                    <a:pt x="4151037" y="5246689"/>
                  </a:cubicBezTo>
                  <a:cubicBezTo>
                    <a:pt x="4149997" y="5254832"/>
                    <a:pt x="4148959" y="5262973"/>
                    <a:pt x="4144456" y="5272327"/>
                  </a:cubicBezTo>
                  <a:cubicBezTo>
                    <a:pt x="4126444" y="5309746"/>
                    <a:pt x="4081406" y="5325514"/>
                    <a:pt x="4043987" y="5307502"/>
                  </a:cubicBezTo>
                  <a:cubicBezTo>
                    <a:pt x="4022941" y="5297371"/>
                    <a:pt x="4007521" y="5275544"/>
                    <a:pt x="4003708" y="5253546"/>
                  </a:cubicBezTo>
                  <a:cubicBezTo>
                    <a:pt x="3986037" y="5236397"/>
                    <a:pt x="3978760" y="5215610"/>
                    <a:pt x="3974947" y="5193613"/>
                  </a:cubicBezTo>
                  <a:lnTo>
                    <a:pt x="3970269" y="5191362"/>
                  </a:lnTo>
                  <a:cubicBezTo>
                    <a:pt x="3963252" y="5187984"/>
                    <a:pt x="3955024" y="5181141"/>
                    <a:pt x="3950261" y="5173087"/>
                  </a:cubicBezTo>
                  <a:lnTo>
                    <a:pt x="3917264" y="5181115"/>
                  </a:lnTo>
                  <a:lnTo>
                    <a:pt x="3971528" y="5246363"/>
                  </a:lnTo>
                  <a:lnTo>
                    <a:pt x="3965614" y="5247354"/>
                  </a:lnTo>
                  <a:lnTo>
                    <a:pt x="3964489" y="5249691"/>
                  </a:lnTo>
                  <a:cubicBezTo>
                    <a:pt x="3963362" y="5252032"/>
                    <a:pt x="3965699" y="5253157"/>
                    <a:pt x="3964574" y="5255494"/>
                  </a:cubicBezTo>
                  <a:cubicBezTo>
                    <a:pt x="3991686" y="5282950"/>
                    <a:pt x="3999313" y="5326948"/>
                    <a:pt x="3981301" y="5364367"/>
                  </a:cubicBezTo>
                  <a:cubicBezTo>
                    <a:pt x="3977924" y="5371382"/>
                    <a:pt x="3974546" y="5378398"/>
                    <a:pt x="3968832" y="5384288"/>
                  </a:cubicBezTo>
                  <a:cubicBezTo>
                    <a:pt x="3967792" y="5392431"/>
                    <a:pt x="3966754" y="5400572"/>
                    <a:pt x="3962251" y="5409926"/>
                  </a:cubicBezTo>
                  <a:cubicBezTo>
                    <a:pt x="3948742" y="5437990"/>
                    <a:pt x="3920031" y="5453876"/>
                    <a:pt x="3890733" y="5452466"/>
                  </a:cubicBezTo>
                  <a:lnTo>
                    <a:pt x="3870615" y="5447348"/>
                  </a:lnTo>
                  <a:lnTo>
                    <a:pt x="3865810" y="5454712"/>
                  </a:lnTo>
                  <a:cubicBezTo>
                    <a:pt x="3845203" y="5475585"/>
                    <a:pt x="3813317" y="5483331"/>
                    <a:pt x="3784375" y="5471822"/>
                  </a:cubicBezTo>
                  <a:cubicBezTo>
                    <a:pt x="3762670" y="5463192"/>
                    <a:pt x="3745758" y="5442499"/>
                    <a:pt x="3740413" y="5420823"/>
                  </a:cubicBezTo>
                  <a:cubicBezTo>
                    <a:pt x="3721583" y="5404955"/>
                    <a:pt x="3712867" y="5384729"/>
                    <a:pt x="3707522" y="5363053"/>
                  </a:cubicBezTo>
                  <a:lnTo>
                    <a:pt x="3702698" y="5361135"/>
                  </a:lnTo>
                  <a:cubicBezTo>
                    <a:pt x="3695462" y="5358258"/>
                    <a:pt x="3686774" y="5352008"/>
                    <a:pt x="3681458" y="5344307"/>
                  </a:cubicBezTo>
                  <a:cubicBezTo>
                    <a:pt x="3655942" y="5359301"/>
                    <a:pt x="3623659" y="5363224"/>
                    <a:pt x="3592304" y="5350755"/>
                  </a:cubicBezTo>
                  <a:lnTo>
                    <a:pt x="3585071" y="5347879"/>
                  </a:lnTo>
                  <a:cubicBezTo>
                    <a:pt x="3585563" y="5353660"/>
                    <a:pt x="3583645" y="5358484"/>
                    <a:pt x="3581727" y="5363308"/>
                  </a:cubicBezTo>
                  <a:cubicBezTo>
                    <a:pt x="3573096" y="5385012"/>
                    <a:pt x="3549500" y="5395184"/>
                    <a:pt x="3527792" y="5386552"/>
                  </a:cubicBezTo>
                  <a:cubicBezTo>
                    <a:pt x="3506088" y="5377921"/>
                    <a:pt x="3495918" y="5354323"/>
                    <a:pt x="3504549" y="5332618"/>
                  </a:cubicBezTo>
                  <a:cubicBezTo>
                    <a:pt x="3510303" y="5318148"/>
                    <a:pt x="3524746" y="5309922"/>
                    <a:pt x="3539683" y="5307484"/>
                  </a:cubicBezTo>
                  <a:cubicBezTo>
                    <a:pt x="3523237" y="5278599"/>
                    <a:pt x="3520275" y="5243903"/>
                    <a:pt x="3532743" y="5212549"/>
                  </a:cubicBezTo>
                  <a:cubicBezTo>
                    <a:pt x="3540415" y="5193255"/>
                    <a:pt x="3551952" y="5178291"/>
                    <a:pt x="3567353" y="5167657"/>
                  </a:cubicBezTo>
                  <a:lnTo>
                    <a:pt x="3554864" y="5164950"/>
                  </a:lnTo>
                  <a:lnTo>
                    <a:pt x="3551336" y="5180442"/>
                  </a:lnTo>
                  <a:cubicBezTo>
                    <a:pt x="3536702" y="5210843"/>
                    <a:pt x="3502058" y="5222972"/>
                    <a:pt x="3471657" y="5208338"/>
                  </a:cubicBezTo>
                  <a:lnTo>
                    <a:pt x="3457652" y="5197568"/>
                  </a:lnTo>
                  <a:lnTo>
                    <a:pt x="3459711" y="5206553"/>
                  </a:lnTo>
                  <a:cubicBezTo>
                    <a:pt x="3460088" y="5214384"/>
                    <a:pt x="3459019" y="5222339"/>
                    <a:pt x="3456142" y="5229574"/>
                  </a:cubicBezTo>
                  <a:cubicBezTo>
                    <a:pt x="3443675" y="5260926"/>
                    <a:pt x="3409967" y="5275454"/>
                    <a:pt x="3378614" y="5262987"/>
                  </a:cubicBezTo>
                  <a:cubicBezTo>
                    <a:pt x="3347259" y="5250518"/>
                    <a:pt x="3333690" y="5214399"/>
                    <a:pt x="3345199" y="5185457"/>
                  </a:cubicBezTo>
                  <a:cubicBezTo>
                    <a:pt x="3352871" y="5166163"/>
                    <a:pt x="3369232" y="5153116"/>
                    <a:pt x="3389953" y="5150182"/>
                  </a:cubicBezTo>
                  <a:cubicBezTo>
                    <a:pt x="3385841" y="5142960"/>
                    <a:pt x="3383051" y="5134170"/>
                    <a:pt x="3382248" y="5124774"/>
                  </a:cubicBezTo>
                  <a:lnTo>
                    <a:pt x="3384800" y="5107200"/>
                  </a:lnTo>
                  <a:lnTo>
                    <a:pt x="3381584" y="5111482"/>
                  </a:lnTo>
                  <a:cubicBezTo>
                    <a:pt x="3369960" y="5121331"/>
                    <a:pt x="3355754" y="5128805"/>
                    <a:pt x="3339363" y="5132804"/>
                  </a:cubicBezTo>
                  <a:lnTo>
                    <a:pt x="3331801" y="5134649"/>
                  </a:lnTo>
                  <a:cubicBezTo>
                    <a:pt x="3335551" y="5139076"/>
                    <a:pt x="3336781" y="5144119"/>
                    <a:pt x="3338012" y="5149163"/>
                  </a:cubicBezTo>
                  <a:cubicBezTo>
                    <a:pt x="3343548" y="5171855"/>
                    <a:pt x="3330205" y="5193814"/>
                    <a:pt x="3307510" y="5199351"/>
                  </a:cubicBezTo>
                  <a:cubicBezTo>
                    <a:pt x="3284817" y="5204887"/>
                    <a:pt x="3262859" y="5191540"/>
                    <a:pt x="3257322" y="5168848"/>
                  </a:cubicBezTo>
                  <a:lnTo>
                    <a:pt x="3258569" y="5151854"/>
                  </a:lnTo>
                  <a:lnTo>
                    <a:pt x="3227050" y="5152440"/>
                  </a:lnTo>
                  <a:cubicBezTo>
                    <a:pt x="3198108" y="5140932"/>
                    <a:pt x="3183580" y="5107223"/>
                    <a:pt x="3195089" y="5078281"/>
                  </a:cubicBezTo>
                  <a:cubicBezTo>
                    <a:pt x="3197966" y="5071046"/>
                    <a:pt x="3202231" y="5064711"/>
                    <a:pt x="3207462" y="5059459"/>
                  </a:cubicBezTo>
                  <a:lnTo>
                    <a:pt x="3211728" y="5056565"/>
                  </a:lnTo>
                  <a:lnTo>
                    <a:pt x="3210759" y="5054641"/>
                  </a:lnTo>
                  <a:cubicBezTo>
                    <a:pt x="3205838" y="5034469"/>
                    <a:pt x="3206575" y="5015588"/>
                    <a:pt x="3212970" y="4997999"/>
                  </a:cubicBezTo>
                  <a:cubicBezTo>
                    <a:pt x="3208542" y="5001749"/>
                    <a:pt x="3203499" y="5002980"/>
                    <a:pt x="3198456" y="5004210"/>
                  </a:cubicBezTo>
                  <a:cubicBezTo>
                    <a:pt x="3183327" y="5007901"/>
                    <a:pt x="3164444" y="5007164"/>
                    <a:pt x="3149993" y="5002677"/>
                  </a:cubicBezTo>
                  <a:lnTo>
                    <a:pt x="3151838" y="5010240"/>
                  </a:lnTo>
                  <a:cubicBezTo>
                    <a:pt x="3157990" y="5035455"/>
                    <a:pt x="3148397" y="5061842"/>
                    <a:pt x="3130685" y="5076849"/>
                  </a:cubicBezTo>
                  <a:cubicBezTo>
                    <a:pt x="3143232" y="5084474"/>
                    <a:pt x="3154487" y="5097759"/>
                    <a:pt x="3158178" y="5112888"/>
                  </a:cubicBezTo>
                  <a:cubicBezTo>
                    <a:pt x="3160177" y="5121082"/>
                    <a:pt x="3160485" y="5129189"/>
                    <a:pt x="3159310" y="5136864"/>
                  </a:cubicBezTo>
                  <a:lnTo>
                    <a:pt x="3158743" y="5138428"/>
                  </a:lnTo>
                  <a:lnTo>
                    <a:pt x="3175530" y="5134831"/>
                  </a:lnTo>
                  <a:cubicBezTo>
                    <a:pt x="3222249" y="5134831"/>
                    <a:pt x="3261183" y="5173762"/>
                    <a:pt x="3258586" y="5217887"/>
                  </a:cubicBezTo>
                  <a:cubicBezTo>
                    <a:pt x="3258586" y="5262009"/>
                    <a:pt x="3222249" y="5298346"/>
                    <a:pt x="3178127" y="5300943"/>
                  </a:cubicBezTo>
                  <a:cubicBezTo>
                    <a:pt x="3193700" y="5308728"/>
                    <a:pt x="3204082" y="5326898"/>
                    <a:pt x="3204082" y="5345065"/>
                  </a:cubicBezTo>
                  <a:cubicBezTo>
                    <a:pt x="3204082" y="5376211"/>
                    <a:pt x="3178127" y="5399572"/>
                    <a:pt x="3149575" y="5399572"/>
                  </a:cubicBezTo>
                  <a:cubicBezTo>
                    <a:pt x="3123620" y="5399572"/>
                    <a:pt x="3102856" y="5383999"/>
                    <a:pt x="3097665" y="5360638"/>
                  </a:cubicBezTo>
                  <a:cubicBezTo>
                    <a:pt x="3097665" y="5355447"/>
                    <a:pt x="3095071" y="5352853"/>
                    <a:pt x="3095071" y="5347662"/>
                  </a:cubicBezTo>
                  <a:cubicBezTo>
                    <a:pt x="3095071" y="5342471"/>
                    <a:pt x="3095071" y="5339874"/>
                    <a:pt x="3097665" y="5337280"/>
                  </a:cubicBezTo>
                  <a:cubicBezTo>
                    <a:pt x="3097665" y="5332089"/>
                    <a:pt x="3100262" y="5326898"/>
                    <a:pt x="3102856" y="5321707"/>
                  </a:cubicBezTo>
                  <a:cubicBezTo>
                    <a:pt x="3102856" y="5321707"/>
                    <a:pt x="3100262" y="5321707"/>
                    <a:pt x="3100262" y="5321707"/>
                  </a:cubicBezTo>
                  <a:cubicBezTo>
                    <a:pt x="3095071" y="5350256"/>
                    <a:pt x="3069116" y="5373617"/>
                    <a:pt x="3037970" y="5373617"/>
                  </a:cubicBezTo>
                  <a:cubicBezTo>
                    <a:pt x="3001633" y="5373617"/>
                    <a:pt x="2973081" y="5345065"/>
                    <a:pt x="2973081" y="5308728"/>
                  </a:cubicBezTo>
                  <a:cubicBezTo>
                    <a:pt x="2973081" y="5306134"/>
                    <a:pt x="2973081" y="5303537"/>
                    <a:pt x="2973081" y="5300943"/>
                  </a:cubicBezTo>
                  <a:cubicBezTo>
                    <a:pt x="2960105" y="5295752"/>
                    <a:pt x="2952317" y="5285370"/>
                    <a:pt x="2947126" y="5272391"/>
                  </a:cubicBezTo>
                  <a:cubicBezTo>
                    <a:pt x="2918577" y="5269797"/>
                    <a:pt x="2897813" y="5243842"/>
                    <a:pt x="2897813" y="5215290"/>
                  </a:cubicBezTo>
                  <a:lnTo>
                    <a:pt x="2908943" y="5181607"/>
                  </a:lnTo>
                  <a:lnTo>
                    <a:pt x="2893565" y="5180658"/>
                  </a:lnTo>
                  <a:cubicBezTo>
                    <a:pt x="2883230" y="5176792"/>
                    <a:pt x="2874062" y="5170012"/>
                    <a:pt x="2867385" y="5161122"/>
                  </a:cubicBezTo>
                  <a:lnTo>
                    <a:pt x="2858674" y="5142730"/>
                  </a:lnTo>
                  <a:lnTo>
                    <a:pt x="2852411" y="5158419"/>
                  </a:lnTo>
                  <a:cubicBezTo>
                    <a:pt x="2860819" y="5172516"/>
                    <a:pt x="2858517" y="5191091"/>
                    <a:pt x="2846657" y="5204852"/>
                  </a:cubicBezTo>
                  <a:cubicBezTo>
                    <a:pt x="2831406" y="5222548"/>
                    <a:pt x="2805784" y="5224450"/>
                    <a:pt x="2788088" y="5209199"/>
                  </a:cubicBezTo>
                  <a:cubicBezTo>
                    <a:pt x="2770394" y="5193950"/>
                    <a:pt x="2768491" y="5168326"/>
                    <a:pt x="2783742" y="5150630"/>
                  </a:cubicBezTo>
                  <a:cubicBezTo>
                    <a:pt x="2787131" y="5146699"/>
                    <a:pt x="2790520" y="5142766"/>
                    <a:pt x="2795875" y="5140529"/>
                  </a:cubicBezTo>
                  <a:cubicBezTo>
                    <a:pt x="2795333" y="5133208"/>
                    <a:pt x="2796483" y="5123922"/>
                    <a:pt x="2803260" y="5116058"/>
                  </a:cubicBezTo>
                  <a:cubicBezTo>
                    <a:pt x="2806649" y="5112126"/>
                    <a:pt x="2808345" y="5110159"/>
                    <a:pt x="2813699" y="5107920"/>
                  </a:cubicBezTo>
                  <a:cubicBezTo>
                    <a:pt x="2809767" y="5104531"/>
                    <a:pt x="2807528" y="5099177"/>
                    <a:pt x="2805292" y="5093821"/>
                  </a:cubicBezTo>
                  <a:cubicBezTo>
                    <a:pt x="2798241" y="5098027"/>
                    <a:pt x="2790920" y="5098570"/>
                    <a:pt x="2783600" y="5099114"/>
                  </a:cubicBezTo>
                  <a:cubicBezTo>
                    <a:pt x="2775838" y="5106130"/>
                    <a:pt x="2765552" y="5110114"/>
                    <a:pt x="2755240" y="5110648"/>
                  </a:cubicBezTo>
                  <a:lnTo>
                    <a:pt x="2754207" y="5110316"/>
                  </a:lnTo>
                  <a:lnTo>
                    <a:pt x="2753966" y="5114164"/>
                  </a:lnTo>
                  <a:cubicBezTo>
                    <a:pt x="2752298" y="5121769"/>
                    <a:pt x="2750629" y="5129375"/>
                    <a:pt x="2746428" y="5136424"/>
                  </a:cubicBezTo>
                  <a:cubicBezTo>
                    <a:pt x="2747293" y="5144587"/>
                    <a:pt x="2748161" y="5152748"/>
                    <a:pt x="2745937" y="5162888"/>
                  </a:cubicBezTo>
                  <a:cubicBezTo>
                    <a:pt x="2739264" y="5193311"/>
                    <a:pt x="2714990" y="5215390"/>
                    <a:pt x="2686157" y="5220775"/>
                  </a:cubicBezTo>
                  <a:lnTo>
                    <a:pt x="2661016" y="5220363"/>
                  </a:lnTo>
                  <a:lnTo>
                    <a:pt x="2653735" y="5233893"/>
                  </a:lnTo>
                  <a:cubicBezTo>
                    <a:pt x="2640180" y="5249622"/>
                    <a:pt x="2622421" y="5258299"/>
                    <a:pt x="2600457" y="5259929"/>
                  </a:cubicBezTo>
                  <a:lnTo>
                    <a:pt x="2608322" y="5266707"/>
                  </a:lnTo>
                  <a:cubicBezTo>
                    <a:pt x="2631915" y="5287040"/>
                    <a:pt x="2634631" y="5323645"/>
                    <a:pt x="2614298" y="5347239"/>
                  </a:cubicBezTo>
                  <a:cubicBezTo>
                    <a:pt x="2593964" y="5370832"/>
                    <a:pt x="2557359" y="5373548"/>
                    <a:pt x="2533766" y="5353215"/>
                  </a:cubicBezTo>
                  <a:cubicBezTo>
                    <a:pt x="2510173" y="5332881"/>
                    <a:pt x="2507457" y="5296276"/>
                    <a:pt x="2527790" y="5272683"/>
                  </a:cubicBezTo>
                  <a:cubicBezTo>
                    <a:pt x="2536261" y="5262853"/>
                    <a:pt x="2548667" y="5256411"/>
                    <a:pt x="2561344" y="5253630"/>
                  </a:cubicBezTo>
                  <a:cubicBezTo>
                    <a:pt x="2553749" y="5250514"/>
                    <a:pt x="2547852" y="5245431"/>
                    <a:pt x="2541952" y="5240347"/>
                  </a:cubicBezTo>
                  <a:cubicBezTo>
                    <a:pt x="2522291" y="5223402"/>
                    <a:pt x="2513071" y="5198322"/>
                    <a:pt x="2516795" y="5174119"/>
                  </a:cubicBezTo>
                  <a:cubicBezTo>
                    <a:pt x="2513406" y="5178052"/>
                    <a:pt x="2513678" y="5181715"/>
                    <a:pt x="2510289" y="5185647"/>
                  </a:cubicBezTo>
                  <a:cubicBezTo>
                    <a:pt x="2496733" y="5201376"/>
                    <a:pt x="2477010" y="5208359"/>
                    <a:pt x="2460400" y="5207750"/>
                  </a:cubicBezTo>
                  <a:cubicBezTo>
                    <a:pt x="2467385" y="5227477"/>
                    <a:pt x="2463388" y="5248018"/>
                    <a:pt x="2449833" y="5263747"/>
                  </a:cubicBezTo>
                  <a:cubicBezTo>
                    <a:pt x="2429499" y="5287340"/>
                    <a:pt x="2391200" y="5292021"/>
                    <a:pt x="2365640" y="5269992"/>
                  </a:cubicBezTo>
                  <a:cubicBezTo>
                    <a:pt x="2340082" y="5247965"/>
                    <a:pt x="2337366" y="5211360"/>
                    <a:pt x="2359392" y="5185802"/>
                  </a:cubicBezTo>
                  <a:cubicBezTo>
                    <a:pt x="2364476" y="5179904"/>
                    <a:pt x="2371033" y="5175276"/>
                    <a:pt x="2378150" y="5171987"/>
                  </a:cubicBezTo>
                  <a:lnTo>
                    <a:pt x="2380231" y="5171443"/>
                  </a:lnTo>
                  <a:lnTo>
                    <a:pt x="2363021" y="5159616"/>
                  </a:lnTo>
                  <a:cubicBezTo>
                    <a:pt x="2357331" y="5150728"/>
                    <a:pt x="2355118" y="5139614"/>
                    <a:pt x="2357621" y="5128206"/>
                  </a:cubicBezTo>
                  <a:cubicBezTo>
                    <a:pt x="2360957" y="5112995"/>
                    <a:pt x="2373878" y="5102541"/>
                    <a:pt x="2388224" y="5097717"/>
                  </a:cubicBezTo>
                  <a:lnTo>
                    <a:pt x="2375666" y="5072429"/>
                  </a:lnTo>
                  <a:lnTo>
                    <a:pt x="2372935" y="5070695"/>
                  </a:lnTo>
                  <a:cubicBezTo>
                    <a:pt x="2369003" y="5067306"/>
                    <a:pt x="2365070" y="5063917"/>
                    <a:pt x="2362832" y="5058563"/>
                  </a:cubicBezTo>
                  <a:cubicBezTo>
                    <a:pt x="2360530" y="5077137"/>
                    <a:pt x="2352601" y="5094288"/>
                    <a:pt x="2339046" y="5110016"/>
                  </a:cubicBezTo>
                  <a:cubicBezTo>
                    <a:pt x="2317018" y="5135576"/>
                    <a:pt x="2284888" y="5149002"/>
                    <a:pt x="2251671" y="5147786"/>
                  </a:cubicBezTo>
                  <a:cubicBezTo>
                    <a:pt x="2256421" y="5162157"/>
                    <a:pt x="2255811" y="5178766"/>
                    <a:pt x="2245645" y="5190562"/>
                  </a:cubicBezTo>
                  <a:cubicBezTo>
                    <a:pt x="2230396" y="5208255"/>
                    <a:pt x="2204770" y="5210158"/>
                    <a:pt x="2187076" y="5194909"/>
                  </a:cubicBezTo>
                  <a:cubicBezTo>
                    <a:pt x="2169380" y="5179658"/>
                    <a:pt x="2167481" y="5154033"/>
                    <a:pt x="2182730" y="5136340"/>
                  </a:cubicBezTo>
                  <a:cubicBezTo>
                    <a:pt x="2186119" y="5132408"/>
                    <a:pt x="2189508" y="5128475"/>
                    <a:pt x="2194861" y="5126237"/>
                  </a:cubicBezTo>
                  <a:lnTo>
                    <a:pt x="2188965" y="5121155"/>
                  </a:lnTo>
                  <a:cubicBezTo>
                    <a:pt x="2163404" y="5099126"/>
                    <a:pt x="2151946" y="5068692"/>
                    <a:pt x="2153433" y="5039134"/>
                  </a:cubicBezTo>
                  <a:cubicBezTo>
                    <a:pt x="2144147" y="5037984"/>
                    <a:pt x="2134587" y="5033173"/>
                    <a:pt x="2128688" y="5028089"/>
                  </a:cubicBezTo>
                  <a:lnTo>
                    <a:pt x="2124756" y="5024700"/>
                  </a:lnTo>
                  <a:cubicBezTo>
                    <a:pt x="2103066" y="5029990"/>
                    <a:pt x="2081103" y="5031620"/>
                    <a:pt x="2058323" y="5022268"/>
                  </a:cubicBezTo>
                  <a:cubicBezTo>
                    <a:pt x="2036633" y="5027558"/>
                    <a:pt x="2010464" y="5022139"/>
                    <a:pt x="1992771" y="5006890"/>
                  </a:cubicBezTo>
                  <a:cubicBezTo>
                    <a:pt x="1977042" y="4993334"/>
                    <a:pt x="1968295" y="4974659"/>
                    <a:pt x="1966869" y="4955441"/>
                  </a:cubicBezTo>
                  <a:lnTo>
                    <a:pt x="1968335" y="4943061"/>
                  </a:lnTo>
                  <a:lnTo>
                    <a:pt x="1936241" y="4949616"/>
                  </a:lnTo>
                  <a:cubicBezTo>
                    <a:pt x="1915478" y="4949616"/>
                    <a:pt x="1897310" y="4944425"/>
                    <a:pt x="1881738" y="4934042"/>
                  </a:cubicBezTo>
                  <a:cubicBezTo>
                    <a:pt x="1871355" y="4936640"/>
                    <a:pt x="1858377" y="4939234"/>
                    <a:pt x="1847994" y="4939234"/>
                  </a:cubicBezTo>
                  <a:cubicBezTo>
                    <a:pt x="1837613" y="4939234"/>
                    <a:pt x="1827231" y="4936640"/>
                    <a:pt x="1816849" y="4934042"/>
                  </a:cubicBezTo>
                  <a:cubicBezTo>
                    <a:pt x="1803873" y="4952212"/>
                    <a:pt x="1785703" y="4962595"/>
                    <a:pt x="1764938" y="4962595"/>
                  </a:cubicBezTo>
                  <a:lnTo>
                    <a:pt x="1757153" y="4962595"/>
                  </a:lnTo>
                  <a:lnTo>
                    <a:pt x="1741581" y="4978167"/>
                  </a:lnTo>
                  <a:cubicBezTo>
                    <a:pt x="1736389" y="5004122"/>
                    <a:pt x="1715626" y="5024887"/>
                    <a:pt x="1689671" y="5027481"/>
                  </a:cubicBezTo>
                  <a:cubicBezTo>
                    <a:pt x="1681883" y="5030078"/>
                    <a:pt x="1674098" y="5032672"/>
                    <a:pt x="1663716" y="5032672"/>
                  </a:cubicBezTo>
                  <a:cubicBezTo>
                    <a:pt x="1650737" y="5032672"/>
                    <a:pt x="1640355" y="5027481"/>
                    <a:pt x="1629972" y="5022290"/>
                  </a:cubicBezTo>
                  <a:cubicBezTo>
                    <a:pt x="1624782" y="5032672"/>
                    <a:pt x="1616997" y="5037863"/>
                    <a:pt x="1606615" y="5037863"/>
                  </a:cubicBezTo>
                  <a:cubicBezTo>
                    <a:pt x="1596232" y="5037863"/>
                    <a:pt x="1588445" y="5030078"/>
                    <a:pt x="1583254" y="5022290"/>
                  </a:cubicBezTo>
                  <a:cubicBezTo>
                    <a:pt x="1580660" y="5022290"/>
                    <a:pt x="1575468" y="5019696"/>
                    <a:pt x="1572872" y="5017098"/>
                  </a:cubicBezTo>
                  <a:cubicBezTo>
                    <a:pt x="1570277" y="5019696"/>
                    <a:pt x="1567681" y="5022290"/>
                    <a:pt x="1562490" y="5022290"/>
                  </a:cubicBezTo>
                  <a:cubicBezTo>
                    <a:pt x="1554705" y="5022290"/>
                    <a:pt x="1546916" y="5014504"/>
                    <a:pt x="1546916" y="5006717"/>
                  </a:cubicBezTo>
                  <a:cubicBezTo>
                    <a:pt x="1546916" y="5001526"/>
                    <a:pt x="1552107" y="4996335"/>
                    <a:pt x="1557299" y="4993741"/>
                  </a:cubicBezTo>
                  <a:cubicBezTo>
                    <a:pt x="1554705" y="4988550"/>
                    <a:pt x="1554705" y="4985952"/>
                    <a:pt x="1554705" y="4980762"/>
                  </a:cubicBezTo>
                  <a:lnTo>
                    <a:pt x="1554705" y="4972977"/>
                  </a:lnTo>
                  <a:cubicBezTo>
                    <a:pt x="1536535" y="4998932"/>
                    <a:pt x="1505389" y="5017098"/>
                    <a:pt x="1471649" y="5014504"/>
                  </a:cubicBezTo>
                  <a:cubicBezTo>
                    <a:pt x="1417142" y="5011907"/>
                    <a:pt x="1375614" y="4967786"/>
                    <a:pt x="1378210" y="4913279"/>
                  </a:cubicBezTo>
                  <a:cubicBezTo>
                    <a:pt x="1380805" y="4884730"/>
                    <a:pt x="1393784" y="4861369"/>
                    <a:pt x="1411950" y="4843201"/>
                  </a:cubicBezTo>
                  <a:cubicBezTo>
                    <a:pt x="1409356" y="4840605"/>
                    <a:pt x="1409356" y="4838011"/>
                    <a:pt x="1409356" y="4835414"/>
                  </a:cubicBezTo>
                  <a:cubicBezTo>
                    <a:pt x="1409356" y="4825031"/>
                    <a:pt x="1417142" y="4814650"/>
                    <a:pt x="1430121" y="4812055"/>
                  </a:cubicBezTo>
                  <a:cubicBezTo>
                    <a:pt x="1427524" y="4806865"/>
                    <a:pt x="1424930" y="4799077"/>
                    <a:pt x="1424930" y="4791291"/>
                  </a:cubicBezTo>
                  <a:lnTo>
                    <a:pt x="1424930" y="4788695"/>
                  </a:lnTo>
                  <a:cubicBezTo>
                    <a:pt x="1422333" y="4783504"/>
                    <a:pt x="1422333" y="4778313"/>
                    <a:pt x="1422333" y="4773122"/>
                  </a:cubicBezTo>
                  <a:cubicBezTo>
                    <a:pt x="1422333" y="4734190"/>
                    <a:pt x="1456076" y="4700448"/>
                    <a:pt x="1495006" y="4700448"/>
                  </a:cubicBezTo>
                  <a:cubicBezTo>
                    <a:pt x="1533941" y="4700448"/>
                    <a:pt x="1567681" y="4734190"/>
                    <a:pt x="1567681" y="4773122"/>
                  </a:cubicBezTo>
                  <a:cubicBezTo>
                    <a:pt x="1567681" y="4780910"/>
                    <a:pt x="1565087" y="4788695"/>
                    <a:pt x="1562490" y="4796483"/>
                  </a:cubicBezTo>
                  <a:cubicBezTo>
                    <a:pt x="1565087" y="4796483"/>
                    <a:pt x="1570277" y="4793885"/>
                    <a:pt x="1575468" y="4793885"/>
                  </a:cubicBezTo>
                  <a:cubicBezTo>
                    <a:pt x="1578062" y="4749764"/>
                    <a:pt x="1614400" y="4713427"/>
                    <a:pt x="1658525" y="4713427"/>
                  </a:cubicBezTo>
                  <a:cubicBezTo>
                    <a:pt x="1687073" y="4713427"/>
                    <a:pt x="1713028" y="4728999"/>
                    <a:pt x="1728602" y="4752358"/>
                  </a:cubicBezTo>
                  <a:cubicBezTo>
                    <a:pt x="1736389" y="4747167"/>
                    <a:pt x="1744175" y="4741975"/>
                    <a:pt x="1754557" y="4741975"/>
                  </a:cubicBezTo>
                  <a:cubicBezTo>
                    <a:pt x="1775321" y="4741975"/>
                    <a:pt x="1793491" y="4760145"/>
                    <a:pt x="1793491" y="4780910"/>
                  </a:cubicBezTo>
                  <a:cubicBezTo>
                    <a:pt x="1793491" y="4786100"/>
                    <a:pt x="1793491" y="4791291"/>
                    <a:pt x="1790894" y="4796483"/>
                  </a:cubicBezTo>
                  <a:lnTo>
                    <a:pt x="1793491" y="4793885"/>
                  </a:lnTo>
                  <a:cubicBezTo>
                    <a:pt x="1798682" y="4770528"/>
                    <a:pt x="1819445" y="4752358"/>
                    <a:pt x="1845400" y="4752358"/>
                  </a:cubicBezTo>
                  <a:cubicBezTo>
                    <a:pt x="1858377" y="4752358"/>
                    <a:pt x="1871355" y="4760145"/>
                    <a:pt x="1881738" y="4767930"/>
                  </a:cubicBezTo>
                  <a:cubicBezTo>
                    <a:pt x="1894714" y="4760145"/>
                    <a:pt x="1907693" y="4757549"/>
                    <a:pt x="1920669" y="4754955"/>
                  </a:cubicBezTo>
                  <a:cubicBezTo>
                    <a:pt x="1918075" y="4747167"/>
                    <a:pt x="1915478" y="4739382"/>
                    <a:pt x="1915478" y="4731594"/>
                  </a:cubicBezTo>
                  <a:cubicBezTo>
                    <a:pt x="1915478" y="4716021"/>
                    <a:pt x="1925860" y="4700448"/>
                    <a:pt x="1938839" y="4692663"/>
                  </a:cubicBezTo>
                  <a:cubicBezTo>
                    <a:pt x="1936241" y="4690066"/>
                    <a:pt x="1936241" y="4684874"/>
                    <a:pt x="1936241" y="4679684"/>
                  </a:cubicBezTo>
                  <a:lnTo>
                    <a:pt x="1936241" y="4669302"/>
                  </a:lnTo>
                  <a:lnTo>
                    <a:pt x="1933647" y="4669302"/>
                  </a:lnTo>
                  <a:cubicBezTo>
                    <a:pt x="1923265" y="4669302"/>
                    <a:pt x="1912884" y="4661517"/>
                    <a:pt x="1912884" y="4648538"/>
                  </a:cubicBezTo>
                  <a:cubicBezTo>
                    <a:pt x="1912884" y="4638156"/>
                    <a:pt x="1920669" y="4627773"/>
                    <a:pt x="1933647" y="4627773"/>
                  </a:cubicBezTo>
                  <a:cubicBezTo>
                    <a:pt x="1944030" y="4627773"/>
                    <a:pt x="1951815" y="4632965"/>
                    <a:pt x="1954411" y="4643347"/>
                  </a:cubicBezTo>
                  <a:cubicBezTo>
                    <a:pt x="1957005" y="4643347"/>
                    <a:pt x="1957005" y="4640753"/>
                    <a:pt x="1959603" y="4640753"/>
                  </a:cubicBezTo>
                  <a:lnTo>
                    <a:pt x="1959603" y="4635562"/>
                  </a:lnTo>
                  <a:cubicBezTo>
                    <a:pt x="1959603" y="4627773"/>
                    <a:pt x="1967388" y="4619988"/>
                    <a:pt x="1975175" y="4619988"/>
                  </a:cubicBezTo>
                  <a:lnTo>
                    <a:pt x="1977770" y="4619988"/>
                  </a:lnTo>
                  <a:cubicBezTo>
                    <a:pt x="1988151" y="4596628"/>
                    <a:pt x="2008916" y="4581055"/>
                    <a:pt x="2034871" y="4575863"/>
                  </a:cubicBezTo>
                  <a:cubicBezTo>
                    <a:pt x="2032276" y="4570673"/>
                    <a:pt x="2029680" y="4562887"/>
                    <a:pt x="2027086" y="4557697"/>
                  </a:cubicBezTo>
                  <a:cubicBezTo>
                    <a:pt x="2014106" y="4555100"/>
                    <a:pt x="2001131" y="4552506"/>
                    <a:pt x="1990749" y="4547315"/>
                  </a:cubicBezTo>
                  <a:lnTo>
                    <a:pt x="1990749" y="4555100"/>
                  </a:lnTo>
                  <a:cubicBezTo>
                    <a:pt x="1993343" y="4557697"/>
                    <a:pt x="1993343" y="4560291"/>
                    <a:pt x="1993343" y="4562887"/>
                  </a:cubicBezTo>
                  <a:cubicBezTo>
                    <a:pt x="1993343" y="4573270"/>
                    <a:pt x="1988151" y="4578461"/>
                    <a:pt x="1980366" y="4581055"/>
                  </a:cubicBezTo>
                  <a:cubicBezTo>
                    <a:pt x="1964794" y="4609607"/>
                    <a:pt x="1933647" y="4630371"/>
                    <a:pt x="1897310" y="4630371"/>
                  </a:cubicBezTo>
                  <a:lnTo>
                    <a:pt x="1894714" y="4630371"/>
                  </a:lnTo>
                  <a:cubicBezTo>
                    <a:pt x="1892120" y="4632965"/>
                    <a:pt x="1886929" y="4632965"/>
                    <a:pt x="1884332" y="4632965"/>
                  </a:cubicBezTo>
                  <a:cubicBezTo>
                    <a:pt x="1876547" y="4632965"/>
                    <a:pt x="1871355" y="4630371"/>
                    <a:pt x="1866164" y="4625179"/>
                  </a:cubicBezTo>
                  <a:cubicBezTo>
                    <a:pt x="1858377" y="4625179"/>
                    <a:pt x="1850592" y="4619988"/>
                    <a:pt x="1845400" y="4617392"/>
                  </a:cubicBezTo>
                  <a:cubicBezTo>
                    <a:pt x="1847994" y="4619988"/>
                    <a:pt x="1847994" y="4625179"/>
                    <a:pt x="1847994" y="4627773"/>
                  </a:cubicBezTo>
                  <a:cubicBezTo>
                    <a:pt x="1847994" y="4638156"/>
                    <a:pt x="1842804" y="4645944"/>
                    <a:pt x="1835019" y="4651134"/>
                  </a:cubicBezTo>
                  <a:lnTo>
                    <a:pt x="1858678" y="4666044"/>
                  </a:lnTo>
                  <a:lnTo>
                    <a:pt x="1863243" y="4656000"/>
                  </a:lnTo>
                  <a:cubicBezTo>
                    <a:pt x="1866163" y="4653080"/>
                    <a:pt x="1870056" y="4651134"/>
                    <a:pt x="1873950" y="4651134"/>
                  </a:cubicBezTo>
                  <a:cubicBezTo>
                    <a:pt x="1881735" y="4651134"/>
                    <a:pt x="1889523" y="4658919"/>
                    <a:pt x="1889523" y="4666707"/>
                  </a:cubicBezTo>
                  <a:cubicBezTo>
                    <a:pt x="1889523" y="4674492"/>
                    <a:pt x="1884332" y="4682280"/>
                    <a:pt x="1873950" y="4682280"/>
                  </a:cubicBezTo>
                  <a:cubicBezTo>
                    <a:pt x="1870056" y="4682280"/>
                    <a:pt x="1866163" y="4680333"/>
                    <a:pt x="1863243" y="4677413"/>
                  </a:cubicBezTo>
                  <a:lnTo>
                    <a:pt x="1861761" y="4674153"/>
                  </a:lnTo>
                  <a:lnTo>
                    <a:pt x="1868759" y="4692663"/>
                  </a:lnTo>
                  <a:lnTo>
                    <a:pt x="1858651" y="4717524"/>
                  </a:lnTo>
                  <a:lnTo>
                    <a:pt x="1866165" y="4713426"/>
                  </a:lnTo>
                  <a:cubicBezTo>
                    <a:pt x="1873950" y="4713426"/>
                    <a:pt x="1881738" y="4721211"/>
                    <a:pt x="1881738" y="4728999"/>
                  </a:cubicBezTo>
                  <a:cubicBezTo>
                    <a:pt x="1881738" y="4736784"/>
                    <a:pt x="1873950" y="4744572"/>
                    <a:pt x="1866165" y="4744572"/>
                  </a:cubicBezTo>
                  <a:cubicBezTo>
                    <a:pt x="1858377" y="4744572"/>
                    <a:pt x="1850592" y="4736784"/>
                    <a:pt x="1850592" y="4728999"/>
                  </a:cubicBezTo>
                  <a:lnTo>
                    <a:pt x="1853295" y="4723593"/>
                  </a:lnTo>
                  <a:lnTo>
                    <a:pt x="1827231" y="4734190"/>
                  </a:lnTo>
                  <a:cubicBezTo>
                    <a:pt x="1803873" y="4734190"/>
                    <a:pt x="1785703" y="4716021"/>
                    <a:pt x="1785703" y="4692663"/>
                  </a:cubicBezTo>
                  <a:cubicBezTo>
                    <a:pt x="1785703" y="4674493"/>
                    <a:pt x="1796084" y="4658919"/>
                    <a:pt x="1811658" y="4653728"/>
                  </a:cubicBezTo>
                  <a:cubicBezTo>
                    <a:pt x="1801276" y="4648538"/>
                    <a:pt x="1793491" y="4640753"/>
                    <a:pt x="1793491" y="4627773"/>
                  </a:cubicBezTo>
                  <a:cubicBezTo>
                    <a:pt x="1793491" y="4612201"/>
                    <a:pt x="1806467" y="4599224"/>
                    <a:pt x="1822039" y="4599224"/>
                  </a:cubicBezTo>
                  <a:lnTo>
                    <a:pt x="1827231" y="4599224"/>
                  </a:lnTo>
                  <a:cubicBezTo>
                    <a:pt x="1816849" y="4588843"/>
                    <a:pt x="1809064" y="4573270"/>
                    <a:pt x="1803873" y="4557697"/>
                  </a:cubicBezTo>
                  <a:cubicBezTo>
                    <a:pt x="1796084" y="4562887"/>
                    <a:pt x="1788299" y="4568078"/>
                    <a:pt x="1777918" y="4568078"/>
                  </a:cubicBezTo>
                  <a:cubicBezTo>
                    <a:pt x="1762344" y="4568078"/>
                    <a:pt x="1749366" y="4560291"/>
                    <a:pt x="1744175" y="4547315"/>
                  </a:cubicBezTo>
                  <a:cubicBezTo>
                    <a:pt x="1738983" y="4547315"/>
                    <a:pt x="1733793" y="4549909"/>
                    <a:pt x="1728602" y="4549909"/>
                  </a:cubicBezTo>
                  <a:cubicBezTo>
                    <a:pt x="1710435" y="4549909"/>
                    <a:pt x="1694862" y="4534336"/>
                    <a:pt x="1694862" y="4516168"/>
                  </a:cubicBezTo>
                  <a:cubicBezTo>
                    <a:pt x="1694862" y="4513571"/>
                    <a:pt x="1697456" y="4508381"/>
                    <a:pt x="1697456" y="4505786"/>
                  </a:cubicBezTo>
                  <a:cubicBezTo>
                    <a:pt x="1692265" y="4510977"/>
                    <a:pt x="1681883" y="4516168"/>
                    <a:pt x="1671501" y="4516168"/>
                  </a:cubicBezTo>
                  <a:cubicBezTo>
                    <a:pt x="1650737" y="4516168"/>
                    <a:pt x="1635164" y="4500596"/>
                    <a:pt x="1635164" y="4479831"/>
                  </a:cubicBezTo>
                  <a:cubicBezTo>
                    <a:pt x="1635164" y="4472044"/>
                    <a:pt x="1637761" y="4466853"/>
                    <a:pt x="1640355" y="4461661"/>
                  </a:cubicBezTo>
                  <a:cubicBezTo>
                    <a:pt x="1629972" y="4453876"/>
                    <a:pt x="1619591" y="4446089"/>
                    <a:pt x="1611806" y="4435706"/>
                  </a:cubicBezTo>
                  <a:cubicBezTo>
                    <a:pt x="1601423" y="4440898"/>
                    <a:pt x="1591042" y="4443495"/>
                    <a:pt x="1580660" y="4443495"/>
                  </a:cubicBezTo>
                  <a:lnTo>
                    <a:pt x="1575468" y="4443495"/>
                  </a:lnTo>
                  <a:cubicBezTo>
                    <a:pt x="1580660" y="4451280"/>
                    <a:pt x="1583254" y="4456471"/>
                    <a:pt x="1583254" y="4464259"/>
                  </a:cubicBezTo>
                  <a:cubicBezTo>
                    <a:pt x="1583254" y="4482426"/>
                    <a:pt x="1567681" y="4497999"/>
                    <a:pt x="1549513" y="4497999"/>
                  </a:cubicBezTo>
                  <a:cubicBezTo>
                    <a:pt x="1531344" y="4497999"/>
                    <a:pt x="1515771" y="4485022"/>
                    <a:pt x="1515771" y="4466853"/>
                  </a:cubicBezTo>
                  <a:cubicBezTo>
                    <a:pt x="1497604" y="4464259"/>
                    <a:pt x="1482031" y="4448686"/>
                    <a:pt x="1482031" y="4430515"/>
                  </a:cubicBezTo>
                  <a:cubicBezTo>
                    <a:pt x="1482031" y="4409751"/>
                    <a:pt x="1497604" y="4394179"/>
                    <a:pt x="1518367" y="4394179"/>
                  </a:cubicBezTo>
                  <a:lnTo>
                    <a:pt x="1520961" y="4394179"/>
                  </a:lnTo>
                  <a:cubicBezTo>
                    <a:pt x="1518367" y="4388988"/>
                    <a:pt x="1518367" y="4383797"/>
                    <a:pt x="1518367" y="4378605"/>
                  </a:cubicBezTo>
                  <a:cubicBezTo>
                    <a:pt x="1518367" y="4370820"/>
                    <a:pt x="1520961" y="4360439"/>
                    <a:pt x="1523559" y="4352650"/>
                  </a:cubicBezTo>
                  <a:cubicBezTo>
                    <a:pt x="1510580" y="4352650"/>
                    <a:pt x="1500198" y="4347459"/>
                    <a:pt x="1489816" y="4342269"/>
                  </a:cubicBezTo>
                  <a:cubicBezTo>
                    <a:pt x="1484625" y="4378605"/>
                    <a:pt x="1453479" y="4407158"/>
                    <a:pt x="1417142" y="4407158"/>
                  </a:cubicBezTo>
                  <a:lnTo>
                    <a:pt x="1406760" y="4407158"/>
                  </a:lnTo>
                  <a:cubicBezTo>
                    <a:pt x="1401569" y="4409751"/>
                    <a:pt x="1398975" y="4412349"/>
                    <a:pt x="1393784" y="4412349"/>
                  </a:cubicBezTo>
                  <a:cubicBezTo>
                    <a:pt x="1385995" y="4412349"/>
                    <a:pt x="1378210" y="4404560"/>
                    <a:pt x="1378210" y="4396775"/>
                  </a:cubicBezTo>
                  <a:cubicBezTo>
                    <a:pt x="1357447" y="4383797"/>
                    <a:pt x="1344468" y="4360439"/>
                    <a:pt x="1344468" y="4334484"/>
                  </a:cubicBezTo>
                  <a:cubicBezTo>
                    <a:pt x="1344468" y="4326695"/>
                    <a:pt x="1344468" y="4318910"/>
                    <a:pt x="1347065" y="4311123"/>
                  </a:cubicBezTo>
                  <a:cubicBezTo>
                    <a:pt x="1344468" y="4308529"/>
                    <a:pt x="1344468" y="4305932"/>
                    <a:pt x="1341874" y="4303338"/>
                  </a:cubicBezTo>
                  <a:cubicBezTo>
                    <a:pt x="1331492" y="4308529"/>
                    <a:pt x="1321110" y="4311123"/>
                    <a:pt x="1310728" y="4311123"/>
                  </a:cubicBezTo>
                  <a:lnTo>
                    <a:pt x="1300345" y="4311123"/>
                  </a:lnTo>
                  <a:cubicBezTo>
                    <a:pt x="1302939" y="4313719"/>
                    <a:pt x="1302939" y="4318910"/>
                    <a:pt x="1302939" y="4321504"/>
                  </a:cubicBezTo>
                  <a:cubicBezTo>
                    <a:pt x="1302939" y="4339675"/>
                    <a:pt x="1287367" y="4355248"/>
                    <a:pt x="1269199" y="4355248"/>
                  </a:cubicBezTo>
                  <a:cubicBezTo>
                    <a:pt x="1251030" y="4355248"/>
                    <a:pt x="1235457" y="4339675"/>
                    <a:pt x="1235457" y="4321504"/>
                  </a:cubicBezTo>
                  <a:cubicBezTo>
                    <a:pt x="1235457" y="4303338"/>
                    <a:pt x="1248436" y="4290359"/>
                    <a:pt x="1264009" y="4287764"/>
                  </a:cubicBezTo>
                  <a:cubicBezTo>
                    <a:pt x="1256221" y="4277383"/>
                    <a:pt x="1251030" y="4264404"/>
                    <a:pt x="1251030" y="4248831"/>
                  </a:cubicBezTo>
                  <a:cubicBezTo>
                    <a:pt x="1251030" y="4238448"/>
                    <a:pt x="1253627" y="4230663"/>
                    <a:pt x="1256221" y="4222876"/>
                  </a:cubicBezTo>
                  <a:cubicBezTo>
                    <a:pt x="1243244" y="4220282"/>
                    <a:pt x="1235457" y="4209899"/>
                    <a:pt x="1235457" y="4196921"/>
                  </a:cubicBezTo>
                  <a:cubicBezTo>
                    <a:pt x="1235457" y="4183944"/>
                    <a:pt x="1245839" y="4170966"/>
                    <a:pt x="1261412" y="4170966"/>
                  </a:cubicBezTo>
                  <a:cubicBezTo>
                    <a:pt x="1274391" y="4170966"/>
                    <a:pt x="1284773" y="4181348"/>
                    <a:pt x="1287367" y="4191729"/>
                  </a:cubicBezTo>
                  <a:cubicBezTo>
                    <a:pt x="1295154" y="4189136"/>
                    <a:pt x="1302939" y="4186538"/>
                    <a:pt x="1310728" y="4186538"/>
                  </a:cubicBezTo>
                  <a:cubicBezTo>
                    <a:pt x="1331492" y="4186538"/>
                    <a:pt x="1349659" y="4196921"/>
                    <a:pt x="1360041" y="4212493"/>
                  </a:cubicBezTo>
                  <a:cubicBezTo>
                    <a:pt x="1375614" y="4196921"/>
                    <a:pt x="1396378" y="4189136"/>
                    <a:pt x="1417142" y="4189136"/>
                  </a:cubicBezTo>
                  <a:cubicBezTo>
                    <a:pt x="1432715" y="4189136"/>
                    <a:pt x="1445694" y="4191729"/>
                    <a:pt x="1458670" y="4199518"/>
                  </a:cubicBezTo>
                  <a:cubicBezTo>
                    <a:pt x="1469051" y="4191729"/>
                    <a:pt x="1482031" y="4186538"/>
                    <a:pt x="1497604" y="4186538"/>
                  </a:cubicBezTo>
                  <a:lnTo>
                    <a:pt x="1505389" y="4186538"/>
                  </a:lnTo>
                  <a:cubicBezTo>
                    <a:pt x="1505389" y="4183944"/>
                    <a:pt x="1507986" y="4183944"/>
                    <a:pt x="1507986" y="4181348"/>
                  </a:cubicBezTo>
                  <a:cubicBezTo>
                    <a:pt x="1489816" y="4173563"/>
                    <a:pt x="1476840" y="4155392"/>
                    <a:pt x="1476840" y="4134628"/>
                  </a:cubicBezTo>
                  <a:cubicBezTo>
                    <a:pt x="1476840" y="4108673"/>
                    <a:pt x="1497604" y="4085316"/>
                    <a:pt x="1526153" y="4085316"/>
                  </a:cubicBezTo>
                  <a:cubicBezTo>
                    <a:pt x="1533941" y="4085316"/>
                    <a:pt x="1541726" y="4087910"/>
                    <a:pt x="1549513" y="4090507"/>
                  </a:cubicBezTo>
                  <a:cubicBezTo>
                    <a:pt x="1554705" y="4082719"/>
                    <a:pt x="1559896" y="4074933"/>
                    <a:pt x="1567681" y="4069742"/>
                  </a:cubicBezTo>
                  <a:cubicBezTo>
                    <a:pt x="1572872" y="4054170"/>
                    <a:pt x="1588445" y="4043787"/>
                    <a:pt x="1606615" y="4043787"/>
                  </a:cubicBezTo>
                  <a:cubicBezTo>
                    <a:pt x="1609209" y="4043787"/>
                    <a:pt x="1614400" y="4046381"/>
                    <a:pt x="1616997" y="4046381"/>
                  </a:cubicBezTo>
                  <a:cubicBezTo>
                    <a:pt x="1629972" y="4023024"/>
                    <a:pt x="1655927" y="4007451"/>
                    <a:pt x="1684480" y="4007451"/>
                  </a:cubicBezTo>
                  <a:cubicBezTo>
                    <a:pt x="1697456" y="4007451"/>
                    <a:pt x="1707838" y="4010045"/>
                    <a:pt x="1718220" y="4015236"/>
                  </a:cubicBezTo>
                  <a:cubicBezTo>
                    <a:pt x="1720817" y="4012641"/>
                    <a:pt x="1726008" y="4012641"/>
                    <a:pt x="1728602" y="4012641"/>
                  </a:cubicBezTo>
                  <a:cubicBezTo>
                    <a:pt x="1741581" y="4012641"/>
                    <a:pt x="1751963" y="4023024"/>
                    <a:pt x="1751963" y="4036000"/>
                  </a:cubicBezTo>
                  <a:cubicBezTo>
                    <a:pt x="1751963" y="4041191"/>
                    <a:pt x="1749366" y="4043787"/>
                    <a:pt x="1749366" y="4046381"/>
                  </a:cubicBezTo>
                  <a:cubicBezTo>
                    <a:pt x="1757153" y="4056764"/>
                    <a:pt x="1759748" y="4069742"/>
                    <a:pt x="1759748" y="4082719"/>
                  </a:cubicBezTo>
                  <a:cubicBezTo>
                    <a:pt x="1759748" y="4119056"/>
                    <a:pt x="1733793" y="4150202"/>
                    <a:pt x="1697456" y="4157989"/>
                  </a:cubicBezTo>
                  <a:cubicBezTo>
                    <a:pt x="1700053" y="4157989"/>
                    <a:pt x="1700053" y="4160583"/>
                    <a:pt x="1700053" y="4163181"/>
                  </a:cubicBezTo>
                  <a:cubicBezTo>
                    <a:pt x="1702647" y="4160583"/>
                    <a:pt x="1705243" y="4160583"/>
                    <a:pt x="1707838" y="4160583"/>
                  </a:cubicBezTo>
                  <a:cubicBezTo>
                    <a:pt x="1723411" y="4160583"/>
                    <a:pt x="1736389" y="4173563"/>
                    <a:pt x="1736389" y="4189136"/>
                  </a:cubicBezTo>
                  <a:cubicBezTo>
                    <a:pt x="1736389" y="4191729"/>
                    <a:pt x="1733793" y="4196921"/>
                    <a:pt x="1733793" y="4199518"/>
                  </a:cubicBezTo>
                  <a:lnTo>
                    <a:pt x="1736389" y="4199518"/>
                  </a:lnTo>
                  <a:cubicBezTo>
                    <a:pt x="1751963" y="4199518"/>
                    <a:pt x="1764938" y="4212493"/>
                    <a:pt x="1764938" y="4228067"/>
                  </a:cubicBezTo>
                  <a:cubicBezTo>
                    <a:pt x="1764938" y="4243639"/>
                    <a:pt x="1751963" y="4256619"/>
                    <a:pt x="1736389" y="4256619"/>
                  </a:cubicBezTo>
                  <a:cubicBezTo>
                    <a:pt x="1720817" y="4256619"/>
                    <a:pt x="1707838" y="4243639"/>
                    <a:pt x="1707838" y="4228067"/>
                  </a:cubicBezTo>
                  <a:cubicBezTo>
                    <a:pt x="1707838" y="4225473"/>
                    <a:pt x="1707838" y="4220282"/>
                    <a:pt x="1710435" y="4217685"/>
                  </a:cubicBezTo>
                  <a:lnTo>
                    <a:pt x="1707838" y="4217685"/>
                  </a:lnTo>
                  <a:cubicBezTo>
                    <a:pt x="1697456" y="4217685"/>
                    <a:pt x="1689671" y="4212493"/>
                    <a:pt x="1684480" y="4204708"/>
                  </a:cubicBezTo>
                  <a:cubicBezTo>
                    <a:pt x="1681883" y="4207303"/>
                    <a:pt x="1679288" y="4207303"/>
                    <a:pt x="1676692" y="4209899"/>
                  </a:cubicBezTo>
                  <a:cubicBezTo>
                    <a:pt x="1679288" y="4215091"/>
                    <a:pt x="1679288" y="4222876"/>
                    <a:pt x="1679288" y="4228067"/>
                  </a:cubicBezTo>
                  <a:lnTo>
                    <a:pt x="1679288" y="4238448"/>
                  </a:lnTo>
                  <a:lnTo>
                    <a:pt x="1687073" y="4238448"/>
                  </a:lnTo>
                  <a:cubicBezTo>
                    <a:pt x="1707838" y="4238448"/>
                    <a:pt x="1723411" y="4256619"/>
                    <a:pt x="1723411" y="4274786"/>
                  </a:cubicBezTo>
                  <a:cubicBezTo>
                    <a:pt x="1723411" y="4279977"/>
                    <a:pt x="1720817" y="4282574"/>
                    <a:pt x="1720817" y="4285168"/>
                  </a:cubicBezTo>
                  <a:cubicBezTo>
                    <a:pt x="1723411" y="4292955"/>
                    <a:pt x="1726008" y="4303338"/>
                    <a:pt x="1728602" y="4311123"/>
                  </a:cubicBezTo>
                  <a:cubicBezTo>
                    <a:pt x="1754557" y="4324102"/>
                    <a:pt x="1772727" y="4350056"/>
                    <a:pt x="1775321" y="4381203"/>
                  </a:cubicBezTo>
                  <a:cubicBezTo>
                    <a:pt x="1801276" y="4388988"/>
                    <a:pt x="1822039" y="4414943"/>
                    <a:pt x="1822039" y="4443495"/>
                  </a:cubicBezTo>
                  <a:cubicBezTo>
                    <a:pt x="1822039" y="4466853"/>
                    <a:pt x="1809064" y="4487616"/>
                    <a:pt x="1790894" y="4497999"/>
                  </a:cubicBezTo>
                  <a:cubicBezTo>
                    <a:pt x="1801276" y="4500596"/>
                    <a:pt x="1809064" y="4505786"/>
                    <a:pt x="1814254" y="4510977"/>
                  </a:cubicBezTo>
                  <a:cubicBezTo>
                    <a:pt x="1822039" y="4485022"/>
                    <a:pt x="1845400" y="4461661"/>
                    <a:pt x="1871355" y="4451280"/>
                  </a:cubicBezTo>
                  <a:cubicBezTo>
                    <a:pt x="1871355" y="4448686"/>
                    <a:pt x="1868759" y="4446089"/>
                    <a:pt x="1868759" y="4443495"/>
                  </a:cubicBezTo>
                  <a:cubicBezTo>
                    <a:pt x="1850592" y="4433112"/>
                    <a:pt x="1837613" y="4417540"/>
                    <a:pt x="1829828" y="4396775"/>
                  </a:cubicBezTo>
                  <a:cubicBezTo>
                    <a:pt x="1824637" y="4394179"/>
                    <a:pt x="1822039" y="4388988"/>
                    <a:pt x="1819445" y="4383797"/>
                  </a:cubicBezTo>
                  <a:cubicBezTo>
                    <a:pt x="1790894" y="4381203"/>
                    <a:pt x="1767536" y="4355248"/>
                    <a:pt x="1767536" y="4326695"/>
                  </a:cubicBezTo>
                  <a:cubicBezTo>
                    <a:pt x="1767536" y="4308529"/>
                    <a:pt x="1775321" y="4292955"/>
                    <a:pt x="1788299" y="4282574"/>
                  </a:cubicBezTo>
                  <a:cubicBezTo>
                    <a:pt x="1785703" y="4279977"/>
                    <a:pt x="1783109" y="4274786"/>
                    <a:pt x="1783109" y="4269594"/>
                  </a:cubicBezTo>
                  <a:cubicBezTo>
                    <a:pt x="1783109" y="4256619"/>
                    <a:pt x="1793491" y="4246237"/>
                    <a:pt x="1806467" y="4246237"/>
                  </a:cubicBezTo>
                  <a:cubicBezTo>
                    <a:pt x="1814254" y="4246237"/>
                    <a:pt x="1819445" y="4248831"/>
                    <a:pt x="1824637" y="4254022"/>
                  </a:cubicBezTo>
                  <a:cubicBezTo>
                    <a:pt x="1824637" y="4248831"/>
                    <a:pt x="1827231" y="4246237"/>
                    <a:pt x="1829828" y="4241046"/>
                  </a:cubicBezTo>
                  <a:cubicBezTo>
                    <a:pt x="1811658" y="4233258"/>
                    <a:pt x="1798682" y="4217685"/>
                    <a:pt x="1798682" y="4196921"/>
                  </a:cubicBezTo>
                  <a:cubicBezTo>
                    <a:pt x="1798682" y="4170966"/>
                    <a:pt x="1819445" y="4150202"/>
                    <a:pt x="1845400" y="4150202"/>
                  </a:cubicBezTo>
                  <a:cubicBezTo>
                    <a:pt x="1868759" y="4150202"/>
                    <a:pt x="1889523" y="4168372"/>
                    <a:pt x="1892120" y="4191729"/>
                  </a:cubicBezTo>
                  <a:cubicBezTo>
                    <a:pt x="1897310" y="4189136"/>
                    <a:pt x="1899904" y="4189136"/>
                    <a:pt x="1905095" y="4189136"/>
                  </a:cubicBezTo>
                  <a:cubicBezTo>
                    <a:pt x="1902501" y="4181348"/>
                    <a:pt x="1899904" y="4173563"/>
                    <a:pt x="1899904" y="4165775"/>
                  </a:cubicBezTo>
                  <a:cubicBezTo>
                    <a:pt x="1899904" y="4145011"/>
                    <a:pt x="1915478" y="4126843"/>
                    <a:pt x="1933647" y="4121652"/>
                  </a:cubicBezTo>
                  <a:cubicBezTo>
                    <a:pt x="1923265" y="4116462"/>
                    <a:pt x="1918075" y="4108673"/>
                    <a:pt x="1918075" y="4098292"/>
                  </a:cubicBezTo>
                  <a:cubicBezTo>
                    <a:pt x="1918075" y="4082719"/>
                    <a:pt x="1931050" y="4069742"/>
                    <a:pt x="1946624" y="4069742"/>
                  </a:cubicBezTo>
                  <a:cubicBezTo>
                    <a:pt x="1954411" y="4069742"/>
                    <a:pt x="1959603" y="4072336"/>
                    <a:pt x="1964794" y="4074933"/>
                  </a:cubicBezTo>
                  <a:cubicBezTo>
                    <a:pt x="1964794" y="4069742"/>
                    <a:pt x="1964794" y="4067146"/>
                    <a:pt x="1967388" y="4064552"/>
                  </a:cubicBezTo>
                  <a:cubicBezTo>
                    <a:pt x="1962196" y="4059361"/>
                    <a:pt x="1957005" y="4048978"/>
                    <a:pt x="1957005" y="4041191"/>
                  </a:cubicBezTo>
                  <a:cubicBezTo>
                    <a:pt x="1957005" y="4023024"/>
                    <a:pt x="1972579" y="4010045"/>
                    <a:pt x="1988151" y="4010045"/>
                  </a:cubicBezTo>
                  <a:cubicBezTo>
                    <a:pt x="1985557" y="4004854"/>
                    <a:pt x="1982960" y="3997069"/>
                    <a:pt x="1982960" y="3989281"/>
                  </a:cubicBezTo>
                  <a:cubicBezTo>
                    <a:pt x="1982960" y="3968516"/>
                    <a:pt x="1993343" y="3952944"/>
                    <a:pt x="2008916" y="3945159"/>
                  </a:cubicBezTo>
                  <a:cubicBezTo>
                    <a:pt x="1998534" y="3934776"/>
                    <a:pt x="1990749" y="3921798"/>
                    <a:pt x="1990749" y="3906225"/>
                  </a:cubicBezTo>
                  <a:cubicBezTo>
                    <a:pt x="1990749" y="3898440"/>
                    <a:pt x="1993343" y="3890652"/>
                    <a:pt x="1995940" y="3885460"/>
                  </a:cubicBezTo>
                  <a:cubicBezTo>
                    <a:pt x="1990749" y="3885460"/>
                    <a:pt x="1985557" y="3882866"/>
                    <a:pt x="1980366" y="3882866"/>
                  </a:cubicBezTo>
                  <a:cubicBezTo>
                    <a:pt x="1977770" y="3898440"/>
                    <a:pt x="1967388" y="3908821"/>
                    <a:pt x="1951815" y="3908821"/>
                  </a:cubicBezTo>
                  <a:cubicBezTo>
                    <a:pt x="1944028" y="3908821"/>
                    <a:pt x="1936891" y="3905577"/>
                    <a:pt x="1931700" y="3900386"/>
                  </a:cubicBezTo>
                  <a:lnTo>
                    <a:pt x="1927834" y="3891166"/>
                  </a:lnTo>
                  <a:cubicBezTo>
                    <a:pt x="1928042" y="3890130"/>
                    <a:pt x="1928249" y="3889093"/>
                    <a:pt x="1928456" y="3888058"/>
                  </a:cubicBezTo>
                  <a:lnTo>
                    <a:pt x="1925661" y="3875478"/>
                  </a:lnTo>
                  <a:lnTo>
                    <a:pt x="1933647" y="3859505"/>
                  </a:lnTo>
                  <a:lnTo>
                    <a:pt x="1925860" y="3851720"/>
                  </a:lnTo>
                  <a:cubicBezTo>
                    <a:pt x="1925860" y="3856912"/>
                    <a:pt x="1925860" y="3862103"/>
                    <a:pt x="1923265" y="3864697"/>
                  </a:cubicBezTo>
                  <a:lnTo>
                    <a:pt x="1925661" y="3875478"/>
                  </a:lnTo>
                  <a:lnTo>
                    <a:pt x="1923265" y="3880269"/>
                  </a:lnTo>
                  <a:lnTo>
                    <a:pt x="1927834" y="3891166"/>
                  </a:lnTo>
                  <a:lnTo>
                    <a:pt x="1925860" y="3901034"/>
                  </a:lnTo>
                  <a:lnTo>
                    <a:pt x="1940133" y="3916963"/>
                  </a:lnTo>
                  <a:lnTo>
                    <a:pt x="1946623" y="3914013"/>
                  </a:lnTo>
                  <a:cubicBezTo>
                    <a:pt x="1954411" y="3914013"/>
                    <a:pt x="1962196" y="3921798"/>
                    <a:pt x="1962196" y="3929586"/>
                  </a:cubicBezTo>
                  <a:cubicBezTo>
                    <a:pt x="1962196" y="3933479"/>
                    <a:pt x="1960250" y="3937372"/>
                    <a:pt x="1957330" y="3940292"/>
                  </a:cubicBezTo>
                  <a:lnTo>
                    <a:pt x="1952412" y="3942528"/>
                  </a:lnTo>
                  <a:lnTo>
                    <a:pt x="1957005" y="3960731"/>
                  </a:lnTo>
                  <a:cubicBezTo>
                    <a:pt x="1957005" y="3981496"/>
                    <a:pt x="1949220" y="3997069"/>
                    <a:pt x="1936241" y="4010045"/>
                  </a:cubicBezTo>
                  <a:lnTo>
                    <a:pt x="1936241" y="4012641"/>
                  </a:lnTo>
                  <a:cubicBezTo>
                    <a:pt x="1936241" y="4030809"/>
                    <a:pt x="1920669" y="4046381"/>
                    <a:pt x="1902501" y="4046381"/>
                  </a:cubicBezTo>
                  <a:cubicBezTo>
                    <a:pt x="1889523" y="4046381"/>
                    <a:pt x="1879140" y="4041191"/>
                    <a:pt x="1873949" y="4030809"/>
                  </a:cubicBezTo>
                  <a:cubicBezTo>
                    <a:pt x="1853185" y="4025617"/>
                    <a:pt x="1835019" y="4015236"/>
                    <a:pt x="1824637" y="3997069"/>
                  </a:cubicBezTo>
                  <a:cubicBezTo>
                    <a:pt x="1816849" y="4002260"/>
                    <a:pt x="1809064" y="4004854"/>
                    <a:pt x="1798682" y="4004854"/>
                  </a:cubicBezTo>
                  <a:cubicBezTo>
                    <a:pt x="1775321" y="4004854"/>
                    <a:pt x="1757153" y="3986686"/>
                    <a:pt x="1757153" y="3963325"/>
                  </a:cubicBezTo>
                  <a:cubicBezTo>
                    <a:pt x="1757153" y="3942561"/>
                    <a:pt x="1770129" y="3924395"/>
                    <a:pt x="1790894" y="3921798"/>
                  </a:cubicBezTo>
                  <a:cubicBezTo>
                    <a:pt x="1783109" y="3911415"/>
                    <a:pt x="1780512" y="3898440"/>
                    <a:pt x="1780512" y="3885460"/>
                  </a:cubicBezTo>
                  <a:cubicBezTo>
                    <a:pt x="1780512" y="3872485"/>
                    <a:pt x="1785703" y="3862103"/>
                    <a:pt x="1790894" y="3851720"/>
                  </a:cubicBezTo>
                  <a:cubicBezTo>
                    <a:pt x="1788299" y="3849124"/>
                    <a:pt x="1788299" y="3846529"/>
                    <a:pt x="1788299" y="3843933"/>
                  </a:cubicBezTo>
                  <a:cubicBezTo>
                    <a:pt x="1788299" y="3838742"/>
                    <a:pt x="1790894" y="3836148"/>
                    <a:pt x="1790894" y="3833551"/>
                  </a:cubicBezTo>
                  <a:cubicBezTo>
                    <a:pt x="1762344" y="3825765"/>
                    <a:pt x="1741581" y="3799810"/>
                    <a:pt x="1741581" y="3768664"/>
                  </a:cubicBezTo>
                  <a:lnTo>
                    <a:pt x="1741581" y="3766068"/>
                  </a:lnTo>
                  <a:cubicBezTo>
                    <a:pt x="1738983" y="3766068"/>
                    <a:pt x="1733793" y="3763473"/>
                    <a:pt x="1731198" y="3763473"/>
                  </a:cubicBezTo>
                  <a:cubicBezTo>
                    <a:pt x="1728602" y="3766068"/>
                    <a:pt x="1723411" y="3768664"/>
                    <a:pt x="1718220" y="3768664"/>
                  </a:cubicBezTo>
                  <a:cubicBezTo>
                    <a:pt x="1715626" y="3786832"/>
                    <a:pt x="1702647" y="3799810"/>
                    <a:pt x="1684480" y="3799810"/>
                  </a:cubicBezTo>
                  <a:cubicBezTo>
                    <a:pt x="1666310" y="3799810"/>
                    <a:pt x="1650737" y="3784238"/>
                    <a:pt x="1650737" y="3766068"/>
                  </a:cubicBezTo>
                  <a:cubicBezTo>
                    <a:pt x="1650737" y="3747901"/>
                    <a:pt x="1666310" y="3732328"/>
                    <a:pt x="1684480" y="3732328"/>
                  </a:cubicBezTo>
                  <a:cubicBezTo>
                    <a:pt x="1689671" y="3732328"/>
                    <a:pt x="1694862" y="3732328"/>
                    <a:pt x="1700053" y="3734922"/>
                  </a:cubicBezTo>
                  <a:cubicBezTo>
                    <a:pt x="1702647" y="3729731"/>
                    <a:pt x="1707838" y="3727137"/>
                    <a:pt x="1713028" y="3724540"/>
                  </a:cubicBezTo>
                  <a:cubicBezTo>
                    <a:pt x="1718220" y="3711563"/>
                    <a:pt x="1728602" y="3701182"/>
                    <a:pt x="1744175" y="3701182"/>
                  </a:cubicBezTo>
                  <a:cubicBezTo>
                    <a:pt x="1754557" y="3701182"/>
                    <a:pt x="1764938" y="3706373"/>
                    <a:pt x="1770129" y="3714158"/>
                  </a:cubicBezTo>
                  <a:cubicBezTo>
                    <a:pt x="1780512" y="3703776"/>
                    <a:pt x="1796084" y="3698585"/>
                    <a:pt x="1811658" y="3698585"/>
                  </a:cubicBezTo>
                  <a:cubicBezTo>
                    <a:pt x="1816849" y="3698585"/>
                    <a:pt x="1822039" y="3698585"/>
                    <a:pt x="1827231" y="3701182"/>
                  </a:cubicBezTo>
                  <a:cubicBezTo>
                    <a:pt x="1835019" y="3690800"/>
                    <a:pt x="1845400" y="3685608"/>
                    <a:pt x="1858377" y="3685608"/>
                  </a:cubicBezTo>
                  <a:cubicBezTo>
                    <a:pt x="1879140" y="3685608"/>
                    <a:pt x="1897310" y="3703776"/>
                    <a:pt x="1897310" y="3724540"/>
                  </a:cubicBezTo>
                  <a:cubicBezTo>
                    <a:pt x="1897310" y="3740113"/>
                    <a:pt x="1889523" y="3750495"/>
                    <a:pt x="1879140" y="3758283"/>
                  </a:cubicBezTo>
                  <a:lnTo>
                    <a:pt x="1879140" y="3766068"/>
                  </a:lnTo>
                  <a:cubicBezTo>
                    <a:pt x="1879140" y="3771258"/>
                    <a:pt x="1876547" y="3776449"/>
                    <a:pt x="1876547" y="3781641"/>
                  </a:cubicBezTo>
                  <a:lnTo>
                    <a:pt x="1879140" y="3781641"/>
                  </a:lnTo>
                  <a:cubicBezTo>
                    <a:pt x="1881738" y="3773856"/>
                    <a:pt x="1886929" y="3766068"/>
                    <a:pt x="1892120" y="3760877"/>
                  </a:cubicBezTo>
                  <a:cubicBezTo>
                    <a:pt x="1894714" y="3753092"/>
                    <a:pt x="1894714" y="3747901"/>
                    <a:pt x="1897310" y="3740113"/>
                  </a:cubicBezTo>
                  <a:lnTo>
                    <a:pt x="1897310" y="3729731"/>
                  </a:lnTo>
                  <a:cubicBezTo>
                    <a:pt x="1897310" y="3703776"/>
                    <a:pt x="1915478" y="3683012"/>
                    <a:pt x="1938839" y="3675227"/>
                  </a:cubicBezTo>
                  <a:cubicBezTo>
                    <a:pt x="1931050" y="3670036"/>
                    <a:pt x="1923265" y="3659653"/>
                    <a:pt x="1923265" y="3646675"/>
                  </a:cubicBezTo>
                  <a:cubicBezTo>
                    <a:pt x="1923265" y="3628507"/>
                    <a:pt x="1938839" y="3612935"/>
                    <a:pt x="1957005" y="3612935"/>
                  </a:cubicBezTo>
                  <a:cubicBezTo>
                    <a:pt x="1967388" y="3612935"/>
                    <a:pt x="1977770" y="3618126"/>
                    <a:pt x="1982960" y="3625911"/>
                  </a:cubicBezTo>
                  <a:cubicBezTo>
                    <a:pt x="1993343" y="3618126"/>
                    <a:pt x="2003725" y="3612935"/>
                    <a:pt x="2016703" y="3612935"/>
                  </a:cubicBezTo>
                  <a:cubicBezTo>
                    <a:pt x="2040061" y="3612935"/>
                    <a:pt x="2060826" y="3631102"/>
                    <a:pt x="2060826" y="3657057"/>
                  </a:cubicBezTo>
                  <a:cubicBezTo>
                    <a:pt x="2060826" y="3664845"/>
                    <a:pt x="2058231" y="3672630"/>
                    <a:pt x="2055635" y="3677821"/>
                  </a:cubicBezTo>
                  <a:cubicBezTo>
                    <a:pt x="2063422" y="3680417"/>
                    <a:pt x="2071207" y="3685608"/>
                    <a:pt x="2076399" y="3690800"/>
                  </a:cubicBezTo>
                  <a:cubicBezTo>
                    <a:pt x="2089377" y="3664845"/>
                    <a:pt x="2112736" y="3644081"/>
                    <a:pt x="2141287" y="3636292"/>
                  </a:cubicBezTo>
                  <a:cubicBezTo>
                    <a:pt x="2136097" y="3638890"/>
                    <a:pt x="2133500" y="3638890"/>
                    <a:pt x="2128308" y="3638890"/>
                  </a:cubicBezTo>
                  <a:cubicBezTo>
                    <a:pt x="2107545" y="3638890"/>
                    <a:pt x="2091971" y="3623317"/>
                    <a:pt x="2091971" y="3602552"/>
                  </a:cubicBezTo>
                  <a:cubicBezTo>
                    <a:pt x="2091971" y="3581789"/>
                    <a:pt x="2107545" y="3566216"/>
                    <a:pt x="2128308" y="3566216"/>
                  </a:cubicBezTo>
                  <a:cubicBezTo>
                    <a:pt x="2136097" y="3566216"/>
                    <a:pt x="2141287" y="3568810"/>
                    <a:pt x="2146478" y="3571406"/>
                  </a:cubicBezTo>
                  <a:cubicBezTo>
                    <a:pt x="2149072" y="3566216"/>
                    <a:pt x="2156861" y="3563619"/>
                    <a:pt x="2162052" y="3561025"/>
                  </a:cubicBezTo>
                  <a:cubicBezTo>
                    <a:pt x="2162052" y="3542855"/>
                    <a:pt x="2169837" y="3527281"/>
                    <a:pt x="2182815" y="3516900"/>
                  </a:cubicBezTo>
                  <a:cubicBezTo>
                    <a:pt x="2182815" y="3503924"/>
                    <a:pt x="2193197" y="3490945"/>
                    <a:pt x="2203579" y="3485754"/>
                  </a:cubicBezTo>
                  <a:lnTo>
                    <a:pt x="2208771" y="3480563"/>
                  </a:lnTo>
                  <a:lnTo>
                    <a:pt x="2206173" y="3477969"/>
                  </a:lnTo>
                  <a:cubicBezTo>
                    <a:pt x="2198388" y="3490945"/>
                    <a:pt x="2182815" y="3498733"/>
                    <a:pt x="2167242" y="3498733"/>
                  </a:cubicBezTo>
                  <a:cubicBezTo>
                    <a:pt x="2151669" y="3498733"/>
                    <a:pt x="2136097" y="3490945"/>
                    <a:pt x="2128308" y="3480563"/>
                  </a:cubicBezTo>
                  <a:cubicBezTo>
                    <a:pt x="2112736" y="3475372"/>
                    <a:pt x="2099759" y="3467586"/>
                    <a:pt x="2089377" y="3459799"/>
                  </a:cubicBezTo>
                  <a:lnTo>
                    <a:pt x="2089377" y="3462395"/>
                  </a:lnTo>
                  <a:cubicBezTo>
                    <a:pt x="2089377" y="3490945"/>
                    <a:pt x="2066016" y="3514306"/>
                    <a:pt x="2037467" y="3514306"/>
                  </a:cubicBezTo>
                  <a:cubicBezTo>
                    <a:pt x="2019297" y="3514306"/>
                    <a:pt x="2001131" y="3506518"/>
                    <a:pt x="1993343" y="3490945"/>
                  </a:cubicBezTo>
                  <a:cubicBezTo>
                    <a:pt x="1977770" y="3488350"/>
                    <a:pt x="1967388" y="3477969"/>
                    <a:pt x="1957005" y="3467586"/>
                  </a:cubicBezTo>
                  <a:cubicBezTo>
                    <a:pt x="1954411" y="3470180"/>
                    <a:pt x="1949220" y="3470180"/>
                    <a:pt x="1946624" y="3470180"/>
                  </a:cubicBezTo>
                  <a:cubicBezTo>
                    <a:pt x="1938839" y="3470180"/>
                    <a:pt x="1933647" y="3467586"/>
                    <a:pt x="1928456" y="3464990"/>
                  </a:cubicBezTo>
                  <a:cubicBezTo>
                    <a:pt x="1941433" y="3472778"/>
                    <a:pt x="1951815" y="3488350"/>
                    <a:pt x="1951815" y="3506518"/>
                  </a:cubicBezTo>
                  <a:cubicBezTo>
                    <a:pt x="1951815" y="3524687"/>
                    <a:pt x="1941433" y="3540261"/>
                    <a:pt x="1925860" y="3548046"/>
                  </a:cubicBezTo>
                  <a:lnTo>
                    <a:pt x="1925860" y="3553236"/>
                  </a:lnTo>
                  <a:cubicBezTo>
                    <a:pt x="1925860" y="3571406"/>
                    <a:pt x="1910287" y="3586980"/>
                    <a:pt x="1892120" y="3586980"/>
                  </a:cubicBezTo>
                  <a:cubicBezTo>
                    <a:pt x="1884332" y="3586980"/>
                    <a:pt x="1876547" y="3584383"/>
                    <a:pt x="1871355" y="3579191"/>
                  </a:cubicBezTo>
                  <a:cubicBezTo>
                    <a:pt x="1863568" y="3581789"/>
                    <a:pt x="1858377" y="3584383"/>
                    <a:pt x="1850592" y="3584383"/>
                  </a:cubicBezTo>
                  <a:cubicBezTo>
                    <a:pt x="1827231" y="3584383"/>
                    <a:pt x="1809064" y="3566216"/>
                    <a:pt x="1809064" y="3542855"/>
                  </a:cubicBezTo>
                  <a:lnTo>
                    <a:pt x="1809064" y="3540261"/>
                  </a:lnTo>
                  <a:lnTo>
                    <a:pt x="1782744" y="3549831"/>
                  </a:lnTo>
                  <a:lnTo>
                    <a:pt x="1785378" y="3550968"/>
                  </a:lnTo>
                  <a:cubicBezTo>
                    <a:pt x="1793489" y="3559079"/>
                    <a:pt x="1798680" y="3570109"/>
                    <a:pt x="1798680" y="3581788"/>
                  </a:cubicBezTo>
                  <a:cubicBezTo>
                    <a:pt x="1798680" y="3594767"/>
                    <a:pt x="1793489" y="3605149"/>
                    <a:pt x="1785704" y="3612934"/>
                  </a:cubicBezTo>
                  <a:cubicBezTo>
                    <a:pt x="1780513" y="3641486"/>
                    <a:pt x="1757152" y="3664844"/>
                    <a:pt x="1726006" y="3664844"/>
                  </a:cubicBezTo>
                  <a:cubicBezTo>
                    <a:pt x="1694860" y="3664844"/>
                    <a:pt x="1666311" y="3638889"/>
                    <a:pt x="1666311" y="3605149"/>
                  </a:cubicBezTo>
                  <a:cubicBezTo>
                    <a:pt x="1666311" y="3596714"/>
                    <a:pt x="1667933" y="3588765"/>
                    <a:pt x="1670894" y="3581586"/>
                  </a:cubicBezTo>
                  <a:lnTo>
                    <a:pt x="1680534" y="3567109"/>
                  </a:lnTo>
                  <a:lnTo>
                    <a:pt x="1665663" y="3560700"/>
                  </a:lnTo>
                  <a:cubicBezTo>
                    <a:pt x="1661121" y="3555833"/>
                    <a:pt x="1658525" y="3549344"/>
                    <a:pt x="1658525" y="3542855"/>
                  </a:cubicBezTo>
                  <a:cubicBezTo>
                    <a:pt x="1650737" y="3535070"/>
                    <a:pt x="1648142" y="3524687"/>
                    <a:pt x="1648142" y="3514306"/>
                  </a:cubicBezTo>
                  <a:cubicBezTo>
                    <a:pt x="1648142" y="3501327"/>
                    <a:pt x="1653333" y="3488350"/>
                    <a:pt x="1661119" y="3480563"/>
                  </a:cubicBezTo>
                  <a:cubicBezTo>
                    <a:pt x="1658525" y="3475372"/>
                    <a:pt x="1655927" y="3472778"/>
                    <a:pt x="1655927" y="3467586"/>
                  </a:cubicBezTo>
                  <a:cubicBezTo>
                    <a:pt x="1655927" y="3457205"/>
                    <a:pt x="1663716" y="3449417"/>
                    <a:pt x="1674098" y="3449417"/>
                  </a:cubicBezTo>
                  <a:cubicBezTo>
                    <a:pt x="1684480" y="3449417"/>
                    <a:pt x="1692265" y="3457205"/>
                    <a:pt x="1692265" y="3467586"/>
                  </a:cubicBezTo>
                  <a:cubicBezTo>
                    <a:pt x="1705243" y="3470180"/>
                    <a:pt x="1715626" y="3475372"/>
                    <a:pt x="1723411" y="3483160"/>
                  </a:cubicBezTo>
                  <a:cubicBezTo>
                    <a:pt x="1726008" y="3472778"/>
                    <a:pt x="1731198" y="3464990"/>
                    <a:pt x="1738983" y="3457205"/>
                  </a:cubicBezTo>
                  <a:cubicBezTo>
                    <a:pt x="1736389" y="3446823"/>
                    <a:pt x="1733793" y="3436440"/>
                    <a:pt x="1733793" y="3426059"/>
                  </a:cubicBezTo>
                  <a:lnTo>
                    <a:pt x="1733793" y="3423462"/>
                  </a:lnTo>
                  <a:cubicBezTo>
                    <a:pt x="1726008" y="3413079"/>
                    <a:pt x="1720817" y="3400104"/>
                    <a:pt x="1720817" y="3384530"/>
                  </a:cubicBezTo>
                  <a:cubicBezTo>
                    <a:pt x="1718220" y="3389722"/>
                    <a:pt x="1713028" y="3394913"/>
                    <a:pt x="1707838" y="3397507"/>
                  </a:cubicBezTo>
                  <a:cubicBezTo>
                    <a:pt x="1694862" y="3418271"/>
                    <a:pt x="1671501" y="3431250"/>
                    <a:pt x="1645546" y="3431250"/>
                  </a:cubicBezTo>
                  <a:cubicBezTo>
                    <a:pt x="1637761" y="3431250"/>
                    <a:pt x="1629972" y="3428653"/>
                    <a:pt x="1622187" y="3426059"/>
                  </a:cubicBezTo>
                  <a:cubicBezTo>
                    <a:pt x="1606615" y="3452014"/>
                    <a:pt x="1580660" y="3467586"/>
                    <a:pt x="1549513" y="3467586"/>
                  </a:cubicBezTo>
                  <a:cubicBezTo>
                    <a:pt x="1502795" y="3467586"/>
                    <a:pt x="1463861" y="3428653"/>
                    <a:pt x="1463861" y="3381934"/>
                  </a:cubicBezTo>
                  <a:cubicBezTo>
                    <a:pt x="1463861" y="3335215"/>
                    <a:pt x="1502795" y="3296283"/>
                    <a:pt x="1549513" y="3296283"/>
                  </a:cubicBezTo>
                  <a:cubicBezTo>
                    <a:pt x="1559896" y="3296283"/>
                    <a:pt x="1567681" y="3298878"/>
                    <a:pt x="1578062" y="3301474"/>
                  </a:cubicBezTo>
                  <a:cubicBezTo>
                    <a:pt x="1572872" y="3296283"/>
                    <a:pt x="1570277" y="3285902"/>
                    <a:pt x="1570277" y="3278113"/>
                  </a:cubicBezTo>
                  <a:cubicBezTo>
                    <a:pt x="1570277" y="3254756"/>
                    <a:pt x="1588445" y="3236586"/>
                    <a:pt x="1609209" y="3233992"/>
                  </a:cubicBezTo>
                  <a:cubicBezTo>
                    <a:pt x="1609209" y="3215822"/>
                    <a:pt x="1616997" y="3195057"/>
                    <a:pt x="1629972" y="3182082"/>
                  </a:cubicBezTo>
                  <a:lnTo>
                    <a:pt x="1622187" y="3166509"/>
                  </a:lnTo>
                  <a:cubicBezTo>
                    <a:pt x="1598827" y="3150936"/>
                    <a:pt x="1583254" y="3124981"/>
                    <a:pt x="1583254" y="3093835"/>
                  </a:cubicBezTo>
                  <a:cubicBezTo>
                    <a:pt x="1583254" y="3044519"/>
                    <a:pt x="1622187" y="3005588"/>
                    <a:pt x="1671501" y="3005588"/>
                  </a:cubicBezTo>
                  <a:lnTo>
                    <a:pt x="1674098" y="3005588"/>
                  </a:lnTo>
                  <a:cubicBezTo>
                    <a:pt x="1666310" y="2997800"/>
                    <a:pt x="1663716" y="2990015"/>
                    <a:pt x="1663716" y="2979633"/>
                  </a:cubicBezTo>
                  <a:cubicBezTo>
                    <a:pt x="1663716" y="2971845"/>
                    <a:pt x="1666310" y="2964060"/>
                    <a:pt x="1671501" y="2958869"/>
                  </a:cubicBezTo>
                  <a:cubicBezTo>
                    <a:pt x="1663716" y="2961463"/>
                    <a:pt x="1658525" y="2964060"/>
                    <a:pt x="1650737" y="2964060"/>
                  </a:cubicBezTo>
                  <a:cubicBezTo>
                    <a:pt x="1622187" y="2964060"/>
                    <a:pt x="1601423" y="2940699"/>
                    <a:pt x="1601423" y="2914744"/>
                  </a:cubicBezTo>
                  <a:lnTo>
                    <a:pt x="1601423" y="2912149"/>
                  </a:lnTo>
                  <a:cubicBezTo>
                    <a:pt x="1585851" y="2909553"/>
                    <a:pt x="1575468" y="2896577"/>
                    <a:pt x="1575468" y="2881004"/>
                  </a:cubicBezTo>
                  <a:cubicBezTo>
                    <a:pt x="1575468" y="2862835"/>
                    <a:pt x="1591042" y="2847261"/>
                    <a:pt x="1609209" y="2847261"/>
                  </a:cubicBezTo>
                  <a:cubicBezTo>
                    <a:pt x="1611806" y="2847261"/>
                    <a:pt x="1616997" y="2847261"/>
                    <a:pt x="1619591" y="2849858"/>
                  </a:cubicBezTo>
                  <a:lnTo>
                    <a:pt x="1619591" y="2844667"/>
                  </a:lnTo>
                  <a:cubicBezTo>
                    <a:pt x="1619591" y="2816115"/>
                    <a:pt x="1635164" y="2792757"/>
                    <a:pt x="1655927" y="2777183"/>
                  </a:cubicBezTo>
                  <a:cubicBezTo>
                    <a:pt x="1650737" y="2769396"/>
                    <a:pt x="1645546" y="2759014"/>
                    <a:pt x="1645546" y="2748632"/>
                  </a:cubicBezTo>
                  <a:cubicBezTo>
                    <a:pt x="1645546" y="2740847"/>
                    <a:pt x="1645546" y="2735656"/>
                    <a:pt x="1648142" y="2730465"/>
                  </a:cubicBezTo>
                  <a:lnTo>
                    <a:pt x="1648142" y="2722677"/>
                  </a:lnTo>
                  <a:cubicBezTo>
                    <a:pt x="1648142" y="2717486"/>
                    <a:pt x="1648142" y="2712295"/>
                    <a:pt x="1650737" y="2707104"/>
                  </a:cubicBezTo>
                  <a:cubicBezTo>
                    <a:pt x="1642952" y="2725274"/>
                    <a:pt x="1627379" y="2740847"/>
                    <a:pt x="1606615" y="2743441"/>
                  </a:cubicBezTo>
                  <a:cubicBezTo>
                    <a:pt x="1611806" y="2751229"/>
                    <a:pt x="1614400" y="2761611"/>
                    <a:pt x="1614400" y="2771993"/>
                  </a:cubicBezTo>
                  <a:cubicBezTo>
                    <a:pt x="1614400" y="2800542"/>
                    <a:pt x="1591042" y="2823903"/>
                    <a:pt x="1562490" y="2823903"/>
                  </a:cubicBezTo>
                  <a:cubicBezTo>
                    <a:pt x="1557299" y="2823903"/>
                    <a:pt x="1552107" y="2823903"/>
                    <a:pt x="1546916" y="2821306"/>
                  </a:cubicBezTo>
                  <a:cubicBezTo>
                    <a:pt x="1531344" y="2834286"/>
                    <a:pt x="1513176" y="2842070"/>
                    <a:pt x="1489816" y="2842070"/>
                  </a:cubicBezTo>
                  <a:cubicBezTo>
                    <a:pt x="1479434" y="2842070"/>
                    <a:pt x="1471649" y="2839476"/>
                    <a:pt x="1463861" y="2836879"/>
                  </a:cubicBezTo>
                  <a:cubicBezTo>
                    <a:pt x="1466457" y="2839476"/>
                    <a:pt x="1466457" y="2844667"/>
                    <a:pt x="1466457" y="2849858"/>
                  </a:cubicBezTo>
                  <a:cubicBezTo>
                    <a:pt x="1466457" y="2886194"/>
                    <a:pt x="1443097" y="2917341"/>
                    <a:pt x="1409356" y="2927723"/>
                  </a:cubicBezTo>
                  <a:cubicBezTo>
                    <a:pt x="1404165" y="2945889"/>
                    <a:pt x="1391187" y="2961463"/>
                    <a:pt x="1373020" y="2969250"/>
                  </a:cubicBezTo>
                  <a:cubicBezTo>
                    <a:pt x="1375614" y="2971845"/>
                    <a:pt x="1378210" y="2974442"/>
                    <a:pt x="1380805" y="2979633"/>
                  </a:cubicBezTo>
                  <a:cubicBezTo>
                    <a:pt x="1383401" y="2977036"/>
                    <a:pt x="1385995" y="2977036"/>
                    <a:pt x="1388593" y="2977036"/>
                  </a:cubicBezTo>
                  <a:cubicBezTo>
                    <a:pt x="1396378" y="2977036"/>
                    <a:pt x="1404165" y="2984824"/>
                    <a:pt x="1404165" y="2992609"/>
                  </a:cubicBezTo>
                  <a:cubicBezTo>
                    <a:pt x="1404165" y="3000397"/>
                    <a:pt x="1398975" y="3008182"/>
                    <a:pt x="1391187" y="3008182"/>
                  </a:cubicBezTo>
                  <a:cubicBezTo>
                    <a:pt x="1393784" y="3015970"/>
                    <a:pt x="1393784" y="3021160"/>
                    <a:pt x="1393784" y="3028945"/>
                  </a:cubicBezTo>
                  <a:cubicBezTo>
                    <a:pt x="1393784" y="3054900"/>
                    <a:pt x="1380805" y="3078261"/>
                    <a:pt x="1365232" y="3096429"/>
                  </a:cubicBezTo>
                  <a:cubicBezTo>
                    <a:pt x="1373020" y="3091238"/>
                    <a:pt x="1383401" y="3088644"/>
                    <a:pt x="1393784" y="3088644"/>
                  </a:cubicBezTo>
                  <a:cubicBezTo>
                    <a:pt x="1427524" y="3088644"/>
                    <a:pt x="1453479" y="3114599"/>
                    <a:pt x="1453479" y="3148339"/>
                  </a:cubicBezTo>
                  <a:lnTo>
                    <a:pt x="1453479" y="3156127"/>
                  </a:lnTo>
                  <a:cubicBezTo>
                    <a:pt x="1476840" y="3163912"/>
                    <a:pt x="1492412" y="3179485"/>
                    <a:pt x="1502795" y="3200249"/>
                  </a:cubicBezTo>
                  <a:cubicBezTo>
                    <a:pt x="1505389" y="3197655"/>
                    <a:pt x="1507986" y="3197655"/>
                    <a:pt x="1510580" y="3197655"/>
                  </a:cubicBezTo>
                  <a:cubicBezTo>
                    <a:pt x="1502795" y="3192463"/>
                    <a:pt x="1497604" y="3184676"/>
                    <a:pt x="1497604" y="3174294"/>
                  </a:cubicBezTo>
                  <a:cubicBezTo>
                    <a:pt x="1497604" y="3171700"/>
                    <a:pt x="1500198" y="3169103"/>
                    <a:pt x="1500198" y="3166509"/>
                  </a:cubicBezTo>
                  <a:lnTo>
                    <a:pt x="1497604" y="3166509"/>
                  </a:lnTo>
                  <a:cubicBezTo>
                    <a:pt x="1471649" y="3166509"/>
                    <a:pt x="1453479" y="3145745"/>
                    <a:pt x="1453479" y="3122384"/>
                  </a:cubicBezTo>
                  <a:cubicBezTo>
                    <a:pt x="1453479" y="3096429"/>
                    <a:pt x="1474243" y="3078261"/>
                    <a:pt x="1497604" y="3078261"/>
                  </a:cubicBezTo>
                  <a:cubicBezTo>
                    <a:pt x="1523559" y="3078261"/>
                    <a:pt x="1541726" y="3099026"/>
                    <a:pt x="1541726" y="3122384"/>
                  </a:cubicBezTo>
                  <a:cubicBezTo>
                    <a:pt x="1541726" y="3132766"/>
                    <a:pt x="1539132" y="3140554"/>
                    <a:pt x="1533941" y="3148339"/>
                  </a:cubicBezTo>
                  <a:cubicBezTo>
                    <a:pt x="1544322" y="3153530"/>
                    <a:pt x="1552107" y="3161317"/>
                    <a:pt x="1552107" y="3174294"/>
                  </a:cubicBezTo>
                  <a:cubicBezTo>
                    <a:pt x="1552107" y="3187272"/>
                    <a:pt x="1541726" y="3197655"/>
                    <a:pt x="1528750" y="3200249"/>
                  </a:cubicBezTo>
                  <a:cubicBezTo>
                    <a:pt x="1533941" y="3205440"/>
                    <a:pt x="1539132" y="3210631"/>
                    <a:pt x="1539132" y="3218418"/>
                  </a:cubicBezTo>
                  <a:cubicBezTo>
                    <a:pt x="1539132" y="3231395"/>
                    <a:pt x="1528750" y="3241777"/>
                    <a:pt x="1515771" y="3241777"/>
                  </a:cubicBezTo>
                  <a:lnTo>
                    <a:pt x="1510580" y="3241777"/>
                  </a:lnTo>
                  <a:cubicBezTo>
                    <a:pt x="1507986" y="3254756"/>
                    <a:pt x="1505389" y="3265138"/>
                    <a:pt x="1497604" y="3275519"/>
                  </a:cubicBezTo>
                  <a:lnTo>
                    <a:pt x="1497604" y="3278113"/>
                  </a:lnTo>
                  <a:cubicBezTo>
                    <a:pt x="1497604" y="3298878"/>
                    <a:pt x="1482031" y="3314451"/>
                    <a:pt x="1461266" y="3314451"/>
                  </a:cubicBezTo>
                  <a:cubicBezTo>
                    <a:pt x="1453479" y="3314451"/>
                    <a:pt x="1448288" y="3311857"/>
                    <a:pt x="1443097" y="3309260"/>
                  </a:cubicBezTo>
                  <a:lnTo>
                    <a:pt x="1437905" y="3309260"/>
                  </a:lnTo>
                  <a:cubicBezTo>
                    <a:pt x="1445694" y="3311857"/>
                    <a:pt x="1450885" y="3319642"/>
                    <a:pt x="1450885" y="3330023"/>
                  </a:cubicBezTo>
                  <a:cubicBezTo>
                    <a:pt x="1450885" y="3343003"/>
                    <a:pt x="1440503" y="3353384"/>
                    <a:pt x="1427524" y="3353384"/>
                  </a:cubicBezTo>
                  <a:cubicBezTo>
                    <a:pt x="1414548" y="3353384"/>
                    <a:pt x="1404165" y="3343003"/>
                    <a:pt x="1404165" y="3330023"/>
                  </a:cubicBezTo>
                  <a:cubicBezTo>
                    <a:pt x="1404165" y="3322239"/>
                    <a:pt x="1409356" y="3311857"/>
                    <a:pt x="1417142" y="3309260"/>
                  </a:cubicBezTo>
                  <a:cubicBezTo>
                    <a:pt x="1378210" y="3304068"/>
                    <a:pt x="1349659" y="3270328"/>
                    <a:pt x="1349659" y="3231395"/>
                  </a:cubicBezTo>
                  <a:cubicBezTo>
                    <a:pt x="1349659" y="3218418"/>
                    <a:pt x="1352255" y="3208037"/>
                    <a:pt x="1357447" y="3197655"/>
                  </a:cubicBezTo>
                  <a:cubicBezTo>
                    <a:pt x="1341874" y="3187272"/>
                    <a:pt x="1331492" y="3169103"/>
                    <a:pt x="1331492" y="3148339"/>
                  </a:cubicBezTo>
                  <a:lnTo>
                    <a:pt x="1331492" y="3145745"/>
                  </a:lnTo>
                  <a:lnTo>
                    <a:pt x="1328894" y="3145745"/>
                  </a:lnTo>
                  <a:cubicBezTo>
                    <a:pt x="1315919" y="3145745"/>
                    <a:pt x="1305537" y="3135362"/>
                    <a:pt x="1305537" y="3122384"/>
                  </a:cubicBezTo>
                  <a:lnTo>
                    <a:pt x="1295154" y="3122384"/>
                  </a:lnTo>
                  <a:cubicBezTo>
                    <a:pt x="1287367" y="3122384"/>
                    <a:pt x="1282176" y="3119790"/>
                    <a:pt x="1276985" y="3119790"/>
                  </a:cubicBezTo>
                  <a:cubicBezTo>
                    <a:pt x="1310728" y="3130171"/>
                    <a:pt x="1336683" y="3161317"/>
                    <a:pt x="1336683" y="3200249"/>
                  </a:cubicBezTo>
                  <a:cubicBezTo>
                    <a:pt x="1336683" y="3223610"/>
                    <a:pt x="1326300" y="3246968"/>
                    <a:pt x="1308131" y="3262541"/>
                  </a:cubicBezTo>
                  <a:cubicBezTo>
                    <a:pt x="1318513" y="3267732"/>
                    <a:pt x="1326300" y="3275519"/>
                    <a:pt x="1326300" y="3288496"/>
                  </a:cubicBezTo>
                  <a:cubicBezTo>
                    <a:pt x="1326300" y="3304068"/>
                    <a:pt x="1315919" y="3314451"/>
                    <a:pt x="1302939" y="3317048"/>
                  </a:cubicBezTo>
                  <a:cubicBezTo>
                    <a:pt x="1305537" y="3324833"/>
                    <a:pt x="1308131" y="3332621"/>
                    <a:pt x="1308131" y="3340406"/>
                  </a:cubicBezTo>
                  <a:cubicBezTo>
                    <a:pt x="1308131" y="3361169"/>
                    <a:pt x="1292558" y="3379339"/>
                    <a:pt x="1271794" y="3384530"/>
                  </a:cubicBezTo>
                  <a:cubicBezTo>
                    <a:pt x="1269199" y="3389722"/>
                    <a:pt x="1266603" y="3392316"/>
                    <a:pt x="1261412" y="3394913"/>
                  </a:cubicBezTo>
                  <a:cubicBezTo>
                    <a:pt x="1264009" y="3394913"/>
                    <a:pt x="1264009" y="3397507"/>
                    <a:pt x="1264009" y="3400104"/>
                  </a:cubicBezTo>
                  <a:cubicBezTo>
                    <a:pt x="1300345" y="3402698"/>
                    <a:pt x="1326300" y="3431250"/>
                    <a:pt x="1326300" y="3464990"/>
                  </a:cubicBezTo>
                  <a:cubicBezTo>
                    <a:pt x="1326300" y="3484457"/>
                    <a:pt x="1318514" y="3501328"/>
                    <a:pt x="1306185" y="3513332"/>
                  </a:cubicBezTo>
                  <a:lnTo>
                    <a:pt x="1291115" y="3523198"/>
                  </a:lnTo>
                  <a:lnTo>
                    <a:pt x="1296859" y="3525577"/>
                  </a:lnTo>
                  <a:cubicBezTo>
                    <a:pt x="1300616" y="3529334"/>
                    <a:pt x="1302941" y="3534525"/>
                    <a:pt x="1302941" y="3540260"/>
                  </a:cubicBezTo>
                  <a:cubicBezTo>
                    <a:pt x="1302941" y="3551727"/>
                    <a:pt x="1293643" y="3561024"/>
                    <a:pt x="1282177" y="3561024"/>
                  </a:cubicBezTo>
                  <a:cubicBezTo>
                    <a:pt x="1270707" y="3561024"/>
                    <a:pt x="1261413" y="3551727"/>
                    <a:pt x="1261413" y="3540260"/>
                  </a:cubicBezTo>
                  <a:lnTo>
                    <a:pt x="1265152" y="3531232"/>
                  </a:lnTo>
                  <a:lnTo>
                    <a:pt x="1258818" y="3532473"/>
                  </a:lnTo>
                  <a:lnTo>
                    <a:pt x="1253627" y="3532473"/>
                  </a:lnTo>
                  <a:cubicBezTo>
                    <a:pt x="1256221" y="3537664"/>
                    <a:pt x="1256221" y="3540261"/>
                    <a:pt x="1256221" y="3545451"/>
                  </a:cubicBezTo>
                  <a:cubicBezTo>
                    <a:pt x="1256221" y="3576597"/>
                    <a:pt x="1245839" y="3602552"/>
                    <a:pt x="1225075" y="3623317"/>
                  </a:cubicBezTo>
                  <a:cubicBezTo>
                    <a:pt x="1230266" y="3618126"/>
                    <a:pt x="1238054" y="3615529"/>
                    <a:pt x="1245839" y="3615529"/>
                  </a:cubicBezTo>
                  <a:cubicBezTo>
                    <a:pt x="1248436" y="3615529"/>
                    <a:pt x="1251030" y="3618126"/>
                    <a:pt x="1253627" y="3618126"/>
                  </a:cubicBezTo>
                  <a:cubicBezTo>
                    <a:pt x="1266603" y="3607743"/>
                    <a:pt x="1279582" y="3602552"/>
                    <a:pt x="1295154" y="3602552"/>
                  </a:cubicBezTo>
                  <a:cubicBezTo>
                    <a:pt x="1305537" y="3602552"/>
                    <a:pt x="1315919" y="3607743"/>
                    <a:pt x="1326300" y="3612935"/>
                  </a:cubicBezTo>
                  <a:lnTo>
                    <a:pt x="1326300" y="3610337"/>
                  </a:lnTo>
                  <a:cubicBezTo>
                    <a:pt x="1326300" y="3592171"/>
                    <a:pt x="1339277" y="3579191"/>
                    <a:pt x="1357447" y="3579191"/>
                  </a:cubicBezTo>
                  <a:cubicBezTo>
                    <a:pt x="1375614" y="3579191"/>
                    <a:pt x="1388593" y="3592171"/>
                    <a:pt x="1388593" y="3607743"/>
                  </a:cubicBezTo>
                  <a:cubicBezTo>
                    <a:pt x="1393784" y="3607743"/>
                    <a:pt x="1401569" y="3607743"/>
                    <a:pt x="1406760" y="3610337"/>
                  </a:cubicBezTo>
                  <a:cubicBezTo>
                    <a:pt x="1411950" y="3607743"/>
                    <a:pt x="1419739" y="3607743"/>
                    <a:pt x="1424930" y="3607743"/>
                  </a:cubicBezTo>
                  <a:cubicBezTo>
                    <a:pt x="1484625" y="3607743"/>
                    <a:pt x="1531344" y="3654462"/>
                    <a:pt x="1531344" y="3714158"/>
                  </a:cubicBezTo>
                  <a:cubicBezTo>
                    <a:pt x="1531344" y="3721946"/>
                    <a:pt x="1531344" y="3727137"/>
                    <a:pt x="1528750" y="3734922"/>
                  </a:cubicBezTo>
                  <a:cubicBezTo>
                    <a:pt x="1533941" y="3737518"/>
                    <a:pt x="1536535" y="3742709"/>
                    <a:pt x="1536535" y="3750495"/>
                  </a:cubicBezTo>
                  <a:cubicBezTo>
                    <a:pt x="1536535" y="3763473"/>
                    <a:pt x="1528750" y="3771258"/>
                    <a:pt x="1518367" y="3771258"/>
                  </a:cubicBezTo>
                  <a:lnTo>
                    <a:pt x="1515771" y="3771258"/>
                  </a:lnTo>
                  <a:cubicBezTo>
                    <a:pt x="1497604" y="3802404"/>
                    <a:pt x="1463861" y="3823169"/>
                    <a:pt x="1424930" y="3823169"/>
                  </a:cubicBezTo>
                  <a:cubicBezTo>
                    <a:pt x="1383401" y="3823169"/>
                    <a:pt x="1347065" y="3799810"/>
                    <a:pt x="1328894" y="3763473"/>
                  </a:cubicBezTo>
                  <a:lnTo>
                    <a:pt x="1326300" y="3763473"/>
                  </a:lnTo>
                  <a:lnTo>
                    <a:pt x="1318513" y="3763473"/>
                  </a:lnTo>
                  <a:cubicBezTo>
                    <a:pt x="1305537" y="3792023"/>
                    <a:pt x="1276985" y="3810193"/>
                    <a:pt x="1243244" y="3810193"/>
                  </a:cubicBezTo>
                  <a:cubicBezTo>
                    <a:pt x="1222481" y="3810193"/>
                    <a:pt x="1204311" y="3802404"/>
                    <a:pt x="1188738" y="3789429"/>
                  </a:cubicBezTo>
                  <a:cubicBezTo>
                    <a:pt x="1193929" y="3794619"/>
                    <a:pt x="1196526" y="3805002"/>
                    <a:pt x="1196526" y="3812787"/>
                  </a:cubicBezTo>
                  <a:cubicBezTo>
                    <a:pt x="1196526" y="3836148"/>
                    <a:pt x="1178356" y="3856912"/>
                    <a:pt x="1152401" y="3856912"/>
                  </a:cubicBezTo>
                  <a:lnTo>
                    <a:pt x="1147210" y="3856912"/>
                  </a:lnTo>
                  <a:cubicBezTo>
                    <a:pt x="1139425" y="3867294"/>
                    <a:pt x="1126446" y="3875079"/>
                    <a:pt x="1113470" y="3875079"/>
                  </a:cubicBezTo>
                  <a:cubicBezTo>
                    <a:pt x="1108279" y="3926989"/>
                    <a:pt x="1061560" y="3968516"/>
                    <a:pt x="1007053" y="3968516"/>
                  </a:cubicBezTo>
                  <a:cubicBezTo>
                    <a:pt x="981098" y="3968516"/>
                    <a:pt x="957740" y="3960731"/>
                    <a:pt x="939570" y="3945159"/>
                  </a:cubicBezTo>
                  <a:cubicBezTo>
                    <a:pt x="931785" y="3947753"/>
                    <a:pt x="923997" y="3950350"/>
                    <a:pt x="916212" y="3950350"/>
                  </a:cubicBezTo>
                  <a:cubicBezTo>
                    <a:pt x="887661" y="3950350"/>
                    <a:pt x="864302" y="3926989"/>
                    <a:pt x="864302" y="3898440"/>
                  </a:cubicBezTo>
                  <a:cubicBezTo>
                    <a:pt x="864302" y="3877675"/>
                    <a:pt x="877278" y="3859505"/>
                    <a:pt x="898042" y="3851720"/>
                  </a:cubicBezTo>
                  <a:cubicBezTo>
                    <a:pt x="900639" y="3830957"/>
                    <a:pt x="908424" y="3812787"/>
                    <a:pt x="918807" y="3797213"/>
                  </a:cubicBezTo>
                  <a:lnTo>
                    <a:pt x="918807" y="3794619"/>
                  </a:lnTo>
                  <a:cubicBezTo>
                    <a:pt x="918807" y="3786832"/>
                    <a:pt x="926594" y="3779047"/>
                    <a:pt x="934379" y="3779047"/>
                  </a:cubicBezTo>
                  <a:lnTo>
                    <a:pt x="936976" y="3779047"/>
                  </a:lnTo>
                  <a:cubicBezTo>
                    <a:pt x="955143" y="3763473"/>
                    <a:pt x="981098" y="3753092"/>
                    <a:pt x="1007053" y="3753092"/>
                  </a:cubicBezTo>
                  <a:cubicBezTo>
                    <a:pt x="1040796" y="3753092"/>
                    <a:pt x="1071942" y="3771258"/>
                    <a:pt x="1092706" y="3797213"/>
                  </a:cubicBezTo>
                  <a:cubicBezTo>
                    <a:pt x="1097897" y="3794619"/>
                    <a:pt x="1105682" y="3792023"/>
                    <a:pt x="1113470" y="3792023"/>
                  </a:cubicBezTo>
                  <a:lnTo>
                    <a:pt x="1116064" y="3792023"/>
                  </a:lnTo>
                  <a:cubicBezTo>
                    <a:pt x="1123852" y="3779047"/>
                    <a:pt x="1139425" y="3768664"/>
                    <a:pt x="1154998" y="3768664"/>
                  </a:cubicBezTo>
                  <a:cubicBezTo>
                    <a:pt x="1165380" y="3768664"/>
                    <a:pt x="1173165" y="3771258"/>
                    <a:pt x="1180953" y="3776449"/>
                  </a:cubicBezTo>
                  <a:cubicBezTo>
                    <a:pt x="1170571" y="3760877"/>
                    <a:pt x="1162783" y="3742709"/>
                    <a:pt x="1162783" y="3724540"/>
                  </a:cubicBezTo>
                  <a:cubicBezTo>
                    <a:pt x="1162783" y="3688202"/>
                    <a:pt x="1186143" y="3659653"/>
                    <a:pt x="1217289" y="3646675"/>
                  </a:cubicBezTo>
                  <a:cubicBezTo>
                    <a:pt x="1217289" y="3638890"/>
                    <a:pt x="1219883" y="3631102"/>
                    <a:pt x="1225075" y="3625911"/>
                  </a:cubicBezTo>
                  <a:cubicBezTo>
                    <a:pt x="1204311" y="3644081"/>
                    <a:pt x="1178356" y="3654462"/>
                    <a:pt x="1149807" y="3654462"/>
                  </a:cubicBezTo>
                  <a:cubicBezTo>
                    <a:pt x="1103088" y="3654462"/>
                    <a:pt x="1061560" y="3625911"/>
                    <a:pt x="1045987" y="3584383"/>
                  </a:cubicBezTo>
                  <a:cubicBezTo>
                    <a:pt x="1035605" y="3594765"/>
                    <a:pt x="1022626" y="3599956"/>
                    <a:pt x="1007053" y="3599956"/>
                  </a:cubicBezTo>
                  <a:cubicBezTo>
                    <a:pt x="978504" y="3599956"/>
                    <a:pt x="955143" y="3576597"/>
                    <a:pt x="955143" y="3548046"/>
                  </a:cubicBezTo>
                  <a:cubicBezTo>
                    <a:pt x="955143" y="3519496"/>
                    <a:pt x="978504" y="3496135"/>
                    <a:pt x="1007053" y="3496135"/>
                  </a:cubicBezTo>
                  <a:cubicBezTo>
                    <a:pt x="1012244" y="3496135"/>
                    <a:pt x="1014841" y="3498733"/>
                    <a:pt x="1020032" y="3498733"/>
                  </a:cubicBezTo>
                  <a:lnTo>
                    <a:pt x="1020032" y="3496135"/>
                  </a:lnTo>
                  <a:lnTo>
                    <a:pt x="1020032" y="3488350"/>
                  </a:lnTo>
                  <a:cubicBezTo>
                    <a:pt x="1020032" y="3467586"/>
                    <a:pt x="1035605" y="3452014"/>
                    <a:pt x="1056369" y="3452014"/>
                  </a:cubicBezTo>
                  <a:cubicBezTo>
                    <a:pt x="1064154" y="3452014"/>
                    <a:pt x="1071942" y="3454608"/>
                    <a:pt x="1077132" y="3459799"/>
                  </a:cubicBezTo>
                  <a:cubicBezTo>
                    <a:pt x="1095300" y="3444225"/>
                    <a:pt x="1121255" y="3433844"/>
                    <a:pt x="1147210" y="3433844"/>
                  </a:cubicBezTo>
                  <a:cubicBezTo>
                    <a:pt x="1165380" y="3433844"/>
                    <a:pt x="1183547" y="3439035"/>
                    <a:pt x="1199120" y="3446823"/>
                  </a:cubicBezTo>
                  <a:cubicBezTo>
                    <a:pt x="1204311" y="3431250"/>
                    <a:pt x="1214693" y="3415677"/>
                    <a:pt x="1227672" y="3407889"/>
                  </a:cubicBezTo>
                  <a:lnTo>
                    <a:pt x="1227672" y="3405294"/>
                  </a:lnTo>
                  <a:lnTo>
                    <a:pt x="1225075" y="3405294"/>
                  </a:lnTo>
                  <a:cubicBezTo>
                    <a:pt x="1196526" y="3405294"/>
                    <a:pt x="1170571" y="3387124"/>
                    <a:pt x="1160188" y="3363767"/>
                  </a:cubicBezTo>
                  <a:cubicBezTo>
                    <a:pt x="1154998" y="3381934"/>
                    <a:pt x="1139425" y="3397507"/>
                    <a:pt x="1118661" y="3397507"/>
                  </a:cubicBezTo>
                  <a:cubicBezTo>
                    <a:pt x="1092706" y="3397507"/>
                    <a:pt x="1074536" y="3376743"/>
                    <a:pt x="1074536" y="3353384"/>
                  </a:cubicBezTo>
                  <a:cubicBezTo>
                    <a:pt x="1074536" y="3332621"/>
                    <a:pt x="1090109" y="3317048"/>
                    <a:pt x="1108279" y="3311857"/>
                  </a:cubicBezTo>
                  <a:cubicBezTo>
                    <a:pt x="1090109" y="3309260"/>
                    <a:pt x="1077132" y="3296283"/>
                    <a:pt x="1077132" y="3278113"/>
                  </a:cubicBezTo>
                  <a:lnTo>
                    <a:pt x="1077132" y="3275519"/>
                  </a:lnTo>
                  <a:cubicBezTo>
                    <a:pt x="1058963" y="3262541"/>
                    <a:pt x="1045987" y="3239183"/>
                    <a:pt x="1045987" y="3213227"/>
                  </a:cubicBezTo>
                  <a:cubicBezTo>
                    <a:pt x="1045987" y="3169103"/>
                    <a:pt x="1079727" y="3135362"/>
                    <a:pt x="1123852" y="3135362"/>
                  </a:cubicBezTo>
                  <a:cubicBezTo>
                    <a:pt x="1147210" y="3135362"/>
                    <a:pt x="1167974" y="3143148"/>
                    <a:pt x="1180953" y="3158721"/>
                  </a:cubicBezTo>
                  <a:cubicBezTo>
                    <a:pt x="1193929" y="3130171"/>
                    <a:pt x="1225075" y="3109407"/>
                    <a:pt x="1258818" y="3109407"/>
                  </a:cubicBezTo>
                  <a:cubicBezTo>
                    <a:pt x="1264009" y="3109407"/>
                    <a:pt x="1269199" y="3112001"/>
                    <a:pt x="1274391" y="3112001"/>
                  </a:cubicBezTo>
                  <a:cubicBezTo>
                    <a:pt x="1235457" y="3099026"/>
                    <a:pt x="1206908" y="3065283"/>
                    <a:pt x="1206908" y="3021160"/>
                  </a:cubicBezTo>
                  <a:cubicBezTo>
                    <a:pt x="1206908" y="3010779"/>
                    <a:pt x="1209502" y="2997800"/>
                    <a:pt x="1214693" y="2987418"/>
                  </a:cubicBezTo>
                  <a:cubicBezTo>
                    <a:pt x="1186143" y="2982227"/>
                    <a:pt x="1162783" y="2956272"/>
                    <a:pt x="1162783" y="2925126"/>
                  </a:cubicBezTo>
                  <a:cubicBezTo>
                    <a:pt x="1162783" y="2891386"/>
                    <a:pt x="1188738" y="2865431"/>
                    <a:pt x="1219883" y="2862835"/>
                  </a:cubicBezTo>
                  <a:cubicBezTo>
                    <a:pt x="1227672" y="2857643"/>
                    <a:pt x="1235457" y="2855048"/>
                    <a:pt x="1245839" y="2855048"/>
                  </a:cubicBezTo>
                  <a:cubicBezTo>
                    <a:pt x="1269199" y="2855048"/>
                    <a:pt x="1287367" y="2873216"/>
                    <a:pt x="1287367" y="2896577"/>
                  </a:cubicBezTo>
                  <a:cubicBezTo>
                    <a:pt x="1287367" y="2901768"/>
                    <a:pt x="1284773" y="2904362"/>
                    <a:pt x="1284773" y="2909553"/>
                  </a:cubicBezTo>
                  <a:cubicBezTo>
                    <a:pt x="1287367" y="2914744"/>
                    <a:pt x="1287367" y="2919935"/>
                    <a:pt x="1287367" y="2925126"/>
                  </a:cubicBezTo>
                  <a:lnTo>
                    <a:pt x="1287367" y="2927723"/>
                  </a:lnTo>
                  <a:lnTo>
                    <a:pt x="1297749" y="2927723"/>
                  </a:lnTo>
                  <a:cubicBezTo>
                    <a:pt x="1295154" y="2922532"/>
                    <a:pt x="1292558" y="2914744"/>
                    <a:pt x="1292558" y="2906959"/>
                  </a:cubicBezTo>
                  <a:cubicBezTo>
                    <a:pt x="1292558" y="2888789"/>
                    <a:pt x="1300345" y="2873216"/>
                    <a:pt x="1310728" y="2862835"/>
                  </a:cubicBezTo>
                  <a:cubicBezTo>
                    <a:pt x="1308131" y="2857643"/>
                    <a:pt x="1308131" y="2849858"/>
                    <a:pt x="1308131" y="2844667"/>
                  </a:cubicBezTo>
                  <a:cubicBezTo>
                    <a:pt x="1308131" y="2839476"/>
                    <a:pt x="1310728" y="2834286"/>
                    <a:pt x="1310728" y="2829093"/>
                  </a:cubicBezTo>
                  <a:cubicBezTo>
                    <a:pt x="1300345" y="2821306"/>
                    <a:pt x="1295154" y="2808330"/>
                    <a:pt x="1295154" y="2795351"/>
                  </a:cubicBezTo>
                  <a:cubicBezTo>
                    <a:pt x="1295154" y="2769396"/>
                    <a:pt x="1315919" y="2748632"/>
                    <a:pt x="1341874" y="2748632"/>
                  </a:cubicBezTo>
                  <a:cubicBezTo>
                    <a:pt x="1357447" y="2748632"/>
                    <a:pt x="1370423" y="2756420"/>
                    <a:pt x="1378210" y="2766802"/>
                  </a:cubicBezTo>
                  <a:cubicBezTo>
                    <a:pt x="1383401" y="2764205"/>
                    <a:pt x="1385995" y="2764205"/>
                    <a:pt x="1391187" y="2764205"/>
                  </a:cubicBezTo>
                  <a:cubicBezTo>
                    <a:pt x="1398975" y="2764205"/>
                    <a:pt x="1404165" y="2766802"/>
                    <a:pt x="1409356" y="2766802"/>
                  </a:cubicBezTo>
                  <a:cubicBezTo>
                    <a:pt x="1406760" y="2761611"/>
                    <a:pt x="1406760" y="2753824"/>
                    <a:pt x="1406760" y="2746038"/>
                  </a:cubicBezTo>
                  <a:cubicBezTo>
                    <a:pt x="1406760" y="2722677"/>
                    <a:pt x="1417142" y="2699319"/>
                    <a:pt x="1432715" y="2683746"/>
                  </a:cubicBezTo>
                  <a:cubicBezTo>
                    <a:pt x="1427524" y="2675958"/>
                    <a:pt x="1424930" y="2668173"/>
                    <a:pt x="1424930" y="2660385"/>
                  </a:cubicBezTo>
                  <a:cubicBezTo>
                    <a:pt x="1424930" y="2634430"/>
                    <a:pt x="1445694" y="2613667"/>
                    <a:pt x="1471649" y="2613667"/>
                  </a:cubicBezTo>
                  <a:cubicBezTo>
                    <a:pt x="1497604" y="2613667"/>
                    <a:pt x="1515771" y="2631836"/>
                    <a:pt x="1518367" y="2657791"/>
                  </a:cubicBezTo>
                  <a:cubicBezTo>
                    <a:pt x="1528750" y="2657791"/>
                    <a:pt x="1539132" y="2662981"/>
                    <a:pt x="1546916" y="2668173"/>
                  </a:cubicBezTo>
                  <a:cubicBezTo>
                    <a:pt x="1549513" y="2660385"/>
                    <a:pt x="1552107" y="2655194"/>
                    <a:pt x="1554705" y="2650003"/>
                  </a:cubicBezTo>
                  <a:cubicBezTo>
                    <a:pt x="1544322" y="2644812"/>
                    <a:pt x="1539132" y="2634430"/>
                    <a:pt x="1539132" y="2624048"/>
                  </a:cubicBezTo>
                  <a:cubicBezTo>
                    <a:pt x="1539132" y="2608475"/>
                    <a:pt x="1552107" y="2595499"/>
                    <a:pt x="1567681" y="2595499"/>
                  </a:cubicBezTo>
                  <a:cubicBezTo>
                    <a:pt x="1583254" y="2595499"/>
                    <a:pt x="1596232" y="2608475"/>
                    <a:pt x="1596232" y="2624048"/>
                  </a:cubicBezTo>
                  <a:lnTo>
                    <a:pt x="1601423" y="2624048"/>
                  </a:lnTo>
                  <a:lnTo>
                    <a:pt x="1611806" y="2624048"/>
                  </a:lnTo>
                  <a:cubicBezTo>
                    <a:pt x="1598827" y="2611073"/>
                    <a:pt x="1591042" y="2595499"/>
                    <a:pt x="1588445" y="2577329"/>
                  </a:cubicBezTo>
                  <a:cubicBezTo>
                    <a:pt x="1585851" y="2579925"/>
                    <a:pt x="1580660" y="2579925"/>
                    <a:pt x="1578062" y="2579925"/>
                  </a:cubicBezTo>
                  <a:lnTo>
                    <a:pt x="1572872" y="2579925"/>
                  </a:lnTo>
                  <a:cubicBezTo>
                    <a:pt x="1562490" y="2587710"/>
                    <a:pt x="1552107" y="2590308"/>
                    <a:pt x="1539132" y="2590308"/>
                  </a:cubicBezTo>
                  <a:cubicBezTo>
                    <a:pt x="1523559" y="2590308"/>
                    <a:pt x="1513176" y="2587710"/>
                    <a:pt x="1502795" y="2579925"/>
                  </a:cubicBezTo>
                  <a:cubicBezTo>
                    <a:pt x="1500198" y="2582520"/>
                    <a:pt x="1497604" y="2582520"/>
                    <a:pt x="1492412" y="2582520"/>
                  </a:cubicBezTo>
                  <a:cubicBezTo>
                    <a:pt x="1482031" y="2582520"/>
                    <a:pt x="1471649" y="2574735"/>
                    <a:pt x="1466457" y="2564353"/>
                  </a:cubicBezTo>
                  <a:cubicBezTo>
                    <a:pt x="1456076" y="2574735"/>
                    <a:pt x="1440503" y="2582520"/>
                    <a:pt x="1422333" y="2582520"/>
                  </a:cubicBezTo>
                  <a:cubicBezTo>
                    <a:pt x="1411950" y="2585117"/>
                    <a:pt x="1401569" y="2587710"/>
                    <a:pt x="1388593" y="2587710"/>
                  </a:cubicBezTo>
                  <a:cubicBezTo>
                    <a:pt x="1380805" y="2587710"/>
                    <a:pt x="1375614" y="2585117"/>
                    <a:pt x="1370423" y="2585117"/>
                  </a:cubicBezTo>
                  <a:cubicBezTo>
                    <a:pt x="1367829" y="2587710"/>
                    <a:pt x="1362638" y="2590308"/>
                    <a:pt x="1357447" y="2590308"/>
                  </a:cubicBezTo>
                  <a:lnTo>
                    <a:pt x="1354850" y="2590308"/>
                  </a:lnTo>
                  <a:lnTo>
                    <a:pt x="1349517" y="2600490"/>
                  </a:lnTo>
                  <a:lnTo>
                    <a:pt x="1367827" y="2592905"/>
                  </a:lnTo>
                  <a:cubicBezTo>
                    <a:pt x="1383596" y="2592905"/>
                    <a:pt x="1396379" y="2605688"/>
                    <a:pt x="1396379" y="2621454"/>
                  </a:cubicBezTo>
                  <a:cubicBezTo>
                    <a:pt x="1396379" y="2637223"/>
                    <a:pt x="1383596" y="2650006"/>
                    <a:pt x="1367827" y="2650006"/>
                  </a:cubicBezTo>
                  <a:cubicBezTo>
                    <a:pt x="1352060" y="2650006"/>
                    <a:pt x="1339278" y="2637223"/>
                    <a:pt x="1339278" y="2621454"/>
                  </a:cubicBezTo>
                  <a:lnTo>
                    <a:pt x="1342084" y="2614680"/>
                  </a:lnTo>
                  <a:lnTo>
                    <a:pt x="1340575" y="2617560"/>
                  </a:lnTo>
                  <a:cubicBezTo>
                    <a:pt x="1332789" y="2624698"/>
                    <a:pt x="1322407" y="2629239"/>
                    <a:pt x="1310728" y="2629239"/>
                  </a:cubicBezTo>
                  <a:cubicBezTo>
                    <a:pt x="1284773" y="2629239"/>
                    <a:pt x="1266603" y="2608475"/>
                    <a:pt x="1266603" y="2585117"/>
                  </a:cubicBezTo>
                  <a:cubicBezTo>
                    <a:pt x="1266603" y="2564353"/>
                    <a:pt x="1279582" y="2548780"/>
                    <a:pt x="1295154" y="2543589"/>
                  </a:cubicBezTo>
                  <a:cubicBezTo>
                    <a:pt x="1276985" y="2522825"/>
                    <a:pt x="1264009" y="2494273"/>
                    <a:pt x="1264009" y="2463127"/>
                  </a:cubicBezTo>
                  <a:cubicBezTo>
                    <a:pt x="1264009" y="2437172"/>
                    <a:pt x="1271794" y="2413814"/>
                    <a:pt x="1284773" y="2393050"/>
                  </a:cubicBezTo>
                  <a:cubicBezTo>
                    <a:pt x="1253627" y="2382668"/>
                    <a:pt x="1230266" y="2354116"/>
                    <a:pt x="1230266" y="2320376"/>
                  </a:cubicBezTo>
                  <a:cubicBezTo>
                    <a:pt x="1230266" y="2302206"/>
                    <a:pt x="1238054" y="2284039"/>
                    <a:pt x="1248436" y="2271060"/>
                  </a:cubicBezTo>
                  <a:cubicBezTo>
                    <a:pt x="1243244" y="2273657"/>
                    <a:pt x="1235457" y="2276251"/>
                    <a:pt x="1227672" y="2276251"/>
                  </a:cubicBezTo>
                  <a:cubicBezTo>
                    <a:pt x="1212099" y="2276251"/>
                    <a:pt x="1199120" y="2271060"/>
                    <a:pt x="1188738" y="2260679"/>
                  </a:cubicBezTo>
                  <a:cubicBezTo>
                    <a:pt x="1183547" y="2263275"/>
                    <a:pt x="1175762" y="2265869"/>
                    <a:pt x="1167974" y="2265869"/>
                  </a:cubicBezTo>
                  <a:cubicBezTo>
                    <a:pt x="1136829" y="2265869"/>
                    <a:pt x="1113470" y="2239914"/>
                    <a:pt x="1113470" y="2211365"/>
                  </a:cubicBezTo>
                  <a:cubicBezTo>
                    <a:pt x="1113470" y="2190601"/>
                    <a:pt x="1126446" y="2169837"/>
                    <a:pt x="1147210" y="2162049"/>
                  </a:cubicBezTo>
                  <a:cubicBezTo>
                    <a:pt x="1152401" y="2154264"/>
                    <a:pt x="1162783" y="2146477"/>
                    <a:pt x="1173165" y="2146477"/>
                  </a:cubicBezTo>
                  <a:cubicBezTo>
                    <a:pt x="1188738" y="2146477"/>
                    <a:pt x="1199120" y="2156858"/>
                    <a:pt x="1201717" y="2172432"/>
                  </a:cubicBezTo>
                  <a:cubicBezTo>
                    <a:pt x="1209502" y="2169837"/>
                    <a:pt x="1217289" y="2167240"/>
                    <a:pt x="1227672" y="2167240"/>
                  </a:cubicBezTo>
                  <a:cubicBezTo>
                    <a:pt x="1245839" y="2167240"/>
                    <a:pt x="1264009" y="2177622"/>
                    <a:pt x="1274391" y="2193195"/>
                  </a:cubicBezTo>
                  <a:cubicBezTo>
                    <a:pt x="1287367" y="2177622"/>
                    <a:pt x="1308131" y="2167240"/>
                    <a:pt x="1328894" y="2167240"/>
                  </a:cubicBezTo>
                  <a:cubicBezTo>
                    <a:pt x="1336683" y="2167240"/>
                    <a:pt x="1344468" y="2167240"/>
                    <a:pt x="1352255" y="2169837"/>
                  </a:cubicBezTo>
                  <a:cubicBezTo>
                    <a:pt x="1349659" y="2164646"/>
                    <a:pt x="1347065" y="2156858"/>
                    <a:pt x="1347065" y="2149073"/>
                  </a:cubicBezTo>
                  <a:cubicBezTo>
                    <a:pt x="1347065" y="2117927"/>
                    <a:pt x="1373020" y="2091972"/>
                    <a:pt x="1404165" y="2091972"/>
                  </a:cubicBezTo>
                  <a:cubicBezTo>
                    <a:pt x="1435311" y="2091972"/>
                    <a:pt x="1461266" y="2117927"/>
                    <a:pt x="1461266" y="2149073"/>
                  </a:cubicBezTo>
                  <a:cubicBezTo>
                    <a:pt x="1461266" y="2180219"/>
                    <a:pt x="1435311" y="2206174"/>
                    <a:pt x="1404165" y="2206174"/>
                  </a:cubicBezTo>
                  <a:cubicBezTo>
                    <a:pt x="1398975" y="2206174"/>
                    <a:pt x="1396378" y="2203577"/>
                    <a:pt x="1391187" y="2203577"/>
                  </a:cubicBezTo>
                  <a:cubicBezTo>
                    <a:pt x="1396378" y="2213959"/>
                    <a:pt x="1398975" y="2224341"/>
                    <a:pt x="1398975" y="2234723"/>
                  </a:cubicBezTo>
                  <a:cubicBezTo>
                    <a:pt x="1398975" y="2250296"/>
                    <a:pt x="1393784" y="2265869"/>
                    <a:pt x="1385995" y="2276251"/>
                  </a:cubicBezTo>
                  <a:cubicBezTo>
                    <a:pt x="1383401" y="2284039"/>
                    <a:pt x="1380805" y="2289230"/>
                    <a:pt x="1375614" y="2294421"/>
                  </a:cubicBezTo>
                  <a:cubicBezTo>
                    <a:pt x="1378210" y="2304802"/>
                    <a:pt x="1380805" y="2315185"/>
                    <a:pt x="1380805" y="2325567"/>
                  </a:cubicBezTo>
                  <a:cubicBezTo>
                    <a:pt x="1383401" y="2322970"/>
                    <a:pt x="1388593" y="2322970"/>
                    <a:pt x="1391187" y="2322970"/>
                  </a:cubicBezTo>
                  <a:cubicBezTo>
                    <a:pt x="1409356" y="2322970"/>
                    <a:pt x="1422333" y="2335949"/>
                    <a:pt x="1427524" y="2351522"/>
                  </a:cubicBezTo>
                  <a:cubicBezTo>
                    <a:pt x="1430121" y="2354116"/>
                    <a:pt x="1432715" y="2354116"/>
                    <a:pt x="1435311" y="2356713"/>
                  </a:cubicBezTo>
                  <a:cubicBezTo>
                    <a:pt x="1440503" y="2354116"/>
                    <a:pt x="1448288" y="2354116"/>
                    <a:pt x="1453479" y="2354116"/>
                  </a:cubicBezTo>
                  <a:lnTo>
                    <a:pt x="1463861" y="2354116"/>
                  </a:lnTo>
                  <a:cubicBezTo>
                    <a:pt x="1450885" y="2346331"/>
                    <a:pt x="1440503" y="2330758"/>
                    <a:pt x="1440503" y="2315185"/>
                  </a:cubicBezTo>
                  <a:cubicBezTo>
                    <a:pt x="1440503" y="2291824"/>
                    <a:pt x="1461266" y="2271060"/>
                    <a:pt x="1484625" y="2271060"/>
                  </a:cubicBezTo>
                  <a:cubicBezTo>
                    <a:pt x="1507986" y="2271060"/>
                    <a:pt x="1528750" y="2289230"/>
                    <a:pt x="1528750" y="2315185"/>
                  </a:cubicBezTo>
                  <a:cubicBezTo>
                    <a:pt x="1528750" y="2338544"/>
                    <a:pt x="1510580" y="2359307"/>
                    <a:pt x="1484625" y="2359307"/>
                  </a:cubicBezTo>
                  <a:cubicBezTo>
                    <a:pt x="1510580" y="2372286"/>
                    <a:pt x="1528750" y="2395645"/>
                    <a:pt x="1531344" y="2424196"/>
                  </a:cubicBezTo>
                  <a:cubicBezTo>
                    <a:pt x="1533941" y="2421600"/>
                    <a:pt x="1539132" y="2421600"/>
                    <a:pt x="1544322" y="2421600"/>
                  </a:cubicBezTo>
                  <a:cubicBezTo>
                    <a:pt x="1580660" y="2421600"/>
                    <a:pt x="1611806" y="2452745"/>
                    <a:pt x="1611806" y="2489082"/>
                  </a:cubicBezTo>
                  <a:lnTo>
                    <a:pt x="1611806" y="2491679"/>
                  </a:lnTo>
                  <a:cubicBezTo>
                    <a:pt x="1627379" y="2478700"/>
                    <a:pt x="1650737" y="2468318"/>
                    <a:pt x="1674098" y="2468318"/>
                  </a:cubicBezTo>
                  <a:cubicBezTo>
                    <a:pt x="1692265" y="2468318"/>
                    <a:pt x="1710435" y="2473509"/>
                    <a:pt x="1726008" y="2483891"/>
                  </a:cubicBezTo>
                  <a:cubicBezTo>
                    <a:pt x="1728602" y="2470914"/>
                    <a:pt x="1736389" y="2460533"/>
                    <a:pt x="1749366" y="2455342"/>
                  </a:cubicBezTo>
                  <a:cubicBezTo>
                    <a:pt x="1746772" y="2450151"/>
                    <a:pt x="1746772" y="2447555"/>
                    <a:pt x="1746772" y="2442363"/>
                  </a:cubicBezTo>
                  <a:cubicBezTo>
                    <a:pt x="1746772" y="2421600"/>
                    <a:pt x="1762344" y="2406026"/>
                    <a:pt x="1783109" y="2406026"/>
                  </a:cubicBezTo>
                  <a:cubicBezTo>
                    <a:pt x="1803873" y="2406026"/>
                    <a:pt x="1819445" y="2421600"/>
                    <a:pt x="1819445" y="2442363"/>
                  </a:cubicBezTo>
                  <a:cubicBezTo>
                    <a:pt x="1819445" y="2457936"/>
                    <a:pt x="1811658" y="2470914"/>
                    <a:pt x="1798682" y="2476107"/>
                  </a:cubicBezTo>
                  <a:cubicBezTo>
                    <a:pt x="1798682" y="2478700"/>
                    <a:pt x="1801276" y="2481297"/>
                    <a:pt x="1801276" y="2483891"/>
                  </a:cubicBezTo>
                  <a:cubicBezTo>
                    <a:pt x="1837613" y="2491679"/>
                    <a:pt x="1866164" y="2522825"/>
                    <a:pt x="1866164" y="2561756"/>
                  </a:cubicBezTo>
                  <a:cubicBezTo>
                    <a:pt x="1866164" y="2605881"/>
                    <a:pt x="1829828" y="2642218"/>
                    <a:pt x="1785703" y="2642218"/>
                  </a:cubicBezTo>
                  <a:cubicBezTo>
                    <a:pt x="1767536" y="2642218"/>
                    <a:pt x="1751963" y="2637026"/>
                    <a:pt x="1738983" y="2626645"/>
                  </a:cubicBezTo>
                  <a:cubicBezTo>
                    <a:pt x="1731198" y="2634430"/>
                    <a:pt x="1720817" y="2642218"/>
                    <a:pt x="1710435" y="2647409"/>
                  </a:cubicBezTo>
                  <a:cubicBezTo>
                    <a:pt x="1707838" y="2657791"/>
                    <a:pt x="1702647" y="2665576"/>
                    <a:pt x="1697456" y="2670766"/>
                  </a:cubicBezTo>
                  <a:cubicBezTo>
                    <a:pt x="1723411" y="2673364"/>
                    <a:pt x="1744175" y="2694127"/>
                    <a:pt x="1744175" y="2720082"/>
                  </a:cubicBezTo>
                  <a:cubicBezTo>
                    <a:pt x="1744175" y="2738250"/>
                    <a:pt x="1736389" y="2751229"/>
                    <a:pt x="1723411" y="2761611"/>
                  </a:cubicBezTo>
                  <a:lnTo>
                    <a:pt x="1723411" y="2764205"/>
                  </a:lnTo>
                  <a:cubicBezTo>
                    <a:pt x="1728602" y="2764205"/>
                    <a:pt x="1731198" y="2766802"/>
                    <a:pt x="1736389" y="2769396"/>
                  </a:cubicBezTo>
                  <a:cubicBezTo>
                    <a:pt x="1744175" y="2761611"/>
                    <a:pt x="1754557" y="2756420"/>
                    <a:pt x="1764938" y="2756420"/>
                  </a:cubicBezTo>
                  <a:cubicBezTo>
                    <a:pt x="1785703" y="2756420"/>
                    <a:pt x="1801276" y="2771993"/>
                    <a:pt x="1801276" y="2792757"/>
                  </a:cubicBezTo>
                  <a:cubicBezTo>
                    <a:pt x="1801276" y="2808330"/>
                    <a:pt x="1790894" y="2821306"/>
                    <a:pt x="1777918" y="2826497"/>
                  </a:cubicBezTo>
                  <a:cubicBezTo>
                    <a:pt x="1780512" y="2831688"/>
                    <a:pt x="1780512" y="2836879"/>
                    <a:pt x="1780512" y="2842070"/>
                  </a:cubicBezTo>
                  <a:cubicBezTo>
                    <a:pt x="1780512" y="2888789"/>
                    <a:pt x="1744175" y="2925126"/>
                    <a:pt x="1697456" y="2925126"/>
                  </a:cubicBezTo>
                  <a:lnTo>
                    <a:pt x="1692265" y="2925126"/>
                  </a:lnTo>
                  <a:cubicBezTo>
                    <a:pt x="1689671" y="2932914"/>
                    <a:pt x="1687073" y="2938104"/>
                    <a:pt x="1681883" y="2943295"/>
                  </a:cubicBezTo>
                  <a:cubicBezTo>
                    <a:pt x="1684480" y="2940699"/>
                    <a:pt x="1689671" y="2940699"/>
                    <a:pt x="1694862" y="2940699"/>
                  </a:cubicBezTo>
                  <a:cubicBezTo>
                    <a:pt x="1715626" y="2940699"/>
                    <a:pt x="1733793" y="2958869"/>
                    <a:pt x="1733793" y="2979633"/>
                  </a:cubicBezTo>
                  <a:cubicBezTo>
                    <a:pt x="1733793" y="2987418"/>
                    <a:pt x="1731198" y="2995205"/>
                    <a:pt x="1726008" y="3000397"/>
                  </a:cubicBezTo>
                  <a:lnTo>
                    <a:pt x="1728602" y="3000397"/>
                  </a:lnTo>
                  <a:cubicBezTo>
                    <a:pt x="1731198" y="2997800"/>
                    <a:pt x="1736389" y="2997800"/>
                    <a:pt x="1738983" y="2997800"/>
                  </a:cubicBezTo>
                  <a:cubicBezTo>
                    <a:pt x="1736389" y="2995205"/>
                    <a:pt x="1736389" y="2992609"/>
                    <a:pt x="1736389" y="2990015"/>
                  </a:cubicBezTo>
                  <a:cubicBezTo>
                    <a:pt x="1736389" y="2977036"/>
                    <a:pt x="1746772" y="2964060"/>
                    <a:pt x="1762344" y="2964060"/>
                  </a:cubicBezTo>
                  <a:lnTo>
                    <a:pt x="1767536" y="2964060"/>
                  </a:lnTo>
                  <a:cubicBezTo>
                    <a:pt x="1759748" y="2953678"/>
                    <a:pt x="1754557" y="2943295"/>
                    <a:pt x="1754557" y="2930317"/>
                  </a:cubicBezTo>
                  <a:cubicBezTo>
                    <a:pt x="1754557" y="2901768"/>
                    <a:pt x="1777918" y="2875813"/>
                    <a:pt x="1809064" y="2875813"/>
                  </a:cubicBezTo>
                  <a:cubicBezTo>
                    <a:pt x="1819445" y="2875813"/>
                    <a:pt x="1827231" y="2878407"/>
                    <a:pt x="1835019" y="2883598"/>
                  </a:cubicBezTo>
                  <a:cubicBezTo>
                    <a:pt x="1832422" y="2878407"/>
                    <a:pt x="1832422" y="2875813"/>
                    <a:pt x="1832422" y="2870622"/>
                  </a:cubicBezTo>
                  <a:cubicBezTo>
                    <a:pt x="1832422" y="2852452"/>
                    <a:pt x="1847994" y="2836879"/>
                    <a:pt x="1866164" y="2836879"/>
                  </a:cubicBezTo>
                  <a:lnTo>
                    <a:pt x="1868759" y="2836879"/>
                  </a:lnTo>
                  <a:cubicBezTo>
                    <a:pt x="1873949" y="2834286"/>
                    <a:pt x="1879140" y="2831688"/>
                    <a:pt x="1884332" y="2831688"/>
                  </a:cubicBezTo>
                  <a:cubicBezTo>
                    <a:pt x="1897310" y="2831688"/>
                    <a:pt x="1907693" y="2842070"/>
                    <a:pt x="1907693" y="2855048"/>
                  </a:cubicBezTo>
                  <a:cubicBezTo>
                    <a:pt x="1907693" y="2860239"/>
                    <a:pt x="1905095" y="2865431"/>
                    <a:pt x="1902501" y="2870622"/>
                  </a:cubicBezTo>
                  <a:cubicBezTo>
                    <a:pt x="1902501" y="2888789"/>
                    <a:pt x="1886929" y="2904362"/>
                    <a:pt x="1868759" y="2904362"/>
                  </a:cubicBezTo>
                  <a:cubicBezTo>
                    <a:pt x="1866164" y="2904362"/>
                    <a:pt x="1860974" y="2901768"/>
                    <a:pt x="1858377" y="2901768"/>
                  </a:cubicBezTo>
                  <a:cubicBezTo>
                    <a:pt x="1863568" y="2909553"/>
                    <a:pt x="1866164" y="2919935"/>
                    <a:pt x="1866164" y="2930317"/>
                  </a:cubicBezTo>
                  <a:cubicBezTo>
                    <a:pt x="1866164" y="2940699"/>
                    <a:pt x="1863568" y="2951081"/>
                    <a:pt x="1858377" y="2958869"/>
                  </a:cubicBezTo>
                  <a:cubicBezTo>
                    <a:pt x="1863568" y="2956272"/>
                    <a:pt x="1868759" y="2953678"/>
                    <a:pt x="1873949" y="2953678"/>
                  </a:cubicBezTo>
                  <a:cubicBezTo>
                    <a:pt x="1886929" y="2953678"/>
                    <a:pt x="1899904" y="2961463"/>
                    <a:pt x="1905095" y="2974442"/>
                  </a:cubicBezTo>
                  <a:lnTo>
                    <a:pt x="1905095" y="2969250"/>
                  </a:lnTo>
                  <a:cubicBezTo>
                    <a:pt x="1905095" y="2932914"/>
                    <a:pt x="1933647" y="2904362"/>
                    <a:pt x="1969985" y="2904362"/>
                  </a:cubicBezTo>
                  <a:cubicBezTo>
                    <a:pt x="1980366" y="2904362"/>
                    <a:pt x="1993343" y="2906959"/>
                    <a:pt x="2003725" y="2914744"/>
                  </a:cubicBezTo>
                  <a:cubicBezTo>
                    <a:pt x="2001131" y="2909553"/>
                    <a:pt x="2001131" y="2904362"/>
                    <a:pt x="2001131" y="2899171"/>
                  </a:cubicBezTo>
                  <a:cubicBezTo>
                    <a:pt x="2001131" y="2865431"/>
                    <a:pt x="2029680" y="2836879"/>
                    <a:pt x="2063422" y="2836879"/>
                  </a:cubicBezTo>
                  <a:lnTo>
                    <a:pt x="2078996" y="2821306"/>
                  </a:lnTo>
                  <a:lnTo>
                    <a:pt x="2063422" y="2805733"/>
                  </a:lnTo>
                  <a:cubicBezTo>
                    <a:pt x="2060826" y="2805733"/>
                    <a:pt x="2055635" y="2808330"/>
                    <a:pt x="2050444" y="2808330"/>
                  </a:cubicBezTo>
                  <a:cubicBezTo>
                    <a:pt x="2053041" y="2810924"/>
                    <a:pt x="2055635" y="2816115"/>
                    <a:pt x="2055635" y="2821306"/>
                  </a:cubicBezTo>
                  <a:cubicBezTo>
                    <a:pt x="2055635" y="2834286"/>
                    <a:pt x="2045252" y="2842070"/>
                    <a:pt x="2034871" y="2842070"/>
                  </a:cubicBezTo>
                  <a:cubicBezTo>
                    <a:pt x="2021895" y="2842070"/>
                    <a:pt x="2014106" y="2831688"/>
                    <a:pt x="2014106" y="2821306"/>
                  </a:cubicBezTo>
                  <a:cubicBezTo>
                    <a:pt x="2014106" y="2813521"/>
                    <a:pt x="2019297" y="2805733"/>
                    <a:pt x="2024489" y="2803138"/>
                  </a:cubicBezTo>
                  <a:cubicBezTo>
                    <a:pt x="2014106" y="2797948"/>
                    <a:pt x="2006321" y="2787566"/>
                    <a:pt x="2001131" y="2777183"/>
                  </a:cubicBezTo>
                  <a:cubicBezTo>
                    <a:pt x="1998534" y="2774587"/>
                    <a:pt x="1995940" y="2774587"/>
                    <a:pt x="1993343" y="2771993"/>
                  </a:cubicBezTo>
                  <a:cubicBezTo>
                    <a:pt x="1990749" y="2774587"/>
                    <a:pt x="1988151" y="2779777"/>
                    <a:pt x="1985557" y="2782375"/>
                  </a:cubicBezTo>
                  <a:lnTo>
                    <a:pt x="1985557" y="2784969"/>
                  </a:lnTo>
                  <a:cubicBezTo>
                    <a:pt x="1985557" y="2800542"/>
                    <a:pt x="1975175" y="2810924"/>
                    <a:pt x="1959603" y="2810924"/>
                  </a:cubicBezTo>
                  <a:cubicBezTo>
                    <a:pt x="1954411" y="2810924"/>
                    <a:pt x="1949220" y="2810924"/>
                    <a:pt x="1946624" y="2808330"/>
                  </a:cubicBezTo>
                  <a:cubicBezTo>
                    <a:pt x="1936241" y="2810924"/>
                    <a:pt x="1925860" y="2813521"/>
                    <a:pt x="1915478" y="2813521"/>
                  </a:cubicBezTo>
                  <a:cubicBezTo>
                    <a:pt x="1866164" y="2813521"/>
                    <a:pt x="1824637" y="2771993"/>
                    <a:pt x="1824637" y="2722677"/>
                  </a:cubicBezTo>
                  <a:cubicBezTo>
                    <a:pt x="1824637" y="2673364"/>
                    <a:pt x="1866164" y="2631836"/>
                    <a:pt x="1915478" y="2631836"/>
                  </a:cubicBezTo>
                  <a:cubicBezTo>
                    <a:pt x="1923265" y="2631836"/>
                    <a:pt x="1928456" y="2634430"/>
                    <a:pt x="1933647" y="2634430"/>
                  </a:cubicBezTo>
                  <a:cubicBezTo>
                    <a:pt x="1933647" y="2613667"/>
                    <a:pt x="1938839" y="2595499"/>
                    <a:pt x="1949220" y="2579925"/>
                  </a:cubicBezTo>
                  <a:lnTo>
                    <a:pt x="1938839" y="2579925"/>
                  </a:lnTo>
                  <a:cubicBezTo>
                    <a:pt x="1918075" y="2579925"/>
                    <a:pt x="1899904" y="2561756"/>
                    <a:pt x="1899904" y="2540992"/>
                  </a:cubicBezTo>
                  <a:cubicBezTo>
                    <a:pt x="1899904" y="2520228"/>
                    <a:pt x="1918075" y="2502061"/>
                    <a:pt x="1938839" y="2502061"/>
                  </a:cubicBezTo>
                  <a:cubicBezTo>
                    <a:pt x="1962196" y="2502061"/>
                    <a:pt x="1977770" y="2520228"/>
                    <a:pt x="1977770" y="2540992"/>
                  </a:cubicBezTo>
                  <a:lnTo>
                    <a:pt x="1977770" y="2548780"/>
                  </a:lnTo>
                  <a:cubicBezTo>
                    <a:pt x="1995940" y="2535801"/>
                    <a:pt x="2016703" y="2528015"/>
                    <a:pt x="2040061" y="2528015"/>
                  </a:cubicBezTo>
                  <a:cubicBezTo>
                    <a:pt x="2050444" y="2528015"/>
                    <a:pt x="2060826" y="2530611"/>
                    <a:pt x="2068613" y="2533207"/>
                  </a:cubicBezTo>
                  <a:cubicBezTo>
                    <a:pt x="2073805" y="2530611"/>
                    <a:pt x="2078996" y="2530611"/>
                    <a:pt x="2084186" y="2530611"/>
                  </a:cubicBezTo>
                  <a:cubicBezTo>
                    <a:pt x="2073805" y="2522825"/>
                    <a:pt x="2068613" y="2509846"/>
                    <a:pt x="2068613" y="2494273"/>
                  </a:cubicBezTo>
                  <a:cubicBezTo>
                    <a:pt x="2068613" y="2489082"/>
                    <a:pt x="2071207" y="2483891"/>
                    <a:pt x="2071207" y="2481297"/>
                  </a:cubicBezTo>
                  <a:cubicBezTo>
                    <a:pt x="2068613" y="2481297"/>
                    <a:pt x="2066016" y="2478700"/>
                    <a:pt x="2063422" y="2478700"/>
                  </a:cubicBezTo>
                  <a:cubicBezTo>
                    <a:pt x="2058231" y="2491679"/>
                    <a:pt x="2045252" y="2499464"/>
                    <a:pt x="2032276" y="2499464"/>
                  </a:cubicBezTo>
                  <a:cubicBezTo>
                    <a:pt x="2027086" y="2499464"/>
                    <a:pt x="2024489" y="2499464"/>
                    <a:pt x="2019297" y="2496870"/>
                  </a:cubicBezTo>
                  <a:cubicBezTo>
                    <a:pt x="2016703" y="2502061"/>
                    <a:pt x="2011512" y="2504654"/>
                    <a:pt x="2003725" y="2504654"/>
                  </a:cubicBezTo>
                  <a:cubicBezTo>
                    <a:pt x="1993343" y="2504654"/>
                    <a:pt x="1985557" y="2496870"/>
                    <a:pt x="1982960" y="2489082"/>
                  </a:cubicBezTo>
                  <a:cubicBezTo>
                    <a:pt x="1946624" y="2489082"/>
                    <a:pt x="1912884" y="2465724"/>
                    <a:pt x="1897310" y="2431981"/>
                  </a:cubicBezTo>
                  <a:cubicBezTo>
                    <a:pt x="1884332" y="2431981"/>
                    <a:pt x="1871355" y="2424196"/>
                    <a:pt x="1863568" y="2413814"/>
                  </a:cubicBezTo>
                  <a:cubicBezTo>
                    <a:pt x="1866164" y="2419005"/>
                    <a:pt x="1868759" y="2424196"/>
                    <a:pt x="1868759" y="2429387"/>
                  </a:cubicBezTo>
                  <a:cubicBezTo>
                    <a:pt x="1868759" y="2442363"/>
                    <a:pt x="1858377" y="2452745"/>
                    <a:pt x="1845400" y="2452745"/>
                  </a:cubicBezTo>
                  <a:cubicBezTo>
                    <a:pt x="1832422" y="2452745"/>
                    <a:pt x="1822039" y="2442363"/>
                    <a:pt x="1822039" y="2429387"/>
                  </a:cubicBezTo>
                  <a:cubicBezTo>
                    <a:pt x="1822039" y="2416408"/>
                    <a:pt x="1832422" y="2406026"/>
                    <a:pt x="1845400" y="2406026"/>
                  </a:cubicBezTo>
                  <a:cubicBezTo>
                    <a:pt x="1850592" y="2406026"/>
                    <a:pt x="1855783" y="2408623"/>
                    <a:pt x="1860974" y="2411217"/>
                  </a:cubicBezTo>
                  <a:cubicBezTo>
                    <a:pt x="1860974" y="2408623"/>
                    <a:pt x="1858377" y="2408623"/>
                    <a:pt x="1858377" y="2406026"/>
                  </a:cubicBezTo>
                  <a:cubicBezTo>
                    <a:pt x="1853185" y="2400835"/>
                    <a:pt x="1850592" y="2398241"/>
                    <a:pt x="1847994" y="2393050"/>
                  </a:cubicBezTo>
                  <a:lnTo>
                    <a:pt x="1845400" y="2393050"/>
                  </a:lnTo>
                  <a:cubicBezTo>
                    <a:pt x="1824637" y="2393050"/>
                    <a:pt x="1806467" y="2374880"/>
                    <a:pt x="1806467" y="2354116"/>
                  </a:cubicBezTo>
                  <a:cubicBezTo>
                    <a:pt x="1806467" y="2351522"/>
                    <a:pt x="1809064" y="2346331"/>
                    <a:pt x="1809064" y="2343734"/>
                  </a:cubicBezTo>
                  <a:lnTo>
                    <a:pt x="1803873" y="2343734"/>
                  </a:lnTo>
                  <a:cubicBezTo>
                    <a:pt x="1793491" y="2348925"/>
                    <a:pt x="1783109" y="2351522"/>
                    <a:pt x="1772727" y="2351522"/>
                  </a:cubicBezTo>
                  <a:cubicBezTo>
                    <a:pt x="1733793" y="2351522"/>
                    <a:pt x="1702647" y="2320376"/>
                    <a:pt x="1702647" y="2281443"/>
                  </a:cubicBezTo>
                  <a:cubicBezTo>
                    <a:pt x="1702647" y="2250296"/>
                    <a:pt x="1720817" y="2226938"/>
                    <a:pt x="1749366" y="2216556"/>
                  </a:cubicBezTo>
                  <a:cubicBezTo>
                    <a:pt x="1744175" y="2206174"/>
                    <a:pt x="1738983" y="2195793"/>
                    <a:pt x="1738983" y="2182813"/>
                  </a:cubicBezTo>
                  <a:lnTo>
                    <a:pt x="1738983" y="2177622"/>
                  </a:lnTo>
                  <a:cubicBezTo>
                    <a:pt x="1728602" y="2188004"/>
                    <a:pt x="1713028" y="2195793"/>
                    <a:pt x="1697456" y="2195793"/>
                  </a:cubicBezTo>
                  <a:cubicBezTo>
                    <a:pt x="1668907" y="2195793"/>
                    <a:pt x="1642952" y="2172432"/>
                    <a:pt x="1642952" y="2141285"/>
                  </a:cubicBezTo>
                  <a:cubicBezTo>
                    <a:pt x="1642952" y="2125712"/>
                    <a:pt x="1648142" y="2110139"/>
                    <a:pt x="1661119" y="2099757"/>
                  </a:cubicBezTo>
                  <a:cubicBezTo>
                    <a:pt x="1666310" y="2091972"/>
                    <a:pt x="1676692" y="2084184"/>
                    <a:pt x="1687073" y="2084184"/>
                  </a:cubicBezTo>
                  <a:cubicBezTo>
                    <a:pt x="1692265" y="2084184"/>
                    <a:pt x="1697456" y="2084184"/>
                    <a:pt x="1700053" y="2086781"/>
                  </a:cubicBezTo>
                  <a:cubicBezTo>
                    <a:pt x="1728602" y="2086781"/>
                    <a:pt x="1751963" y="2112737"/>
                    <a:pt x="1751963" y="2141285"/>
                  </a:cubicBezTo>
                  <a:lnTo>
                    <a:pt x="1751963" y="2146477"/>
                  </a:lnTo>
                  <a:cubicBezTo>
                    <a:pt x="1757153" y="2138691"/>
                    <a:pt x="1767536" y="2130903"/>
                    <a:pt x="1777918" y="2128309"/>
                  </a:cubicBezTo>
                  <a:cubicBezTo>
                    <a:pt x="1772727" y="2115331"/>
                    <a:pt x="1770129" y="2104948"/>
                    <a:pt x="1770129" y="2091972"/>
                  </a:cubicBezTo>
                  <a:cubicBezTo>
                    <a:pt x="1770129" y="2084184"/>
                    <a:pt x="1772727" y="2073802"/>
                    <a:pt x="1775321" y="2066017"/>
                  </a:cubicBezTo>
                  <a:cubicBezTo>
                    <a:pt x="1770129" y="2071208"/>
                    <a:pt x="1762344" y="2076399"/>
                    <a:pt x="1754557" y="2076399"/>
                  </a:cubicBezTo>
                  <a:cubicBezTo>
                    <a:pt x="1741581" y="2076399"/>
                    <a:pt x="1728602" y="2063421"/>
                    <a:pt x="1728602" y="2050444"/>
                  </a:cubicBezTo>
                  <a:cubicBezTo>
                    <a:pt x="1728602" y="2037466"/>
                    <a:pt x="1738983" y="2024489"/>
                    <a:pt x="1754557" y="2024489"/>
                  </a:cubicBezTo>
                  <a:cubicBezTo>
                    <a:pt x="1749366" y="2019298"/>
                    <a:pt x="1744175" y="2014107"/>
                    <a:pt x="1738983" y="2006320"/>
                  </a:cubicBezTo>
                  <a:cubicBezTo>
                    <a:pt x="1731198" y="2014107"/>
                    <a:pt x="1720817" y="2019298"/>
                    <a:pt x="1707838" y="2019298"/>
                  </a:cubicBezTo>
                  <a:cubicBezTo>
                    <a:pt x="1681883" y="2019298"/>
                    <a:pt x="1663716" y="1998534"/>
                    <a:pt x="1663716" y="1975173"/>
                  </a:cubicBezTo>
                  <a:cubicBezTo>
                    <a:pt x="1663716" y="1949219"/>
                    <a:pt x="1684480" y="1931051"/>
                    <a:pt x="1707838" y="1931051"/>
                  </a:cubicBezTo>
                  <a:cubicBezTo>
                    <a:pt x="1718220" y="1931051"/>
                    <a:pt x="1728602" y="1933645"/>
                    <a:pt x="1736389" y="1941433"/>
                  </a:cubicBezTo>
                  <a:cubicBezTo>
                    <a:pt x="1738983" y="1936242"/>
                    <a:pt x="1738983" y="1933645"/>
                    <a:pt x="1741581" y="1931051"/>
                  </a:cubicBezTo>
                  <a:lnTo>
                    <a:pt x="1741581" y="1925860"/>
                  </a:lnTo>
                  <a:cubicBezTo>
                    <a:pt x="1741581" y="1902499"/>
                    <a:pt x="1759748" y="1884332"/>
                    <a:pt x="1783109" y="1884332"/>
                  </a:cubicBezTo>
                  <a:lnTo>
                    <a:pt x="1785703" y="1884332"/>
                  </a:lnTo>
                  <a:cubicBezTo>
                    <a:pt x="1780512" y="1876544"/>
                    <a:pt x="1777918" y="1868759"/>
                    <a:pt x="1777918" y="1860971"/>
                  </a:cubicBezTo>
                  <a:cubicBezTo>
                    <a:pt x="1772727" y="1855780"/>
                    <a:pt x="1767536" y="1847995"/>
                    <a:pt x="1764938" y="1840208"/>
                  </a:cubicBezTo>
                  <a:cubicBezTo>
                    <a:pt x="1754557" y="1837614"/>
                    <a:pt x="1746772" y="1835016"/>
                    <a:pt x="1738983" y="1832422"/>
                  </a:cubicBezTo>
                  <a:cubicBezTo>
                    <a:pt x="1741581" y="1837614"/>
                    <a:pt x="1741581" y="1842804"/>
                    <a:pt x="1741581" y="1847995"/>
                  </a:cubicBezTo>
                  <a:cubicBezTo>
                    <a:pt x="1741581" y="1879141"/>
                    <a:pt x="1718220" y="1902499"/>
                    <a:pt x="1687073" y="1902499"/>
                  </a:cubicBezTo>
                  <a:cubicBezTo>
                    <a:pt x="1655927" y="1902499"/>
                    <a:pt x="1632570" y="1879141"/>
                    <a:pt x="1632570" y="1847995"/>
                  </a:cubicBezTo>
                  <a:cubicBezTo>
                    <a:pt x="1632570" y="1842804"/>
                    <a:pt x="1632570" y="1835016"/>
                    <a:pt x="1635164" y="1829825"/>
                  </a:cubicBezTo>
                  <a:cubicBezTo>
                    <a:pt x="1614400" y="1829825"/>
                    <a:pt x="1596232" y="1811658"/>
                    <a:pt x="1596232" y="1790894"/>
                  </a:cubicBezTo>
                  <a:cubicBezTo>
                    <a:pt x="1596232" y="1770130"/>
                    <a:pt x="1614400" y="1751960"/>
                    <a:pt x="1635164" y="1751960"/>
                  </a:cubicBezTo>
                  <a:cubicBezTo>
                    <a:pt x="1655927" y="1751960"/>
                    <a:pt x="1674098" y="1770130"/>
                    <a:pt x="1674098" y="1790894"/>
                  </a:cubicBezTo>
                  <a:lnTo>
                    <a:pt x="1674098" y="1796085"/>
                  </a:lnTo>
                  <a:cubicBezTo>
                    <a:pt x="1676692" y="1793489"/>
                    <a:pt x="1679288" y="1793489"/>
                    <a:pt x="1684480" y="1793489"/>
                  </a:cubicBezTo>
                  <a:cubicBezTo>
                    <a:pt x="1689671" y="1793489"/>
                    <a:pt x="1692265" y="1796085"/>
                    <a:pt x="1697456" y="1796085"/>
                  </a:cubicBezTo>
                  <a:cubicBezTo>
                    <a:pt x="1692265" y="1785704"/>
                    <a:pt x="1689671" y="1772724"/>
                    <a:pt x="1689671" y="1759748"/>
                  </a:cubicBezTo>
                  <a:cubicBezTo>
                    <a:pt x="1689671" y="1751960"/>
                    <a:pt x="1689671" y="1746769"/>
                    <a:pt x="1692265" y="1738984"/>
                  </a:cubicBezTo>
                  <a:lnTo>
                    <a:pt x="1689671" y="1738984"/>
                  </a:lnTo>
                  <a:cubicBezTo>
                    <a:pt x="1679288" y="1746769"/>
                    <a:pt x="1668907" y="1751960"/>
                    <a:pt x="1655927" y="1751960"/>
                  </a:cubicBezTo>
                  <a:cubicBezTo>
                    <a:pt x="1627379" y="1751960"/>
                    <a:pt x="1604017" y="1728603"/>
                    <a:pt x="1604017" y="1700051"/>
                  </a:cubicBezTo>
                  <a:cubicBezTo>
                    <a:pt x="1604017" y="1692265"/>
                    <a:pt x="1606615" y="1684477"/>
                    <a:pt x="1609209" y="1679287"/>
                  </a:cubicBezTo>
                  <a:cubicBezTo>
                    <a:pt x="1609209" y="1674096"/>
                    <a:pt x="1606615" y="1668904"/>
                    <a:pt x="1606615" y="1663713"/>
                  </a:cubicBezTo>
                  <a:cubicBezTo>
                    <a:pt x="1606615" y="1640356"/>
                    <a:pt x="1624782" y="1622186"/>
                    <a:pt x="1648142" y="1622186"/>
                  </a:cubicBezTo>
                  <a:cubicBezTo>
                    <a:pt x="1671501" y="1622186"/>
                    <a:pt x="1689671" y="1640356"/>
                    <a:pt x="1689671" y="1661119"/>
                  </a:cubicBezTo>
                  <a:cubicBezTo>
                    <a:pt x="1700053" y="1671502"/>
                    <a:pt x="1707838" y="1684477"/>
                    <a:pt x="1707838" y="1700051"/>
                  </a:cubicBezTo>
                  <a:lnTo>
                    <a:pt x="1707838" y="1707838"/>
                  </a:lnTo>
                  <a:cubicBezTo>
                    <a:pt x="1713028" y="1700051"/>
                    <a:pt x="1720817" y="1694859"/>
                    <a:pt x="1728602" y="1689668"/>
                  </a:cubicBezTo>
                  <a:lnTo>
                    <a:pt x="1728602" y="1684477"/>
                  </a:lnTo>
                  <a:cubicBezTo>
                    <a:pt x="1728602" y="1645547"/>
                    <a:pt x="1749366" y="1609209"/>
                    <a:pt x="1793491" y="1614401"/>
                  </a:cubicBezTo>
                  <a:cubicBezTo>
                    <a:pt x="1788299" y="1611803"/>
                    <a:pt x="1785703" y="1611803"/>
                    <a:pt x="1783109" y="1609209"/>
                  </a:cubicBezTo>
                  <a:cubicBezTo>
                    <a:pt x="1777918" y="1614401"/>
                    <a:pt x="1770129" y="1619591"/>
                    <a:pt x="1759748" y="1619591"/>
                  </a:cubicBezTo>
                  <a:cubicBezTo>
                    <a:pt x="1741581" y="1619591"/>
                    <a:pt x="1728602" y="1606612"/>
                    <a:pt x="1728602" y="1588446"/>
                  </a:cubicBezTo>
                  <a:cubicBezTo>
                    <a:pt x="1728602" y="1570276"/>
                    <a:pt x="1741581" y="1557300"/>
                    <a:pt x="1759748" y="1557300"/>
                  </a:cubicBezTo>
                  <a:cubicBezTo>
                    <a:pt x="1767536" y="1557300"/>
                    <a:pt x="1772727" y="1559893"/>
                    <a:pt x="1777918" y="1562491"/>
                  </a:cubicBezTo>
                  <a:cubicBezTo>
                    <a:pt x="1783109" y="1557300"/>
                    <a:pt x="1790894" y="1552108"/>
                    <a:pt x="1801276" y="1552108"/>
                  </a:cubicBezTo>
                  <a:cubicBezTo>
                    <a:pt x="1816849" y="1552108"/>
                    <a:pt x="1832422" y="1565085"/>
                    <a:pt x="1832422" y="1583254"/>
                  </a:cubicBezTo>
                  <a:cubicBezTo>
                    <a:pt x="1832422" y="1588446"/>
                    <a:pt x="1829828" y="1593636"/>
                    <a:pt x="1827231" y="1598827"/>
                  </a:cubicBezTo>
                  <a:cubicBezTo>
                    <a:pt x="1835019" y="1598827"/>
                    <a:pt x="1842804" y="1596231"/>
                    <a:pt x="1853185" y="1596231"/>
                  </a:cubicBezTo>
                  <a:cubicBezTo>
                    <a:pt x="1915478" y="1596231"/>
                    <a:pt x="1967388" y="1648141"/>
                    <a:pt x="1967388" y="1710432"/>
                  </a:cubicBezTo>
                  <a:cubicBezTo>
                    <a:pt x="1967388" y="1720814"/>
                    <a:pt x="1964794" y="1733793"/>
                    <a:pt x="1962196" y="1744175"/>
                  </a:cubicBezTo>
                  <a:cubicBezTo>
                    <a:pt x="1962196" y="1746769"/>
                    <a:pt x="1962196" y="1749366"/>
                    <a:pt x="1959603" y="1751960"/>
                  </a:cubicBezTo>
                  <a:cubicBezTo>
                    <a:pt x="1954411" y="1762343"/>
                    <a:pt x="1946624" y="1772724"/>
                    <a:pt x="1938839" y="1783107"/>
                  </a:cubicBezTo>
                  <a:cubicBezTo>
                    <a:pt x="1941433" y="1788298"/>
                    <a:pt x="1944030" y="1796085"/>
                    <a:pt x="1946624" y="1803870"/>
                  </a:cubicBezTo>
                  <a:cubicBezTo>
                    <a:pt x="1951815" y="1801276"/>
                    <a:pt x="1957005" y="1801276"/>
                    <a:pt x="1962196" y="1801276"/>
                  </a:cubicBezTo>
                  <a:cubicBezTo>
                    <a:pt x="1985557" y="1801276"/>
                    <a:pt x="2006321" y="1814253"/>
                    <a:pt x="2019297" y="1832422"/>
                  </a:cubicBezTo>
                  <a:cubicBezTo>
                    <a:pt x="2029680" y="1837614"/>
                    <a:pt x="2037467" y="1850589"/>
                    <a:pt x="2037467" y="1863569"/>
                  </a:cubicBezTo>
                  <a:cubicBezTo>
                    <a:pt x="2037467" y="1876544"/>
                    <a:pt x="2032276" y="1884332"/>
                    <a:pt x="2024489" y="1892117"/>
                  </a:cubicBezTo>
                  <a:cubicBezTo>
                    <a:pt x="2019297" y="1902499"/>
                    <a:pt x="2014106" y="1910287"/>
                    <a:pt x="2006321" y="1918072"/>
                  </a:cubicBezTo>
                  <a:cubicBezTo>
                    <a:pt x="2014106" y="1920670"/>
                    <a:pt x="2024489" y="1923264"/>
                    <a:pt x="2032276" y="1928455"/>
                  </a:cubicBezTo>
                  <a:cubicBezTo>
                    <a:pt x="2047850" y="1905096"/>
                    <a:pt x="2071207" y="1892117"/>
                    <a:pt x="2099759" y="1892117"/>
                  </a:cubicBezTo>
                  <a:cubicBezTo>
                    <a:pt x="2128308" y="1892117"/>
                    <a:pt x="2154263" y="1907690"/>
                    <a:pt x="2169837" y="1931051"/>
                  </a:cubicBezTo>
                  <a:lnTo>
                    <a:pt x="2169837" y="1923264"/>
                  </a:lnTo>
                  <a:cubicBezTo>
                    <a:pt x="2169837" y="1910287"/>
                    <a:pt x="2172433" y="1899905"/>
                    <a:pt x="2175027" y="1889524"/>
                  </a:cubicBezTo>
                  <a:cubicBezTo>
                    <a:pt x="2169837" y="1884332"/>
                    <a:pt x="2167242" y="1881735"/>
                    <a:pt x="2164646" y="1876544"/>
                  </a:cubicBezTo>
                  <a:cubicBezTo>
                    <a:pt x="2162052" y="1879141"/>
                    <a:pt x="2159455" y="1879141"/>
                    <a:pt x="2156861" y="1879141"/>
                  </a:cubicBezTo>
                  <a:cubicBezTo>
                    <a:pt x="2138691" y="1879141"/>
                    <a:pt x="2125715" y="1866163"/>
                    <a:pt x="2125715" y="1847995"/>
                  </a:cubicBezTo>
                  <a:cubicBezTo>
                    <a:pt x="2125715" y="1829825"/>
                    <a:pt x="2138691" y="1816849"/>
                    <a:pt x="2156861" y="1816849"/>
                  </a:cubicBezTo>
                  <a:cubicBezTo>
                    <a:pt x="2162052" y="1816849"/>
                    <a:pt x="2167242" y="1819443"/>
                    <a:pt x="2172433" y="1822040"/>
                  </a:cubicBezTo>
                  <a:cubicBezTo>
                    <a:pt x="2180218" y="1814253"/>
                    <a:pt x="2190601" y="1809061"/>
                    <a:pt x="2203579" y="1809061"/>
                  </a:cubicBezTo>
                  <a:cubicBezTo>
                    <a:pt x="2219153" y="1809061"/>
                    <a:pt x="2232128" y="1816849"/>
                    <a:pt x="2239917" y="1829825"/>
                  </a:cubicBezTo>
                  <a:cubicBezTo>
                    <a:pt x="2242511" y="1827231"/>
                    <a:pt x="2242511" y="1827231"/>
                    <a:pt x="2245108" y="1827231"/>
                  </a:cubicBezTo>
                  <a:cubicBezTo>
                    <a:pt x="2242511" y="1819443"/>
                    <a:pt x="2239917" y="1811658"/>
                    <a:pt x="2239917" y="1801276"/>
                  </a:cubicBezTo>
                  <a:lnTo>
                    <a:pt x="2239917" y="1798679"/>
                  </a:lnTo>
                  <a:cubicBezTo>
                    <a:pt x="2239917" y="1796085"/>
                    <a:pt x="2237319" y="1793489"/>
                    <a:pt x="2237319" y="1790894"/>
                  </a:cubicBezTo>
                  <a:cubicBezTo>
                    <a:pt x="2229534" y="1788298"/>
                    <a:pt x="2221747" y="1788298"/>
                    <a:pt x="2216556" y="1785704"/>
                  </a:cubicBezTo>
                  <a:cubicBezTo>
                    <a:pt x="2211364" y="1788298"/>
                    <a:pt x="2208771" y="1788298"/>
                    <a:pt x="2203579" y="1788298"/>
                  </a:cubicBezTo>
                  <a:cubicBezTo>
                    <a:pt x="2193197" y="1796085"/>
                    <a:pt x="2180218" y="1801276"/>
                    <a:pt x="2164646" y="1801276"/>
                  </a:cubicBezTo>
                  <a:cubicBezTo>
                    <a:pt x="2128308" y="1801276"/>
                    <a:pt x="2097162" y="1770130"/>
                    <a:pt x="2097162" y="1733793"/>
                  </a:cubicBezTo>
                  <a:cubicBezTo>
                    <a:pt x="2081590" y="1733793"/>
                    <a:pt x="2071207" y="1720814"/>
                    <a:pt x="2071207" y="1707838"/>
                  </a:cubicBezTo>
                  <a:cubicBezTo>
                    <a:pt x="2071207" y="1697457"/>
                    <a:pt x="2078996" y="1687074"/>
                    <a:pt x="2086781" y="1684477"/>
                  </a:cubicBezTo>
                  <a:cubicBezTo>
                    <a:pt x="2084186" y="1681883"/>
                    <a:pt x="2084186" y="1676692"/>
                    <a:pt x="2084186" y="1671502"/>
                  </a:cubicBezTo>
                  <a:cubicBezTo>
                    <a:pt x="2084186" y="1640356"/>
                    <a:pt x="2110142" y="1614401"/>
                    <a:pt x="2141287" y="1614401"/>
                  </a:cubicBezTo>
                  <a:cubicBezTo>
                    <a:pt x="2151669" y="1614401"/>
                    <a:pt x="2162052" y="1619591"/>
                    <a:pt x="2172433" y="1624782"/>
                  </a:cubicBezTo>
                  <a:cubicBezTo>
                    <a:pt x="2172433" y="1622186"/>
                    <a:pt x="2175027" y="1622186"/>
                    <a:pt x="2177624" y="1622186"/>
                  </a:cubicBezTo>
                  <a:cubicBezTo>
                    <a:pt x="2180218" y="1609209"/>
                    <a:pt x="2188007" y="1601421"/>
                    <a:pt x="2200982" y="1601421"/>
                  </a:cubicBezTo>
                  <a:cubicBezTo>
                    <a:pt x="2211364" y="1601421"/>
                    <a:pt x="2219153" y="1606612"/>
                    <a:pt x="2224343" y="1616995"/>
                  </a:cubicBezTo>
                  <a:cubicBezTo>
                    <a:pt x="2229534" y="1614401"/>
                    <a:pt x="2234725" y="1614401"/>
                    <a:pt x="2239917" y="1614401"/>
                  </a:cubicBezTo>
                  <a:lnTo>
                    <a:pt x="2250298" y="1614401"/>
                  </a:lnTo>
                  <a:cubicBezTo>
                    <a:pt x="2245108" y="1604018"/>
                    <a:pt x="2242511" y="1593636"/>
                    <a:pt x="2242511" y="1583254"/>
                  </a:cubicBezTo>
                  <a:cubicBezTo>
                    <a:pt x="2242511" y="1580657"/>
                    <a:pt x="2245108" y="1575466"/>
                    <a:pt x="2245108" y="1570276"/>
                  </a:cubicBezTo>
                  <a:cubicBezTo>
                    <a:pt x="2239917" y="1572872"/>
                    <a:pt x="2234725" y="1572872"/>
                    <a:pt x="2229534" y="1572872"/>
                  </a:cubicBezTo>
                  <a:cubicBezTo>
                    <a:pt x="2200982" y="1572872"/>
                    <a:pt x="2180218" y="1549511"/>
                    <a:pt x="2180218" y="1523556"/>
                  </a:cubicBezTo>
                  <a:cubicBezTo>
                    <a:pt x="2180218" y="1495007"/>
                    <a:pt x="2203579" y="1474244"/>
                    <a:pt x="2229534" y="1474244"/>
                  </a:cubicBezTo>
                  <a:cubicBezTo>
                    <a:pt x="2258083" y="1474244"/>
                    <a:pt x="2278848" y="1497601"/>
                    <a:pt x="2278848" y="1523556"/>
                  </a:cubicBezTo>
                  <a:lnTo>
                    <a:pt x="2278848" y="1528747"/>
                  </a:lnTo>
                  <a:cubicBezTo>
                    <a:pt x="2281444" y="1528747"/>
                    <a:pt x="2281444" y="1526153"/>
                    <a:pt x="2284038" y="1526153"/>
                  </a:cubicBezTo>
                  <a:cubicBezTo>
                    <a:pt x="2294420" y="1515771"/>
                    <a:pt x="2309993" y="1507984"/>
                    <a:pt x="2325567" y="1507984"/>
                  </a:cubicBezTo>
                  <a:lnTo>
                    <a:pt x="2335948" y="1507984"/>
                  </a:lnTo>
                  <a:lnTo>
                    <a:pt x="2335948" y="1502792"/>
                  </a:lnTo>
                  <a:cubicBezTo>
                    <a:pt x="2335948" y="1476837"/>
                    <a:pt x="2356713" y="1456074"/>
                    <a:pt x="2382668" y="1456074"/>
                  </a:cubicBezTo>
                  <a:cubicBezTo>
                    <a:pt x="2408623" y="1456074"/>
                    <a:pt x="2429386" y="1476837"/>
                    <a:pt x="2429386" y="1502792"/>
                  </a:cubicBezTo>
                  <a:cubicBezTo>
                    <a:pt x="2429386" y="1510580"/>
                    <a:pt x="2426792" y="1518365"/>
                    <a:pt x="2424195" y="1526153"/>
                  </a:cubicBezTo>
                  <a:cubicBezTo>
                    <a:pt x="2431983" y="1518365"/>
                    <a:pt x="2442365" y="1515771"/>
                    <a:pt x="2455341" y="1515771"/>
                  </a:cubicBezTo>
                  <a:cubicBezTo>
                    <a:pt x="2489085" y="1515771"/>
                    <a:pt x="2515039" y="1541726"/>
                    <a:pt x="2515039" y="1575466"/>
                  </a:cubicBezTo>
                  <a:lnTo>
                    <a:pt x="2511342" y="1594473"/>
                  </a:lnTo>
                  <a:lnTo>
                    <a:pt x="2518931" y="1576766"/>
                  </a:lnTo>
                  <a:cubicBezTo>
                    <a:pt x="2526068" y="1569629"/>
                    <a:pt x="2535801" y="1565087"/>
                    <a:pt x="2546183" y="1565087"/>
                  </a:cubicBezTo>
                  <a:cubicBezTo>
                    <a:pt x="2566947" y="1565087"/>
                    <a:pt x="2585117" y="1583254"/>
                    <a:pt x="2585117" y="1604018"/>
                  </a:cubicBezTo>
                  <a:cubicBezTo>
                    <a:pt x="2585117" y="1624782"/>
                    <a:pt x="2566947" y="1642952"/>
                    <a:pt x="2546183" y="1642952"/>
                  </a:cubicBezTo>
                  <a:cubicBezTo>
                    <a:pt x="2522825" y="1642952"/>
                    <a:pt x="2507252" y="1624782"/>
                    <a:pt x="2507252" y="1604018"/>
                  </a:cubicBezTo>
                  <a:lnTo>
                    <a:pt x="2507465" y="1603522"/>
                  </a:lnTo>
                  <a:lnTo>
                    <a:pt x="2497844" y="1617969"/>
                  </a:lnTo>
                  <a:cubicBezTo>
                    <a:pt x="2487138" y="1628676"/>
                    <a:pt x="2472213" y="1635164"/>
                    <a:pt x="2455341" y="1635164"/>
                  </a:cubicBezTo>
                  <a:cubicBezTo>
                    <a:pt x="2421601" y="1635164"/>
                    <a:pt x="2395646" y="1609209"/>
                    <a:pt x="2395646" y="1575466"/>
                  </a:cubicBezTo>
                  <a:cubicBezTo>
                    <a:pt x="2395646" y="1565085"/>
                    <a:pt x="2400837" y="1554702"/>
                    <a:pt x="2406029" y="1544320"/>
                  </a:cubicBezTo>
                  <a:cubicBezTo>
                    <a:pt x="2398240" y="1546917"/>
                    <a:pt x="2390455" y="1549511"/>
                    <a:pt x="2382668" y="1549511"/>
                  </a:cubicBezTo>
                  <a:lnTo>
                    <a:pt x="2380074" y="1549511"/>
                  </a:lnTo>
                  <a:lnTo>
                    <a:pt x="2380074" y="1559893"/>
                  </a:lnTo>
                  <a:cubicBezTo>
                    <a:pt x="2380074" y="1575466"/>
                    <a:pt x="2372285" y="1588446"/>
                    <a:pt x="2361904" y="1598827"/>
                  </a:cubicBezTo>
                  <a:cubicBezTo>
                    <a:pt x="2354119" y="1622186"/>
                    <a:pt x="2333354" y="1637758"/>
                    <a:pt x="2307399" y="1640356"/>
                  </a:cubicBezTo>
                  <a:cubicBezTo>
                    <a:pt x="2309993" y="1645547"/>
                    <a:pt x="2315184" y="1653332"/>
                    <a:pt x="2317781" y="1658522"/>
                  </a:cubicBezTo>
                  <a:cubicBezTo>
                    <a:pt x="2320375" y="1661119"/>
                    <a:pt x="2320375" y="1661119"/>
                    <a:pt x="2322973" y="1661119"/>
                  </a:cubicBezTo>
                  <a:cubicBezTo>
                    <a:pt x="2335948" y="1642949"/>
                    <a:pt x="2356713" y="1629973"/>
                    <a:pt x="2382668" y="1629973"/>
                  </a:cubicBezTo>
                  <a:cubicBezTo>
                    <a:pt x="2408623" y="1629973"/>
                    <a:pt x="2431983" y="1642949"/>
                    <a:pt x="2444959" y="1663713"/>
                  </a:cubicBezTo>
                  <a:cubicBezTo>
                    <a:pt x="2450150" y="1653332"/>
                    <a:pt x="2460532" y="1648141"/>
                    <a:pt x="2470915" y="1648141"/>
                  </a:cubicBezTo>
                  <a:cubicBezTo>
                    <a:pt x="2489085" y="1648141"/>
                    <a:pt x="2504657" y="1663713"/>
                    <a:pt x="2504657" y="1681883"/>
                  </a:cubicBezTo>
                  <a:cubicBezTo>
                    <a:pt x="2507251" y="1679287"/>
                    <a:pt x="2512442" y="1679287"/>
                    <a:pt x="2517633" y="1679287"/>
                  </a:cubicBezTo>
                  <a:lnTo>
                    <a:pt x="2520230" y="1679287"/>
                  </a:lnTo>
                  <a:cubicBezTo>
                    <a:pt x="2535803" y="1668904"/>
                    <a:pt x="2553970" y="1663713"/>
                    <a:pt x="2574735" y="1663713"/>
                  </a:cubicBezTo>
                  <a:lnTo>
                    <a:pt x="2579926" y="1663713"/>
                  </a:lnTo>
                  <a:cubicBezTo>
                    <a:pt x="2577331" y="1661119"/>
                    <a:pt x="2577331" y="1658522"/>
                    <a:pt x="2577331" y="1655928"/>
                  </a:cubicBezTo>
                  <a:cubicBezTo>
                    <a:pt x="2577331" y="1640356"/>
                    <a:pt x="2590307" y="1624782"/>
                    <a:pt x="2608477" y="1624782"/>
                  </a:cubicBezTo>
                  <a:cubicBezTo>
                    <a:pt x="2618859" y="1624782"/>
                    <a:pt x="2629241" y="1629973"/>
                    <a:pt x="2634432" y="1637758"/>
                  </a:cubicBezTo>
                  <a:lnTo>
                    <a:pt x="2634432" y="1629973"/>
                  </a:lnTo>
                  <a:cubicBezTo>
                    <a:pt x="2621453" y="1627376"/>
                    <a:pt x="2613668" y="1619591"/>
                    <a:pt x="2611071" y="1609209"/>
                  </a:cubicBezTo>
                  <a:cubicBezTo>
                    <a:pt x="2600689" y="1604018"/>
                    <a:pt x="2595498" y="1596231"/>
                    <a:pt x="2595498" y="1585848"/>
                  </a:cubicBezTo>
                  <a:cubicBezTo>
                    <a:pt x="2595498" y="1572872"/>
                    <a:pt x="2605881" y="1562491"/>
                    <a:pt x="2616262" y="1559893"/>
                  </a:cubicBezTo>
                  <a:cubicBezTo>
                    <a:pt x="2611071" y="1554702"/>
                    <a:pt x="2608477" y="1549511"/>
                    <a:pt x="2608477" y="1544320"/>
                  </a:cubicBezTo>
                  <a:cubicBezTo>
                    <a:pt x="2608477" y="1539130"/>
                    <a:pt x="2608477" y="1536535"/>
                    <a:pt x="2611071" y="1533939"/>
                  </a:cubicBezTo>
                  <a:lnTo>
                    <a:pt x="2605881" y="1528747"/>
                  </a:lnTo>
                  <a:cubicBezTo>
                    <a:pt x="2600689" y="1528747"/>
                    <a:pt x="2595498" y="1531345"/>
                    <a:pt x="2590307" y="1531345"/>
                  </a:cubicBezTo>
                  <a:lnTo>
                    <a:pt x="2587713" y="1531345"/>
                  </a:lnTo>
                  <a:lnTo>
                    <a:pt x="2587713" y="1536535"/>
                  </a:lnTo>
                  <a:cubicBezTo>
                    <a:pt x="2587713" y="1544320"/>
                    <a:pt x="2579926" y="1552108"/>
                    <a:pt x="2572141" y="1552108"/>
                  </a:cubicBezTo>
                  <a:cubicBezTo>
                    <a:pt x="2564352" y="1552108"/>
                    <a:pt x="2556567" y="1544320"/>
                    <a:pt x="2556567" y="1536535"/>
                  </a:cubicBezTo>
                  <a:cubicBezTo>
                    <a:pt x="2556567" y="1531345"/>
                    <a:pt x="2559161" y="1526153"/>
                    <a:pt x="2564352" y="1523556"/>
                  </a:cubicBezTo>
                  <a:cubicBezTo>
                    <a:pt x="2559161" y="1518365"/>
                    <a:pt x="2556567" y="1513175"/>
                    <a:pt x="2553970" y="1507984"/>
                  </a:cubicBezTo>
                  <a:cubicBezTo>
                    <a:pt x="2553970" y="1526153"/>
                    <a:pt x="2538397" y="1541726"/>
                    <a:pt x="2520230" y="1541726"/>
                  </a:cubicBezTo>
                  <a:cubicBezTo>
                    <a:pt x="2502060" y="1541726"/>
                    <a:pt x="2486487" y="1526153"/>
                    <a:pt x="2486487" y="1507984"/>
                  </a:cubicBezTo>
                  <a:cubicBezTo>
                    <a:pt x="2486487" y="1489816"/>
                    <a:pt x="2502060" y="1474244"/>
                    <a:pt x="2520230" y="1474244"/>
                  </a:cubicBezTo>
                  <a:cubicBezTo>
                    <a:pt x="2533206" y="1474244"/>
                    <a:pt x="2546186" y="1482029"/>
                    <a:pt x="2551376" y="1495007"/>
                  </a:cubicBezTo>
                  <a:lnTo>
                    <a:pt x="2551376" y="1492410"/>
                  </a:lnTo>
                  <a:cubicBezTo>
                    <a:pt x="2551376" y="1476837"/>
                    <a:pt x="2559161" y="1463861"/>
                    <a:pt x="2572141" y="1458670"/>
                  </a:cubicBezTo>
                  <a:cubicBezTo>
                    <a:pt x="2569543" y="1456074"/>
                    <a:pt x="2569543" y="1450883"/>
                    <a:pt x="2569543" y="1448289"/>
                  </a:cubicBezTo>
                  <a:cubicBezTo>
                    <a:pt x="2569543" y="1430119"/>
                    <a:pt x="2579926" y="1414545"/>
                    <a:pt x="2598095" y="1411951"/>
                  </a:cubicBezTo>
                  <a:cubicBezTo>
                    <a:pt x="2587713" y="1411951"/>
                    <a:pt x="2577331" y="1409354"/>
                    <a:pt x="2566949" y="1404164"/>
                  </a:cubicBezTo>
                  <a:cubicBezTo>
                    <a:pt x="2566949" y="1435310"/>
                    <a:pt x="2540995" y="1458670"/>
                    <a:pt x="2512442" y="1458670"/>
                  </a:cubicBezTo>
                  <a:cubicBezTo>
                    <a:pt x="2499466" y="1458670"/>
                    <a:pt x="2486487" y="1453480"/>
                    <a:pt x="2476105" y="1443097"/>
                  </a:cubicBezTo>
                  <a:cubicBezTo>
                    <a:pt x="2473511" y="1443097"/>
                    <a:pt x="2473511" y="1445691"/>
                    <a:pt x="2470915" y="1445691"/>
                  </a:cubicBezTo>
                  <a:cubicBezTo>
                    <a:pt x="2465724" y="1456074"/>
                    <a:pt x="2455341" y="1463861"/>
                    <a:pt x="2442365" y="1463861"/>
                  </a:cubicBezTo>
                  <a:cubicBezTo>
                    <a:pt x="2426792" y="1463861"/>
                    <a:pt x="2411219" y="1450883"/>
                    <a:pt x="2411219" y="1432715"/>
                  </a:cubicBezTo>
                  <a:lnTo>
                    <a:pt x="2411219" y="1430119"/>
                  </a:lnTo>
                  <a:cubicBezTo>
                    <a:pt x="2406029" y="1424928"/>
                    <a:pt x="2400837" y="1417142"/>
                    <a:pt x="2400837" y="1406760"/>
                  </a:cubicBezTo>
                  <a:cubicBezTo>
                    <a:pt x="2400837" y="1398973"/>
                    <a:pt x="2403431" y="1391188"/>
                    <a:pt x="2408623" y="1385996"/>
                  </a:cubicBezTo>
                  <a:cubicBezTo>
                    <a:pt x="2403431" y="1388590"/>
                    <a:pt x="2395646" y="1391188"/>
                    <a:pt x="2387859" y="1391188"/>
                  </a:cubicBezTo>
                  <a:cubicBezTo>
                    <a:pt x="2359309" y="1391188"/>
                    <a:pt x="2338545" y="1367827"/>
                    <a:pt x="2338545" y="1341872"/>
                  </a:cubicBezTo>
                  <a:cubicBezTo>
                    <a:pt x="2338545" y="1328895"/>
                    <a:pt x="2341139" y="1318514"/>
                    <a:pt x="2348927" y="1310725"/>
                  </a:cubicBezTo>
                  <a:lnTo>
                    <a:pt x="2348927" y="1308132"/>
                  </a:lnTo>
                  <a:cubicBezTo>
                    <a:pt x="2348927" y="1284771"/>
                    <a:pt x="2359309" y="1266603"/>
                    <a:pt x="2372285" y="1253624"/>
                  </a:cubicBezTo>
                  <a:lnTo>
                    <a:pt x="2372285" y="1245839"/>
                  </a:lnTo>
                  <a:cubicBezTo>
                    <a:pt x="2372285" y="1235457"/>
                    <a:pt x="2377476" y="1225076"/>
                    <a:pt x="2385264" y="1219884"/>
                  </a:cubicBezTo>
                  <a:cubicBezTo>
                    <a:pt x="2382668" y="1217287"/>
                    <a:pt x="2380074" y="1214693"/>
                    <a:pt x="2380074" y="1212097"/>
                  </a:cubicBezTo>
                  <a:cubicBezTo>
                    <a:pt x="2374883" y="1214693"/>
                    <a:pt x="2369691" y="1214693"/>
                    <a:pt x="2364500" y="1214693"/>
                  </a:cubicBezTo>
                  <a:cubicBezTo>
                    <a:pt x="2356713" y="1214693"/>
                    <a:pt x="2348927" y="1212097"/>
                    <a:pt x="2341139" y="1209502"/>
                  </a:cubicBezTo>
                  <a:cubicBezTo>
                    <a:pt x="2341139" y="1219884"/>
                    <a:pt x="2330758" y="1230267"/>
                    <a:pt x="2317781" y="1230267"/>
                  </a:cubicBezTo>
                  <a:cubicBezTo>
                    <a:pt x="2304803" y="1230267"/>
                    <a:pt x="2294420" y="1219884"/>
                    <a:pt x="2294420" y="1206906"/>
                  </a:cubicBezTo>
                  <a:cubicBezTo>
                    <a:pt x="2294420" y="1193930"/>
                    <a:pt x="2304803" y="1186142"/>
                    <a:pt x="2315184" y="1183548"/>
                  </a:cubicBezTo>
                  <a:cubicBezTo>
                    <a:pt x="2312590" y="1178358"/>
                    <a:pt x="2309993" y="1170569"/>
                    <a:pt x="2309993" y="1162784"/>
                  </a:cubicBezTo>
                  <a:cubicBezTo>
                    <a:pt x="2304803" y="1178358"/>
                    <a:pt x="2289229" y="1188739"/>
                    <a:pt x="2273657" y="1188739"/>
                  </a:cubicBezTo>
                  <a:cubicBezTo>
                    <a:pt x="2252893" y="1188739"/>
                    <a:pt x="2237319" y="1173167"/>
                    <a:pt x="2237319" y="1152402"/>
                  </a:cubicBezTo>
                  <a:cubicBezTo>
                    <a:pt x="2237319" y="1147212"/>
                    <a:pt x="2237319" y="1144614"/>
                    <a:pt x="2239917" y="1139423"/>
                  </a:cubicBezTo>
                  <a:cubicBezTo>
                    <a:pt x="2229534" y="1126447"/>
                    <a:pt x="2224343" y="1110874"/>
                    <a:pt x="2224343" y="1095302"/>
                  </a:cubicBezTo>
                  <a:cubicBezTo>
                    <a:pt x="2224343" y="1077131"/>
                    <a:pt x="2229534" y="1064156"/>
                    <a:pt x="2239917" y="1051176"/>
                  </a:cubicBezTo>
                  <a:lnTo>
                    <a:pt x="2239917" y="1045986"/>
                  </a:lnTo>
                  <a:cubicBezTo>
                    <a:pt x="2239917" y="1022627"/>
                    <a:pt x="2258083" y="1004458"/>
                    <a:pt x="2281444" y="1004458"/>
                  </a:cubicBezTo>
                  <a:cubicBezTo>
                    <a:pt x="2299612" y="1004458"/>
                    <a:pt x="2315184" y="1014840"/>
                    <a:pt x="2320375" y="1030412"/>
                  </a:cubicBezTo>
                  <a:cubicBezTo>
                    <a:pt x="2333354" y="1035603"/>
                    <a:pt x="2343736" y="1045986"/>
                    <a:pt x="2351521" y="1058964"/>
                  </a:cubicBezTo>
                  <a:cubicBezTo>
                    <a:pt x="2348927" y="1051176"/>
                    <a:pt x="2348927" y="1043391"/>
                    <a:pt x="2348927" y="1035603"/>
                  </a:cubicBezTo>
                  <a:cubicBezTo>
                    <a:pt x="2348927" y="983694"/>
                    <a:pt x="2390455" y="942165"/>
                    <a:pt x="2442365" y="942165"/>
                  </a:cubicBezTo>
                  <a:cubicBezTo>
                    <a:pt x="2468320" y="942165"/>
                    <a:pt x="2491679" y="952547"/>
                    <a:pt x="2509848" y="970717"/>
                  </a:cubicBezTo>
                  <a:cubicBezTo>
                    <a:pt x="2509848" y="960336"/>
                    <a:pt x="2515039" y="952547"/>
                    <a:pt x="2520230" y="947356"/>
                  </a:cubicBezTo>
                  <a:cubicBezTo>
                    <a:pt x="2502060" y="942165"/>
                    <a:pt x="2489085" y="926592"/>
                    <a:pt x="2489085" y="905829"/>
                  </a:cubicBezTo>
                  <a:lnTo>
                    <a:pt x="2489085" y="900638"/>
                  </a:lnTo>
                  <a:cubicBezTo>
                    <a:pt x="2476105" y="890255"/>
                    <a:pt x="2468320" y="874683"/>
                    <a:pt x="2468320" y="856515"/>
                  </a:cubicBezTo>
                  <a:cubicBezTo>
                    <a:pt x="2468320" y="848728"/>
                    <a:pt x="2468320" y="840943"/>
                    <a:pt x="2470915" y="835752"/>
                  </a:cubicBezTo>
                  <a:lnTo>
                    <a:pt x="2470915" y="830560"/>
                  </a:lnTo>
                  <a:lnTo>
                    <a:pt x="2470915" y="827963"/>
                  </a:lnTo>
                  <a:cubicBezTo>
                    <a:pt x="2455341" y="814988"/>
                    <a:pt x="2444959" y="802008"/>
                    <a:pt x="2439769" y="783842"/>
                  </a:cubicBezTo>
                  <a:lnTo>
                    <a:pt x="2437175" y="783842"/>
                  </a:lnTo>
                  <a:cubicBezTo>
                    <a:pt x="2434577" y="783842"/>
                    <a:pt x="2434577" y="786435"/>
                    <a:pt x="2431983" y="786435"/>
                  </a:cubicBezTo>
                  <a:cubicBezTo>
                    <a:pt x="2419004" y="822773"/>
                    <a:pt x="2382668" y="848728"/>
                    <a:pt x="2341139" y="848728"/>
                  </a:cubicBezTo>
                  <a:cubicBezTo>
                    <a:pt x="2333354" y="848728"/>
                    <a:pt x="2325567" y="848728"/>
                    <a:pt x="2317781" y="846134"/>
                  </a:cubicBezTo>
                  <a:cubicBezTo>
                    <a:pt x="2309993" y="848728"/>
                    <a:pt x="2302208" y="851324"/>
                    <a:pt x="2291827" y="851324"/>
                  </a:cubicBezTo>
                  <a:cubicBezTo>
                    <a:pt x="2250298" y="851324"/>
                    <a:pt x="2216556" y="817581"/>
                    <a:pt x="2216556" y="776053"/>
                  </a:cubicBezTo>
                  <a:cubicBezTo>
                    <a:pt x="2216556" y="752696"/>
                    <a:pt x="2229534" y="729334"/>
                    <a:pt x="2247702" y="716358"/>
                  </a:cubicBezTo>
                  <a:cubicBezTo>
                    <a:pt x="2255489" y="692997"/>
                    <a:pt x="2271063" y="677425"/>
                    <a:pt x="2289229" y="664448"/>
                  </a:cubicBezTo>
                  <a:lnTo>
                    <a:pt x="2289229" y="659257"/>
                  </a:lnTo>
                  <a:cubicBezTo>
                    <a:pt x="2289229" y="651469"/>
                    <a:pt x="2291827" y="641087"/>
                    <a:pt x="2297018" y="633302"/>
                  </a:cubicBezTo>
                  <a:cubicBezTo>
                    <a:pt x="2273657" y="615132"/>
                    <a:pt x="2258083" y="586583"/>
                    <a:pt x="2258083" y="552840"/>
                  </a:cubicBezTo>
                  <a:lnTo>
                    <a:pt x="2258083" y="545056"/>
                  </a:lnTo>
                  <a:cubicBezTo>
                    <a:pt x="2252893" y="547650"/>
                    <a:pt x="2247702" y="547650"/>
                    <a:pt x="2242511" y="547650"/>
                  </a:cubicBezTo>
                  <a:cubicBezTo>
                    <a:pt x="2219153" y="547650"/>
                    <a:pt x="2200982" y="529482"/>
                    <a:pt x="2200982" y="506121"/>
                  </a:cubicBezTo>
                  <a:cubicBezTo>
                    <a:pt x="2200982" y="482763"/>
                    <a:pt x="2219153" y="464594"/>
                    <a:pt x="2242511" y="464594"/>
                  </a:cubicBezTo>
                  <a:cubicBezTo>
                    <a:pt x="2258083" y="464594"/>
                    <a:pt x="2271063" y="474975"/>
                    <a:pt x="2278848" y="487955"/>
                  </a:cubicBezTo>
                  <a:cubicBezTo>
                    <a:pt x="2299612" y="461999"/>
                    <a:pt x="2330758" y="446426"/>
                    <a:pt x="2364500" y="446426"/>
                  </a:cubicBezTo>
                  <a:cubicBezTo>
                    <a:pt x="2385264" y="446426"/>
                    <a:pt x="2403431" y="451617"/>
                    <a:pt x="2419004" y="461999"/>
                  </a:cubicBezTo>
                  <a:cubicBezTo>
                    <a:pt x="2416410" y="456809"/>
                    <a:pt x="2416410" y="451617"/>
                    <a:pt x="2416410" y="446426"/>
                  </a:cubicBezTo>
                  <a:cubicBezTo>
                    <a:pt x="2416410" y="430853"/>
                    <a:pt x="2421601" y="412684"/>
                    <a:pt x="2429386" y="399707"/>
                  </a:cubicBezTo>
                  <a:lnTo>
                    <a:pt x="2421601" y="399707"/>
                  </a:lnTo>
                  <a:cubicBezTo>
                    <a:pt x="2395646" y="399707"/>
                    <a:pt x="2372285" y="384134"/>
                    <a:pt x="2361904" y="363370"/>
                  </a:cubicBezTo>
                  <a:cubicBezTo>
                    <a:pt x="2351521" y="373752"/>
                    <a:pt x="2335948" y="381538"/>
                    <a:pt x="2320375" y="381538"/>
                  </a:cubicBezTo>
                  <a:cubicBezTo>
                    <a:pt x="2286635" y="381538"/>
                    <a:pt x="2260680" y="355583"/>
                    <a:pt x="2260680" y="321843"/>
                  </a:cubicBezTo>
                  <a:cubicBezTo>
                    <a:pt x="2260680" y="288099"/>
                    <a:pt x="2289229" y="262144"/>
                    <a:pt x="2320375" y="262144"/>
                  </a:cubicBezTo>
                  <a:cubicBezTo>
                    <a:pt x="2341139" y="262144"/>
                    <a:pt x="2359309" y="272527"/>
                    <a:pt x="2369691" y="290697"/>
                  </a:cubicBezTo>
                  <a:cubicBezTo>
                    <a:pt x="2380074" y="277717"/>
                    <a:pt x="2398240" y="267335"/>
                    <a:pt x="2419004" y="267335"/>
                  </a:cubicBezTo>
                  <a:cubicBezTo>
                    <a:pt x="2424195" y="267335"/>
                    <a:pt x="2426792" y="269933"/>
                    <a:pt x="2431983" y="269933"/>
                  </a:cubicBezTo>
                  <a:cubicBezTo>
                    <a:pt x="2411219" y="256953"/>
                    <a:pt x="2398240" y="233595"/>
                    <a:pt x="2398240" y="207640"/>
                  </a:cubicBezTo>
                  <a:cubicBezTo>
                    <a:pt x="2398240" y="199852"/>
                    <a:pt x="2398240" y="192067"/>
                    <a:pt x="2400837" y="184279"/>
                  </a:cubicBezTo>
                  <a:cubicBezTo>
                    <a:pt x="2390455" y="192067"/>
                    <a:pt x="2377476" y="197258"/>
                    <a:pt x="2364500" y="197258"/>
                  </a:cubicBezTo>
                  <a:cubicBezTo>
                    <a:pt x="2333354" y="197258"/>
                    <a:pt x="2307399" y="171303"/>
                    <a:pt x="2307399" y="140157"/>
                  </a:cubicBezTo>
                  <a:cubicBezTo>
                    <a:pt x="2307399" y="109011"/>
                    <a:pt x="2333354" y="83056"/>
                    <a:pt x="2364500" y="83056"/>
                  </a:cubicBezTo>
                  <a:cubicBezTo>
                    <a:pt x="2395646" y="83056"/>
                    <a:pt x="2421601" y="109011"/>
                    <a:pt x="2421601" y="140157"/>
                  </a:cubicBezTo>
                  <a:lnTo>
                    <a:pt x="2421601" y="150539"/>
                  </a:lnTo>
                  <a:cubicBezTo>
                    <a:pt x="2437175" y="134966"/>
                    <a:pt x="2455341" y="127178"/>
                    <a:pt x="2476105" y="127178"/>
                  </a:cubicBezTo>
                  <a:cubicBezTo>
                    <a:pt x="2499466" y="127178"/>
                    <a:pt x="2522825" y="137561"/>
                    <a:pt x="2535803" y="155731"/>
                  </a:cubicBezTo>
                  <a:cubicBezTo>
                    <a:pt x="2540995" y="145348"/>
                    <a:pt x="2551376" y="140157"/>
                    <a:pt x="2564352" y="140157"/>
                  </a:cubicBezTo>
                  <a:cubicBezTo>
                    <a:pt x="2585116" y="140157"/>
                    <a:pt x="2600689" y="155731"/>
                    <a:pt x="2600689" y="176494"/>
                  </a:cubicBezTo>
                  <a:cubicBezTo>
                    <a:pt x="2600689" y="197258"/>
                    <a:pt x="2585116" y="212832"/>
                    <a:pt x="2564352" y="212832"/>
                  </a:cubicBezTo>
                  <a:cubicBezTo>
                    <a:pt x="2559161" y="212832"/>
                    <a:pt x="2556567" y="212832"/>
                    <a:pt x="2551376" y="210234"/>
                  </a:cubicBezTo>
                  <a:cubicBezTo>
                    <a:pt x="2546186" y="246572"/>
                    <a:pt x="2515039" y="275123"/>
                    <a:pt x="2476105" y="275123"/>
                  </a:cubicBezTo>
                  <a:cubicBezTo>
                    <a:pt x="2470915" y="275123"/>
                    <a:pt x="2463130" y="275123"/>
                    <a:pt x="2457939" y="272527"/>
                  </a:cubicBezTo>
                  <a:cubicBezTo>
                    <a:pt x="2465724" y="280314"/>
                    <a:pt x="2473511" y="288099"/>
                    <a:pt x="2478702" y="298481"/>
                  </a:cubicBezTo>
                  <a:cubicBezTo>
                    <a:pt x="2483893" y="290697"/>
                    <a:pt x="2491679" y="285505"/>
                    <a:pt x="2499466" y="285505"/>
                  </a:cubicBezTo>
                  <a:cubicBezTo>
                    <a:pt x="2515039" y="285505"/>
                    <a:pt x="2525421" y="295887"/>
                    <a:pt x="2525421" y="311460"/>
                  </a:cubicBezTo>
                  <a:cubicBezTo>
                    <a:pt x="2525421" y="327032"/>
                    <a:pt x="2512442" y="337415"/>
                    <a:pt x="2499466" y="337415"/>
                  </a:cubicBezTo>
                  <a:cubicBezTo>
                    <a:pt x="2494275" y="337415"/>
                    <a:pt x="2489085" y="334818"/>
                    <a:pt x="2483893" y="332224"/>
                  </a:cubicBezTo>
                  <a:cubicBezTo>
                    <a:pt x="2483893" y="340009"/>
                    <a:pt x="2483893" y="345200"/>
                    <a:pt x="2481296" y="350392"/>
                  </a:cubicBezTo>
                  <a:cubicBezTo>
                    <a:pt x="2486487" y="350392"/>
                    <a:pt x="2494275" y="347797"/>
                    <a:pt x="2499466" y="347797"/>
                  </a:cubicBezTo>
                  <a:cubicBezTo>
                    <a:pt x="2504657" y="345200"/>
                    <a:pt x="2509848" y="342606"/>
                    <a:pt x="2515039" y="342606"/>
                  </a:cubicBezTo>
                  <a:cubicBezTo>
                    <a:pt x="2522825" y="342606"/>
                    <a:pt x="2528015" y="345200"/>
                    <a:pt x="2533206" y="350392"/>
                  </a:cubicBezTo>
                  <a:cubicBezTo>
                    <a:pt x="2574735" y="360773"/>
                    <a:pt x="2605881" y="399707"/>
                    <a:pt x="2605881" y="443829"/>
                  </a:cubicBezTo>
                  <a:cubicBezTo>
                    <a:pt x="2605881" y="461999"/>
                    <a:pt x="2600689" y="480166"/>
                    <a:pt x="2590307" y="495740"/>
                  </a:cubicBezTo>
                  <a:cubicBezTo>
                    <a:pt x="2598095" y="503527"/>
                    <a:pt x="2600689" y="511313"/>
                    <a:pt x="2600689" y="519100"/>
                  </a:cubicBezTo>
                  <a:cubicBezTo>
                    <a:pt x="2600689" y="537267"/>
                    <a:pt x="2587713" y="550246"/>
                    <a:pt x="2569543" y="550246"/>
                  </a:cubicBezTo>
                  <a:cubicBezTo>
                    <a:pt x="2559161" y="550246"/>
                    <a:pt x="2548780" y="542458"/>
                    <a:pt x="2543588" y="534673"/>
                  </a:cubicBezTo>
                  <a:cubicBezTo>
                    <a:pt x="2535803" y="537267"/>
                    <a:pt x="2528015" y="539864"/>
                    <a:pt x="2517633" y="539864"/>
                  </a:cubicBezTo>
                  <a:cubicBezTo>
                    <a:pt x="2538397" y="550246"/>
                    <a:pt x="2551376" y="568414"/>
                    <a:pt x="2553970" y="589177"/>
                  </a:cubicBezTo>
                  <a:cubicBezTo>
                    <a:pt x="2561758" y="589177"/>
                    <a:pt x="2569543" y="591774"/>
                    <a:pt x="2574735" y="596966"/>
                  </a:cubicBezTo>
                  <a:cubicBezTo>
                    <a:pt x="2577331" y="586583"/>
                    <a:pt x="2582522" y="578795"/>
                    <a:pt x="2590307" y="573605"/>
                  </a:cubicBezTo>
                  <a:cubicBezTo>
                    <a:pt x="2590307" y="571011"/>
                    <a:pt x="2587713" y="568414"/>
                    <a:pt x="2587713" y="563222"/>
                  </a:cubicBezTo>
                  <a:cubicBezTo>
                    <a:pt x="2587713" y="550246"/>
                    <a:pt x="2598095" y="539864"/>
                    <a:pt x="2611071" y="539864"/>
                  </a:cubicBezTo>
                  <a:cubicBezTo>
                    <a:pt x="2618859" y="539864"/>
                    <a:pt x="2624051" y="542458"/>
                    <a:pt x="2629241" y="547650"/>
                  </a:cubicBezTo>
                  <a:cubicBezTo>
                    <a:pt x="2631836" y="545056"/>
                    <a:pt x="2637026" y="545056"/>
                    <a:pt x="2642217" y="545056"/>
                  </a:cubicBezTo>
                  <a:cubicBezTo>
                    <a:pt x="2639623" y="539864"/>
                    <a:pt x="2637026" y="532076"/>
                    <a:pt x="2637026" y="524291"/>
                  </a:cubicBezTo>
                  <a:cubicBezTo>
                    <a:pt x="2637026" y="503527"/>
                    <a:pt x="2647408" y="482763"/>
                    <a:pt x="2662981" y="472381"/>
                  </a:cubicBezTo>
                  <a:cubicBezTo>
                    <a:pt x="2652599" y="469785"/>
                    <a:pt x="2644814" y="461999"/>
                    <a:pt x="2644814" y="451617"/>
                  </a:cubicBezTo>
                  <a:cubicBezTo>
                    <a:pt x="2644814" y="441235"/>
                    <a:pt x="2655197" y="430853"/>
                    <a:pt x="2665578" y="430853"/>
                  </a:cubicBezTo>
                  <a:cubicBezTo>
                    <a:pt x="2675960" y="430853"/>
                    <a:pt x="2686342" y="441235"/>
                    <a:pt x="2686342" y="451617"/>
                  </a:cubicBezTo>
                  <a:cubicBezTo>
                    <a:pt x="2686342" y="454211"/>
                    <a:pt x="2683745" y="459402"/>
                    <a:pt x="2681151" y="461999"/>
                  </a:cubicBezTo>
                  <a:cubicBezTo>
                    <a:pt x="2686342" y="459402"/>
                    <a:pt x="2694127" y="459402"/>
                    <a:pt x="2699318" y="459402"/>
                  </a:cubicBezTo>
                  <a:cubicBezTo>
                    <a:pt x="2709700" y="459402"/>
                    <a:pt x="2720082" y="461999"/>
                    <a:pt x="2730464" y="467190"/>
                  </a:cubicBezTo>
                  <a:cubicBezTo>
                    <a:pt x="2746037" y="456809"/>
                    <a:pt x="2764206" y="451617"/>
                    <a:pt x="2784971" y="451617"/>
                  </a:cubicBezTo>
                  <a:cubicBezTo>
                    <a:pt x="2790162" y="451617"/>
                    <a:pt x="2792756" y="454211"/>
                    <a:pt x="2797948" y="454211"/>
                  </a:cubicBezTo>
                  <a:cubicBezTo>
                    <a:pt x="2797948" y="446426"/>
                    <a:pt x="2803138" y="438639"/>
                    <a:pt x="2808329" y="430853"/>
                  </a:cubicBezTo>
                  <a:cubicBezTo>
                    <a:pt x="2805735" y="428256"/>
                    <a:pt x="2805735" y="425662"/>
                    <a:pt x="2805735" y="423065"/>
                  </a:cubicBezTo>
                  <a:cubicBezTo>
                    <a:pt x="2805735" y="407493"/>
                    <a:pt x="2818711" y="397110"/>
                    <a:pt x="2831690" y="397110"/>
                  </a:cubicBezTo>
                  <a:cubicBezTo>
                    <a:pt x="2839475" y="397110"/>
                    <a:pt x="2844666" y="399707"/>
                    <a:pt x="2849857" y="404898"/>
                  </a:cubicBezTo>
                  <a:lnTo>
                    <a:pt x="2857645" y="404898"/>
                  </a:lnTo>
                  <a:cubicBezTo>
                    <a:pt x="2870622" y="404898"/>
                    <a:pt x="2882302" y="408792"/>
                    <a:pt x="2892035" y="415281"/>
                  </a:cubicBezTo>
                  <a:lnTo>
                    <a:pt x="2894424" y="418010"/>
                  </a:lnTo>
                  <a:lnTo>
                    <a:pt x="2902662" y="406731"/>
                  </a:lnTo>
                  <a:lnTo>
                    <a:pt x="2916378" y="399479"/>
                  </a:lnTo>
                  <a:lnTo>
                    <a:pt x="2910527" y="394840"/>
                  </a:lnTo>
                  <a:cubicBezTo>
                    <a:pt x="2908256" y="391271"/>
                    <a:pt x="2906959" y="386728"/>
                    <a:pt x="2906959" y="381538"/>
                  </a:cubicBezTo>
                  <a:cubicBezTo>
                    <a:pt x="2906959" y="368561"/>
                    <a:pt x="2917340" y="358179"/>
                    <a:pt x="2930318" y="358179"/>
                  </a:cubicBezTo>
                  <a:cubicBezTo>
                    <a:pt x="2943295" y="358179"/>
                    <a:pt x="2951083" y="365964"/>
                    <a:pt x="2953677" y="376346"/>
                  </a:cubicBezTo>
                  <a:cubicBezTo>
                    <a:pt x="2956273" y="371155"/>
                    <a:pt x="2961465" y="365964"/>
                    <a:pt x="2966656" y="363370"/>
                  </a:cubicBezTo>
                  <a:cubicBezTo>
                    <a:pt x="2956273" y="358179"/>
                    <a:pt x="2948486" y="350392"/>
                    <a:pt x="2943295" y="342606"/>
                  </a:cubicBezTo>
                  <a:cubicBezTo>
                    <a:pt x="2935510" y="340009"/>
                    <a:pt x="2930318" y="340009"/>
                    <a:pt x="2925128" y="337415"/>
                  </a:cubicBezTo>
                  <a:cubicBezTo>
                    <a:pt x="2912149" y="360773"/>
                    <a:pt x="2886194" y="378944"/>
                    <a:pt x="2857645" y="378944"/>
                  </a:cubicBezTo>
                  <a:cubicBezTo>
                    <a:pt x="2818711" y="378944"/>
                    <a:pt x="2787565" y="350392"/>
                    <a:pt x="2784971" y="314054"/>
                  </a:cubicBezTo>
                  <a:cubicBezTo>
                    <a:pt x="2777183" y="308863"/>
                    <a:pt x="2769398" y="301078"/>
                    <a:pt x="2769398" y="290697"/>
                  </a:cubicBezTo>
                  <a:lnTo>
                    <a:pt x="2769398" y="285505"/>
                  </a:lnTo>
                  <a:cubicBezTo>
                    <a:pt x="2764206" y="285505"/>
                    <a:pt x="2756419" y="282908"/>
                    <a:pt x="2751228" y="280314"/>
                  </a:cubicBezTo>
                  <a:cubicBezTo>
                    <a:pt x="2748634" y="303673"/>
                    <a:pt x="2727870" y="321843"/>
                    <a:pt x="2704509" y="321843"/>
                  </a:cubicBezTo>
                  <a:lnTo>
                    <a:pt x="2701915" y="321843"/>
                  </a:lnTo>
                  <a:cubicBezTo>
                    <a:pt x="2701915" y="329628"/>
                    <a:pt x="2699318" y="334818"/>
                    <a:pt x="2696724" y="342606"/>
                  </a:cubicBezTo>
                  <a:cubicBezTo>
                    <a:pt x="2701915" y="342606"/>
                    <a:pt x="2707107" y="340009"/>
                    <a:pt x="2712297" y="340009"/>
                  </a:cubicBezTo>
                  <a:cubicBezTo>
                    <a:pt x="2733061" y="340009"/>
                    <a:pt x="2748634" y="355583"/>
                    <a:pt x="2748634" y="376346"/>
                  </a:cubicBezTo>
                  <a:cubicBezTo>
                    <a:pt x="2748634" y="397110"/>
                    <a:pt x="2733061" y="412684"/>
                    <a:pt x="2712297" y="412684"/>
                  </a:cubicBezTo>
                  <a:cubicBezTo>
                    <a:pt x="2691533" y="412684"/>
                    <a:pt x="2675960" y="397110"/>
                    <a:pt x="2675960" y="376346"/>
                  </a:cubicBezTo>
                  <a:cubicBezTo>
                    <a:pt x="2675960" y="371155"/>
                    <a:pt x="2678554" y="365964"/>
                    <a:pt x="2678554" y="363370"/>
                  </a:cubicBezTo>
                  <a:cubicBezTo>
                    <a:pt x="2675960" y="365964"/>
                    <a:pt x="2670769" y="365964"/>
                    <a:pt x="2668172" y="368561"/>
                  </a:cubicBezTo>
                  <a:cubicBezTo>
                    <a:pt x="2670769" y="371155"/>
                    <a:pt x="2670769" y="376346"/>
                    <a:pt x="2670769" y="378944"/>
                  </a:cubicBezTo>
                  <a:cubicBezTo>
                    <a:pt x="2670769" y="394516"/>
                    <a:pt x="2657791" y="407493"/>
                    <a:pt x="2642217" y="407493"/>
                  </a:cubicBezTo>
                  <a:cubicBezTo>
                    <a:pt x="2626644" y="407493"/>
                    <a:pt x="2613668" y="394516"/>
                    <a:pt x="2613668" y="378944"/>
                  </a:cubicBezTo>
                  <a:cubicBezTo>
                    <a:pt x="2613668" y="373752"/>
                    <a:pt x="2616262" y="368561"/>
                    <a:pt x="2618859" y="363370"/>
                  </a:cubicBezTo>
                  <a:cubicBezTo>
                    <a:pt x="2600689" y="352989"/>
                    <a:pt x="2590307" y="334818"/>
                    <a:pt x="2590307" y="314054"/>
                  </a:cubicBezTo>
                  <a:cubicBezTo>
                    <a:pt x="2590307" y="282908"/>
                    <a:pt x="2616262" y="256953"/>
                    <a:pt x="2647408" y="256953"/>
                  </a:cubicBezTo>
                  <a:lnTo>
                    <a:pt x="2650005" y="256953"/>
                  </a:lnTo>
                  <a:cubicBezTo>
                    <a:pt x="2647408" y="251762"/>
                    <a:pt x="2647408" y="243977"/>
                    <a:pt x="2647408" y="238787"/>
                  </a:cubicBezTo>
                  <a:cubicBezTo>
                    <a:pt x="2647408" y="225807"/>
                    <a:pt x="2652599" y="215426"/>
                    <a:pt x="2660387" y="207640"/>
                  </a:cubicBezTo>
                  <a:cubicBezTo>
                    <a:pt x="2660387" y="205043"/>
                    <a:pt x="2657791" y="202449"/>
                    <a:pt x="2655197" y="199852"/>
                  </a:cubicBezTo>
                  <a:cubicBezTo>
                    <a:pt x="2637026" y="194662"/>
                    <a:pt x="2624051" y="179088"/>
                    <a:pt x="2624051" y="158324"/>
                  </a:cubicBezTo>
                  <a:cubicBezTo>
                    <a:pt x="2624051" y="137561"/>
                    <a:pt x="2642217" y="119393"/>
                    <a:pt x="2662981" y="116796"/>
                  </a:cubicBezTo>
                  <a:cubicBezTo>
                    <a:pt x="2668172" y="111606"/>
                    <a:pt x="2673363" y="106415"/>
                    <a:pt x="2681151" y="103820"/>
                  </a:cubicBezTo>
                  <a:cubicBezTo>
                    <a:pt x="2678554" y="98629"/>
                    <a:pt x="2675960" y="93438"/>
                    <a:pt x="2675960" y="88247"/>
                  </a:cubicBezTo>
                  <a:cubicBezTo>
                    <a:pt x="2670769" y="90841"/>
                    <a:pt x="2668172" y="90841"/>
                    <a:pt x="2662981" y="90841"/>
                  </a:cubicBezTo>
                  <a:cubicBezTo>
                    <a:pt x="2652599" y="90841"/>
                    <a:pt x="2644814" y="85650"/>
                    <a:pt x="2639623" y="80460"/>
                  </a:cubicBezTo>
                  <a:cubicBezTo>
                    <a:pt x="2634432" y="83056"/>
                    <a:pt x="2629241" y="83056"/>
                    <a:pt x="2624051" y="83056"/>
                  </a:cubicBezTo>
                  <a:cubicBezTo>
                    <a:pt x="2600689" y="83056"/>
                    <a:pt x="2582522" y="64886"/>
                    <a:pt x="2582522" y="41529"/>
                  </a:cubicBezTo>
                  <a:cubicBezTo>
                    <a:pt x="2582522" y="18167"/>
                    <a:pt x="2600689" y="0"/>
                    <a:pt x="262405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C1EBA8EA-E3B4-42AB-BCF3-9260562D8D3E}"/>
                </a:ext>
              </a:extLst>
            </p:cNvPr>
            <p:cNvSpPr/>
            <p:nvPr/>
          </p:nvSpPr>
          <p:spPr>
            <a:xfrm>
              <a:off x="6519090" y="3422085"/>
              <a:ext cx="103820" cy="103820"/>
            </a:xfrm>
            <a:custGeom>
              <a:avLst/>
              <a:gdLst>
                <a:gd name="connsiteX0" fmla="*/ 21431 w 38100"/>
                <a:gd name="connsiteY0" fmla="*/ 7144 h 38100"/>
                <a:gd name="connsiteX1" fmla="*/ 7144 w 38100"/>
                <a:gd name="connsiteY1" fmla="*/ 21431 h 38100"/>
                <a:gd name="connsiteX2" fmla="*/ 21431 w 38100"/>
                <a:gd name="connsiteY2" fmla="*/ 35719 h 38100"/>
                <a:gd name="connsiteX3" fmla="*/ 35719 w 38100"/>
                <a:gd name="connsiteY3" fmla="*/ 21431 h 38100"/>
                <a:gd name="connsiteX4" fmla="*/ 21431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1431" y="7144"/>
                  </a:moveTo>
                  <a:cubicBezTo>
                    <a:pt x="13811" y="7144"/>
                    <a:pt x="7144" y="13811"/>
                    <a:pt x="7144" y="21431"/>
                  </a:cubicBezTo>
                  <a:cubicBezTo>
                    <a:pt x="7144" y="29051"/>
                    <a:pt x="13811" y="35719"/>
                    <a:pt x="21431" y="35719"/>
                  </a:cubicBezTo>
                  <a:cubicBezTo>
                    <a:pt x="29051" y="35719"/>
                    <a:pt x="35719" y="29051"/>
                    <a:pt x="35719" y="21431"/>
                  </a:cubicBezTo>
                  <a:cubicBezTo>
                    <a:pt x="35719" y="13811"/>
                    <a:pt x="29051" y="7144"/>
                    <a:pt x="21431" y="714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35" name="Graphic 166">
              <a:extLst>
                <a:ext uri="{FF2B5EF4-FFF2-40B4-BE49-F238E27FC236}">
                  <a16:creationId xmlns:a16="http://schemas.microsoft.com/office/drawing/2014/main" id="{49569AD3-0797-4231-A67C-0887FEE0CBF2}"/>
                </a:ext>
              </a:extLst>
            </p:cNvPr>
            <p:cNvGrpSpPr/>
            <p:nvPr/>
          </p:nvGrpSpPr>
          <p:grpSpPr>
            <a:xfrm>
              <a:off x="5448418" y="4114281"/>
              <a:ext cx="3978955" cy="836004"/>
              <a:chOff x="4305300" y="3052762"/>
              <a:chExt cx="3581400" cy="752475"/>
            </a:xfrm>
            <a:solidFill>
              <a:schemeClr val="accent1"/>
            </a:solidFill>
          </p:grpSpPr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C5AC7398-88B8-4A74-963F-9B39D793C361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0A49E2B9-0F7D-4CA2-B599-056EA2E5A4B9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D58C47A3-7B31-443A-BB1C-9910D5A86143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81C0781D-73EF-49C4-BA3A-CC3075E7AAD5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D9A4095B-E5C0-43F4-AB04-8275D2ABBA2D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224DB561-A2B0-455A-8CF4-0E34C72A23F9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3C16D386-830E-4235-B299-EA6470430242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77FB3FBF-130D-4F61-9EBF-D832334EDA87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D1C8B521-F124-4E1E-8805-1DE457266E33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65497A60-ED42-49D5-93DA-61C50CF83A13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12FF2626-3570-467B-BBAB-D744EBE4A676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012EE405-3FC6-4403-BEB5-75DD0A33D676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90334426-B562-4F9C-BBB5-0FBBA00631AA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2F960787-DD06-4754-A66D-C3BEE3D026AB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1E110124-0853-4A78-B4FD-6A7E7FAE0915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DF9CBA1D-1F3C-45B3-917A-CB62A50BEB8D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A565013D-40A1-428F-922C-31C52AE64976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CB6E94D9-CA7D-4700-A15E-CA9E808FFF6D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77E689B2-DB09-4E65-9EE9-6CE7F499C6CB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1B09C526-8A9F-4643-B3EC-415135E25418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F174882A-F615-48AB-83FC-8CB754B9E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6295" y="1260064"/>
              <a:ext cx="2813958" cy="4676774"/>
            </a:xfrm>
            <a:custGeom>
              <a:avLst/>
              <a:gdLst>
                <a:gd name="connsiteX0" fmla="*/ 2220518 w 2573171"/>
                <a:gd name="connsiteY0" fmla="*/ 30 h 4276588"/>
                <a:gd name="connsiteX1" fmla="*/ 2402923 w 2573171"/>
                <a:gd name="connsiteY1" fmla="*/ 9690 h 4276588"/>
                <a:gd name="connsiteX2" fmla="*/ 2573171 w 2573171"/>
                <a:gd name="connsiteY2" fmla="*/ 39369 h 4276588"/>
                <a:gd name="connsiteX3" fmla="*/ 2573171 w 2573171"/>
                <a:gd name="connsiteY3" fmla="*/ 4146982 h 4276588"/>
                <a:gd name="connsiteX4" fmla="*/ 2491486 w 2573171"/>
                <a:gd name="connsiteY4" fmla="*/ 4180895 h 4276588"/>
                <a:gd name="connsiteX5" fmla="*/ 1592006 w 2573171"/>
                <a:gd name="connsiteY5" fmla="*/ 4235058 h 4276588"/>
                <a:gd name="connsiteX6" fmla="*/ 812443 w 2573171"/>
                <a:gd name="connsiteY6" fmla="*/ 3783085 h 4276588"/>
                <a:gd name="connsiteX7" fmla="*/ 718293 w 2573171"/>
                <a:gd name="connsiteY7" fmla="*/ 3673991 h 4276588"/>
                <a:gd name="connsiteX8" fmla="*/ 709064 w 2573171"/>
                <a:gd name="connsiteY8" fmla="*/ 3743287 h 4276588"/>
                <a:gd name="connsiteX9" fmla="*/ 706996 w 2573171"/>
                <a:gd name="connsiteY9" fmla="*/ 3742771 h 4276588"/>
                <a:gd name="connsiteX10" fmla="*/ 665660 w 2573171"/>
                <a:gd name="connsiteY10" fmla="*/ 3723628 h 4276588"/>
                <a:gd name="connsiteX11" fmla="*/ 624322 w 2573171"/>
                <a:gd name="connsiteY11" fmla="*/ 3701542 h 4276588"/>
                <a:gd name="connsiteX12" fmla="*/ 588688 w 2573171"/>
                <a:gd name="connsiteY12" fmla="*/ 3675038 h 4276588"/>
                <a:gd name="connsiteX13" fmla="*/ 551629 w 2573171"/>
                <a:gd name="connsiteY13" fmla="*/ 3642645 h 4276588"/>
                <a:gd name="connsiteX14" fmla="*/ 523119 w 2573171"/>
                <a:gd name="connsiteY14" fmla="*/ 3608780 h 4276588"/>
                <a:gd name="connsiteX15" fmla="*/ 503163 w 2573171"/>
                <a:gd name="connsiteY15" fmla="*/ 3566081 h 4276588"/>
                <a:gd name="connsiteX16" fmla="*/ 487484 w 2573171"/>
                <a:gd name="connsiteY16" fmla="*/ 3517489 h 4276588"/>
                <a:gd name="connsiteX17" fmla="*/ 481783 w 2573171"/>
                <a:gd name="connsiteY17" fmla="*/ 3464484 h 4276588"/>
                <a:gd name="connsiteX18" fmla="*/ 487484 w 2573171"/>
                <a:gd name="connsiteY18" fmla="*/ 3405586 h 4276588"/>
                <a:gd name="connsiteX19" fmla="*/ 494612 w 2573171"/>
                <a:gd name="connsiteY19" fmla="*/ 3364357 h 4276588"/>
                <a:gd name="connsiteX20" fmla="*/ 499977 w 2573171"/>
                <a:gd name="connsiteY20" fmla="*/ 3339815 h 4276588"/>
                <a:gd name="connsiteX21" fmla="*/ 492110 w 2573171"/>
                <a:gd name="connsiteY21" fmla="*/ 3325862 h 4276588"/>
                <a:gd name="connsiteX22" fmla="*/ 272564 w 2573171"/>
                <a:gd name="connsiteY22" fmla="*/ 2569952 h 4276588"/>
                <a:gd name="connsiteX23" fmla="*/ 264000 w 2573171"/>
                <a:gd name="connsiteY23" fmla="*/ 2439649 h 4276588"/>
                <a:gd name="connsiteX24" fmla="*/ 230915 w 2573171"/>
                <a:gd name="connsiteY24" fmla="*/ 2427901 h 4276588"/>
                <a:gd name="connsiteX25" fmla="*/ 183875 w 2573171"/>
                <a:gd name="connsiteY25" fmla="*/ 2411703 h 4276588"/>
                <a:gd name="connsiteX26" fmla="*/ 136838 w 2573171"/>
                <a:gd name="connsiteY26" fmla="*/ 2395507 h 4276588"/>
                <a:gd name="connsiteX27" fmla="*/ 92651 w 2573171"/>
                <a:gd name="connsiteY27" fmla="*/ 2376366 h 4276588"/>
                <a:gd name="connsiteX28" fmla="*/ 57018 w 2573171"/>
                <a:gd name="connsiteY28" fmla="*/ 2355751 h 4276588"/>
                <a:gd name="connsiteX29" fmla="*/ 25657 w 2573171"/>
                <a:gd name="connsiteY29" fmla="*/ 2326304 h 4276588"/>
                <a:gd name="connsiteX30" fmla="*/ 7128 w 2573171"/>
                <a:gd name="connsiteY30" fmla="*/ 2290965 h 4276588"/>
                <a:gd name="connsiteX31" fmla="*/ 0 w 2573171"/>
                <a:gd name="connsiteY31" fmla="*/ 2254154 h 4276588"/>
                <a:gd name="connsiteX32" fmla="*/ 5703 w 2573171"/>
                <a:gd name="connsiteY32" fmla="*/ 2218817 h 4276588"/>
                <a:gd name="connsiteX33" fmla="*/ 18530 w 2573171"/>
                <a:gd name="connsiteY33" fmla="*/ 2186423 h 4276588"/>
                <a:gd name="connsiteX34" fmla="*/ 38486 w 2573171"/>
                <a:gd name="connsiteY34" fmla="*/ 2159919 h 4276588"/>
                <a:gd name="connsiteX35" fmla="*/ 62717 w 2573171"/>
                <a:gd name="connsiteY35" fmla="*/ 2133416 h 4276588"/>
                <a:gd name="connsiteX36" fmla="*/ 85523 w 2573171"/>
                <a:gd name="connsiteY36" fmla="*/ 2111330 h 4276588"/>
                <a:gd name="connsiteX37" fmla="*/ 104055 w 2573171"/>
                <a:gd name="connsiteY37" fmla="*/ 2093661 h 4276588"/>
                <a:gd name="connsiteX38" fmla="*/ 158220 w 2573171"/>
                <a:gd name="connsiteY38" fmla="*/ 2028875 h 4276588"/>
                <a:gd name="connsiteX39" fmla="*/ 215235 w 2573171"/>
                <a:gd name="connsiteY39" fmla="*/ 1969978 h 4276588"/>
                <a:gd name="connsiteX40" fmla="*/ 272251 w 2573171"/>
                <a:gd name="connsiteY40" fmla="*/ 1911081 h 4276588"/>
                <a:gd name="connsiteX41" fmla="*/ 296508 w 2573171"/>
                <a:gd name="connsiteY41" fmla="*/ 1882067 h 4276588"/>
                <a:gd name="connsiteX42" fmla="*/ 327525 w 2573171"/>
                <a:gd name="connsiteY42" fmla="*/ 1721004 h 4276588"/>
                <a:gd name="connsiteX43" fmla="*/ 463426 w 2573171"/>
                <a:gd name="connsiteY43" fmla="*/ 1306911 h 4276588"/>
                <a:gd name="connsiteX44" fmla="*/ 488916 w 2573171"/>
                <a:gd name="connsiteY44" fmla="*/ 1253511 h 4276588"/>
                <a:gd name="connsiteX45" fmla="*/ 490337 w 2573171"/>
                <a:gd name="connsiteY45" fmla="*/ 1214627 h 4276588"/>
                <a:gd name="connsiteX46" fmla="*/ 497464 w 2573171"/>
                <a:gd name="connsiteY46" fmla="*/ 1132171 h 4276588"/>
                <a:gd name="connsiteX47" fmla="*/ 577284 w 2573171"/>
                <a:gd name="connsiteY47" fmla="*/ 792042 h 4276588"/>
                <a:gd name="connsiteX48" fmla="*/ 627174 w 2573171"/>
                <a:gd name="connsiteY48" fmla="*/ 668359 h 4276588"/>
                <a:gd name="connsiteX49" fmla="*/ 687040 w 2573171"/>
                <a:gd name="connsiteY49" fmla="*/ 553511 h 4276588"/>
                <a:gd name="connsiteX50" fmla="*/ 756884 w 2573171"/>
                <a:gd name="connsiteY50" fmla="*/ 446024 h 4276588"/>
                <a:gd name="connsiteX51" fmla="*/ 836706 w 2573171"/>
                <a:gd name="connsiteY51" fmla="*/ 344427 h 4276588"/>
                <a:gd name="connsiteX52" fmla="*/ 925082 w 2573171"/>
                <a:gd name="connsiteY52" fmla="*/ 251665 h 4276588"/>
                <a:gd name="connsiteX53" fmla="*/ 1020581 w 2573171"/>
                <a:gd name="connsiteY53" fmla="*/ 166264 h 4276588"/>
                <a:gd name="connsiteX54" fmla="*/ 1124636 w 2573171"/>
                <a:gd name="connsiteY54" fmla="*/ 88226 h 4276588"/>
                <a:gd name="connsiteX55" fmla="*/ 1202454 w 2573171"/>
                <a:gd name="connsiteY55" fmla="*/ 38513 h 4276588"/>
                <a:gd name="connsiteX56" fmla="*/ 1155265 w 2573171"/>
                <a:gd name="connsiteY56" fmla="*/ 392849 h 4276588"/>
                <a:gd name="connsiteX57" fmla="*/ 1194663 w 2573171"/>
                <a:gd name="connsiteY57" fmla="*/ 360589 h 4276588"/>
                <a:gd name="connsiteX58" fmla="*/ 2220518 w 2573171"/>
                <a:gd name="connsiteY58" fmla="*/ 30 h 4276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73171" h="4276588">
                  <a:moveTo>
                    <a:pt x="2220518" y="30"/>
                  </a:moveTo>
                  <a:cubicBezTo>
                    <a:pt x="2281154" y="-353"/>
                    <a:pt x="2342018" y="2820"/>
                    <a:pt x="2402923" y="9690"/>
                  </a:cubicBezTo>
                  <a:lnTo>
                    <a:pt x="2573171" y="39369"/>
                  </a:lnTo>
                  <a:lnTo>
                    <a:pt x="2573171" y="4146982"/>
                  </a:lnTo>
                  <a:lnTo>
                    <a:pt x="2491486" y="4180895"/>
                  </a:lnTo>
                  <a:cubicBezTo>
                    <a:pt x="2203689" y="4283161"/>
                    <a:pt x="1895980" y="4307078"/>
                    <a:pt x="1592006" y="4235058"/>
                  </a:cubicBezTo>
                  <a:cubicBezTo>
                    <a:pt x="1288032" y="4163039"/>
                    <a:pt x="1023764" y="4003605"/>
                    <a:pt x="812443" y="3783085"/>
                  </a:cubicBezTo>
                  <a:lnTo>
                    <a:pt x="718293" y="3673991"/>
                  </a:lnTo>
                  <a:lnTo>
                    <a:pt x="709064" y="3743287"/>
                  </a:lnTo>
                  <a:lnTo>
                    <a:pt x="706996" y="3742771"/>
                  </a:lnTo>
                  <a:lnTo>
                    <a:pt x="665660" y="3723628"/>
                  </a:lnTo>
                  <a:lnTo>
                    <a:pt x="624322" y="3701542"/>
                  </a:lnTo>
                  <a:lnTo>
                    <a:pt x="588688" y="3675038"/>
                  </a:lnTo>
                  <a:lnTo>
                    <a:pt x="551629" y="3642645"/>
                  </a:lnTo>
                  <a:lnTo>
                    <a:pt x="523119" y="3608780"/>
                  </a:lnTo>
                  <a:lnTo>
                    <a:pt x="503163" y="3566081"/>
                  </a:lnTo>
                  <a:lnTo>
                    <a:pt x="487484" y="3517489"/>
                  </a:lnTo>
                  <a:lnTo>
                    <a:pt x="481783" y="3464484"/>
                  </a:lnTo>
                  <a:lnTo>
                    <a:pt x="487484" y="3405586"/>
                  </a:lnTo>
                  <a:lnTo>
                    <a:pt x="494612" y="3364357"/>
                  </a:lnTo>
                  <a:lnTo>
                    <a:pt x="499977" y="3339815"/>
                  </a:lnTo>
                  <a:lnTo>
                    <a:pt x="492110" y="3325862"/>
                  </a:lnTo>
                  <a:cubicBezTo>
                    <a:pt x="377697" y="3098385"/>
                    <a:pt x="302255" y="2841921"/>
                    <a:pt x="272564" y="2569952"/>
                  </a:cubicBezTo>
                  <a:lnTo>
                    <a:pt x="264000" y="2439649"/>
                  </a:lnTo>
                  <a:lnTo>
                    <a:pt x="230915" y="2427901"/>
                  </a:lnTo>
                  <a:lnTo>
                    <a:pt x="183875" y="2411703"/>
                  </a:lnTo>
                  <a:lnTo>
                    <a:pt x="136838" y="2395507"/>
                  </a:lnTo>
                  <a:lnTo>
                    <a:pt x="92651" y="2376366"/>
                  </a:lnTo>
                  <a:lnTo>
                    <a:pt x="57018" y="2355751"/>
                  </a:lnTo>
                  <a:lnTo>
                    <a:pt x="25657" y="2326304"/>
                  </a:lnTo>
                  <a:lnTo>
                    <a:pt x="7128" y="2290965"/>
                  </a:lnTo>
                  <a:lnTo>
                    <a:pt x="0" y="2254154"/>
                  </a:lnTo>
                  <a:lnTo>
                    <a:pt x="5703" y="2218817"/>
                  </a:lnTo>
                  <a:lnTo>
                    <a:pt x="18530" y="2186423"/>
                  </a:lnTo>
                  <a:lnTo>
                    <a:pt x="38486" y="2159919"/>
                  </a:lnTo>
                  <a:lnTo>
                    <a:pt x="62717" y="2133416"/>
                  </a:lnTo>
                  <a:lnTo>
                    <a:pt x="85523" y="2111330"/>
                  </a:lnTo>
                  <a:lnTo>
                    <a:pt x="104055" y="2093661"/>
                  </a:lnTo>
                  <a:lnTo>
                    <a:pt x="158220" y="2028875"/>
                  </a:lnTo>
                  <a:lnTo>
                    <a:pt x="215235" y="1969978"/>
                  </a:lnTo>
                  <a:lnTo>
                    <a:pt x="272251" y="1911081"/>
                  </a:lnTo>
                  <a:lnTo>
                    <a:pt x="296508" y="1882067"/>
                  </a:lnTo>
                  <a:lnTo>
                    <a:pt x="327525" y="1721004"/>
                  </a:lnTo>
                  <a:cubicBezTo>
                    <a:pt x="361820" y="1576253"/>
                    <a:pt x="407625" y="1437846"/>
                    <a:pt x="463426" y="1306911"/>
                  </a:cubicBezTo>
                  <a:lnTo>
                    <a:pt x="488916" y="1253511"/>
                  </a:lnTo>
                  <a:lnTo>
                    <a:pt x="490337" y="1214627"/>
                  </a:lnTo>
                  <a:lnTo>
                    <a:pt x="497464" y="1132171"/>
                  </a:lnTo>
                  <a:lnTo>
                    <a:pt x="577284" y="792042"/>
                  </a:lnTo>
                  <a:lnTo>
                    <a:pt x="627174" y="668359"/>
                  </a:lnTo>
                  <a:lnTo>
                    <a:pt x="687040" y="553511"/>
                  </a:lnTo>
                  <a:lnTo>
                    <a:pt x="756884" y="446024"/>
                  </a:lnTo>
                  <a:lnTo>
                    <a:pt x="836706" y="344427"/>
                  </a:lnTo>
                  <a:lnTo>
                    <a:pt x="925082" y="251665"/>
                  </a:lnTo>
                  <a:lnTo>
                    <a:pt x="1020581" y="166264"/>
                  </a:lnTo>
                  <a:lnTo>
                    <a:pt x="1124636" y="88226"/>
                  </a:lnTo>
                  <a:lnTo>
                    <a:pt x="1202454" y="38513"/>
                  </a:lnTo>
                  <a:lnTo>
                    <a:pt x="1155265" y="392849"/>
                  </a:lnTo>
                  <a:lnTo>
                    <a:pt x="1194663" y="360589"/>
                  </a:lnTo>
                  <a:cubicBezTo>
                    <a:pt x="1501132" y="132645"/>
                    <a:pt x="1856704" y="2329"/>
                    <a:pt x="2220518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60091919-C678-4640-B296-F19382FDF88C}"/>
                </a:ext>
              </a:extLst>
            </p:cNvPr>
            <p:cNvSpPr>
              <a:spLocks/>
            </p:cNvSpPr>
            <p:nvPr/>
          </p:nvSpPr>
          <p:spPr bwMode="auto">
            <a:xfrm rot="234009">
              <a:off x="8796978" y="1000913"/>
              <a:ext cx="2869724" cy="5380543"/>
            </a:xfrm>
            <a:custGeom>
              <a:avLst/>
              <a:gdLst>
                <a:gd name="connsiteX0" fmla="*/ 2160897 w 2549927"/>
                <a:gd name="connsiteY0" fmla="*/ 0 h 4780945"/>
                <a:gd name="connsiteX1" fmla="*/ 2224307 w 2549927"/>
                <a:gd name="connsiteY1" fmla="*/ 512 h 4780945"/>
                <a:gd name="connsiteX2" fmla="*/ 2549927 w 2549927"/>
                <a:gd name="connsiteY2" fmla="*/ 4776685 h 4780945"/>
                <a:gd name="connsiteX3" fmla="*/ 2464506 w 2549927"/>
                <a:gd name="connsiteY3" fmla="*/ 4780945 h 4780945"/>
                <a:gd name="connsiteX4" fmla="*/ 2262101 w 2549927"/>
                <a:gd name="connsiteY4" fmla="*/ 4778000 h 4780945"/>
                <a:gd name="connsiteX5" fmla="*/ 2065395 w 2549927"/>
                <a:gd name="connsiteY5" fmla="*/ 4758859 h 4780945"/>
                <a:gd name="connsiteX6" fmla="*/ 1871543 w 2549927"/>
                <a:gd name="connsiteY6" fmla="*/ 4724992 h 4780945"/>
                <a:gd name="connsiteX7" fmla="*/ 1862989 w 2549927"/>
                <a:gd name="connsiteY7" fmla="*/ 4676403 h 4780945"/>
                <a:gd name="connsiteX8" fmla="*/ 1853012 w 2549927"/>
                <a:gd name="connsiteY8" fmla="*/ 4620451 h 4780945"/>
                <a:gd name="connsiteX9" fmla="*/ 1840184 w 2549927"/>
                <a:gd name="connsiteY9" fmla="*/ 4552720 h 4780945"/>
                <a:gd name="connsiteX10" fmla="*/ 1830206 w 2549927"/>
                <a:gd name="connsiteY10" fmla="*/ 4480571 h 4780945"/>
                <a:gd name="connsiteX11" fmla="*/ 1815951 w 2549927"/>
                <a:gd name="connsiteY11" fmla="*/ 4402533 h 4780945"/>
                <a:gd name="connsiteX12" fmla="*/ 1801697 w 2549927"/>
                <a:gd name="connsiteY12" fmla="*/ 4323022 h 4780945"/>
                <a:gd name="connsiteX13" fmla="*/ 1786017 w 2549927"/>
                <a:gd name="connsiteY13" fmla="*/ 4244984 h 4780945"/>
                <a:gd name="connsiteX14" fmla="*/ 1767489 w 2549927"/>
                <a:gd name="connsiteY14" fmla="*/ 4169891 h 4780945"/>
                <a:gd name="connsiteX15" fmla="*/ 1748957 w 2549927"/>
                <a:gd name="connsiteY15" fmla="*/ 4097743 h 4780945"/>
                <a:gd name="connsiteX16" fmla="*/ 1726151 w 2549927"/>
                <a:gd name="connsiteY16" fmla="*/ 4034429 h 4780945"/>
                <a:gd name="connsiteX17" fmla="*/ 1701920 w 2549927"/>
                <a:gd name="connsiteY17" fmla="*/ 3979949 h 4780945"/>
                <a:gd name="connsiteX18" fmla="*/ 1676263 w 2549927"/>
                <a:gd name="connsiteY18" fmla="*/ 3937250 h 4780945"/>
                <a:gd name="connsiteX19" fmla="*/ 1647755 w 2549927"/>
                <a:gd name="connsiteY19" fmla="*/ 3910747 h 4780945"/>
                <a:gd name="connsiteX20" fmla="*/ 1616397 w 2549927"/>
                <a:gd name="connsiteY20" fmla="*/ 3897494 h 4780945"/>
                <a:gd name="connsiteX21" fmla="*/ 1580762 w 2549927"/>
                <a:gd name="connsiteY21" fmla="*/ 3891604 h 4780945"/>
                <a:gd name="connsiteX22" fmla="*/ 1539426 w 2549927"/>
                <a:gd name="connsiteY22" fmla="*/ 3894551 h 4780945"/>
                <a:gd name="connsiteX23" fmla="*/ 1498089 w 2549927"/>
                <a:gd name="connsiteY23" fmla="*/ 3900439 h 4780945"/>
                <a:gd name="connsiteX24" fmla="*/ 1459603 w 2549927"/>
                <a:gd name="connsiteY24" fmla="*/ 3910746 h 4780945"/>
                <a:gd name="connsiteX25" fmla="*/ 1422542 w 2549927"/>
                <a:gd name="connsiteY25" fmla="*/ 3921052 h 4780945"/>
                <a:gd name="connsiteX26" fmla="*/ 1388333 w 2549927"/>
                <a:gd name="connsiteY26" fmla="*/ 3931358 h 4780945"/>
                <a:gd name="connsiteX27" fmla="*/ 1362676 w 2549927"/>
                <a:gd name="connsiteY27" fmla="*/ 3940193 h 4780945"/>
                <a:gd name="connsiteX28" fmla="*/ 1301384 w 2549927"/>
                <a:gd name="connsiteY28" fmla="*/ 3960809 h 4780945"/>
                <a:gd name="connsiteX29" fmla="*/ 1231539 w 2549927"/>
                <a:gd name="connsiteY29" fmla="*/ 3979950 h 4780945"/>
                <a:gd name="connsiteX30" fmla="*/ 1153144 w 2549927"/>
                <a:gd name="connsiteY30" fmla="*/ 3996145 h 4780945"/>
                <a:gd name="connsiteX31" fmla="*/ 1070471 w 2549927"/>
                <a:gd name="connsiteY31" fmla="*/ 4006453 h 4780945"/>
                <a:gd name="connsiteX32" fmla="*/ 987798 w 2549927"/>
                <a:gd name="connsiteY32" fmla="*/ 4015289 h 4780945"/>
                <a:gd name="connsiteX33" fmla="*/ 903700 w 2549927"/>
                <a:gd name="connsiteY33" fmla="*/ 4018232 h 4780945"/>
                <a:gd name="connsiteX34" fmla="*/ 823877 w 2549927"/>
                <a:gd name="connsiteY34" fmla="*/ 4012343 h 4780945"/>
                <a:gd name="connsiteX35" fmla="*/ 748332 w 2549927"/>
                <a:gd name="connsiteY35" fmla="*/ 3999091 h 4780945"/>
                <a:gd name="connsiteX36" fmla="*/ 706996 w 2549927"/>
                <a:gd name="connsiteY36" fmla="*/ 3988785 h 4780945"/>
                <a:gd name="connsiteX37" fmla="*/ 665660 w 2549927"/>
                <a:gd name="connsiteY37" fmla="*/ 3969642 h 4780945"/>
                <a:gd name="connsiteX38" fmla="*/ 624322 w 2549927"/>
                <a:gd name="connsiteY38" fmla="*/ 3947556 h 4780945"/>
                <a:gd name="connsiteX39" fmla="*/ 588688 w 2549927"/>
                <a:gd name="connsiteY39" fmla="*/ 3921052 h 4780945"/>
                <a:gd name="connsiteX40" fmla="*/ 551629 w 2549927"/>
                <a:gd name="connsiteY40" fmla="*/ 3888658 h 4780945"/>
                <a:gd name="connsiteX41" fmla="*/ 523119 w 2549927"/>
                <a:gd name="connsiteY41" fmla="*/ 3854794 h 4780945"/>
                <a:gd name="connsiteX42" fmla="*/ 503163 w 2549927"/>
                <a:gd name="connsiteY42" fmla="*/ 3812095 h 4780945"/>
                <a:gd name="connsiteX43" fmla="*/ 487484 w 2549927"/>
                <a:gd name="connsiteY43" fmla="*/ 3763503 h 4780945"/>
                <a:gd name="connsiteX44" fmla="*/ 481783 w 2549927"/>
                <a:gd name="connsiteY44" fmla="*/ 3710497 h 4780945"/>
                <a:gd name="connsiteX45" fmla="*/ 487484 w 2549927"/>
                <a:gd name="connsiteY45" fmla="*/ 3651600 h 4780945"/>
                <a:gd name="connsiteX46" fmla="*/ 494612 w 2549927"/>
                <a:gd name="connsiteY46" fmla="*/ 3610371 h 4780945"/>
                <a:gd name="connsiteX47" fmla="*/ 504589 w 2549927"/>
                <a:gd name="connsiteY47" fmla="*/ 3564727 h 4780945"/>
                <a:gd name="connsiteX48" fmla="*/ 515994 w 2549927"/>
                <a:gd name="connsiteY48" fmla="*/ 3517609 h 4780945"/>
                <a:gd name="connsiteX49" fmla="*/ 520269 w 2549927"/>
                <a:gd name="connsiteY49" fmla="*/ 3471965 h 4780945"/>
                <a:gd name="connsiteX50" fmla="*/ 520269 w 2549927"/>
                <a:gd name="connsiteY50" fmla="*/ 3423375 h 4780945"/>
                <a:gd name="connsiteX51" fmla="*/ 507440 w 2549927"/>
                <a:gd name="connsiteY51" fmla="*/ 3380675 h 4780945"/>
                <a:gd name="connsiteX52" fmla="*/ 494612 w 2549927"/>
                <a:gd name="connsiteY52" fmla="*/ 3357115 h 4780945"/>
                <a:gd name="connsiteX53" fmla="*/ 471805 w 2549927"/>
                <a:gd name="connsiteY53" fmla="*/ 3335031 h 4780945"/>
                <a:gd name="connsiteX54" fmla="*/ 447574 w 2549927"/>
                <a:gd name="connsiteY54" fmla="*/ 3318833 h 4780945"/>
                <a:gd name="connsiteX55" fmla="*/ 421917 w 2549927"/>
                <a:gd name="connsiteY55" fmla="*/ 3305581 h 4780945"/>
                <a:gd name="connsiteX56" fmla="*/ 396260 w 2549927"/>
                <a:gd name="connsiteY56" fmla="*/ 3286439 h 4780945"/>
                <a:gd name="connsiteX57" fmla="*/ 376305 w 2549927"/>
                <a:gd name="connsiteY57" fmla="*/ 3265826 h 4780945"/>
                <a:gd name="connsiteX58" fmla="*/ 360624 w 2549927"/>
                <a:gd name="connsiteY58" fmla="*/ 3239322 h 4780945"/>
                <a:gd name="connsiteX59" fmla="*/ 354923 w 2549927"/>
                <a:gd name="connsiteY59" fmla="*/ 3209875 h 4780945"/>
                <a:gd name="connsiteX60" fmla="*/ 357774 w 2549927"/>
                <a:gd name="connsiteY60" fmla="*/ 3180425 h 4780945"/>
                <a:gd name="connsiteX61" fmla="*/ 367752 w 2549927"/>
                <a:gd name="connsiteY61" fmla="*/ 3152449 h 4780945"/>
                <a:gd name="connsiteX62" fmla="*/ 380580 w 2549927"/>
                <a:gd name="connsiteY62" fmla="*/ 3128890 h 4780945"/>
                <a:gd name="connsiteX63" fmla="*/ 389133 w 2549927"/>
                <a:gd name="connsiteY63" fmla="*/ 3105331 h 4780945"/>
                <a:gd name="connsiteX64" fmla="*/ 347796 w 2549927"/>
                <a:gd name="connsiteY64" fmla="*/ 3075885 h 4780945"/>
                <a:gd name="connsiteX65" fmla="*/ 319288 w 2549927"/>
                <a:gd name="connsiteY65" fmla="*/ 3046436 h 4780945"/>
                <a:gd name="connsiteX66" fmla="*/ 303609 w 2549927"/>
                <a:gd name="connsiteY66" fmla="*/ 3016987 h 4780945"/>
                <a:gd name="connsiteX67" fmla="*/ 300759 w 2549927"/>
                <a:gd name="connsiteY67" fmla="*/ 2984594 h 4780945"/>
                <a:gd name="connsiteX68" fmla="*/ 305034 w 2549927"/>
                <a:gd name="connsiteY68" fmla="*/ 2955147 h 4780945"/>
                <a:gd name="connsiteX69" fmla="*/ 316438 w 2549927"/>
                <a:gd name="connsiteY69" fmla="*/ 2922753 h 4780945"/>
                <a:gd name="connsiteX70" fmla="*/ 332117 w 2549927"/>
                <a:gd name="connsiteY70" fmla="*/ 2890359 h 4780945"/>
                <a:gd name="connsiteX71" fmla="*/ 349222 w 2549927"/>
                <a:gd name="connsiteY71" fmla="*/ 2857968 h 4780945"/>
                <a:gd name="connsiteX72" fmla="*/ 364902 w 2549927"/>
                <a:gd name="connsiteY72" fmla="*/ 2824099 h 4780945"/>
                <a:gd name="connsiteX73" fmla="*/ 380581 w 2549927"/>
                <a:gd name="connsiteY73" fmla="*/ 2791708 h 4780945"/>
                <a:gd name="connsiteX74" fmla="*/ 389132 w 2549927"/>
                <a:gd name="connsiteY74" fmla="*/ 2756371 h 4780945"/>
                <a:gd name="connsiteX75" fmla="*/ 360624 w 2549927"/>
                <a:gd name="connsiteY75" fmla="*/ 2729865 h 4780945"/>
                <a:gd name="connsiteX76" fmla="*/ 320713 w 2549927"/>
                <a:gd name="connsiteY76" fmla="*/ 2709252 h 4780945"/>
                <a:gd name="connsiteX77" fmla="*/ 276527 w 2549927"/>
                <a:gd name="connsiteY77" fmla="*/ 2690110 h 4780945"/>
                <a:gd name="connsiteX78" fmla="*/ 230914 w 2549927"/>
                <a:gd name="connsiteY78" fmla="*/ 2673914 h 4780945"/>
                <a:gd name="connsiteX79" fmla="*/ 183875 w 2549927"/>
                <a:gd name="connsiteY79" fmla="*/ 2657717 h 4780945"/>
                <a:gd name="connsiteX80" fmla="*/ 136838 w 2549927"/>
                <a:gd name="connsiteY80" fmla="*/ 2641521 h 4780945"/>
                <a:gd name="connsiteX81" fmla="*/ 92651 w 2549927"/>
                <a:gd name="connsiteY81" fmla="*/ 2622380 h 4780945"/>
                <a:gd name="connsiteX82" fmla="*/ 57018 w 2549927"/>
                <a:gd name="connsiteY82" fmla="*/ 2601764 h 4780945"/>
                <a:gd name="connsiteX83" fmla="*/ 25657 w 2549927"/>
                <a:gd name="connsiteY83" fmla="*/ 2572318 h 4780945"/>
                <a:gd name="connsiteX84" fmla="*/ 7128 w 2549927"/>
                <a:gd name="connsiteY84" fmla="*/ 2536979 h 4780945"/>
                <a:gd name="connsiteX85" fmla="*/ 0 w 2549927"/>
                <a:gd name="connsiteY85" fmla="*/ 2500168 h 4780945"/>
                <a:gd name="connsiteX86" fmla="*/ 5703 w 2549927"/>
                <a:gd name="connsiteY86" fmla="*/ 2464831 h 4780945"/>
                <a:gd name="connsiteX87" fmla="*/ 18529 w 2549927"/>
                <a:gd name="connsiteY87" fmla="*/ 2432437 h 4780945"/>
                <a:gd name="connsiteX88" fmla="*/ 38486 w 2549927"/>
                <a:gd name="connsiteY88" fmla="*/ 2405933 h 4780945"/>
                <a:gd name="connsiteX89" fmla="*/ 62716 w 2549927"/>
                <a:gd name="connsiteY89" fmla="*/ 2379430 h 4780945"/>
                <a:gd name="connsiteX90" fmla="*/ 85523 w 2549927"/>
                <a:gd name="connsiteY90" fmla="*/ 2357343 h 4780945"/>
                <a:gd name="connsiteX91" fmla="*/ 104055 w 2549927"/>
                <a:gd name="connsiteY91" fmla="*/ 2339675 h 4780945"/>
                <a:gd name="connsiteX92" fmla="*/ 158220 w 2549927"/>
                <a:gd name="connsiteY92" fmla="*/ 2274890 h 4780945"/>
                <a:gd name="connsiteX93" fmla="*/ 215235 w 2549927"/>
                <a:gd name="connsiteY93" fmla="*/ 2215992 h 4780945"/>
                <a:gd name="connsiteX94" fmla="*/ 272251 w 2549927"/>
                <a:gd name="connsiteY94" fmla="*/ 2157095 h 4780945"/>
                <a:gd name="connsiteX95" fmla="*/ 326415 w 2549927"/>
                <a:gd name="connsiteY95" fmla="*/ 2092307 h 4780945"/>
                <a:gd name="connsiteX96" fmla="*/ 377730 w 2549927"/>
                <a:gd name="connsiteY96" fmla="*/ 2028994 h 4780945"/>
                <a:gd name="connsiteX97" fmla="*/ 424767 w 2549927"/>
                <a:gd name="connsiteY97" fmla="*/ 1956846 h 4780945"/>
                <a:gd name="connsiteX98" fmla="*/ 463254 w 2549927"/>
                <a:gd name="connsiteY98" fmla="*/ 1878807 h 4780945"/>
                <a:gd name="connsiteX99" fmla="*/ 484633 w 2549927"/>
                <a:gd name="connsiteY99" fmla="*/ 1814020 h 4780945"/>
                <a:gd name="connsiteX100" fmla="*/ 491760 w 2549927"/>
                <a:gd name="connsiteY100" fmla="*/ 1750707 h 4780945"/>
                <a:gd name="connsiteX101" fmla="*/ 491761 w 2549927"/>
                <a:gd name="connsiteY101" fmla="*/ 1682976 h 4780945"/>
                <a:gd name="connsiteX102" fmla="*/ 490337 w 2549927"/>
                <a:gd name="connsiteY102" fmla="*/ 1610826 h 4780945"/>
                <a:gd name="connsiteX103" fmla="*/ 487484 w 2549927"/>
                <a:gd name="connsiteY103" fmla="*/ 1538679 h 4780945"/>
                <a:gd name="connsiteX104" fmla="*/ 490337 w 2549927"/>
                <a:gd name="connsiteY104" fmla="*/ 1460641 h 4780945"/>
                <a:gd name="connsiteX105" fmla="*/ 497464 w 2549927"/>
                <a:gd name="connsiteY105" fmla="*/ 1378185 h 4780945"/>
                <a:gd name="connsiteX106" fmla="*/ 577284 w 2549927"/>
                <a:gd name="connsiteY106" fmla="*/ 1038056 h 4780945"/>
                <a:gd name="connsiteX107" fmla="*/ 627174 w 2549927"/>
                <a:gd name="connsiteY107" fmla="*/ 914372 h 4780945"/>
                <a:gd name="connsiteX108" fmla="*/ 687040 w 2549927"/>
                <a:gd name="connsiteY108" fmla="*/ 799525 h 4780945"/>
                <a:gd name="connsiteX109" fmla="*/ 756884 w 2549927"/>
                <a:gd name="connsiteY109" fmla="*/ 692038 h 4780945"/>
                <a:gd name="connsiteX110" fmla="*/ 836706 w 2549927"/>
                <a:gd name="connsiteY110" fmla="*/ 590441 h 4780945"/>
                <a:gd name="connsiteX111" fmla="*/ 925082 w 2549927"/>
                <a:gd name="connsiteY111" fmla="*/ 497679 h 4780945"/>
                <a:gd name="connsiteX112" fmla="*/ 1020581 w 2549927"/>
                <a:gd name="connsiteY112" fmla="*/ 412278 h 4780945"/>
                <a:gd name="connsiteX113" fmla="*/ 1124636 w 2549927"/>
                <a:gd name="connsiteY113" fmla="*/ 334239 h 4780945"/>
                <a:gd name="connsiteX114" fmla="*/ 1232966 w 2549927"/>
                <a:gd name="connsiteY114" fmla="*/ 265035 h 4780945"/>
                <a:gd name="connsiteX115" fmla="*/ 1349849 w 2549927"/>
                <a:gd name="connsiteY115" fmla="*/ 203194 h 4780945"/>
                <a:gd name="connsiteX116" fmla="*/ 1469581 w 2549927"/>
                <a:gd name="connsiteY116" fmla="*/ 151659 h 4780945"/>
                <a:gd name="connsiteX117" fmla="*/ 1590740 w 2549927"/>
                <a:gd name="connsiteY117" fmla="*/ 106015 h 4780945"/>
                <a:gd name="connsiteX118" fmla="*/ 1998402 w 2549927"/>
                <a:gd name="connsiteY118" fmla="*/ 13253 h 4780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2549927" h="4780945">
                  <a:moveTo>
                    <a:pt x="2160897" y="0"/>
                  </a:moveTo>
                  <a:lnTo>
                    <a:pt x="2224307" y="512"/>
                  </a:lnTo>
                  <a:lnTo>
                    <a:pt x="2549927" y="4776685"/>
                  </a:lnTo>
                  <a:lnTo>
                    <a:pt x="2464506" y="4780945"/>
                  </a:lnTo>
                  <a:lnTo>
                    <a:pt x="2262101" y="4778000"/>
                  </a:lnTo>
                  <a:lnTo>
                    <a:pt x="2065395" y="4758859"/>
                  </a:lnTo>
                  <a:lnTo>
                    <a:pt x="1871543" y="4724992"/>
                  </a:lnTo>
                  <a:lnTo>
                    <a:pt x="1862989" y="4676403"/>
                  </a:lnTo>
                  <a:lnTo>
                    <a:pt x="1853012" y="4620451"/>
                  </a:lnTo>
                  <a:lnTo>
                    <a:pt x="1840184" y="4552720"/>
                  </a:lnTo>
                  <a:lnTo>
                    <a:pt x="1830206" y="4480571"/>
                  </a:lnTo>
                  <a:lnTo>
                    <a:pt x="1815951" y="4402533"/>
                  </a:lnTo>
                  <a:lnTo>
                    <a:pt x="1801697" y="4323022"/>
                  </a:lnTo>
                  <a:lnTo>
                    <a:pt x="1786017" y="4244984"/>
                  </a:lnTo>
                  <a:lnTo>
                    <a:pt x="1767489" y="4169891"/>
                  </a:lnTo>
                  <a:lnTo>
                    <a:pt x="1748957" y="4097743"/>
                  </a:lnTo>
                  <a:lnTo>
                    <a:pt x="1726151" y="4034429"/>
                  </a:lnTo>
                  <a:lnTo>
                    <a:pt x="1701920" y="3979949"/>
                  </a:lnTo>
                  <a:lnTo>
                    <a:pt x="1676263" y="3937250"/>
                  </a:lnTo>
                  <a:lnTo>
                    <a:pt x="1647755" y="3910747"/>
                  </a:lnTo>
                  <a:lnTo>
                    <a:pt x="1616397" y="3897494"/>
                  </a:lnTo>
                  <a:lnTo>
                    <a:pt x="1580762" y="3891604"/>
                  </a:lnTo>
                  <a:lnTo>
                    <a:pt x="1539426" y="3894551"/>
                  </a:lnTo>
                  <a:lnTo>
                    <a:pt x="1498089" y="3900439"/>
                  </a:lnTo>
                  <a:lnTo>
                    <a:pt x="1459603" y="3910746"/>
                  </a:lnTo>
                  <a:lnTo>
                    <a:pt x="1422542" y="3921052"/>
                  </a:lnTo>
                  <a:lnTo>
                    <a:pt x="1388333" y="3931358"/>
                  </a:lnTo>
                  <a:lnTo>
                    <a:pt x="1362676" y="3940193"/>
                  </a:lnTo>
                  <a:lnTo>
                    <a:pt x="1301384" y="3960809"/>
                  </a:lnTo>
                  <a:lnTo>
                    <a:pt x="1231539" y="3979950"/>
                  </a:lnTo>
                  <a:lnTo>
                    <a:pt x="1153144" y="3996145"/>
                  </a:lnTo>
                  <a:lnTo>
                    <a:pt x="1070471" y="4006453"/>
                  </a:lnTo>
                  <a:lnTo>
                    <a:pt x="987798" y="4015289"/>
                  </a:lnTo>
                  <a:lnTo>
                    <a:pt x="903700" y="4018232"/>
                  </a:lnTo>
                  <a:lnTo>
                    <a:pt x="823877" y="4012343"/>
                  </a:lnTo>
                  <a:lnTo>
                    <a:pt x="748332" y="3999091"/>
                  </a:lnTo>
                  <a:lnTo>
                    <a:pt x="706996" y="3988785"/>
                  </a:lnTo>
                  <a:lnTo>
                    <a:pt x="665660" y="3969642"/>
                  </a:lnTo>
                  <a:lnTo>
                    <a:pt x="624322" y="3947556"/>
                  </a:lnTo>
                  <a:lnTo>
                    <a:pt x="588688" y="3921052"/>
                  </a:lnTo>
                  <a:lnTo>
                    <a:pt x="551629" y="3888658"/>
                  </a:lnTo>
                  <a:lnTo>
                    <a:pt x="523119" y="3854794"/>
                  </a:lnTo>
                  <a:lnTo>
                    <a:pt x="503163" y="3812095"/>
                  </a:lnTo>
                  <a:lnTo>
                    <a:pt x="487484" y="3763503"/>
                  </a:lnTo>
                  <a:lnTo>
                    <a:pt x="481783" y="3710497"/>
                  </a:lnTo>
                  <a:lnTo>
                    <a:pt x="487484" y="3651600"/>
                  </a:lnTo>
                  <a:lnTo>
                    <a:pt x="494612" y="3610371"/>
                  </a:lnTo>
                  <a:lnTo>
                    <a:pt x="504589" y="3564727"/>
                  </a:lnTo>
                  <a:lnTo>
                    <a:pt x="515994" y="3517609"/>
                  </a:lnTo>
                  <a:lnTo>
                    <a:pt x="520269" y="3471965"/>
                  </a:lnTo>
                  <a:lnTo>
                    <a:pt x="520269" y="3423375"/>
                  </a:lnTo>
                  <a:lnTo>
                    <a:pt x="507440" y="3380675"/>
                  </a:lnTo>
                  <a:lnTo>
                    <a:pt x="494612" y="3357115"/>
                  </a:lnTo>
                  <a:lnTo>
                    <a:pt x="471805" y="3335031"/>
                  </a:lnTo>
                  <a:lnTo>
                    <a:pt x="447574" y="3318833"/>
                  </a:lnTo>
                  <a:lnTo>
                    <a:pt x="421917" y="3305581"/>
                  </a:lnTo>
                  <a:lnTo>
                    <a:pt x="396260" y="3286439"/>
                  </a:lnTo>
                  <a:lnTo>
                    <a:pt x="376305" y="3265826"/>
                  </a:lnTo>
                  <a:lnTo>
                    <a:pt x="360624" y="3239322"/>
                  </a:lnTo>
                  <a:lnTo>
                    <a:pt x="354923" y="3209875"/>
                  </a:lnTo>
                  <a:lnTo>
                    <a:pt x="357774" y="3180425"/>
                  </a:lnTo>
                  <a:lnTo>
                    <a:pt x="367752" y="3152449"/>
                  </a:lnTo>
                  <a:lnTo>
                    <a:pt x="380580" y="3128890"/>
                  </a:lnTo>
                  <a:lnTo>
                    <a:pt x="389133" y="3105331"/>
                  </a:lnTo>
                  <a:lnTo>
                    <a:pt x="347796" y="3075885"/>
                  </a:lnTo>
                  <a:lnTo>
                    <a:pt x="319288" y="3046436"/>
                  </a:lnTo>
                  <a:lnTo>
                    <a:pt x="303609" y="3016987"/>
                  </a:lnTo>
                  <a:lnTo>
                    <a:pt x="300759" y="2984594"/>
                  </a:lnTo>
                  <a:lnTo>
                    <a:pt x="305034" y="2955147"/>
                  </a:lnTo>
                  <a:lnTo>
                    <a:pt x="316438" y="2922753"/>
                  </a:lnTo>
                  <a:lnTo>
                    <a:pt x="332117" y="2890359"/>
                  </a:lnTo>
                  <a:lnTo>
                    <a:pt x="349222" y="2857968"/>
                  </a:lnTo>
                  <a:lnTo>
                    <a:pt x="364902" y="2824099"/>
                  </a:lnTo>
                  <a:lnTo>
                    <a:pt x="380581" y="2791708"/>
                  </a:lnTo>
                  <a:lnTo>
                    <a:pt x="389132" y="2756371"/>
                  </a:lnTo>
                  <a:lnTo>
                    <a:pt x="360624" y="2729865"/>
                  </a:lnTo>
                  <a:lnTo>
                    <a:pt x="320713" y="2709252"/>
                  </a:lnTo>
                  <a:lnTo>
                    <a:pt x="276527" y="2690110"/>
                  </a:lnTo>
                  <a:lnTo>
                    <a:pt x="230914" y="2673914"/>
                  </a:lnTo>
                  <a:lnTo>
                    <a:pt x="183875" y="2657717"/>
                  </a:lnTo>
                  <a:lnTo>
                    <a:pt x="136838" y="2641521"/>
                  </a:lnTo>
                  <a:lnTo>
                    <a:pt x="92651" y="2622380"/>
                  </a:lnTo>
                  <a:lnTo>
                    <a:pt x="57018" y="2601764"/>
                  </a:lnTo>
                  <a:lnTo>
                    <a:pt x="25657" y="2572318"/>
                  </a:lnTo>
                  <a:lnTo>
                    <a:pt x="7128" y="2536979"/>
                  </a:lnTo>
                  <a:lnTo>
                    <a:pt x="0" y="2500168"/>
                  </a:lnTo>
                  <a:lnTo>
                    <a:pt x="5703" y="2464831"/>
                  </a:lnTo>
                  <a:lnTo>
                    <a:pt x="18529" y="2432437"/>
                  </a:lnTo>
                  <a:lnTo>
                    <a:pt x="38486" y="2405933"/>
                  </a:lnTo>
                  <a:lnTo>
                    <a:pt x="62716" y="2379430"/>
                  </a:lnTo>
                  <a:lnTo>
                    <a:pt x="85523" y="2357343"/>
                  </a:lnTo>
                  <a:lnTo>
                    <a:pt x="104055" y="2339675"/>
                  </a:lnTo>
                  <a:lnTo>
                    <a:pt x="158220" y="2274890"/>
                  </a:lnTo>
                  <a:lnTo>
                    <a:pt x="215235" y="2215992"/>
                  </a:lnTo>
                  <a:lnTo>
                    <a:pt x="272251" y="2157095"/>
                  </a:lnTo>
                  <a:lnTo>
                    <a:pt x="326415" y="2092307"/>
                  </a:lnTo>
                  <a:lnTo>
                    <a:pt x="377730" y="2028994"/>
                  </a:lnTo>
                  <a:lnTo>
                    <a:pt x="424767" y="1956846"/>
                  </a:lnTo>
                  <a:lnTo>
                    <a:pt x="463254" y="1878807"/>
                  </a:lnTo>
                  <a:lnTo>
                    <a:pt x="484633" y="1814020"/>
                  </a:lnTo>
                  <a:lnTo>
                    <a:pt x="491760" y="1750707"/>
                  </a:lnTo>
                  <a:lnTo>
                    <a:pt x="491761" y="1682976"/>
                  </a:lnTo>
                  <a:lnTo>
                    <a:pt x="490337" y="1610826"/>
                  </a:lnTo>
                  <a:lnTo>
                    <a:pt x="487484" y="1538679"/>
                  </a:lnTo>
                  <a:lnTo>
                    <a:pt x="490337" y="1460641"/>
                  </a:lnTo>
                  <a:lnTo>
                    <a:pt x="497464" y="1378185"/>
                  </a:lnTo>
                  <a:lnTo>
                    <a:pt x="577284" y="1038056"/>
                  </a:lnTo>
                  <a:lnTo>
                    <a:pt x="627174" y="914372"/>
                  </a:lnTo>
                  <a:lnTo>
                    <a:pt x="687040" y="799525"/>
                  </a:lnTo>
                  <a:lnTo>
                    <a:pt x="756884" y="692038"/>
                  </a:lnTo>
                  <a:lnTo>
                    <a:pt x="836706" y="590441"/>
                  </a:lnTo>
                  <a:lnTo>
                    <a:pt x="925082" y="497679"/>
                  </a:lnTo>
                  <a:lnTo>
                    <a:pt x="1020581" y="412278"/>
                  </a:lnTo>
                  <a:lnTo>
                    <a:pt x="1124636" y="334239"/>
                  </a:lnTo>
                  <a:lnTo>
                    <a:pt x="1232966" y="265035"/>
                  </a:lnTo>
                  <a:lnTo>
                    <a:pt x="1349849" y="203194"/>
                  </a:lnTo>
                  <a:lnTo>
                    <a:pt x="1469581" y="151659"/>
                  </a:lnTo>
                  <a:lnTo>
                    <a:pt x="1590740" y="106015"/>
                  </a:lnTo>
                  <a:lnTo>
                    <a:pt x="1998402" y="132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pic>
          <p:nvPicPr>
            <p:cNvPr id="258" name="Graphic 257">
              <a:extLst>
                <a:ext uri="{FF2B5EF4-FFF2-40B4-BE49-F238E27FC236}">
                  <a16:creationId xmlns:a16="http://schemas.microsoft.com/office/drawing/2014/main" id="{27205D4E-9CAC-4578-8A77-4A52152EAC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29386" y="5309032"/>
              <a:ext cx="3648588" cy="781840"/>
            </a:xfrm>
            <a:prstGeom prst="rect">
              <a:avLst/>
            </a:prstGeom>
          </p:spPr>
        </p:pic>
        <p:sp>
          <p:nvSpPr>
            <p:cNvPr id="259" name="Plus Sign 258">
              <a:extLst>
                <a:ext uri="{FF2B5EF4-FFF2-40B4-BE49-F238E27FC236}">
                  <a16:creationId xmlns:a16="http://schemas.microsoft.com/office/drawing/2014/main" id="{F0EC1268-A63D-4262-9E11-5ABA783E1D37}"/>
                </a:ext>
              </a:extLst>
            </p:cNvPr>
            <p:cNvSpPr/>
            <p:nvPr/>
          </p:nvSpPr>
          <p:spPr>
            <a:xfrm>
              <a:off x="9528169" y="2586099"/>
              <a:ext cx="1944598" cy="1944598"/>
            </a:xfrm>
            <a:prstGeom prst="mathPlu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38E8E8AE-BC74-4FEA-AEFD-BCE482AB4D72}"/>
                </a:ext>
              </a:extLst>
            </p:cNvPr>
            <p:cNvSpPr/>
            <p:nvPr/>
          </p:nvSpPr>
          <p:spPr>
            <a:xfrm>
              <a:off x="10491677" y="2055738"/>
              <a:ext cx="1120091" cy="1316703"/>
            </a:xfrm>
            <a:custGeom>
              <a:avLst/>
              <a:gdLst>
                <a:gd name="connsiteX0" fmla="*/ 472166 w 1120091"/>
                <a:gd name="connsiteY0" fmla="*/ 1283935 h 1316703"/>
                <a:gd name="connsiteX1" fmla="*/ 488551 w 1120091"/>
                <a:gd name="connsiteY1" fmla="*/ 1300318 h 1316703"/>
                <a:gd name="connsiteX2" fmla="*/ 472166 w 1120091"/>
                <a:gd name="connsiteY2" fmla="*/ 1316703 h 1316703"/>
                <a:gd name="connsiteX3" fmla="*/ 455782 w 1120091"/>
                <a:gd name="connsiteY3" fmla="*/ 1300318 h 1316703"/>
                <a:gd name="connsiteX4" fmla="*/ 472166 w 1120091"/>
                <a:gd name="connsiteY4" fmla="*/ 1283935 h 1316703"/>
                <a:gd name="connsiteX5" fmla="*/ 731336 w 1120091"/>
                <a:gd name="connsiteY5" fmla="*/ 1270530 h 1316703"/>
                <a:gd name="connsiteX6" fmla="*/ 753679 w 1120091"/>
                <a:gd name="connsiteY6" fmla="*/ 1292871 h 1316703"/>
                <a:gd name="connsiteX7" fmla="*/ 731336 w 1120091"/>
                <a:gd name="connsiteY7" fmla="*/ 1315214 h 1316703"/>
                <a:gd name="connsiteX8" fmla="*/ 708994 w 1120091"/>
                <a:gd name="connsiteY8" fmla="*/ 1292871 h 1316703"/>
                <a:gd name="connsiteX9" fmla="*/ 731336 w 1120091"/>
                <a:gd name="connsiteY9" fmla="*/ 1270530 h 1316703"/>
                <a:gd name="connsiteX10" fmla="*/ 484083 w 1120091"/>
                <a:gd name="connsiteY10" fmla="*/ 1225846 h 1316703"/>
                <a:gd name="connsiteX11" fmla="*/ 495999 w 1120091"/>
                <a:gd name="connsiteY11" fmla="*/ 1237761 h 1316703"/>
                <a:gd name="connsiteX12" fmla="*/ 484083 w 1120091"/>
                <a:gd name="connsiteY12" fmla="*/ 1249677 h 1316703"/>
                <a:gd name="connsiteX13" fmla="*/ 472167 w 1120091"/>
                <a:gd name="connsiteY13" fmla="*/ 1237761 h 1316703"/>
                <a:gd name="connsiteX14" fmla="*/ 484083 w 1120091"/>
                <a:gd name="connsiteY14" fmla="*/ 1225846 h 1316703"/>
                <a:gd name="connsiteX15" fmla="*/ 1024765 w 1120091"/>
                <a:gd name="connsiteY15" fmla="*/ 1142435 h 1316703"/>
                <a:gd name="connsiteX16" fmla="*/ 1033702 w 1120091"/>
                <a:gd name="connsiteY16" fmla="*/ 1151372 h 1316703"/>
                <a:gd name="connsiteX17" fmla="*/ 1024765 w 1120091"/>
                <a:gd name="connsiteY17" fmla="*/ 1160309 h 1316703"/>
                <a:gd name="connsiteX18" fmla="*/ 1015828 w 1120091"/>
                <a:gd name="connsiteY18" fmla="*/ 1151372 h 1316703"/>
                <a:gd name="connsiteX19" fmla="*/ 1024765 w 1120091"/>
                <a:gd name="connsiteY19" fmla="*/ 1142435 h 1316703"/>
                <a:gd name="connsiteX20" fmla="*/ 355988 w 1120091"/>
                <a:gd name="connsiteY20" fmla="*/ 1132007 h 1316703"/>
                <a:gd name="connsiteX21" fmla="*/ 397694 w 1120091"/>
                <a:gd name="connsiteY21" fmla="*/ 1173712 h 1316703"/>
                <a:gd name="connsiteX22" fmla="*/ 355988 w 1120091"/>
                <a:gd name="connsiteY22" fmla="*/ 1215418 h 1316703"/>
                <a:gd name="connsiteX23" fmla="*/ 314283 w 1120091"/>
                <a:gd name="connsiteY23" fmla="*/ 1173712 h 1316703"/>
                <a:gd name="connsiteX24" fmla="*/ 355988 w 1120091"/>
                <a:gd name="connsiteY24" fmla="*/ 1132007 h 1316703"/>
                <a:gd name="connsiteX25" fmla="*/ 181718 w 1120091"/>
                <a:gd name="connsiteY25" fmla="*/ 1117113 h 1316703"/>
                <a:gd name="connsiteX26" fmla="*/ 207040 w 1120091"/>
                <a:gd name="connsiteY26" fmla="*/ 1142433 h 1316703"/>
                <a:gd name="connsiteX27" fmla="*/ 181718 w 1120091"/>
                <a:gd name="connsiteY27" fmla="*/ 1167755 h 1316703"/>
                <a:gd name="connsiteX28" fmla="*/ 156397 w 1120091"/>
                <a:gd name="connsiteY28" fmla="*/ 1142433 h 1316703"/>
                <a:gd name="connsiteX29" fmla="*/ 181718 w 1120091"/>
                <a:gd name="connsiteY29" fmla="*/ 1117113 h 1316703"/>
                <a:gd name="connsiteX30" fmla="*/ 786447 w 1120091"/>
                <a:gd name="connsiteY30" fmla="*/ 1114134 h 1316703"/>
                <a:gd name="connsiteX31" fmla="*/ 823685 w 1120091"/>
                <a:gd name="connsiteY31" fmla="*/ 1151370 h 1316703"/>
                <a:gd name="connsiteX32" fmla="*/ 786447 w 1120091"/>
                <a:gd name="connsiteY32" fmla="*/ 1188608 h 1316703"/>
                <a:gd name="connsiteX33" fmla="*/ 749211 w 1120091"/>
                <a:gd name="connsiteY33" fmla="*/ 1151370 h 1316703"/>
                <a:gd name="connsiteX34" fmla="*/ 786447 w 1120091"/>
                <a:gd name="connsiteY34" fmla="*/ 1114134 h 1316703"/>
                <a:gd name="connsiteX35" fmla="*/ 485572 w 1120091"/>
                <a:gd name="connsiteY35" fmla="*/ 1100729 h 1316703"/>
                <a:gd name="connsiteX36" fmla="*/ 524299 w 1120091"/>
                <a:gd name="connsiteY36" fmla="*/ 1139455 h 1316703"/>
                <a:gd name="connsiteX37" fmla="*/ 485572 w 1120091"/>
                <a:gd name="connsiteY37" fmla="*/ 1178182 h 1316703"/>
                <a:gd name="connsiteX38" fmla="*/ 446846 w 1120091"/>
                <a:gd name="connsiteY38" fmla="*/ 1139455 h 1316703"/>
                <a:gd name="connsiteX39" fmla="*/ 485572 w 1120091"/>
                <a:gd name="connsiteY39" fmla="*/ 1100729 h 1316703"/>
                <a:gd name="connsiteX40" fmla="*/ 1038169 w 1120091"/>
                <a:gd name="connsiteY40" fmla="*/ 1085834 h 1316703"/>
                <a:gd name="connsiteX41" fmla="*/ 1054554 w 1120091"/>
                <a:gd name="connsiteY41" fmla="*/ 1102217 h 1316703"/>
                <a:gd name="connsiteX42" fmla="*/ 1038169 w 1120091"/>
                <a:gd name="connsiteY42" fmla="*/ 1118602 h 1316703"/>
                <a:gd name="connsiteX43" fmla="*/ 1021785 w 1120091"/>
                <a:gd name="connsiteY43" fmla="*/ 1102217 h 1316703"/>
                <a:gd name="connsiteX44" fmla="*/ 1038169 w 1120091"/>
                <a:gd name="connsiteY44" fmla="*/ 1085834 h 1316703"/>
                <a:gd name="connsiteX45" fmla="*/ 445355 w 1120091"/>
                <a:gd name="connsiteY45" fmla="*/ 1060512 h 1316703"/>
                <a:gd name="connsiteX46" fmla="*/ 467698 w 1120091"/>
                <a:gd name="connsiteY46" fmla="*/ 1082853 h 1316703"/>
                <a:gd name="connsiteX47" fmla="*/ 445355 w 1120091"/>
                <a:gd name="connsiteY47" fmla="*/ 1105196 h 1316703"/>
                <a:gd name="connsiteX48" fmla="*/ 423013 w 1120091"/>
                <a:gd name="connsiteY48" fmla="*/ 1082853 h 1316703"/>
                <a:gd name="connsiteX49" fmla="*/ 445355 w 1120091"/>
                <a:gd name="connsiteY49" fmla="*/ 1060512 h 1316703"/>
                <a:gd name="connsiteX50" fmla="*/ 278535 w 1120091"/>
                <a:gd name="connsiteY50" fmla="*/ 1009870 h 1316703"/>
                <a:gd name="connsiteX51" fmla="*/ 287472 w 1120091"/>
                <a:gd name="connsiteY51" fmla="*/ 1018807 h 1316703"/>
                <a:gd name="connsiteX52" fmla="*/ 278535 w 1120091"/>
                <a:gd name="connsiteY52" fmla="*/ 1027744 h 1316703"/>
                <a:gd name="connsiteX53" fmla="*/ 269598 w 1120091"/>
                <a:gd name="connsiteY53" fmla="*/ 1018807 h 1316703"/>
                <a:gd name="connsiteX54" fmla="*/ 278535 w 1120091"/>
                <a:gd name="connsiteY54" fmla="*/ 1009870 h 1316703"/>
                <a:gd name="connsiteX55" fmla="*/ 241297 w 1120091"/>
                <a:gd name="connsiteY55" fmla="*/ 994975 h 1316703"/>
                <a:gd name="connsiteX56" fmla="*/ 266619 w 1120091"/>
                <a:gd name="connsiteY56" fmla="*/ 1020295 h 1316703"/>
                <a:gd name="connsiteX57" fmla="*/ 241297 w 1120091"/>
                <a:gd name="connsiteY57" fmla="*/ 1045617 h 1316703"/>
                <a:gd name="connsiteX58" fmla="*/ 215976 w 1120091"/>
                <a:gd name="connsiteY58" fmla="*/ 1020295 h 1316703"/>
                <a:gd name="connsiteX59" fmla="*/ 241297 w 1120091"/>
                <a:gd name="connsiteY59" fmla="*/ 994975 h 1316703"/>
                <a:gd name="connsiteX60" fmla="*/ 719420 w 1120091"/>
                <a:gd name="connsiteY60" fmla="*/ 929438 h 1316703"/>
                <a:gd name="connsiteX61" fmla="*/ 743252 w 1120091"/>
                <a:gd name="connsiteY61" fmla="*/ 948800 h 1316703"/>
                <a:gd name="connsiteX62" fmla="*/ 753679 w 1120091"/>
                <a:gd name="connsiteY62" fmla="*/ 947311 h 1316703"/>
                <a:gd name="connsiteX63" fmla="*/ 795385 w 1120091"/>
                <a:gd name="connsiteY63" fmla="*/ 989017 h 1316703"/>
                <a:gd name="connsiteX64" fmla="*/ 753679 w 1120091"/>
                <a:gd name="connsiteY64" fmla="*/ 1030722 h 1316703"/>
                <a:gd name="connsiteX65" fmla="*/ 740273 w 1120091"/>
                <a:gd name="connsiteY65" fmla="*/ 1027743 h 1316703"/>
                <a:gd name="connsiteX66" fmla="*/ 692609 w 1120091"/>
                <a:gd name="connsiteY66" fmla="*/ 1066470 h 1316703"/>
                <a:gd name="connsiteX67" fmla="*/ 686652 w 1120091"/>
                <a:gd name="connsiteY67" fmla="*/ 1066470 h 1316703"/>
                <a:gd name="connsiteX68" fmla="*/ 688142 w 1120091"/>
                <a:gd name="connsiteY68" fmla="*/ 1078386 h 1316703"/>
                <a:gd name="connsiteX69" fmla="*/ 686652 w 1120091"/>
                <a:gd name="connsiteY69" fmla="*/ 1091790 h 1316703"/>
                <a:gd name="connsiteX70" fmla="*/ 698567 w 1120091"/>
                <a:gd name="connsiteY70" fmla="*/ 1124559 h 1316703"/>
                <a:gd name="connsiteX71" fmla="*/ 662820 w 1120091"/>
                <a:gd name="connsiteY71" fmla="*/ 1175201 h 1316703"/>
                <a:gd name="connsiteX72" fmla="*/ 667289 w 1120091"/>
                <a:gd name="connsiteY72" fmla="*/ 1188607 h 1316703"/>
                <a:gd name="connsiteX73" fmla="*/ 643457 w 1120091"/>
                <a:gd name="connsiteY73" fmla="*/ 1212439 h 1316703"/>
                <a:gd name="connsiteX74" fmla="*/ 619626 w 1120091"/>
                <a:gd name="connsiteY74" fmla="*/ 1188607 h 1316703"/>
                <a:gd name="connsiteX75" fmla="*/ 622605 w 1120091"/>
                <a:gd name="connsiteY75" fmla="*/ 1175201 h 1316703"/>
                <a:gd name="connsiteX76" fmla="*/ 589836 w 1120091"/>
                <a:gd name="connsiteY76" fmla="*/ 1137965 h 1316703"/>
                <a:gd name="connsiteX77" fmla="*/ 566004 w 1120091"/>
                <a:gd name="connsiteY77" fmla="*/ 1111154 h 1316703"/>
                <a:gd name="connsiteX78" fmla="*/ 554088 w 1120091"/>
                <a:gd name="connsiteY78" fmla="*/ 1115622 h 1316703"/>
                <a:gd name="connsiteX79" fmla="*/ 536215 w 1120091"/>
                <a:gd name="connsiteY79" fmla="*/ 1097748 h 1316703"/>
                <a:gd name="connsiteX80" fmla="*/ 554088 w 1120091"/>
                <a:gd name="connsiteY80" fmla="*/ 1079874 h 1316703"/>
                <a:gd name="connsiteX81" fmla="*/ 563025 w 1120091"/>
                <a:gd name="connsiteY81" fmla="*/ 1082853 h 1316703"/>
                <a:gd name="connsiteX82" fmla="*/ 563025 w 1120091"/>
                <a:gd name="connsiteY82" fmla="*/ 1076895 h 1316703"/>
                <a:gd name="connsiteX83" fmla="*/ 586857 w 1120091"/>
                <a:gd name="connsiteY83" fmla="*/ 1029232 h 1316703"/>
                <a:gd name="connsiteX84" fmla="*/ 574941 w 1120091"/>
                <a:gd name="connsiteY84" fmla="*/ 997954 h 1316703"/>
                <a:gd name="connsiteX85" fmla="*/ 624093 w 1120091"/>
                <a:gd name="connsiteY85" fmla="*/ 948800 h 1316703"/>
                <a:gd name="connsiteX86" fmla="*/ 667289 w 1120091"/>
                <a:gd name="connsiteY86" fmla="*/ 975611 h 1316703"/>
                <a:gd name="connsiteX87" fmla="*/ 691121 w 1120091"/>
                <a:gd name="connsiteY87" fmla="*/ 969653 h 1316703"/>
                <a:gd name="connsiteX88" fmla="*/ 700058 w 1120091"/>
                <a:gd name="connsiteY88" fmla="*/ 971143 h 1316703"/>
                <a:gd name="connsiteX89" fmla="*/ 694100 w 1120091"/>
                <a:gd name="connsiteY89" fmla="*/ 954758 h 1316703"/>
                <a:gd name="connsiteX90" fmla="*/ 719420 w 1120091"/>
                <a:gd name="connsiteY90" fmla="*/ 929438 h 1316703"/>
                <a:gd name="connsiteX91" fmla="*/ 458761 w 1120091"/>
                <a:gd name="connsiteY91" fmla="*/ 926459 h 1316703"/>
                <a:gd name="connsiteX92" fmla="*/ 479613 w 1120091"/>
                <a:gd name="connsiteY92" fmla="*/ 935395 h 1316703"/>
                <a:gd name="connsiteX93" fmla="*/ 481104 w 1120091"/>
                <a:gd name="connsiteY93" fmla="*/ 935395 h 1316703"/>
                <a:gd name="connsiteX94" fmla="*/ 512382 w 1120091"/>
                <a:gd name="connsiteY94" fmla="*/ 966674 h 1316703"/>
                <a:gd name="connsiteX95" fmla="*/ 510893 w 1120091"/>
                <a:gd name="connsiteY95" fmla="*/ 977101 h 1316703"/>
                <a:gd name="connsiteX96" fmla="*/ 555578 w 1120091"/>
                <a:gd name="connsiteY96" fmla="*/ 1021785 h 1316703"/>
                <a:gd name="connsiteX97" fmla="*/ 510893 w 1120091"/>
                <a:gd name="connsiteY97" fmla="*/ 1066470 h 1316703"/>
                <a:gd name="connsiteX98" fmla="*/ 466209 w 1120091"/>
                <a:gd name="connsiteY98" fmla="*/ 1021785 h 1316703"/>
                <a:gd name="connsiteX99" fmla="*/ 473656 w 1120091"/>
                <a:gd name="connsiteY99" fmla="*/ 997954 h 1316703"/>
                <a:gd name="connsiteX100" fmla="*/ 454293 w 1120091"/>
                <a:gd name="connsiteY100" fmla="*/ 983059 h 1316703"/>
                <a:gd name="connsiteX101" fmla="*/ 430461 w 1120091"/>
                <a:gd name="connsiteY101" fmla="*/ 954758 h 1316703"/>
                <a:gd name="connsiteX102" fmla="*/ 458761 w 1120091"/>
                <a:gd name="connsiteY102" fmla="*/ 926459 h 1316703"/>
                <a:gd name="connsiteX103" fmla="*/ 591326 w 1120091"/>
                <a:gd name="connsiteY103" fmla="*/ 911564 h 1316703"/>
                <a:gd name="connsiteX104" fmla="*/ 609200 w 1120091"/>
                <a:gd name="connsiteY104" fmla="*/ 929437 h 1316703"/>
                <a:gd name="connsiteX105" fmla="*/ 591326 w 1120091"/>
                <a:gd name="connsiteY105" fmla="*/ 947311 h 1316703"/>
                <a:gd name="connsiteX106" fmla="*/ 573452 w 1120091"/>
                <a:gd name="connsiteY106" fmla="*/ 929437 h 1316703"/>
                <a:gd name="connsiteX107" fmla="*/ 591326 w 1120091"/>
                <a:gd name="connsiteY107" fmla="*/ 911564 h 1316703"/>
                <a:gd name="connsiteX108" fmla="*/ 924968 w 1120091"/>
                <a:gd name="connsiteY108" fmla="*/ 886244 h 1316703"/>
                <a:gd name="connsiteX109" fmla="*/ 941353 w 1120091"/>
                <a:gd name="connsiteY109" fmla="*/ 902627 h 1316703"/>
                <a:gd name="connsiteX110" fmla="*/ 924968 w 1120091"/>
                <a:gd name="connsiteY110" fmla="*/ 919012 h 1316703"/>
                <a:gd name="connsiteX111" fmla="*/ 908584 w 1120091"/>
                <a:gd name="connsiteY111" fmla="*/ 902627 h 1316703"/>
                <a:gd name="connsiteX112" fmla="*/ 924968 w 1120091"/>
                <a:gd name="connsiteY112" fmla="*/ 886244 h 1316703"/>
                <a:gd name="connsiteX113" fmla="*/ 232360 w 1120091"/>
                <a:gd name="connsiteY113" fmla="*/ 875817 h 1316703"/>
                <a:gd name="connsiteX114" fmla="*/ 256192 w 1120091"/>
                <a:gd name="connsiteY114" fmla="*/ 899648 h 1316703"/>
                <a:gd name="connsiteX115" fmla="*/ 232360 w 1120091"/>
                <a:gd name="connsiteY115" fmla="*/ 923480 h 1316703"/>
                <a:gd name="connsiteX116" fmla="*/ 208528 w 1120091"/>
                <a:gd name="connsiteY116" fmla="*/ 899648 h 1316703"/>
                <a:gd name="connsiteX117" fmla="*/ 232360 w 1120091"/>
                <a:gd name="connsiteY117" fmla="*/ 875817 h 1316703"/>
                <a:gd name="connsiteX118" fmla="*/ 22342 w 1120091"/>
                <a:gd name="connsiteY118" fmla="*/ 859433 h 1316703"/>
                <a:gd name="connsiteX119" fmla="*/ 44685 w 1120091"/>
                <a:gd name="connsiteY119" fmla="*/ 881774 h 1316703"/>
                <a:gd name="connsiteX120" fmla="*/ 22342 w 1120091"/>
                <a:gd name="connsiteY120" fmla="*/ 904117 h 1316703"/>
                <a:gd name="connsiteX121" fmla="*/ 0 w 1120091"/>
                <a:gd name="connsiteY121" fmla="*/ 881774 h 1316703"/>
                <a:gd name="connsiteX122" fmla="*/ 22342 w 1120091"/>
                <a:gd name="connsiteY122" fmla="*/ 859433 h 1316703"/>
                <a:gd name="connsiteX123" fmla="*/ 817726 w 1120091"/>
                <a:gd name="connsiteY123" fmla="*/ 846027 h 1316703"/>
                <a:gd name="connsiteX124" fmla="*/ 844537 w 1120091"/>
                <a:gd name="connsiteY124" fmla="*/ 874326 h 1316703"/>
                <a:gd name="connsiteX125" fmla="*/ 841558 w 1120091"/>
                <a:gd name="connsiteY125" fmla="*/ 887732 h 1316703"/>
                <a:gd name="connsiteX126" fmla="*/ 863901 w 1120091"/>
                <a:gd name="connsiteY126" fmla="*/ 907095 h 1316703"/>
                <a:gd name="connsiteX127" fmla="*/ 874327 w 1120091"/>
                <a:gd name="connsiteY127" fmla="*/ 902627 h 1316703"/>
                <a:gd name="connsiteX128" fmla="*/ 890712 w 1120091"/>
                <a:gd name="connsiteY128" fmla="*/ 919010 h 1316703"/>
                <a:gd name="connsiteX129" fmla="*/ 874327 w 1120091"/>
                <a:gd name="connsiteY129" fmla="*/ 935395 h 1316703"/>
                <a:gd name="connsiteX130" fmla="*/ 863901 w 1120091"/>
                <a:gd name="connsiteY130" fmla="*/ 930926 h 1316703"/>
                <a:gd name="connsiteX131" fmla="*/ 857943 w 1120091"/>
                <a:gd name="connsiteY131" fmla="*/ 941353 h 1316703"/>
                <a:gd name="connsiteX132" fmla="*/ 857943 w 1120091"/>
                <a:gd name="connsiteY132" fmla="*/ 947311 h 1316703"/>
                <a:gd name="connsiteX133" fmla="*/ 823684 w 1120091"/>
                <a:gd name="connsiteY133" fmla="*/ 981569 h 1316703"/>
                <a:gd name="connsiteX134" fmla="*/ 789427 w 1120091"/>
                <a:gd name="connsiteY134" fmla="*/ 947311 h 1316703"/>
                <a:gd name="connsiteX135" fmla="*/ 801342 w 1120091"/>
                <a:gd name="connsiteY135" fmla="*/ 921989 h 1316703"/>
                <a:gd name="connsiteX136" fmla="*/ 801342 w 1120091"/>
                <a:gd name="connsiteY136" fmla="*/ 920501 h 1316703"/>
                <a:gd name="connsiteX137" fmla="*/ 807300 w 1120091"/>
                <a:gd name="connsiteY137" fmla="*/ 901137 h 1316703"/>
                <a:gd name="connsiteX138" fmla="*/ 789427 w 1120091"/>
                <a:gd name="connsiteY138" fmla="*/ 874326 h 1316703"/>
                <a:gd name="connsiteX139" fmla="*/ 817726 w 1120091"/>
                <a:gd name="connsiteY139" fmla="*/ 846027 h 1316703"/>
                <a:gd name="connsiteX140" fmla="*/ 658352 w 1120091"/>
                <a:gd name="connsiteY140" fmla="*/ 843048 h 1316703"/>
                <a:gd name="connsiteX141" fmla="*/ 686653 w 1120091"/>
                <a:gd name="connsiteY141" fmla="*/ 871347 h 1316703"/>
                <a:gd name="connsiteX142" fmla="*/ 658352 w 1120091"/>
                <a:gd name="connsiteY142" fmla="*/ 899648 h 1316703"/>
                <a:gd name="connsiteX143" fmla="*/ 630052 w 1120091"/>
                <a:gd name="connsiteY143" fmla="*/ 871347 h 1316703"/>
                <a:gd name="connsiteX144" fmla="*/ 658352 w 1120091"/>
                <a:gd name="connsiteY144" fmla="*/ 843048 h 1316703"/>
                <a:gd name="connsiteX145" fmla="*/ 160865 w 1120091"/>
                <a:gd name="connsiteY145" fmla="*/ 841559 h 1316703"/>
                <a:gd name="connsiteX146" fmla="*/ 168314 w 1120091"/>
                <a:gd name="connsiteY146" fmla="*/ 849005 h 1316703"/>
                <a:gd name="connsiteX147" fmla="*/ 160865 w 1120091"/>
                <a:gd name="connsiteY147" fmla="*/ 856454 h 1316703"/>
                <a:gd name="connsiteX148" fmla="*/ 153419 w 1120091"/>
                <a:gd name="connsiteY148" fmla="*/ 849005 h 1316703"/>
                <a:gd name="connsiteX149" fmla="*/ 160865 w 1120091"/>
                <a:gd name="connsiteY149" fmla="*/ 841559 h 1316703"/>
                <a:gd name="connsiteX150" fmla="*/ 658351 w 1120091"/>
                <a:gd name="connsiteY150" fmla="*/ 795384 h 1316703"/>
                <a:gd name="connsiteX151" fmla="*/ 676225 w 1120091"/>
                <a:gd name="connsiteY151" fmla="*/ 813257 h 1316703"/>
                <a:gd name="connsiteX152" fmla="*/ 658351 w 1120091"/>
                <a:gd name="connsiteY152" fmla="*/ 831131 h 1316703"/>
                <a:gd name="connsiteX153" fmla="*/ 640477 w 1120091"/>
                <a:gd name="connsiteY153" fmla="*/ 813257 h 1316703"/>
                <a:gd name="connsiteX154" fmla="*/ 658351 w 1120091"/>
                <a:gd name="connsiteY154" fmla="*/ 795384 h 1316703"/>
                <a:gd name="connsiteX155" fmla="*/ 577920 w 1120091"/>
                <a:gd name="connsiteY155" fmla="*/ 758148 h 1316703"/>
                <a:gd name="connsiteX156" fmla="*/ 603242 w 1120091"/>
                <a:gd name="connsiteY156" fmla="*/ 783468 h 1316703"/>
                <a:gd name="connsiteX157" fmla="*/ 577920 w 1120091"/>
                <a:gd name="connsiteY157" fmla="*/ 808790 h 1316703"/>
                <a:gd name="connsiteX158" fmla="*/ 552599 w 1120091"/>
                <a:gd name="connsiteY158" fmla="*/ 783468 h 1316703"/>
                <a:gd name="connsiteX159" fmla="*/ 577920 w 1120091"/>
                <a:gd name="connsiteY159" fmla="*/ 758148 h 1316703"/>
                <a:gd name="connsiteX160" fmla="*/ 458762 w 1120091"/>
                <a:gd name="connsiteY160" fmla="*/ 755169 h 1316703"/>
                <a:gd name="connsiteX161" fmla="*/ 501958 w 1120091"/>
                <a:gd name="connsiteY161" fmla="*/ 798363 h 1316703"/>
                <a:gd name="connsiteX162" fmla="*/ 458762 w 1120091"/>
                <a:gd name="connsiteY162" fmla="*/ 841559 h 1316703"/>
                <a:gd name="connsiteX163" fmla="*/ 415568 w 1120091"/>
                <a:gd name="connsiteY163" fmla="*/ 798363 h 1316703"/>
                <a:gd name="connsiteX164" fmla="*/ 458762 w 1120091"/>
                <a:gd name="connsiteY164" fmla="*/ 755169 h 1316703"/>
                <a:gd name="connsiteX165" fmla="*/ 309813 w 1120091"/>
                <a:gd name="connsiteY165" fmla="*/ 717931 h 1316703"/>
                <a:gd name="connsiteX166" fmla="*/ 324708 w 1120091"/>
                <a:gd name="connsiteY166" fmla="*/ 732825 h 1316703"/>
                <a:gd name="connsiteX167" fmla="*/ 309813 w 1120091"/>
                <a:gd name="connsiteY167" fmla="*/ 747720 h 1316703"/>
                <a:gd name="connsiteX168" fmla="*/ 294918 w 1120091"/>
                <a:gd name="connsiteY168" fmla="*/ 732825 h 1316703"/>
                <a:gd name="connsiteX169" fmla="*/ 309813 w 1120091"/>
                <a:gd name="connsiteY169" fmla="*/ 717931 h 1316703"/>
                <a:gd name="connsiteX170" fmla="*/ 1082853 w 1120091"/>
                <a:gd name="connsiteY170" fmla="*/ 713463 h 1316703"/>
                <a:gd name="connsiteX171" fmla="*/ 1094769 w 1120091"/>
                <a:gd name="connsiteY171" fmla="*/ 716442 h 1316703"/>
                <a:gd name="connsiteX172" fmla="*/ 1103706 w 1120091"/>
                <a:gd name="connsiteY172" fmla="*/ 713463 h 1316703"/>
                <a:gd name="connsiteX173" fmla="*/ 1120091 w 1120091"/>
                <a:gd name="connsiteY173" fmla="*/ 729847 h 1316703"/>
                <a:gd name="connsiteX174" fmla="*/ 1105196 w 1120091"/>
                <a:gd name="connsiteY174" fmla="*/ 746232 h 1316703"/>
                <a:gd name="connsiteX175" fmla="*/ 1082853 w 1120091"/>
                <a:gd name="connsiteY175" fmla="*/ 761127 h 1316703"/>
                <a:gd name="connsiteX176" fmla="*/ 1057532 w 1120091"/>
                <a:gd name="connsiteY176" fmla="*/ 735805 h 1316703"/>
                <a:gd name="connsiteX177" fmla="*/ 1082853 w 1120091"/>
                <a:gd name="connsiteY177" fmla="*/ 713463 h 1316703"/>
                <a:gd name="connsiteX178" fmla="*/ 725379 w 1120091"/>
                <a:gd name="connsiteY178" fmla="*/ 677716 h 1316703"/>
                <a:gd name="connsiteX179" fmla="*/ 755169 w 1120091"/>
                <a:gd name="connsiteY179" fmla="*/ 706015 h 1316703"/>
                <a:gd name="connsiteX180" fmla="*/ 761127 w 1120091"/>
                <a:gd name="connsiteY180" fmla="*/ 704526 h 1316703"/>
                <a:gd name="connsiteX181" fmla="*/ 776022 w 1120091"/>
                <a:gd name="connsiteY181" fmla="*/ 719421 h 1316703"/>
                <a:gd name="connsiteX182" fmla="*/ 761127 w 1120091"/>
                <a:gd name="connsiteY182" fmla="*/ 734316 h 1316703"/>
                <a:gd name="connsiteX183" fmla="*/ 746232 w 1120091"/>
                <a:gd name="connsiteY183" fmla="*/ 732826 h 1316703"/>
                <a:gd name="connsiteX184" fmla="*/ 744742 w 1120091"/>
                <a:gd name="connsiteY184" fmla="*/ 734316 h 1316703"/>
                <a:gd name="connsiteX185" fmla="*/ 749211 w 1120091"/>
                <a:gd name="connsiteY185" fmla="*/ 750700 h 1316703"/>
                <a:gd name="connsiteX186" fmla="*/ 741763 w 1120091"/>
                <a:gd name="connsiteY186" fmla="*/ 771552 h 1316703"/>
                <a:gd name="connsiteX187" fmla="*/ 758148 w 1120091"/>
                <a:gd name="connsiteY187" fmla="*/ 789426 h 1316703"/>
                <a:gd name="connsiteX188" fmla="*/ 758148 w 1120091"/>
                <a:gd name="connsiteY188" fmla="*/ 792405 h 1316703"/>
                <a:gd name="connsiteX189" fmla="*/ 762616 w 1120091"/>
                <a:gd name="connsiteY189" fmla="*/ 790916 h 1316703"/>
                <a:gd name="connsiteX190" fmla="*/ 781980 w 1120091"/>
                <a:gd name="connsiteY190" fmla="*/ 810279 h 1316703"/>
                <a:gd name="connsiteX191" fmla="*/ 764106 w 1120091"/>
                <a:gd name="connsiteY191" fmla="*/ 828153 h 1316703"/>
                <a:gd name="connsiteX192" fmla="*/ 765595 w 1120091"/>
                <a:gd name="connsiteY192" fmla="*/ 832622 h 1316703"/>
                <a:gd name="connsiteX193" fmla="*/ 753679 w 1120091"/>
                <a:gd name="connsiteY193" fmla="*/ 844538 h 1316703"/>
                <a:gd name="connsiteX194" fmla="*/ 741763 w 1120091"/>
                <a:gd name="connsiteY194" fmla="*/ 832622 h 1316703"/>
                <a:gd name="connsiteX195" fmla="*/ 749211 w 1120091"/>
                <a:gd name="connsiteY195" fmla="*/ 822195 h 1316703"/>
                <a:gd name="connsiteX196" fmla="*/ 744742 w 1120091"/>
                <a:gd name="connsiteY196" fmla="*/ 808790 h 1316703"/>
                <a:gd name="connsiteX197" fmla="*/ 744742 w 1120091"/>
                <a:gd name="connsiteY197" fmla="*/ 805811 h 1316703"/>
                <a:gd name="connsiteX198" fmla="*/ 740274 w 1120091"/>
                <a:gd name="connsiteY198" fmla="*/ 807300 h 1316703"/>
                <a:gd name="connsiteX199" fmla="*/ 720910 w 1120091"/>
                <a:gd name="connsiteY199" fmla="*/ 787937 h 1316703"/>
                <a:gd name="connsiteX200" fmla="*/ 722400 w 1120091"/>
                <a:gd name="connsiteY200" fmla="*/ 783468 h 1316703"/>
                <a:gd name="connsiteX201" fmla="*/ 714952 w 1120091"/>
                <a:gd name="connsiteY201" fmla="*/ 784958 h 1316703"/>
                <a:gd name="connsiteX202" fmla="*/ 679205 w 1120091"/>
                <a:gd name="connsiteY202" fmla="*/ 755169 h 1316703"/>
                <a:gd name="connsiteX203" fmla="*/ 649415 w 1120091"/>
                <a:gd name="connsiteY203" fmla="*/ 777510 h 1316703"/>
                <a:gd name="connsiteX204" fmla="*/ 618137 w 1120091"/>
                <a:gd name="connsiteY204" fmla="*/ 746232 h 1316703"/>
                <a:gd name="connsiteX205" fmla="*/ 649415 w 1120091"/>
                <a:gd name="connsiteY205" fmla="*/ 714952 h 1316703"/>
                <a:gd name="connsiteX206" fmla="*/ 679205 w 1120091"/>
                <a:gd name="connsiteY206" fmla="*/ 738784 h 1316703"/>
                <a:gd name="connsiteX207" fmla="*/ 697078 w 1120091"/>
                <a:gd name="connsiteY207" fmla="*/ 714952 h 1316703"/>
                <a:gd name="connsiteX208" fmla="*/ 695590 w 1120091"/>
                <a:gd name="connsiteY208" fmla="*/ 707505 h 1316703"/>
                <a:gd name="connsiteX209" fmla="*/ 725379 w 1120091"/>
                <a:gd name="connsiteY209" fmla="*/ 677716 h 1316703"/>
                <a:gd name="connsiteX210" fmla="*/ 1084343 w 1120091"/>
                <a:gd name="connsiteY210" fmla="*/ 673247 h 1316703"/>
                <a:gd name="connsiteX211" fmla="*/ 1102217 w 1120091"/>
                <a:gd name="connsiteY211" fmla="*/ 691120 h 1316703"/>
                <a:gd name="connsiteX212" fmla="*/ 1084343 w 1120091"/>
                <a:gd name="connsiteY212" fmla="*/ 708994 h 1316703"/>
                <a:gd name="connsiteX213" fmla="*/ 1066469 w 1120091"/>
                <a:gd name="connsiteY213" fmla="*/ 691120 h 1316703"/>
                <a:gd name="connsiteX214" fmla="*/ 1084343 w 1120091"/>
                <a:gd name="connsiteY214" fmla="*/ 673247 h 1316703"/>
                <a:gd name="connsiteX215" fmla="*/ 999443 w 1120091"/>
                <a:gd name="connsiteY215" fmla="*/ 655373 h 1316703"/>
                <a:gd name="connsiteX216" fmla="*/ 1014338 w 1120091"/>
                <a:gd name="connsiteY216" fmla="*/ 670267 h 1316703"/>
                <a:gd name="connsiteX217" fmla="*/ 999443 w 1120091"/>
                <a:gd name="connsiteY217" fmla="*/ 685162 h 1316703"/>
                <a:gd name="connsiteX218" fmla="*/ 984548 w 1120091"/>
                <a:gd name="connsiteY218" fmla="*/ 670267 h 1316703"/>
                <a:gd name="connsiteX219" fmla="*/ 999443 w 1120091"/>
                <a:gd name="connsiteY219" fmla="*/ 655373 h 1316703"/>
                <a:gd name="connsiteX220" fmla="*/ 500466 w 1120091"/>
                <a:gd name="connsiteY220" fmla="*/ 653884 h 1316703"/>
                <a:gd name="connsiteX221" fmla="*/ 518340 w 1120091"/>
                <a:gd name="connsiteY221" fmla="*/ 671757 h 1316703"/>
                <a:gd name="connsiteX222" fmla="*/ 500466 w 1120091"/>
                <a:gd name="connsiteY222" fmla="*/ 689631 h 1316703"/>
                <a:gd name="connsiteX223" fmla="*/ 482592 w 1120091"/>
                <a:gd name="connsiteY223" fmla="*/ 671757 h 1316703"/>
                <a:gd name="connsiteX224" fmla="*/ 500466 w 1120091"/>
                <a:gd name="connsiteY224" fmla="*/ 653884 h 1316703"/>
                <a:gd name="connsiteX225" fmla="*/ 652394 w 1120091"/>
                <a:gd name="connsiteY225" fmla="*/ 641969 h 1316703"/>
                <a:gd name="connsiteX226" fmla="*/ 670268 w 1120091"/>
                <a:gd name="connsiteY226" fmla="*/ 659842 h 1316703"/>
                <a:gd name="connsiteX227" fmla="*/ 652394 w 1120091"/>
                <a:gd name="connsiteY227" fmla="*/ 677716 h 1316703"/>
                <a:gd name="connsiteX228" fmla="*/ 634520 w 1120091"/>
                <a:gd name="connsiteY228" fmla="*/ 659842 h 1316703"/>
                <a:gd name="connsiteX229" fmla="*/ 652394 w 1120091"/>
                <a:gd name="connsiteY229" fmla="*/ 641969 h 1316703"/>
                <a:gd name="connsiteX230" fmla="*/ 1035191 w 1120091"/>
                <a:gd name="connsiteY230" fmla="*/ 631541 h 1316703"/>
                <a:gd name="connsiteX231" fmla="*/ 1053064 w 1120091"/>
                <a:gd name="connsiteY231" fmla="*/ 649414 h 1316703"/>
                <a:gd name="connsiteX232" fmla="*/ 1035191 w 1120091"/>
                <a:gd name="connsiteY232" fmla="*/ 667288 h 1316703"/>
                <a:gd name="connsiteX233" fmla="*/ 1017317 w 1120091"/>
                <a:gd name="connsiteY233" fmla="*/ 649414 h 1316703"/>
                <a:gd name="connsiteX234" fmla="*/ 1035191 w 1120091"/>
                <a:gd name="connsiteY234" fmla="*/ 631541 h 1316703"/>
                <a:gd name="connsiteX235" fmla="*/ 716442 w 1120091"/>
                <a:gd name="connsiteY235" fmla="*/ 627074 h 1316703"/>
                <a:gd name="connsiteX236" fmla="*/ 731337 w 1120091"/>
                <a:gd name="connsiteY236" fmla="*/ 641968 h 1316703"/>
                <a:gd name="connsiteX237" fmla="*/ 716442 w 1120091"/>
                <a:gd name="connsiteY237" fmla="*/ 656863 h 1316703"/>
                <a:gd name="connsiteX238" fmla="*/ 701547 w 1120091"/>
                <a:gd name="connsiteY238" fmla="*/ 641968 h 1316703"/>
                <a:gd name="connsiteX239" fmla="*/ 716442 w 1120091"/>
                <a:gd name="connsiteY239" fmla="*/ 627074 h 1316703"/>
                <a:gd name="connsiteX240" fmla="*/ 487061 w 1120091"/>
                <a:gd name="connsiteY240" fmla="*/ 607710 h 1316703"/>
                <a:gd name="connsiteX241" fmla="*/ 503446 w 1120091"/>
                <a:gd name="connsiteY241" fmla="*/ 624093 h 1316703"/>
                <a:gd name="connsiteX242" fmla="*/ 487061 w 1120091"/>
                <a:gd name="connsiteY242" fmla="*/ 640478 h 1316703"/>
                <a:gd name="connsiteX243" fmla="*/ 470677 w 1120091"/>
                <a:gd name="connsiteY243" fmla="*/ 624093 h 1316703"/>
                <a:gd name="connsiteX244" fmla="*/ 487061 w 1120091"/>
                <a:gd name="connsiteY244" fmla="*/ 607710 h 1316703"/>
                <a:gd name="connsiteX245" fmla="*/ 765595 w 1120091"/>
                <a:gd name="connsiteY245" fmla="*/ 601752 h 1316703"/>
                <a:gd name="connsiteX246" fmla="*/ 774532 w 1120091"/>
                <a:gd name="connsiteY246" fmla="*/ 610689 h 1316703"/>
                <a:gd name="connsiteX247" fmla="*/ 765595 w 1120091"/>
                <a:gd name="connsiteY247" fmla="*/ 619626 h 1316703"/>
                <a:gd name="connsiteX248" fmla="*/ 756658 w 1120091"/>
                <a:gd name="connsiteY248" fmla="*/ 610689 h 1316703"/>
                <a:gd name="connsiteX249" fmla="*/ 765595 w 1120091"/>
                <a:gd name="connsiteY249" fmla="*/ 601752 h 1316703"/>
                <a:gd name="connsiteX250" fmla="*/ 394714 w 1120091"/>
                <a:gd name="connsiteY250" fmla="*/ 588347 h 1316703"/>
                <a:gd name="connsiteX251" fmla="*/ 442378 w 1120091"/>
                <a:gd name="connsiteY251" fmla="*/ 636010 h 1316703"/>
                <a:gd name="connsiteX252" fmla="*/ 394714 w 1120091"/>
                <a:gd name="connsiteY252" fmla="*/ 683674 h 1316703"/>
                <a:gd name="connsiteX253" fmla="*/ 347051 w 1120091"/>
                <a:gd name="connsiteY253" fmla="*/ 636010 h 1316703"/>
                <a:gd name="connsiteX254" fmla="*/ 394714 w 1120091"/>
                <a:gd name="connsiteY254" fmla="*/ 588347 h 1316703"/>
                <a:gd name="connsiteX255" fmla="*/ 205550 w 1120091"/>
                <a:gd name="connsiteY255" fmla="*/ 586857 h 1316703"/>
                <a:gd name="connsiteX256" fmla="*/ 271087 w 1120091"/>
                <a:gd name="connsiteY256" fmla="*/ 652394 h 1316703"/>
                <a:gd name="connsiteX257" fmla="*/ 205550 w 1120091"/>
                <a:gd name="connsiteY257" fmla="*/ 717931 h 1316703"/>
                <a:gd name="connsiteX258" fmla="*/ 140012 w 1120091"/>
                <a:gd name="connsiteY258" fmla="*/ 652394 h 1316703"/>
                <a:gd name="connsiteX259" fmla="*/ 205550 w 1120091"/>
                <a:gd name="connsiteY259" fmla="*/ 586857 h 1316703"/>
                <a:gd name="connsiteX260" fmla="*/ 324708 w 1120091"/>
                <a:gd name="connsiteY260" fmla="*/ 577920 h 1316703"/>
                <a:gd name="connsiteX261" fmla="*/ 335136 w 1120091"/>
                <a:gd name="connsiteY261" fmla="*/ 588345 h 1316703"/>
                <a:gd name="connsiteX262" fmla="*/ 324708 w 1120091"/>
                <a:gd name="connsiteY262" fmla="*/ 598773 h 1316703"/>
                <a:gd name="connsiteX263" fmla="*/ 314283 w 1120091"/>
                <a:gd name="connsiteY263" fmla="*/ 588345 h 1316703"/>
                <a:gd name="connsiteX264" fmla="*/ 324708 w 1120091"/>
                <a:gd name="connsiteY264" fmla="*/ 577920 h 1316703"/>
                <a:gd name="connsiteX265" fmla="*/ 668779 w 1120091"/>
                <a:gd name="connsiteY265" fmla="*/ 574940 h 1316703"/>
                <a:gd name="connsiteX266" fmla="*/ 680695 w 1120091"/>
                <a:gd name="connsiteY266" fmla="*/ 586856 h 1316703"/>
                <a:gd name="connsiteX267" fmla="*/ 668779 w 1120091"/>
                <a:gd name="connsiteY267" fmla="*/ 598772 h 1316703"/>
                <a:gd name="connsiteX268" fmla="*/ 656863 w 1120091"/>
                <a:gd name="connsiteY268" fmla="*/ 586856 h 1316703"/>
                <a:gd name="connsiteX269" fmla="*/ 668779 w 1120091"/>
                <a:gd name="connsiteY269" fmla="*/ 574940 h 1316703"/>
                <a:gd name="connsiteX270" fmla="*/ 1099238 w 1120091"/>
                <a:gd name="connsiteY270" fmla="*/ 568983 h 1316703"/>
                <a:gd name="connsiteX271" fmla="*/ 1109666 w 1120091"/>
                <a:gd name="connsiteY271" fmla="*/ 579408 h 1316703"/>
                <a:gd name="connsiteX272" fmla="*/ 1099238 w 1120091"/>
                <a:gd name="connsiteY272" fmla="*/ 589836 h 1316703"/>
                <a:gd name="connsiteX273" fmla="*/ 1088813 w 1120091"/>
                <a:gd name="connsiteY273" fmla="*/ 579408 h 1316703"/>
                <a:gd name="connsiteX274" fmla="*/ 1099238 w 1120091"/>
                <a:gd name="connsiteY274" fmla="*/ 568983 h 1316703"/>
                <a:gd name="connsiteX275" fmla="*/ 981568 w 1120091"/>
                <a:gd name="connsiteY275" fmla="*/ 531747 h 1316703"/>
                <a:gd name="connsiteX276" fmla="*/ 1000932 w 1120091"/>
                <a:gd name="connsiteY276" fmla="*/ 551109 h 1316703"/>
                <a:gd name="connsiteX277" fmla="*/ 981568 w 1120091"/>
                <a:gd name="connsiteY277" fmla="*/ 570473 h 1316703"/>
                <a:gd name="connsiteX278" fmla="*/ 962205 w 1120091"/>
                <a:gd name="connsiteY278" fmla="*/ 551109 h 1316703"/>
                <a:gd name="connsiteX279" fmla="*/ 981568 w 1120091"/>
                <a:gd name="connsiteY279" fmla="*/ 531747 h 1316703"/>
                <a:gd name="connsiteX280" fmla="*/ 680694 w 1120091"/>
                <a:gd name="connsiteY280" fmla="*/ 497488 h 1316703"/>
                <a:gd name="connsiteX281" fmla="*/ 695589 w 1120091"/>
                <a:gd name="connsiteY281" fmla="*/ 512382 h 1316703"/>
                <a:gd name="connsiteX282" fmla="*/ 680694 w 1120091"/>
                <a:gd name="connsiteY282" fmla="*/ 527277 h 1316703"/>
                <a:gd name="connsiteX283" fmla="*/ 665799 w 1120091"/>
                <a:gd name="connsiteY283" fmla="*/ 512382 h 1316703"/>
                <a:gd name="connsiteX284" fmla="*/ 680694 w 1120091"/>
                <a:gd name="connsiteY284" fmla="*/ 497488 h 1316703"/>
                <a:gd name="connsiteX285" fmla="*/ 494509 w 1120091"/>
                <a:gd name="connsiteY285" fmla="*/ 497488 h 1316703"/>
                <a:gd name="connsiteX286" fmla="*/ 518341 w 1120091"/>
                <a:gd name="connsiteY286" fmla="*/ 521319 h 1316703"/>
                <a:gd name="connsiteX287" fmla="*/ 494509 w 1120091"/>
                <a:gd name="connsiteY287" fmla="*/ 545151 h 1316703"/>
                <a:gd name="connsiteX288" fmla="*/ 470677 w 1120091"/>
                <a:gd name="connsiteY288" fmla="*/ 521319 h 1316703"/>
                <a:gd name="connsiteX289" fmla="*/ 494509 w 1120091"/>
                <a:gd name="connsiteY289" fmla="*/ 497488 h 1316703"/>
                <a:gd name="connsiteX290" fmla="*/ 1023274 w 1120091"/>
                <a:gd name="connsiteY290" fmla="*/ 495999 h 1316703"/>
                <a:gd name="connsiteX291" fmla="*/ 1045617 w 1120091"/>
                <a:gd name="connsiteY291" fmla="*/ 518340 h 1316703"/>
                <a:gd name="connsiteX292" fmla="*/ 1023274 w 1120091"/>
                <a:gd name="connsiteY292" fmla="*/ 540683 h 1316703"/>
                <a:gd name="connsiteX293" fmla="*/ 1000932 w 1120091"/>
                <a:gd name="connsiteY293" fmla="*/ 518340 h 1316703"/>
                <a:gd name="connsiteX294" fmla="*/ 1023274 w 1120091"/>
                <a:gd name="connsiteY294" fmla="*/ 495999 h 1316703"/>
                <a:gd name="connsiteX295" fmla="*/ 933907 w 1120091"/>
                <a:gd name="connsiteY295" fmla="*/ 440888 h 1316703"/>
                <a:gd name="connsiteX296" fmla="*/ 965186 w 1120091"/>
                <a:gd name="connsiteY296" fmla="*/ 454292 h 1316703"/>
                <a:gd name="connsiteX297" fmla="*/ 993487 w 1120091"/>
                <a:gd name="connsiteY297" fmla="*/ 491530 h 1316703"/>
                <a:gd name="connsiteX298" fmla="*/ 954760 w 1120091"/>
                <a:gd name="connsiteY298" fmla="*/ 530256 h 1316703"/>
                <a:gd name="connsiteX299" fmla="*/ 941354 w 1120091"/>
                <a:gd name="connsiteY299" fmla="*/ 527277 h 1316703"/>
                <a:gd name="connsiteX300" fmla="*/ 935396 w 1120091"/>
                <a:gd name="connsiteY300" fmla="*/ 527277 h 1316703"/>
                <a:gd name="connsiteX301" fmla="*/ 936886 w 1120091"/>
                <a:gd name="connsiteY301" fmla="*/ 534724 h 1316703"/>
                <a:gd name="connsiteX302" fmla="*/ 913054 w 1120091"/>
                <a:gd name="connsiteY302" fmla="*/ 558556 h 1316703"/>
                <a:gd name="connsiteX303" fmla="*/ 889223 w 1120091"/>
                <a:gd name="connsiteY303" fmla="*/ 534724 h 1316703"/>
                <a:gd name="connsiteX304" fmla="*/ 902627 w 1120091"/>
                <a:gd name="connsiteY304" fmla="*/ 513871 h 1316703"/>
                <a:gd name="connsiteX305" fmla="*/ 890711 w 1120091"/>
                <a:gd name="connsiteY305" fmla="*/ 484082 h 1316703"/>
                <a:gd name="connsiteX306" fmla="*/ 933907 w 1120091"/>
                <a:gd name="connsiteY306" fmla="*/ 440888 h 1316703"/>
                <a:gd name="connsiteX307" fmla="*/ 783469 w 1120091"/>
                <a:gd name="connsiteY307" fmla="*/ 437909 h 1316703"/>
                <a:gd name="connsiteX308" fmla="*/ 826665 w 1120091"/>
                <a:gd name="connsiteY308" fmla="*/ 481103 h 1316703"/>
                <a:gd name="connsiteX309" fmla="*/ 783469 w 1120091"/>
                <a:gd name="connsiteY309" fmla="*/ 524299 h 1316703"/>
                <a:gd name="connsiteX310" fmla="*/ 777511 w 1120091"/>
                <a:gd name="connsiteY310" fmla="*/ 524299 h 1316703"/>
                <a:gd name="connsiteX311" fmla="*/ 779001 w 1120091"/>
                <a:gd name="connsiteY311" fmla="*/ 531746 h 1316703"/>
                <a:gd name="connsiteX312" fmla="*/ 762616 w 1120091"/>
                <a:gd name="connsiteY312" fmla="*/ 548131 h 1316703"/>
                <a:gd name="connsiteX313" fmla="*/ 746232 w 1120091"/>
                <a:gd name="connsiteY313" fmla="*/ 531746 h 1316703"/>
                <a:gd name="connsiteX314" fmla="*/ 758148 w 1120091"/>
                <a:gd name="connsiteY314" fmla="*/ 515362 h 1316703"/>
                <a:gd name="connsiteX315" fmla="*/ 740275 w 1120091"/>
                <a:gd name="connsiteY315" fmla="*/ 481103 h 1316703"/>
                <a:gd name="connsiteX316" fmla="*/ 783469 w 1120091"/>
                <a:gd name="connsiteY316" fmla="*/ 437909 h 1316703"/>
                <a:gd name="connsiteX317" fmla="*/ 277044 w 1120091"/>
                <a:gd name="connsiteY317" fmla="*/ 434930 h 1316703"/>
                <a:gd name="connsiteX318" fmla="*/ 294918 w 1120091"/>
                <a:gd name="connsiteY318" fmla="*/ 452803 h 1316703"/>
                <a:gd name="connsiteX319" fmla="*/ 277044 w 1120091"/>
                <a:gd name="connsiteY319" fmla="*/ 470677 h 1316703"/>
                <a:gd name="connsiteX320" fmla="*/ 259170 w 1120091"/>
                <a:gd name="connsiteY320" fmla="*/ 452803 h 1316703"/>
                <a:gd name="connsiteX321" fmla="*/ 277044 w 1120091"/>
                <a:gd name="connsiteY321" fmla="*/ 434930 h 1316703"/>
                <a:gd name="connsiteX322" fmla="*/ 1045617 w 1120091"/>
                <a:gd name="connsiteY322" fmla="*/ 385778 h 1316703"/>
                <a:gd name="connsiteX323" fmla="*/ 1056045 w 1120091"/>
                <a:gd name="connsiteY323" fmla="*/ 396203 h 1316703"/>
                <a:gd name="connsiteX324" fmla="*/ 1045617 w 1120091"/>
                <a:gd name="connsiteY324" fmla="*/ 406631 h 1316703"/>
                <a:gd name="connsiteX325" fmla="*/ 1035192 w 1120091"/>
                <a:gd name="connsiteY325" fmla="*/ 396203 h 1316703"/>
                <a:gd name="connsiteX326" fmla="*/ 1045617 w 1120091"/>
                <a:gd name="connsiteY326" fmla="*/ 385778 h 1316703"/>
                <a:gd name="connsiteX327" fmla="*/ 805810 w 1120091"/>
                <a:gd name="connsiteY327" fmla="*/ 342582 h 1316703"/>
                <a:gd name="connsiteX328" fmla="*/ 822195 w 1120091"/>
                <a:gd name="connsiteY328" fmla="*/ 358965 h 1316703"/>
                <a:gd name="connsiteX329" fmla="*/ 805810 w 1120091"/>
                <a:gd name="connsiteY329" fmla="*/ 375350 h 1316703"/>
                <a:gd name="connsiteX330" fmla="*/ 789426 w 1120091"/>
                <a:gd name="connsiteY330" fmla="*/ 358965 h 1316703"/>
                <a:gd name="connsiteX331" fmla="*/ 805810 w 1120091"/>
                <a:gd name="connsiteY331" fmla="*/ 342582 h 1316703"/>
                <a:gd name="connsiteX332" fmla="*/ 652394 w 1120091"/>
                <a:gd name="connsiteY332" fmla="*/ 323220 h 1316703"/>
                <a:gd name="connsiteX333" fmla="*/ 694100 w 1120091"/>
                <a:gd name="connsiteY333" fmla="*/ 364925 h 1316703"/>
                <a:gd name="connsiteX334" fmla="*/ 692611 w 1120091"/>
                <a:gd name="connsiteY334" fmla="*/ 375351 h 1316703"/>
                <a:gd name="connsiteX335" fmla="*/ 737295 w 1120091"/>
                <a:gd name="connsiteY335" fmla="*/ 427483 h 1316703"/>
                <a:gd name="connsiteX336" fmla="*/ 683674 w 1120091"/>
                <a:gd name="connsiteY336" fmla="*/ 481105 h 1316703"/>
                <a:gd name="connsiteX337" fmla="*/ 636011 w 1120091"/>
                <a:gd name="connsiteY337" fmla="*/ 451315 h 1316703"/>
                <a:gd name="connsiteX338" fmla="*/ 625584 w 1120091"/>
                <a:gd name="connsiteY338" fmla="*/ 454294 h 1316703"/>
                <a:gd name="connsiteX339" fmla="*/ 604731 w 1120091"/>
                <a:gd name="connsiteY339" fmla="*/ 430462 h 1316703"/>
                <a:gd name="connsiteX340" fmla="*/ 628563 w 1120091"/>
                <a:gd name="connsiteY340" fmla="*/ 406631 h 1316703"/>
                <a:gd name="connsiteX341" fmla="*/ 636011 w 1120091"/>
                <a:gd name="connsiteY341" fmla="*/ 408119 h 1316703"/>
                <a:gd name="connsiteX342" fmla="*/ 637499 w 1120091"/>
                <a:gd name="connsiteY342" fmla="*/ 403652 h 1316703"/>
                <a:gd name="connsiteX343" fmla="*/ 610689 w 1120091"/>
                <a:gd name="connsiteY343" fmla="*/ 364925 h 1316703"/>
                <a:gd name="connsiteX344" fmla="*/ 652394 w 1120091"/>
                <a:gd name="connsiteY344" fmla="*/ 323220 h 1316703"/>
                <a:gd name="connsiteX345" fmla="*/ 1015827 w 1120091"/>
                <a:gd name="connsiteY345" fmla="*/ 269598 h 1316703"/>
                <a:gd name="connsiteX346" fmla="*/ 1051575 w 1120091"/>
                <a:gd name="connsiteY346" fmla="*/ 305345 h 1316703"/>
                <a:gd name="connsiteX347" fmla="*/ 1015827 w 1120091"/>
                <a:gd name="connsiteY347" fmla="*/ 341093 h 1316703"/>
                <a:gd name="connsiteX348" fmla="*/ 980080 w 1120091"/>
                <a:gd name="connsiteY348" fmla="*/ 305345 h 1316703"/>
                <a:gd name="connsiteX349" fmla="*/ 1015827 w 1120091"/>
                <a:gd name="connsiteY349" fmla="*/ 269598 h 1316703"/>
                <a:gd name="connsiteX350" fmla="*/ 926458 w 1120091"/>
                <a:gd name="connsiteY350" fmla="*/ 257682 h 1316703"/>
                <a:gd name="connsiteX351" fmla="*/ 950290 w 1120091"/>
                <a:gd name="connsiteY351" fmla="*/ 281513 h 1316703"/>
                <a:gd name="connsiteX352" fmla="*/ 926458 w 1120091"/>
                <a:gd name="connsiteY352" fmla="*/ 305345 h 1316703"/>
                <a:gd name="connsiteX353" fmla="*/ 907094 w 1120091"/>
                <a:gd name="connsiteY353" fmla="*/ 294918 h 1316703"/>
                <a:gd name="connsiteX354" fmla="*/ 898157 w 1120091"/>
                <a:gd name="connsiteY354" fmla="*/ 297897 h 1316703"/>
                <a:gd name="connsiteX355" fmla="*/ 884752 w 1120091"/>
                <a:gd name="connsiteY355" fmla="*/ 284492 h 1316703"/>
                <a:gd name="connsiteX356" fmla="*/ 898157 w 1120091"/>
                <a:gd name="connsiteY356" fmla="*/ 271086 h 1316703"/>
                <a:gd name="connsiteX357" fmla="*/ 902626 w 1120091"/>
                <a:gd name="connsiteY357" fmla="*/ 274065 h 1316703"/>
                <a:gd name="connsiteX358" fmla="*/ 926458 w 1120091"/>
                <a:gd name="connsiteY358" fmla="*/ 257682 h 1316703"/>
                <a:gd name="connsiteX359" fmla="*/ 844536 w 1120091"/>
                <a:gd name="connsiteY359" fmla="*/ 253213 h 1316703"/>
                <a:gd name="connsiteX360" fmla="*/ 857942 w 1120091"/>
                <a:gd name="connsiteY360" fmla="*/ 266617 h 1316703"/>
                <a:gd name="connsiteX361" fmla="*/ 844536 w 1120091"/>
                <a:gd name="connsiteY361" fmla="*/ 280023 h 1316703"/>
                <a:gd name="connsiteX362" fmla="*/ 831131 w 1120091"/>
                <a:gd name="connsiteY362" fmla="*/ 266617 h 1316703"/>
                <a:gd name="connsiteX363" fmla="*/ 844536 w 1120091"/>
                <a:gd name="connsiteY363" fmla="*/ 253213 h 1316703"/>
                <a:gd name="connsiteX364" fmla="*/ 1075407 w 1120091"/>
                <a:gd name="connsiteY364" fmla="*/ 220444 h 1316703"/>
                <a:gd name="connsiteX365" fmla="*/ 1088813 w 1120091"/>
                <a:gd name="connsiteY365" fmla="*/ 233848 h 1316703"/>
                <a:gd name="connsiteX366" fmla="*/ 1075407 w 1120091"/>
                <a:gd name="connsiteY366" fmla="*/ 247254 h 1316703"/>
                <a:gd name="connsiteX367" fmla="*/ 1062002 w 1120091"/>
                <a:gd name="connsiteY367" fmla="*/ 233848 h 1316703"/>
                <a:gd name="connsiteX368" fmla="*/ 1075407 w 1120091"/>
                <a:gd name="connsiteY368" fmla="*/ 220444 h 1316703"/>
                <a:gd name="connsiteX369" fmla="*/ 688141 w 1120091"/>
                <a:gd name="connsiteY369" fmla="*/ 134055 h 1316703"/>
                <a:gd name="connsiteX370" fmla="*/ 732826 w 1120091"/>
                <a:gd name="connsiteY370" fmla="*/ 178739 h 1316703"/>
                <a:gd name="connsiteX371" fmla="*/ 688141 w 1120091"/>
                <a:gd name="connsiteY371" fmla="*/ 223424 h 1316703"/>
                <a:gd name="connsiteX372" fmla="*/ 643457 w 1120091"/>
                <a:gd name="connsiteY372" fmla="*/ 178739 h 1316703"/>
                <a:gd name="connsiteX373" fmla="*/ 688141 w 1120091"/>
                <a:gd name="connsiteY373" fmla="*/ 134055 h 1316703"/>
                <a:gd name="connsiteX374" fmla="*/ 889223 w 1120091"/>
                <a:gd name="connsiteY374" fmla="*/ 105755 h 1316703"/>
                <a:gd name="connsiteX375" fmla="*/ 898160 w 1120091"/>
                <a:gd name="connsiteY375" fmla="*/ 114692 h 1316703"/>
                <a:gd name="connsiteX376" fmla="*/ 889223 w 1120091"/>
                <a:gd name="connsiteY376" fmla="*/ 123629 h 1316703"/>
                <a:gd name="connsiteX377" fmla="*/ 880286 w 1120091"/>
                <a:gd name="connsiteY377" fmla="*/ 114692 h 1316703"/>
                <a:gd name="connsiteX378" fmla="*/ 889223 w 1120091"/>
                <a:gd name="connsiteY378" fmla="*/ 105755 h 1316703"/>
                <a:gd name="connsiteX379" fmla="*/ 425993 w 1120091"/>
                <a:gd name="connsiteY379" fmla="*/ 74475 h 1316703"/>
                <a:gd name="connsiteX380" fmla="*/ 442378 w 1120091"/>
                <a:gd name="connsiteY380" fmla="*/ 90858 h 1316703"/>
                <a:gd name="connsiteX381" fmla="*/ 425993 w 1120091"/>
                <a:gd name="connsiteY381" fmla="*/ 107243 h 1316703"/>
                <a:gd name="connsiteX382" fmla="*/ 409609 w 1120091"/>
                <a:gd name="connsiteY382" fmla="*/ 90858 h 1316703"/>
                <a:gd name="connsiteX383" fmla="*/ 425993 w 1120091"/>
                <a:gd name="connsiteY383" fmla="*/ 74475 h 1316703"/>
                <a:gd name="connsiteX384" fmla="*/ 1085832 w 1120091"/>
                <a:gd name="connsiteY384" fmla="*/ 65538 h 1316703"/>
                <a:gd name="connsiteX385" fmla="*/ 1105196 w 1120091"/>
                <a:gd name="connsiteY385" fmla="*/ 84900 h 1316703"/>
                <a:gd name="connsiteX386" fmla="*/ 1085832 w 1120091"/>
                <a:gd name="connsiteY386" fmla="*/ 104264 h 1316703"/>
                <a:gd name="connsiteX387" fmla="*/ 1066469 w 1120091"/>
                <a:gd name="connsiteY387" fmla="*/ 84900 h 1316703"/>
                <a:gd name="connsiteX388" fmla="*/ 1085832 w 1120091"/>
                <a:gd name="connsiteY388" fmla="*/ 65538 h 1316703"/>
                <a:gd name="connsiteX389" fmla="*/ 971143 w 1120091"/>
                <a:gd name="connsiteY389" fmla="*/ 0 h 1316703"/>
                <a:gd name="connsiteX390" fmla="*/ 1005402 w 1120091"/>
                <a:gd name="connsiteY390" fmla="*/ 34258 h 1316703"/>
                <a:gd name="connsiteX391" fmla="*/ 971143 w 1120091"/>
                <a:gd name="connsiteY391" fmla="*/ 68517 h 1316703"/>
                <a:gd name="connsiteX392" fmla="*/ 936886 w 1120091"/>
                <a:gd name="connsiteY392" fmla="*/ 34258 h 1316703"/>
                <a:gd name="connsiteX393" fmla="*/ 971143 w 1120091"/>
                <a:gd name="connsiteY393" fmla="*/ 0 h 131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1120091" h="1316703">
                  <a:moveTo>
                    <a:pt x="472166" y="1283935"/>
                  </a:moveTo>
                  <a:cubicBezTo>
                    <a:pt x="481103" y="1283935"/>
                    <a:pt x="487060" y="1291381"/>
                    <a:pt x="488551" y="1300318"/>
                  </a:cubicBezTo>
                  <a:cubicBezTo>
                    <a:pt x="488551" y="1309255"/>
                    <a:pt x="481103" y="1316703"/>
                    <a:pt x="472166" y="1316703"/>
                  </a:cubicBezTo>
                  <a:cubicBezTo>
                    <a:pt x="463229" y="1316703"/>
                    <a:pt x="455782" y="1309255"/>
                    <a:pt x="455782" y="1300318"/>
                  </a:cubicBezTo>
                  <a:cubicBezTo>
                    <a:pt x="455782" y="1291381"/>
                    <a:pt x="463229" y="1283935"/>
                    <a:pt x="472166" y="1283935"/>
                  </a:cubicBezTo>
                  <a:close/>
                  <a:moveTo>
                    <a:pt x="731336" y="1270530"/>
                  </a:moveTo>
                  <a:cubicBezTo>
                    <a:pt x="743252" y="1270530"/>
                    <a:pt x="753679" y="1279466"/>
                    <a:pt x="753679" y="1292871"/>
                  </a:cubicBezTo>
                  <a:cubicBezTo>
                    <a:pt x="753679" y="1306277"/>
                    <a:pt x="743252" y="1315214"/>
                    <a:pt x="731336" y="1315214"/>
                  </a:cubicBezTo>
                  <a:cubicBezTo>
                    <a:pt x="719420" y="1315214"/>
                    <a:pt x="708994" y="1306277"/>
                    <a:pt x="708994" y="1292871"/>
                  </a:cubicBezTo>
                  <a:cubicBezTo>
                    <a:pt x="708994" y="1280955"/>
                    <a:pt x="719420" y="1270530"/>
                    <a:pt x="731336" y="1270530"/>
                  </a:cubicBezTo>
                  <a:close/>
                  <a:moveTo>
                    <a:pt x="484083" y="1225846"/>
                  </a:moveTo>
                  <a:cubicBezTo>
                    <a:pt x="491530" y="1225846"/>
                    <a:pt x="495999" y="1231803"/>
                    <a:pt x="495999" y="1237761"/>
                  </a:cubicBezTo>
                  <a:cubicBezTo>
                    <a:pt x="495999" y="1243719"/>
                    <a:pt x="491530" y="1248187"/>
                    <a:pt x="484083" y="1249677"/>
                  </a:cubicBezTo>
                  <a:cubicBezTo>
                    <a:pt x="476635" y="1249677"/>
                    <a:pt x="472167" y="1243719"/>
                    <a:pt x="472167" y="1237761"/>
                  </a:cubicBezTo>
                  <a:cubicBezTo>
                    <a:pt x="472167" y="1230313"/>
                    <a:pt x="478125" y="1225846"/>
                    <a:pt x="484083" y="1225846"/>
                  </a:cubicBezTo>
                  <a:close/>
                  <a:moveTo>
                    <a:pt x="1024765" y="1142435"/>
                  </a:moveTo>
                  <a:cubicBezTo>
                    <a:pt x="1029232" y="1142435"/>
                    <a:pt x="1033702" y="1146902"/>
                    <a:pt x="1033702" y="1151372"/>
                  </a:cubicBezTo>
                  <a:cubicBezTo>
                    <a:pt x="1033702" y="1155839"/>
                    <a:pt x="1029232" y="1160309"/>
                    <a:pt x="1024765" y="1160309"/>
                  </a:cubicBezTo>
                  <a:cubicBezTo>
                    <a:pt x="1020295" y="1160309"/>
                    <a:pt x="1015828" y="1155839"/>
                    <a:pt x="1015828" y="1151372"/>
                  </a:cubicBezTo>
                  <a:cubicBezTo>
                    <a:pt x="1015828" y="1146902"/>
                    <a:pt x="1020295" y="1142435"/>
                    <a:pt x="1024765" y="1142435"/>
                  </a:cubicBezTo>
                  <a:close/>
                  <a:moveTo>
                    <a:pt x="355988" y="1132007"/>
                  </a:moveTo>
                  <a:cubicBezTo>
                    <a:pt x="378330" y="1132007"/>
                    <a:pt x="396203" y="1149880"/>
                    <a:pt x="397694" y="1173712"/>
                  </a:cubicBezTo>
                  <a:cubicBezTo>
                    <a:pt x="397694" y="1197544"/>
                    <a:pt x="378330" y="1215418"/>
                    <a:pt x="355988" y="1215418"/>
                  </a:cubicBezTo>
                  <a:cubicBezTo>
                    <a:pt x="332156" y="1215418"/>
                    <a:pt x="314283" y="1196054"/>
                    <a:pt x="314283" y="1173712"/>
                  </a:cubicBezTo>
                  <a:cubicBezTo>
                    <a:pt x="314283" y="1149880"/>
                    <a:pt x="333645" y="1132007"/>
                    <a:pt x="355988" y="1132007"/>
                  </a:cubicBezTo>
                  <a:close/>
                  <a:moveTo>
                    <a:pt x="181718" y="1117113"/>
                  </a:moveTo>
                  <a:cubicBezTo>
                    <a:pt x="195124" y="1117113"/>
                    <a:pt x="207040" y="1127538"/>
                    <a:pt x="207040" y="1142433"/>
                  </a:cubicBezTo>
                  <a:cubicBezTo>
                    <a:pt x="207040" y="1157328"/>
                    <a:pt x="195124" y="1169243"/>
                    <a:pt x="181718" y="1167755"/>
                  </a:cubicBezTo>
                  <a:cubicBezTo>
                    <a:pt x="168313" y="1167755"/>
                    <a:pt x="156397" y="1157328"/>
                    <a:pt x="156397" y="1142433"/>
                  </a:cubicBezTo>
                  <a:cubicBezTo>
                    <a:pt x="156397" y="1129028"/>
                    <a:pt x="166823" y="1117113"/>
                    <a:pt x="181718" y="1117113"/>
                  </a:cubicBezTo>
                  <a:close/>
                  <a:moveTo>
                    <a:pt x="786447" y="1114134"/>
                  </a:moveTo>
                  <a:cubicBezTo>
                    <a:pt x="807300" y="1114134"/>
                    <a:pt x="823685" y="1130517"/>
                    <a:pt x="823685" y="1151370"/>
                  </a:cubicBezTo>
                  <a:cubicBezTo>
                    <a:pt x="823685" y="1172223"/>
                    <a:pt x="807300" y="1188608"/>
                    <a:pt x="786447" y="1188608"/>
                  </a:cubicBezTo>
                  <a:cubicBezTo>
                    <a:pt x="765594" y="1188608"/>
                    <a:pt x="749211" y="1172223"/>
                    <a:pt x="749211" y="1151370"/>
                  </a:cubicBezTo>
                  <a:cubicBezTo>
                    <a:pt x="749211" y="1130517"/>
                    <a:pt x="765594" y="1114134"/>
                    <a:pt x="786447" y="1114134"/>
                  </a:cubicBezTo>
                  <a:close/>
                  <a:moveTo>
                    <a:pt x="485572" y="1100729"/>
                  </a:moveTo>
                  <a:cubicBezTo>
                    <a:pt x="507914" y="1100729"/>
                    <a:pt x="524299" y="1118602"/>
                    <a:pt x="524299" y="1139455"/>
                  </a:cubicBezTo>
                  <a:cubicBezTo>
                    <a:pt x="524299" y="1161797"/>
                    <a:pt x="506425" y="1178182"/>
                    <a:pt x="485572" y="1178182"/>
                  </a:cubicBezTo>
                  <a:cubicBezTo>
                    <a:pt x="464719" y="1178182"/>
                    <a:pt x="446846" y="1161797"/>
                    <a:pt x="446846" y="1139455"/>
                  </a:cubicBezTo>
                  <a:cubicBezTo>
                    <a:pt x="446846" y="1117112"/>
                    <a:pt x="464719" y="1100729"/>
                    <a:pt x="485572" y="1100729"/>
                  </a:cubicBezTo>
                  <a:close/>
                  <a:moveTo>
                    <a:pt x="1038169" y="1085834"/>
                  </a:moveTo>
                  <a:cubicBezTo>
                    <a:pt x="1047106" y="1085834"/>
                    <a:pt x="1054554" y="1093280"/>
                    <a:pt x="1054554" y="1102217"/>
                  </a:cubicBezTo>
                  <a:cubicBezTo>
                    <a:pt x="1054554" y="1111154"/>
                    <a:pt x="1047106" y="1118602"/>
                    <a:pt x="1038169" y="1118602"/>
                  </a:cubicBezTo>
                  <a:cubicBezTo>
                    <a:pt x="1029232" y="1118602"/>
                    <a:pt x="1021785" y="1111154"/>
                    <a:pt x="1021785" y="1102217"/>
                  </a:cubicBezTo>
                  <a:cubicBezTo>
                    <a:pt x="1021785" y="1093280"/>
                    <a:pt x="1029232" y="1085834"/>
                    <a:pt x="1038169" y="1085834"/>
                  </a:cubicBezTo>
                  <a:close/>
                  <a:moveTo>
                    <a:pt x="445355" y="1060512"/>
                  </a:moveTo>
                  <a:cubicBezTo>
                    <a:pt x="457271" y="1060512"/>
                    <a:pt x="467698" y="1070937"/>
                    <a:pt x="467698" y="1082853"/>
                  </a:cubicBezTo>
                  <a:cubicBezTo>
                    <a:pt x="467698" y="1094769"/>
                    <a:pt x="457271" y="1105196"/>
                    <a:pt x="445355" y="1105196"/>
                  </a:cubicBezTo>
                  <a:cubicBezTo>
                    <a:pt x="433439" y="1105196"/>
                    <a:pt x="423013" y="1094769"/>
                    <a:pt x="423013" y="1082853"/>
                  </a:cubicBezTo>
                  <a:cubicBezTo>
                    <a:pt x="423013" y="1070937"/>
                    <a:pt x="433439" y="1060512"/>
                    <a:pt x="445355" y="1060512"/>
                  </a:cubicBezTo>
                  <a:close/>
                  <a:moveTo>
                    <a:pt x="278535" y="1009870"/>
                  </a:moveTo>
                  <a:cubicBezTo>
                    <a:pt x="283002" y="1009870"/>
                    <a:pt x="287472" y="1014337"/>
                    <a:pt x="287472" y="1018807"/>
                  </a:cubicBezTo>
                  <a:cubicBezTo>
                    <a:pt x="287472" y="1023274"/>
                    <a:pt x="283002" y="1027744"/>
                    <a:pt x="278535" y="1027744"/>
                  </a:cubicBezTo>
                  <a:cubicBezTo>
                    <a:pt x="274065" y="1027744"/>
                    <a:pt x="269598" y="1023274"/>
                    <a:pt x="269598" y="1018807"/>
                  </a:cubicBezTo>
                  <a:cubicBezTo>
                    <a:pt x="269598" y="1014337"/>
                    <a:pt x="274065" y="1009870"/>
                    <a:pt x="278535" y="1009870"/>
                  </a:cubicBezTo>
                  <a:close/>
                  <a:moveTo>
                    <a:pt x="241297" y="994975"/>
                  </a:moveTo>
                  <a:cubicBezTo>
                    <a:pt x="255281" y="994975"/>
                    <a:pt x="266619" y="1006310"/>
                    <a:pt x="266619" y="1020295"/>
                  </a:cubicBezTo>
                  <a:cubicBezTo>
                    <a:pt x="266619" y="1034280"/>
                    <a:pt x="255281" y="1045617"/>
                    <a:pt x="241297" y="1045617"/>
                  </a:cubicBezTo>
                  <a:cubicBezTo>
                    <a:pt x="227312" y="1045617"/>
                    <a:pt x="215976" y="1034280"/>
                    <a:pt x="215976" y="1020295"/>
                  </a:cubicBezTo>
                  <a:cubicBezTo>
                    <a:pt x="215976" y="1006310"/>
                    <a:pt x="227312" y="994975"/>
                    <a:pt x="241297" y="994975"/>
                  </a:cubicBezTo>
                  <a:close/>
                  <a:moveTo>
                    <a:pt x="719420" y="929438"/>
                  </a:moveTo>
                  <a:cubicBezTo>
                    <a:pt x="731336" y="929438"/>
                    <a:pt x="741763" y="936884"/>
                    <a:pt x="743252" y="948800"/>
                  </a:cubicBezTo>
                  <a:cubicBezTo>
                    <a:pt x="746231" y="947311"/>
                    <a:pt x="750700" y="947311"/>
                    <a:pt x="753679" y="947311"/>
                  </a:cubicBezTo>
                  <a:cubicBezTo>
                    <a:pt x="776021" y="947311"/>
                    <a:pt x="795385" y="966674"/>
                    <a:pt x="795385" y="989017"/>
                  </a:cubicBezTo>
                  <a:cubicBezTo>
                    <a:pt x="795385" y="1011358"/>
                    <a:pt x="777511" y="1030722"/>
                    <a:pt x="753679" y="1030722"/>
                  </a:cubicBezTo>
                  <a:cubicBezTo>
                    <a:pt x="749210" y="1030722"/>
                    <a:pt x="744742" y="1029232"/>
                    <a:pt x="740273" y="1027743"/>
                  </a:cubicBezTo>
                  <a:cubicBezTo>
                    <a:pt x="735805" y="1050085"/>
                    <a:pt x="716441" y="1066470"/>
                    <a:pt x="692609" y="1066470"/>
                  </a:cubicBezTo>
                  <a:cubicBezTo>
                    <a:pt x="691121" y="1066470"/>
                    <a:pt x="688142" y="1066470"/>
                    <a:pt x="686652" y="1066470"/>
                  </a:cubicBezTo>
                  <a:cubicBezTo>
                    <a:pt x="688142" y="1070937"/>
                    <a:pt x="688142" y="1073916"/>
                    <a:pt x="688142" y="1078386"/>
                  </a:cubicBezTo>
                  <a:cubicBezTo>
                    <a:pt x="688142" y="1082853"/>
                    <a:pt x="688142" y="1087323"/>
                    <a:pt x="686652" y="1091790"/>
                  </a:cubicBezTo>
                  <a:cubicBezTo>
                    <a:pt x="694100" y="1100727"/>
                    <a:pt x="698567" y="1112643"/>
                    <a:pt x="698567" y="1124559"/>
                  </a:cubicBezTo>
                  <a:cubicBezTo>
                    <a:pt x="698567" y="1148390"/>
                    <a:pt x="683673" y="1167754"/>
                    <a:pt x="662820" y="1175201"/>
                  </a:cubicBezTo>
                  <a:cubicBezTo>
                    <a:pt x="665799" y="1178180"/>
                    <a:pt x="667289" y="1182649"/>
                    <a:pt x="667289" y="1188607"/>
                  </a:cubicBezTo>
                  <a:cubicBezTo>
                    <a:pt x="667289" y="1202012"/>
                    <a:pt x="656862" y="1212439"/>
                    <a:pt x="643457" y="1212439"/>
                  </a:cubicBezTo>
                  <a:cubicBezTo>
                    <a:pt x="630051" y="1212439"/>
                    <a:pt x="619626" y="1202012"/>
                    <a:pt x="619626" y="1188607"/>
                  </a:cubicBezTo>
                  <a:cubicBezTo>
                    <a:pt x="619626" y="1182649"/>
                    <a:pt x="621114" y="1178180"/>
                    <a:pt x="622605" y="1175201"/>
                  </a:cubicBezTo>
                  <a:cubicBezTo>
                    <a:pt x="606219" y="1169243"/>
                    <a:pt x="594304" y="1155839"/>
                    <a:pt x="589836" y="1137965"/>
                  </a:cubicBezTo>
                  <a:cubicBezTo>
                    <a:pt x="577920" y="1133496"/>
                    <a:pt x="568983" y="1123070"/>
                    <a:pt x="566004" y="1111154"/>
                  </a:cubicBezTo>
                  <a:cubicBezTo>
                    <a:pt x="563025" y="1114133"/>
                    <a:pt x="558556" y="1115622"/>
                    <a:pt x="554088" y="1115622"/>
                  </a:cubicBezTo>
                  <a:cubicBezTo>
                    <a:pt x="543661" y="1115622"/>
                    <a:pt x="536215" y="1106685"/>
                    <a:pt x="536215" y="1097748"/>
                  </a:cubicBezTo>
                  <a:cubicBezTo>
                    <a:pt x="536215" y="1087323"/>
                    <a:pt x="545151" y="1079874"/>
                    <a:pt x="554088" y="1079874"/>
                  </a:cubicBezTo>
                  <a:cubicBezTo>
                    <a:pt x="557067" y="1079874"/>
                    <a:pt x="560046" y="1081365"/>
                    <a:pt x="563025" y="1082853"/>
                  </a:cubicBezTo>
                  <a:cubicBezTo>
                    <a:pt x="563025" y="1081365"/>
                    <a:pt x="563025" y="1079874"/>
                    <a:pt x="563025" y="1076895"/>
                  </a:cubicBezTo>
                  <a:cubicBezTo>
                    <a:pt x="563025" y="1057533"/>
                    <a:pt x="571962" y="1041148"/>
                    <a:pt x="586857" y="1029232"/>
                  </a:cubicBezTo>
                  <a:cubicBezTo>
                    <a:pt x="579409" y="1020295"/>
                    <a:pt x="574941" y="1009870"/>
                    <a:pt x="574941" y="997954"/>
                  </a:cubicBezTo>
                  <a:cubicBezTo>
                    <a:pt x="574941" y="971143"/>
                    <a:pt x="597283" y="948800"/>
                    <a:pt x="624093" y="948800"/>
                  </a:cubicBezTo>
                  <a:cubicBezTo>
                    <a:pt x="643457" y="948800"/>
                    <a:pt x="658352" y="960716"/>
                    <a:pt x="667289" y="975611"/>
                  </a:cubicBezTo>
                  <a:cubicBezTo>
                    <a:pt x="674736" y="972632"/>
                    <a:pt x="682184" y="969653"/>
                    <a:pt x="691121" y="969653"/>
                  </a:cubicBezTo>
                  <a:cubicBezTo>
                    <a:pt x="694100" y="969653"/>
                    <a:pt x="697079" y="971143"/>
                    <a:pt x="700058" y="971143"/>
                  </a:cubicBezTo>
                  <a:cubicBezTo>
                    <a:pt x="697079" y="966674"/>
                    <a:pt x="694100" y="960716"/>
                    <a:pt x="694100" y="954758"/>
                  </a:cubicBezTo>
                  <a:cubicBezTo>
                    <a:pt x="694100" y="939863"/>
                    <a:pt x="706016" y="929438"/>
                    <a:pt x="719420" y="929438"/>
                  </a:cubicBezTo>
                  <a:close/>
                  <a:moveTo>
                    <a:pt x="458761" y="926459"/>
                  </a:moveTo>
                  <a:cubicBezTo>
                    <a:pt x="467698" y="926459"/>
                    <a:pt x="473656" y="929438"/>
                    <a:pt x="479613" y="935395"/>
                  </a:cubicBezTo>
                  <a:cubicBezTo>
                    <a:pt x="479613" y="935395"/>
                    <a:pt x="481104" y="935395"/>
                    <a:pt x="481104" y="935395"/>
                  </a:cubicBezTo>
                  <a:cubicBezTo>
                    <a:pt x="497487" y="935395"/>
                    <a:pt x="512382" y="948800"/>
                    <a:pt x="512382" y="966674"/>
                  </a:cubicBezTo>
                  <a:cubicBezTo>
                    <a:pt x="512382" y="971143"/>
                    <a:pt x="512382" y="974122"/>
                    <a:pt x="510893" y="977101"/>
                  </a:cubicBezTo>
                  <a:cubicBezTo>
                    <a:pt x="536214" y="977101"/>
                    <a:pt x="557066" y="997954"/>
                    <a:pt x="555578" y="1021785"/>
                  </a:cubicBezTo>
                  <a:cubicBezTo>
                    <a:pt x="555578" y="1045617"/>
                    <a:pt x="536214" y="1066470"/>
                    <a:pt x="510893" y="1066470"/>
                  </a:cubicBezTo>
                  <a:cubicBezTo>
                    <a:pt x="487062" y="1066470"/>
                    <a:pt x="466209" y="1047106"/>
                    <a:pt x="466209" y="1021785"/>
                  </a:cubicBezTo>
                  <a:cubicBezTo>
                    <a:pt x="466209" y="1012848"/>
                    <a:pt x="469188" y="1005400"/>
                    <a:pt x="473656" y="997954"/>
                  </a:cubicBezTo>
                  <a:cubicBezTo>
                    <a:pt x="466209" y="994975"/>
                    <a:pt x="458761" y="990505"/>
                    <a:pt x="454293" y="983059"/>
                  </a:cubicBezTo>
                  <a:cubicBezTo>
                    <a:pt x="440887" y="980080"/>
                    <a:pt x="430461" y="968164"/>
                    <a:pt x="430461" y="954758"/>
                  </a:cubicBezTo>
                  <a:cubicBezTo>
                    <a:pt x="430461" y="939863"/>
                    <a:pt x="442377" y="926459"/>
                    <a:pt x="458761" y="926459"/>
                  </a:cubicBezTo>
                  <a:close/>
                  <a:moveTo>
                    <a:pt x="591326" y="911564"/>
                  </a:moveTo>
                  <a:cubicBezTo>
                    <a:pt x="601751" y="911564"/>
                    <a:pt x="609200" y="919010"/>
                    <a:pt x="609200" y="929437"/>
                  </a:cubicBezTo>
                  <a:cubicBezTo>
                    <a:pt x="609200" y="939863"/>
                    <a:pt x="601751" y="947311"/>
                    <a:pt x="591326" y="947311"/>
                  </a:cubicBezTo>
                  <a:cubicBezTo>
                    <a:pt x="580899" y="947311"/>
                    <a:pt x="573452" y="939863"/>
                    <a:pt x="573452" y="929437"/>
                  </a:cubicBezTo>
                  <a:cubicBezTo>
                    <a:pt x="573452" y="919010"/>
                    <a:pt x="580899" y="911564"/>
                    <a:pt x="591326" y="911564"/>
                  </a:cubicBezTo>
                  <a:close/>
                  <a:moveTo>
                    <a:pt x="924968" y="886244"/>
                  </a:moveTo>
                  <a:cubicBezTo>
                    <a:pt x="934017" y="886244"/>
                    <a:pt x="941353" y="893579"/>
                    <a:pt x="941353" y="902627"/>
                  </a:cubicBezTo>
                  <a:cubicBezTo>
                    <a:pt x="941353" y="911676"/>
                    <a:pt x="934017" y="919012"/>
                    <a:pt x="924968" y="919012"/>
                  </a:cubicBezTo>
                  <a:cubicBezTo>
                    <a:pt x="915920" y="919012"/>
                    <a:pt x="908584" y="911676"/>
                    <a:pt x="908584" y="902627"/>
                  </a:cubicBezTo>
                  <a:cubicBezTo>
                    <a:pt x="908584" y="893579"/>
                    <a:pt x="915920" y="886244"/>
                    <a:pt x="924968" y="886244"/>
                  </a:cubicBezTo>
                  <a:close/>
                  <a:moveTo>
                    <a:pt x="232360" y="875817"/>
                  </a:moveTo>
                  <a:cubicBezTo>
                    <a:pt x="245522" y="875817"/>
                    <a:pt x="256192" y="886486"/>
                    <a:pt x="256192" y="899648"/>
                  </a:cubicBezTo>
                  <a:cubicBezTo>
                    <a:pt x="256192" y="912810"/>
                    <a:pt x="245522" y="923480"/>
                    <a:pt x="232360" y="923480"/>
                  </a:cubicBezTo>
                  <a:cubicBezTo>
                    <a:pt x="219198" y="923480"/>
                    <a:pt x="208528" y="912810"/>
                    <a:pt x="208528" y="899648"/>
                  </a:cubicBezTo>
                  <a:cubicBezTo>
                    <a:pt x="208528" y="886486"/>
                    <a:pt x="219198" y="875817"/>
                    <a:pt x="232360" y="875817"/>
                  </a:cubicBezTo>
                  <a:close/>
                  <a:moveTo>
                    <a:pt x="22342" y="859433"/>
                  </a:moveTo>
                  <a:cubicBezTo>
                    <a:pt x="34258" y="859433"/>
                    <a:pt x="44685" y="869858"/>
                    <a:pt x="44685" y="881774"/>
                  </a:cubicBezTo>
                  <a:cubicBezTo>
                    <a:pt x="44685" y="893690"/>
                    <a:pt x="34258" y="904117"/>
                    <a:pt x="22342" y="904117"/>
                  </a:cubicBezTo>
                  <a:cubicBezTo>
                    <a:pt x="10426" y="904117"/>
                    <a:pt x="0" y="893690"/>
                    <a:pt x="0" y="881774"/>
                  </a:cubicBezTo>
                  <a:cubicBezTo>
                    <a:pt x="0" y="869858"/>
                    <a:pt x="10426" y="859433"/>
                    <a:pt x="22342" y="859433"/>
                  </a:cubicBezTo>
                  <a:close/>
                  <a:moveTo>
                    <a:pt x="817726" y="846027"/>
                  </a:moveTo>
                  <a:cubicBezTo>
                    <a:pt x="832621" y="846027"/>
                    <a:pt x="846027" y="859431"/>
                    <a:pt x="844537" y="874326"/>
                  </a:cubicBezTo>
                  <a:cubicBezTo>
                    <a:pt x="844537" y="878795"/>
                    <a:pt x="843048" y="883263"/>
                    <a:pt x="841558" y="887732"/>
                  </a:cubicBezTo>
                  <a:cubicBezTo>
                    <a:pt x="851985" y="889221"/>
                    <a:pt x="859432" y="896669"/>
                    <a:pt x="863901" y="907095"/>
                  </a:cubicBezTo>
                  <a:cubicBezTo>
                    <a:pt x="866880" y="904116"/>
                    <a:pt x="869859" y="902627"/>
                    <a:pt x="874327" y="902627"/>
                  </a:cubicBezTo>
                  <a:cubicBezTo>
                    <a:pt x="883263" y="902627"/>
                    <a:pt x="890712" y="910073"/>
                    <a:pt x="890712" y="919010"/>
                  </a:cubicBezTo>
                  <a:cubicBezTo>
                    <a:pt x="890712" y="927947"/>
                    <a:pt x="883263" y="935395"/>
                    <a:pt x="874327" y="935395"/>
                  </a:cubicBezTo>
                  <a:cubicBezTo>
                    <a:pt x="871348" y="935395"/>
                    <a:pt x="866880" y="933905"/>
                    <a:pt x="863901" y="930926"/>
                  </a:cubicBezTo>
                  <a:cubicBezTo>
                    <a:pt x="862411" y="935395"/>
                    <a:pt x="860922" y="938374"/>
                    <a:pt x="857943" y="941353"/>
                  </a:cubicBezTo>
                  <a:cubicBezTo>
                    <a:pt x="857943" y="944332"/>
                    <a:pt x="857943" y="945821"/>
                    <a:pt x="857943" y="947311"/>
                  </a:cubicBezTo>
                  <a:cubicBezTo>
                    <a:pt x="857943" y="966674"/>
                    <a:pt x="843048" y="981569"/>
                    <a:pt x="823684" y="981569"/>
                  </a:cubicBezTo>
                  <a:cubicBezTo>
                    <a:pt x="804321" y="981569"/>
                    <a:pt x="789427" y="966674"/>
                    <a:pt x="789427" y="947311"/>
                  </a:cubicBezTo>
                  <a:cubicBezTo>
                    <a:pt x="789427" y="936884"/>
                    <a:pt x="793894" y="927947"/>
                    <a:pt x="801342" y="921989"/>
                  </a:cubicBezTo>
                  <a:cubicBezTo>
                    <a:pt x="801342" y="921989"/>
                    <a:pt x="801342" y="921989"/>
                    <a:pt x="801342" y="920501"/>
                  </a:cubicBezTo>
                  <a:cubicBezTo>
                    <a:pt x="801342" y="913052"/>
                    <a:pt x="802831" y="907095"/>
                    <a:pt x="807300" y="901137"/>
                  </a:cubicBezTo>
                  <a:cubicBezTo>
                    <a:pt x="796873" y="896669"/>
                    <a:pt x="789427" y="886242"/>
                    <a:pt x="789427" y="874326"/>
                  </a:cubicBezTo>
                  <a:cubicBezTo>
                    <a:pt x="789427" y="859431"/>
                    <a:pt x="801342" y="846027"/>
                    <a:pt x="817726" y="846027"/>
                  </a:cubicBezTo>
                  <a:close/>
                  <a:moveTo>
                    <a:pt x="658352" y="843048"/>
                  </a:moveTo>
                  <a:cubicBezTo>
                    <a:pt x="673247" y="843048"/>
                    <a:pt x="686653" y="854963"/>
                    <a:pt x="686653" y="871347"/>
                  </a:cubicBezTo>
                  <a:cubicBezTo>
                    <a:pt x="686653" y="886242"/>
                    <a:pt x="673247" y="899648"/>
                    <a:pt x="658352" y="899648"/>
                  </a:cubicBezTo>
                  <a:cubicBezTo>
                    <a:pt x="643457" y="899648"/>
                    <a:pt x="630052" y="887732"/>
                    <a:pt x="630052" y="871347"/>
                  </a:cubicBezTo>
                  <a:cubicBezTo>
                    <a:pt x="630052" y="854963"/>
                    <a:pt x="643457" y="843048"/>
                    <a:pt x="658352" y="843048"/>
                  </a:cubicBezTo>
                  <a:close/>
                  <a:moveTo>
                    <a:pt x="160865" y="841559"/>
                  </a:moveTo>
                  <a:cubicBezTo>
                    <a:pt x="165335" y="841559"/>
                    <a:pt x="168314" y="844538"/>
                    <a:pt x="168314" y="849005"/>
                  </a:cubicBezTo>
                  <a:cubicBezTo>
                    <a:pt x="168314" y="853475"/>
                    <a:pt x="165335" y="856454"/>
                    <a:pt x="160865" y="856454"/>
                  </a:cubicBezTo>
                  <a:cubicBezTo>
                    <a:pt x="157886" y="856454"/>
                    <a:pt x="153419" y="853475"/>
                    <a:pt x="153419" y="849005"/>
                  </a:cubicBezTo>
                  <a:cubicBezTo>
                    <a:pt x="153419" y="844538"/>
                    <a:pt x="156398" y="841559"/>
                    <a:pt x="160865" y="841559"/>
                  </a:cubicBezTo>
                  <a:close/>
                  <a:moveTo>
                    <a:pt x="658351" y="795384"/>
                  </a:moveTo>
                  <a:cubicBezTo>
                    <a:pt x="668776" y="795384"/>
                    <a:pt x="676225" y="804320"/>
                    <a:pt x="676225" y="813257"/>
                  </a:cubicBezTo>
                  <a:cubicBezTo>
                    <a:pt x="676225" y="823683"/>
                    <a:pt x="668776" y="831131"/>
                    <a:pt x="658351" y="831131"/>
                  </a:cubicBezTo>
                  <a:cubicBezTo>
                    <a:pt x="647924" y="831131"/>
                    <a:pt x="640477" y="822194"/>
                    <a:pt x="640477" y="813257"/>
                  </a:cubicBezTo>
                  <a:cubicBezTo>
                    <a:pt x="640477" y="802830"/>
                    <a:pt x="649414" y="795384"/>
                    <a:pt x="658351" y="795384"/>
                  </a:cubicBezTo>
                  <a:close/>
                  <a:moveTo>
                    <a:pt x="577920" y="758148"/>
                  </a:moveTo>
                  <a:cubicBezTo>
                    <a:pt x="591326" y="758148"/>
                    <a:pt x="603242" y="770063"/>
                    <a:pt x="603242" y="783468"/>
                  </a:cubicBezTo>
                  <a:cubicBezTo>
                    <a:pt x="603242" y="796874"/>
                    <a:pt x="591326" y="808790"/>
                    <a:pt x="577920" y="808790"/>
                  </a:cubicBezTo>
                  <a:cubicBezTo>
                    <a:pt x="564515" y="808790"/>
                    <a:pt x="554088" y="796874"/>
                    <a:pt x="552599" y="783468"/>
                  </a:cubicBezTo>
                  <a:cubicBezTo>
                    <a:pt x="552599" y="770063"/>
                    <a:pt x="564515" y="758148"/>
                    <a:pt x="577920" y="758148"/>
                  </a:cubicBezTo>
                  <a:close/>
                  <a:moveTo>
                    <a:pt x="458762" y="755169"/>
                  </a:moveTo>
                  <a:cubicBezTo>
                    <a:pt x="482619" y="755169"/>
                    <a:pt x="501958" y="774508"/>
                    <a:pt x="501958" y="798363"/>
                  </a:cubicBezTo>
                  <a:cubicBezTo>
                    <a:pt x="501958" y="822220"/>
                    <a:pt x="482619" y="841559"/>
                    <a:pt x="458762" y="841559"/>
                  </a:cubicBezTo>
                  <a:cubicBezTo>
                    <a:pt x="434907" y="841559"/>
                    <a:pt x="415568" y="822220"/>
                    <a:pt x="415568" y="798363"/>
                  </a:cubicBezTo>
                  <a:cubicBezTo>
                    <a:pt x="415568" y="774508"/>
                    <a:pt x="434907" y="755169"/>
                    <a:pt x="458762" y="755169"/>
                  </a:cubicBezTo>
                  <a:close/>
                  <a:moveTo>
                    <a:pt x="309813" y="717931"/>
                  </a:moveTo>
                  <a:cubicBezTo>
                    <a:pt x="317260" y="717931"/>
                    <a:pt x="324708" y="725377"/>
                    <a:pt x="324708" y="732825"/>
                  </a:cubicBezTo>
                  <a:cubicBezTo>
                    <a:pt x="324708" y="740272"/>
                    <a:pt x="318750" y="747720"/>
                    <a:pt x="309813" y="747720"/>
                  </a:cubicBezTo>
                  <a:cubicBezTo>
                    <a:pt x="300876" y="747720"/>
                    <a:pt x="294918" y="740272"/>
                    <a:pt x="294918" y="732825"/>
                  </a:cubicBezTo>
                  <a:cubicBezTo>
                    <a:pt x="294918" y="725377"/>
                    <a:pt x="302365" y="717931"/>
                    <a:pt x="309813" y="717931"/>
                  </a:cubicBezTo>
                  <a:close/>
                  <a:moveTo>
                    <a:pt x="1082853" y="713463"/>
                  </a:moveTo>
                  <a:cubicBezTo>
                    <a:pt x="1087322" y="713463"/>
                    <a:pt x="1091790" y="714952"/>
                    <a:pt x="1094769" y="716442"/>
                  </a:cubicBezTo>
                  <a:cubicBezTo>
                    <a:pt x="1097748" y="714952"/>
                    <a:pt x="1100727" y="713463"/>
                    <a:pt x="1103706" y="713463"/>
                  </a:cubicBezTo>
                  <a:cubicBezTo>
                    <a:pt x="1112642" y="713463"/>
                    <a:pt x="1120091" y="720910"/>
                    <a:pt x="1120091" y="729847"/>
                  </a:cubicBezTo>
                  <a:cubicBezTo>
                    <a:pt x="1120091" y="738784"/>
                    <a:pt x="1114133" y="744742"/>
                    <a:pt x="1105196" y="746232"/>
                  </a:cubicBezTo>
                  <a:cubicBezTo>
                    <a:pt x="1102217" y="755169"/>
                    <a:pt x="1093280" y="761127"/>
                    <a:pt x="1082853" y="761127"/>
                  </a:cubicBezTo>
                  <a:cubicBezTo>
                    <a:pt x="1067958" y="761127"/>
                    <a:pt x="1057532" y="749211"/>
                    <a:pt x="1057532" y="735805"/>
                  </a:cubicBezTo>
                  <a:cubicBezTo>
                    <a:pt x="1057532" y="720910"/>
                    <a:pt x="1069448" y="710484"/>
                    <a:pt x="1082853" y="713463"/>
                  </a:cubicBezTo>
                  <a:close/>
                  <a:moveTo>
                    <a:pt x="725379" y="677716"/>
                  </a:moveTo>
                  <a:cubicBezTo>
                    <a:pt x="741763" y="677716"/>
                    <a:pt x="753679" y="691120"/>
                    <a:pt x="755169" y="706015"/>
                  </a:cubicBezTo>
                  <a:cubicBezTo>
                    <a:pt x="758148" y="704526"/>
                    <a:pt x="759637" y="704526"/>
                    <a:pt x="761127" y="704526"/>
                  </a:cubicBezTo>
                  <a:cubicBezTo>
                    <a:pt x="768574" y="704526"/>
                    <a:pt x="776022" y="711973"/>
                    <a:pt x="776022" y="719421"/>
                  </a:cubicBezTo>
                  <a:cubicBezTo>
                    <a:pt x="776022" y="726868"/>
                    <a:pt x="770064" y="734316"/>
                    <a:pt x="761127" y="734316"/>
                  </a:cubicBezTo>
                  <a:cubicBezTo>
                    <a:pt x="755169" y="734316"/>
                    <a:pt x="750700" y="731337"/>
                    <a:pt x="746232" y="732826"/>
                  </a:cubicBezTo>
                  <a:cubicBezTo>
                    <a:pt x="746232" y="732826"/>
                    <a:pt x="744742" y="734316"/>
                    <a:pt x="744742" y="734316"/>
                  </a:cubicBezTo>
                  <a:cubicBezTo>
                    <a:pt x="747721" y="738784"/>
                    <a:pt x="749211" y="744742"/>
                    <a:pt x="749211" y="750700"/>
                  </a:cubicBezTo>
                  <a:cubicBezTo>
                    <a:pt x="749211" y="758148"/>
                    <a:pt x="746232" y="765594"/>
                    <a:pt x="741763" y="771552"/>
                  </a:cubicBezTo>
                  <a:cubicBezTo>
                    <a:pt x="750700" y="773043"/>
                    <a:pt x="758148" y="780489"/>
                    <a:pt x="758148" y="789426"/>
                  </a:cubicBezTo>
                  <a:cubicBezTo>
                    <a:pt x="758148" y="790916"/>
                    <a:pt x="758148" y="790916"/>
                    <a:pt x="758148" y="792405"/>
                  </a:cubicBezTo>
                  <a:cubicBezTo>
                    <a:pt x="759637" y="790916"/>
                    <a:pt x="761127" y="790916"/>
                    <a:pt x="762616" y="790916"/>
                  </a:cubicBezTo>
                  <a:cubicBezTo>
                    <a:pt x="773043" y="790916"/>
                    <a:pt x="781980" y="799853"/>
                    <a:pt x="781980" y="810279"/>
                  </a:cubicBezTo>
                  <a:cubicBezTo>
                    <a:pt x="781980" y="819216"/>
                    <a:pt x="774531" y="828153"/>
                    <a:pt x="764106" y="828153"/>
                  </a:cubicBezTo>
                  <a:cubicBezTo>
                    <a:pt x="765595" y="829643"/>
                    <a:pt x="765595" y="831132"/>
                    <a:pt x="765595" y="832622"/>
                  </a:cubicBezTo>
                  <a:cubicBezTo>
                    <a:pt x="765595" y="838580"/>
                    <a:pt x="759637" y="844538"/>
                    <a:pt x="753679" y="844538"/>
                  </a:cubicBezTo>
                  <a:cubicBezTo>
                    <a:pt x="747721" y="844538"/>
                    <a:pt x="741763" y="838580"/>
                    <a:pt x="741763" y="832622"/>
                  </a:cubicBezTo>
                  <a:cubicBezTo>
                    <a:pt x="741763" y="828153"/>
                    <a:pt x="744742" y="823685"/>
                    <a:pt x="749211" y="822195"/>
                  </a:cubicBezTo>
                  <a:cubicBezTo>
                    <a:pt x="746232" y="817727"/>
                    <a:pt x="744742" y="813258"/>
                    <a:pt x="744742" y="808790"/>
                  </a:cubicBezTo>
                  <a:cubicBezTo>
                    <a:pt x="744742" y="807300"/>
                    <a:pt x="744742" y="807300"/>
                    <a:pt x="744742" y="805811"/>
                  </a:cubicBezTo>
                  <a:cubicBezTo>
                    <a:pt x="743253" y="807300"/>
                    <a:pt x="741763" y="807300"/>
                    <a:pt x="740274" y="807300"/>
                  </a:cubicBezTo>
                  <a:cubicBezTo>
                    <a:pt x="729847" y="807300"/>
                    <a:pt x="720910" y="798363"/>
                    <a:pt x="720910" y="787937"/>
                  </a:cubicBezTo>
                  <a:cubicBezTo>
                    <a:pt x="720910" y="786447"/>
                    <a:pt x="722400" y="784958"/>
                    <a:pt x="722400" y="783468"/>
                  </a:cubicBezTo>
                  <a:cubicBezTo>
                    <a:pt x="720910" y="784958"/>
                    <a:pt x="717931" y="784958"/>
                    <a:pt x="714952" y="784958"/>
                  </a:cubicBezTo>
                  <a:cubicBezTo>
                    <a:pt x="697078" y="784958"/>
                    <a:pt x="682184" y="773043"/>
                    <a:pt x="679205" y="755169"/>
                  </a:cubicBezTo>
                  <a:cubicBezTo>
                    <a:pt x="674737" y="767085"/>
                    <a:pt x="664310" y="777510"/>
                    <a:pt x="649415" y="777510"/>
                  </a:cubicBezTo>
                  <a:cubicBezTo>
                    <a:pt x="631541" y="777510"/>
                    <a:pt x="618137" y="764106"/>
                    <a:pt x="618137" y="746232"/>
                  </a:cubicBezTo>
                  <a:cubicBezTo>
                    <a:pt x="618137" y="728358"/>
                    <a:pt x="633031" y="714952"/>
                    <a:pt x="649415" y="714952"/>
                  </a:cubicBezTo>
                  <a:cubicBezTo>
                    <a:pt x="664310" y="714952"/>
                    <a:pt x="676226" y="725379"/>
                    <a:pt x="679205" y="738784"/>
                  </a:cubicBezTo>
                  <a:cubicBezTo>
                    <a:pt x="682184" y="728358"/>
                    <a:pt x="688141" y="719421"/>
                    <a:pt x="697078" y="714952"/>
                  </a:cubicBezTo>
                  <a:cubicBezTo>
                    <a:pt x="695590" y="711973"/>
                    <a:pt x="695590" y="710484"/>
                    <a:pt x="695590" y="707505"/>
                  </a:cubicBezTo>
                  <a:cubicBezTo>
                    <a:pt x="695590" y="691120"/>
                    <a:pt x="708994" y="677716"/>
                    <a:pt x="725379" y="677716"/>
                  </a:cubicBezTo>
                  <a:close/>
                  <a:moveTo>
                    <a:pt x="1084343" y="673247"/>
                  </a:moveTo>
                  <a:cubicBezTo>
                    <a:pt x="1094768" y="673247"/>
                    <a:pt x="1102217" y="682183"/>
                    <a:pt x="1102217" y="691120"/>
                  </a:cubicBezTo>
                  <a:cubicBezTo>
                    <a:pt x="1102217" y="701546"/>
                    <a:pt x="1094768" y="708994"/>
                    <a:pt x="1084343" y="708994"/>
                  </a:cubicBezTo>
                  <a:cubicBezTo>
                    <a:pt x="1073916" y="708994"/>
                    <a:pt x="1066469" y="700057"/>
                    <a:pt x="1066469" y="691120"/>
                  </a:cubicBezTo>
                  <a:cubicBezTo>
                    <a:pt x="1066469" y="680693"/>
                    <a:pt x="1075406" y="673247"/>
                    <a:pt x="1084343" y="673247"/>
                  </a:cubicBezTo>
                  <a:close/>
                  <a:moveTo>
                    <a:pt x="999443" y="655373"/>
                  </a:moveTo>
                  <a:cubicBezTo>
                    <a:pt x="1008380" y="655373"/>
                    <a:pt x="1014338" y="661330"/>
                    <a:pt x="1014338" y="670267"/>
                  </a:cubicBezTo>
                  <a:cubicBezTo>
                    <a:pt x="1014338" y="679204"/>
                    <a:pt x="1008380" y="685162"/>
                    <a:pt x="999443" y="685162"/>
                  </a:cubicBezTo>
                  <a:cubicBezTo>
                    <a:pt x="990506" y="685162"/>
                    <a:pt x="984548" y="679204"/>
                    <a:pt x="984548" y="670267"/>
                  </a:cubicBezTo>
                  <a:cubicBezTo>
                    <a:pt x="984548" y="661330"/>
                    <a:pt x="990506" y="655373"/>
                    <a:pt x="999443" y="655373"/>
                  </a:cubicBezTo>
                  <a:close/>
                  <a:moveTo>
                    <a:pt x="500466" y="653884"/>
                  </a:moveTo>
                  <a:cubicBezTo>
                    <a:pt x="510891" y="653884"/>
                    <a:pt x="518340" y="661330"/>
                    <a:pt x="518340" y="671757"/>
                  </a:cubicBezTo>
                  <a:cubicBezTo>
                    <a:pt x="518340" y="682183"/>
                    <a:pt x="510891" y="689631"/>
                    <a:pt x="500466" y="689631"/>
                  </a:cubicBezTo>
                  <a:cubicBezTo>
                    <a:pt x="490039" y="689631"/>
                    <a:pt x="482592" y="682183"/>
                    <a:pt x="482592" y="671757"/>
                  </a:cubicBezTo>
                  <a:cubicBezTo>
                    <a:pt x="482592" y="661330"/>
                    <a:pt x="490039" y="653884"/>
                    <a:pt x="500466" y="653884"/>
                  </a:cubicBezTo>
                  <a:close/>
                  <a:moveTo>
                    <a:pt x="652394" y="641969"/>
                  </a:moveTo>
                  <a:cubicBezTo>
                    <a:pt x="662819" y="641969"/>
                    <a:pt x="670268" y="649415"/>
                    <a:pt x="670268" y="659842"/>
                  </a:cubicBezTo>
                  <a:cubicBezTo>
                    <a:pt x="670268" y="670268"/>
                    <a:pt x="662819" y="677716"/>
                    <a:pt x="652394" y="677716"/>
                  </a:cubicBezTo>
                  <a:cubicBezTo>
                    <a:pt x="641967" y="677716"/>
                    <a:pt x="634520" y="670268"/>
                    <a:pt x="634520" y="659842"/>
                  </a:cubicBezTo>
                  <a:cubicBezTo>
                    <a:pt x="634520" y="650905"/>
                    <a:pt x="643457" y="641969"/>
                    <a:pt x="652394" y="641969"/>
                  </a:cubicBezTo>
                  <a:close/>
                  <a:moveTo>
                    <a:pt x="1035191" y="631541"/>
                  </a:moveTo>
                  <a:cubicBezTo>
                    <a:pt x="1045616" y="631541"/>
                    <a:pt x="1053064" y="638987"/>
                    <a:pt x="1053064" y="649414"/>
                  </a:cubicBezTo>
                  <a:cubicBezTo>
                    <a:pt x="1053064" y="659840"/>
                    <a:pt x="1045616" y="667288"/>
                    <a:pt x="1035191" y="667288"/>
                  </a:cubicBezTo>
                  <a:cubicBezTo>
                    <a:pt x="1024764" y="667288"/>
                    <a:pt x="1015827" y="658351"/>
                    <a:pt x="1017317" y="649414"/>
                  </a:cubicBezTo>
                  <a:cubicBezTo>
                    <a:pt x="1017317" y="638987"/>
                    <a:pt x="1024764" y="631541"/>
                    <a:pt x="1035191" y="631541"/>
                  </a:cubicBezTo>
                  <a:close/>
                  <a:moveTo>
                    <a:pt x="716442" y="627074"/>
                  </a:moveTo>
                  <a:cubicBezTo>
                    <a:pt x="723889" y="627074"/>
                    <a:pt x="731337" y="633031"/>
                    <a:pt x="731337" y="641968"/>
                  </a:cubicBezTo>
                  <a:cubicBezTo>
                    <a:pt x="731337" y="649415"/>
                    <a:pt x="725379" y="656863"/>
                    <a:pt x="716442" y="656863"/>
                  </a:cubicBezTo>
                  <a:cubicBezTo>
                    <a:pt x="708994" y="656863"/>
                    <a:pt x="701547" y="649415"/>
                    <a:pt x="701547" y="641968"/>
                  </a:cubicBezTo>
                  <a:cubicBezTo>
                    <a:pt x="701547" y="634520"/>
                    <a:pt x="707505" y="627074"/>
                    <a:pt x="716442" y="627074"/>
                  </a:cubicBezTo>
                  <a:close/>
                  <a:moveTo>
                    <a:pt x="487061" y="607710"/>
                  </a:moveTo>
                  <a:cubicBezTo>
                    <a:pt x="495998" y="607710"/>
                    <a:pt x="503446" y="615156"/>
                    <a:pt x="503446" y="624093"/>
                  </a:cubicBezTo>
                  <a:cubicBezTo>
                    <a:pt x="503446" y="633030"/>
                    <a:pt x="495998" y="640478"/>
                    <a:pt x="487061" y="640478"/>
                  </a:cubicBezTo>
                  <a:cubicBezTo>
                    <a:pt x="478124" y="640478"/>
                    <a:pt x="470677" y="633030"/>
                    <a:pt x="470677" y="624093"/>
                  </a:cubicBezTo>
                  <a:cubicBezTo>
                    <a:pt x="470677" y="615156"/>
                    <a:pt x="478124" y="607710"/>
                    <a:pt x="487061" y="607710"/>
                  </a:cubicBezTo>
                  <a:close/>
                  <a:moveTo>
                    <a:pt x="765595" y="601752"/>
                  </a:moveTo>
                  <a:cubicBezTo>
                    <a:pt x="770062" y="601752"/>
                    <a:pt x="774532" y="606219"/>
                    <a:pt x="774532" y="610689"/>
                  </a:cubicBezTo>
                  <a:cubicBezTo>
                    <a:pt x="774532" y="616647"/>
                    <a:pt x="770062" y="619626"/>
                    <a:pt x="765595" y="619626"/>
                  </a:cubicBezTo>
                  <a:cubicBezTo>
                    <a:pt x="761125" y="619626"/>
                    <a:pt x="756658" y="615156"/>
                    <a:pt x="756658" y="610689"/>
                  </a:cubicBezTo>
                  <a:cubicBezTo>
                    <a:pt x="756658" y="606219"/>
                    <a:pt x="761125" y="601752"/>
                    <a:pt x="765595" y="601752"/>
                  </a:cubicBezTo>
                  <a:close/>
                  <a:moveTo>
                    <a:pt x="394714" y="588347"/>
                  </a:moveTo>
                  <a:cubicBezTo>
                    <a:pt x="421525" y="588347"/>
                    <a:pt x="442378" y="609199"/>
                    <a:pt x="442378" y="636010"/>
                  </a:cubicBezTo>
                  <a:cubicBezTo>
                    <a:pt x="442378" y="662821"/>
                    <a:pt x="421525" y="683674"/>
                    <a:pt x="394714" y="683674"/>
                  </a:cubicBezTo>
                  <a:cubicBezTo>
                    <a:pt x="367903" y="683674"/>
                    <a:pt x="347051" y="662821"/>
                    <a:pt x="347051" y="636010"/>
                  </a:cubicBezTo>
                  <a:cubicBezTo>
                    <a:pt x="347051" y="609199"/>
                    <a:pt x="367903" y="588347"/>
                    <a:pt x="394714" y="588347"/>
                  </a:cubicBezTo>
                  <a:close/>
                  <a:moveTo>
                    <a:pt x="205550" y="586857"/>
                  </a:moveTo>
                  <a:cubicBezTo>
                    <a:pt x="241297" y="586857"/>
                    <a:pt x="271087" y="616646"/>
                    <a:pt x="271087" y="652394"/>
                  </a:cubicBezTo>
                  <a:cubicBezTo>
                    <a:pt x="271087" y="688141"/>
                    <a:pt x="241297" y="717931"/>
                    <a:pt x="205550" y="717931"/>
                  </a:cubicBezTo>
                  <a:cubicBezTo>
                    <a:pt x="168312" y="717931"/>
                    <a:pt x="140012" y="689630"/>
                    <a:pt x="140012" y="652394"/>
                  </a:cubicBezTo>
                  <a:cubicBezTo>
                    <a:pt x="140012" y="616646"/>
                    <a:pt x="169802" y="586857"/>
                    <a:pt x="205550" y="586857"/>
                  </a:cubicBezTo>
                  <a:close/>
                  <a:moveTo>
                    <a:pt x="324708" y="577920"/>
                  </a:moveTo>
                  <a:cubicBezTo>
                    <a:pt x="330666" y="577920"/>
                    <a:pt x="335136" y="582387"/>
                    <a:pt x="335136" y="588345"/>
                  </a:cubicBezTo>
                  <a:cubicBezTo>
                    <a:pt x="335136" y="594303"/>
                    <a:pt x="330666" y="598773"/>
                    <a:pt x="324708" y="598773"/>
                  </a:cubicBezTo>
                  <a:cubicBezTo>
                    <a:pt x="318750" y="598773"/>
                    <a:pt x="314283" y="594303"/>
                    <a:pt x="314283" y="588345"/>
                  </a:cubicBezTo>
                  <a:cubicBezTo>
                    <a:pt x="314283" y="582387"/>
                    <a:pt x="318750" y="577920"/>
                    <a:pt x="324708" y="577920"/>
                  </a:cubicBezTo>
                  <a:close/>
                  <a:moveTo>
                    <a:pt x="668779" y="574940"/>
                  </a:moveTo>
                  <a:cubicBezTo>
                    <a:pt x="674737" y="574940"/>
                    <a:pt x="680695" y="580898"/>
                    <a:pt x="680695" y="586856"/>
                  </a:cubicBezTo>
                  <a:cubicBezTo>
                    <a:pt x="680695" y="592814"/>
                    <a:pt x="676226" y="598772"/>
                    <a:pt x="668779" y="598772"/>
                  </a:cubicBezTo>
                  <a:cubicBezTo>
                    <a:pt x="662821" y="598772"/>
                    <a:pt x="656863" y="594303"/>
                    <a:pt x="656863" y="586856"/>
                  </a:cubicBezTo>
                  <a:cubicBezTo>
                    <a:pt x="656863" y="579408"/>
                    <a:pt x="662821" y="573450"/>
                    <a:pt x="668779" y="574940"/>
                  </a:cubicBezTo>
                  <a:close/>
                  <a:moveTo>
                    <a:pt x="1099238" y="568983"/>
                  </a:moveTo>
                  <a:cubicBezTo>
                    <a:pt x="1105196" y="568983"/>
                    <a:pt x="1109666" y="573450"/>
                    <a:pt x="1109666" y="579408"/>
                  </a:cubicBezTo>
                  <a:cubicBezTo>
                    <a:pt x="1109666" y="583878"/>
                    <a:pt x="1105196" y="588345"/>
                    <a:pt x="1099238" y="589836"/>
                  </a:cubicBezTo>
                  <a:cubicBezTo>
                    <a:pt x="1093280" y="589836"/>
                    <a:pt x="1088813" y="585366"/>
                    <a:pt x="1088813" y="579408"/>
                  </a:cubicBezTo>
                  <a:cubicBezTo>
                    <a:pt x="1088813" y="573450"/>
                    <a:pt x="1093280" y="568983"/>
                    <a:pt x="1099238" y="568983"/>
                  </a:cubicBezTo>
                  <a:close/>
                  <a:moveTo>
                    <a:pt x="981568" y="531747"/>
                  </a:moveTo>
                  <a:cubicBezTo>
                    <a:pt x="991995" y="531747"/>
                    <a:pt x="1000932" y="540683"/>
                    <a:pt x="1000932" y="551109"/>
                  </a:cubicBezTo>
                  <a:cubicBezTo>
                    <a:pt x="1000932" y="561536"/>
                    <a:pt x="991995" y="570473"/>
                    <a:pt x="981568" y="570473"/>
                  </a:cubicBezTo>
                  <a:cubicBezTo>
                    <a:pt x="971142" y="570473"/>
                    <a:pt x="962205" y="561536"/>
                    <a:pt x="962205" y="551109"/>
                  </a:cubicBezTo>
                  <a:cubicBezTo>
                    <a:pt x="962205" y="540683"/>
                    <a:pt x="971142" y="531747"/>
                    <a:pt x="981568" y="531747"/>
                  </a:cubicBezTo>
                  <a:close/>
                  <a:moveTo>
                    <a:pt x="680694" y="497488"/>
                  </a:moveTo>
                  <a:cubicBezTo>
                    <a:pt x="688141" y="497488"/>
                    <a:pt x="695589" y="503445"/>
                    <a:pt x="695589" y="512382"/>
                  </a:cubicBezTo>
                  <a:cubicBezTo>
                    <a:pt x="695589" y="519829"/>
                    <a:pt x="689631" y="527277"/>
                    <a:pt x="680694" y="527277"/>
                  </a:cubicBezTo>
                  <a:cubicBezTo>
                    <a:pt x="673246" y="527277"/>
                    <a:pt x="665799" y="521319"/>
                    <a:pt x="665799" y="512382"/>
                  </a:cubicBezTo>
                  <a:cubicBezTo>
                    <a:pt x="665799" y="504934"/>
                    <a:pt x="671757" y="497488"/>
                    <a:pt x="680694" y="497488"/>
                  </a:cubicBezTo>
                  <a:close/>
                  <a:moveTo>
                    <a:pt x="494509" y="497488"/>
                  </a:moveTo>
                  <a:cubicBezTo>
                    <a:pt x="507914" y="497488"/>
                    <a:pt x="518341" y="507913"/>
                    <a:pt x="518341" y="521319"/>
                  </a:cubicBezTo>
                  <a:cubicBezTo>
                    <a:pt x="518341" y="534724"/>
                    <a:pt x="507914" y="545151"/>
                    <a:pt x="494509" y="545151"/>
                  </a:cubicBezTo>
                  <a:cubicBezTo>
                    <a:pt x="481103" y="545151"/>
                    <a:pt x="470677" y="534724"/>
                    <a:pt x="470677" y="521319"/>
                  </a:cubicBezTo>
                  <a:cubicBezTo>
                    <a:pt x="470677" y="507913"/>
                    <a:pt x="481103" y="497488"/>
                    <a:pt x="494509" y="497488"/>
                  </a:cubicBezTo>
                  <a:close/>
                  <a:moveTo>
                    <a:pt x="1023274" y="495999"/>
                  </a:moveTo>
                  <a:cubicBezTo>
                    <a:pt x="1035190" y="495999"/>
                    <a:pt x="1045617" y="506424"/>
                    <a:pt x="1045617" y="518340"/>
                  </a:cubicBezTo>
                  <a:cubicBezTo>
                    <a:pt x="1045617" y="530256"/>
                    <a:pt x="1035190" y="540683"/>
                    <a:pt x="1023274" y="540683"/>
                  </a:cubicBezTo>
                  <a:cubicBezTo>
                    <a:pt x="1011358" y="540683"/>
                    <a:pt x="1000932" y="530256"/>
                    <a:pt x="1000932" y="518340"/>
                  </a:cubicBezTo>
                  <a:cubicBezTo>
                    <a:pt x="1000932" y="506424"/>
                    <a:pt x="1011358" y="495999"/>
                    <a:pt x="1023274" y="495999"/>
                  </a:cubicBezTo>
                  <a:close/>
                  <a:moveTo>
                    <a:pt x="933907" y="440888"/>
                  </a:moveTo>
                  <a:cubicBezTo>
                    <a:pt x="945823" y="440888"/>
                    <a:pt x="957739" y="445355"/>
                    <a:pt x="965186" y="454292"/>
                  </a:cubicBezTo>
                  <a:cubicBezTo>
                    <a:pt x="981571" y="458761"/>
                    <a:pt x="993487" y="473656"/>
                    <a:pt x="993487" y="491530"/>
                  </a:cubicBezTo>
                  <a:cubicBezTo>
                    <a:pt x="993487" y="513871"/>
                    <a:pt x="975613" y="530256"/>
                    <a:pt x="954760" y="530256"/>
                  </a:cubicBezTo>
                  <a:cubicBezTo>
                    <a:pt x="950291" y="530256"/>
                    <a:pt x="945823" y="528766"/>
                    <a:pt x="941354" y="527277"/>
                  </a:cubicBezTo>
                  <a:cubicBezTo>
                    <a:pt x="938375" y="527277"/>
                    <a:pt x="936886" y="527277"/>
                    <a:pt x="935396" y="527277"/>
                  </a:cubicBezTo>
                  <a:cubicBezTo>
                    <a:pt x="936886" y="528766"/>
                    <a:pt x="936886" y="531745"/>
                    <a:pt x="936886" y="534724"/>
                  </a:cubicBezTo>
                  <a:cubicBezTo>
                    <a:pt x="936886" y="548130"/>
                    <a:pt x="926459" y="558556"/>
                    <a:pt x="913054" y="558556"/>
                  </a:cubicBezTo>
                  <a:cubicBezTo>
                    <a:pt x="899648" y="558556"/>
                    <a:pt x="889223" y="548130"/>
                    <a:pt x="889223" y="534724"/>
                  </a:cubicBezTo>
                  <a:cubicBezTo>
                    <a:pt x="889223" y="525787"/>
                    <a:pt x="895180" y="518340"/>
                    <a:pt x="902627" y="513871"/>
                  </a:cubicBezTo>
                  <a:cubicBezTo>
                    <a:pt x="895180" y="506425"/>
                    <a:pt x="890711" y="495997"/>
                    <a:pt x="890711" y="484082"/>
                  </a:cubicBezTo>
                  <a:cubicBezTo>
                    <a:pt x="890711" y="460250"/>
                    <a:pt x="910075" y="440888"/>
                    <a:pt x="933907" y="440888"/>
                  </a:cubicBezTo>
                  <a:close/>
                  <a:moveTo>
                    <a:pt x="783469" y="437909"/>
                  </a:moveTo>
                  <a:cubicBezTo>
                    <a:pt x="807301" y="437909"/>
                    <a:pt x="826665" y="457271"/>
                    <a:pt x="826665" y="481103"/>
                  </a:cubicBezTo>
                  <a:cubicBezTo>
                    <a:pt x="826665" y="504935"/>
                    <a:pt x="807301" y="524299"/>
                    <a:pt x="783469" y="524299"/>
                  </a:cubicBezTo>
                  <a:cubicBezTo>
                    <a:pt x="781980" y="524299"/>
                    <a:pt x="779001" y="524299"/>
                    <a:pt x="777511" y="524299"/>
                  </a:cubicBezTo>
                  <a:cubicBezTo>
                    <a:pt x="777511" y="525788"/>
                    <a:pt x="779001" y="528767"/>
                    <a:pt x="779001" y="531746"/>
                  </a:cubicBezTo>
                  <a:cubicBezTo>
                    <a:pt x="779001" y="540683"/>
                    <a:pt x="771553" y="548131"/>
                    <a:pt x="762616" y="548131"/>
                  </a:cubicBezTo>
                  <a:cubicBezTo>
                    <a:pt x="753679" y="548131"/>
                    <a:pt x="746232" y="540683"/>
                    <a:pt x="746232" y="531746"/>
                  </a:cubicBezTo>
                  <a:cubicBezTo>
                    <a:pt x="746232" y="524299"/>
                    <a:pt x="750700" y="516851"/>
                    <a:pt x="758148" y="515362"/>
                  </a:cubicBezTo>
                  <a:cubicBezTo>
                    <a:pt x="747721" y="507914"/>
                    <a:pt x="740275" y="495998"/>
                    <a:pt x="740275" y="481103"/>
                  </a:cubicBezTo>
                  <a:cubicBezTo>
                    <a:pt x="740275" y="457271"/>
                    <a:pt x="759637" y="437909"/>
                    <a:pt x="783469" y="437909"/>
                  </a:cubicBezTo>
                  <a:close/>
                  <a:moveTo>
                    <a:pt x="277044" y="434930"/>
                  </a:moveTo>
                  <a:cubicBezTo>
                    <a:pt x="287469" y="434930"/>
                    <a:pt x="294918" y="443866"/>
                    <a:pt x="294918" y="452803"/>
                  </a:cubicBezTo>
                  <a:cubicBezTo>
                    <a:pt x="294918" y="463229"/>
                    <a:pt x="285981" y="470677"/>
                    <a:pt x="277044" y="470677"/>
                  </a:cubicBezTo>
                  <a:cubicBezTo>
                    <a:pt x="268107" y="470677"/>
                    <a:pt x="260659" y="463229"/>
                    <a:pt x="259170" y="452803"/>
                  </a:cubicBezTo>
                  <a:cubicBezTo>
                    <a:pt x="259170" y="442376"/>
                    <a:pt x="268107" y="434930"/>
                    <a:pt x="277044" y="434930"/>
                  </a:cubicBezTo>
                  <a:close/>
                  <a:moveTo>
                    <a:pt x="1045617" y="385778"/>
                  </a:moveTo>
                  <a:cubicBezTo>
                    <a:pt x="1050087" y="385778"/>
                    <a:pt x="1054554" y="390245"/>
                    <a:pt x="1056045" y="396203"/>
                  </a:cubicBezTo>
                  <a:cubicBezTo>
                    <a:pt x="1056045" y="402161"/>
                    <a:pt x="1051575" y="406631"/>
                    <a:pt x="1045617" y="406631"/>
                  </a:cubicBezTo>
                  <a:cubicBezTo>
                    <a:pt x="1039659" y="406631"/>
                    <a:pt x="1035192" y="402161"/>
                    <a:pt x="1035192" y="396203"/>
                  </a:cubicBezTo>
                  <a:cubicBezTo>
                    <a:pt x="1035192" y="390245"/>
                    <a:pt x="1039659" y="385778"/>
                    <a:pt x="1045617" y="385778"/>
                  </a:cubicBezTo>
                  <a:close/>
                  <a:moveTo>
                    <a:pt x="805810" y="342582"/>
                  </a:moveTo>
                  <a:cubicBezTo>
                    <a:pt x="814859" y="342582"/>
                    <a:pt x="822195" y="349917"/>
                    <a:pt x="822195" y="358965"/>
                  </a:cubicBezTo>
                  <a:cubicBezTo>
                    <a:pt x="822195" y="368014"/>
                    <a:pt x="814859" y="375350"/>
                    <a:pt x="805810" y="375350"/>
                  </a:cubicBezTo>
                  <a:cubicBezTo>
                    <a:pt x="796762" y="375350"/>
                    <a:pt x="789426" y="368014"/>
                    <a:pt x="789426" y="358965"/>
                  </a:cubicBezTo>
                  <a:cubicBezTo>
                    <a:pt x="789426" y="349917"/>
                    <a:pt x="796762" y="342582"/>
                    <a:pt x="805810" y="342582"/>
                  </a:cubicBezTo>
                  <a:close/>
                  <a:moveTo>
                    <a:pt x="652394" y="323220"/>
                  </a:moveTo>
                  <a:cubicBezTo>
                    <a:pt x="674737" y="323220"/>
                    <a:pt x="694100" y="341093"/>
                    <a:pt x="694100" y="364925"/>
                  </a:cubicBezTo>
                  <a:cubicBezTo>
                    <a:pt x="694100" y="369393"/>
                    <a:pt x="694100" y="372372"/>
                    <a:pt x="692611" y="375351"/>
                  </a:cubicBezTo>
                  <a:cubicBezTo>
                    <a:pt x="717931" y="379820"/>
                    <a:pt x="737295" y="400673"/>
                    <a:pt x="737295" y="427483"/>
                  </a:cubicBezTo>
                  <a:cubicBezTo>
                    <a:pt x="737295" y="457273"/>
                    <a:pt x="713464" y="481105"/>
                    <a:pt x="683674" y="481105"/>
                  </a:cubicBezTo>
                  <a:cubicBezTo>
                    <a:pt x="662821" y="481105"/>
                    <a:pt x="644948" y="469189"/>
                    <a:pt x="636011" y="451315"/>
                  </a:cubicBezTo>
                  <a:cubicBezTo>
                    <a:pt x="633032" y="452804"/>
                    <a:pt x="628563" y="454294"/>
                    <a:pt x="625584" y="454294"/>
                  </a:cubicBezTo>
                  <a:cubicBezTo>
                    <a:pt x="612179" y="454294"/>
                    <a:pt x="601752" y="443867"/>
                    <a:pt x="604731" y="430462"/>
                  </a:cubicBezTo>
                  <a:cubicBezTo>
                    <a:pt x="604731" y="417056"/>
                    <a:pt x="615158" y="406631"/>
                    <a:pt x="628563" y="406631"/>
                  </a:cubicBezTo>
                  <a:cubicBezTo>
                    <a:pt x="631541" y="406631"/>
                    <a:pt x="633032" y="406631"/>
                    <a:pt x="636011" y="408119"/>
                  </a:cubicBezTo>
                  <a:cubicBezTo>
                    <a:pt x="636011" y="406631"/>
                    <a:pt x="637499" y="405140"/>
                    <a:pt x="637499" y="403652"/>
                  </a:cubicBezTo>
                  <a:cubicBezTo>
                    <a:pt x="621116" y="397694"/>
                    <a:pt x="610689" y="382799"/>
                    <a:pt x="610689" y="364925"/>
                  </a:cubicBezTo>
                  <a:cubicBezTo>
                    <a:pt x="610689" y="342582"/>
                    <a:pt x="628563" y="323220"/>
                    <a:pt x="652394" y="323220"/>
                  </a:cubicBezTo>
                  <a:close/>
                  <a:moveTo>
                    <a:pt x="1015827" y="269598"/>
                  </a:moveTo>
                  <a:cubicBezTo>
                    <a:pt x="1035190" y="269598"/>
                    <a:pt x="1051575" y="284492"/>
                    <a:pt x="1051575" y="305345"/>
                  </a:cubicBezTo>
                  <a:cubicBezTo>
                    <a:pt x="1051575" y="324708"/>
                    <a:pt x="1036680" y="341093"/>
                    <a:pt x="1015827" y="341093"/>
                  </a:cubicBezTo>
                  <a:cubicBezTo>
                    <a:pt x="996463" y="341093"/>
                    <a:pt x="980080" y="326198"/>
                    <a:pt x="980080" y="305345"/>
                  </a:cubicBezTo>
                  <a:cubicBezTo>
                    <a:pt x="980080" y="285981"/>
                    <a:pt x="996463" y="269598"/>
                    <a:pt x="1015827" y="269598"/>
                  </a:cubicBezTo>
                  <a:close/>
                  <a:moveTo>
                    <a:pt x="926458" y="257682"/>
                  </a:moveTo>
                  <a:cubicBezTo>
                    <a:pt x="939862" y="257682"/>
                    <a:pt x="950290" y="268107"/>
                    <a:pt x="950290" y="281513"/>
                  </a:cubicBezTo>
                  <a:cubicBezTo>
                    <a:pt x="950290" y="294918"/>
                    <a:pt x="939862" y="305345"/>
                    <a:pt x="926458" y="305345"/>
                  </a:cubicBezTo>
                  <a:cubicBezTo>
                    <a:pt x="919010" y="305345"/>
                    <a:pt x="911563" y="300876"/>
                    <a:pt x="907094" y="294918"/>
                  </a:cubicBezTo>
                  <a:cubicBezTo>
                    <a:pt x="904115" y="296408"/>
                    <a:pt x="901136" y="297897"/>
                    <a:pt x="898157" y="297897"/>
                  </a:cubicBezTo>
                  <a:cubicBezTo>
                    <a:pt x="890710" y="297897"/>
                    <a:pt x="884752" y="291939"/>
                    <a:pt x="884752" y="284492"/>
                  </a:cubicBezTo>
                  <a:cubicBezTo>
                    <a:pt x="884752" y="277044"/>
                    <a:pt x="890710" y="271086"/>
                    <a:pt x="898157" y="271086"/>
                  </a:cubicBezTo>
                  <a:cubicBezTo>
                    <a:pt x="899647" y="271086"/>
                    <a:pt x="901136" y="271086"/>
                    <a:pt x="902626" y="274065"/>
                  </a:cubicBezTo>
                  <a:cubicBezTo>
                    <a:pt x="907094" y="265128"/>
                    <a:pt x="916031" y="257682"/>
                    <a:pt x="926458" y="257682"/>
                  </a:cubicBezTo>
                  <a:close/>
                  <a:moveTo>
                    <a:pt x="844536" y="253213"/>
                  </a:moveTo>
                  <a:cubicBezTo>
                    <a:pt x="851940" y="253213"/>
                    <a:pt x="857942" y="259214"/>
                    <a:pt x="857942" y="266617"/>
                  </a:cubicBezTo>
                  <a:cubicBezTo>
                    <a:pt x="857942" y="274021"/>
                    <a:pt x="851940" y="280023"/>
                    <a:pt x="844536" y="280023"/>
                  </a:cubicBezTo>
                  <a:cubicBezTo>
                    <a:pt x="837133" y="280023"/>
                    <a:pt x="831131" y="274021"/>
                    <a:pt x="831131" y="266617"/>
                  </a:cubicBezTo>
                  <a:cubicBezTo>
                    <a:pt x="831131" y="259214"/>
                    <a:pt x="837133" y="253213"/>
                    <a:pt x="844536" y="253213"/>
                  </a:cubicBezTo>
                  <a:close/>
                  <a:moveTo>
                    <a:pt x="1075407" y="220444"/>
                  </a:moveTo>
                  <a:cubicBezTo>
                    <a:pt x="1082855" y="220444"/>
                    <a:pt x="1088813" y="226401"/>
                    <a:pt x="1088813" y="233848"/>
                  </a:cubicBezTo>
                  <a:cubicBezTo>
                    <a:pt x="1088813" y="241296"/>
                    <a:pt x="1082855" y="247254"/>
                    <a:pt x="1075407" y="247254"/>
                  </a:cubicBezTo>
                  <a:cubicBezTo>
                    <a:pt x="1069449" y="247254"/>
                    <a:pt x="1063491" y="241296"/>
                    <a:pt x="1062002" y="233848"/>
                  </a:cubicBezTo>
                  <a:cubicBezTo>
                    <a:pt x="1062002" y="226401"/>
                    <a:pt x="1067960" y="220444"/>
                    <a:pt x="1075407" y="220444"/>
                  </a:cubicBezTo>
                  <a:close/>
                  <a:moveTo>
                    <a:pt x="688141" y="134055"/>
                  </a:moveTo>
                  <a:cubicBezTo>
                    <a:pt x="713462" y="134055"/>
                    <a:pt x="732826" y="153417"/>
                    <a:pt x="732826" y="178739"/>
                  </a:cubicBezTo>
                  <a:cubicBezTo>
                    <a:pt x="732826" y="204060"/>
                    <a:pt x="711973" y="223424"/>
                    <a:pt x="688141" y="223424"/>
                  </a:cubicBezTo>
                  <a:cubicBezTo>
                    <a:pt x="662819" y="223424"/>
                    <a:pt x="643457" y="204060"/>
                    <a:pt x="643457" y="178739"/>
                  </a:cubicBezTo>
                  <a:cubicBezTo>
                    <a:pt x="643457" y="153417"/>
                    <a:pt x="664309" y="134055"/>
                    <a:pt x="688141" y="134055"/>
                  </a:cubicBezTo>
                  <a:close/>
                  <a:moveTo>
                    <a:pt x="889223" y="105755"/>
                  </a:moveTo>
                  <a:cubicBezTo>
                    <a:pt x="893690" y="105755"/>
                    <a:pt x="898160" y="110222"/>
                    <a:pt x="898160" y="114692"/>
                  </a:cubicBezTo>
                  <a:cubicBezTo>
                    <a:pt x="898160" y="119159"/>
                    <a:pt x="893690" y="123629"/>
                    <a:pt x="889223" y="123629"/>
                  </a:cubicBezTo>
                  <a:cubicBezTo>
                    <a:pt x="883265" y="123629"/>
                    <a:pt x="880286" y="120650"/>
                    <a:pt x="880286" y="114692"/>
                  </a:cubicBezTo>
                  <a:cubicBezTo>
                    <a:pt x="880286" y="110222"/>
                    <a:pt x="884753" y="105755"/>
                    <a:pt x="889223" y="105755"/>
                  </a:cubicBezTo>
                  <a:close/>
                  <a:moveTo>
                    <a:pt x="425993" y="74475"/>
                  </a:moveTo>
                  <a:cubicBezTo>
                    <a:pt x="434930" y="74475"/>
                    <a:pt x="442378" y="81921"/>
                    <a:pt x="442378" y="90858"/>
                  </a:cubicBezTo>
                  <a:cubicBezTo>
                    <a:pt x="442378" y="99795"/>
                    <a:pt x="434930" y="107243"/>
                    <a:pt x="425993" y="107243"/>
                  </a:cubicBezTo>
                  <a:cubicBezTo>
                    <a:pt x="417056" y="107243"/>
                    <a:pt x="409609" y="99795"/>
                    <a:pt x="409609" y="90858"/>
                  </a:cubicBezTo>
                  <a:cubicBezTo>
                    <a:pt x="409609" y="81921"/>
                    <a:pt x="417056" y="74475"/>
                    <a:pt x="425993" y="74475"/>
                  </a:cubicBezTo>
                  <a:close/>
                  <a:moveTo>
                    <a:pt x="1085832" y="65538"/>
                  </a:moveTo>
                  <a:cubicBezTo>
                    <a:pt x="1096259" y="65538"/>
                    <a:pt x="1105196" y="74474"/>
                    <a:pt x="1105196" y="84900"/>
                  </a:cubicBezTo>
                  <a:cubicBezTo>
                    <a:pt x="1105196" y="95327"/>
                    <a:pt x="1096259" y="104264"/>
                    <a:pt x="1085832" y="104264"/>
                  </a:cubicBezTo>
                  <a:cubicBezTo>
                    <a:pt x="1073916" y="104264"/>
                    <a:pt x="1066469" y="95327"/>
                    <a:pt x="1066469" y="84900"/>
                  </a:cubicBezTo>
                  <a:cubicBezTo>
                    <a:pt x="1066469" y="74474"/>
                    <a:pt x="1075406" y="65538"/>
                    <a:pt x="1085832" y="65538"/>
                  </a:cubicBezTo>
                  <a:close/>
                  <a:moveTo>
                    <a:pt x="971143" y="0"/>
                  </a:moveTo>
                  <a:cubicBezTo>
                    <a:pt x="990507" y="0"/>
                    <a:pt x="1005402" y="14895"/>
                    <a:pt x="1005402" y="34258"/>
                  </a:cubicBezTo>
                  <a:cubicBezTo>
                    <a:pt x="1005402" y="53622"/>
                    <a:pt x="990507" y="68517"/>
                    <a:pt x="971143" y="68517"/>
                  </a:cubicBezTo>
                  <a:cubicBezTo>
                    <a:pt x="951780" y="68517"/>
                    <a:pt x="936886" y="53622"/>
                    <a:pt x="936886" y="34258"/>
                  </a:cubicBezTo>
                  <a:cubicBezTo>
                    <a:pt x="936886" y="14895"/>
                    <a:pt x="951780" y="0"/>
                    <a:pt x="97114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64C8E71C-31A5-4C5F-86D8-1F4A1E2F1B72}"/>
                </a:ext>
              </a:extLst>
            </p:cNvPr>
            <p:cNvSpPr/>
            <p:nvPr/>
          </p:nvSpPr>
          <p:spPr>
            <a:xfrm rot="7056479">
              <a:off x="9348567" y="4135124"/>
              <a:ext cx="1455645" cy="977651"/>
            </a:xfrm>
            <a:custGeom>
              <a:avLst/>
              <a:gdLst>
                <a:gd name="connsiteX0" fmla="*/ 1366642 w 1455645"/>
                <a:gd name="connsiteY0" fmla="*/ 419387 h 977651"/>
                <a:gd name="connsiteX1" fmla="*/ 1363564 w 1455645"/>
                <a:gd name="connsiteY1" fmla="*/ 410310 h 977651"/>
                <a:gd name="connsiteX2" fmla="*/ 1368845 w 1455645"/>
                <a:gd name="connsiteY2" fmla="*/ 401828 h 977651"/>
                <a:gd name="connsiteX3" fmla="*/ 1358090 w 1455645"/>
                <a:gd name="connsiteY3" fmla="*/ 388855 h 977651"/>
                <a:gd name="connsiteX4" fmla="*/ 1372545 w 1455645"/>
                <a:gd name="connsiteY4" fmla="*/ 378237 h 977651"/>
                <a:gd name="connsiteX5" fmla="*/ 1383300 w 1455645"/>
                <a:gd name="connsiteY5" fmla="*/ 391210 h 977651"/>
                <a:gd name="connsiteX6" fmla="*/ 1378020 w 1455645"/>
                <a:gd name="connsiteY6" fmla="*/ 399693 h 977651"/>
                <a:gd name="connsiteX7" fmla="*/ 1388775 w 1455645"/>
                <a:gd name="connsiteY7" fmla="*/ 412666 h 977651"/>
                <a:gd name="connsiteX8" fmla="*/ 1375803 w 1455645"/>
                <a:gd name="connsiteY8" fmla="*/ 423421 h 977651"/>
                <a:gd name="connsiteX9" fmla="*/ 1366642 w 1455645"/>
                <a:gd name="connsiteY9" fmla="*/ 419387 h 977651"/>
                <a:gd name="connsiteX10" fmla="*/ 1335622 w 1455645"/>
                <a:gd name="connsiteY10" fmla="*/ 375159 h 977651"/>
                <a:gd name="connsiteX11" fmla="*/ 1331993 w 1455645"/>
                <a:gd name="connsiteY11" fmla="*/ 363975 h 977651"/>
                <a:gd name="connsiteX12" fmla="*/ 1348209 w 1455645"/>
                <a:gd name="connsiteY12" fmla="*/ 350530 h 977651"/>
                <a:gd name="connsiteX13" fmla="*/ 1361653 w 1455645"/>
                <a:gd name="connsiteY13" fmla="*/ 366746 h 977651"/>
                <a:gd name="connsiteX14" fmla="*/ 1345437 w 1455645"/>
                <a:gd name="connsiteY14" fmla="*/ 380190 h 977651"/>
                <a:gd name="connsiteX15" fmla="*/ 1335622 w 1455645"/>
                <a:gd name="connsiteY15" fmla="*/ 375159 h 977651"/>
                <a:gd name="connsiteX16" fmla="*/ 1303620 w 1455645"/>
                <a:gd name="connsiteY16" fmla="*/ 331405 h 977651"/>
                <a:gd name="connsiteX17" fmla="*/ 1311728 w 1455645"/>
                <a:gd name="connsiteY17" fmla="*/ 324682 h 977651"/>
                <a:gd name="connsiteX18" fmla="*/ 1318451 w 1455645"/>
                <a:gd name="connsiteY18" fmla="*/ 332791 h 977651"/>
                <a:gd name="connsiteX19" fmla="*/ 1310342 w 1455645"/>
                <a:gd name="connsiteY19" fmla="*/ 339513 h 977651"/>
                <a:gd name="connsiteX20" fmla="*/ 1303620 w 1455645"/>
                <a:gd name="connsiteY20" fmla="*/ 331405 h 977651"/>
                <a:gd name="connsiteX21" fmla="*/ 1274764 w 1455645"/>
                <a:gd name="connsiteY21" fmla="*/ 384059 h 977651"/>
                <a:gd name="connsiteX22" fmla="*/ 1284494 w 1455645"/>
                <a:gd name="connsiteY22" fmla="*/ 375992 h 977651"/>
                <a:gd name="connsiteX23" fmla="*/ 1292560 w 1455645"/>
                <a:gd name="connsiteY23" fmla="*/ 385722 h 977651"/>
                <a:gd name="connsiteX24" fmla="*/ 1282830 w 1455645"/>
                <a:gd name="connsiteY24" fmla="*/ 393788 h 977651"/>
                <a:gd name="connsiteX25" fmla="*/ 1274764 w 1455645"/>
                <a:gd name="connsiteY25" fmla="*/ 384059 h 977651"/>
                <a:gd name="connsiteX26" fmla="*/ 1353934 w 1455645"/>
                <a:gd name="connsiteY26" fmla="*/ 593415 h 977651"/>
                <a:gd name="connsiteX27" fmla="*/ 1368528 w 1455645"/>
                <a:gd name="connsiteY27" fmla="*/ 581315 h 977651"/>
                <a:gd name="connsiteX28" fmla="*/ 1380628 w 1455645"/>
                <a:gd name="connsiteY28" fmla="*/ 595910 h 977651"/>
                <a:gd name="connsiteX29" fmla="*/ 1366033 w 1455645"/>
                <a:gd name="connsiteY29" fmla="*/ 608009 h 977651"/>
                <a:gd name="connsiteX30" fmla="*/ 1353934 w 1455645"/>
                <a:gd name="connsiteY30" fmla="*/ 593415 h 977651"/>
                <a:gd name="connsiteX31" fmla="*/ 1387334 w 1455645"/>
                <a:gd name="connsiteY31" fmla="*/ 664228 h 977651"/>
                <a:gd name="connsiteX32" fmla="*/ 1378370 w 1455645"/>
                <a:gd name="connsiteY32" fmla="*/ 636089 h 977651"/>
                <a:gd name="connsiteX33" fmla="*/ 1420532 w 1455645"/>
                <a:gd name="connsiteY33" fmla="*/ 601133 h 977651"/>
                <a:gd name="connsiteX34" fmla="*/ 1455487 w 1455645"/>
                <a:gd name="connsiteY34" fmla="*/ 643296 h 977651"/>
                <a:gd name="connsiteX35" fmla="*/ 1413325 w 1455645"/>
                <a:gd name="connsiteY35" fmla="*/ 678251 h 977651"/>
                <a:gd name="connsiteX36" fmla="*/ 1387334 w 1455645"/>
                <a:gd name="connsiteY36" fmla="*/ 664228 h 977651"/>
                <a:gd name="connsiteX37" fmla="*/ 1289734 w 1455645"/>
                <a:gd name="connsiteY37" fmla="*/ 524022 h 977651"/>
                <a:gd name="connsiteX38" fmla="*/ 1283096 w 1455645"/>
                <a:gd name="connsiteY38" fmla="*/ 503018 h 977651"/>
                <a:gd name="connsiteX39" fmla="*/ 1309457 w 1455645"/>
                <a:gd name="connsiteY39" fmla="*/ 477059 h 977651"/>
                <a:gd name="connsiteX40" fmla="*/ 1327155 w 1455645"/>
                <a:gd name="connsiteY40" fmla="*/ 463754 h 977651"/>
                <a:gd name="connsiteX41" fmla="*/ 1341945 w 1455645"/>
                <a:gd name="connsiteY41" fmla="*/ 481591 h 977651"/>
                <a:gd name="connsiteX42" fmla="*/ 1333420 w 1455645"/>
                <a:gd name="connsiteY42" fmla="*/ 492762 h 977651"/>
                <a:gd name="connsiteX43" fmla="*/ 1337828 w 1455645"/>
                <a:gd name="connsiteY43" fmla="*/ 509630 h 977651"/>
                <a:gd name="connsiteX44" fmla="*/ 1328612 w 1455645"/>
                <a:gd name="connsiteY44" fmla="*/ 528216 h 977651"/>
                <a:gd name="connsiteX45" fmla="*/ 1331024 w 1455645"/>
                <a:gd name="connsiteY45" fmla="*/ 534425 h 977651"/>
                <a:gd name="connsiteX46" fmla="*/ 1321294 w 1455645"/>
                <a:gd name="connsiteY46" fmla="*/ 542492 h 977651"/>
                <a:gd name="connsiteX47" fmla="*/ 1313089 w 1455645"/>
                <a:gd name="connsiteY47" fmla="*/ 534246 h 977651"/>
                <a:gd name="connsiteX48" fmla="*/ 1308639 w 1455645"/>
                <a:gd name="connsiteY48" fmla="*/ 533830 h 977651"/>
                <a:gd name="connsiteX49" fmla="*/ 1289734 w 1455645"/>
                <a:gd name="connsiteY49" fmla="*/ 524022 h 977651"/>
                <a:gd name="connsiteX50" fmla="*/ 1237637 w 1455645"/>
                <a:gd name="connsiteY50" fmla="*/ 669312 h 977651"/>
                <a:gd name="connsiteX51" fmla="*/ 1233090 w 1455645"/>
                <a:gd name="connsiteY51" fmla="*/ 653928 h 977651"/>
                <a:gd name="connsiteX52" fmla="*/ 1243651 w 1455645"/>
                <a:gd name="connsiteY52" fmla="*/ 636963 h 977651"/>
                <a:gd name="connsiteX53" fmla="*/ 1229875 w 1455645"/>
                <a:gd name="connsiteY53" fmla="*/ 592293 h 977651"/>
                <a:gd name="connsiteX54" fmla="*/ 1238301 w 1455645"/>
                <a:gd name="connsiteY54" fmla="*/ 566153 h 977651"/>
                <a:gd name="connsiteX55" fmla="*/ 1233851 w 1455645"/>
                <a:gd name="connsiteY55" fmla="*/ 565737 h 977651"/>
                <a:gd name="connsiteX56" fmla="*/ 1210996 w 1455645"/>
                <a:gd name="connsiteY56" fmla="*/ 538169 h 977651"/>
                <a:gd name="connsiteX57" fmla="*/ 1213033 w 1455645"/>
                <a:gd name="connsiteY57" fmla="*/ 532375 h 977651"/>
                <a:gd name="connsiteX58" fmla="*/ 1204039 w 1455645"/>
                <a:gd name="connsiteY58" fmla="*/ 516576 h 977651"/>
                <a:gd name="connsiteX59" fmla="*/ 1221875 w 1455645"/>
                <a:gd name="connsiteY59" fmla="*/ 501787 h 977651"/>
                <a:gd name="connsiteX60" fmla="*/ 1235597 w 1455645"/>
                <a:gd name="connsiteY60" fmla="*/ 515037 h 977651"/>
                <a:gd name="connsiteX61" fmla="*/ 1240047 w 1455645"/>
                <a:gd name="connsiteY61" fmla="*/ 515453 h 977651"/>
                <a:gd name="connsiteX62" fmla="*/ 1262902 w 1455645"/>
                <a:gd name="connsiteY62" fmla="*/ 543019 h 977651"/>
                <a:gd name="connsiteX63" fmla="*/ 1262763 w 1455645"/>
                <a:gd name="connsiteY63" fmla="*/ 544503 h 977651"/>
                <a:gd name="connsiteX64" fmla="*/ 1297843 w 1455645"/>
                <a:gd name="connsiteY64" fmla="*/ 537308 h 977651"/>
                <a:gd name="connsiteX65" fmla="*/ 1352964 w 1455645"/>
                <a:gd name="connsiteY65" fmla="*/ 603796 h 977651"/>
                <a:gd name="connsiteX66" fmla="*/ 1286480 w 1455645"/>
                <a:gd name="connsiteY66" fmla="*/ 658917 h 977651"/>
                <a:gd name="connsiteX67" fmla="*/ 1276235 w 1455645"/>
                <a:gd name="connsiteY67" fmla="*/ 656464 h 977651"/>
                <a:gd name="connsiteX68" fmla="*/ 1251912 w 1455645"/>
                <a:gd name="connsiteY68" fmla="*/ 676630 h 977651"/>
                <a:gd name="connsiteX69" fmla="*/ 1237637 w 1455645"/>
                <a:gd name="connsiteY69" fmla="*/ 669312 h 977651"/>
                <a:gd name="connsiteX70" fmla="*/ 1155635 w 1455645"/>
                <a:gd name="connsiteY70" fmla="*/ 700357 h 977651"/>
                <a:gd name="connsiteX71" fmla="*/ 1149681 w 1455645"/>
                <a:gd name="connsiteY71" fmla="*/ 682038 h 977651"/>
                <a:gd name="connsiteX72" fmla="*/ 1177247 w 1455645"/>
                <a:gd name="connsiteY72" fmla="*/ 659182 h 977651"/>
                <a:gd name="connsiteX73" fmla="*/ 1200103 w 1455645"/>
                <a:gd name="connsiteY73" fmla="*/ 686750 h 977651"/>
                <a:gd name="connsiteX74" fmla="*/ 1172535 w 1455645"/>
                <a:gd name="connsiteY74" fmla="*/ 709603 h 977651"/>
                <a:gd name="connsiteX75" fmla="*/ 1155635 w 1455645"/>
                <a:gd name="connsiteY75" fmla="*/ 700357 h 977651"/>
                <a:gd name="connsiteX76" fmla="*/ 824229 w 1455645"/>
                <a:gd name="connsiteY76" fmla="*/ 98491 h 977651"/>
                <a:gd name="connsiteX77" fmla="*/ 819016 w 1455645"/>
                <a:gd name="connsiteY77" fmla="*/ 84899 h 977651"/>
                <a:gd name="connsiteX78" fmla="*/ 838378 w 1455645"/>
                <a:gd name="connsiteY78" fmla="*/ 65537 h 977651"/>
                <a:gd name="connsiteX79" fmla="*/ 857743 w 1455645"/>
                <a:gd name="connsiteY79" fmla="*/ 84900 h 977651"/>
                <a:gd name="connsiteX80" fmla="*/ 838378 w 1455645"/>
                <a:gd name="connsiteY80" fmla="*/ 104263 h 977651"/>
                <a:gd name="connsiteX81" fmla="*/ 824229 w 1455645"/>
                <a:gd name="connsiteY81" fmla="*/ 98491 h 977651"/>
                <a:gd name="connsiteX82" fmla="*/ 1116735 w 1455645"/>
                <a:gd name="connsiteY82" fmla="*/ 698405 h 977651"/>
                <a:gd name="connsiteX83" fmla="*/ 1131328 w 1455645"/>
                <a:gd name="connsiteY83" fmla="*/ 686305 h 977651"/>
                <a:gd name="connsiteX84" fmla="*/ 1143429 w 1455645"/>
                <a:gd name="connsiteY84" fmla="*/ 700900 h 977651"/>
                <a:gd name="connsiteX85" fmla="*/ 1128834 w 1455645"/>
                <a:gd name="connsiteY85" fmla="*/ 712999 h 977651"/>
                <a:gd name="connsiteX86" fmla="*/ 1116735 w 1455645"/>
                <a:gd name="connsiteY86" fmla="*/ 698405 h 977651"/>
                <a:gd name="connsiteX87" fmla="*/ 814549 w 1455645"/>
                <a:gd name="connsiteY87" fmla="*/ 233848 h 977651"/>
                <a:gd name="connsiteX88" fmla="*/ 827953 w 1455645"/>
                <a:gd name="connsiteY88" fmla="*/ 220443 h 977651"/>
                <a:gd name="connsiteX89" fmla="*/ 841359 w 1455645"/>
                <a:gd name="connsiteY89" fmla="*/ 233848 h 977651"/>
                <a:gd name="connsiteX90" fmla="*/ 827953 w 1455645"/>
                <a:gd name="connsiteY90" fmla="*/ 247254 h 977651"/>
                <a:gd name="connsiteX91" fmla="*/ 814549 w 1455645"/>
                <a:gd name="connsiteY91" fmla="*/ 233848 h 977651"/>
                <a:gd name="connsiteX92" fmla="*/ 882354 w 1455645"/>
                <a:gd name="connsiteY92" fmla="*/ 407040 h 977651"/>
                <a:gd name="connsiteX93" fmla="*/ 876399 w 1455645"/>
                <a:gd name="connsiteY93" fmla="*/ 388719 h 977651"/>
                <a:gd name="connsiteX94" fmla="*/ 880335 w 1455645"/>
                <a:gd name="connsiteY94" fmla="*/ 378615 h 977651"/>
                <a:gd name="connsiteX95" fmla="*/ 863274 w 1455645"/>
                <a:gd name="connsiteY95" fmla="*/ 353084 h 977651"/>
                <a:gd name="connsiteX96" fmla="*/ 890841 w 1455645"/>
                <a:gd name="connsiteY96" fmla="*/ 330229 h 977651"/>
                <a:gd name="connsiteX97" fmla="*/ 913697 w 1455645"/>
                <a:gd name="connsiteY97" fmla="*/ 357796 h 977651"/>
                <a:gd name="connsiteX98" fmla="*/ 911243 w 1455645"/>
                <a:gd name="connsiteY98" fmla="*/ 368039 h 977651"/>
                <a:gd name="connsiteX99" fmla="*/ 926822 w 1455645"/>
                <a:gd name="connsiteY99" fmla="*/ 393431 h 977651"/>
                <a:gd name="connsiteX100" fmla="*/ 899256 w 1455645"/>
                <a:gd name="connsiteY100" fmla="*/ 416286 h 977651"/>
                <a:gd name="connsiteX101" fmla="*/ 882354 w 1455645"/>
                <a:gd name="connsiteY101" fmla="*/ 407040 h 977651"/>
                <a:gd name="connsiteX102" fmla="*/ 699300 w 1455645"/>
                <a:gd name="connsiteY102" fmla="*/ 58648 h 977651"/>
                <a:gd name="connsiteX103" fmla="*/ 689432 w 1455645"/>
                <a:gd name="connsiteY103" fmla="*/ 34258 h 977651"/>
                <a:gd name="connsiteX104" fmla="*/ 723689 w 1455645"/>
                <a:gd name="connsiteY104" fmla="*/ 0 h 977651"/>
                <a:gd name="connsiteX105" fmla="*/ 757948 w 1455645"/>
                <a:gd name="connsiteY105" fmla="*/ 34257 h 977651"/>
                <a:gd name="connsiteX106" fmla="*/ 723689 w 1455645"/>
                <a:gd name="connsiteY106" fmla="*/ 68516 h 977651"/>
                <a:gd name="connsiteX107" fmla="*/ 699300 w 1455645"/>
                <a:gd name="connsiteY107" fmla="*/ 58648 h 977651"/>
                <a:gd name="connsiteX108" fmla="*/ 1041019 w 1455645"/>
                <a:gd name="connsiteY108" fmla="*/ 724241 h 977651"/>
                <a:gd name="connsiteX109" fmla="*/ 1050748 w 1455645"/>
                <a:gd name="connsiteY109" fmla="*/ 716175 h 977651"/>
                <a:gd name="connsiteX110" fmla="*/ 1058815 w 1455645"/>
                <a:gd name="connsiteY110" fmla="*/ 725904 h 977651"/>
                <a:gd name="connsiteX111" fmla="*/ 1049085 w 1455645"/>
                <a:gd name="connsiteY111" fmla="*/ 733971 h 977651"/>
                <a:gd name="connsiteX112" fmla="*/ 1041019 w 1455645"/>
                <a:gd name="connsiteY112" fmla="*/ 724241 h 977651"/>
                <a:gd name="connsiteX113" fmla="*/ 889998 w 1455645"/>
                <a:gd name="connsiteY113" fmla="*/ 451326 h 977651"/>
                <a:gd name="connsiteX114" fmla="*/ 901349 w 1455645"/>
                <a:gd name="connsiteY114" fmla="*/ 441913 h 977651"/>
                <a:gd name="connsiteX115" fmla="*/ 910761 w 1455645"/>
                <a:gd name="connsiteY115" fmla="*/ 453266 h 977651"/>
                <a:gd name="connsiteX116" fmla="*/ 899409 w 1455645"/>
                <a:gd name="connsiteY116" fmla="*/ 462676 h 977651"/>
                <a:gd name="connsiteX117" fmla="*/ 889998 w 1455645"/>
                <a:gd name="connsiteY117" fmla="*/ 451326 h 977651"/>
                <a:gd name="connsiteX118" fmla="*/ 913534 w 1455645"/>
                <a:gd name="connsiteY118" fmla="*/ 603683 h 977651"/>
                <a:gd name="connsiteX119" fmla="*/ 902917 w 1455645"/>
                <a:gd name="connsiteY119" fmla="*/ 569219 h 977651"/>
                <a:gd name="connsiteX120" fmla="*/ 933492 w 1455645"/>
                <a:gd name="connsiteY120" fmla="*/ 530190 h 977651"/>
                <a:gd name="connsiteX121" fmla="*/ 920879 w 1455645"/>
                <a:gd name="connsiteY121" fmla="*/ 505075 h 977651"/>
                <a:gd name="connsiteX122" fmla="*/ 934822 w 1455645"/>
                <a:gd name="connsiteY122" fmla="*/ 483938 h 977651"/>
                <a:gd name="connsiteX123" fmla="*/ 947419 w 1455645"/>
                <a:gd name="connsiteY123" fmla="*/ 461180 h 977651"/>
                <a:gd name="connsiteX124" fmla="*/ 946215 w 1455645"/>
                <a:gd name="connsiteY124" fmla="*/ 458075 h 977651"/>
                <a:gd name="connsiteX125" fmla="*/ 940144 w 1455645"/>
                <a:gd name="connsiteY125" fmla="*/ 459004 h 977651"/>
                <a:gd name="connsiteX126" fmla="*/ 930732 w 1455645"/>
                <a:gd name="connsiteY126" fmla="*/ 447653 h 977651"/>
                <a:gd name="connsiteX127" fmla="*/ 942084 w 1455645"/>
                <a:gd name="connsiteY127" fmla="*/ 438242 h 977651"/>
                <a:gd name="connsiteX128" fmla="*/ 946394 w 1455645"/>
                <a:gd name="connsiteY128" fmla="*/ 440140 h 977651"/>
                <a:gd name="connsiteX129" fmla="*/ 963441 w 1455645"/>
                <a:gd name="connsiteY129" fmla="*/ 417798 h 977651"/>
                <a:gd name="connsiteX130" fmla="*/ 982762 w 1455645"/>
                <a:gd name="connsiteY130" fmla="*/ 403148 h 977651"/>
                <a:gd name="connsiteX131" fmla="*/ 998106 w 1455645"/>
                <a:gd name="connsiteY131" fmla="*/ 415053 h 977651"/>
                <a:gd name="connsiteX132" fmla="*/ 1012284 w 1455645"/>
                <a:gd name="connsiteY132" fmla="*/ 407403 h 977651"/>
                <a:gd name="connsiteX133" fmla="*/ 1027074 w 1455645"/>
                <a:gd name="connsiteY133" fmla="*/ 425241 h 977651"/>
                <a:gd name="connsiteX134" fmla="*/ 1018410 w 1455645"/>
                <a:gd name="connsiteY134" fmla="*/ 437895 h 977651"/>
                <a:gd name="connsiteX135" fmla="*/ 1019340 w 1455645"/>
                <a:gd name="connsiteY135" fmla="*/ 443965 h 977651"/>
                <a:gd name="connsiteX136" fmla="*/ 1052632 w 1455645"/>
                <a:gd name="connsiteY136" fmla="*/ 503923 h 977651"/>
                <a:gd name="connsiteX137" fmla="*/ 995182 w 1455645"/>
                <a:gd name="connsiteY137" fmla="*/ 558393 h 977651"/>
                <a:gd name="connsiteX138" fmla="*/ 996111 w 1455645"/>
                <a:gd name="connsiteY138" fmla="*/ 564464 h 977651"/>
                <a:gd name="connsiteX139" fmla="*/ 1022015 w 1455645"/>
                <a:gd name="connsiteY139" fmla="*/ 559405 h 977651"/>
                <a:gd name="connsiteX140" fmla="*/ 1069071 w 1455645"/>
                <a:gd name="connsiteY140" fmla="*/ 616161 h 977651"/>
                <a:gd name="connsiteX141" fmla="*/ 1055779 w 1455645"/>
                <a:gd name="connsiteY141" fmla="*/ 646335 h 977651"/>
                <a:gd name="connsiteX142" fmla="*/ 1056431 w 1455645"/>
                <a:gd name="connsiteY142" fmla="*/ 655371 h 977651"/>
                <a:gd name="connsiteX143" fmla="*/ 1028863 w 1455645"/>
                <a:gd name="connsiteY143" fmla="*/ 678226 h 977651"/>
                <a:gd name="connsiteX144" fmla="*/ 1007866 w 1455645"/>
                <a:gd name="connsiteY144" fmla="*/ 662801 h 977651"/>
                <a:gd name="connsiteX145" fmla="*/ 967117 w 1455645"/>
                <a:gd name="connsiteY145" fmla="*/ 618601 h 977651"/>
                <a:gd name="connsiteX146" fmla="*/ 945938 w 1455645"/>
                <a:gd name="connsiteY146" fmla="*/ 621111 h 977651"/>
                <a:gd name="connsiteX147" fmla="*/ 913534 w 1455645"/>
                <a:gd name="connsiteY147" fmla="*/ 603683 h 977651"/>
                <a:gd name="connsiteX148" fmla="*/ 787738 w 1455645"/>
                <a:gd name="connsiteY148" fmla="*/ 396204 h 977651"/>
                <a:gd name="connsiteX149" fmla="*/ 798164 w 1455645"/>
                <a:gd name="connsiteY149" fmla="*/ 385778 h 977651"/>
                <a:gd name="connsiteX150" fmla="*/ 808591 w 1455645"/>
                <a:gd name="connsiteY150" fmla="*/ 396203 h 977651"/>
                <a:gd name="connsiteX151" fmla="*/ 798164 w 1455645"/>
                <a:gd name="connsiteY151" fmla="*/ 406630 h 977651"/>
                <a:gd name="connsiteX152" fmla="*/ 787738 w 1455645"/>
                <a:gd name="connsiteY152" fmla="*/ 396204 h 977651"/>
                <a:gd name="connsiteX153" fmla="*/ 632833 w 1455645"/>
                <a:gd name="connsiteY153" fmla="*/ 114692 h 977651"/>
                <a:gd name="connsiteX154" fmla="*/ 641769 w 1455645"/>
                <a:gd name="connsiteY154" fmla="*/ 105755 h 977651"/>
                <a:gd name="connsiteX155" fmla="*/ 650707 w 1455645"/>
                <a:gd name="connsiteY155" fmla="*/ 114692 h 977651"/>
                <a:gd name="connsiteX156" fmla="*/ 641770 w 1455645"/>
                <a:gd name="connsiteY156" fmla="*/ 123629 h 977651"/>
                <a:gd name="connsiteX157" fmla="*/ 632833 w 1455645"/>
                <a:gd name="connsiteY157" fmla="*/ 114692 h 977651"/>
                <a:gd name="connsiteX158" fmla="*/ 980658 w 1455645"/>
                <a:gd name="connsiteY158" fmla="*/ 809853 h 977651"/>
                <a:gd name="connsiteX159" fmla="*/ 990388 w 1455645"/>
                <a:gd name="connsiteY159" fmla="*/ 801787 h 977651"/>
                <a:gd name="connsiteX160" fmla="*/ 998455 w 1455645"/>
                <a:gd name="connsiteY160" fmla="*/ 811516 h 977651"/>
                <a:gd name="connsiteX161" fmla="*/ 988725 w 1455645"/>
                <a:gd name="connsiteY161" fmla="*/ 819583 h 977651"/>
                <a:gd name="connsiteX162" fmla="*/ 980658 w 1455645"/>
                <a:gd name="connsiteY162" fmla="*/ 809853 h 977651"/>
                <a:gd name="connsiteX163" fmla="*/ 841359 w 1455645"/>
                <a:gd name="connsiteY163" fmla="*/ 579408 h 977651"/>
                <a:gd name="connsiteX164" fmla="*/ 851785 w 1455645"/>
                <a:gd name="connsiteY164" fmla="*/ 568983 h 977651"/>
                <a:gd name="connsiteX165" fmla="*/ 862212 w 1455645"/>
                <a:gd name="connsiteY165" fmla="*/ 579408 h 977651"/>
                <a:gd name="connsiteX166" fmla="*/ 851785 w 1455645"/>
                <a:gd name="connsiteY166" fmla="*/ 589835 h 977651"/>
                <a:gd name="connsiteX167" fmla="*/ 841359 w 1455645"/>
                <a:gd name="connsiteY167" fmla="*/ 579408 h 977651"/>
                <a:gd name="connsiteX168" fmla="*/ 637299 w 1455645"/>
                <a:gd name="connsiteY168" fmla="*/ 284492 h 977651"/>
                <a:gd name="connsiteX169" fmla="*/ 650703 w 1455645"/>
                <a:gd name="connsiteY169" fmla="*/ 271086 h 977651"/>
                <a:gd name="connsiteX170" fmla="*/ 655173 w 1455645"/>
                <a:gd name="connsiteY170" fmla="*/ 274065 h 977651"/>
                <a:gd name="connsiteX171" fmla="*/ 679004 w 1455645"/>
                <a:gd name="connsiteY171" fmla="*/ 257682 h 977651"/>
                <a:gd name="connsiteX172" fmla="*/ 702836 w 1455645"/>
                <a:gd name="connsiteY172" fmla="*/ 281513 h 977651"/>
                <a:gd name="connsiteX173" fmla="*/ 679004 w 1455645"/>
                <a:gd name="connsiteY173" fmla="*/ 305345 h 977651"/>
                <a:gd name="connsiteX174" fmla="*/ 659640 w 1455645"/>
                <a:gd name="connsiteY174" fmla="*/ 294917 h 977651"/>
                <a:gd name="connsiteX175" fmla="*/ 650703 w 1455645"/>
                <a:gd name="connsiteY175" fmla="*/ 297897 h 977651"/>
                <a:gd name="connsiteX176" fmla="*/ 637299 w 1455645"/>
                <a:gd name="connsiteY176" fmla="*/ 284492 h 977651"/>
                <a:gd name="connsiteX177" fmla="*/ 760181 w 1455645"/>
                <a:gd name="connsiteY177" fmla="*/ 533979 h 977651"/>
                <a:gd name="connsiteX178" fmla="*/ 753479 w 1455645"/>
                <a:gd name="connsiteY178" fmla="*/ 518340 h 977651"/>
                <a:gd name="connsiteX179" fmla="*/ 775821 w 1455645"/>
                <a:gd name="connsiteY179" fmla="*/ 495998 h 977651"/>
                <a:gd name="connsiteX180" fmla="*/ 798163 w 1455645"/>
                <a:gd name="connsiteY180" fmla="*/ 518339 h 977651"/>
                <a:gd name="connsiteX181" fmla="*/ 775820 w 1455645"/>
                <a:gd name="connsiteY181" fmla="*/ 540682 h 977651"/>
                <a:gd name="connsiteX182" fmla="*/ 760181 w 1455645"/>
                <a:gd name="connsiteY182" fmla="*/ 533979 h 977651"/>
                <a:gd name="connsiteX183" fmla="*/ 678285 w 1455645"/>
                <a:gd name="connsiteY183" fmla="*/ 395637 h 977651"/>
                <a:gd name="connsiteX184" fmla="*/ 686392 w 1455645"/>
                <a:gd name="connsiteY184" fmla="*/ 388915 h 977651"/>
                <a:gd name="connsiteX185" fmla="*/ 693115 w 1455645"/>
                <a:gd name="connsiteY185" fmla="*/ 397022 h 977651"/>
                <a:gd name="connsiteX186" fmla="*/ 692977 w 1455645"/>
                <a:gd name="connsiteY186" fmla="*/ 398506 h 977651"/>
                <a:gd name="connsiteX187" fmla="*/ 709470 w 1455645"/>
                <a:gd name="connsiteY187" fmla="*/ 382096 h 977651"/>
                <a:gd name="connsiteX188" fmla="*/ 707613 w 1455645"/>
                <a:gd name="connsiteY188" fmla="*/ 369955 h 977651"/>
                <a:gd name="connsiteX189" fmla="*/ 738423 w 1455645"/>
                <a:gd name="connsiteY189" fmla="*/ 344409 h 977651"/>
                <a:gd name="connsiteX190" fmla="*/ 758353 w 1455645"/>
                <a:gd name="connsiteY190" fmla="*/ 355248 h 977651"/>
                <a:gd name="connsiteX191" fmla="*/ 757287 w 1455645"/>
                <a:gd name="connsiteY191" fmla="*/ 350661 h 977651"/>
                <a:gd name="connsiteX192" fmla="*/ 763180 w 1455645"/>
                <a:gd name="connsiteY192" fmla="*/ 339617 h 977651"/>
                <a:gd name="connsiteX193" fmla="*/ 764022 w 1455645"/>
                <a:gd name="connsiteY193" fmla="*/ 339353 h 977651"/>
                <a:gd name="connsiteX194" fmla="*/ 749891 w 1455645"/>
                <a:gd name="connsiteY194" fmla="*/ 333700 h 977651"/>
                <a:gd name="connsiteX195" fmla="*/ 749456 w 1455645"/>
                <a:gd name="connsiteY195" fmla="*/ 334408 h 977651"/>
                <a:gd name="connsiteX196" fmla="*/ 736012 w 1455645"/>
                <a:gd name="connsiteY196" fmla="*/ 338200 h 977651"/>
                <a:gd name="connsiteX197" fmla="*/ 724245 w 1455645"/>
                <a:gd name="connsiteY197" fmla="*/ 332052 h 977651"/>
                <a:gd name="connsiteX198" fmla="*/ 719879 w 1455645"/>
                <a:gd name="connsiteY198" fmla="*/ 318741 h 977651"/>
                <a:gd name="connsiteX199" fmla="*/ 726027 w 1455645"/>
                <a:gd name="connsiteY199" fmla="*/ 306974 h 977651"/>
                <a:gd name="connsiteX200" fmla="*/ 732889 w 1455645"/>
                <a:gd name="connsiteY200" fmla="*/ 304724 h 977651"/>
                <a:gd name="connsiteX201" fmla="*/ 743239 w 1455645"/>
                <a:gd name="connsiteY201" fmla="*/ 280211 h 977651"/>
                <a:gd name="connsiteX202" fmla="*/ 768374 w 1455645"/>
                <a:gd name="connsiteY202" fmla="*/ 269598 h 977651"/>
                <a:gd name="connsiteX203" fmla="*/ 804121 w 1455645"/>
                <a:gd name="connsiteY203" fmla="*/ 305345 h 977651"/>
                <a:gd name="connsiteX204" fmla="*/ 794067 w 1455645"/>
                <a:gd name="connsiteY204" fmla="*/ 330480 h 977651"/>
                <a:gd name="connsiteX205" fmla="*/ 777695 w 1455645"/>
                <a:gd name="connsiteY205" fmla="*/ 337244 h 977651"/>
                <a:gd name="connsiteX206" fmla="*/ 786167 w 1455645"/>
                <a:gd name="connsiteY206" fmla="*/ 341765 h 977651"/>
                <a:gd name="connsiteX207" fmla="*/ 789914 w 1455645"/>
                <a:gd name="connsiteY207" fmla="*/ 353710 h 977651"/>
                <a:gd name="connsiteX208" fmla="*/ 772075 w 1455645"/>
                <a:gd name="connsiteY208" fmla="*/ 368498 h 977651"/>
                <a:gd name="connsiteX209" fmla="*/ 762110 w 1455645"/>
                <a:gd name="connsiteY209" fmla="*/ 363080 h 977651"/>
                <a:gd name="connsiteX210" fmla="*/ 762622 w 1455645"/>
                <a:gd name="connsiteY210" fmla="*/ 373598 h 977651"/>
                <a:gd name="connsiteX211" fmla="*/ 747058 w 1455645"/>
                <a:gd name="connsiteY211" fmla="*/ 396079 h 977651"/>
                <a:gd name="connsiteX212" fmla="*/ 750121 w 1455645"/>
                <a:gd name="connsiteY212" fmla="*/ 411325 h 977651"/>
                <a:gd name="connsiteX213" fmla="*/ 717689 w 1455645"/>
                <a:gd name="connsiteY213" fmla="*/ 438214 h 977651"/>
                <a:gd name="connsiteX214" fmla="*/ 690800 w 1455645"/>
                <a:gd name="connsiteY214" fmla="*/ 405782 h 977651"/>
                <a:gd name="connsiteX215" fmla="*/ 692838 w 1455645"/>
                <a:gd name="connsiteY215" fmla="*/ 399988 h 977651"/>
                <a:gd name="connsiteX216" fmla="*/ 685006 w 1455645"/>
                <a:gd name="connsiteY216" fmla="*/ 403745 h 977651"/>
                <a:gd name="connsiteX217" fmla="*/ 678285 w 1455645"/>
                <a:gd name="connsiteY217" fmla="*/ 395637 h 977651"/>
                <a:gd name="connsiteX218" fmla="*/ 824042 w 1455645"/>
                <a:gd name="connsiteY218" fmla="*/ 703407 h 977651"/>
                <a:gd name="connsiteX219" fmla="*/ 819016 w 1455645"/>
                <a:gd name="connsiteY219" fmla="*/ 691119 h 977651"/>
                <a:gd name="connsiteX220" fmla="*/ 836890 w 1455645"/>
                <a:gd name="connsiteY220" fmla="*/ 673246 h 977651"/>
                <a:gd name="connsiteX221" fmla="*/ 854763 w 1455645"/>
                <a:gd name="connsiteY221" fmla="*/ 691119 h 977651"/>
                <a:gd name="connsiteX222" fmla="*/ 836890 w 1455645"/>
                <a:gd name="connsiteY222" fmla="*/ 708994 h 977651"/>
                <a:gd name="connsiteX223" fmla="*/ 824042 w 1455645"/>
                <a:gd name="connsiteY223" fmla="*/ 703407 h 977651"/>
                <a:gd name="connsiteX224" fmla="*/ 583678 w 1455645"/>
                <a:gd name="connsiteY224" fmla="*/ 266617 h 977651"/>
                <a:gd name="connsiteX225" fmla="*/ 597083 w 1455645"/>
                <a:gd name="connsiteY225" fmla="*/ 253212 h 977651"/>
                <a:gd name="connsiteX226" fmla="*/ 610489 w 1455645"/>
                <a:gd name="connsiteY226" fmla="*/ 266617 h 977651"/>
                <a:gd name="connsiteX227" fmla="*/ 597083 w 1455645"/>
                <a:gd name="connsiteY227" fmla="*/ 280023 h 977651"/>
                <a:gd name="connsiteX228" fmla="*/ 583678 w 1455645"/>
                <a:gd name="connsiteY228" fmla="*/ 266617 h 977651"/>
                <a:gd name="connsiteX229" fmla="*/ 774331 w 1455645"/>
                <a:gd name="connsiteY229" fmla="*/ 661703 h 977651"/>
                <a:gd name="connsiteX230" fmla="*/ 769863 w 1455645"/>
                <a:gd name="connsiteY230" fmla="*/ 649414 h 977651"/>
                <a:gd name="connsiteX231" fmla="*/ 787737 w 1455645"/>
                <a:gd name="connsiteY231" fmla="*/ 631541 h 977651"/>
                <a:gd name="connsiteX232" fmla="*/ 805610 w 1455645"/>
                <a:gd name="connsiteY232" fmla="*/ 649414 h 977651"/>
                <a:gd name="connsiteX233" fmla="*/ 787737 w 1455645"/>
                <a:gd name="connsiteY233" fmla="*/ 667288 h 977651"/>
                <a:gd name="connsiteX234" fmla="*/ 774331 w 1455645"/>
                <a:gd name="connsiteY234" fmla="*/ 661703 h 977651"/>
                <a:gd name="connsiteX235" fmla="*/ 720523 w 1455645"/>
                <a:gd name="connsiteY235" fmla="*/ 564701 h 977651"/>
                <a:gd name="connsiteX236" fmla="*/ 714752 w 1455645"/>
                <a:gd name="connsiteY236" fmla="*/ 551109 h 977651"/>
                <a:gd name="connsiteX237" fmla="*/ 734114 w 1455645"/>
                <a:gd name="connsiteY237" fmla="*/ 531746 h 977651"/>
                <a:gd name="connsiteX238" fmla="*/ 753479 w 1455645"/>
                <a:gd name="connsiteY238" fmla="*/ 551109 h 977651"/>
                <a:gd name="connsiteX239" fmla="*/ 734114 w 1455645"/>
                <a:gd name="connsiteY239" fmla="*/ 570473 h 977651"/>
                <a:gd name="connsiteX240" fmla="*/ 720523 w 1455645"/>
                <a:gd name="connsiteY240" fmla="*/ 564701 h 977651"/>
                <a:gd name="connsiteX241" fmla="*/ 817154 w 1455645"/>
                <a:gd name="connsiteY241" fmla="*/ 753492 h 977651"/>
                <a:gd name="connsiteX242" fmla="*/ 810079 w 1455645"/>
                <a:gd name="connsiteY242" fmla="*/ 735805 h 977651"/>
                <a:gd name="connsiteX243" fmla="*/ 835400 w 1455645"/>
                <a:gd name="connsiteY243" fmla="*/ 713463 h 977651"/>
                <a:gd name="connsiteX244" fmla="*/ 847316 w 1455645"/>
                <a:gd name="connsiteY244" fmla="*/ 716442 h 977651"/>
                <a:gd name="connsiteX245" fmla="*/ 856253 w 1455645"/>
                <a:gd name="connsiteY245" fmla="*/ 713463 h 977651"/>
                <a:gd name="connsiteX246" fmla="*/ 872638 w 1455645"/>
                <a:gd name="connsiteY246" fmla="*/ 729847 h 977651"/>
                <a:gd name="connsiteX247" fmla="*/ 857743 w 1455645"/>
                <a:gd name="connsiteY247" fmla="*/ 746232 h 977651"/>
                <a:gd name="connsiteX248" fmla="*/ 835400 w 1455645"/>
                <a:gd name="connsiteY248" fmla="*/ 761126 h 977651"/>
                <a:gd name="connsiteX249" fmla="*/ 817154 w 1455645"/>
                <a:gd name="connsiteY249" fmla="*/ 753492 h 977651"/>
                <a:gd name="connsiteX250" fmla="*/ 768517 w 1455645"/>
                <a:gd name="connsiteY250" fmla="*/ 710743 h 977651"/>
                <a:gd name="connsiteX251" fmla="*/ 783110 w 1455645"/>
                <a:gd name="connsiteY251" fmla="*/ 698642 h 977651"/>
                <a:gd name="connsiteX252" fmla="*/ 795211 w 1455645"/>
                <a:gd name="connsiteY252" fmla="*/ 713238 h 977651"/>
                <a:gd name="connsiteX253" fmla="*/ 780616 w 1455645"/>
                <a:gd name="connsiteY253" fmla="*/ 725337 h 977651"/>
                <a:gd name="connsiteX254" fmla="*/ 768517 w 1455645"/>
                <a:gd name="connsiteY254" fmla="*/ 710743 h 977651"/>
                <a:gd name="connsiteX255" fmla="*/ 741192 w 1455645"/>
                <a:gd name="connsiteY255" fmla="*/ 681066 h 977651"/>
                <a:gd name="connsiteX256" fmla="*/ 737095 w 1455645"/>
                <a:gd name="connsiteY256" fmla="*/ 670267 h 977651"/>
                <a:gd name="connsiteX257" fmla="*/ 751990 w 1455645"/>
                <a:gd name="connsiteY257" fmla="*/ 655372 h 977651"/>
                <a:gd name="connsiteX258" fmla="*/ 766885 w 1455645"/>
                <a:gd name="connsiteY258" fmla="*/ 670267 h 977651"/>
                <a:gd name="connsiteX259" fmla="*/ 751990 w 1455645"/>
                <a:gd name="connsiteY259" fmla="*/ 685162 h 977651"/>
                <a:gd name="connsiteX260" fmla="*/ 741192 w 1455645"/>
                <a:gd name="connsiteY260" fmla="*/ 681066 h 977651"/>
                <a:gd name="connsiteX261" fmla="*/ 648657 w 1455645"/>
                <a:gd name="connsiteY261" fmla="*/ 551667 h 977651"/>
                <a:gd name="connsiteX262" fmla="*/ 641769 w 1455645"/>
                <a:gd name="connsiteY262" fmla="*/ 534724 h 977651"/>
                <a:gd name="connsiteX263" fmla="*/ 655173 w 1455645"/>
                <a:gd name="connsiteY263" fmla="*/ 513872 h 977651"/>
                <a:gd name="connsiteX264" fmla="*/ 643258 w 1455645"/>
                <a:gd name="connsiteY264" fmla="*/ 484082 h 977651"/>
                <a:gd name="connsiteX265" fmla="*/ 686453 w 1455645"/>
                <a:gd name="connsiteY265" fmla="*/ 440888 h 977651"/>
                <a:gd name="connsiteX266" fmla="*/ 717732 w 1455645"/>
                <a:gd name="connsiteY266" fmla="*/ 454292 h 977651"/>
                <a:gd name="connsiteX267" fmla="*/ 746033 w 1455645"/>
                <a:gd name="connsiteY267" fmla="*/ 491530 h 977651"/>
                <a:gd name="connsiteX268" fmla="*/ 707306 w 1455645"/>
                <a:gd name="connsiteY268" fmla="*/ 530256 h 977651"/>
                <a:gd name="connsiteX269" fmla="*/ 693900 w 1455645"/>
                <a:gd name="connsiteY269" fmla="*/ 527277 h 977651"/>
                <a:gd name="connsiteX270" fmla="*/ 687942 w 1455645"/>
                <a:gd name="connsiteY270" fmla="*/ 527277 h 977651"/>
                <a:gd name="connsiteX271" fmla="*/ 689432 w 1455645"/>
                <a:gd name="connsiteY271" fmla="*/ 534724 h 977651"/>
                <a:gd name="connsiteX272" fmla="*/ 665600 w 1455645"/>
                <a:gd name="connsiteY272" fmla="*/ 558555 h 977651"/>
                <a:gd name="connsiteX273" fmla="*/ 648657 w 1455645"/>
                <a:gd name="connsiteY273" fmla="*/ 551667 h 977651"/>
                <a:gd name="connsiteX274" fmla="*/ 546772 w 1455645"/>
                <a:gd name="connsiteY274" fmla="*/ 370550 h 977651"/>
                <a:gd name="connsiteX275" fmla="*/ 541973 w 1455645"/>
                <a:gd name="connsiteY275" fmla="*/ 358965 h 977651"/>
                <a:gd name="connsiteX276" fmla="*/ 558356 w 1455645"/>
                <a:gd name="connsiteY276" fmla="*/ 342581 h 977651"/>
                <a:gd name="connsiteX277" fmla="*/ 574741 w 1455645"/>
                <a:gd name="connsiteY277" fmla="*/ 358964 h 977651"/>
                <a:gd name="connsiteX278" fmla="*/ 558356 w 1455645"/>
                <a:gd name="connsiteY278" fmla="*/ 375349 h 977651"/>
                <a:gd name="connsiteX279" fmla="*/ 546772 w 1455645"/>
                <a:gd name="connsiteY279" fmla="*/ 370550 h 977651"/>
                <a:gd name="connsiteX280" fmla="*/ 766438 w 1455645"/>
                <a:gd name="connsiteY280" fmla="*/ 867066 h 977651"/>
                <a:gd name="connsiteX281" fmla="*/ 762628 w 1455645"/>
                <a:gd name="connsiteY281" fmla="*/ 853806 h 977651"/>
                <a:gd name="connsiteX282" fmla="*/ 782087 w 1455645"/>
                <a:gd name="connsiteY282" fmla="*/ 837673 h 977651"/>
                <a:gd name="connsiteX283" fmla="*/ 794879 w 1455645"/>
                <a:gd name="connsiteY283" fmla="*/ 844852 h 977651"/>
                <a:gd name="connsiteX284" fmla="*/ 833619 w 1455645"/>
                <a:gd name="connsiteY284" fmla="*/ 830521 h 977651"/>
                <a:gd name="connsiteX285" fmla="*/ 877984 w 1455645"/>
                <a:gd name="connsiteY285" fmla="*/ 884034 h 977651"/>
                <a:gd name="connsiteX286" fmla="*/ 824472 w 1455645"/>
                <a:gd name="connsiteY286" fmla="*/ 928400 h 977651"/>
                <a:gd name="connsiteX287" fmla="*/ 791342 w 1455645"/>
                <a:gd name="connsiteY287" fmla="*/ 910719 h 977651"/>
                <a:gd name="connsiteX288" fmla="*/ 780105 w 1455645"/>
                <a:gd name="connsiteY288" fmla="*/ 874888 h 977651"/>
                <a:gd name="connsiteX289" fmla="*/ 780243 w 1455645"/>
                <a:gd name="connsiteY289" fmla="*/ 873404 h 977651"/>
                <a:gd name="connsiteX290" fmla="*/ 778761 w 1455645"/>
                <a:gd name="connsiteY290" fmla="*/ 873265 h 977651"/>
                <a:gd name="connsiteX291" fmla="*/ 766438 w 1455645"/>
                <a:gd name="connsiteY291" fmla="*/ 867066 h 977651"/>
                <a:gd name="connsiteX292" fmla="*/ 408849 w 1455645"/>
                <a:gd name="connsiteY292" fmla="*/ 210577 h 977651"/>
                <a:gd name="connsiteX293" fmla="*/ 396003 w 1455645"/>
                <a:gd name="connsiteY293" fmla="*/ 178739 h 977651"/>
                <a:gd name="connsiteX294" fmla="*/ 440687 w 1455645"/>
                <a:gd name="connsiteY294" fmla="*/ 134054 h 977651"/>
                <a:gd name="connsiteX295" fmla="*/ 485372 w 1455645"/>
                <a:gd name="connsiteY295" fmla="*/ 178739 h 977651"/>
                <a:gd name="connsiteX296" fmla="*/ 440687 w 1455645"/>
                <a:gd name="connsiteY296" fmla="*/ 223424 h 977651"/>
                <a:gd name="connsiteX297" fmla="*/ 408849 w 1455645"/>
                <a:gd name="connsiteY297" fmla="*/ 210577 h 977651"/>
                <a:gd name="connsiteX298" fmla="*/ 715448 w 1455645"/>
                <a:gd name="connsiteY298" fmla="*/ 846406 h 977651"/>
                <a:gd name="connsiteX299" fmla="*/ 728422 w 1455645"/>
                <a:gd name="connsiteY299" fmla="*/ 835651 h 977651"/>
                <a:gd name="connsiteX300" fmla="*/ 739177 w 1455645"/>
                <a:gd name="connsiteY300" fmla="*/ 848623 h 977651"/>
                <a:gd name="connsiteX301" fmla="*/ 726204 w 1455645"/>
                <a:gd name="connsiteY301" fmla="*/ 859379 h 977651"/>
                <a:gd name="connsiteX302" fmla="*/ 715448 w 1455645"/>
                <a:gd name="connsiteY302" fmla="*/ 846406 h 977651"/>
                <a:gd name="connsiteX303" fmla="*/ 438439 w 1455645"/>
                <a:gd name="connsiteY303" fmla="*/ 320865 h 977651"/>
                <a:gd name="connsiteX304" fmla="*/ 448168 w 1455645"/>
                <a:gd name="connsiteY304" fmla="*/ 312798 h 977651"/>
                <a:gd name="connsiteX305" fmla="*/ 456235 w 1455645"/>
                <a:gd name="connsiteY305" fmla="*/ 322528 h 977651"/>
                <a:gd name="connsiteX306" fmla="*/ 446505 w 1455645"/>
                <a:gd name="connsiteY306" fmla="*/ 330594 h 977651"/>
                <a:gd name="connsiteX307" fmla="*/ 438439 w 1455645"/>
                <a:gd name="connsiteY307" fmla="*/ 320865 h 977651"/>
                <a:gd name="connsiteX308" fmla="*/ 596513 w 1455645"/>
                <a:gd name="connsiteY308" fmla="*/ 630342 h 977651"/>
                <a:gd name="connsiteX309" fmla="*/ 609486 w 1455645"/>
                <a:gd name="connsiteY309" fmla="*/ 619588 h 977651"/>
                <a:gd name="connsiteX310" fmla="*/ 620241 w 1455645"/>
                <a:gd name="connsiteY310" fmla="*/ 632560 h 977651"/>
                <a:gd name="connsiteX311" fmla="*/ 607269 w 1455645"/>
                <a:gd name="connsiteY311" fmla="*/ 643315 h 977651"/>
                <a:gd name="connsiteX312" fmla="*/ 596513 w 1455645"/>
                <a:gd name="connsiteY312" fmla="*/ 630342 h 977651"/>
                <a:gd name="connsiteX313" fmla="*/ 674905 w 1455645"/>
                <a:gd name="connsiteY313" fmla="*/ 834014 h 977651"/>
                <a:gd name="connsiteX314" fmla="*/ 669003 w 1455645"/>
                <a:gd name="connsiteY314" fmla="*/ 815138 h 977651"/>
                <a:gd name="connsiteX315" fmla="*/ 696569 w 1455645"/>
                <a:gd name="connsiteY315" fmla="*/ 792282 h 977651"/>
                <a:gd name="connsiteX316" fmla="*/ 719425 w 1455645"/>
                <a:gd name="connsiteY316" fmla="*/ 819850 h 977651"/>
                <a:gd name="connsiteX317" fmla="*/ 691857 w 1455645"/>
                <a:gd name="connsiteY317" fmla="*/ 842704 h 977651"/>
                <a:gd name="connsiteX318" fmla="*/ 674905 w 1455645"/>
                <a:gd name="connsiteY318" fmla="*/ 834014 h 977651"/>
                <a:gd name="connsiteX319" fmla="*/ 387076 w 1455645"/>
                <a:gd name="connsiteY319" fmla="*/ 314195 h 977651"/>
                <a:gd name="connsiteX320" fmla="*/ 383330 w 1455645"/>
                <a:gd name="connsiteY320" fmla="*/ 302252 h 977651"/>
                <a:gd name="connsiteX321" fmla="*/ 401167 w 1455645"/>
                <a:gd name="connsiteY321" fmla="*/ 287463 h 977651"/>
                <a:gd name="connsiteX322" fmla="*/ 415956 w 1455645"/>
                <a:gd name="connsiteY322" fmla="*/ 305301 h 977651"/>
                <a:gd name="connsiteX323" fmla="*/ 398118 w 1455645"/>
                <a:gd name="connsiteY323" fmla="*/ 320089 h 977651"/>
                <a:gd name="connsiteX324" fmla="*/ 387076 w 1455645"/>
                <a:gd name="connsiteY324" fmla="*/ 314195 h 977651"/>
                <a:gd name="connsiteX325" fmla="*/ 503620 w 1455645"/>
                <a:gd name="connsiteY325" fmla="*/ 543289 h 977651"/>
                <a:gd name="connsiteX326" fmla="*/ 498779 w 1455645"/>
                <a:gd name="connsiteY326" fmla="*/ 531746 h 977651"/>
                <a:gd name="connsiteX327" fmla="*/ 510695 w 1455645"/>
                <a:gd name="connsiteY327" fmla="*/ 515361 h 977651"/>
                <a:gd name="connsiteX328" fmla="*/ 492821 w 1455645"/>
                <a:gd name="connsiteY328" fmla="*/ 481103 h 977651"/>
                <a:gd name="connsiteX329" fmla="*/ 536015 w 1455645"/>
                <a:gd name="connsiteY329" fmla="*/ 437909 h 977651"/>
                <a:gd name="connsiteX330" fmla="*/ 579211 w 1455645"/>
                <a:gd name="connsiteY330" fmla="*/ 481103 h 977651"/>
                <a:gd name="connsiteX331" fmla="*/ 536015 w 1455645"/>
                <a:gd name="connsiteY331" fmla="*/ 524299 h 977651"/>
                <a:gd name="connsiteX332" fmla="*/ 530057 w 1455645"/>
                <a:gd name="connsiteY332" fmla="*/ 524299 h 977651"/>
                <a:gd name="connsiteX333" fmla="*/ 531548 w 1455645"/>
                <a:gd name="connsiteY333" fmla="*/ 531745 h 977651"/>
                <a:gd name="connsiteX334" fmla="*/ 515163 w 1455645"/>
                <a:gd name="connsiteY334" fmla="*/ 548131 h 977651"/>
                <a:gd name="connsiteX335" fmla="*/ 503620 w 1455645"/>
                <a:gd name="connsiteY335" fmla="*/ 543289 h 977651"/>
                <a:gd name="connsiteX336" fmla="*/ 543894 w 1455645"/>
                <a:gd name="connsiteY336" fmla="*/ 641134 h 977651"/>
                <a:gd name="connsiteX337" fmla="*/ 538676 w 1455645"/>
                <a:gd name="connsiteY337" fmla="*/ 624938 h 977651"/>
                <a:gd name="connsiteX338" fmla="*/ 562999 w 1455645"/>
                <a:gd name="connsiteY338" fmla="*/ 604771 h 977651"/>
                <a:gd name="connsiteX339" fmla="*/ 583166 w 1455645"/>
                <a:gd name="connsiteY339" fmla="*/ 629096 h 977651"/>
                <a:gd name="connsiteX340" fmla="*/ 558842 w 1455645"/>
                <a:gd name="connsiteY340" fmla="*/ 649261 h 977651"/>
                <a:gd name="connsiteX341" fmla="*/ 543894 w 1455645"/>
                <a:gd name="connsiteY341" fmla="*/ 641134 h 977651"/>
                <a:gd name="connsiteX342" fmla="*/ 509205 w 1455645"/>
                <a:gd name="connsiteY342" fmla="*/ 610689 h 977651"/>
                <a:gd name="connsiteX343" fmla="*/ 518142 w 1455645"/>
                <a:gd name="connsiteY343" fmla="*/ 601752 h 977651"/>
                <a:gd name="connsiteX344" fmla="*/ 527079 w 1455645"/>
                <a:gd name="connsiteY344" fmla="*/ 610689 h 977651"/>
                <a:gd name="connsiteX345" fmla="*/ 518142 w 1455645"/>
                <a:gd name="connsiteY345" fmla="*/ 619626 h 977651"/>
                <a:gd name="connsiteX346" fmla="*/ 509205 w 1455645"/>
                <a:gd name="connsiteY346" fmla="*/ 610689 h 977651"/>
                <a:gd name="connsiteX347" fmla="*/ 536411 w 1455645"/>
                <a:gd name="connsiteY347" fmla="*/ 741225 h 977651"/>
                <a:gd name="connsiteX348" fmla="*/ 533285 w 1455645"/>
                <a:gd name="connsiteY348" fmla="*/ 730648 h 977651"/>
                <a:gd name="connsiteX349" fmla="*/ 547879 w 1455645"/>
                <a:gd name="connsiteY349" fmla="*/ 718548 h 977651"/>
                <a:gd name="connsiteX350" fmla="*/ 552190 w 1455645"/>
                <a:gd name="connsiteY350" fmla="*/ 720447 h 977651"/>
                <a:gd name="connsiteX351" fmla="*/ 542405 w 1455645"/>
                <a:gd name="connsiteY351" fmla="*/ 697093 h 977651"/>
                <a:gd name="connsiteX352" fmla="*/ 571593 w 1455645"/>
                <a:gd name="connsiteY352" fmla="*/ 672893 h 977651"/>
                <a:gd name="connsiteX353" fmla="*/ 595002 w 1455645"/>
                <a:gd name="connsiteY353" fmla="*/ 694529 h 977651"/>
                <a:gd name="connsiteX354" fmla="*/ 622806 w 1455645"/>
                <a:gd name="connsiteY354" fmla="*/ 685159 h 977651"/>
                <a:gd name="connsiteX355" fmla="*/ 654933 w 1455645"/>
                <a:gd name="connsiteY355" fmla="*/ 725560 h 977651"/>
                <a:gd name="connsiteX356" fmla="*/ 616015 w 1455645"/>
                <a:gd name="connsiteY356" fmla="*/ 757826 h 977651"/>
                <a:gd name="connsiteX357" fmla="*/ 583471 w 1455645"/>
                <a:gd name="connsiteY357" fmla="*/ 721874 h 977651"/>
                <a:gd name="connsiteX358" fmla="*/ 566604 w 1455645"/>
                <a:gd name="connsiteY358" fmla="*/ 726281 h 977651"/>
                <a:gd name="connsiteX359" fmla="*/ 556361 w 1455645"/>
                <a:gd name="connsiteY359" fmla="*/ 723829 h 977651"/>
                <a:gd name="connsiteX360" fmla="*/ 561323 w 1455645"/>
                <a:gd name="connsiteY360" fmla="*/ 734764 h 977651"/>
                <a:gd name="connsiteX361" fmla="*/ 546729 w 1455645"/>
                <a:gd name="connsiteY361" fmla="*/ 746864 h 977651"/>
                <a:gd name="connsiteX362" fmla="*/ 536411 w 1455645"/>
                <a:gd name="connsiteY362" fmla="*/ 741225 h 977651"/>
                <a:gd name="connsiteX363" fmla="*/ 361559 w 1455645"/>
                <a:gd name="connsiteY363" fmla="*/ 447404 h 977651"/>
                <a:gd name="connsiteX364" fmla="*/ 357277 w 1455645"/>
                <a:gd name="connsiteY364" fmla="*/ 430462 h 977651"/>
                <a:gd name="connsiteX365" fmla="*/ 381109 w 1455645"/>
                <a:gd name="connsiteY365" fmla="*/ 406630 h 977651"/>
                <a:gd name="connsiteX366" fmla="*/ 388557 w 1455645"/>
                <a:gd name="connsiteY366" fmla="*/ 408119 h 977651"/>
                <a:gd name="connsiteX367" fmla="*/ 390045 w 1455645"/>
                <a:gd name="connsiteY367" fmla="*/ 403651 h 977651"/>
                <a:gd name="connsiteX368" fmla="*/ 363235 w 1455645"/>
                <a:gd name="connsiteY368" fmla="*/ 364924 h 977651"/>
                <a:gd name="connsiteX369" fmla="*/ 404941 w 1455645"/>
                <a:gd name="connsiteY369" fmla="*/ 323219 h 977651"/>
                <a:gd name="connsiteX370" fmla="*/ 446646 w 1455645"/>
                <a:gd name="connsiteY370" fmla="*/ 364925 h 977651"/>
                <a:gd name="connsiteX371" fmla="*/ 445157 w 1455645"/>
                <a:gd name="connsiteY371" fmla="*/ 375350 h 977651"/>
                <a:gd name="connsiteX372" fmla="*/ 489842 w 1455645"/>
                <a:gd name="connsiteY372" fmla="*/ 427483 h 977651"/>
                <a:gd name="connsiteX373" fmla="*/ 436221 w 1455645"/>
                <a:gd name="connsiteY373" fmla="*/ 481105 h 977651"/>
                <a:gd name="connsiteX374" fmla="*/ 388557 w 1455645"/>
                <a:gd name="connsiteY374" fmla="*/ 451315 h 977651"/>
                <a:gd name="connsiteX375" fmla="*/ 378130 w 1455645"/>
                <a:gd name="connsiteY375" fmla="*/ 454293 h 977651"/>
                <a:gd name="connsiteX376" fmla="*/ 361559 w 1455645"/>
                <a:gd name="connsiteY376" fmla="*/ 447404 h 977651"/>
                <a:gd name="connsiteX377" fmla="*/ 458749 w 1455645"/>
                <a:gd name="connsiteY377" fmla="*/ 652208 h 977651"/>
                <a:gd name="connsiteX378" fmla="*/ 454094 w 1455645"/>
                <a:gd name="connsiteY378" fmla="*/ 641968 h 977651"/>
                <a:gd name="connsiteX379" fmla="*/ 468989 w 1455645"/>
                <a:gd name="connsiteY379" fmla="*/ 627073 h 977651"/>
                <a:gd name="connsiteX380" fmla="*/ 483884 w 1455645"/>
                <a:gd name="connsiteY380" fmla="*/ 641968 h 977651"/>
                <a:gd name="connsiteX381" fmla="*/ 468989 w 1455645"/>
                <a:gd name="connsiteY381" fmla="*/ 656863 h 977651"/>
                <a:gd name="connsiteX382" fmla="*/ 458749 w 1455645"/>
                <a:gd name="connsiteY382" fmla="*/ 652208 h 977651"/>
                <a:gd name="connsiteX383" fmla="*/ 166996 w 1455645"/>
                <a:gd name="connsiteY383" fmla="*/ 102401 h 977651"/>
                <a:gd name="connsiteX384" fmla="*/ 162156 w 1455645"/>
                <a:gd name="connsiteY384" fmla="*/ 90858 h 977651"/>
                <a:gd name="connsiteX385" fmla="*/ 178539 w 1455645"/>
                <a:gd name="connsiteY385" fmla="*/ 74474 h 977651"/>
                <a:gd name="connsiteX386" fmla="*/ 194924 w 1455645"/>
                <a:gd name="connsiteY386" fmla="*/ 90857 h 977651"/>
                <a:gd name="connsiteX387" fmla="*/ 178539 w 1455645"/>
                <a:gd name="connsiteY387" fmla="*/ 107242 h 977651"/>
                <a:gd name="connsiteX388" fmla="*/ 166996 w 1455645"/>
                <a:gd name="connsiteY388" fmla="*/ 102401 h 977651"/>
                <a:gd name="connsiteX389" fmla="*/ 547869 w 1455645"/>
                <a:gd name="connsiteY389" fmla="*/ 856739 h 977651"/>
                <a:gd name="connsiteX390" fmla="*/ 542587 w 1455645"/>
                <a:gd name="connsiteY390" fmla="*/ 839228 h 977651"/>
                <a:gd name="connsiteX391" fmla="*/ 568532 w 1455645"/>
                <a:gd name="connsiteY391" fmla="*/ 817717 h 977651"/>
                <a:gd name="connsiteX392" fmla="*/ 590043 w 1455645"/>
                <a:gd name="connsiteY392" fmla="*/ 843663 h 977651"/>
                <a:gd name="connsiteX393" fmla="*/ 564098 w 1455645"/>
                <a:gd name="connsiteY393" fmla="*/ 865173 h 977651"/>
                <a:gd name="connsiteX394" fmla="*/ 547869 w 1455645"/>
                <a:gd name="connsiteY394" fmla="*/ 856739 h 977651"/>
                <a:gd name="connsiteX395" fmla="*/ 396378 w 1455645"/>
                <a:gd name="connsiteY395" fmla="*/ 582844 h 977651"/>
                <a:gd name="connsiteX396" fmla="*/ 388086 w 1455645"/>
                <a:gd name="connsiteY396" fmla="*/ 555516 h 977651"/>
                <a:gd name="connsiteX397" fmla="*/ 401298 w 1455645"/>
                <a:gd name="connsiteY397" fmla="*/ 530196 h 977651"/>
                <a:gd name="connsiteX398" fmla="*/ 423612 w 1455645"/>
                <a:gd name="connsiteY398" fmla="*/ 523425 h 977651"/>
                <a:gd name="connsiteX399" fmla="*/ 423000 w 1455645"/>
                <a:gd name="connsiteY399" fmla="*/ 523180 h 977651"/>
                <a:gd name="connsiteX400" fmla="*/ 418346 w 1455645"/>
                <a:gd name="connsiteY400" fmla="*/ 512381 h 977651"/>
                <a:gd name="connsiteX401" fmla="*/ 433241 w 1455645"/>
                <a:gd name="connsiteY401" fmla="*/ 497487 h 977651"/>
                <a:gd name="connsiteX402" fmla="*/ 448135 w 1455645"/>
                <a:gd name="connsiteY402" fmla="*/ 512381 h 977651"/>
                <a:gd name="connsiteX403" fmla="*/ 444039 w 1455645"/>
                <a:gd name="connsiteY403" fmla="*/ 522621 h 977651"/>
                <a:gd name="connsiteX404" fmla="*/ 436352 w 1455645"/>
                <a:gd name="connsiteY404" fmla="*/ 525935 h 977651"/>
                <a:gd name="connsiteX405" fmla="*/ 453945 w 1455645"/>
                <a:gd name="connsiteY405" fmla="*/ 535116 h 977651"/>
                <a:gd name="connsiteX406" fmla="*/ 462237 w 1455645"/>
                <a:gd name="connsiteY406" fmla="*/ 562445 h 977651"/>
                <a:gd name="connsiteX407" fmla="*/ 449025 w 1455645"/>
                <a:gd name="connsiteY407" fmla="*/ 587763 h 977651"/>
                <a:gd name="connsiteX408" fmla="*/ 430747 w 1455645"/>
                <a:gd name="connsiteY408" fmla="*/ 593309 h 977651"/>
                <a:gd name="connsiteX409" fmla="*/ 430075 w 1455645"/>
                <a:gd name="connsiteY409" fmla="*/ 595048 h 977651"/>
                <a:gd name="connsiteX410" fmla="*/ 421325 w 1455645"/>
                <a:gd name="connsiteY410" fmla="*/ 598771 h 977651"/>
                <a:gd name="connsiteX411" fmla="*/ 413133 w 1455645"/>
                <a:gd name="connsiteY411" fmla="*/ 595606 h 977651"/>
                <a:gd name="connsiteX412" fmla="*/ 410934 w 1455645"/>
                <a:gd name="connsiteY412" fmla="*/ 590439 h 977651"/>
                <a:gd name="connsiteX413" fmla="*/ 586371 w 1455645"/>
                <a:gd name="connsiteY413" fmla="*/ 962997 h 977651"/>
                <a:gd name="connsiteX414" fmla="*/ 600964 w 1455645"/>
                <a:gd name="connsiteY414" fmla="*/ 950896 h 977651"/>
                <a:gd name="connsiteX415" fmla="*/ 613065 w 1455645"/>
                <a:gd name="connsiteY415" fmla="*/ 965491 h 977651"/>
                <a:gd name="connsiteX416" fmla="*/ 598470 w 1455645"/>
                <a:gd name="connsiteY416" fmla="*/ 977591 h 977651"/>
                <a:gd name="connsiteX417" fmla="*/ 586371 w 1455645"/>
                <a:gd name="connsiteY417" fmla="*/ 962997 h 977651"/>
                <a:gd name="connsiteX418" fmla="*/ 531653 w 1455645"/>
                <a:gd name="connsiteY418" fmla="*/ 896175 h 977651"/>
                <a:gd name="connsiteX419" fmla="*/ 527908 w 1455645"/>
                <a:gd name="connsiteY419" fmla="*/ 884231 h 977651"/>
                <a:gd name="connsiteX420" fmla="*/ 545745 w 1455645"/>
                <a:gd name="connsiteY420" fmla="*/ 869443 h 977651"/>
                <a:gd name="connsiteX421" fmla="*/ 560534 w 1455645"/>
                <a:gd name="connsiteY421" fmla="*/ 887281 h 977651"/>
                <a:gd name="connsiteX422" fmla="*/ 542696 w 1455645"/>
                <a:gd name="connsiteY422" fmla="*/ 902068 h 977651"/>
                <a:gd name="connsiteX423" fmla="*/ 531653 w 1455645"/>
                <a:gd name="connsiteY423" fmla="*/ 896175 h 977651"/>
                <a:gd name="connsiteX424" fmla="*/ 471180 w 1455645"/>
                <a:gd name="connsiteY424" fmla="*/ 866961 h 977651"/>
                <a:gd name="connsiteX425" fmla="*/ 484153 w 1455645"/>
                <a:gd name="connsiteY425" fmla="*/ 856206 h 977651"/>
                <a:gd name="connsiteX426" fmla="*/ 494908 w 1455645"/>
                <a:gd name="connsiteY426" fmla="*/ 869178 h 977651"/>
                <a:gd name="connsiteX427" fmla="*/ 481936 w 1455645"/>
                <a:gd name="connsiteY427" fmla="*/ 879934 h 977651"/>
                <a:gd name="connsiteX428" fmla="*/ 471180 w 1455645"/>
                <a:gd name="connsiteY428" fmla="*/ 866961 h 977651"/>
                <a:gd name="connsiteX429" fmla="*/ 177773 w 1455645"/>
                <a:gd name="connsiteY429" fmla="*/ 408372 h 977651"/>
                <a:gd name="connsiteX430" fmla="*/ 174073 w 1455645"/>
                <a:gd name="connsiteY430" fmla="*/ 396391 h 977651"/>
                <a:gd name="connsiteX431" fmla="*/ 191910 w 1455645"/>
                <a:gd name="connsiteY431" fmla="*/ 381602 h 977651"/>
                <a:gd name="connsiteX432" fmla="*/ 206699 w 1455645"/>
                <a:gd name="connsiteY432" fmla="*/ 399441 h 977651"/>
                <a:gd name="connsiteX433" fmla="*/ 188861 w 1455645"/>
                <a:gd name="connsiteY433" fmla="*/ 414228 h 977651"/>
                <a:gd name="connsiteX434" fmla="*/ 177773 w 1455645"/>
                <a:gd name="connsiteY434" fmla="*/ 408372 h 977651"/>
                <a:gd name="connsiteX435" fmla="*/ 355152 w 1455645"/>
                <a:gd name="connsiteY435" fmla="*/ 881924 h 977651"/>
                <a:gd name="connsiteX436" fmla="*/ 346745 w 1455645"/>
                <a:gd name="connsiteY436" fmla="*/ 853837 h 977651"/>
                <a:gd name="connsiteX437" fmla="*/ 388907 w 1455645"/>
                <a:gd name="connsiteY437" fmla="*/ 818882 h 977651"/>
                <a:gd name="connsiteX438" fmla="*/ 423862 w 1455645"/>
                <a:gd name="connsiteY438" fmla="*/ 861044 h 977651"/>
                <a:gd name="connsiteX439" fmla="*/ 381700 w 1455645"/>
                <a:gd name="connsiteY439" fmla="*/ 895999 h 977651"/>
                <a:gd name="connsiteX440" fmla="*/ 355152 w 1455645"/>
                <a:gd name="connsiteY440" fmla="*/ 881924 h 977651"/>
                <a:gd name="connsiteX441" fmla="*/ 19536 w 1455645"/>
                <a:gd name="connsiteY441" fmla="*/ 241140 h 977651"/>
                <a:gd name="connsiteX442" fmla="*/ 16733 w 1455645"/>
                <a:gd name="connsiteY442" fmla="*/ 223115 h 977651"/>
                <a:gd name="connsiteX443" fmla="*/ 20808 w 1455645"/>
                <a:gd name="connsiteY443" fmla="*/ 211528 h 977651"/>
                <a:gd name="connsiteX444" fmla="*/ 18673 w 1455645"/>
                <a:gd name="connsiteY444" fmla="*/ 202352 h 977651"/>
                <a:gd name="connsiteX445" fmla="*/ 36510 w 1455645"/>
                <a:gd name="connsiteY445" fmla="*/ 187563 h 977651"/>
                <a:gd name="connsiteX446" fmla="*/ 51438 w 1455645"/>
                <a:gd name="connsiteY446" fmla="*/ 203918 h 977651"/>
                <a:gd name="connsiteX447" fmla="*/ 64189 w 1455645"/>
                <a:gd name="connsiteY447" fmla="*/ 227549 h 977651"/>
                <a:gd name="connsiteX448" fmla="*/ 36621 w 1455645"/>
                <a:gd name="connsiteY448" fmla="*/ 250404 h 977651"/>
                <a:gd name="connsiteX449" fmla="*/ 19536 w 1455645"/>
                <a:gd name="connsiteY449" fmla="*/ 241140 h 977651"/>
                <a:gd name="connsiteX450" fmla="*/ 308178 w 1455645"/>
                <a:gd name="connsiteY450" fmla="*/ 906333 h 977651"/>
                <a:gd name="connsiteX451" fmla="*/ 302960 w 1455645"/>
                <a:gd name="connsiteY451" fmla="*/ 890138 h 977651"/>
                <a:gd name="connsiteX452" fmla="*/ 327283 w 1455645"/>
                <a:gd name="connsiteY452" fmla="*/ 869971 h 977651"/>
                <a:gd name="connsiteX453" fmla="*/ 347450 w 1455645"/>
                <a:gd name="connsiteY453" fmla="*/ 894296 h 977651"/>
                <a:gd name="connsiteX454" fmla="*/ 323126 w 1455645"/>
                <a:gd name="connsiteY454" fmla="*/ 914461 h 977651"/>
                <a:gd name="connsiteX455" fmla="*/ 308178 w 1455645"/>
                <a:gd name="connsiteY455" fmla="*/ 906333 h 977651"/>
                <a:gd name="connsiteX456" fmla="*/ 219602 w 1455645"/>
                <a:gd name="connsiteY456" fmla="*/ 737612 h 977651"/>
                <a:gd name="connsiteX457" fmla="*/ 208364 w 1455645"/>
                <a:gd name="connsiteY457" fmla="*/ 701781 h 977651"/>
                <a:gd name="connsiteX458" fmla="*/ 239078 w 1455645"/>
                <a:gd name="connsiteY458" fmla="*/ 661267 h 977651"/>
                <a:gd name="connsiteX459" fmla="*/ 235643 w 1455645"/>
                <a:gd name="connsiteY459" fmla="*/ 638815 h 977651"/>
                <a:gd name="connsiteX460" fmla="*/ 228064 w 1455645"/>
                <a:gd name="connsiteY460" fmla="*/ 635637 h 977651"/>
                <a:gd name="connsiteX461" fmla="*/ 226212 w 1455645"/>
                <a:gd name="connsiteY461" fmla="*/ 631221 h 977651"/>
                <a:gd name="connsiteX462" fmla="*/ 220810 w 1455645"/>
                <a:gd name="connsiteY462" fmla="*/ 632632 h 977651"/>
                <a:gd name="connsiteX463" fmla="*/ 197955 w 1455645"/>
                <a:gd name="connsiteY463" fmla="*/ 605066 h 977651"/>
                <a:gd name="connsiteX464" fmla="*/ 219451 w 1455645"/>
                <a:gd name="connsiteY464" fmla="*/ 583140 h 977651"/>
                <a:gd name="connsiteX465" fmla="*/ 218939 w 1455645"/>
                <a:gd name="connsiteY465" fmla="*/ 572619 h 977651"/>
                <a:gd name="connsiteX466" fmla="*/ 234079 w 1455645"/>
                <a:gd name="connsiteY466" fmla="*/ 544675 h 977651"/>
                <a:gd name="connsiteX467" fmla="*/ 240681 w 1455645"/>
                <a:gd name="connsiteY467" fmla="*/ 542559 h 977651"/>
                <a:gd name="connsiteX468" fmla="*/ 230112 w 1455645"/>
                <a:gd name="connsiteY468" fmla="*/ 538261 h 977651"/>
                <a:gd name="connsiteX469" fmla="*/ 228812 w 1455645"/>
                <a:gd name="connsiteY469" fmla="*/ 535064 h 977651"/>
                <a:gd name="connsiteX470" fmla="*/ 222265 w 1455645"/>
                <a:gd name="connsiteY470" fmla="*/ 537026 h 977651"/>
                <a:gd name="connsiteX471" fmla="*/ 198162 w 1455645"/>
                <a:gd name="connsiteY471" fmla="*/ 522806 h 977651"/>
                <a:gd name="connsiteX472" fmla="*/ 196679 w 1455645"/>
                <a:gd name="connsiteY472" fmla="*/ 522667 h 977651"/>
                <a:gd name="connsiteX473" fmla="*/ 177954 w 1455645"/>
                <a:gd name="connsiteY473" fmla="*/ 514933 h 977651"/>
                <a:gd name="connsiteX474" fmla="*/ 149597 w 1455645"/>
                <a:gd name="connsiteY474" fmla="*/ 530236 h 977651"/>
                <a:gd name="connsiteX475" fmla="*/ 130692 w 1455645"/>
                <a:gd name="connsiteY475" fmla="*/ 520428 h 977651"/>
                <a:gd name="connsiteX476" fmla="*/ 124053 w 1455645"/>
                <a:gd name="connsiteY476" fmla="*/ 499425 h 977651"/>
                <a:gd name="connsiteX477" fmla="*/ 154724 w 1455645"/>
                <a:gd name="connsiteY477" fmla="*/ 475364 h 977651"/>
                <a:gd name="connsiteX478" fmla="*/ 167795 w 1455645"/>
                <a:gd name="connsiteY478" fmla="*/ 479578 h 977651"/>
                <a:gd name="connsiteX479" fmla="*/ 189152 w 1455645"/>
                <a:gd name="connsiteY479" fmla="*/ 459133 h 977651"/>
                <a:gd name="connsiteX480" fmla="*/ 185674 w 1455645"/>
                <a:gd name="connsiteY480" fmla="*/ 448337 h 977651"/>
                <a:gd name="connsiteX481" fmla="*/ 203511 w 1455645"/>
                <a:gd name="connsiteY481" fmla="*/ 433547 h 977651"/>
                <a:gd name="connsiteX482" fmla="*/ 218301 w 1455645"/>
                <a:gd name="connsiteY482" fmla="*/ 451386 h 977651"/>
                <a:gd name="connsiteX483" fmla="*/ 212881 w 1455645"/>
                <a:gd name="connsiteY483" fmla="*/ 461351 h 977651"/>
                <a:gd name="connsiteX484" fmla="*/ 222708 w 1455645"/>
                <a:gd name="connsiteY484" fmla="*/ 468253 h 977651"/>
                <a:gd name="connsiteX485" fmla="*/ 228640 w 1455645"/>
                <a:gd name="connsiteY485" fmla="*/ 468807 h 977651"/>
                <a:gd name="connsiteX486" fmla="*/ 252006 w 1455645"/>
                <a:gd name="connsiteY486" fmla="*/ 480901 h 977651"/>
                <a:gd name="connsiteX487" fmla="*/ 258355 w 1455645"/>
                <a:gd name="connsiteY487" fmla="*/ 502082 h 977651"/>
                <a:gd name="connsiteX488" fmla="*/ 263998 w 1455645"/>
                <a:gd name="connsiteY488" fmla="*/ 504376 h 977651"/>
                <a:gd name="connsiteX489" fmla="*/ 270887 w 1455645"/>
                <a:gd name="connsiteY489" fmla="*/ 521319 h 977651"/>
                <a:gd name="connsiteX490" fmla="*/ 265161 w 1455645"/>
                <a:gd name="connsiteY490" fmla="*/ 535400 h 977651"/>
                <a:gd name="connsiteX491" fmla="*/ 292339 w 1455645"/>
                <a:gd name="connsiteY491" fmla="*/ 549558 h 977651"/>
                <a:gd name="connsiteX492" fmla="*/ 301988 w 1455645"/>
                <a:gd name="connsiteY492" fmla="*/ 580380 h 977651"/>
                <a:gd name="connsiteX493" fmla="*/ 297775 w 1455645"/>
                <a:gd name="connsiteY493" fmla="*/ 593451 h 977651"/>
                <a:gd name="connsiteX494" fmla="*/ 331898 w 1455645"/>
                <a:gd name="connsiteY494" fmla="*/ 644510 h 977651"/>
                <a:gd name="connsiteX495" fmla="*/ 331344 w 1455645"/>
                <a:gd name="connsiteY495" fmla="*/ 650443 h 977651"/>
                <a:gd name="connsiteX496" fmla="*/ 343347 w 1455645"/>
                <a:gd name="connsiteY496" fmla="*/ 650067 h 977651"/>
                <a:gd name="connsiteX497" fmla="*/ 356555 w 1455645"/>
                <a:gd name="connsiteY497" fmla="*/ 652799 h 977651"/>
                <a:gd name="connsiteX498" fmla="*/ 390290 w 1455645"/>
                <a:gd name="connsiteY498" fmla="*/ 643983 h 977651"/>
                <a:gd name="connsiteX499" fmla="*/ 395566 w 1455645"/>
                <a:gd name="connsiteY499" fmla="*/ 646229 h 977651"/>
                <a:gd name="connsiteX500" fmla="*/ 404941 w 1455645"/>
                <a:gd name="connsiteY500" fmla="*/ 641968 h 977651"/>
                <a:gd name="connsiteX501" fmla="*/ 422814 w 1455645"/>
                <a:gd name="connsiteY501" fmla="*/ 659842 h 977651"/>
                <a:gd name="connsiteX502" fmla="*/ 422678 w 1455645"/>
                <a:gd name="connsiteY502" fmla="*/ 660189 h 977651"/>
                <a:gd name="connsiteX503" fmla="*/ 437386 w 1455645"/>
                <a:gd name="connsiteY503" fmla="*/ 684288 h 977651"/>
                <a:gd name="connsiteX504" fmla="*/ 451150 w 1455645"/>
                <a:gd name="connsiteY504" fmla="*/ 681085 h 977651"/>
                <a:gd name="connsiteX505" fmla="*/ 472661 w 1455645"/>
                <a:gd name="connsiteY505" fmla="*/ 707031 h 977651"/>
                <a:gd name="connsiteX506" fmla="*/ 446715 w 1455645"/>
                <a:gd name="connsiteY506" fmla="*/ 728542 h 977651"/>
                <a:gd name="connsiteX507" fmla="*/ 433644 w 1455645"/>
                <a:gd name="connsiteY507" fmla="*/ 724328 h 977651"/>
                <a:gd name="connsiteX508" fmla="*/ 393521 w 1455645"/>
                <a:gd name="connsiteY508" fmla="*/ 753491 h 977651"/>
                <a:gd name="connsiteX509" fmla="*/ 364609 w 1455645"/>
                <a:gd name="connsiteY509" fmla="*/ 774725 h 977651"/>
                <a:gd name="connsiteX510" fmla="*/ 367949 w 1455645"/>
                <a:gd name="connsiteY510" fmla="*/ 787004 h 977651"/>
                <a:gd name="connsiteX511" fmla="*/ 348489 w 1455645"/>
                <a:gd name="connsiteY511" fmla="*/ 803137 h 977651"/>
                <a:gd name="connsiteX512" fmla="*/ 346325 w 1455645"/>
                <a:gd name="connsiteY512" fmla="*/ 801945 h 977651"/>
                <a:gd name="connsiteX513" fmla="*/ 330466 w 1455645"/>
                <a:gd name="connsiteY513" fmla="*/ 808789 h 977651"/>
                <a:gd name="connsiteX514" fmla="*/ 305146 w 1455645"/>
                <a:gd name="connsiteY514" fmla="*/ 783467 h 977651"/>
                <a:gd name="connsiteX515" fmla="*/ 311720 w 1455645"/>
                <a:gd name="connsiteY515" fmla="*/ 768235 h 977651"/>
                <a:gd name="connsiteX516" fmla="*/ 304302 w 1455645"/>
                <a:gd name="connsiteY516" fmla="*/ 765722 h 977651"/>
                <a:gd name="connsiteX517" fmla="*/ 284982 w 1455645"/>
                <a:gd name="connsiteY517" fmla="*/ 746339 h 977651"/>
                <a:gd name="connsiteX518" fmla="*/ 252731 w 1455645"/>
                <a:gd name="connsiteY518" fmla="*/ 755294 h 977651"/>
                <a:gd name="connsiteX519" fmla="*/ 219602 w 1455645"/>
                <a:gd name="connsiteY519" fmla="*/ 737612 h 977651"/>
                <a:gd name="connsiteX520" fmla="*/ 172050 w 1455645"/>
                <a:gd name="connsiteY520" fmla="*/ 744201 h 977651"/>
                <a:gd name="connsiteX521" fmla="*/ 168240 w 1455645"/>
                <a:gd name="connsiteY521" fmla="*/ 730942 h 977651"/>
                <a:gd name="connsiteX522" fmla="*/ 187699 w 1455645"/>
                <a:gd name="connsiteY522" fmla="*/ 714808 h 977651"/>
                <a:gd name="connsiteX523" fmla="*/ 203832 w 1455645"/>
                <a:gd name="connsiteY523" fmla="*/ 734268 h 977651"/>
                <a:gd name="connsiteX524" fmla="*/ 184373 w 1455645"/>
                <a:gd name="connsiteY524" fmla="*/ 750401 h 977651"/>
                <a:gd name="connsiteX525" fmla="*/ 172050 w 1455645"/>
                <a:gd name="connsiteY525" fmla="*/ 744201 h 977651"/>
                <a:gd name="connsiteX526" fmla="*/ 66829 w 1455645"/>
                <a:gd name="connsiteY526" fmla="*/ 588345 h 977651"/>
                <a:gd name="connsiteX527" fmla="*/ 77255 w 1455645"/>
                <a:gd name="connsiteY527" fmla="*/ 577920 h 977651"/>
                <a:gd name="connsiteX528" fmla="*/ 87682 w 1455645"/>
                <a:gd name="connsiteY528" fmla="*/ 588345 h 977651"/>
                <a:gd name="connsiteX529" fmla="*/ 77255 w 1455645"/>
                <a:gd name="connsiteY529" fmla="*/ 598772 h 977651"/>
                <a:gd name="connsiteX530" fmla="*/ 66829 w 1455645"/>
                <a:gd name="connsiteY530" fmla="*/ 588345 h 977651"/>
                <a:gd name="connsiteX531" fmla="*/ 112393 w 1455645"/>
                <a:gd name="connsiteY531" fmla="*/ 678226 h 977651"/>
                <a:gd name="connsiteX532" fmla="*/ 106257 w 1455645"/>
                <a:gd name="connsiteY532" fmla="*/ 657831 h 977651"/>
                <a:gd name="connsiteX533" fmla="*/ 107498 w 1455645"/>
                <a:gd name="connsiteY533" fmla="*/ 655440 h 977651"/>
                <a:gd name="connsiteX534" fmla="*/ 99597 w 1455645"/>
                <a:gd name="connsiteY534" fmla="*/ 636010 h 977651"/>
                <a:gd name="connsiteX535" fmla="*/ 147261 w 1455645"/>
                <a:gd name="connsiteY535" fmla="*/ 588347 h 977651"/>
                <a:gd name="connsiteX536" fmla="*/ 194924 w 1455645"/>
                <a:gd name="connsiteY536" fmla="*/ 636010 h 977651"/>
                <a:gd name="connsiteX537" fmla="*/ 166019 w 1455645"/>
                <a:gd name="connsiteY537" fmla="*/ 679996 h 977651"/>
                <a:gd name="connsiteX538" fmla="*/ 147935 w 1455645"/>
                <a:gd name="connsiteY538" fmla="*/ 683542 h 977651"/>
                <a:gd name="connsiteX539" fmla="*/ 131801 w 1455645"/>
                <a:gd name="connsiteY539" fmla="*/ 688641 h 977651"/>
                <a:gd name="connsiteX540" fmla="*/ 112393 w 1455645"/>
                <a:gd name="connsiteY540" fmla="*/ 678226 h 977651"/>
                <a:gd name="connsiteX541" fmla="*/ 177374 w 1455645"/>
                <a:gd name="connsiteY541" fmla="*/ 885319 h 977651"/>
                <a:gd name="connsiteX542" fmla="*/ 170736 w 1455645"/>
                <a:gd name="connsiteY542" fmla="*/ 864318 h 977651"/>
                <a:gd name="connsiteX543" fmla="*/ 181574 w 1455645"/>
                <a:gd name="connsiteY543" fmla="*/ 844386 h 977651"/>
                <a:gd name="connsiteX544" fmla="*/ 181713 w 1455645"/>
                <a:gd name="connsiteY544" fmla="*/ 842903 h 977651"/>
                <a:gd name="connsiteX545" fmla="*/ 215766 w 1455645"/>
                <a:gd name="connsiteY545" fmla="*/ 814671 h 977651"/>
                <a:gd name="connsiteX546" fmla="*/ 226009 w 1455645"/>
                <a:gd name="connsiteY546" fmla="*/ 817123 h 977651"/>
                <a:gd name="connsiteX547" fmla="*/ 274657 w 1455645"/>
                <a:gd name="connsiteY547" fmla="*/ 776790 h 977651"/>
                <a:gd name="connsiteX548" fmla="*/ 314990 w 1455645"/>
                <a:gd name="connsiteY548" fmla="*/ 825438 h 977651"/>
                <a:gd name="connsiteX549" fmla="*/ 266342 w 1455645"/>
                <a:gd name="connsiteY549" fmla="*/ 865771 h 977651"/>
                <a:gd name="connsiteX550" fmla="*/ 243307 w 1455645"/>
                <a:gd name="connsiteY550" fmla="*/ 856140 h 977651"/>
                <a:gd name="connsiteX551" fmla="*/ 226675 w 1455645"/>
                <a:gd name="connsiteY551" fmla="*/ 874032 h 977651"/>
                <a:gd name="connsiteX552" fmla="*/ 196280 w 1455645"/>
                <a:gd name="connsiteY552" fmla="*/ 895127 h 977651"/>
                <a:gd name="connsiteX553" fmla="*/ 177374 w 1455645"/>
                <a:gd name="connsiteY553" fmla="*/ 885319 h 977651"/>
                <a:gd name="connsiteX554" fmla="*/ 62662 w 1455645"/>
                <a:gd name="connsiteY554" fmla="*/ 666101 h 977651"/>
                <a:gd name="connsiteX555" fmla="*/ 58800 w 1455645"/>
                <a:gd name="connsiteY555" fmla="*/ 653398 h 977651"/>
                <a:gd name="connsiteX556" fmla="*/ 78259 w 1455645"/>
                <a:gd name="connsiteY556" fmla="*/ 637264 h 977651"/>
                <a:gd name="connsiteX557" fmla="*/ 94392 w 1455645"/>
                <a:gd name="connsiteY557" fmla="*/ 656724 h 977651"/>
                <a:gd name="connsiteX558" fmla="*/ 74934 w 1455645"/>
                <a:gd name="connsiteY558" fmla="*/ 672857 h 977651"/>
                <a:gd name="connsiteX559" fmla="*/ 62662 w 1455645"/>
                <a:gd name="connsiteY559" fmla="*/ 666101 h 977651"/>
                <a:gd name="connsiteX560" fmla="*/ 20197 w 1455645"/>
                <a:gd name="connsiteY560" fmla="*/ 748335 h 977651"/>
                <a:gd name="connsiteX561" fmla="*/ 14243 w 1455645"/>
                <a:gd name="connsiteY561" fmla="*/ 730016 h 977651"/>
                <a:gd name="connsiteX562" fmla="*/ 41809 w 1455645"/>
                <a:gd name="connsiteY562" fmla="*/ 707160 h 977651"/>
                <a:gd name="connsiteX563" fmla="*/ 64665 w 1455645"/>
                <a:gd name="connsiteY563" fmla="*/ 734728 h 977651"/>
                <a:gd name="connsiteX564" fmla="*/ 37097 w 1455645"/>
                <a:gd name="connsiteY564" fmla="*/ 757581 h 977651"/>
                <a:gd name="connsiteX565" fmla="*/ 20197 w 1455645"/>
                <a:gd name="connsiteY565" fmla="*/ 748335 h 977651"/>
                <a:gd name="connsiteX566" fmla="*/ 9944 w 1455645"/>
                <a:gd name="connsiteY566" fmla="*/ 879966 h 977651"/>
                <a:gd name="connsiteX567" fmla="*/ 190 w 1455645"/>
                <a:gd name="connsiteY567" fmla="*/ 848379 h 977651"/>
                <a:gd name="connsiteX568" fmla="*/ 47215 w 1455645"/>
                <a:gd name="connsiteY568" fmla="*/ 809389 h 977651"/>
                <a:gd name="connsiteX569" fmla="*/ 86205 w 1455645"/>
                <a:gd name="connsiteY569" fmla="*/ 856417 h 977651"/>
                <a:gd name="connsiteX570" fmla="*/ 39177 w 1455645"/>
                <a:gd name="connsiteY570" fmla="*/ 895405 h 977651"/>
                <a:gd name="connsiteX571" fmla="*/ 9944 w 1455645"/>
                <a:gd name="connsiteY571" fmla="*/ 879966 h 977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</a:cxnLst>
              <a:rect l="l" t="t" r="r" b="b"/>
              <a:pathLst>
                <a:path w="1455645" h="977651">
                  <a:moveTo>
                    <a:pt x="1366642" y="419387"/>
                  </a:moveTo>
                  <a:cubicBezTo>
                    <a:pt x="1364423" y="417123"/>
                    <a:pt x="1363217" y="414018"/>
                    <a:pt x="1363564" y="410310"/>
                  </a:cubicBezTo>
                  <a:cubicBezTo>
                    <a:pt x="1363841" y="407344"/>
                    <a:pt x="1365602" y="404516"/>
                    <a:pt x="1368845" y="401828"/>
                  </a:cubicBezTo>
                  <a:cubicBezTo>
                    <a:pt x="1362913" y="401273"/>
                    <a:pt x="1357535" y="394786"/>
                    <a:pt x="1358090" y="388855"/>
                  </a:cubicBezTo>
                  <a:cubicBezTo>
                    <a:pt x="1358783" y="381441"/>
                    <a:pt x="1366612" y="377683"/>
                    <a:pt x="1372545" y="378237"/>
                  </a:cubicBezTo>
                  <a:cubicBezTo>
                    <a:pt x="1378476" y="378792"/>
                    <a:pt x="1383854" y="385278"/>
                    <a:pt x="1383300" y="391210"/>
                  </a:cubicBezTo>
                  <a:cubicBezTo>
                    <a:pt x="1383023" y="394177"/>
                    <a:pt x="1381125" y="398488"/>
                    <a:pt x="1378020" y="399693"/>
                  </a:cubicBezTo>
                  <a:cubicBezTo>
                    <a:pt x="1383952" y="400247"/>
                    <a:pt x="1389468" y="405251"/>
                    <a:pt x="1388775" y="412666"/>
                  </a:cubicBezTo>
                  <a:cubicBezTo>
                    <a:pt x="1388221" y="418598"/>
                    <a:pt x="1383217" y="424114"/>
                    <a:pt x="1375803" y="423421"/>
                  </a:cubicBezTo>
                  <a:cubicBezTo>
                    <a:pt x="1372094" y="423074"/>
                    <a:pt x="1368862" y="421650"/>
                    <a:pt x="1366642" y="419387"/>
                  </a:cubicBezTo>
                  <a:close/>
                  <a:moveTo>
                    <a:pt x="1335622" y="375159"/>
                  </a:moveTo>
                  <a:cubicBezTo>
                    <a:pt x="1333084" y="372305"/>
                    <a:pt x="1331577" y="368423"/>
                    <a:pt x="1331993" y="363975"/>
                  </a:cubicBezTo>
                  <a:cubicBezTo>
                    <a:pt x="1332824" y="355076"/>
                    <a:pt x="1340793" y="349837"/>
                    <a:pt x="1348209" y="350530"/>
                  </a:cubicBezTo>
                  <a:cubicBezTo>
                    <a:pt x="1355623" y="351223"/>
                    <a:pt x="1362484" y="357848"/>
                    <a:pt x="1361653" y="366746"/>
                  </a:cubicBezTo>
                  <a:cubicBezTo>
                    <a:pt x="1360960" y="374162"/>
                    <a:pt x="1352851" y="380883"/>
                    <a:pt x="1345437" y="380190"/>
                  </a:cubicBezTo>
                  <a:cubicBezTo>
                    <a:pt x="1341729" y="379844"/>
                    <a:pt x="1338160" y="378014"/>
                    <a:pt x="1335622" y="375159"/>
                  </a:cubicBezTo>
                  <a:close/>
                  <a:moveTo>
                    <a:pt x="1303620" y="331405"/>
                  </a:moveTo>
                  <a:cubicBezTo>
                    <a:pt x="1304036" y="326956"/>
                    <a:pt x="1307279" y="324266"/>
                    <a:pt x="1311728" y="324682"/>
                  </a:cubicBezTo>
                  <a:cubicBezTo>
                    <a:pt x="1316178" y="325098"/>
                    <a:pt x="1318867" y="328342"/>
                    <a:pt x="1318451" y="332791"/>
                  </a:cubicBezTo>
                  <a:cubicBezTo>
                    <a:pt x="1318035" y="337239"/>
                    <a:pt x="1314792" y="339928"/>
                    <a:pt x="1310342" y="339513"/>
                  </a:cubicBezTo>
                  <a:cubicBezTo>
                    <a:pt x="1305894" y="339097"/>
                    <a:pt x="1303205" y="335854"/>
                    <a:pt x="1303620" y="331405"/>
                  </a:cubicBezTo>
                  <a:close/>
                  <a:moveTo>
                    <a:pt x="1274764" y="384059"/>
                  </a:moveTo>
                  <a:cubicBezTo>
                    <a:pt x="1275179" y="379611"/>
                    <a:pt x="1280043" y="375576"/>
                    <a:pt x="1284494" y="375992"/>
                  </a:cubicBezTo>
                  <a:cubicBezTo>
                    <a:pt x="1288942" y="376407"/>
                    <a:pt x="1292976" y="381274"/>
                    <a:pt x="1292560" y="385722"/>
                  </a:cubicBezTo>
                  <a:cubicBezTo>
                    <a:pt x="1292144" y="390171"/>
                    <a:pt x="1287279" y="394204"/>
                    <a:pt x="1282830" y="393788"/>
                  </a:cubicBezTo>
                  <a:cubicBezTo>
                    <a:pt x="1278380" y="393372"/>
                    <a:pt x="1274348" y="388508"/>
                    <a:pt x="1274764" y="384059"/>
                  </a:cubicBezTo>
                  <a:close/>
                  <a:moveTo>
                    <a:pt x="1353934" y="593415"/>
                  </a:moveTo>
                  <a:cubicBezTo>
                    <a:pt x="1354627" y="586000"/>
                    <a:pt x="1361113" y="580622"/>
                    <a:pt x="1368528" y="581315"/>
                  </a:cubicBezTo>
                  <a:cubicBezTo>
                    <a:pt x="1374460" y="581870"/>
                    <a:pt x="1379837" y="588356"/>
                    <a:pt x="1380628" y="595910"/>
                  </a:cubicBezTo>
                  <a:cubicBezTo>
                    <a:pt x="1379935" y="603324"/>
                    <a:pt x="1373449" y="608702"/>
                    <a:pt x="1366033" y="608009"/>
                  </a:cubicBezTo>
                  <a:cubicBezTo>
                    <a:pt x="1358619" y="607316"/>
                    <a:pt x="1353241" y="600830"/>
                    <a:pt x="1353934" y="593415"/>
                  </a:cubicBezTo>
                  <a:close/>
                  <a:moveTo>
                    <a:pt x="1387334" y="664228"/>
                  </a:moveTo>
                  <a:cubicBezTo>
                    <a:pt x="1380948" y="656525"/>
                    <a:pt x="1377399" y="646470"/>
                    <a:pt x="1378370" y="636089"/>
                  </a:cubicBezTo>
                  <a:cubicBezTo>
                    <a:pt x="1380310" y="615327"/>
                    <a:pt x="1398286" y="599055"/>
                    <a:pt x="1420532" y="601133"/>
                  </a:cubicBezTo>
                  <a:cubicBezTo>
                    <a:pt x="1441294" y="603074"/>
                    <a:pt x="1457427" y="622533"/>
                    <a:pt x="1455487" y="643296"/>
                  </a:cubicBezTo>
                  <a:cubicBezTo>
                    <a:pt x="1453547" y="664058"/>
                    <a:pt x="1434088" y="680191"/>
                    <a:pt x="1413325" y="678251"/>
                  </a:cubicBezTo>
                  <a:cubicBezTo>
                    <a:pt x="1402944" y="677280"/>
                    <a:pt x="1393720" y="671930"/>
                    <a:pt x="1387334" y="664228"/>
                  </a:cubicBezTo>
                  <a:close/>
                  <a:moveTo>
                    <a:pt x="1289734" y="524022"/>
                  </a:moveTo>
                  <a:cubicBezTo>
                    <a:pt x="1285012" y="518532"/>
                    <a:pt x="1282334" y="511175"/>
                    <a:pt x="1283096" y="503018"/>
                  </a:cubicBezTo>
                  <a:cubicBezTo>
                    <a:pt x="1284482" y="488189"/>
                    <a:pt x="1295832" y="478778"/>
                    <a:pt x="1309457" y="477059"/>
                  </a:cubicBezTo>
                  <a:cubicBezTo>
                    <a:pt x="1310150" y="469644"/>
                    <a:pt x="1318258" y="462922"/>
                    <a:pt x="1327155" y="463754"/>
                  </a:cubicBezTo>
                  <a:cubicBezTo>
                    <a:pt x="1336054" y="464586"/>
                    <a:pt x="1342776" y="472692"/>
                    <a:pt x="1341945" y="481591"/>
                  </a:cubicBezTo>
                  <a:cubicBezTo>
                    <a:pt x="1341529" y="486040"/>
                    <a:pt x="1339768" y="488868"/>
                    <a:pt x="1333420" y="492762"/>
                  </a:cubicBezTo>
                  <a:cubicBezTo>
                    <a:pt x="1337454" y="497628"/>
                    <a:pt x="1338382" y="503698"/>
                    <a:pt x="1337828" y="509630"/>
                  </a:cubicBezTo>
                  <a:cubicBezTo>
                    <a:pt x="1337135" y="517044"/>
                    <a:pt x="1333476" y="524183"/>
                    <a:pt x="1328612" y="528216"/>
                  </a:cubicBezTo>
                  <a:cubicBezTo>
                    <a:pt x="1329956" y="529838"/>
                    <a:pt x="1331301" y="531459"/>
                    <a:pt x="1331024" y="534425"/>
                  </a:cubicBezTo>
                  <a:cubicBezTo>
                    <a:pt x="1330608" y="538875"/>
                    <a:pt x="1327226" y="543046"/>
                    <a:pt x="1321294" y="542492"/>
                  </a:cubicBezTo>
                  <a:cubicBezTo>
                    <a:pt x="1316844" y="542076"/>
                    <a:pt x="1314155" y="538833"/>
                    <a:pt x="1313089" y="534246"/>
                  </a:cubicBezTo>
                  <a:cubicBezTo>
                    <a:pt x="1311605" y="534107"/>
                    <a:pt x="1310123" y="533969"/>
                    <a:pt x="1308639" y="533830"/>
                  </a:cubicBezTo>
                  <a:cubicBezTo>
                    <a:pt x="1301224" y="533137"/>
                    <a:pt x="1294457" y="529513"/>
                    <a:pt x="1289734" y="524022"/>
                  </a:cubicBezTo>
                  <a:close/>
                  <a:moveTo>
                    <a:pt x="1237637" y="669312"/>
                  </a:moveTo>
                  <a:cubicBezTo>
                    <a:pt x="1234276" y="665258"/>
                    <a:pt x="1232536" y="659860"/>
                    <a:pt x="1233090" y="653928"/>
                  </a:cubicBezTo>
                  <a:cubicBezTo>
                    <a:pt x="1233783" y="646513"/>
                    <a:pt x="1237303" y="640858"/>
                    <a:pt x="1243651" y="636963"/>
                  </a:cubicBezTo>
                  <a:cubicBezTo>
                    <a:pt x="1234379" y="624129"/>
                    <a:pt x="1228350" y="608605"/>
                    <a:pt x="1229875" y="592293"/>
                  </a:cubicBezTo>
                  <a:cubicBezTo>
                    <a:pt x="1230844" y="581911"/>
                    <a:pt x="1233159" y="573152"/>
                    <a:pt x="1238301" y="566153"/>
                  </a:cubicBezTo>
                  <a:cubicBezTo>
                    <a:pt x="1236817" y="566015"/>
                    <a:pt x="1235335" y="565876"/>
                    <a:pt x="1233851" y="565737"/>
                  </a:cubicBezTo>
                  <a:cubicBezTo>
                    <a:pt x="1220504" y="564490"/>
                    <a:pt x="1209749" y="551517"/>
                    <a:pt x="1210996" y="538169"/>
                  </a:cubicBezTo>
                  <a:cubicBezTo>
                    <a:pt x="1211135" y="536687"/>
                    <a:pt x="1212894" y="533860"/>
                    <a:pt x="1213033" y="532375"/>
                  </a:cubicBezTo>
                  <a:cubicBezTo>
                    <a:pt x="1207378" y="528855"/>
                    <a:pt x="1203484" y="522507"/>
                    <a:pt x="1204039" y="516576"/>
                  </a:cubicBezTo>
                  <a:cubicBezTo>
                    <a:pt x="1204870" y="507677"/>
                    <a:pt x="1212978" y="500956"/>
                    <a:pt x="1221875" y="501787"/>
                  </a:cubicBezTo>
                  <a:cubicBezTo>
                    <a:pt x="1229292" y="502480"/>
                    <a:pt x="1234669" y="508966"/>
                    <a:pt x="1235597" y="515037"/>
                  </a:cubicBezTo>
                  <a:cubicBezTo>
                    <a:pt x="1237081" y="515176"/>
                    <a:pt x="1238563" y="515315"/>
                    <a:pt x="1240047" y="515453"/>
                  </a:cubicBezTo>
                  <a:cubicBezTo>
                    <a:pt x="1253393" y="516700"/>
                    <a:pt x="1264149" y="529673"/>
                    <a:pt x="1262902" y="543019"/>
                  </a:cubicBezTo>
                  <a:cubicBezTo>
                    <a:pt x="1262763" y="544503"/>
                    <a:pt x="1262763" y="544503"/>
                    <a:pt x="1262763" y="544503"/>
                  </a:cubicBezTo>
                  <a:cubicBezTo>
                    <a:pt x="1273699" y="539541"/>
                    <a:pt x="1285979" y="536200"/>
                    <a:pt x="1297843" y="537308"/>
                  </a:cubicBezTo>
                  <a:cubicBezTo>
                    <a:pt x="1331952" y="540497"/>
                    <a:pt x="1356152" y="569686"/>
                    <a:pt x="1352964" y="603796"/>
                  </a:cubicBezTo>
                  <a:cubicBezTo>
                    <a:pt x="1349777" y="637904"/>
                    <a:pt x="1320588" y="662105"/>
                    <a:pt x="1286480" y="658917"/>
                  </a:cubicBezTo>
                  <a:cubicBezTo>
                    <a:pt x="1283513" y="658639"/>
                    <a:pt x="1279202" y="656742"/>
                    <a:pt x="1276235" y="656464"/>
                  </a:cubicBezTo>
                  <a:cubicBezTo>
                    <a:pt x="1275265" y="666845"/>
                    <a:pt x="1263777" y="677739"/>
                    <a:pt x="1251912" y="676630"/>
                  </a:cubicBezTo>
                  <a:cubicBezTo>
                    <a:pt x="1245980" y="676076"/>
                    <a:pt x="1240998" y="673367"/>
                    <a:pt x="1237637" y="669312"/>
                  </a:cubicBezTo>
                  <a:close/>
                  <a:moveTo>
                    <a:pt x="1155635" y="700357"/>
                  </a:moveTo>
                  <a:cubicBezTo>
                    <a:pt x="1151434" y="695290"/>
                    <a:pt x="1149057" y="688711"/>
                    <a:pt x="1149681" y="682038"/>
                  </a:cubicBezTo>
                  <a:cubicBezTo>
                    <a:pt x="1150928" y="668689"/>
                    <a:pt x="1163901" y="657935"/>
                    <a:pt x="1177247" y="659182"/>
                  </a:cubicBezTo>
                  <a:cubicBezTo>
                    <a:pt x="1190595" y="660429"/>
                    <a:pt x="1201351" y="673402"/>
                    <a:pt x="1200103" y="686750"/>
                  </a:cubicBezTo>
                  <a:cubicBezTo>
                    <a:pt x="1198856" y="700095"/>
                    <a:pt x="1185883" y="710851"/>
                    <a:pt x="1172535" y="709603"/>
                  </a:cubicBezTo>
                  <a:cubicBezTo>
                    <a:pt x="1165862" y="708980"/>
                    <a:pt x="1159836" y="705424"/>
                    <a:pt x="1155635" y="700357"/>
                  </a:cubicBezTo>
                  <a:close/>
                  <a:moveTo>
                    <a:pt x="824229" y="98491"/>
                  </a:moveTo>
                  <a:cubicBezTo>
                    <a:pt x="820877" y="94954"/>
                    <a:pt x="819016" y="90113"/>
                    <a:pt x="819016" y="84899"/>
                  </a:cubicBezTo>
                  <a:cubicBezTo>
                    <a:pt x="819017" y="74474"/>
                    <a:pt x="827953" y="65537"/>
                    <a:pt x="838378" y="65537"/>
                  </a:cubicBezTo>
                  <a:cubicBezTo>
                    <a:pt x="848806" y="65537"/>
                    <a:pt x="857742" y="74474"/>
                    <a:pt x="857743" y="84900"/>
                  </a:cubicBezTo>
                  <a:cubicBezTo>
                    <a:pt x="857743" y="95327"/>
                    <a:pt x="848806" y="104263"/>
                    <a:pt x="838378" y="104263"/>
                  </a:cubicBezTo>
                  <a:cubicBezTo>
                    <a:pt x="832421" y="104263"/>
                    <a:pt x="827580" y="102029"/>
                    <a:pt x="824229" y="98491"/>
                  </a:cubicBezTo>
                  <a:close/>
                  <a:moveTo>
                    <a:pt x="1116735" y="698405"/>
                  </a:moveTo>
                  <a:cubicBezTo>
                    <a:pt x="1117428" y="690990"/>
                    <a:pt x="1123914" y="685612"/>
                    <a:pt x="1131328" y="686305"/>
                  </a:cubicBezTo>
                  <a:cubicBezTo>
                    <a:pt x="1137260" y="686860"/>
                    <a:pt x="1142638" y="693346"/>
                    <a:pt x="1143429" y="700900"/>
                  </a:cubicBezTo>
                  <a:cubicBezTo>
                    <a:pt x="1142736" y="708314"/>
                    <a:pt x="1136250" y="713692"/>
                    <a:pt x="1128834" y="712999"/>
                  </a:cubicBezTo>
                  <a:cubicBezTo>
                    <a:pt x="1121420" y="712306"/>
                    <a:pt x="1116042" y="705820"/>
                    <a:pt x="1116735" y="698405"/>
                  </a:cubicBezTo>
                  <a:close/>
                  <a:moveTo>
                    <a:pt x="814549" y="233848"/>
                  </a:moveTo>
                  <a:cubicBezTo>
                    <a:pt x="814549" y="226401"/>
                    <a:pt x="820507" y="220444"/>
                    <a:pt x="827953" y="220443"/>
                  </a:cubicBezTo>
                  <a:cubicBezTo>
                    <a:pt x="835401" y="220444"/>
                    <a:pt x="841359" y="226402"/>
                    <a:pt x="841359" y="233848"/>
                  </a:cubicBezTo>
                  <a:cubicBezTo>
                    <a:pt x="841359" y="241296"/>
                    <a:pt x="835401" y="247254"/>
                    <a:pt x="827953" y="247254"/>
                  </a:cubicBezTo>
                  <a:cubicBezTo>
                    <a:pt x="821995" y="247254"/>
                    <a:pt x="816037" y="241296"/>
                    <a:pt x="814549" y="233848"/>
                  </a:cubicBezTo>
                  <a:close/>
                  <a:moveTo>
                    <a:pt x="882354" y="407040"/>
                  </a:moveTo>
                  <a:cubicBezTo>
                    <a:pt x="878153" y="401973"/>
                    <a:pt x="875776" y="395393"/>
                    <a:pt x="876399" y="388719"/>
                  </a:cubicBezTo>
                  <a:cubicBezTo>
                    <a:pt x="876815" y="384269"/>
                    <a:pt x="877092" y="381303"/>
                    <a:pt x="880335" y="378615"/>
                  </a:cubicBezTo>
                  <a:cubicBezTo>
                    <a:pt x="868749" y="374539"/>
                    <a:pt x="862166" y="364949"/>
                    <a:pt x="863274" y="353084"/>
                  </a:cubicBezTo>
                  <a:cubicBezTo>
                    <a:pt x="864521" y="339738"/>
                    <a:pt x="877494" y="328982"/>
                    <a:pt x="890841" y="330229"/>
                  </a:cubicBezTo>
                  <a:cubicBezTo>
                    <a:pt x="904189" y="331477"/>
                    <a:pt x="914945" y="344450"/>
                    <a:pt x="913697" y="357796"/>
                  </a:cubicBezTo>
                  <a:cubicBezTo>
                    <a:pt x="913281" y="362246"/>
                    <a:pt x="913004" y="365212"/>
                    <a:pt x="911243" y="368039"/>
                  </a:cubicBezTo>
                  <a:cubicBezTo>
                    <a:pt x="921348" y="371976"/>
                    <a:pt x="927931" y="381567"/>
                    <a:pt x="926822" y="393431"/>
                  </a:cubicBezTo>
                  <a:cubicBezTo>
                    <a:pt x="925575" y="406778"/>
                    <a:pt x="912602" y="417533"/>
                    <a:pt x="899256" y="416286"/>
                  </a:cubicBezTo>
                  <a:cubicBezTo>
                    <a:pt x="892582" y="415663"/>
                    <a:pt x="886556" y="412107"/>
                    <a:pt x="882354" y="407040"/>
                  </a:cubicBezTo>
                  <a:close/>
                  <a:moveTo>
                    <a:pt x="699300" y="58648"/>
                  </a:moveTo>
                  <a:cubicBezTo>
                    <a:pt x="693156" y="52504"/>
                    <a:pt x="689432" y="43940"/>
                    <a:pt x="689432" y="34258"/>
                  </a:cubicBezTo>
                  <a:cubicBezTo>
                    <a:pt x="689432" y="14895"/>
                    <a:pt x="704327" y="0"/>
                    <a:pt x="723689" y="0"/>
                  </a:cubicBezTo>
                  <a:cubicBezTo>
                    <a:pt x="743054" y="0"/>
                    <a:pt x="757948" y="14895"/>
                    <a:pt x="757948" y="34257"/>
                  </a:cubicBezTo>
                  <a:cubicBezTo>
                    <a:pt x="757948" y="53622"/>
                    <a:pt x="743053" y="68517"/>
                    <a:pt x="723689" y="68516"/>
                  </a:cubicBezTo>
                  <a:cubicBezTo>
                    <a:pt x="714008" y="68517"/>
                    <a:pt x="705444" y="64793"/>
                    <a:pt x="699300" y="58648"/>
                  </a:cubicBezTo>
                  <a:close/>
                  <a:moveTo>
                    <a:pt x="1041019" y="724241"/>
                  </a:moveTo>
                  <a:cubicBezTo>
                    <a:pt x="1041478" y="719327"/>
                    <a:pt x="1045833" y="715716"/>
                    <a:pt x="1050748" y="716175"/>
                  </a:cubicBezTo>
                  <a:cubicBezTo>
                    <a:pt x="1055662" y="716634"/>
                    <a:pt x="1059274" y="720990"/>
                    <a:pt x="1058815" y="725904"/>
                  </a:cubicBezTo>
                  <a:cubicBezTo>
                    <a:pt x="1058356" y="730820"/>
                    <a:pt x="1053999" y="734430"/>
                    <a:pt x="1049085" y="733971"/>
                  </a:cubicBezTo>
                  <a:cubicBezTo>
                    <a:pt x="1044170" y="733511"/>
                    <a:pt x="1040559" y="729157"/>
                    <a:pt x="1041019" y="724241"/>
                  </a:cubicBezTo>
                  <a:close/>
                  <a:moveTo>
                    <a:pt x="889998" y="451326"/>
                  </a:moveTo>
                  <a:cubicBezTo>
                    <a:pt x="890553" y="445393"/>
                    <a:pt x="895417" y="441359"/>
                    <a:pt x="901349" y="441913"/>
                  </a:cubicBezTo>
                  <a:cubicBezTo>
                    <a:pt x="907281" y="442468"/>
                    <a:pt x="911315" y="447334"/>
                    <a:pt x="910761" y="453266"/>
                  </a:cubicBezTo>
                  <a:cubicBezTo>
                    <a:pt x="910206" y="459197"/>
                    <a:pt x="905341" y="463230"/>
                    <a:pt x="899409" y="462676"/>
                  </a:cubicBezTo>
                  <a:cubicBezTo>
                    <a:pt x="893476" y="462121"/>
                    <a:pt x="889444" y="457257"/>
                    <a:pt x="889998" y="451326"/>
                  </a:cubicBezTo>
                  <a:close/>
                  <a:moveTo>
                    <a:pt x="913534" y="603683"/>
                  </a:moveTo>
                  <a:cubicBezTo>
                    <a:pt x="905821" y="594174"/>
                    <a:pt x="901739" y="581825"/>
                    <a:pt x="902917" y="569219"/>
                  </a:cubicBezTo>
                  <a:cubicBezTo>
                    <a:pt x="904580" y="551423"/>
                    <a:pt x="917969" y="536218"/>
                    <a:pt x="933492" y="530190"/>
                  </a:cubicBezTo>
                  <a:cubicBezTo>
                    <a:pt x="925009" y="524908"/>
                    <a:pt x="919909" y="515456"/>
                    <a:pt x="920879" y="505075"/>
                  </a:cubicBezTo>
                  <a:cubicBezTo>
                    <a:pt x="921710" y="496178"/>
                    <a:pt x="926990" y="487695"/>
                    <a:pt x="934822" y="483938"/>
                  </a:cubicBezTo>
                  <a:cubicBezTo>
                    <a:pt x="937136" y="475178"/>
                    <a:pt x="942279" y="468180"/>
                    <a:pt x="947419" y="461180"/>
                  </a:cubicBezTo>
                  <a:cubicBezTo>
                    <a:pt x="946076" y="459559"/>
                    <a:pt x="946076" y="459559"/>
                    <a:pt x="946215" y="458075"/>
                  </a:cubicBezTo>
                  <a:cubicBezTo>
                    <a:pt x="944731" y="457936"/>
                    <a:pt x="943110" y="459282"/>
                    <a:pt x="940144" y="459004"/>
                  </a:cubicBezTo>
                  <a:cubicBezTo>
                    <a:pt x="934212" y="458450"/>
                    <a:pt x="930178" y="453585"/>
                    <a:pt x="930732" y="447653"/>
                  </a:cubicBezTo>
                  <a:cubicBezTo>
                    <a:pt x="931286" y="441720"/>
                    <a:pt x="936152" y="437688"/>
                    <a:pt x="942084" y="438242"/>
                  </a:cubicBezTo>
                  <a:cubicBezTo>
                    <a:pt x="943566" y="438381"/>
                    <a:pt x="945050" y="438519"/>
                    <a:pt x="946394" y="440140"/>
                  </a:cubicBezTo>
                  <a:cubicBezTo>
                    <a:pt x="948848" y="429899"/>
                    <a:pt x="955473" y="423037"/>
                    <a:pt x="963441" y="417798"/>
                  </a:cubicBezTo>
                  <a:cubicBezTo>
                    <a:pt x="965757" y="409039"/>
                    <a:pt x="973864" y="402317"/>
                    <a:pt x="982762" y="403148"/>
                  </a:cubicBezTo>
                  <a:cubicBezTo>
                    <a:pt x="990178" y="403842"/>
                    <a:pt x="995694" y="408844"/>
                    <a:pt x="998106" y="415053"/>
                  </a:cubicBezTo>
                  <a:cubicBezTo>
                    <a:pt x="1000143" y="409260"/>
                    <a:pt x="1006352" y="406848"/>
                    <a:pt x="1012284" y="407403"/>
                  </a:cubicBezTo>
                  <a:cubicBezTo>
                    <a:pt x="1021182" y="408234"/>
                    <a:pt x="1027905" y="416343"/>
                    <a:pt x="1027074" y="425241"/>
                  </a:cubicBezTo>
                  <a:cubicBezTo>
                    <a:pt x="1026519" y="431174"/>
                    <a:pt x="1023138" y="435345"/>
                    <a:pt x="1018410" y="437895"/>
                  </a:cubicBezTo>
                  <a:cubicBezTo>
                    <a:pt x="1018272" y="439378"/>
                    <a:pt x="1019617" y="440999"/>
                    <a:pt x="1019340" y="443965"/>
                  </a:cubicBezTo>
                  <a:cubicBezTo>
                    <a:pt x="1040753" y="454942"/>
                    <a:pt x="1054988" y="478713"/>
                    <a:pt x="1052632" y="503923"/>
                  </a:cubicBezTo>
                  <a:cubicBezTo>
                    <a:pt x="1049860" y="533583"/>
                    <a:pt x="1025258" y="556716"/>
                    <a:pt x="995182" y="558393"/>
                  </a:cubicBezTo>
                  <a:cubicBezTo>
                    <a:pt x="994905" y="561359"/>
                    <a:pt x="996250" y="562982"/>
                    <a:pt x="996111" y="564464"/>
                  </a:cubicBezTo>
                  <a:cubicBezTo>
                    <a:pt x="1003942" y="560708"/>
                    <a:pt x="1013117" y="558574"/>
                    <a:pt x="1022015" y="559405"/>
                  </a:cubicBezTo>
                  <a:cubicBezTo>
                    <a:pt x="1050194" y="562039"/>
                    <a:pt x="1071704" y="587985"/>
                    <a:pt x="1069071" y="616161"/>
                  </a:cubicBezTo>
                  <a:cubicBezTo>
                    <a:pt x="1067962" y="628025"/>
                    <a:pt x="1062542" y="637991"/>
                    <a:pt x="1055779" y="646335"/>
                  </a:cubicBezTo>
                  <a:cubicBezTo>
                    <a:pt x="1056986" y="649440"/>
                    <a:pt x="1056708" y="652405"/>
                    <a:pt x="1056431" y="655371"/>
                  </a:cubicBezTo>
                  <a:cubicBezTo>
                    <a:pt x="1055184" y="668718"/>
                    <a:pt x="1043693" y="679612"/>
                    <a:pt x="1028863" y="678226"/>
                  </a:cubicBezTo>
                  <a:cubicBezTo>
                    <a:pt x="1019965" y="677395"/>
                    <a:pt x="1011621" y="670631"/>
                    <a:pt x="1007866" y="662801"/>
                  </a:cubicBezTo>
                  <a:cubicBezTo>
                    <a:pt x="984276" y="659100"/>
                    <a:pt x="968143" y="639641"/>
                    <a:pt x="967117" y="618601"/>
                  </a:cubicBezTo>
                  <a:cubicBezTo>
                    <a:pt x="959424" y="620874"/>
                    <a:pt x="953353" y="621804"/>
                    <a:pt x="945938" y="621111"/>
                  </a:cubicBezTo>
                  <a:cubicBezTo>
                    <a:pt x="932591" y="619863"/>
                    <a:pt x="921247" y="613193"/>
                    <a:pt x="913534" y="603683"/>
                  </a:cubicBezTo>
                  <a:close/>
                  <a:moveTo>
                    <a:pt x="787738" y="396204"/>
                  </a:moveTo>
                  <a:cubicBezTo>
                    <a:pt x="787738" y="390245"/>
                    <a:pt x="792206" y="385778"/>
                    <a:pt x="798164" y="385778"/>
                  </a:cubicBezTo>
                  <a:cubicBezTo>
                    <a:pt x="802633" y="385778"/>
                    <a:pt x="807101" y="390245"/>
                    <a:pt x="808591" y="396203"/>
                  </a:cubicBezTo>
                  <a:cubicBezTo>
                    <a:pt x="808591" y="402161"/>
                    <a:pt x="804122" y="406630"/>
                    <a:pt x="798164" y="406630"/>
                  </a:cubicBezTo>
                  <a:cubicBezTo>
                    <a:pt x="792206" y="406630"/>
                    <a:pt x="787738" y="402161"/>
                    <a:pt x="787738" y="396204"/>
                  </a:cubicBezTo>
                  <a:close/>
                  <a:moveTo>
                    <a:pt x="632833" y="114692"/>
                  </a:moveTo>
                  <a:cubicBezTo>
                    <a:pt x="632832" y="110222"/>
                    <a:pt x="637300" y="105755"/>
                    <a:pt x="641769" y="105755"/>
                  </a:cubicBezTo>
                  <a:cubicBezTo>
                    <a:pt x="646237" y="105754"/>
                    <a:pt x="650706" y="110222"/>
                    <a:pt x="650707" y="114692"/>
                  </a:cubicBezTo>
                  <a:cubicBezTo>
                    <a:pt x="650707" y="119159"/>
                    <a:pt x="646237" y="123628"/>
                    <a:pt x="641770" y="123629"/>
                  </a:cubicBezTo>
                  <a:cubicBezTo>
                    <a:pt x="635811" y="123628"/>
                    <a:pt x="632832" y="120649"/>
                    <a:pt x="632833" y="114692"/>
                  </a:cubicBezTo>
                  <a:close/>
                  <a:moveTo>
                    <a:pt x="980658" y="809853"/>
                  </a:moveTo>
                  <a:cubicBezTo>
                    <a:pt x="981074" y="805405"/>
                    <a:pt x="985938" y="801371"/>
                    <a:pt x="990388" y="801787"/>
                  </a:cubicBezTo>
                  <a:cubicBezTo>
                    <a:pt x="994836" y="802202"/>
                    <a:pt x="998870" y="807068"/>
                    <a:pt x="998455" y="811516"/>
                  </a:cubicBezTo>
                  <a:cubicBezTo>
                    <a:pt x="998038" y="815966"/>
                    <a:pt x="993173" y="819999"/>
                    <a:pt x="988725" y="819583"/>
                  </a:cubicBezTo>
                  <a:cubicBezTo>
                    <a:pt x="984275" y="819167"/>
                    <a:pt x="980242" y="814303"/>
                    <a:pt x="980658" y="809853"/>
                  </a:cubicBezTo>
                  <a:close/>
                  <a:moveTo>
                    <a:pt x="841359" y="579408"/>
                  </a:moveTo>
                  <a:cubicBezTo>
                    <a:pt x="841359" y="573450"/>
                    <a:pt x="845827" y="568983"/>
                    <a:pt x="851785" y="568983"/>
                  </a:cubicBezTo>
                  <a:cubicBezTo>
                    <a:pt x="857743" y="568983"/>
                    <a:pt x="862213" y="573450"/>
                    <a:pt x="862212" y="579408"/>
                  </a:cubicBezTo>
                  <a:cubicBezTo>
                    <a:pt x="862212" y="583878"/>
                    <a:pt x="857743" y="588345"/>
                    <a:pt x="851785" y="589835"/>
                  </a:cubicBezTo>
                  <a:cubicBezTo>
                    <a:pt x="845827" y="589835"/>
                    <a:pt x="841359" y="585366"/>
                    <a:pt x="841359" y="579408"/>
                  </a:cubicBezTo>
                  <a:close/>
                  <a:moveTo>
                    <a:pt x="637299" y="284492"/>
                  </a:moveTo>
                  <a:cubicBezTo>
                    <a:pt x="637299" y="277044"/>
                    <a:pt x="643257" y="271086"/>
                    <a:pt x="650703" y="271086"/>
                  </a:cubicBezTo>
                  <a:cubicBezTo>
                    <a:pt x="652193" y="271086"/>
                    <a:pt x="653682" y="271086"/>
                    <a:pt x="655173" y="274065"/>
                  </a:cubicBezTo>
                  <a:cubicBezTo>
                    <a:pt x="659640" y="265128"/>
                    <a:pt x="668577" y="257682"/>
                    <a:pt x="679004" y="257682"/>
                  </a:cubicBezTo>
                  <a:cubicBezTo>
                    <a:pt x="692409" y="257682"/>
                    <a:pt x="702836" y="268107"/>
                    <a:pt x="702836" y="281513"/>
                  </a:cubicBezTo>
                  <a:cubicBezTo>
                    <a:pt x="702836" y="294918"/>
                    <a:pt x="692409" y="305345"/>
                    <a:pt x="679004" y="305345"/>
                  </a:cubicBezTo>
                  <a:cubicBezTo>
                    <a:pt x="671556" y="305345"/>
                    <a:pt x="664109" y="300876"/>
                    <a:pt x="659640" y="294917"/>
                  </a:cubicBezTo>
                  <a:cubicBezTo>
                    <a:pt x="656661" y="296408"/>
                    <a:pt x="653682" y="297897"/>
                    <a:pt x="650703" y="297897"/>
                  </a:cubicBezTo>
                  <a:cubicBezTo>
                    <a:pt x="643257" y="297897"/>
                    <a:pt x="637299" y="291939"/>
                    <a:pt x="637299" y="284492"/>
                  </a:cubicBezTo>
                  <a:close/>
                  <a:moveTo>
                    <a:pt x="760181" y="533979"/>
                  </a:moveTo>
                  <a:cubicBezTo>
                    <a:pt x="756085" y="529883"/>
                    <a:pt x="753479" y="524297"/>
                    <a:pt x="753479" y="518340"/>
                  </a:cubicBezTo>
                  <a:cubicBezTo>
                    <a:pt x="753479" y="506424"/>
                    <a:pt x="763905" y="495998"/>
                    <a:pt x="775821" y="495998"/>
                  </a:cubicBezTo>
                  <a:cubicBezTo>
                    <a:pt x="787736" y="495998"/>
                    <a:pt x="798163" y="506423"/>
                    <a:pt x="798163" y="518339"/>
                  </a:cubicBezTo>
                  <a:cubicBezTo>
                    <a:pt x="798164" y="530256"/>
                    <a:pt x="787736" y="540682"/>
                    <a:pt x="775820" y="540682"/>
                  </a:cubicBezTo>
                  <a:cubicBezTo>
                    <a:pt x="769862" y="540682"/>
                    <a:pt x="764277" y="538076"/>
                    <a:pt x="760181" y="533979"/>
                  </a:cubicBezTo>
                  <a:close/>
                  <a:moveTo>
                    <a:pt x="678285" y="395637"/>
                  </a:moveTo>
                  <a:cubicBezTo>
                    <a:pt x="678701" y="391189"/>
                    <a:pt x="681944" y="388499"/>
                    <a:pt x="686392" y="388915"/>
                  </a:cubicBezTo>
                  <a:cubicBezTo>
                    <a:pt x="690842" y="389331"/>
                    <a:pt x="693531" y="392574"/>
                    <a:pt x="693115" y="397022"/>
                  </a:cubicBezTo>
                  <a:cubicBezTo>
                    <a:pt x="693115" y="397022"/>
                    <a:pt x="692977" y="398506"/>
                    <a:pt x="692977" y="398506"/>
                  </a:cubicBezTo>
                  <a:cubicBezTo>
                    <a:pt x="696636" y="391368"/>
                    <a:pt x="701638" y="385851"/>
                    <a:pt x="709470" y="382096"/>
                  </a:cubicBezTo>
                  <a:cubicBezTo>
                    <a:pt x="708263" y="378991"/>
                    <a:pt x="707197" y="374403"/>
                    <a:pt x="707613" y="369955"/>
                  </a:cubicBezTo>
                  <a:cubicBezTo>
                    <a:pt x="709137" y="353641"/>
                    <a:pt x="723592" y="343023"/>
                    <a:pt x="738423" y="344409"/>
                  </a:cubicBezTo>
                  <a:cubicBezTo>
                    <a:pt x="747321" y="345241"/>
                    <a:pt x="754460" y="348900"/>
                    <a:pt x="758353" y="355248"/>
                  </a:cubicBezTo>
                  <a:cubicBezTo>
                    <a:pt x="757010" y="353627"/>
                    <a:pt x="757148" y="352143"/>
                    <a:pt x="757287" y="350661"/>
                  </a:cubicBezTo>
                  <a:cubicBezTo>
                    <a:pt x="757703" y="346212"/>
                    <a:pt x="759937" y="342306"/>
                    <a:pt x="763180" y="339617"/>
                  </a:cubicBezTo>
                  <a:lnTo>
                    <a:pt x="764022" y="339353"/>
                  </a:lnTo>
                  <a:lnTo>
                    <a:pt x="749891" y="333700"/>
                  </a:lnTo>
                  <a:lnTo>
                    <a:pt x="749456" y="334408"/>
                  </a:lnTo>
                  <a:cubicBezTo>
                    <a:pt x="745454" y="337213"/>
                    <a:pt x="740461" y="338617"/>
                    <a:pt x="736012" y="338200"/>
                  </a:cubicBezTo>
                  <a:cubicBezTo>
                    <a:pt x="731563" y="337785"/>
                    <a:pt x="727287" y="335516"/>
                    <a:pt x="724245" y="332052"/>
                  </a:cubicBezTo>
                  <a:cubicBezTo>
                    <a:pt x="721203" y="328589"/>
                    <a:pt x="719393" y="323932"/>
                    <a:pt x="719879" y="318741"/>
                  </a:cubicBezTo>
                  <a:cubicBezTo>
                    <a:pt x="720294" y="314292"/>
                    <a:pt x="722564" y="310017"/>
                    <a:pt x="726027" y="306974"/>
                  </a:cubicBezTo>
                  <a:lnTo>
                    <a:pt x="732889" y="304724"/>
                  </a:lnTo>
                  <a:lnTo>
                    <a:pt x="743239" y="280211"/>
                  </a:lnTo>
                  <a:cubicBezTo>
                    <a:pt x="749755" y="273694"/>
                    <a:pt x="758692" y="269598"/>
                    <a:pt x="768374" y="269598"/>
                  </a:cubicBezTo>
                  <a:cubicBezTo>
                    <a:pt x="787736" y="269598"/>
                    <a:pt x="804121" y="284493"/>
                    <a:pt x="804121" y="305345"/>
                  </a:cubicBezTo>
                  <a:cubicBezTo>
                    <a:pt x="804121" y="315027"/>
                    <a:pt x="800398" y="323964"/>
                    <a:pt x="794067" y="330480"/>
                  </a:cubicBezTo>
                  <a:lnTo>
                    <a:pt x="777695" y="337244"/>
                  </a:lnTo>
                  <a:lnTo>
                    <a:pt x="786167" y="341765"/>
                  </a:lnTo>
                  <a:cubicBezTo>
                    <a:pt x="788857" y="345009"/>
                    <a:pt x="790329" y="349261"/>
                    <a:pt x="789914" y="353710"/>
                  </a:cubicBezTo>
                  <a:cubicBezTo>
                    <a:pt x="789082" y="362608"/>
                    <a:pt x="780973" y="369329"/>
                    <a:pt x="772075" y="368498"/>
                  </a:cubicBezTo>
                  <a:cubicBezTo>
                    <a:pt x="767627" y="368082"/>
                    <a:pt x="764799" y="366323"/>
                    <a:pt x="762110" y="363080"/>
                  </a:cubicBezTo>
                  <a:cubicBezTo>
                    <a:pt x="761833" y="366046"/>
                    <a:pt x="762899" y="370632"/>
                    <a:pt x="762622" y="373598"/>
                  </a:cubicBezTo>
                  <a:cubicBezTo>
                    <a:pt x="761652" y="383981"/>
                    <a:pt x="754889" y="392324"/>
                    <a:pt x="747058" y="396079"/>
                  </a:cubicBezTo>
                  <a:cubicBezTo>
                    <a:pt x="749609" y="400807"/>
                    <a:pt x="750537" y="406877"/>
                    <a:pt x="750121" y="411325"/>
                  </a:cubicBezTo>
                  <a:cubicBezTo>
                    <a:pt x="748596" y="427639"/>
                    <a:pt x="734003" y="439739"/>
                    <a:pt x="717689" y="438214"/>
                  </a:cubicBezTo>
                  <a:cubicBezTo>
                    <a:pt x="701376" y="436689"/>
                    <a:pt x="689275" y="422096"/>
                    <a:pt x="690800" y="405782"/>
                  </a:cubicBezTo>
                  <a:cubicBezTo>
                    <a:pt x="690938" y="404299"/>
                    <a:pt x="692699" y="401473"/>
                    <a:pt x="692838" y="399988"/>
                  </a:cubicBezTo>
                  <a:cubicBezTo>
                    <a:pt x="691077" y="402816"/>
                    <a:pt x="687972" y="404022"/>
                    <a:pt x="685006" y="403745"/>
                  </a:cubicBezTo>
                  <a:cubicBezTo>
                    <a:pt x="680558" y="403329"/>
                    <a:pt x="677869" y="400086"/>
                    <a:pt x="678285" y="395637"/>
                  </a:cubicBezTo>
                  <a:close/>
                  <a:moveTo>
                    <a:pt x="824042" y="703407"/>
                  </a:moveTo>
                  <a:cubicBezTo>
                    <a:pt x="820877" y="700056"/>
                    <a:pt x="819015" y="695587"/>
                    <a:pt x="819016" y="691119"/>
                  </a:cubicBezTo>
                  <a:cubicBezTo>
                    <a:pt x="819016" y="680692"/>
                    <a:pt x="827952" y="673246"/>
                    <a:pt x="836890" y="673246"/>
                  </a:cubicBezTo>
                  <a:cubicBezTo>
                    <a:pt x="847315" y="673246"/>
                    <a:pt x="854763" y="682183"/>
                    <a:pt x="854763" y="691119"/>
                  </a:cubicBezTo>
                  <a:cubicBezTo>
                    <a:pt x="854763" y="701545"/>
                    <a:pt x="847315" y="708993"/>
                    <a:pt x="836890" y="708994"/>
                  </a:cubicBezTo>
                  <a:cubicBezTo>
                    <a:pt x="831676" y="708993"/>
                    <a:pt x="827207" y="706759"/>
                    <a:pt x="824042" y="703407"/>
                  </a:cubicBezTo>
                  <a:close/>
                  <a:moveTo>
                    <a:pt x="583678" y="266617"/>
                  </a:moveTo>
                  <a:cubicBezTo>
                    <a:pt x="583678" y="259214"/>
                    <a:pt x="589680" y="253212"/>
                    <a:pt x="597083" y="253212"/>
                  </a:cubicBezTo>
                  <a:cubicBezTo>
                    <a:pt x="604487" y="253213"/>
                    <a:pt x="610489" y="259214"/>
                    <a:pt x="610489" y="266617"/>
                  </a:cubicBezTo>
                  <a:cubicBezTo>
                    <a:pt x="610489" y="274022"/>
                    <a:pt x="604487" y="280023"/>
                    <a:pt x="597083" y="280023"/>
                  </a:cubicBezTo>
                  <a:cubicBezTo>
                    <a:pt x="589680" y="280023"/>
                    <a:pt x="583679" y="274021"/>
                    <a:pt x="583678" y="266617"/>
                  </a:cubicBezTo>
                  <a:close/>
                  <a:moveTo>
                    <a:pt x="774331" y="661703"/>
                  </a:moveTo>
                  <a:cubicBezTo>
                    <a:pt x="770980" y="658351"/>
                    <a:pt x="769118" y="653882"/>
                    <a:pt x="769863" y="649414"/>
                  </a:cubicBezTo>
                  <a:cubicBezTo>
                    <a:pt x="769864" y="638988"/>
                    <a:pt x="777310" y="631541"/>
                    <a:pt x="787737" y="631541"/>
                  </a:cubicBezTo>
                  <a:cubicBezTo>
                    <a:pt x="798162" y="631541"/>
                    <a:pt x="805611" y="638988"/>
                    <a:pt x="805610" y="649414"/>
                  </a:cubicBezTo>
                  <a:cubicBezTo>
                    <a:pt x="805611" y="659840"/>
                    <a:pt x="798162" y="667288"/>
                    <a:pt x="787737" y="667288"/>
                  </a:cubicBezTo>
                  <a:cubicBezTo>
                    <a:pt x="782524" y="667288"/>
                    <a:pt x="777683" y="665054"/>
                    <a:pt x="774331" y="661703"/>
                  </a:cubicBezTo>
                  <a:close/>
                  <a:moveTo>
                    <a:pt x="720523" y="564701"/>
                  </a:moveTo>
                  <a:cubicBezTo>
                    <a:pt x="716986" y="561163"/>
                    <a:pt x="714752" y="556322"/>
                    <a:pt x="714752" y="551109"/>
                  </a:cubicBezTo>
                  <a:cubicBezTo>
                    <a:pt x="714752" y="540683"/>
                    <a:pt x="723689" y="531746"/>
                    <a:pt x="734114" y="531746"/>
                  </a:cubicBezTo>
                  <a:cubicBezTo>
                    <a:pt x="744541" y="531746"/>
                    <a:pt x="753478" y="540683"/>
                    <a:pt x="753479" y="551109"/>
                  </a:cubicBezTo>
                  <a:cubicBezTo>
                    <a:pt x="753478" y="561536"/>
                    <a:pt x="744541" y="570472"/>
                    <a:pt x="734114" y="570473"/>
                  </a:cubicBezTo>
                  <a:cubicBezTo>
                    <a:pt x="728902" y="570472"/>
                    <a:pt x="724061" y="568238"/>
                    <a:pt x="720523" y="564701"/>
                  </a:cubicBezTo>
                  <a:close/>
                  <a:moveTo>
                    <a:pt x="817154" y="753492"/>
                  </a:moveTo>
                  <a:cubicBezTo>
                    <a:pt x="812685" y="748838"/>
                    <a:pt x="810079" y="742507"/>
                    <a:pt x="810079" y="735805"/>
                  </a:cubicBezTo>
                  <a:cubicBezTo>
                    <a:pt x="810079" y="720910"/>
                    <a:pt x="821995" y="710485"/>
                    <a:pt x="835400" y="713463"/>
                  </a:cubicBezTo>
                  <a:cubicBezTo>
                    <a:pt x="839869" y="713463"/>
                    <a:pt x="844337" y="714952"/>
                    <a:pt x="847316" y="716442"/>
                  </a:cubicBezTo>
                  <a:cubicBezTo>
                    <a:pt x="850295" y="714952"/>
                    <a:pt x="853273" y="713463"/>
                    <a:pt x="856253" y="713463"/>
                  </a:cubicBezTo>
                  <a:cubicBezTo>
                    <a:pt x="865189" y="713463"/>
                    <a:pt x="872638" y="720910"/>
                    <a:pt x="872638" y="729847"/>
                  </a:cubicBezTo>
                  <a:cubicBezTo>
                    <a:pt x="872638" y="738783"/>
                    <a:pt x="866680" y="744741"/>
                    <a:pt x="857743" y="746232"/>
                  </a:cubicBezTo>
                  <a:cubicBezTo>
                    <a:pt x="854764" y="755169"/>
                    <a:pt x="845827" y="761127"/>
                    <a:pt x="835400" y="761126"/>
                  </a:cubicBezTo>
                  <a:cubicBezTo>
                    <a:pt x="827952" y="761126"/>
                    <a:pt x="821622" y="758147"/>
                    <a:pt x="817154" y="753492"/>
                  </a:cubicBezTo>
                  <a:close/>
                  <a:moveTo>
                    <a:pt x="768517" y="710743"/>
                  </a:moveTo>
                  <a:cubicBezTo>
                    <a:pt x="769206" y="703371"/>
                    <a:pt x="775739" y="697954"/>
                    <a:pt x="783110" y="698642"/>
                  </a:cubicBezTo>
                  <a:cubicBezTo>
                    <a:pt x="790483" y="699331"/>
                    <a:pt x="795900" y="705866"/>
                    <a:pt x="795211" y="713238"/>
                  </a:cubicBezTo>
                  <a:cubicBezTo>
                    <a:pt x="794522" y="720609"/>
                    <a:pt x="787988" y="726026"/>
                    <a:pt x="780616" y="725337"/>
                  </a:cubicBezTo>
                  <a:cubicBezTo>
                    <a:pt x="773245" y="724648"/>
                    <a:pt x="767828" y="718114"/>
                    <a:pt x="768517" y="710743"/>
                  </a:cubicBezTo>
                  <a:close/>
                  <a:moveTo>
                    <a:pt x="741192" y="681066"/>
                  </a:moveTo>
                  <a:cubicBezTo>
                    <a:pt x="738585" y="678459"/>
                    <a:pt x="737096" y="674735"/>
                    <a:pt x="737095" y="670267"/>
                  </a:cubicBezTo>
                  <a:cubicBezTo>
                    <a:pt x="737095" y="661330"/>
                    <a:pt x="743053" y="655373"/>
                    <a:pt x="751990" y="655372"/>
                  </a:cubicBezTo>
                  <a:cubicBezTo>
                    <a:pt x="760927" y="655373"/>
                    <a:pt x="766885" y="661330"/>
                    <a:pt x="766885" y="670267"/>
                  </a:cubicBezTo>
                  <a:cubicBezTo>
                    <a:pt x="766885" y="679204"/>
                    <a:pt x="760927" y="685162"/>
                    <a:pt x="751990" y="685162"/>
                  </a:cubicBezTo>
                  <a:cubicBezTo>
                    <a:pt x="747522" y="685162"/>
                    <a:pt x="743799" y="683673"/>
                    <a:pt x="741192" y="681066"/>
                  </a:cubicBezTo>
                  <a:close/>
                  <a:moveTo>
                    <a:pt x="648657" y="551667"/>
                  </a:moveTo>
                  <a:cubicBezTo>
                    <a:pt x="644375" y="547385"/>
                    <a:pt x="641769" y="541427"/>
                    <a:pt x="641769" y="534724"/>
                  </a:cubicBezTo>
                  <a:cubicBezTo>
                    <a:pt x="641769" y="525787"/>
                    <a:pt x="647727" y="518340"/>
                    <a:pt x="655173" y="513872"/>
                  </a:cubicBezTo>
                  <a:cubicBezTo>
                    <a:pt x="647727" y="506425"/>
                    <a:pt x="643258" y="495998"/>
                    <a:pt x="643258" y="484082"/>
                  </a:cubicBezTo>
                  <a:cubicBezTo>
                    <a:pt x="643258" y="460250"/>
                    <a:pt x="662622" y="440888"/>
                    <a:pt x="686453" y="440888"/>
                  </a:cubicBezTo>
                  <a:cubicBezTo>
                    <a:pt x="698369" y="440888"/>
                    <a:pt x="710285" y="445355"/>
                    <a:pt x="717732" y="454292"/>
                  </a:cubicBezTo>
                  <a:cubicBezTo>
                    <a:pt x="734117" y="458762"/>
                    <a:pt x="746032" y="473656"/>
                    <a:pt x="746033" y="491530"/>
                  </a:cubicBezTo>
                  <a:cubicBezTo>
                    <a:pt x="746033" y="513872"/>
                    <a:pt x="728159" y="530256"/>
                    <a:pt x="707306" y="530256"/>
                  </a:cubicBezTo>
                  <a:cubicBezTo>
                    <a:pt x="702837" y="530256"/>
                    <a:pt x="698369" y="528766"/>
                    <a:pt x="693900" y="527277"/>
                  </a:cubicBezTo>
                  <a:cubicBezTo>
                    <a:pt x="690921" y="527277"/>
                    <a:pt x="689432" y="527278"/>
                    <a:pt x="687942" y="527277"/>
                  </a:cubicBezTo>
                  <a:cubicBezTo>
                    <a:pt x="689432" y="528766"/>
                    <a:pt x="689432" y="531745"/>
                    <a:pt x="689432" y="534724"/>
                  </a:cubicBezTo>
                  <a:cubicBezTo>
                    <a:pt x="689432" y="548130"/>
                    <a:pt x="679005" y="558555"/>
                    <a:pt x="665600" y="558555"/>
                  </a:cubicBezTo>
                  <a:cubicBezTo>
                    <a:pt x="658897" y="558556"/>
                    <a:pt x="652940" y="555949"/>
                    <a:pt x="648657" y="551667"/>
                  </a:cubicBezTo>
                  <a:close/>
                  <a:moveTo>
                    <a:pt x="546772" y="370550"/>
                  </a:moveTo>
                  <a:cubicBezTo>
                    <a:pt x="543807" y="367586"/>
                    <a:pt x="541974" y="363490"/>
                    <a:pt x="541973" y="358965"/>
                  </a:cubicBezTo>
                  <a:cubicBezTo>
                    <a:pt x="541973" y="349917"/>
                    <a:pt x="549309" y="342581"/>
                    <a:pt x="558356" y="342581"/>
                  </a:cubicBezTo>
                  <a:cubicBezTo>
                    <a:pt x="567406" y="342581"/>
                    <a:pt x="574741" y="349916"/>
                    <a:pt x="574741" y="358964"/>
                  </a:cubicBezTo>
                  <a:cubicBezTo>
                    <a:pt x="574741" y="368014"/>
                    <a:pt x="567406" y="375350"/>
                    <a:pt x="558356" y="375349"/>
                  </a:cubicBezTo>
                  <a:cubicBezTo>
                    <a:pt x="553833" y="375350"/>
                    <a:pt x="549737" y="373516"/>
                    <a:pt x="546772" y="370550"/>
                  </a:cubicBezTo>
                  <a:close/>
                  <a:moveTo>
                    <a:pt x="766438" y="867066"/>
                  </a:moveTo>
                  <a:cubicBezTo>
                    <a:pt x="763581" y="863619"/>
                    <a:pt x="762143" y="858997"/>
                    <a:pt x="762628" y="853806"/>
                  </a:cubicBezTo>
                  <a:cubicBezTo>
                    <a:pt x="763598" y="843426"/>
                    <a:pt x="771705" y="836702"/>
                    <a:pt x="782087" y="837673"/>
                  </a:cubicBezTo>
                  <a:cubicBezTo>
                    <a:pt x="786535" y="838089"/>
                    <a:pt x="790708" y="841470"/>
                    <a:pt x="794879" y="844852"/>
                  </a:cubicBezTo>
                  <a:cubicBezTo>
                    <a:pt x="804748" y="835304"/>
                    <a:pt x="818788" y="829134"/>
                    <a:pt x="833619" y="830521"/>
                  </a:cubicBezTo>
                  <a:cubicBezTo>
                    <a:pt x="860313" y="833015"/>
                    <a:pt x="880478" y="857340"/>
                    <a:pt x="877984" y="884034"/>
                  </a:cubicBezTo>
                  <a:cubicBezTo>
                    <a:pt x="875489" y="910729"/>
                    <a:pt x="851166" y="930894"/>
                    <a:pt x="824472" y="928400"/>
                  </a:cubicBezTo>
                  <a:cubicBezTo>
                    <a:pt x="811125" y="927152"/>
                    <a:pt x="799409" y="920448"/>
                    <a:pt x="791342" y="910719"/>
                  </a:cubicBezTo>
                  <a:cubicBezTo>
                    <a:pt x="783276" y="900989"/>
                    <a:pt x="778857" y="888234"/>
                    <a:pt x="780105" y="874888"/>
                  </a:cubicBezTo>
                  <a:cubicBezTo>
                    <a:pt x="780105" y="874888"/>
                    <a:pt x="780243" y="873404"/>
                    <a:pt x="780243" y="873404"/>
                  </a:cubicBezTo>
                  <a:cubicBezTo>
                    <a:pt x="778761" y="873265"/>
                    <a:pt x="778761" y="873265"/>
                    <a:pt x="778761" y="873265"/>
                  </a:cubicBezTo>
                  <a:cubicBezTo>
                    <a:pt x="773570" y="872780"/>
                    <a:pt x="769295" y="870511"/>
                    <a:pt x="766438" y="867066"/>
                  </a:cubicBezTo>
                  <a:close/>
                  <a:moveTo>
                    <a:pt x="408849" y="210577"/>
                  </a:moveTo>
                  <a:cubicBezTo>
                    <a:pt x="400843" y="202570"/>
                    <a:pt x="396003" y="191399"/>
                    <a:pt x="396003" y="178739"/>
                  </a:cubicBezTo>
                  <a:cubicBezTo>
                    <a:pt x="396002" y="153417"/>
                    <a:pt x="416855" y="134055"/>
                    <a:pt x="440687" y="134054"/>
                  </a:cubicBezTo>
                  <a:cubicBezTo>
                    <a:pt x="466008" y="134054"/>
                    <a:pt x="485372" y="153417"/>
                    <a:pt x="485372" y="178739"/>
                  </a:cubicBezTo>
                  <a:cubicBezTo>
                    <a:pt x="485372" y="204060"/>
                    <a:pt x="464519" y="223424"/>
                    <a:pt x="440687" y="223424"/>
                  </a:cubicBezTo>
                  <a:cubicBezTo>
                    <a:pt x="428026" y="223424"/>
                    <a:pt x="416855" y="218583"/>
                    <a:pt x="408849" y="210577"/>
                  </a:cubicBezTo>
                  <a:close/>
                  <a:moveTo>
                    <a:pt x="715448" y="846406"/>
                  </a:moveTo>
                  <a:cubicBezTo>
                    <a:pt x="716003" y="840474"/>
                    <a:pt x="722489" y="835096"/>
                    <a:pt x="728422" y="835651"/>
                  </a:cubicBezTo>
                  <a:cubicBezTo>
                    <a:pt x="735835" y="836343"/>
                    <a:pt x="739731" y="842692"/>
                    <a:pt x="739177" y="848623"/>
                  </a:cubicBezTo>
                  <a:cubicBezTo>
                    <a:pt x="738622" y="854555"/>
                    <a:pt x="732136" y="859933"/>
                    <a:pt x="726204" y="859379"/>
                  </a:cubicBezTo>
                  <a:cubicBezTo>
                    <a:pt x="718788" y="858686"/>
                    <a:pt x="714894" y="852338"/>
                    <a:pt x="715448" y="846406"/>
                  </a:cubicBezTo>
                  <a:close/>
                  <a:moveTo>
                    <a:pt x="438439" y="320865"/>
                  </a:moveTo>
                  <a:cubicBezTo>
                    <a:pt x="438854" y="316417"/>
                    <a:pt x="443718" y="312382"/>
                    <a:pt x="448168" y="312798"/>
                  </a:cubicBezTo>
                  <a:cubicBezTo>
                    <a:pt x="452617" y="313213"/>
                    <a:pt x="456651" y="318080"/>
                    <a:pt x="456235" y="322528"/>
                  </a:cubicBezTo>
                  <a:cubicBezTo>
                    <a:pt x="455819" y="326977"/>
                    <a:pt x="450954" y="331010"/>
                    <a:pt x="446505" y="330594"/>
                  </a:cubicBezTo>
                  <a:cubicBezTo>
                    <a:pt x="442055" y="330178"/>
                    <a:pt x="438023" y="325314"/>
                    <a:pt x="438439" y="320865"/>
                  </a:cubicBezTo>
                  <a:close/>
                  <a:moveTo>
                    <a:pt x="596513" y="630342"/>
                  </a:moveTo>
                  <a:cubicBezTo>
                    <a:pt x="597126" y="623791"/>
                    <a:pt x="602933" y="618975"/>
                    <a:pt x="609486" y="619588"/>
                  </a:cubicBezTo>
                  <a:cubicBezTo>
                    <a:pt x="616038" y="620199"/>
                    <a:pt x="620854" y="626008"/>
                    <a:pt x="620241" y="632560"/>
                  </a:cubicBezTo>
                  <a:cubicBezTo>
                    <a:pt x="619629" y="639114"/>
                    <a:pt x="613821" y="643928"/>
                    <a:pt x="607269" y="643315"/>
                  </a:cubicBezTo>
                  <a:cubicBezTo>
                    <a:pt x="600716" y="642703"/>
                    <a:pt x="595901" y="636896"/>
                    <a:pt x="596513" y="630342"/>
                  </a:cubicBezTo>
                  <a:close/>
                  <a:moveTo>
                    <a:pt x="674905" y="834014"/>
                  </a:moveTo>
                  <a:cubicBezTo>
                    <a:pt x="670686" y="829133"/>
                    <a:pt x="668310" y="822553"/>
                    <a:pt x="669003" y="815138"/>
                  </a:cubicBezTo>
                  <a:cubicBezTo>
                    <a:pt x="670250" y="801789"/>
                    <a:pt x="683223" y="791035"/>
                    <a:pt x="696569" y="792282"/>
                  </a:cubicBezTo>
                  <a:cubicBezTo>
                    <a:pt x="709917" y="793529"/>
                    <a:pt x="720811" y="805019"/>
                    <a:pt x="719425" y="819850"/>
                  </a:cubicBezTo>
                  <a:cubicBezTo>
                    <a:pt x="718178" y="833196"/>
                    <a:pt x="705205" y="843951"/>
                    <a:pt x="691857" y="842704"/>
                  </a:cubicBezTo>
                  <a:cubicBezTo>
                    <a:pt x="685184" y="842080"/>
                    <a:pt x="679124" y="838896"/>
                    <a:pt x="674905" y="834014"/>
                  </a:cubicBezTo>
                  <a:close/>
                  <a:moveTo>
                    <a:pt x="387076" y="314195"/>
                  </a:moveTo>
                  <a:cubicBezTo>
                    <a:pt x="384387" y="310953"/>
                    <a:pt x="382915" y="306701"/>
                    <a:pt x="383330" y="302252"/>
                  </a:cubicBezTo>
                  <a:cubicBezTo>
                    <a:pt x="384162" y="293354"/>
                    <a:pt x="392269" y="286631"/>
                    <a:pt x="401167" y="287463"/>
                  </a:cubicBezTo>
                  <a:cubicBezTo>
                    <a:pt x="410065" y="288294"/>
                    <a:pt x="416788" y="296403"/>
                    <a:pt x="415956" y="305301"/>
                  </a:cubicBezTo>
                  <a:cubicBezTo>
                    <a:pt x="415125" y="314199"/>
                    <a:pt x="407016" y="320920"/>
                    <a:pt x="398118" y="320089"/>
                  </a:cubicBezTo>
                  <a:cubicBezTo>
                    <a:pt x="393669" y="319673"/>
                    <a:pt x="389764" y="317438"/>
                    <a:pt x="387076" y="314195"/>
                  </a:cubicBezTo>
                  <a:close/>
                  <a:moveTo>
                    <a:pt x="503620" y="543289"/>
                  </a:moveTo>
                  <a:cubicBezTo>
                    <a:pt x="500641" y="540310"/>
                    <a:pt x="498779" y="536214"/>
                    <a:pt x="498779" y="531746"/>
                  </a:cubicBezTo>
                  <a:cubicBezTo>
                    <a:pt x="498779" y="524299"/>
                    <a:pt x="503247" y="516850"/>
                    <a:pt x="510695" y="515361"/>
                  </a:cubicBezTo>
                  <a:cubicBezTo>
                    <a:pt x="500268" y="507914"/>
                    <a:pt x="492821" y="495998"/>
                    <a:pt x="492821" y="481103"/>
                  </a:cubicBezTo>
                  <a:cubicBezTo>
                    <a:pt x="492821" y="457271"/>
                    <a:pt x="512184" y="437909"/>
                    <a:pt x="536015" y="437909"/>
                  </a:cubicBezTo>
                  <a:cubicBezTo>
                    <a:pt x="559847" y="437908"/>
                    <a:pt x="579211" y="457271"/>
                    <a:pt x="579211" y="481103"/>
                  </a:cubicBezTo>
                  <a:cubicBezTo>
                    <a:pt x="579211" y="504934"/>
                    <a:pt x="559847" y="524299"/>
                    <a:pt x="536015" y="524299"/>
                  </a:cubicBezTo>
                  <a:cubicBezTo>
                    <a:pt x="534527" y="524299"/>
                    <a:pt x="531548" y="524298"/>
                    <a:pt x="530057" y="524299"/>
                  </a:cubicBezTo>
                  <a:cubicBezTo>
                    <a:pt x="530058" y="525787"/>
                    <a:pt x="531548" y="528766"/>
                    <a:pt x="531548" y="531745"/>
                  </a:cubicBezTo>
                  <a:cubicBezTo>
                    <a:pt x="531548" y="540683"/>
                    <a:pt x="524100" y="548131"/>
                    <a:pt x="515163" y="548131"/>
                  </a:cubicBezTo>
                  <a:cubicBezTo>
                    <a:pt x="510694" y="548131"/>
                    <a:pt x="506599" y="546269"/>
                    <a:pt x="503620" y="543289"/>
                  </a:cubicBezTo>
                  <a:close/>
                  <a:moveTo>
                    <a:pt x="543894" y="641134"/>
                  </a:moveTo>
                  <a:cubicBezTo>
                    <a:pt x="540197" y="636674"/>
                    <a:pt x="538122" y="630870"/>
                    <a:pt x="538676" y="624938"/>
                  </a:cubicBezTo>
                  <a:cubicBezTo>
                    <a:pt x="539785" y="613074"/>
                    <a:pt x="549653" y="603524"/>
                    <a:pt x="562999" y="604771"/>
                  </a:cubicBezTo>
                  <a:cubicBezTo>
                    <a:pt x="576347" y="606018"/>
                    <a:pt x="584275" y="617232"/>
                    <a:pt x="583166" y="629096"/>
                  </a:cubicBezTo>
                  <a:cubicBezTo>
                    <a:pt x="582058" y="640960"/>
                    <a:pt x="572190" y="650509"/>
                    <a:pt x="558842" y="649261"/>
                  </a:cubicBezTo>
                  <a:cubicBezTo>
                    <a:pt x="552910" y="648707"/>
                    <a:pt x="547591" y="645592"/>
                    <a:pt x="543894" y="641134"/>
                  </a:cubicBezTo>
                  <a:close/>
                  <a:moveTo>
                    <a:pt x="509205" y="610689"/>
                  </a:moveTo>
                  <a:cubicBezTo>
                    <a:pt x="509205" y="606219"/>
                    <a:pt x="513673" y="601752"/>
                    <a:pt x="518142" y="601752"/>
                  </a:cubicBezTo>
                  <a:cubicBezTo>
                    <a:pt x="522609" y="601751"/>
                    <a:pt x="527079" y="606219"/>
                    <a:pt x="527079" y="610689"/>
                  </a:cubicBezTo>
                  <a:cubicBezTo>
                    <a:pt x="527079" y="616646"/>
                    <a:pt x="522610" y="619626"/>
                    <a:pt x="518142" y="619626"/>
                  </a:cubicBezTo>
                  <a:cubicBezTo>
                    <a:pt x="513672" y="619625"/>
                    <a:pt x="509205" y="615157"/>
                    <a:pt x="509205" y="610689"/>
                  </a:cubicBezTo>
                  <a:close/>
                  <a:moveTo>
                    <a:pt x="536411" y="741225"/>
                  </a:moveTo>
                  <a:cubicBezTo>
                    <a:pt x="534075" y="738201"/>
                    <a:pt x="532939" y="734355"/>
                    <a:pt x="533285" y="730648"/>
                  </a:cubicBezTo>
                  <a:cubicBezTo>
                    <a:pt x="533978" y="723233"/>
                    <a:pt x="540464" y="717855"/>
                    <a:pt x="547879" y="718548"/>
                  </a:cubicBezTo>
                  <a:cubicBezTo>
                    <a:pt x="549363" y="718687"/>
                    <a:pt x="550706" y="720309"/>
                    <a:pt x="552190" y="720447"/>
                  </a:cubicBezTo>
                  <a:cubicBezTo>
                    <a:pt x="545190" y="715304"/>
                    <a:pt x="541574" y="705991"/>
                    <a:pt x="542405" y="697093"/>
                  </a:cubicBezTo>
                  <a:cubicBezTo>
                    <a:pt x="543791" y="682263"/>
                    <a:pt x="556764" y="671507"/>
                    <a:pt x="571593" y="672893"/>
                  </a:cubicBezTo>
                  <a:cubicBezTo>
                    <a:pt x="583458" y="674002"/>
                    <a:pt x="593006" y="683869"/>
                    <a:pt x="595002" y="694529"/>
                  </a:cubicBezTo>
                  <a:cubicBezTo>
                    <a:pt x="603111" y="687805"/>
                    <a:pt x="612425" y="684189"/>
                    <a:pt x="622806" y="685159"/>
                  </a:cubicBezTo>
                  <a:cubicBezTo>
                    <a:pt x="642086" y="686961"/>
                    <a:pt x="656873" y="704798"/>
                    <a:pt x="654933" y="725560"/>
                  </a:cubicBezTo>
                  <a:cubicBezTo>
                    <a:pt x="653132" y="744840"/>
                    <a:pt x="635295" y="759628"/>
                    <a:pt x="616015" y="757826"/>
                  </a:cubicBezTo>
                  <a:cubicBezTo>
                    <a:pt x="596736" y="756024"/>
                    <a:pt x="583292" y="739808"/>
                    <a:pt x="583471" y="721874"/>
                  </a:cubicBezTo>
                  <a:cubicBezTo>
                    <a:pt x="578607" y="725908"/>
                    <a:pt x="572536" y="726835"/>
                    <a:pt x="566604" y="726281"/>
                  </a:cubicBezTo>
                  <a:cubicBezTo>
                    <a:pt x="563639" y="726004"/>
                    <a:pt x="559189" y="725588"/>
                    <a:pt x="556361" y="723829"/>
                  </a:cubicBezTo>
                  <a:cubicBezTo>
                    <a:pt x="559189" y="725588"/>
                    <a:pt x="561739" y="730316"/>
                    <a:pt x="561323" y="734764"/>
                  </a:cubicBezTo>
                  <a:cubicBezTo>
                    <a:pt x="560630" y="742179"/>
                    <a:pt x="554144" y="747557"/>
                    <a:pt x="546729" y="746864"/>
                  </a:cubicBezTo>
                  <a:cubicBezTo>
                    <a:pt x="542281" y="746449"/>
                    <a:pt x="538746" y="744248"/>
                    <a:pt x="536411" y="741225"/>
                  </a:cubicBezTo>
                  <a:close/>
                  <a:moveTo>
                    <a:pt x="361559" y="447404"/>
                  </a:moveTo>
                  <a:cubicBezTo>
                    <a:pt x="357650" y="443122"/>
                    <a:pt x="355788" y="437164"/>
                    <a:pt x="357277" y="430462"/>
                  </a:cubicBezTo>
                  <a:cubicBezTo>
                    <a:pt x="357277" y="417056"/>
                    <a:pt x="367704" y="406630"/>
                    <a:pt x="381109" y="406630"/>
                  </a:cubicBezTo>
                  <a:cubicBezTo>
                    <a:pt x="384088" y="406630"/>
                    <a:pt x="385579" y="406631"/>
                    <a:pt x="388557" y="408119"/>
                  </a:cubicBezTo>
                  <a:cubicBezTo>
                    <a:pt x="388557" y="406630"/>
                    <a:pt x="390046" y="405140"/>
                    <a:pt x="390045" y="403651"/>
                  </a:cubicBezTo>
                  <a:cubicBezTo>
                    <a:pt x="373662" y="397693"/>
                    <a:pt x="363235" y="382798"/>
                    <a:pt x="363235" y="364924"/>
                  </a:cubicBezTo>
                  <a:cubicBezTo>
                    <a:pt x="363235" y="342581"/>
                    <a:pt x="381109" y="323220"/>
                    <a:pt x="404941" y="323219"/>
                  </a:cubicBezTo>
                  <a:cubicBezTo>
                    <a:pt x="427284" y="323219"/>
                    <a:pt x="446646" y="341093"/>
                    <a:pt x="446646" y="364925"/>
                  </a:cubicBezTo>
                  <a:cubicBezTo>
                    <a:pt x="446646" y="369393"/>
                    <a:pt x="446646" y="372371"/>
                    <a:pt x="445157" y="375350"/>
                  </a:cubicBezTo>
                  <a:cubicBezTo>
                    <a:pt x="470478" y="379820"/>
                    <a:pt x="489842" y="400672"/>
                    <a:pt x="489842" y="427483"/>
                  </a:cubicBezTo>
                  <a:cubicBezTo>
                    <a:pt x="489842" y="457273"/>
                    <a:pt x="466010" y="481105"/>
                    <a:pt x="436221" y="481105"/>
                  </a:cubicBezTo>
                  <a:cubicBezTo>
                    <a:pt x="415368" y="481104"/>
                    <a:pt x="397494" y="469189"/>
                    <a:pt x="388557" y="451315"/>
                  </a:cubicBezTo>
                  <a:cubicBezTo>
                    <a:pt x="385578" y="452803"/>
                    <a:pt x="381109" y="454294"/>
                    <a:pt x="378130" y="454293"/>
                  </a:cubicBezTo>
                  <a:cubicBezTo>
                    <a:pt x="371428" y="454293"/>
                    <a:pt x="365470" y="451686"/>
                    <a:pt x="361559" y="447404"/>
                  </a:cubicBezTo>
                  <a:close/>
                  <a:moveTo>
                    <a:pt x="458749" y="652208"/>
                  </a:moveTo>
                  <a:cubicBezTo>
                    <a:pt x="455956" y="649415"/>
                    <a:pt x="454094" y="645691"/>
                    <a:pt x="454094" y="641968"/>
                  </a:cubicBezTo>
                  <a:cubicBezTo>
                    <a:pt x="454094" y="634520"/>
                    <a:pt x="460052" y="627074"/>
                    <a:pt x="468989" y="627073"/>
                  </a:cubicBezTo>
                  <a:cubicBezTo>
                    <a:pt x="476436" y="627073"/>
                    <a:pt x="483884" y="633031"/>
                    <a:pt x="483884" y="641968"/>
                  </a:cubicBezTo>
                  <a:cubicBezTo>
                    <a:pt x="483884" y="649415"/>
                    <a:pt x="477926" y="656863"/>
                    <a:pt x="468989" y="656863"/>
                  </a:cubicBezTo>
                  <a:cubicBezTo>
                    <a:pt x="465265" y="656863"/>
                    <a:pt x="461541" y="655001"/>
                    <a:pt x="458749" y="652208"/>
                  </a:cubicBezTo>
                  <a:close/>
                  <a:moveTo>
                    <a:pt x="166996" y="102401"/>
                  </a:moveTo>
                  <a:cubicBezTo>
                    <a:pt x="164017" y="99422"/>
                    <a:pt x="162156" y="95326"/>
                    <a:pt x="162156" y="90858"/>
                  </a:cubicBezTo>
                  <a:cubicBezTo>
                    <a:pt x="162155" y="81920"/>
                    <a:pt x="169602" y="74474"/>
                    <a:pt x="178539" y="74474"/>
                  </a:cubicBezTo>
                  <a:cubicBezTo>
                    <a:pt x="187475" y="74474"/>
                    <a:pt x="194924" y="81921"/>
                    <a:pt x="194924" y="90857"/>
                  </a:cubicBezTo>
                  <a:cubicBezTo>
                    <a:pt x="194924" y="99794"/>
                    <a:pt x="187476" y="107243"/>
                    <a:pt x="178539" y="107242"/>
                  </a:cubicBezTo>
                  <a:cubicBezTo>
                    <a:pt x="174070" y="107242"/>
                    <a:pt x="169974" y="105380"/>
                    <a:pt x="166996" y="102401"/>
                  </a:cubicBezTo>
                  <a:close/>
                  <a:moveTo>
                    <a:pt x="547869" y="856739"/>
                  </a:moveTo>
                  <a:cubicBezTo>
                    <a:pt x="544004" y="852076"/>
                    <a:pt x="541963" y="845902"/>
                    <a:pt x="542587" y="839228"/>
                  </a:cubicBezTo>
                  <a:cubicBezTo>
                    <a:pt x="543834" y="825881"/>
                    <a:pt x="555184" y="816470"/>
                    <a:pt x="568532" y="817717"/>
                  </a:cubicBezTo>
                  <a:cubicBezTo>
                    <a:pt x="581879" y="818964"/>
                    <a:pt x="591290" y="830316"/>
                    <a:pt x="590043" y="843663"/>
                  </a:cubicBezTo>
                  <a:cubicBezTo>
                    <a:pt x="588796" y="857010"/>
                    <a:pt x="577444" y="866421"/>
                    <a:pt x="564098" y="865173"/>
                  </a:cubicBezTo>
                  <a:cubicBezTo>
                    <a:pt x="557423" y="864549"/>
                    <a:pt x="551734" y="861400"/>
                    <a:pt x="547869" y="856739"/>
                  </a:cubicBezTo>
                  <a:close/>
                  <a:moveTo>
                    <a:pt x="396378" y="582844"/>
                  </a:moveTo>
                  <a:cubicBezTo>
                    <a:pt x="390328" y="575546"/>
                    <a:pt x="387116" y="565896"/>
                    <a:pt x="388086" y="555516"/>
                  </a:cubicBezTo>
                  <a:cubicBezTo>
                    <a:pt x="389056" y="545134"/>
                    <a:pt x="394001" y="536246"/>
                    <a:pt x="401298" y="530196"/>
                  </a:cubicBezTo>
                  <a:lnTo>
                    <a:pt x="423612" y="523425"/>
                  </a:lnTo>
                  <a:lnTo>
                    <a:pt x="423000" y="523180"/>
                  </a:lnTo>
                  <a:cubicBezTo>
                    <a:pt x="420208" y="520573"/>
                    <a:pt x="418346" y="516850"/>
                    <a:pt x="418346" y="512381"/>
                  </a:cubicBezTo>
                  <a:cubicBezTo>
                    <a:pt x="418346" y="504933"/>
                    <a:pt x="424304" y="497487"/>
                    <a:pt x="433241" y="497487"/>
                  </a:cubicBezTo>
                  <a:cubicBezTo>
                    <a:pt x="440687" y="497487"/>
                    <a:pt x="448135" y="503445"/>
                    <a:pt x="448135" y="512381"/>
                  </a:cubicBezTo>
                  <a:cubicBezTo>
                    <a:pt x="448136" y="516105"/>
                    <a:pt x="446646" y="519829"/>
                    <a:pt x="444039" y="522621"/>
                  </a:cubicBezTo>
                  <a:lnTo>
                    <a:pt x="436352" y="525935"/>
                  </a:lnTo>
                  <a:lnTo>
                    <a:pt x="453945" y="535116"/>
                  </a:lnTo>
                  <a:cubicBezTo>
                    <a:pt x="459995" y="542414"/>
                    <a:pt x="463208" y="552064"/>
                    <a:pt x="462237" y="562445"/>
                  </a:cubicBezTo>
                  <a:cubicBezTo>
                    <a:pt x="461267" y="572825"/>
                    <a:pt x="456323" y="581713"/>
                    <a:pt x="449025" y="587763"/>
                  </a:cubicBezTo>
                  <a:lnTo>
                    <a:pt x="430747" y="593309"/>
                  </a:lnTo>
                  <a:lnTo>
                    <a:pt x="430075" y="595048"/>
                  </a:lnTo>
                  <a:cubicBezTo>
                    <a:pt x="428027" y="597282"/>
                    <a:pt x="425048" y="598771"/>
                    <a:pt x="421325" y="598771"/>
                  </a:cubicBezTo>
                  <a:cubicBezTo>
                    <a:pt x="418346" y="598771"/>
                    <a:pt x="415367" y="597654"/>
                    <a:pt x="413133" y="595606"/>
                  </a:cubicBezTo>
                  <a:lnTo>
                    <a:pt x="410934" y="590439"/>
                  </a:lnTo>
                  <a:close/>
                  <a:moveTo>
                    <a:pt x="586371" y="962997"/>
                  </a:moveTo>
                  <a:cubicBezTo>
                    <a:pt x="587064" y="955581"/>
                    <a:pt x="592067" y="950065"/>
                    <a:pt x="600964" y="950896"/>
                  </a:cubicBezTo>
                  <a:cubicBezTo>
                    <a:pt x="608380" y="951590"/>
                    <a:pt x="613758" y="958076"/>
                    <a:pt x="613065" y="965491"/>
                  </a:cubicBezTo>
                  <a:cubicBezTo>
                    <a:pt x="612372" y="972906"/>
                    <a:pt x="605886" y="978284"/>
                    <a:pt x="598470" y="977591"/>
                  </a:cubicBezTo>
                  <a:cubicBezTo>
                    <a:pt x="591056" y="976898"/>
                    <a:pt x="585678" y="970411"/>
                    <a:pt x="586371" y="962997"/>
                  </a:cubicBezTo>
                  <a:close/>
                  <a:moveTo>
                    <a:pt x="531653" y="896175"/>
                  </a:moveTo>
                  <a:cubicBezTo>
                    <a:pt x="528965" y="892932"/>
                    <a:pt x="527492" y="888681"/>
                    <a:pt x="527908" y="884231"/>
                  </a:cubicBezTo>
                  <a:cubicBezTo>
                    <a:pt x="528739" y="875334"/>
                    <a:pt x="536708" y="870095"/>
                    <a:pt x="545745" y="869443"/>
                  </a:cubicBezTo>
                  <a:cubicBezTo>
                    <a:pt x="554643" y="870274"/>
                    <a:pt x="561365" y="878383"/>
                    <a:pt x="560534" y="887281"/>
                  </a:cubicBezTo>
                  <a:cubicBezTo>
                    <a:pt x="559703" y="896179"/>
                    <a:pt x="551593" y="902900"/>
                    <a:pt x="542696" y="902068"/>
                  </a:cubicBezTo>
                  <a:cubicBezTo>
                    <a:pt x="538247" y="901653"/>
                    <a:pt x="534342" y="899418"/>
                    <a:pt x="531653" y="896175"/>
                  </a:cubicBezTo>
                  <a:close/>
                  <a:moveTo>
                    <a:pt x="471180" y="866961"/>
                  </a:moveTo>
                  <a:cubicBezTo>
                    <a:pt x="471873" y="859546"/>
                    <a:pt x="478221" y="855651"/>
                    <a:pt x="484153" y="856206"/>
                  </a:cubicBezTo>
                  <a:cubicBezTo>
                    <a:pt x="490085" y="856760"/>
                    <a:pt x="494118" y="861626"/>
                    <a:pt x="494908" y="869178"/>
                  </a:cubicBezTo>
                  <a:cubicBezTo>
                    <a:pt x="494216" y="876595"/>
                    <a:pt x="487868" y="880488"/>
                    <a:pt x="481936" y="879934"/>
                  </a:cubicBezTo>
                  <a:cubicBezTo>
                    <a:pt x="474520" y="879241"/>
                    <a:pt x="470626" y="872893"/>
                    <a:pt x="471180" y="866961"/>
                  </a:cubicBezTo>
                  <a:close/>
                  <a:moveTo>
                    <a:pt x="177773" y="408372"/>
                  </a:moveTo>
                  <a:cubicBezTo>
                    <a:pt x="175097" y="405144"/>
                    <a:pt x="173653" y="400896"/>
                    <a:pt x="174073" y="396391"/>
                  </a:cubicBezTo>
                  <a:cubicBezTo>
                    <a:pt x="174915" y="387381"/>
                    <a:pt x="182902" y="380760"/>
                    <a:pt x="191910" y="381602"/>
                  </a:cubicBezTo>
                  <a:cubicBezTo>
                    <a:pt x="200920" y="382444"/>
                    <a:pt x="207542" y="390431"/>
                    <a:pt x="206699" y="399441"/>
                  </a:cubicBezTo>
                  <a:cubicBezTo>
                    <a:pt x="205857" y="408449"/>
                    <a:pt x="197872" y="415071"/>
                    <a:pt x="188861" y="414228"/>
                  </a:cubicBezTo>
                  <a:cubicBezTo>
                    <a:pt x="184357" y="413808"/>
                    <a:pt x="180450" y="411600"/>
                    <a:pt x="177773" y="408372"/>
                  </a:cubicBezTo>
                  <a:close/>
                  <a:moveTo>
                    <a:pt x="355152" y="881924"/>
                  </a:moveTo>
                  <a:cubicBezTo>
                    <a:pt x="348952" y="874239"/>
                    <a:pt x="345775" y="864218"/>
                    <a:pt x="346745" y="853837"/>
                  </a:cubicBezTo>
                  <a:cubicBezTo>
                    <a:pt x="348824" y="831593"/>
                    <a:pt x="368144" y="816941"/>
                    <a:pt x="388907" y="818882"/>
                  </a:cubicBezTo>
                  <a:cubicBezTo>
                    <a:pt x="411151" y="820961"/>
                    <a:pt x="425802" y="840281"/>
                    <a:pt x="423862" y="861044"/>
                  </a:cubicBezTo>
                  <a:cubicBezTo>
                    <a:pt x="421922" y="881806"/>
                    <a:pt x="403945" y="898078"/>
                    <a:pt x="381700" y="895999"/>
                  </a:cubicBezTo>
                  <a:cubicBezTo>
                    <a:pt x="370577" y="894959"/>
                    <a:pt x="361353" y="889610"/>
                    <a:pt x="355152" y="881924"/>
                  </a:cubicBezTo>
                  <a:close/>
                  <a:moveTo>
                    <a:pt x="19536" y="241140"/>
                  </a:moveTo>
                  <a:cubicBezTo>
                    <a:pt x="15891" y="236125"/>
                    <a:pt x="14626" y="229650"/>
                    <a:pt x="16733" y="223115"/>
                  </a:cubicBezTo>
                  <a:cubicBezTo>
                    <a:pt x="17148" y="218664"/>
                    <a:pt x="19047" y="214355"/>
                    <a:pt x="20808" y="211528"/>
                  </a:cubicBezTo>
                  <a:cubicBezTo>
                    <a:pt x="19601" y="208423"/>
                    <a:pt x="18396" y="205319"/>
                    <a:pt x="18673" y="202352"/>
                  </a:cubicBezTo>
                  <a:cubicBezTo>
                    <a:pt x="19504" y="193454"/>
                    <a:pt x="27612" y="186731"/>
                    <a:pt x="36510" y="187563"/>
                  </a:cubicBezTo>
                  <a:cubicBezTo>
                    <a:pt x="45408" y="188395"/>
                    <a:pt x="50786" y="194881"/>
                    <a:pt x="51438" y="203918"/>
                  </a:cubicBezTo>
                  <a:cubicBezTo>
                    <a:pt x="60059" y="207715"/>
                    <a:pt x="65159" y="217168"/>
                    <a:pt x="64189" y="227549"/>
                  </a:cubicBezTo>
                  <a:cubicBezTo>
                    <a:pt x="62803" y="242379"/>
                    <a:pt x="49969" y="251651"/>
                    <a:pt x="36621" y="250404"/>
                  </a:cubicBezTo>
                  <a:cubicBezTo>
                    <a:pt x="29206" y="249710"/>
                    <a:pt x="23181" y="246156"/>
                    <a:pt x="19536" y="241140"/>
                  </a:cubicBezTo>
                  <a:close/>
                  <a:moveTo>
                    <a:pt x="308178" y="906333"/>
                  </a:moveTo>
                  <a:cubicBezTo>
                    <a:pt x="304481" y="901874"/>
                    <a:pt x="302406" y="896071"/>
                    <a:pt x="302960" y="890138"/>
                  </a:cubicBezTo>
                  <a:cubicBezTo>
                    <a:pt x="304069" y="878274"/>
                    <a:pt x="315420" y="868863"/>
                    <a:pt x="327283" y="869971"/>
                  </a:cubicBezTo>
                  <a:cubicBezTo>
                    <a:pt x="339148" y="871080"/>
                    <a:pt x="348559" y="882432"/>
                    <a:pt x="347450" y="894296"/>
                  </a:cubicBezTo>
                  <a:cubicBezTo>
                    <a:pt x="346342" y="906161"/>
                    <a:pt x="334990" y="915571"/>
                    <a:pt x="323126" y="914461"/>
                  </a:cubicBezTo>
                  <a:cubicBezTo>
                    <a:pt x="317194" y="913907"/>
                    <a:pt x="311875" y="910792"/>
                    <a:pt x="308178" y="906333"/>
                  </a:cubicBezTo>
                  <a:close/>
                  <a:moveTo>
                    <a:pt x="219602" y="737612"/>
                  </a:moveTo>
                  <a:cubicBezTo>
                    <a:pt x="211535" y="727883"/>
                    <a:pt x="207117" y="715128"/>
                    <a:pt x="208364" y="701781"/>
                  </a:cubicBezTo>
                  <a:cubicBezTo>
                    <a:pt x="210166" y="682501"/>
                    <a:pt x="223416" y="668779"/>
                    <a:pt x="239078" y="661267"/>
                  </a:cubicBezTo>
                  <a:lnTo>
                    <a:pt x="235643" y="638815"/>
                  </a:lnTo>
                  <a:lnTo>
                    <a:pt x="228064" y="635637"/>
                  </a:lnTo>
                  <a:lnTo>
                    <a:pt x="226212" y="631221"/>
                  </a:lnTo>
                  <a:lnTo>
                    <a:pt x="220810" y="632632"/>
                  </a:lnTo>
                  <a:cubicBezTo>
                    <a:pt x="205980" y="631247"/>
                    <a:pt x="196708" y="618413"/>
                    <a:pt x="197955" y="605066"/>
                  </a:cubicBezTo>
                  <a:cubicBezTo>
                    <a:pt x="199064" y="593202"/>
                    <a:pt x="207448" y="583513"/>
                    <a:pt x="219451" y="583140"/>
                  </a:cubicBezTo>
                  <a:cubicBezTo>
                    <a:pt x="218246" y="580035"/>
                    <a:pt x="218662" y="575585"/>
                    <a:pt x="218939" y="572619"/>
                  </a:cubicBezTo>
                  <a:cubicBezTo>
                    <a:pt x="219978" y="561496"/>
                    <a:pt x="225768" y="551565"/>
                    <a:pt x="234079" y="544675"/>
                  </a:cubicBezTo>
                  <a:lnTo>
                    <a:pt x="240681" y="542559"/>
                  </a:lnTo>
                  <a:lnTo>
                    <a:pt x="230112" y="538261"/>
                  </a:lnTo>
                  <a:lnTo>
                    <a:pt x="228812" y="535064"/>
                  </a:lnTo>
                  <a:lnTo>
                    <a:pt x="222265" y="537026"/>
                  </a:lnTo>
                  <a:cubicBezTo>
                    <a:pt x="211883" y="536056"/>
                    <a:pt x="203401" y="530777"/>
                    <a:pt x="198162" y="522806"/>
                  </a:cubicBezTo>
                  <a:cubicBezTo>
                    <a:pt x="198162" y="522806"/>
                    <a:pt x="198162" y="522806"/>
                    <a:pt x="196679" y="522667"/>
                  </a:cubicBezTo>
                  <a:cubicBezTo>
                    <a:pt x="189264" y="521975"/>
                    <a:pt x="183470" y="519938"/>
                    <a:pt x="177954" y="514933"/>
                  </a:cubicBezTo>
                  <a:cubicBezTo>
                    <a:pt x="172535" y="524900"/>
                    <a:pt x="161461" y="531344"/>
                    <a:pt x="149597" y="530236"/>
                  </a:cubicBezTo>
                  <a:cubicBezTo>
                    <a:pt x="142181" y="529542"/>
                    <a:pt x="135415" y="525919"/>
                    <a:pt x="130692" y="520428"/>
                  </a:cubicBezTo>
                  <a:cubicBezTo>
                    <a:pt x="125969" y="514938"/>
                    <a:pt x="123290" y="507581"/>
                    <a:pt x="124053" y="499425"/>
                  </a:cubicBezTo>
                  <a:cubicBezTo>
                    <a:pt x="125439" y="484596"/>
                    <a:pt x="140033" y="472495"/>
                    <a:pt x="154724" y="475364"/>
                  </a:cubicBezTo>
                  <a:cubicBezTo>
                    <a:pt x="159174" y="475780"/>
                    <a:pt x="163484" y="477678"/>
                    <a:pt x="167795" y="479578"/>
                  </a:cubicBezTo>
                  <a:cubicBezTo>
                    <a:pt x="170248" y="469335"/>
                    <a:pt x="178356" y="462613"/>
                    <a:pt x="189152" y="459133"/>
                  </a:cubicBezTo>
                  <a:cubicBezTo>
                    <a:pt x="186463" y="455890"/>
                    <a:pt x="185258" y="452785"/>
                    <a:pt x="185674" y="448337"/>
                  </a:cubicBezTo>
                  <a:cubicBezTo>
                    <a:pt x="186505" y="439439"/>
                    <a:pt x="194613" y="432716"/>
                    <a:pt x="203511" y="433547"/>
                  </a:cubicBezTo>
                  <a:cubicBezTo>
                    <a:pt x="212409" y="434379"/>
                    <a:pt x="219132" y="442488"/>
                    <a:pt x="218301" y="451386"/>
                  </a:cubicBezTo>
                  <a:cubicBezTo>
                    <a:pt x="218023" y="454353"/>
                    <a:pt x="216124" y="458662"/>
                    <a:pt x="212881" y="461351"/>
                  </a:cubicBezTo>
                  <a:cubicBezTo>
                    <a:pt x="217192" y="463250"/>
                    <a:pt x="220020" y="465010"/>
                    <a:pt x="222708" y="468253"/>
                  </a:cubicBezTo>
                  <a:cubicBezTo>
                    <a:pt x="225674" y="468530"/>
                    <a:pt x="227156" y="468668"/>
                    <a:pt x="228640" y="468807"/>
                  </a:cubicBezTo>
                  <a:cubicBezTo>
                    <a:pt x="238280" y="469708"/>
                    <a:pt x="246460" y="474212"/>
                    <a:pt x="252006" y="480901"/>
                  </a:cubicBezTo>
                  <a:lnTo>
                    <a:pt x="258355" y="502082"/>
                  </a:lnTo>
                  <a:lnTo>
                    <a:pt x="263998" y="504376"/>
                  </a:lnTo>
                  <a:cubicBezTo>
                    <a:pt x="268280" y="508658"/>
                    <a:pt x="270887" y="514616"/>
                    <a:pt x="270887" y="521319"/>
                  </a:cubicBezTo>
                  <a:lnTo>
                    <a:pt x="265161" y="535400"/>
                  </a:lnTo>
                  <a:lnTo>
                    <a:pt x="292339" y="549558"/>
                  </a:lnTo>
                  <a:cubicBezTo>
                    <a:pt x="299247" y="557684"/>
                    <a:pt x="303097" y="568516"/>
                    <a:pt x="301988" y="580380"/>
                  </a:cubicBezTo>
                  <a:cubicBezTo>
                    <a:pt x="301572" y="584830"/>
                    <a:pt x="299673" y="589140"/>
                    <a:pt x="297775" y="593451"/>
                  </a:cubicBezTo>
                  <a:cubicBezTo>
                    <a:pt x="319603" y="599977"/>
                    <a:pt x="334116" y="620782"/>
                    <a:pt x="331898" y="644510"/>
                  </a:cubicBezTo>
                  <a:cubicBezTo>
                    <a:pt x="331760" y="645993"/>
                    <a:pt x="331483" y="648959"/>
                    <a:pt x="331344" y="650443"/>
                  </a:cubicBezTo>
                  <a:cubicBezTo>
                    <a:pt x="335931" y="649374"/>
                    <a:pt x="338897" y="649651"/>
                    <a:pt x="343347" y="650067"/>
                  </a:cubicBezTo>
                  <a:cubicBezTo>
                    <a:pt x="347795" y="650483"/>
                    <a:pt x="352245" y="650899"/>
                    <a:pt x="356555" y="652799"/>
                  </a:cubicBezTo>
                  <a:cubicBezTo>
                    <a:pt x="366146" y="646214"/>
                    <a:pt x="378426" y="642874"/>
                    <a:pt x="390290" y="643983"/>
                  </a:cubicBezTo>
                  <a:lnTo>
                    <a:pt x="395566" y="646229"/>
                  </a:lnTo>
                  <a:lnTo>
                    <a:pt x="404941" y="641968"/>
                  </a:lnTo>
                  <a:cubicBezTo>
                    <a:pt x="415366" y="641968"/>
                    <a:pt x="422814" y="649415"/>
                    <a:pt x="422814" y="659842"/>
                  </a:cubicBezTo>
                  <a:lnTo>
                    <a:pt x="422678" y="660189"/>
                  </a:lnTo>
                  <a:lnTo>
                    <a:pt x="437386" y="684288"/>
                  </a:lnTo>
                  <a:cubicBezTo>
                    <a:pt x="440629" y="681599"/>
                    <a:pt x="445218" y="680531"/>
                    <a:pt x="451150" y="681085"/>
                  </a:cubicBezTo>
                  <a:cubicBezTo>
                    <a:pt x="464496" y="682332"/>
                    <a:pt x="473909" y="693685"/>
                    <a:pt x="472661" y="707031"/>
                  </a:cubicBezTo>
                  <a:cubicBezTo>
                    <a:pt x="471413" y="720379"/>
                    <a:pt x="460062" y="729789"/>
                    <a:pt x="446715" y="728542"/>
                  </a:cubicBezTo>
                  <a:cubicBezTo>
                    <a:pt x="440783" y="727988"/>
                    <a:pt x="436472" y="726090"/>
                    <a:pt x="433644" y="724328"/>
                  </a:cubicBezTo>
                  <a:cubicBezTo>
                    <a:pt x="426188" y="740088"/>
                    <a:pt x="411733" y="750705"/>
                    <a:pt x="393521" y="753491"/>
                  </a:cubicBezTo>
                  <a:cubicBezTo>
                    <a:pt x="387963" y="764939"/>
                    <a:pt x="376750" y="772867"/>
                    <a:pt x="364609" y="774725"/>
                  </a:cubicBezTo>
                  <a:cubicBezTo>
                    <a:pt x="367298" y="777968"/>
                    <a:pt x="368365" y="782556"/>
                    <a:pt x="367949" y="787004"/>
                  </a:cubicBezTo>
                  <a:cubicBezTo>
                    <a:pt x="366978" y="797386"/>
                    <a:pt x="357388" y="803969"/>
                    <a:pt x="348489" y="803137"/>
                  </a:cubicBezTo>
                  <a:lnTo>
                    <a:pt x="346325" y="801945"/>
                  </a:lnTo>
                  <a:lnTo>
                    <a:pt x="330466" y="808789"/>
                  </a:lnTo>
                  <a:cubicBezTo>
                    <a:pt x="317062" y="808789"/>
                    <a:pt x="306635" y="796873"/>
                    <a:pt x="305146" y="783467"/>
                  </a:cubicBezTo>
                  <a:lnTo>
                    <a:pt x="311720" y="768235"/>
                  </a:lnTo>
                  <a:lnTo>
                    <a:pt x="304302" y="765722"/>
                  </a:lnTo>
                  <a:cubicBezTo>
                    <a:pt x="296712" y="760899"/>
                    <a:pt x="290222" y="754309"/>
                    <a:pt x="284982" y="746339"/>
                  </a:cubicBezTo>
                  <a:cubicBezTo>
                    <a:pt x="275391" y="752924"/>
                    <a:pt x="264595" y="756402"/>
                    <a:pt x="252731" y="755294"/>
                  </a:cubicBezTo>
                  <a:cubicBezTo>
                    <a:pt x="239384" y="754046"/>
                    <a:pt x="227669" y="747342"/>
                    <a:pt x="219602" y="737612"/>
                  </a:cubicBezTo>
                  <a:close/>
                  <a:moveTo>
                    <a:pt x="172050" y="744201"/>
                  </a:moveTo>
                  <a:cubicBezTo>
                    <a:pt x="169192" y="740755"/>
                    <a:pt x="167755" y="736133"/>
                    <a:pt x="168240" y="730942"/>
                  </a:cubicBezTo>
                  <a:cubicBezTo>
                    <a:pt x="169210" y="720562"/>
                    <a:pt x="177317" y="713839"/>
                    <a:pt x="187699" y="714808"/>
                  </a:cubicBezTo>
                  <a:cubicBezTo>
                    <a:pt x="198079" y="715778"/>
                    <a:pt x="204802" y="723887"/>
                    <a:pt x="203832" y="734268"/>
                  </a:cubicBezTo>
                  <a:cubicBezTo>
                    <a:pt x="202861" y="744649"/>
                    <a:pt x="194753" y="751371"/>
                    <a:pt x="184373" y="750401"/>
                  </a:cubicBezTo>
                  <a:cubicBezTo>
                    <a:pt x="179182" y="749916"/>
                    <a:pt x="174906" y="747647"/>
                    <a:pt x="172050" y="744201"/>
                  </a:cubicBezTo>
                  <a:close/>
                  <a:moveTo>
                    <a:pt x="66829" y="588345"/>
                  </a:moveTo>
                  <a:cubicBezTo>
                    <a:pt x="66829" y="582387"/>
                    <a:pt x="71297" y="577920"/>
                    <a:pt x="77255" y="577920"/>
                  </a:cubicBezTo>
                  <a:cubicBezTo>
                    <a:pt x="83213" y="577920"/>
                    <a:pt x="87682" y="582387"/>
                    <a:pt x="87682" y="588345"/>
                  </a:cubicBezTo>
                  <a:cubicBezTo>
                    <a:pt x="87682" y="594303"/>
                    <a:pt x="83213" y="598772"/>
                    <a:pt x="77255" y="598772"/>
                  </a:cubicBezTo>
                  <a:cubicBezTo>
                    <a:pt x="71297" y="598772"/>
                    <a:pt x="66829" y="594303"/>
                    <a:pt x="66829" y="588345"/>
                  </a:cubicBezTo>
                  <a:close/>
                  <a:moveTo>
                    <a:pt x="112393" y="678226"/>
                  </a:moveTo>
                  <a:cubicBezTo>
                    <a:pt x="107872" y="672568"/>
                    <a:pt x="105565" y="665247"/>
                    <a:pt x="106257" y="657831"/>
                  </a:cubicBezTo>
                  <a:lnTo>
                    <a:pt x="107498" y="655440"/>
                  </a:lnTo>
                  <a:lnTo>
                    <a:pt x="99597" y="636010"/>
                  </a:lnTo>
                  <a:cubicBezTo>
                    <a:pt x="99597" y="609200"/>
                    <a:pt x="120450" y="588347"/>
                    <a:pt x="147261" y="588347"/>
                  </a:cubicBezTo>
                  <a:cubicBezTo>
                    <a:pt x="174072" y="588346"/>
                    <a:pt x="194924" y="609199"/>
                    <a:pt x="194924" y="636010"/>
                  </a:cubicBezTo>
                  <a:cubicBezTo>
                    <a:pt x="194925" y="656118"/>
                    <a:pt x="183195" y="672875"/>
                    <a:pt x="166019" y="679996"/>
                  </a:cubicBezTo>
                  <a:lnTo>
                    <a:pt x="147935" y="683542"/>
                  </a:lnTo>
                  <a:lnTo>
                    <a:pt x="131801" y="688641"/>
                  </a:lnTo>
                  <a:cubicBezTo>
                    <a:pt x="123645" y="687879"/>
                    <a:pt x="116912" y="683884"/>
                    <a:pt x="112393" y="678226"/>
                  </a:cubicBezTo>
                  <a:close/>
                  <a:moveTo>
                    <a:pt x="177374" y="885319"/>
                  </a:moveTo>
                  <a:cubicBezTo>
                    <a:pt x="172652" y="879830"/>
                    <a:pt x="169974" y="872474"/>
                    <a:pt x="170736" y="864318"/>
                  </a:cubicBezTo>
                  <a:cubicBezTo>
                    <a:pt x="171567" y="855419"/>
                    <a:pt x="175088" y="849765"/>
                    <a:pt x="181574" y="844386"/>
                  </a:cubicBezTo>
                  <a:cubicBezTo>
                    <a:pt x="181574" y="844386"/>
                    <a:pt x="181713" y="842903"/>
                    <a:pt x="181713" y="842903"/>
                  </a:cubicBezTo>
                  <a:cubicBezTo>
                    <a:pt x="183237" y="826590"/>
                    <a:pt x="197970" y="813008"/>
                    <a:pt x="215766" y="814671"/>
                  </a:cubicBezTo>
                  <a:cubicBezTo>
                    <a:pt x="220215" y="815086"/>
                    <a:pt x="223182" y="815363"/>
                    <a:pt x="226009" y="817123"/>
                  </a:cubicBezTo>
                  <a:cubicBezTo>
                    <a:pt x="228365" y="791913"/>
                    <a:pt x="251068" y="773091"/>
                    <a:pt x="274657" y="776790"/>
                  </a:cubicBezTo>
                  <a:cubicBezTo>
                    <a:pt x="298386" y="779008"/>
                    <a:pt x="317346" y="800228"/>
                    <a:pt x="314990" y="825438"/>
                  </a:cubicBezTo>
                  <a:cubicBezTo>
                    <a:pt x="312773" y="849167"/>
                    <a:pt x="291553" y="868127"/>
                    <a:pt x="266342" y="865771"/>
                  </a:cubicBezTo>
                  <a:cubicBezTo>
                    <a:pt x="257444" y="864940"/>
                    <a:pt x="250305" y="861281"/>
                    <a:pt x="243307" y="856140"/>
                  </a:cubicBezTo>
                  <a:cubicBezTo>
                    <a:pt x="239648" y="863277"/>
                    <a:pt x="234505" y="870276"/>
                    <a:pt x="226675" y="874032"/>
                  </a:cubicBezTo>
                  <a:cubicBezTo>
                    <a:pt x="222462" y="887103"/>
                    <a:pt x="209627" y="896374"/>
                    <a:pt x="196280" y="895127"/>
                  </a:cubicBezTo>
                  <a:cubicBezTo>
                    <a:pt x="188864" y="894434"/>
                    <a:pt x="182097" y="890810"/>
                    <a:pt x="177374" y="885319"/>
                  </a:cubicBezTo>
                  <a:close/>
                  <a:moveTo>
                    <a:pt x="62662" y="666101"/>
                  </a:moveTo>
                  <a:cubicBezTo>
                    <a:pt x="59823" y="662469"/>
                    <a:pt x="58385" y="657847"/>
                    <a:pt x="58800" y="653398"/>
                  </a:cubicBezTo>
                  <a:cubicBezTo>
                    <a:pt x="59770" y="643018"/>
                    <a:pt x="69362" y="636433"/>
                    <a:pt x="78259" y="637264"/>
                  </a:cubicBezTo>
                  <a:cubicBezTo>
                    <a:pt x="88640" y="638235"/>
                    <a:pt x="95362" y="646343"/>
                    <a:pt x="94392" y="656724"/>
                  </a:cubicBezTo>
                  <a:cubicBezTo>
                    <a:pt x="93422" y="667105"/>
                    <a:pt x="83831" y="673689"/>
                    <a:pt x="74934" y="672857"/>
                  </a:cubicBezTo>
                  <a:cubicBezTo>
                    <a:pt x="69743" y="672373"/>
                    <a:pt x="65501" y="669732"/>
                    <a:pt x="62662" y="666101"/>
                  </a:cubicBezTo>
                  <a:close/>
                  <a:moveTo>
                    <a:pt x="20197" y="748335"/>
                  </a:moveTo>
                  <a:cubicBezTo>
                    <a:pt x="15996" y="743268"/>
                    <a:pt x="13619" y="736689"/>
                    <a:pt x="14243" y="730016"/>
                  </a:cubicBezTo>
                  <a:cubicBezTo>
                    <a:pt x="15490" y="716667"/>
                    <a:pt x="28463" y="705912"/>
                    <a:pt x="41809" y="707160"/>
                  </a:cubicBezTo>
                  <a:cubicBezTo>
                    <a:pt x="55157" y="708407"/>
                    <a:pt x="65912" y="721380"/>
                    <a:pt x="64665" y="734728"/>
                  </a:cubicBezTo>
                  <a:cubicBezTo>
                    <a:pt x="63417" y="748073"/>
                    <a:pt x="50583" y="757347"/>
                    <a:pt x="37097" y="757581"/>
                  </a:cubicBezTo>
                  <a:cubicBezTo>
                    <a:pt x="30424" y="756958"/>
                    <a:pt x="24398" y="753402"/>
                    <a:pt x="20197" y="748335"/>
                  </a:cubicBezTo>
                  <a:close/>
                  <a:moveTo>
                    <a:pt x="9944" y="879966"/>
                  </a:moveTo>
                  <a:cubicBezTo>
                    <a:pt x="2889" y="871456"/>
                    <a:pt x="-920" y="860255"/>
                    <a:pt x="190" y="848379"/>
                  </a:cubicBezTo>
                  <a:cubicBezTo>
                    <a:pt x="2409" y="824626"/>
                    <a:pt x="23464" y="807169"/>
                    <a:pt x="47215" y="809389"/>
                  </a:cubicBezTo>
                  <a:cubicBezTo>
                    <a:pt x="70969" y="811609"/>
                    <a:pt x="88425" y="832664"/>
                    <a:pt x="86205" y="856417"/>
                  </a:cubicBezTo>
                  <a:cubicBezTo>
                    <a:pt x="83985" y="880169"/>
                    <a:pt x="62931" y="897625"/>
                    <a:pt x="39177" y="895405"/>
                  </a:cubicBezTo>
                  <a:cubicBezTo>
                    <a:pt x="27302" y="894295"/>
                    <a:pt x="17000" y="888477"/>
                    <a:pt x="9944" y="87996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A116F932-06A3-49B0-BA0F-E44B87743A4F}"/>
              </a:ext>
            </a:extLst>
          </p:cNvPr>
          <p:cNvGrpSpPr/>
          <p:nvPr/>
        </p:nvGrpSpPr>
        <p:grpSpPr>
          <a:xfrm>
            <a:off x="6270354" y="4194021"/>
            <a:ext cx="1506023" cy="2302937"/>
            <a:chOff x="8914819" y="435632"/>
            <a:chExt cx="3989594" cy="6100695"/>
          </a:xfrm>
        </p:grpSpPr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44521D90-4ADF-4457-A323-D021D102CF6F}"/>
                </a:ext>
              </a:extLst>
            </p:cNvPr>
            <p:cNvSpPr/>
            <p:nvPr/>
          </p:nvSpPr>
          <p:spPr>
            <a:xfrm>
              <a:off x="9780778" y="1418602"/>
              <a:ext cx="2273181" cy="2632106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CA63C565-F2F6-4E56-AB2F-10AA5D17FF2D}"/>
                </a:ext>
              </a:extLst>
            </p:cNvPr>
            <p:cNvGrpSpPr/>
            <p:nvPr/>
          </p:nvGrpSpPr>
          <p:grpSpPr>
            <a:xfrm>
              <a:off x="9516004" y="435632"/>
              <a:ext cx="3090610" cy="3338513"/>
              <a:chOff x="9516004" y="435632"/>
              <a:chExt cx="3090610" cy="3338513"/>
            </a:xfrm>
          </p:grpSpPr>
          <p:sp>
            <p:nvSpPr>
              <p:cNvPr id="274" name="Block Arc 273">
                <a:extLst>
                  <a:ext uri="{FF2B5EF4-FFF2-40B4-BE49-F238E27FC236}">
                    <a16:creationId xmlns:a16="http://schemas.microsoft.com/office/drawing/2014/main" id="{3EC2802A-2576-41D4-99A7-8DE296BAE784}"/>
                  </a:ext>
                </a:extLst>
              </p:cNvPr>
              <p:cNvSpPr/>
              <p:nvPr/>
            </p:nvSpPr>
            <p:spPr>
              <a:xfrm>
                <a:off x="9642314" y="1224036"/>
                <a:ext cx="2550109" cy="2550109"/>
              </a:xfrm>
              <a:prstGeom prst="blockArc">
                <a:avLst>
                  <a:gd name="adj1" fmla="val 10800000"/>
                  <a:gd name="adj2" fmla="val 1"/>
                  <a:gd name="adj3" fmla="val 2882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5" name="Rectangle: Top Corners Rounded 274">
                <a:extLst>
                  <a:ext uri="{FF2B5EF4-FFF2-40B4-BE49-F238E27FC236}">
                    <a16:creationId xmlns:a16="http://schemas.microsoft.com/office/drawing/2014/main" id="{EE364E23-D622-45BE-AAB3-D740BF4A2CF7}"/>
                  </a:ext>
                </a:extLst>
              </p:cNvPr>
              <p:cNvSpPr/>
              <p:nvPr/>
            </p:nvSpPr>
            <p:spPr>
              <a:xfrm rot="5400000">
                <a:off x="11860961" y="2637566"/>
                <a:ext cx="693350" cy="176715"/>
              </a:xfrm>
              <a:prstGeom prst="round2SameRect">
                <a:avLst>
                  <a:gd name="adj1" fmla="val 40396"/>
                  <a:gd name="adj2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Rectangle: Top Corners Rounded 275">
                <a:extLst>
                  <a:ext uri="{FF2B5EF4-FFF2-40B4-BE49-F238E27FC236}">
                    <a16:creationId xmlns:a16="http://schemas.microsoft.com/office/drawing/2014/main" id="{9943B6E9-23F3-4735-8426-AF9F82BCD50C}"/>
                  </a:ext>
                </a:extLst>
              </p:cNvPr>
              <p:cNvSpPr/>
              <p:nvPr/>
            </p:nvSpPr>
            <p:spPr>
              <a:xfrm rot="16200000" flipH="1">
                <a:off x="9271656" y="2637566"/>
                <a:ext cx="693350" cy="176715"/>
              </a:xfrm>
              <a:prstGeom prst="round2SameRect">
                <a:avLst>
                  <a:gd name="adj1" fmla="val 40396"/>
                  <a:gd name="adj2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Block Arc 276">
                <a:extLst>
                  <a:ext uri="{FF2B5EF4-FFF2-40B4-BE49-F238E27FC236}">
                    <a16:creationId xmlns:a16="http://schemas.microsoft.com/office/drawing/2014/main" id="{D2760654-EB6D-4DA1-B110-7E6BF3EA0C87}"/>
                  </a:ext>
                </a:extLst>
              </p:cNvPr>
              <p:cNvSpPr/>
              <p:nvPr/>
            </p:nvSpPr>
            <p:spPr>
              <a:xfrm>
                <a:off x="9516004" y="435632"/>
                <a:ext cx="3090610" cy="3090610"/>
              </a:xfrm>
              <a:prstGeom prst="blockArc">
                <a:avLst>
                  <a:gd name="adj1" fmla="val 2577978"/>
                  <a:gd name="adj2" fmla="val 5330971"/>
                  <a:gd name="adj3" fmla="val 146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8" name="Rectangle: Rounded Corners 277">
                <a:extLst>
                  <a:ext uri="{FF2B5EF4-FFF2-40B4-BE49-F238E27FC236}">
                    <a16:creationId xmlns:a16="http://schemas.microsoft.com/office/drawing/2014/main" id="{53F43772-0EE8-4F0B-8E3F-56E21E520DE9}"/>
                  </a:ext>
                </a:extLst>
              </p:cNvPr>
              <p:cNvSpPr/>
              <p:nvPr/>
            </p:nvSpPr>
            <p:spPr>
              <a:xfrm>
                <a:off x="10761829" y="3402636"/>
                <a:ext cx="541924" cy="191435"/>
              </a:xfrm>
              <a:prstGeom prst="roundRect">
                <a:avLst>
                  <a:gd name="adj" fmla="val 3816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5" name="Graphic 222">
              <a:extLst>
                <a:ext uri="{FF2B5EF4-FFF2-40B4-BE49-F238E27FC236}">
                  <a16:creationId xmlns:a16="http://schemas.microsoft.com/office/drawing/2014/main" id="{66072D99-025F-46BC-8CBE-35FD17919416}"/>
                </a:ext>
              </a:extLst>
            </p:cNvPr>
            <p:cNvSpPr/>
            <p:nvPr/>
          </p:nvSpPr>
          <p:spPr>
            <a:xfrm rot="10800000">
              <a:off x="9183555" y="5926727"/>
              <a:ext cx="3447127" cy="609600"/>
            </a:xfrm>
            <a:custGeom>
              <a:avLst/>
              <a:gdLst>
                <a:gd name="connsiteX0" fmla="*/ 3438624 w 3543300"/>
                <a:gd name="connsiteY0" fmla="*/ 609600 h 609600"/>
                <a:gd name="connsiteX1" fmla="*/ 112494 w 3543300"/>
                <a:gd name="connsiteY1" fmla="*/ 609600 h 609600"/>
                <a:gd name="connsiteX2" fmla="*/ 7719 w 3543300"/>
                <a:gd name="connsiteY2" fmla="*/ 456248 h 609600"/>
                <a:gd name="connsiteX3" fmla="*/ 158214 w 3543300"/>
                <a:gd name="connsiteY3" fmla="*/ 71438 h 609600"/>
                <a:gd name="connsiteX4" fmla="*/ 262989 w 3543300"/>
                <a:gd name="connsiteY4" fmla="*/ 0 h 609600"/>
                <a:gd name="connsiteX5" fmla="*/ 3282414 w 3543300"/>
                <a:gd name="connsiteY5" fmla="*/ 0 h 609600"/>
                <a:gd name="connsiteX6" fmla="*/ 3386236 w 3543300"/>
                <a:gd name="connsiteY6" fmla="*/ 69533 h 609600"/>
                <a:gd name="connsiteX7" fmla="*/ 3542446 w 3543300"/>
                <a:gd name="connsiteY7" fmla="*/ 454343 h 609600"/>
                <a:gd name="connsiteX8" fmla="*/ 3438624 w 3543300"/>
                <a:gd name="connsiteY8" fmla="*/ 60960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43300" h="609600">
                  <a:moveTo>
                    <a:pt x="3438624" y="609600"/>
                  </a:moveTo>
                  <a:lnTo>
                    <a:pt x="112494" y="609600"/>
                  </a:lnTo>
                  <a:cubicBezTo>
                    <a:pt x="33436" y="609600"/>
                    <a:pt x="-20856" y="530543"/>
                    <a:pt x="7719" y="456248"/>
                  </a:cubicBezTo>
                  <a:lnTo>
                    <a:pt x="158214" y="71438"/>
                  </a:lnTo>
                  <a:cubicBezTo>
                    <a:pt x="175359" y="28575"/>
                    <a:pt x="216316" y="0"/>
                    <a:pt x="262989" y="0"/>
                  </a:cubicBezTo>
                  <a:lnTo>
                    <a:pt x="3282414" y="0"/>
                  </a:lnTo>
                  <a:cubicBezTo>
                    <a:pt x="3328134" y="0"/>
                    <a:pt x="3369091" y="27623"/>
                    <a:pt x="3386236" y="69533"/>
                  </a:cubicBezTo>
                  <a:lnTo>
                    <a:pt x="3542446" y="454343"/>
                  </a:lnTo>
                  <a:cubicBezTo>
                    <a:pt x="3572926" y="528638"/>
                    <a:pt x="3518634" y="609600"/>
                    <a:pt x="3438624" y="6096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077DB71F-8635-4B5D-8C5B-6A5CA5EBC468}"/>
                </a:ext>
              </a:extLst>
            </p:cNvPr>
            <p:cNvSpPr/>
            <p:nvPr/>
          </p:nvSpPr>
          <p:spPr>
            <a:xfrm>
              <a:off x="9623474" y="4270896"/>
              <a:ext cx="2572284" cy="51553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C45DFAED-8A48-46F0-9805-0F5B96FBB985}"/>
                </a:ext>
              </a:extLst>
            </p:cNvPr>
            <p:cNvSpPr/>
            <p:nvPr/>
          </p:nvSpPr>
          <p:spPr>
            <a:xfrm>
              <a:off x="8914819" y="4353374"/>
              <a:ext cx="3989594" cy="1585955"/>
            </a:xfrm>
            <a:custGeom>
              <a:avLst/>
              <a:gdLst>
                <a:gd name="connsiteX0" fmla="*/ 792978 w 3989594"/>
                <a:gd name="connsiteY0" fmla="*/ 0 h 1585955"/>
                <a:gd name="connsiteX1" fmla="*/ 1049921 w 3989594"/>
                <a:gd name="connsiteY1" fmla="*/ 0 h 1585955"/>
                <a:gd name="connsiteX2" fmla="*/ 1085760 w 3989594"/>
                <a:gd name="connsiteY2" fmla="*/ 33651 h 1585955"/>
                <a:gd name="connsiteX3" fmla="*/ 1994796 w 3989594"/>
                <a:gd name="connsiteY3" fmla="*/ 279982 h 1585955"/>
                <a:gd name="connsiteX4" fmla="*/ 2903832 w 3989594"/>
                <a:gd name="connsiteY4" fmla="*/ 33651 h 1585955"/>
                <a:gd name="connsiteX5" fmla="*/ 2939671 w 3989594"/>
                <a:gd name="connsiteY5" fmla="*/ 0 h 1585955"/>
                <a:gd name="connsiteX6" fmla="*/ 3196616 w 3989594"/>
                <a:gd name="connsiteY6" fmla="*/ 0 h 1585955"/>
                <a:gd name="connsiteX7" fmla="*/ 3989594 w 3989594"/>
                <a:gd name="connsiteY7" fmla="*/ 792978 h 1585955"/>
                <a:gd name="connsiteX8" fmla="*/ 3989593 w 3989594"/>
                <a:gd name="connsiteY8" fmla="*/ 1585955 h 1585955"/>
                <a:gd name="connsiteX9" fmla="*/ 0 w 3989594"/>
                <a:gd name="connsiteY9" fmla="*/ 1585955 h 1585955"/>
                <a:gd name="connsiteX10" fmla="*/ 0 w 3989594"/>
                <a:gd name="connsiteY10" fmla="*/ 792978 h 1585955"/>
                <a:gd name="connsiteX11" fmla="*/ 792978 w 3989594"/>
                <a:gd name="connsiteY11" fmla="*/ 0 h 1585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89594" h="1585955">
                  <a:moveTo>
                    <a:pt x="792978" y="0"/>
                  </a:moveTo>
                  <a:lnTo>
                    <a:pt x="1049921" y="0"/>
                  </a:lnTo>
                  <a:lnTo>
                    <a:pt x="1085760" y="33651"/>
                  </a:lnTo>
                  <a:cubicBezTo>
                    <a:pt x="1282766" y="182270"/>
                    <a:pt x="1616391" y="279982"/>
                    <a:pt x="1994796" y="279982"/>
                  </a:cubicBezTo>
                  <a:cubicBezTo>
                    <a:pt x="2373201" y="279982"/>
                    <a:pt x="2706826" y="182270"/>
                    <a:pt x="2903832" y="33651"/>
                  </a:cubicBezTo>
                  <a:lnTo>
                    <a:pt x="2939671" y="0"/>
                  </a:lnTo>
                  <a:lnTo>
                    <a:pt x="3196616" y="0"/>
                  </a:lnTo>
                  <a:cubicBezTo>
                    <a:pt x="3634566" y="0"/>
                    <a:pt x="3989594" y="355028"/>
                    <a:pt x="3989594" y="792978"/>
                  </a:cubicBezTo>
                  <a:cubicBezTo>
                    <a:pt x="3989594" y="1057304"/>
                    <a:pt x="3989593" y="1321629"/>
                    <a:pt x="3989593" y="1585955"/>
                  </a:cubicBezTo>
                  <a:lnTo>
                    <a:pt x="0" y="1585955"/>
                  </a:lnTo>
                  <a:lnTo>
                    <a:pt x="0" y="792978"/>
                  </a:lnTo>
                  <a:cubicBezTo>
                    <a:pt x="0" y="355028"/>
                    <a:pt x="355028" y="0"/>
                    <a:pt x="7929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3AA4EB9E-32CA-4018-AEFE-BCDFA1087D16}"/>
                </a:ext>
              </a:extLst>
            </p:cNvPr>
            <p:cNvSpPr/>
            <p:nvPr/>
          </p:nvSpPr>
          <p:spPr>
            <a:xfrm>
              <a:off x="10507964" y="3760150"/>
              <a:ext cx="803305" cy="649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9C9265CD-6E3D-46AA-B40B-0FB85F19EAF8}"/>
                </a:ext>
              </a:extLst>
            </p:cNvPr>
            <p:cNvSpPr/>
            <p:nvPr/>
          </p:nvSpPr>
          <p:spPr>
            <a:xfrm>
              <a:off x="10417200" y="2590157"/>
              <a:ext cx="216493" cy="3076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BFA37101-DD4E-4685-A69C-332618F5F2AC}"/>
                </a:ext>
              </a:extLst>
            </p:cNvPr>
            <p:cNvSpPr/>
            <p:nvPr/>
          </p:nvSpPr>
          <p:spPr>
            <a:xfrm>
              <a:off x="11311269" y="2590157"/>
              <a:ext cx="216493" cy="3076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8F5ED4E2-1CEC-4463-8159-DD2359414CEA}"/>
                </a:ext>
              </a:extLst>
            </p:cNvPr>
            <p:cNvSpPr/>
            <p:nvPr/>
          </p:nvSpPr>
          <p:spPr>
            <a:xfrm>
              <a:off x="9763702" y="1401428"/>
              <a:ext cx="2225425" cy="1080137"/>
            </a:xfrm>
            <a:custGeom>
              <a:avLst/>
              <a:gdLst>
                <a:gd name="connsiteX0" fmla="*/ 0 w 2214820"/>
                <a:gd name="connsiteY0" fmla="*/ 1079766 h 1072067"/>
                <a:gd name="connsiteX1" fmla="*/ 333401 w 2214820"/>
                <a:gd name="connsiteY1" fmla="*/ 367018 h 1072067"/>
                <a:gd name="connsiteX2" fmla="*/ 2021613 w 2214820"/>
                <a:gd name="connsiteY2" fmla="*/ 453019 h 1072067"/>
                <a:gd name="connsiteX3" fmla="*/ 2225424 w 2214820"/>
                <a:gd name="connsiteY3" fmla="*/ 858284 h 1072067"/>
                <a:gd name="connsiteX4" fmla="*/ 2139423 w 2214820"/>
                <a:gd name="connsiteY4" fmla="*/ 864174 h 1072067"/>
                <a:gd name="connsiteX5" fmla="*/ 2036928 w 2214820"/>
                <a:gd name="connsiteY5" fmla="*/ 858284 h 1072067"/>
                <a:gd name="connsiteX6" fmla="*/ 1986270 w 2214820"/>
                <a:gd name="connsiteY6" fmla="*/ 848859 h 1072067"/>
                <a:gd name="connsiteX7" fmla="*/ 2006298 w 2214820"/>
                <a:gd name="connsiteY7" fmla="*/ 841791 h 1072067"/>
                <a:gd name="connsiteX8" fmla="*/ 2019257 w 2214820"/>
                <a:gd name="connsiteY8" fmla="*/ 847681 h 1072067"/>
                <a:gd name="connsiteX9" fmla="*/ 1955640 w 2214820"/>
                <a:gd name="connsiteY9" fmla="*/ 845325 h 1072067"/>
                <a:gd name="connsiteX10" fmla="*/ 1446702 w 2214820"/>
                <a:gd name="connsiteY10" fmla="*/ 747543 h 1072067"/>
                <a:gd name="connsiteX11" fmla="*/ 1412537 w 2214820"/>
                <a:gd name="connsiteY11" fmla="*/ 742831 h 1072067"/>
                <a:gd name="connsiteX12" fmla="*/ 1291193 w 2214820"/>
                <a:gd name="connsiteY12" fmla="*/ 727515 h 1072067"/>
                <a:gd name="connsiteX13" fmla="*/ 1286481 w 2214820"/>
                <a:gd name="connsiteY13" fmla="*/ 731050 h 1072067"/>
                <a:gd name="connsiteX14" fmla="*/ 1291193 w 2214820"/>
                <a:gd name="connsiteY14" fmla="*/ 727515 h 1072067"/>
                <a:gd name="connsiteX15" fmla="*/ 1328893 w 2214820"/>
                <a:gd name="connsiteY15" fmla="*/ 756968 h 1072067"/>
                <a:gd name="connsiteX16" fmla="*/ 1425497 w 2214820"/>
                <a:gd name="connsiteY16" fmla="*/ 834722 h 1072067"/>
                <a:gd name="connsiteX17" fmla="*/ 1343030 w 2214820"/>
                <a:gd name="connsiteY17" fmla="*/ 845325 h 1072067"/>
                <a:gd name="connsiteX18" fmla="*/ 658556 w 2214820"/>
                <a:gd name="connsiteY18" fmla="*/ 494252 h 1072067"/>
                <a:gd name="connsiteX19" fmla="*/ 633816 w 2214820"/>
                <a:gd name="connsiteY19" fmla="*/ 477759 h 1072067"/>
                <a:gd name="connsiteX20" fmla="*/ 625569 w 2214820"/>
                <a:gd name="connsiteY20" fmla="*/ 484827 h 1072067"/>
                <a:gd name="connsiteX21" fmla="*/ 620857 w 2214820"/>
                <a:gd name="connsiteY21" fmla="*/ 460087 h 1072067"/>
                <a:gd name="connsiteX22" fmla="*/ 622035 w 2214820"/>
                <a:gd name="connsiteY22" fmla="*/ 516636 h 1072067"/>
                <a:gd name="connsiteX23" fmla="*/ 0 w 2214820"/>
                <a:gd name="connsiteY23" fmla="*/ 1079766 h 1072067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2006298 w 2225455"/>
                <a:gd name="connsiteY6" fmla="*/ 841791 h 1080136"/>
                <a:gd name="connsiteX7" fmla="*/ 2019257 w 2225455"/>
                <a:gd name="connsiteY7" fmla="*/ 847681 h 1080136"/>
                <a:gd name="connsiteX8" fmla="*/ 1955640 w 2225455"/>
                <a:gd name="connsiteY8" fmla="*/ 845325 h 1080136"/>
                <a:gd name="connsiteX9" fmla="*/ 1446702 w 2225455"/>
                <a:gd name="connsiteY9" fmla="*/ 747543 h 1080136"/>
                <a:gd name="connsiteX10" fmla="*/ 1412537 w 2225455"/>
                <a:gd name="connsiteY10" fmla="*/ 742831 h 1080136"/>
                <a:gd name="connsiteX11" fmla="*/ 1291193 w 2225455"/>
                <a:gd name="connsiteY11" fmla="*/ 727515 h 1080136"/>
                <a:gd name="connsiteX12" fmla="*/ 1286481 w 2225455"/>
                <a:gd name="connsiteY12" fmla="*/ 731050 h 1080136"/>
                <a:gd name="connsiteX13" fmla="*/ 1291193 w 2225455"/>
                <a:gd name="connsiteY13" fmla="*/ 727515 h 1080136"/>
                <a:gd name="connsiteX14" fmla="*/ 1328893 w 2225455"/>
                <a:gd name="connsiteY14" fmla="*/ 756968 h 1080136"/>
                <a:gd name="connsiteX15" fmla="*/ 1425497 w 2225455"/>
                <a:gd name="connsiteY15" fmla="*/ 834722 h 1080136"/>
                <a:gd name="connsiteX16" fmla="*/ 1343030 w 2225455"/>
                <a:gd name="connsiteY16" fmla="*/ 845325 h 1080136"/>
                <a:gd name="connsiteX17" fmla="*/ 658556 w 2225455"/>
                <a:gd name="connsiteY17" fmla="*/ 494252 h 1080136"/>
                <a:gd name="connsiteX18" fmla="*/ 633816 w 2225455"/>
                <a:gd name="connsiteY18" fmla="*/ 477759 h 1080136"/>
                <a:gd name="connsiteX19" fmla="*/ 625569 w 2225455"/>
                <a:gd name="connsiteY19" fmla="*/ 484827 h 1080136"/>
                <a:gd name="connsiteX20" fmla="*/ 620857 w 2225455"/>
                <a:gd name="connsiteY20" fmla="*/ 460087 h 1080136"/>
                <a:gd name="connsiteX21" fmla="*/ 622035 w 2225455"/>
                <a:gd name="connsiteY21" fmla="*/ 516636 h 1080136"/>
                <a:gd name="connsiteX22" fmla="*/ 0 w 2225455"/>
                <a:gd name="connsiteY22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2006298 w 2225455"/>
                <a:gd name="connsiteY6" fmla="*/ 841791 h 1080136"/>
                <a:gd name="connsiteX7" fmla="*/ 2019257 w 2225455"/>
                <a:gd name="connsiteY7" fmla="*/ 847681 h 1080136"/>
                <a:gd name="connsiteX8" fmla="*/ 1446702 w 2225455"/>
                <a:gd name="connsiteY8" fmla="*/ 747543 h 1080136"/>
                <a:gd name="connsiteX9" fmla="*/ 1412537 w 2225455"/>
                <a:gd name="connsiteY9" fmla="*/ 742831 h 1080136"/>
                <a:gd name="connsiteX10" fmla="*/ 1291193 w 2225455"/>
                <a:gd name="connsiteY10" fmla="*/ 727515 h 1080136"/>
                <a:gd name="connsiteX11" fmla="*/ 1286481 w 2225455"/>
                <a:gd name="connsiteY11" fmla="*/ 731050 h 1080136"/>
                <a:gd name="connsiteX12" fmla="*/ 1291193 w 2225455"/>
                <a:gd name="connsiteY12" fmla="*/ 727515 h 1080136"/>
                <a:gd name="connsiteX13" fmla="*/ 1328893 w 2225455"/>
                <a:gd name="connsiteY13" fmla="*/ 756968 h 1080136"/>
                <a:gd name="connsiteX14" fmla="*/ 1425497 w 2225455"/>
                <a:gd name="connsiteY14" fmla="*/ 834722 h 1080136"/>
                <a:gd name="connsiteX15" fmla="*/ 1343030 w 2225455"/>
                <a:gd name="connsiteY15" fmla="*/ 845325 h 1080136"/>
                <a:gd name="connsiteX16" fmla="*/ 658556 w 2225455"/>
                <a:gd name="connsiteY16" fmla="*/ 494252 h 1080136"/>
                <a:gd name="connsiteX17" fmla="*/ 633816 w 2225455"/>
                <a:gd name="connsiteY17" fmla="*/ 477759 h 1080136"/>
                <a:gd name="connsiteX18" fmla="*/ 625569 w 2225455"/>
                <a:gd name="connsiteY18" fmla="*/ 484827 h 1080136"/>
                <a:gd name="connsiteX19" fmla="*/ 620857 w 2225455"/>
                <a:gd name="connsiteY19" fmla="*/ 460087 h 1080136"/>
                <a:gd name="connsiteX20" fmla="*/ 622035 w 2225455"/>
                <a:gd name="connsiteY20" fmla="*/ 516636 h 1080136"/>
                <a:gd name="connsiteX21" fmla="*/ 0 w 2225455"/>
                <a:gd name="connsiteY21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2006298 w 2225455"/>
                <a:gd name="connsiteY6" fmla="*/ 841791 h 1080136"/>
                <a:gd name="connsiteX7" fmla="*/ 1446702 w 2225455"/>
                <a:gd name="connsiteY7" fmla="*/ 747543 h 1080136"/>
                <a:gd name="connsiteX8" fmla="*/ 1412537 w 2225455"/>
                <a:gd name="connsiteY8" fmla="*/ 742831 h 1080136"/>
                <a:gd name="connsiteX9" fmla="*/ 1291193 w 2225455"/>
                <a:gd name="connsiteY9" fmla="*/ 727515 h 1080136"/>
                <a:gd name="connsiteX10" fmla="*/ 1286481 w 2225455"/>
                <a:gd name="connsiteY10" fmla="*/ 731050 h 1080136"/>
                <a:gd name="connsiteX11" fmla="*/ 1291193 w 2225455"/>
                <a:gd name="connsiteY11" fmla="*/ 727515 h 1080136"/>
                <a:gd name="connsiteX12" fmla="*/ 1328893 w 2225455"/>
                <a:gd name="connsiteY12" fmla="*/ 756968 h 1080136"/>
                <a:gd name="connsiteX13" fmla="*/ 1425497 w 2225455"/>
                <a:gd name="connsiteY13" fmla="*/ 834722 h 1080136"/>
                <a:gd name="connsiteX14" fmla="*/ 1343030 w 2225455"/>
                <a:gd name="connsiteY14" fmla="*/ 845325 h 1080136"/>
                <a:gd name="connsiteX15" fmla="*/ 658556 w 2225455"/>
                <a:gd name="connsiteY15" fmla="*/ 494252 h 1080136"/>
                <a:gd name="connsiteX16" fmla="*/ 633816 w 2225455"/>
                <a:gd name="connsiteY16" fmla="*/ 477759 h 1080136"/>
                <a:gd name="connsiteX17" fmla="*/ 625569 w 2225455"/>
                <a:gd name="connsiteY17" fmla="*/ 484827 h 1080136"/>
                <a:gd name="connsiteX18" fmla="*/ 620857 w 2225455"/>
                <a:gd name="connsiteY18" fmla="*/ 460087 h 1080136"/>
                <a:gd name="connsiteX19" fmla="*/ 622035 w 2225455"/>
                <a:gd name="connsiteY19" fmla="*/ 516636 h 1080136"/>
                <a:gd name="connsiteX20" fmla="*/ 0 w 2225455"/>
                <a:gd name="connsiteY20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1446702 w 2225455"/>
                <a:gd name="connsiteY6" fmla="*/ 747543 h 1080136"/>
                <a:gd name="connsiteX7" fmla="*/ 1412537 w 2225455"/>
                <a:gd name="connsiteY7" fmla="*/ 742831 h 1080136"/>
                <a:gd name="connsiteX8" fmla="*/ 1291193 w 2225455"/>
                <a:gd name="connsiteY8" fmla="*/ 727515 h 1080136"/>
                <a:gd name="connsiteX9" fmla="*/ 1286481 w 2225455"/>
                <a:gd name="connsiteY9" fmla="*/ 731050 h 1080136"/>
                <a:gd name="connsiteX10" fmla="*/ 1291193 w 2225455"/>
                <a:gd name="connsiteY10" fmla="*/ 727515 h 1080136"/>
                <a:gd name="connsiteX11" fmla="*/ 1328893 w 2225455"/>
                <a:gd name="connsiteY11" fmla="*/ 756968 h 1080136"/>
                <a:gd name="connsiteX12" fmla="*/ 1425497 w 2225455"/>
                <a:gd name="connsiteY12" fmla="*/ 834722 h 1080136"/>
                <a:gd name="connsiteX13" fmla="*/ 1343030 w 2225455"/>
                <a:gd name="connsiteY13" fmla="*/ 845325 h 1080136"/>
                <a:gd name="connsiteX14" fmla="*/ 658556 w 2225455"/>
                <a:gd name="connsiteY14" fmla="*/ 494252 h 1080136"/>
                <a:gd name="connsiteX15" fmla="*/ 633816 w 2225455"/>
                <a:gd name="connsiteY15" fmla="*/ 477759 h 1080136"/>
                <a:gd name="connsiteX16" fmla="*/ 625569 w 2225455"/>
                <a:gd name="connsiteY16" fmla="*/ 484827 h 1080136"/>
                <a:gd name="connsiteX17" fmla="*/ 620857 w 2225455"/>
                <a:gd name="connsiteY17" fmla="*/ 460087 h 1080136"/>
                <a:gd name="connsiteX18" fmla="*/ 622035 w 2225455"/>
                <a:gd name="connsiteY18" fmla="*/ 516636 h 1080136"/>
                <a:gd name="connsiteX19" fmla="*/ 0 w 2225455"/>
                <a:gd name="connsiteY19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446702 w 2225455"/>
                <a:gd name="connsiteY5" fmla="*/ 747543 h 1080136"/>
                <a:gd name="connsiteX6" fmla="*/ 1412537 w 2225455"/>
                <a:gd name="connsiteY6" fmla="*/ 742831 h 1080136"/>
                <a:gd name="connsiteX7" fmla="*/ 1291193 w 2225455"/>
                <a:gd name="connsiteY7" fmla="*/ 727515 h 1080136"/>
                <a:gd name="connsiteX8" fmla="*/ 1286481 w 2225455"/>
                <a:gd name="connsiteY8" fmla="*/ 731050 h 1080136"/>
                <a:gd name="connsiteX9" fmla="*/ 1291193 w 2225455"/>
                <a:gd name="connsiteY9" fmla="*/ 727515 h 1080136"/>
                <a:gd name="connsiteX10" fmla="*/ 1328893 w 2225455"/>
                <a:gd name="connsiteY10" fmla="*/ 756968 h 1080136"/>
                <a:gd name="connsiteX11" fmla="*/ 1425497 w 2225455"/>
                <a:gd name="connsiteY11" fmla="*/ 834722 h 1080136"/>
                <a:gd name="connsiteX12" fmla="*/ 1343030 w 2225455"/>
                <a:gd name="connsiteY12" fmla="*/ 845325 h 1080136"/>
                <a:gd name="connsiteX13" fmla="*/ 658556 w 2225455"/>
                <a:gd name="connsiteY13" fmla="*/ 494252 h 1080136"/>
                <a:gd name="connsiteX14" fmla="*/ 633816 w 2225455"/>
                <a:gd name="connsiteY14" fmla="*/ 477759 h 1080136"/>
                <a:gd name="connsiteX15" fmla="*/ 625569 w 2225455"/>
                <a:gd name="connsiteY15" fmla="*/ 484827 h 1080136"/>
                <a:gd name="connsiteX16" fmla="*/ 620857 w 2225455"/>
                <a:gd name="connsiteY16" fmla="*/ 460087 h 1080136"/>
                <a:gd name="connsiteX17" fmla="*/ 622035 w 2225455"/>
                <a:gd name="connsiteY17" fmla="*/ 516636 h 1080136"/>
                <a:gd name="connsiteX18" fmla="*/ 0 w 2225455"/>
                <a:gd name="connsiteY18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446702 w 2225424"/>
                <a:gd name="connsiteY4" fmla="*/ 747543 h 1080136"/>
                <a:gd name="connsiteX5" fmla="*/ 1412537 w 2225424"/>
                <a:gd name="connsiteY5" fmla="*/ 742831 h 1080136"/>
                <a:gd name="connsiteX6" fmla="*/ 1291193 w 2225424"/>
                <a:gd name="connsiteY6" fmla="*/ 727515 h 1080136"/>
                <a:gd name="connsiteX7" fmla="*/ 1286481 w 2225424"/>
                <a:gd name="connsiteY7" fmla="*/ 731050 h 1080136"/>
                <a:gd name="connsiteX8" fmla="*/ 1291193 w 2225424"/>
                <a:gd name="connsiteY8" fmla="*/ 727515 h 1080136"/>
                <a:gd name="connsiteX9" fmla="*/ 1328893 w 2225424"/>
                <a:gd name="connsiteY9" fmla="*/ 756968 h 1080136"/>
                <a:gd name="connsiteX10" fmla="*/ 1425497 w 2225424"/>
                <a:gd name="connsiteY10" fmla="*/ 834722 h 1080136"/>
                <a:gd name="connsiteX11" fmla="*/ 1343030 w 2225424"/>
                <a:gd name="connsiteY11" fmla="*/ 845325 h 1080136"/>
                <a:gd name="connsiteX12" fmla="*/ 658556 w 2225424"/>
                <a:gd name="connsiteY12" fmla="*/ 494252 h 1080136"/>
                <a:gd name="connsiteX13" fmla="*/ 633816 w 2225424"/>
                <a:gd name="connsiteY13" fmla="*/ 477759 h 1080136"/>
                <a:gd name="connsiteX14" fmla="*/ 625569 w 2225424"/>
                <a:gd name="connsiteY14" fmla="*/ 484827 h 1080136"/>
                <a:gd name="connsiteX15" fmla="*/ 620857 w 2225424"/>
                <a:gd name="connsiteY15" fmla="*/ 460087 h 1080136"/>
                <a:gd name="connsiteX16" fmla="*/ 622035 w 2225424"/>
                <a:gd name="connsiteY16" fmla="*/ 516636 h 1080136"/>
                <a:gd name="connsiteX17" fmla="*/ 0 w 2225424"/>
                <a:gd name="connsiteY1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412537 w 2225424"/>
                <a:gd name="connsiteY4" fmla="*/ 742831 h 1080136"/>
                <a:gd name="connsiteX5" fmla="*/ 1291193 w 2225424"/>
                <a:gd name="connsiteY5" fmla="*/ 727515 h 1080136"/>
                <a:gd name="connsiteX6" fmla="*/ 1286481 w 2225424"/>
                <a:gd name="connsiteY6" fmla="*/ 731050 h 1080136"/>
                <a:gd name="connsiteX7" fmla="*/ 1291193 w 2225424"/>
                <a:gd name="connsiteY7" fmla="*/ 727515 h 1080136"/>
                <a:gd name="connsiteX8" fmla="*/ 1328893 w 2225424"/>
                <a:gd name="connsiteY8" fmla="*/ 756968 h 1080136"/>
                <a:gd name="connsiteX9" fmla="*/ 1425497 w 2225424"/>
                <a:gd name="connsiteY9" fmla="*/ 834722 h 1080136"/>
                <a:gd name="connsiteX10" fmla="*/ 1343030 w 2225424"/>
                <a:gd name="connsiteY10" fmla="*/ 845325 h 1080136"/>
                <a:gd name="connsiteX11" fmla="*/ 658556 w 2225424"/>
                <a:gd name="connsiteY11" fmla="*/ 494252 h 1080136"/>
                <a:gd name="connsiteX12" fmla="*/ 633816 w 2225424"/>
                <a:gd name="connsiteY12" fmla="*/ 477759 h 1080136"/>
                <a:gd name="connsiteX13" fmla="*/ 625569 w 2225424"/>
                <a:gd name="connsiteY13" fmla="*/ 484827 h 1080136"/>
                <a:gd name="connsiteX14" fmla="*/ 620857 w 2225424"/>
                <a:gd name="connsiteY14" fmla="*/ 460087 h 1080136"/>
                <a:gd name="connsiteX15" fmla="*/ 622035 w 2225424"/>
                <a:gd name="connsiteY15" fmla="*/ 516636 h 1080136"/>
                <a:gd name="connsiteX16" fmla="*/ 0 w 2225424"/>
                <a:gd name="connsiteY16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286481 w 2225424"/>
                <a:gd name="connsiteY5" fmla="*/ 731050 h 1080136"/>
                <a:gd name="connsiteX6" fmla="*/ 1291193 w 2225424"/>
                <a:gd name="connsiteY6" fmla="*/ 727515 h 1080136"/>
                <a:gd name="connsiteX7" fmla="*/ 1328893 w 2225424"/>
                <a:gd name="connsiteY7" fmla="*/ 756968 h 1080136"/>
                <a:gd name="connsiteX8" fmla="*/ 1425497 w 2225424"/>
                <a:gd name="connsiteY8" fmla="*/ 834722 h 1080136"/>
                <a:gd name="connsiteX9" fmla="*/ 1343030 w 2225424"/>
                <a:gd name="connsiteY9" fmla="*/ 845325 h 1080136"/>
                <a:gd name="connsiteX10" fmla="*/ 658556 w 2225424"/>
                <a:gd name="connsiteY10" fmla="*/ 494252 h 1080136"/>
                <a:gd name="connsiteX11" fmla="*/ 633816 w 2225424"/>
                <a:gd name="connsiteY11" fmla="*/ 477759 h 1080136"/>
                <a:gd name="connsiteX12" fmla="*/ 625569 w 2225424"/>
                <a:gd name="connsiteY12" fmla="*/ 484827 h 1080136"/>
                <a:gd name="connsiteX13" fmla="*/ 620857 w 2225424"/>
                <a:gd name="connsiteY13" fmla="*/ 460087 h 1080136"/>
                <a:gd name="connsiteX14" fmla="*/ 622035 w 2225424"/>
                <a:gd name="connsiteY14" fmla="*/ 516636 h 1080136"/>
                <a:gd name="connsiteX15" fmla="*/ 0 w 2225424"/>
                <a:gd name="connsiteY15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286481 w 2225424"/>
                <a:gd name="connsiteY5" fmla="*/ 731050 h 1080136"/>
                <a:gd name="connsiteX6" fmla="*/ 1328893 w 2225424"/>
                <a:gd name="connsiteY6" fmla="*/ 756968 h 1080136"/>
                <a:gd name="connsiteX7" fmla="*/ 1425497 w 2225424"/>
                <a:gd name="connsiteY7" fmla="*/ 834722 h 1080136"/>
                <a:gd name="connsiteX8" fmla="*/ 1343030 w 2225424"/>
                <a:gd name="connsiteY8" fmla="*/ 845325 h 1080136"/>
                <a:gd name="connsiteX9" fmla="*/ 658556 w 2225424"/>
                <a:gd name="connsiteY9" fmla="*/ 494252 h 1080136"/>
                <a:gd name="connsiteX10" fmla="*/ 633816 w 2225424"/>
                <a:gd name="connsiteY10" fmla="*/ 477759 h 1080136"/>
                <a:gd name="connsiteX11" fmla="*/ 625569 w 2225424"/>
                <a:gd name="connsiteY11" fmla="*/ 484827 h 1080136"/>
                <a:gd name="connsiteX12" fmla="*/ 620857 w 2225424"/>
                <a:gd name="connsiteY12" fmla="*/ 460087 h 1080136"/>
                <a:gd name="connsiteX13" fmla="*/ 622035 w 2225424"/>
                <a:gd name="connsiteY13" fmla="*/ 516636 h 1080136"/>
                <a:gd name="connsiteX14" fmla="*/ 0 w 2225424"/>
                <a:gd name="connsiteY14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286481 w 2225424"/>
                <a:gd name="connsiteY5" fmla="*/ 731050 h 1080136"/>
                <a:gd name="connsiteX6" fmla="*/ 1425497 w 2225424"/>
                <a:gd name="connsiteY6" fmla="*/ 834722 h 1080136"/>
                <a:gd name="connsiteX7" fmla="*/ 1343030 w 2225424"/>
                <a:gd name="connsiteY7" fmla="*/ 845325 h 1080136"/>
                <a:gd name="connsiteX8" fmla="*/ 658556 w 2225424"/>
                <a:gd name="connsiteY8" fmla="*/ 494252 h 1080136"/>
                <a:gd name="connsiteX9" fmla="*/ 633816 w 2225424"/>
                <a:gd name="connsiteY9" fmla="*/ 477759 h 1080136"/>
                <a:gd name="connsiteX10" fmla="*/ 625569 w 2225424"/>
                <a:gd name="connsiteY10" fmla="*/ 484827 h 1080136"/>
                <a:gd name="connsiteX11" fmla="*/ 620857 w 2225424"/>
                <a:gd name="connsiteY11" fmla="*/ 460087 h 1080136"/>
                <a:gd name="connsiteX12" fmla="*/ 622035 w 2225424"/>
                <a:gd name="connsiteY12" fmla="*/ 516636 h 1080136"/>
                <a:gd name="connsiteX13" fmla="*/ 0 w 2225424"/>
                <a:gd name="connsiteY13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25497 w 2225424"/>
                <a:gd name="connsiteY5" fmla="*/ 834722 h 1080136"/>
                <a:gd name="connsiteX6" fmla="*/ 1343030 w 2225424"/>
                <a:gd name="connsiteY6" fmla="*/ 845325 h 1080136"/>
                <a:gd name="connsiteX7" fmla="*/ 658556 w 2225424"/>
                <a:gd name="connsiteY7" fmla="*/ 494252 h 1080136"/>
                <a:gd name="connsiteX8" fmla="*/ 633816 w 2225424"/>
                <a:gd name="connsiteY8" fmla="*/ 477759 h 1080136"/>
                <a:gd name="connsiteX9" fmla="*/ 625569 w 2225424"/>
                <a:gd name="connsiteY9" fmla="*/ 484827 h 1080136"/>
                <a:gd name="connsiteX10" fmla="*/ 620857 w 2225424"/>
                <a:gd name="connsiteY10" fmla="*/ 460087 h 1080136"/>
                <a:gd name="connsiteX11" fmla="*/ 622035 w 2225424"/>
                <a:gd name="connsiteY11" fmla="*/ 516636 h 1080136"/>
                <a:gd name="connsiteX12" fmla="*/ 0 w 2225424"/>
                <a:gd name="connsiteY12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25497 w 2225424"/>
                <a:gd name="connsiteY5" fmla="*/ 834722 h 1080136"/>
                <a:gd name="connsiteX6" fmla="*/ 1291755 w 2225424"/>
                <a:gd name="connsiteY6" fmla="*/ 845325 h 1080136"/>
                <a:gd name="connsiteX7" fmla="*/ 658556 w 2225424"/>
                <a:gd name="connsiteY7" fmla="*/ 494252 h 1080136"/>
                <a:gd name="connsiteX8" fmla="*/ 633816 w 2225424"/>
                <a:gd name="connsiteY8" fmla="*/ 477759 h 1080136"/>
                <a:gd name="connsiteX9" fmla="*/ 625569 w 2225424"/>
                <a:gd name="connsiteY9" fmla="*/ 484827 h 1080136"/>
                <a:gd name="connsiteX10" fmla="*/ 620857 w 2225424"/>
                <a:gd name="connsiteY10" fmla="*/ 460087 h 1080136"/>
                <a:gd name="connsiteX11" fmla="*/ 622035 w 2225424"/>
                <a:gd name="connsiteY11" fmla="*/ 516636 h 1080136"/>
                <a:gd name="connsiteX12" fmla="*/ 0 w 2225424"/>
                <a:gd name="connsiteY12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59680 w 2225424"/>
                <a:gd name="connsiteY5" fmla="*/ 885996 h 1080136"/>
                <a:gd name="connsiteX6" fmla="*/ 1291755 w 2225424"/>
                <a:gd name="connsiteY6" fmla="*/ 845325 h 1080136"/>
                <a:gd name="connsiteX7" fmla="*/ 658556 w 2225424"/>
                <a:gd name="connsiteY7" fmla="*/ 494252 h 1080136"/>
                <a:gd name="connsiteX8" fmla="*/ 633816 w 2225424"/>
                <a:gd name="connsiteY8" fmla="*/ 477759 h 1080136"/>
                <a:gd name="connsiteX9" fmla="*/ 625569 w 2225424"/>
                <a:gd name="connsiteY9" fmla="*/ 484827 h 1080136"/>
                <a:gd name="connsiteX10" fmla="*/ 620857 w 2225424"/>
                <a:gd name="connsiteY10" fmla="*/ 460087 h 1080136"/>
                <a:gd name="connsiteX11" fmla="*/ 622035 w 2225424"/>
                <a:gd name="connsiteY11" fmla="*/ 516636 h 1080136"/>
                <a:gd name="connsiteX12" fmla="*/ 0 w 2225424"/>
                <a:gd name="connsiteY12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93742 w 2225424"/>
                <a:gd name="connsiteY4" fmla="*/ 727515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34042 w 2225424"/>
                <a:gd name="connsiteY5" fmla="*/ 843267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33816 w 2225424"/>
                <a:gd name="connsiteY6" fmla="*/ 477759 h 1080136"/>
                <a:gd name="connsiteX7" fmla="*/ 625569 w 2225424"/>
                <a:gd name="connsiteY7" fmla="*/ 484827 h 1080136"/>
                <a:gd name="connsiteX8" fmla="*/ 620857 w 2225424"/>
                <a:gd name="connsiteY8" fmla="*/ 460087 h 1080136"/>
                <a:gd name="connsiteX9" fmla="*/ 622035 w 2225424"/>
                <a:gd name="connsiteY9" fmla="*/ 516636 h 1080136"/>
                <a:gd name="connsiteX10" fmla="*/ 0 w 2225424"/>
                <a:gd name="connsiteY10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33816 w 2225424"/>
                <a:gd name="connsiteY6" fmla="*/ 477759 h 1080136"/>
                <a:gd name="connsiteX7" fmla="*/ 625569 w 2225424"/>
                <a:gd name="connsiteY7" fmla="*/ 484827 h 1080136"/>
                <a:gd name="connsiteX8" fmla="*/ 622035 w 2225424"/>
                <a:gd name="connsiteY8" fmla="*/ 516636 h 1080136"/>
                <a:gd name="connsiteX9" fmla="*/ 0 w 2225424"/>
                <a:gd name="connsiteY9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33816 w 2225424"/>
                <a:gd name="connsiteY6" fmla="*/ 477759 h 1080136"/>
                <a:gd name="connsiteX7" fmla="*/ 622035 w 2225424"/>
                <a:gd name="connsiteY7" fmla="*/ 516636 h 1080136"/>
                <a:gd name="connsiteX8" fmla="*/ 0 w 2225424"/>
                <a:gd name="connsiteY8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25496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25496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5424" h="1080136">
                  <a:moveTo>
                    <a:pt x="0" y="1079766"/>
                  </a:moveTo>
                  <a:cubicBezTo>
                    <a:pt x="41233" y="809982"/>
                    <a:pt x="146084" y="568472"/>
                    <a:pt x="333401" y="367018"/>
                  </a:cubicBezTo>
                  <a:cubicBezTo>
                    <a:pt x="816421" y="-154879"/>
                    <a:pt x="1592786" y="-114824"/>
                    <a:pt x="2021613" y="453019"/>
                  </a:cubicBezTo>
                  <a:cubicBezTo>
                    <a:pt x="2114683" y="574363"/>
                    <a:pt x="2190081" y="706310"/>
                    <a:pt x="2225424" y="858284"/>
                  </a:cubicBezTo>
                  <a:cubicBezTo>
                    <a:pt x="2103687" y="904033"/>
                    <a:pt x="1464776" y="723083"/>
                    <a:pt x="1308285" y="701877"/>
                  </a:cubicBezTo>
                  <a:cubicBezTo>
                    <a:pt x="1174964" y="697950"/>
                    <a:pt x="1365582" y="797995"/>
                    <a:pt x="1425496" y="911633"/>
                  </a:cubicBezTo>
                  <a:cubicBezTo>
                    <a:pt x="1311121" y="880760"/>
                    <a:pt x="940803" y="796262"/>
                    <a:pt x="622035" y="516636"/>
                  </a:cubicBezTo>
                  <a:cubicBezTo>
                    <a:pt x="587870" y="820585"/>
                    <a:pt x="288634" y="1091547"/>
                    <a:pt x="0" y="1079766"/>
                  </a:cubicBezTo>
                  <a:close/>
                </a:path>
              </a:pathLst>
            </a:custGeom>
            <a:solidFill>
              <a:srgbClr val="94643F"/>
            </a:solidFill>
            <a:ln w="117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Rectangle: Rounded Corners 271">
              <a:extLst>
                <a:ext uri="{FF2B5EF4-FFF2-40B4-BE49-F238E27FC236}">
                  <a16:creationId xmlns:a16="http://schemas.microsoft.com/office/drawing/2014/main" id="{F5355537-C012-4801-98D6-6761BAC7947E}"/>
                </a:ext>
              </a:extLst>
            </p:cNvPr>
            <p:cNvSpPr/>
            <p:nvPr/>
          </p:nvSpPr>
          <p:spPr>
            <a:xfrm>
              <a:off x="9282053" y="4494044"/>
              <a:ext cx="3246833" cy="2040236"/>
            </a:xfrm>
            <a:prstGeom prst="roundRect">
              <a:avLst>
                <a:gd name="adj" fmla="val 947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22FBFEA5-B5BA-4800-88F6-2ABFAF684494}"/>
                </a:ext>
              </a:extLst>
            </p:cNvPr>
            <p:cNvSpPr/>
            <p:nvPr/>
          </p:nvSpPr>
          <p:spPr>
            <a:xfrm>
              <a:off x="10755306" y="5266934"/>
              <a:ext cx="300327" cy="30032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13F9341A-4044-42CB-B073-A31E92EAC192}"/>
              </a:ext>
            </a:extLst>
          </p:cNvPr>
          <p:cNvGrpSpPr/>
          <p:nvPr/>
        </p:nvGrpSpPr>
        <p:grpSpPr>
          <a:xfrm>
            <a:off x="301511" y="3412966"/>
            <a:ext cx="2645807" cy="1453692"/>
            <a:chOff x="-548507" y="477868"/>
            <a:chExt cx="11570449" cy="6357177"/>
          </a:xfrm>
        </p:grpSpPr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32AEE3B6-0074-4A42-9296-667F6BA3B107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07BDE3B2-00CE-4D83-83AC-0CDA1532ACC3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F800745D-0240-4ADE-A177-534A89B6AFB6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FCC09C67-5408-488B-B555-664BB5E7620A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C71129D2-D634-41CD-A88C-B597127D481B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96" name="Group 295">
              <a:extLst>
                <a:ext uri="{FF2B5EF4-FFF2-40B4-BE49-F238E27FC236}">
                  <a16:creationId xmlns:a16="http://schemas.microsoft.com/office/drawing/2014/main" id="{7FA44156-4A97-49A4-B48B-23778A67A45D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301" name="Rectangle: Rounded Corners 300">
                <a:extLst>
                  <a:ext uri="{FF2B5EF4-FFF2-40B4-BE49-F238E27FC236}">
                    <a16:creationId xmlns:a16="http://schemas.microsoft.com/office/drawing/2014/main" id="{C8B3915E-3428-4EFE-91E0-EED699D48D9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Rectangle: Rounded Corners 301">
                <a:extLst>
                  <a:ext uri="{FF2B5EF4-FFF2-40B4-BE49-F238E27FC236}">
                    <a16:creationId xmlns:a16="http://schemas.microsoft.com/office/drawing/2014/main" id="{959036D7-B4C2-473B-BC28-D93E5BA1551B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7" name="Group 296">
              <a:extLst>
                <a:ext uri="{FF2B5EF4-FFF2-40B4-BE49-F238E27FC236}">
                  <a16:creationId xmlns:a16="http://schemas.microsoft.com/office/drawing/2014/main" id="{BC8E813B-B5FF-47FD-BB71-212895E524F8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99" name="Rectangle: Rounded Corners 298">
                <a:extLst>
                  <a:ext uri="{FF2B5EF4-FFF2-40B4-BE49-F238E27FC236}">
                    <a16:creationId xmlns:a16="http://schemas.microsoft.com/office/drawing/2014/main" id="{4E044D61-ECBF-406A-9A64-84FD47912E5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Rectangle: Rounded Corners 299">
                <a:extLst>
                  <a:ext uri="{FF2B5EF4-FFF2-40B4-BE49-F238E27FC236}">
                    <a16:creationId xmlns:a16="http://schemas.microsoft.com/office/drawing/2014/main" id="{65CD0D30-FD4A-4F04-A2E7-57BDC68ADE89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E0140B61-F863-4A91-BAFC-C411A772F654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7CB8CB64-D554-4ED3-B3F1-83A19F601F4A}"/>
              </a:ext>
            </a:extLst>
          </p:cNvPr>
          <p:cNvGrpSpPr/>
          <p:nvPr/>
        </p:nvGrpSpPr>
        <p:grpSpPr>
          <a:xfrm>
            <a:off x="1020821" y="5012898"/>
            <a:ext cx="901516" cy="1584820"/>
            <a:chOff x="4871870" y="1763729"/>
            <a:chExt cx="2448272" cy="4303935"/>
          </a:xfrm>
        </p:grpSpPr>
        <p:grpSp>
          <p:nvGrpSpPr>
            <p:cNvPr id="304" name="Group 3">
              <a:extLst>
                <a:ext uri="{FF2B5EF4-FFF2-40B4-BE49-F238E27FC236}">
                  <a16:creationId xmlns:a16="http://schemas.microsoft.com/office/drawing/2014/main" id="{0E295E91-EB70-4A12-95E7-13F1EB988A81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306" name="Rounded Rectangle 4">
                <a:extLst>
                  <a:ext uri="{FF2B5EF4-FFF2-40B4-BE49-F238E27FC236}">
                    <a16:creationId xmlns:a16="http://schemas.microsoft.com/office/drawing/2014/main" id="{7A8378EB-204F-4F49-B40B-DAC8F91E71B6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307" name="Rectangle 5">
                <a:extLst>
                  <a:ext uri="{FF2B5EF4-FFF2-40B4-BE49-F238E27FC236}">
                    <a16:creationId xmlns:a16="http://schemas.microsoft.com/office/drawing/2014/main" id="{D67F3C13-CB8A-4560-9536-5F19ADF78C02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308" name="Group 6">
                <a:extLst>
                  <a:ext uri="{FF2B5EF4-FFF2-40B4-BE49-F238E27FC236}">
                    <a16:creationId xmlns:a16="http://schemas.microsoft.com/office/drawing/2014/main" id="{D24693D5-0E7D-4C1C-B63B-C07B2B84FCD5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309" name="Oval 7">
                  <a:extLst>
                    <a:ext uri="{FF2B5EF4-FFF2-40B4-BE49-F238E27FC236}">
                      <a16:creationId xmlns:a16="http://schemas.microsoft.com/office/drawing/2014/main" id="{2F4E9E95-064A-4E8A-80A9-F28D3785F2CE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310" name="Rounded Rectangle 8">
                  <a:extLst>
                    <a:ext uri="{FF2B5EF4-FFF2-40B4-BE49-F238E27FC236}">
                      <a16:creationId xmlns:a16="http://schemas.microsoft.com/office/drawing/2014/main" id="{85214719-0C61-47BE-B4D0-E2CA9D82D9CE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305" name="Picture Placeholder 2">
              <a:extLst>
                <a:ext uri="{FF2B5EF4-FFF2-40B4-BE49-F238E27FC236}">
                  <a16:creationId xmlns:a16="http://schemas.microsoft.com/office/drawing/2014/main" id="{7EF29996-E638-4C7B-9F08-5C685CB58A48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3C3DDBD-AD82-4207-97CF-431A253EA9DE}"/>
              </a:ext>
            </a:extLst>
          </p:cNvPr>
          <p:cNvGrpSpPr/>
          <p:nvPr/>
        </p:nvGrpSpPr>
        <p:grpSpPr>
          <a:xfrm>
            <a:off x="2230053" y="1053735"/>
            <a:ext cx="485781" cy="548556"/>
            <a:chOff x="4437737" y="4494932"/>
            <a:chExt cx="1166668" cy="1317427"/>
          </a:xfrm>
        </p:grpSpPr>
        <p:sp>
          <p:nvSpPr>
            <p:cNvPr id="280" name="Block Arc 279">
              <a:extLst>
                <a:ext uri="{FF2B5EF4-FFF2-40B4-BE49-F238E27FC236}">
                  <a16:creationId xmlns:a16="http://schemas.microsoft.com/office/drawing/2014/main" id="{D2E8B371-2FC6-4927-AC8B-900672D795BB}"/>
                </a:ext>
              </a:extLst>
            </p:cNvPr>
            <p:cNvSpPr/>
            <p:nvPr/>
          </p:nvSpPr>
          <p:spPr>
            <a:xfrm>
              <a:off x="4491136" y="4849725"/>
              <a:ext cx="962635" cy="962634"/>
            </a:xfrm>
            <a:prstGeom prst="blockArc">
              <a:avLst>
                <a:gd name="adj1" fmla="val 10800000"/>
                <a:gd name="adj2" fmla="val 1"/>
                <a:gd name="adj3" fmla="val 288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1" name="Rectangle: Top Corners Rounded 280">
              <a:extLst>
                <a:ext uri="{FF2B5EF4-FFF2-40B4-BE49-F238E27FC236}">
                  <a16:creationId xmlns:a16="http://schemas.microsoft.com/office/drawing/2014/main" id="{99B2F4EC-D568-454F-803D-54C1302B602D}"/>
                </a:ext>
              </a:extLst>
            </p:cNvPr>
            <p:cNvSpPr/>
            <p:nvPr/>
          </p:nvSpPr>
          <p:spPr>
            <a:xfrm rot="5400000">
              <a:off x="5322929" y="5326133"/>
              <a:ext cx="261729" cy="66708"/>
            </a:xfrm>
            <a:prstGeom prst="round2SameRect">
              <a:avLst>
                <a:gd name="adj1" fmla="val 40396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Block Arc 281">
              <a:extLst>
                <a:ext uri="{FF2B5EF4-FFF2-40B4-BE49-F238E27FC236}">
                  <a16:creationId xmlns:a16="http://schemas.microsoft.com/office/drawing/2014/main" id="{5391AB3F-82FD-4E16-8677-F6C1E23FD08B}"/>
                </a:ext>
              </a:extLst>
            </p:cNvPr>
            <p:cNvSpPr/>
            <p:nvPr/>
          </p:nvSpPr>
          <p:spPr>
            <a:xfrm>
              <a:off x="4437737" y="4494932"/>
              <a:ext cx="1166668" cy="1166665"/>
            </a:xfrm>
            <a:prstGeom prst="blockArc">
              <a:avLst>
                <a:gd name="adj1" fmla="val 2577978"/>
                <a:gd name="adj2" fmla="val 5330971"/>
                <a:gd name="adj3" fmla="val 146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3" name="Rectangle: Rounded Corners 282">
              <a:extLst>
                <a:ext uri="{FF2B5EF4-FFF2-40B4-BE49-F238E27FC236}">
                  <a16:creationId xmlns:a16="http://schemas.microsoft.com/office/drawing/2014/main" id="{40F2BCEC-FE77-4603-B785-78F19795D3FE}"/>
                </a:ext>
              </a:extLst>
            </p:cNvPr>
            <p:cNvSpPr/>
            <p:nvPr/>
          </p:nvSpPr>
          <p:spPr>
            <a:xfrm>
              <a:off x="4908020" y="5614912"/>
              <a:ext cx="204571" cy="72265"/>
            </a:xfrm>
            <a:prstGeom prst="roundRect">
              <a:avLst>
                <a:gd name="adj" fmla="val 3816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21919098-833A-49CE-92D3-640982310CCA}"/>
              </a:ext>
            </a:extLst>
          </p:cNvPr>
          <p:cNvGrpSpPr/>
          <p:nvPr/>
        </p:nvGrpSpPr>
        <p:grpSpPr>
          <a:xfrm>
            <a:off x="4712041" y="4465961"/>
            <a:ext cx="1377729" cy="2025400"/>
            <a:chOff x="7512038" y="-27705"/>
            <a:chExt cx="4679962" cy="6880016"/>
          </a:xfrm>
        </p:grpSpPr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441114CF-DCA2-4326-A74E-E20E08F50E92}"/>
                </a:ext>
              </a:extLst>
            </p:cNvPr>
            <p:cNvSpPr/>
            <p:nvPr/>
          </p:nvSpPr>
          <p:spPr>
            <a:xfrm flipH="1">
              <a:off x="8822658" y="4668962"/>
              <a:ext cx="2666423" cy="2183348"/>
            </a:xfrm>
            <a:custGeom>
              <a:avLst/>
              <a:gdLst>
                <a:gd name="connsiteX0" fmla="*/ 2278552 w 2666423"/>
                <a:gd name="connsiteY0" fmla="*/ 156 h 2183348"/>
                <a:gd name="connsiteX1" fmla="*/ 2250485 w 2666423"/>
                <a:gd name="connsiteY1" fmla="*/ 359 h 2183348"/>
                <a:gd name="connsiteX2" fmla="*/ 1930695 w 2666423"/>
                <a:gd name="connsiteY2" fmla="*/ 22415 h 2183348"/>
                <a:gd name="connsiteX3" fmla="*/ 1856654 w 2666423"/>
                <a:gd name="connsiteY3" fmla="*/ 42893 h 2183348"/>
                <a:gd name="connsiteX4" fmla="*/ 241947 w 2666423"/>
                <a:gd name="connsiteY4" fmla="*/ 41317 h 2183348"/>
                <a:gd name="connsiteX5" fmla="*/ 164756 w 2666423"/>
                <a:gd name="connsiteY5" fmla="*/ 496586 h 2183348"/>
                <a:gd name="connsiteX6" fmla="*/ 70237 w 2666423"/>
                <a:gd name="connsiteY6" fmla="*/ 1396096 h 2183348"/>
                <a:gd name="connsiteX7" fmla="*/ 0 w 2666423"/>
                <a:gd name="connsiteY7" fmla="*/ 2183348 h 2183348"/>
                <a:gd name="connsiteX8" fmla="*/ 2666423 w 2666423"/>
                <a:gd name="connsiteY8" fmla="*/ 2183348 h 2183348"/>
                <a:gd name="connsiteX9" fmla="*/ 2666248 w 2666423"/>
                <a:gd name="connsiteY9" fmla="*/ 2138454 h 2183348"/>
                <a:gd name="connsiteX10" fmla="*/ 2660070 w 2666423"/>
                <a:gd name="connsiteY10" fmla="*/ 61798 h 2183348"/>
                <a:gd name="connsiteX11" fmla="*/ 2278552 w 2666423"/>
                <a:gd name="connsiteY11" fmla="*/ 156 h 218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66423" h="2183348">
                  <a:moveTo>
                    <a:pt x="2278552" y="156"/>
                  </a:moveTo>
                  <a:cubicBezTo>
                    <a:pt x="2265352" y="-109"/>
                    <a:pt x="2255605" y="-35"/>
                    <a:pt x="2250485" y="359"/>
                  </a:cubicBezTo>
                  <a:cubicBezTo>
                    <a:pt x="2144940" y="8235"/>
                    <a:pt x="2037817" y="16112"/>
                    <a:pt x="1930695" y="22415"/>
                  </a:cubicBezTo>
                  <a:cubicBezTo>
                    <a:pt x="1903914" y="23988"/>
                    <a:pt x="1877135" y="22415"/>
                    <a:pt x="1856654" y="42893"/>
                  </a:cubicBezTo>
                  <a:cubicBezTo>
                    <a:pt x="1855079" y="50770"/>
                    <a:pt x="245098" y="33441"/>
                    <a:pt x="241947" y="41317"/>
                  </a:cubicBezTo>
                  <a:cubicBezTo>
                    <a:pt x="180509" y="173644"/>
                    <a:pt x="182085" y="354807"/>
                    <a:pt x="164756" y="496586"/>
                  </a:cubicBezTo>
                  <a:cubicBezTo>
                    <a:pt x="128525" y="795897"/>
                    <a:pt x="98591" y="1096785"/>
                    <a:pt x="70237" y="1396096"/>
                  </a:cubicBezTo>
                  <a:lnTo>
                    <a:pt x="0" y="2183348"/>
                  </a:lnTo>
                  <a:lnTo>
                    <a:pt x="2666423" y="2183348"/>
                  </a:lnTo>
                  <a:lnTo>
                    <a:pt x="2666248" y="2138454"/>
                  </a:lnTo>
                  <a:cubicBezTo>
                    <a:pt x="2662506" y="1177201"/>
                    <a:pt x="2658297" y="82179"/>
                    <a:pt x="2660070" y="61798"/>
                  </a:cubicBezTo>
                  <a:cubicBezTo>
                    <a:pt x="2632501" y="20446"/>
                    <a:pt x="2370949" y="2009"/>
                    <a:pt x="2278552" y="156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3FA7F653-2FE5-4A7D-801D-7F071AA378E2}"/>
                </a:ext>
              </a:extLst>
            </p:cNvPr>
            <p:cNvSpPr/>
            <p:nvPr/>
          </p:nvSpPr>
          <p:spPr>
            <a:xfrm flipH="1">
              <a:off x="9107706" y="154440"/>
              <a:ext cx="1717103" cy="4536934"/>
            </a:xfrm>
            <a:custGeom>
              <a:avLst/>
              <a:gdLst>
                <a:gd name="connsiteX0" fmla="*/ 750892 w 747522"/>
                <a:gd name="connsiteY0" fmla="*/ 1914068 h 1975104"/>
                <a:gd name="connsiteX1" fmla="*/ 743348 w 747522"/>
                <a:gd name="connsiteY1" fmla="*/ 1778279 h 1975104"/>
                <a:gd name="connsiteX2" fmla="*/ 669967 w 747522"/>
                <a:gd name="connsiteY2" fmla="*/ 969721 h 1975104"/>
                <a:gd name="connsiteX3" fmla="*/ 565726 w 747522"/>
                <a:gd name="connsiteY3" fmla="*/ 469087 h 1975104"/>
                <a:gd name="connsiteX4" fmla="*/ 518406 w 747522"/>
                <a:gd name="connsiteY4" fmla="*/ 98069 h 1975104"/>
                <a:gd name="connsiteX5" fmla="*/ 508804 w 747522"/>
                <a:gd name="connsiteY5" fmla="*/ 85725 h 1975104"/>
                <a:gd name="connsiteX6" fmla="*/ 491659 w 747522"/>
                <a:gd name="connsiteY6" fmla="*/ 107671 h 1975104"/>
                <a:gd name="connsiteX7" fmla="*/ 409363 w 747522"/>
                <a:gd name="connsiteY7" fmla="*/ 263347 h 1975104"/>
                <a:gd name="connsiteX8" fmla="*/ 357243 w 747522"/>
                <a:gd name="connsiteY8" fmla="*/ 269519 h 1975104"/>
                <a:gd name="connsiteX9" fmla="*/ 102125 w 747522"/>
                <a:gd name="connsiteY9" fmla="*/ 59665 h 1975104"/>
                <a:gd name="connsiteX10" fmla="*/ 67835 w 747522"/>
                <a:gd name="connsiteY10" fmla="*/ 0 h 1975104"/>
                <a:gd name="connsiteX11" fmla="*/ 17772 w 747522"/>
                <a:gd name="connsiteY11" fmla="*/ 43205 h 1975104"/>
                <a:gd name="connsiteX12" fmla="*/ 1312 w 747522"/>
                <a:gd name="connsiteY12" fmla="*/ 95326 h 1975104"/>
                <a:gd name="connsiteX13" fmla="*/ 36288 w 747522"/>
                <a:gd name="connsiteY13" fmla="*/ 135788 h 1975104"/>
                <a:gd name="connsiteX14" fmla="*/ 93895 w 747522"/>
                <a:gd name="connsiteY14" fmla="*/ 211912 h 1975104"/>
                <a:gd name="connsiteX15" fmla="*/ 323638 w 747522"/>
                <a:gd name="connsiteY15" fmla="*/ 756437 h 1975104"/>
                <a:gd name="connsiteX16" fmla="*/ 368901 w 747522"/>
                <a:gd name="connsiteY16" fmla="*/ 984809 h 1975104"/>
                <a:gd name="connsiteX17" fmla="*/ 415536 w 747522"/>
                <a:gd name="connsiteY17" fmla="*/ 1261186 h 1975104"/>
                <a:gd name="connsiteX18" fmla="*/ 458055 w 747522"/>
                <a:gd name="connsiteY18" fmla="*/ 1675409 h 1975104"/>
                <a:gd name="connsiteX19" fmla="*/ 472457 w 747522"/>
                <a:gd name="connsiteY19" fmla="*/ 1942186 h 1975104"/>
                <a:gd name="connsiteX20" fmla="*/ 474514 w 747522"/>
                <a:gd name="connsiteY20" fmla="*/ 1981276 h 1975104"/>
                <a:gd name="connsiteX21" fmla="*/ 713173 w 747522"/>
                <a:gd name="connsiteY21" fmla="*/ 1971675 h 1975104"/>
                <a:gd name="connsiteX22" fmla="*/ 746091 w 747522"/>
                <a:gd name="connsiteY22" fmla="*/ 1970303 h 1975104"/>
                <a:gd name="connsiteX23" fmla="*/ 750892 w 747522"/>
                <a:gd name="connsiteY23" fmla="*/ 1914068 h 197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47522" h="1975104">
                  <a:moveTo>
                    <a:pt x="750892" y="1914068"/>
                  </a:moveTo>
                  <a:cubicBezTo>
                    <a:pt x="750206" y="1900352"/>
                    <a:pt x="745405" y="1810512"/>
                    <a:pt x="743348" y="1778279"/>
                  </a:cubicBezTo>
                  <a:cubicBezTo>
                    <a:pt x="739919" y="1715186"/>
                    <a:pt x="675454" y="1010183"/>
                    <a:pt x="669967" y="969721"/>
                  </a:cubicBezTo>
                  <a:cubicBezTo>
                    <a:pt x="648022" y="801700"/>
                    <a:pt x="597273" y="635737"/>
                    <a:pt x="565726" y="469087"/>
                  </a:cubicBezTo>
                  <a:cubicBezTo>
                    <a:pt x="547895" y="375133"/>
                    <a:pt x="518406" y="100127"/>
                    <a:pt x="518406" y="98069"/>
                  </a:cubicBezTo>
                  <a:cubicBezTo>
                    <a:pt x="514977" y="93955"/>
                    <a:pt x="517034" y="86411"/>
                    <a:pt x="508804" y="85725"/>
                  </a:cubicBezTo>
                  <a:cubicBezTo>
                    <a:pt x="499203" y="90526"/>
                    <a:pt x="496460" y="100127"/>
                    <a:pt x="491659" y="107671"/>
                  </a:cubicBezTo>
                  <a:cubicBezTo>
                    <a:pt x="471085" y="145390"/>
                    <a:pt x="427880" y="224257"/>
                    <a:pt x="409363" y="263347"/>
                  </a:cubicBezTo>
                  <a:cubicBezTo>
                    <a:pt x="402505" y="277063"/>
                    <a:pt x="381246" y="272948"/>
                    <a:pt x="357243" y="269519"/>
                  </a:cubicBezTo>
                  <a:cubicBezTo>
                    <a:pt x="351070" y="269519"/>
                    <a:pt x="178249" y="119329"/>
                    <a:pt x="102125" y="59665"/>
                  </a:cubicBezTo>
                  <a:cubicBezTo>
                    <a:pt x="81551" y="43891"/>
                    <a:pt x="64406" y="28804"/>
                    <a:pt x="67835" y="0"/>
                  </a:cubicBezTo>
                  <a:cubicBezTo>
                    <a:pt x="42460" y="3429"/>
                    <a:pt x="21886" y="9601"/>
                    <a:pt x="17772" y="43205"/>
                  </a:cubicBezTo>
                  <a:cubicBezTo>
                    <a:pt x="17086" y="71323"/>
                    <a:pt x="6799" y="76124"/>
                    <a:pt x="1312" y="95326"/>
                  </a:cubicBezTo>
                  <a:cubicBezTo>
                    <a:pt x="-5546" y="117958"/>
                    <a:pt x="15714" y="122758"/>
                    <a:pt x="36288" y="135788"/>
                  </a:cubicBezTo>
                  <a:cubicBezTo>
                    <a:pt x="59605" y="150876"/>
                    <a:pt x="76750" y="190652"/>
                    <a:pt x="93895" y="211912"/>
                  </a:cubicBezTo>
                  <a:cubicBezTo>
                    <a:pt x="199509" y="341528"/>
                    <a:pt x="315409" y="719404"/>
                    <a:pt x="323638" y="756437"/>
                  </a:cubicBezTo>
                  <a:cubicBezTo>
                    <a:pt x="340098" y="831875"/>
                    <a:pt x="355185" y="907999"/>
                    <a:pt x="368901" y="984809"/>
                  </a:cubicBezTo>
                  <a:cubicBezTo>
                    <a:pt x="386046" y="1076706"/>
                    <a:pt x="401820" y="1168603"/>
                    <a:pt x="415536" y="1261186"/>
                  </a:cubicBezTo>
                  <a:cubicBezTo>
                    <a:pt x="436110" y="1398346"/>
                    <a:pt x="448454" y="1536878"/>
                    <a:pt x="458055" y="1675409"/>
                  </a:cubicBezTo>
                  <a:cubicBezTo>
                    <a:pt x="464227" y="1763878"/>
                    <a:pt x="468342" y="1853032"/>
                    <a:pt x="472457" y="1942186"/>
                  </a:cubicBezTo>
                  <a:cubicBezTo>
                    <a:pt x="473143" y="1954530"/>
                    <a:pt x="460113" y="1974418"/>
                    <a:pt x="474514" y="1981276"/>
                  </a:cubicBezTo>
                  <a:cubicBezTo>
                    <a:pt x="480687" y="1984019"/>
                    <a:pt x="656251" y="1973732"/>
                    <a:pt x="713173" y="1971675"/>
                  </a:cubicBezTo>
                  <a:cubicBezTo>
                    <a:pt x="718659" y="1971675"/>
                    <a:pt x="740605" y="1973047"/>
                    <a:pt x="746091" y="1970303"/>
                  </a:cubicBezTo>
                  <a:cubicBezTo>
                    <a:pt x="757750" y="1964817"/>
                    <a:pt x="752263" y="1925726"/>
                    <a:pt x="750892" y="191406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D7C5EAB4-8ADF-4CB2-A3CE-1DD1077A2F78}"/>
                </a:ext>
              </a:extLst>
            </p:cNvPr>
            <p:cNvSpPr/>
            <p:nvPr/>
          </p:nvSpPr>
          <p:spPr>
            <a:xfrm flipH="1">
              <a:off x="9550182" y="-27705"/>
              <a:ext cx="1130709" cy="811931"/>
            </a:xfrm>
            <a:custGeom>
              <a:avLst/>
              <a:gdLst>
                <a:gd name="connsiteX0" fmla="*/ 1130709 w 1130709"/>
                <a:gd name="connsiteY0" fmla="*/ 0 h 811931"/>
                <a:gd name="connsiteX1" fmla="*/ 28840 w 1130709"/>
                <a:gd name="connsiteY1" fmla="*/ 0 h 811931"/>
                <a:gd name="connsiteX2" fmla="*/ 27423 w 1130709"/>
                <a:gd name="connsiteY2" fmla="*/ 11472 h 811931"/>
                <a:gd name="connsiteX3" fmla="*/ 871 w 1130709"/>
                <a:gd name="connsiteY3" fmla="*/ 185295 h 811931"/>
                <a:gd name="connsiteX4" fmla="*/ 71760 w 1130709"/>
                <a:gd name="connsiteY4" fmla="*/ 328650 h 811931"/>
                <a:gd name="connsiteX5" fmla="*/ 536481 w 1130709"/>
                <a:gd name="connsiteY5" fmla="*/ 694126 h 811931"/>
                <a:gd name="connsiteX6" fmla="*/ 676685 w 1130709"/>
                <a:gd name="connsiteY6" fmla="*/ 804399 h 811931"/>
                <a:gd name="connsiteX7" fmla="*/ 829490 w 1130709"/>
                <a:gd name="connsiteY7" fmla="*/ 747687 h 811931"/>
                <a:gd name="connsiteX8" fmla="*/ 1020105 w 1130709"/>
                <a:gd name="connsiteY8" fmla="*/ 405841 h 811931"/>
                <a:gd name="connsiteX9" fmla="*/ 1002776 w 1130709"/>
                <a:gd name="connsiteY9" fmla="*/ 240431 h 811931"/>
                <a:gd name="connsiteX10" fmla="*/ 1102858 w 1130709"/>
                <a:gd name="connsiteY10" fmla="*/ 62691 h 81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0709" h="811931">
                  <a:moveTo>
                    <a:pt x="1130709" y="0"/>
                  </a:moveTo>
                  <a:lnTo>
                    <a:pt x="28840" y="0"/>
                  </a:lnTo>
                  <a:lnTo>
                    <a:pt x="27423" y="11472"/>
                  </a:lnTo>
                  <a:cubicBezTo>
                    <a:pt x="14162" y="106899"/>
                    <a:pt x="-1099" y="168558"/>
                    <a:pt x="871" y="185295"/>
                  </a:cubicBezTo>
                  <a:cubicBezTo>
                    <a:pt x="-5432" y="248308"/>
                    <a:pt x="22925" y="290843"/>
                    <a:pt x="71760" y="328650"/>
                  </a:cubicBezTo>
                  <a:cubicBezTo>
                    <a:pt x="226141" y="449951"/>
                    <a:pt x="385250" y="569674"/>
                    <a:pt x="536481" y="694126"/>
                  </a:cubicBezTo>
                  <a:cubicBezTo>
                    <a:pt x="560111" y="713029"/>
                    <a:pt x="654631" y="785494"/>
                    <a:pt x="676685" y="804399"/>
                  </a:cubicBezTo>
                  <a:cubicBezTo>
                    <a:pt x="689287" y="812276"/>
                    <a:pt x="790107" y="831178"/>
                    <a:pt x="829490" y="747687"/>
                  </a:cubicBezTo>
                  <a:cubicBezTo>
                    <a:pt x="889354" y="621661"/>
                    <a:pt x="949215" y="527141"/>
                    <a:pt x="1020105" y="405841"/>
                  </a:cubicBezTo>
                  <a:cubicBezTo>
                    <a:pt x="1020105" y="396388"/>
                    <a:pt x="938189" y="327074"/>
                    <a:pt x="1002776" y="240431"/>
                  </a:cubicBezTo>
                  <a:cubicBezTo>
                    <a:pt x="1034676" y="197898"/>
                    <a:pt x="1069038" y="134491"/>
                    <a:pt x="1102858" y="62691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EF163789-6B8A-41F9-BB95-234CFD5D2771}"/>
                </a:ext>
              </a:extLst>
            </p:cNvPr>
            <p:cNvSpPr/>
            <p:nvPr/>
          </p:nvSpPr>
          <p:spPr>
            <a:xfrm flipH="1">
              <a:off x="9665508" y="-3092"/>
              <a:ext cx="803417" cy="787664"/>
            </a:xfrm>
            <a:custGeom>
              <a:avLst/>
              <a:gdLst>
                <a:gd name="connsiteX0" fmla="*/ 351815 w 349758"/>
                <a:gd name="connsiteY0" fmla="*/ 165278 h 342900"/>
                <a:gd name="connsiteX1" fmla="*/ 266776 w 349758"/>
                <a:gd name="connsiteY1" fmla="*/ 317525 h 342900"/>
                <a:gd name="connsiteX2" fmla="*/ 183794 w 349758"/>
                <a:gd name="connsiteY2" fmla="*/ 309982 h 342900"/>
                <a:gd name="connsiteX3" fmla="*/ 121387 w 349758"/>
                <a:gd name="connsiteY3" fmla="*/ 210541 h 342900"/>
                <a:gd name="connsiteX4" fmla="*/ 0 w 349758"/>
                <a:gd name="connsiteY4" fmla="*/ 0 h 342900"/>
                <a:gd name="connsiteX5" fmla="*/ 111785 w 349758"/>
                <a:gd name="connsiteY5" fmla="*/ 93955 h 342900"/>
                <a:gd name="connsiteX6" fmla="*/ 336728 w 349758"/>
                <a:gd name="connsiteY6" fmla="*/ 106985 h 342900"/>
                <a:gd name="connsiteX7" fmla="*/ 351815 w 349758"/>
                <a:gd name="connsiteY7" fmla="*/ 16527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758" h="342900">
                  <a:moveTo>
                    <a:pt x="351815" y="165278"/>
                  </a:moveTo>
                  <a:cubicBezTo>
                    <a:pt x="320954" y="218084"/>
                    <a:pt x="295580" y="264033"/>
                    <a:pt x="266776" y="317525"/>
                  </a:cubicBezTo>
                  <a:cubicBezTo>
                    <a:pt x="245516" y="353873"/>
                    <a:pt x="215341" y="361417"/>
                    <a:pt x="183794" y="309982"/>
                  </a:cubicBezTo>
                  <a:cubicBezTo>
                    <a:pt x="159791" y="275006"/>
                    <a:pt x="139903" y="242773"/>
                    <a:pt x="121387" y="210541"/>
                  </a:cubicBezTo>
                  <a:cubicBezTo>
                    <a:pt x="84353" y="145390"/>
                    <a:pt x="4115" y="10287"/>
                    <a:pt x="0" y="0"/>
                  </a:cubicBezTo>
                  <a:cubicBezTo>
                    <a:pt x="37719" y="39776"/>
                    <a:pt x="76810" y="66523"/>
                    <a:pt x="111785" y="93955"/>
                  </a:cubicBezTo>
                  <a:cubicBezTo>
                    <a:pt x="183109" y="150876"/>
                    <a:pt x="262661" y="165964"/>
                    <a:pt x="336728" y="106985"/>
                  </a:cubicBezTo>
                  <a:cubicBezTo>
                    <a:pt x="338099" y="160477"/>
                    <a:pt x="351130" y="161849"/>
                    <a:pt x="351815" y="16527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F3CC642E-43D4-4632-9B6D-5F88592538B4}"/>
                </a:ext>
              </a:extLst>
            </p:cNvPr>
            <p:cNvSpPr/>
            <p:nvPr/>
          </p:nvSpPr>
          <p:spPr>
            <a:xfrm flipH="1">
              <a:off x="7537646" y="5670817"/>
              <a:ext cx="661635" cy="1181493"/>
            </a:xfrm>
            <a:custGeom>
              <a:avLst/>
              <a:gdLst>
                <a:gd name="connsiteX0" fmla="*/ 288211 w 288036"/>
                <a:gd name="connsiteY0" fmla="*/ 224436 h 514350"/>
                <a:gd name="connsiteX1" fmla="*/ 288896 w 288036"/>
                <a:gd name="connsiteY1" fmla="*/ 286843 h 514350"/>
                <a:gd name="connsiteX2" fmla="*/ 113332 w 288036"/>
                <a:gd name="connsiteY2" fmla="*/ 504928 h 514350"/>
                <a:gd name="connsiteX3" fmla="*/ 52981 w 288036"/>
                <a:gd name="connsiteY3" fmla="*/ 481611 h 514350"/>
                <a:gd name="connsiteX4" fmla="*/ 61897 w 288036"/>
                <a:gd name="connsiteY4" fmla="*/ 441148 h 514350"/>
                <a:gd name="connsiteX5" fmla="*/ 82471 w 288036"/>
                <a:gd name="connsiteY5" fmla="*/ 380798 h 514350"/>
                <a:gd name="connsiteX6" fmla="*/ 133906 w 288036"/>
                <a:gd name="connsiteY6" fmla="*/ 195632 h 514350"/>
                <a:gd name="connsiteX7" fmla="*/ 87271 w 288036"/>
                <a:gd name="connsiteY7" fmla="*/ 246381 h 514350"/>
                <a:gd name="connsiteX8" fmla="*/ 82471 w 288036"/>
                <a:gd name="connsiteY8" fmla="*/ 303988 h 514350"/>
                <a:gd name="connsiteX9" fmla="*/ 40637 w 288036"/>
                <a:gd name="connsiteY9" fmla="*/ 382170 h 514350"/>
                <a:gd name="connsiteX10" fmla="*/ 1546 w 288036"/>
                <a:gd name="connsiteY10" fmla="*/ 373254 h 514350"/>
                <a:gd name="connsiteX11" fmla="*/ 7718 w 288036"/>
                <a:gd name="connsiteY11" fmla="*/ 80418 h 514350"/>
                <a:gd name="connsiteX12" fmla="*/ 42008 w 288036"/>
                <a:gd name="connsiteY12" fmla="*/ 6351 h 514350"/>
                <a:gd name="connsiteX13" fmla="*/ 66011 w 288036"/>
                <a:gd name="connsiteY13" fmla="*/ 865 h 514350"/>
                <a:gd name="connsiteX14" fmla="*/ 252549 w 288036"/>
                <a:gd name="connsiteY14" fmla="*/ 27611 h 514350"/>
                <a:gd name="connsiteX15" fmla="*/ 272437 w 288036"/>
                <a:gd name="connsiteY15" fmla="*/ 37898 h 514350"/>
                <a:gd name="connsiteX16" fmla="*/ 288211 w 288036"/>
                <a:gd name="connsiteY16" fmla="*/ 224436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036" h="514350">
                  <a:moveTo>
                    <a:pt x="288211" y="224436"/>
                  </a:moveTo>
                  <a:cubicBezTo>
                    <a:pt x="288211" y="234037"/>
                    <a:pt x="293011" y="275871"/>
                    <a:pt x="288896" y="286843"/>
                  </a:cubicBezTo>
                  <a:cubicBezTo>
                    <a:pt x="253921" y="378741"/>
                    <a:pt x="192199" y="449378"/>
                    <a:pt x="113332" y="504928"/>
                  </a:cubicBezTo>
                  <a:cubicBezTo>
                    <a:pt x="81099" y="527559"/>
                    <a:pt x="61211" y="517272"/>
                    <a:pt x="52981" y="481611"/>
                  </a:cubicBezTo>
                  <a:cubicBezTo>
                    <a:pt x="53667" y="463780"/>
                    <a:pt x="57782" y="452121"/>
                    <a:pt x="61897" y="441148"/>
                  </a:cubicBezTo>
                  <a:cubicBezTo>
                    <a:pt x="63268" y="416460"/>
                    <a:pt x="64640" y="393142"/>
                    <a:pt x="82471" y="380798"/>
                  </a:cubicBezTo>
                  <a:cubicBezTo>
                    <a:pt x="133220" y="345136"/>
                    <a:pt x="172996" y="202490"/>
                    <a:pt x="133906" y="195632"/>
                  </a:cubicBezTo>
                  <a:cubicBezTo>
                    <a:pt x="93443" y="194946"/>
                    <a:pt x="89329" y="213463"/>
                    <a:pt x="87271" y="246381"/>
                  </a:cubicBezTo>
                  <a:cubicBezTo>
                    <a:pt x="84528" y="273813"/>
                    <a:pt x="88643" y="285472"/>
                    <a:pt x="82471" y="303988"/>
                  </a:cubicBezTo>
                  <a:cubicBezTo>
                    <a:pt x="75613" y="333478"/>
                    <a:pt x="68069" y="363653"/>
                    <a:pt x="40637" y="382170"/>
                  </a:cubicBezTo>
                  <a:cubicBezTo>
                    <a:pt x="24178" y="393142"/>
                    <a:pt x="9090" y="398629"/>
                    <a:pt x="1546" y="373254"/>
                  </a:cubicBezTo>
                  <a:cubicBezTo>
                    <a:pt x="-2569" y="341022"/>
                    <a:pt x="2232" y="96191"/>
                    <a:pt x="7718" y="80418"/>
                  </a:cubicBezTo>
                  <a:cubicBezTo>
                    <a:pt x="11833" y="52300"/>
                    <a:pt x="22120" y="26925"/>
                    <a:pt x="42008" y="6351"/>
                  </a:cubicBezTo>
                  <a:cubicBezTo>
                    <a:pt x="48866" y="-1192"/>
                    <a:pt x="57096" y="-507"/>
                    <a:pt x="66011" y="865"/>
                  </a:cubicBezTo>
                  <a:cubicBezTo>
                    <a:pt x="128419" y="9095"/>
                    <a:pt x="190141" y="18010"/>
                    <a:pt x="252549" y="27611"/>
                  </a:cubicBezTo>
                  <a:cubicBezTo>
                    <a:pt x="260093" y="28983"/>
                    <a:pt x="267637" y="31040"/>
                    <a:pt x="272437" y="37898"/>
                  </a:cubicBezTo>
                  <a:cubicBezTo>
                    <a:pt x="277238" y="49557"/>
                    <a:pt x="279981" y="203862"/>
                    <a:pt x="288211" y="22443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8CBA1AD1-AA55-4EF6-A0FD-51D5A274D94D}"/>
                </a:ext>
              </a:extLst>
            </p:cNvPr>
            <p:cNvSpPr/>
            <p:nvPr/>
          </p:nvSpPr>
          <p:spPr>
            <a:xfrm flipH="1">
              <a:off x="7565784" y="5211074"/>
              <a:ext cx="582870" cy="551363"/>
            </a:xfrm>
            <a:custGeom>
              <a:avLst/>
              <a:gdLst>
                <a:gd name="connsiteX0" fmla="*/ 249025 w 253746"/>
                <a:gd name="connsiteY0" fmla="*/ 240785 h 240030"/>
                <a:gd name="connsiteX1" fmla="*/ 61116 w 253746"/>
                <a:gd name="connsiteY1" fmla="*/ 211981 h 240030"/>
                <a:gd name="connsiteX2" fmla="*/ 18596 w 253746"/>
                <a:gd name="connsiteY2" fmla="*/ 206495 h 240030"/>
                <a:gd name="connsiteX3" fmla="*/ 13110 w 253746"/>
                <a:gd name="connsiteY3" fmla="*/ 205809 h 240030"/>
                <a:gd name="connsiteX4" fmla="*/ 6938 w 253746"/>
                <a:gd name="connsiteY4" fmla="*/ 159860 h 240030"/>
                <a:gd name="connsiteX5" fmla="*/ 6252 w 253746"/>
                <a:gd name="connsiteY5" fmla="*/ 131742 h 240030"/>
                <a:gd name="connsiteX6" fmla="*/ 765 w 253746"/>
                <a:gd name="connsiteY6" fmla="*/ 74135 h 240030"/>
                <a:gd name="connsiteX7" fmla="*/ 22711 w 253746"/>
                <a:gd name="connsiteY7" fmla="*/ 32987 h 240030"/>
                <a:gd name="connsiteX8" fmla="*/ 244224 w 253746"/>
                <a:gd name="connsiteY8" fmla="*/ 50132 h 240030"/>
                <a:gd name="connsiteX9" fmla="*/ 253140 w 253746"/>
                <a:gd name="connsiteY9" fmla="*/ 75507 h 240030"/>
                <a:gd name="connsiteX10" fmla="*/ 253826 w 253746"/>
                <a:gd name="connsiteY10" fmla="*/ 155745 h 240030"/>
                <a:gd name="connsiteX11" fmla="*/ 253140 w 253746"/>
                <a:gd name="connsiteY11" fmla="*/ 241470 h 240030"/>
                <a:gd name="connsiteX12" fmla="*/ 253140 w 253746"/>
                <a:gd name="connsiteY12" fmla="*/ 241470 h 240030"/>
                <a:gd name="connsiteX13" fmla="*/ 249025 w 253746"/>
                <a:gd name="connsiteY13" fmla="*/ 240785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746" h="240030">
                  <a:moveTo>
                    <a:pt x="249025" y="240785"/>
                  </a:moveTo>
                  <a:cubicBezTo>
                    <a:pt x="186617" y="231183"/>
                    <a:pt x="123524" y="221582"/>
                    <a:pt x="61116" y="211981"/>
                  </a:cubicBezTo>
                  <a:cubicBezTo>
                    <a:pt x="47400" y="209924"/>
                    <a:pt x="32998" y="208552"/>
                    <a:pt x="18596" y="206495"/>
                  </a:cubicBezTo>
                  <a:cubicBezTo>
                    <a:pt x="16539" y="205809"/>
                    <a:pt x="15167" y="205809"/>
                    <a:pt x="13110" y="205809"/>
                  </a:cubicBezTo>
                  <a:cubicBezTo>
                    <a:pt x="4194" y="191407"/>
                    <a:pt x="14481" y="174262"/>
                    <a:pt x="6938" y="159860"/>
                  </a:cubicBezTo>
                  <a:cubicBezTo>
                    <a:pt x="6938" y="150259"/>
                    <a:pt x="6252" y="140658"/>
                    <a:pt x="6252" y="131742"/>
                  </a:cubicBezTo>
                  <a:cubicBezTo>
                    <a:pt x="-606" y="113226"/>
                    <a:pt x="8309" y="92652"/>
                    <a:pt x="765" y="74135"/>
                  </a:cubicBezTo>
                  <a:cubicBezTo>
                    <a:pt x="-2664" y="54933"/>
                    <a:pt x="5566" y="42588"/>
                    <a:pt x="22711" y="32987"/>
                  </a:cubicBezTo>
                  <a:cubicBezTo>
                    <a:pt x="108436" y="-15705"/>
                    <a:pt x="159185" y="-10904"/>
                    <a:pt x="244224" y="50132"/>
                  </a:cubicBezTo>
                  <a:cubicBezTo>
                    <a:pt x="253826" y="56990"/>
                    <a:pt x="253140" y="65906"/>
                    <a:pt x="253140" y="75507"/>
                  </a:cubicBezTo>
                  <a:cubicBezTo>
                    <a:pt x="253826" y="102253"/>
                    <a:pt x="253826" y="128999"/>
                    <a:pt x="253826" y="155745"/>
                  </a:cubicBezTo>
                  <a:cubicBezTo>
                    <a:pt x="257255" y="184549"/>
                    <a:pt x="258626" y="212667"/>
                    <a:pt x="253140" y="241470"/>
                  </a:cubicBezTo>
                  <a:lnTo>
                    <a:pt x="253140" y="241470"/>
                  </a:lnTo>
                  <a:cubicBezTo>
                    <a:pt x="252454" y="243528"/>
                    <a:pt x="251082" y="243528"/>
                    <a:pt x="249025" y="24078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BC6BD3C8-C61B-4556-9532-941FA81AADCF}"/>
                </a:ext>
              </a:extLst>
            </p:cNvPr>
            <p:cNvSpPr/>
            <p:nvPr/>
          </p:nvSpPr>
          <p:spPr>
            <a:xfrm flipH="1">
              <a:off x="9117341" y="4551175"/>
              <a:ext cx="15754" cy="110272"/>
            </a:xfrm>
            <a:custGeom>
              <a:avLst/>
              <a:gdLst>
                <a:gd name="connsiteX0" fmla="*/ 5506 w 0"/>
                <a:gd name="connsiteY0" fmla="*/ 52121 h 48006"/>
                <a:gd name="connsiteX1" fmla="*/ 706 w 0"/>
                <a:gd name="connsiteY1" fmla="*/ 0 h 48006"/>
                <a:gd name="connsiteX2" fmla="*/ 5506 w 0"/>
                <a:gd name="connsiteY2" fmla="*/ 52121 h 4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48006">
                  <a:moveTo>
                    <a:pt x="5506" y="52121"/>
                  </a:moveTo>
                  <a:cubicBezTo>
                    <a:pt x="-4095" y="35661"/>
                    <a:pt x="2077" y="17145"/>
                    <a:pt x="706" y="0"/>
                  </a:cubicBezTo>
                  <a:cubicBezTo>
                    <a:pt x="10993" y="16459"/>
                    <a:pt x="3449" y="34976"/>
                    <a:pt x="5506" y="52121"/>
                  </a:cubicBezTo>
                  <a:close/>
                </a:path>
              </a:pathLst>
            </a:custGeom>
            <a:solidFill>
              <a:srgbClr val="FDFDFD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992B070F-B996-4136-A209-50EA20FF9951}"/>
                </a:ext>
              </a:extLst>
            </p:cNvPr>
            <p:cNvSpPr/>
            <p:nvPr/>
          </p:nvSpPr>
          <p:spPr>
            <a:xfrm flipH="1">
              <a:off x="7512038" y="199733"/>
              <a:ext cx="4679962" cy="6652578"/>
            </a:xfrm>
            <a:custGeom>
              <a:avLst/>
              <a:gdLst>
                <a:gd name="connsiteX0" fmla="*/ 2570601 w 4679962"/>
                <a:gd name="connsiteY0" fmla="*/ 285525 h 6652578"/>
                <a:gd name="connsiteX1" fmla="*/ 2865188 w 4679962"/>
                <a:gd name="connsiteY1" fmla="*/ 2276735 h 6652578"/>
                <a:gd name="connsiteX2" fmla="*/ 3058952 w 4679962"/>
                <a:gd name="connsiteY2" fmla="*/ 4945335 h 6652578"/>
                <a:gd name="connsiteX3" fmla="*/ 3145923 w 4679962"/>
                <a:gd name="connsiteY3" fmla="*/ 6556538 h 6652578"/>
                <a:gd name="connsiteX4" fmla="*/ 3150679 w 4679962"/>
                <a:gd name="connsiteY4" fmla="*/ 6652578 h 6652578"/>
                <a:gd name="connsiteX5" fmla="*/ 3807167 w 4679962"/>
                <a:gd name="connsiteY5" fmla="*/ 6652578 h 6652578"/>
                <a:gd name="connsiteX6" fmla="*/ 3667028 w 4679962"/>
                <a:gd name="connsiteY6" fmla="*/ 4236439 h 6652578"/>
                <a:gd name="connsiteX7" fmla="*/ 3934834 w 4679962"/>
                <a:gd name="connsiteY7" fmla="*/ 5135951 h 6652578"/>
                <a:gd name="connsiteX8" fmla="*/ 4679962 w 4679962"/>
                <a:gd name="connsiteY8" fmla="*/ 5167457 h 6652578"/>
                <a:gd name="connsiteX9" fmla="*/ 4509827 w 4679962"/>
                <a:gd name="connsiteY9" fmla="*/ 3960757 h 6652578"/>
                <a:gd name="connsiteX10" fmla="*/ 4040379 w 4679962"/>
                <a:gd name="connsiteY10" fmla="*/ 1875028 h 6652578"/>
                <a:gd name="connsiteX11" fmla="*/ 3386619 w 4679962"/>
                <a:gd name="connsiteY11" fmla="*/ 794354 h 6652578"/>
                <a:gd name="connsiteX12" fmla="*/ 2644642 w 4679962"/>
                <a:gd name="connsiteY12" fmla="*/ 513947 h 6652578"/>
                <a:gd name="connsiteX13" fmla="*/ 2597382 w 4679962"/>
                <a:gd name="connsiteY13" fmla="*/ 309155 h 6652578"/>
                <a:gd name="connsiteX14" fmla="*/ 2570601 w 4679962"/>
                <a:gd name="connsiteY14" fmla="*/ 285525 h 6652578"/>
                <a:gd name="connsiteX15" fmla="*/ 1284153 w 4679962"/>
                <a:gd name="connsiteY15" fmla="*/ 0 h 6652578"/>
                <a:gd name="connsiteX16" fmla="*/ 1225276 w 4679962"/>
                <a:gd name="connsiteY16" fmla="*/ 1969 h 6652578"/>
                <a:gd name="connsiteX17" fmla="*/ 1004730 w 4679962"/>
                <a:gd name="connsiteY17" fmla="*/ 317034 h 6652578"/>
                <a:gd name="connsiteX18" fmla="*/ 207616 w 4679962"/>
                <a:gd name="connsiteY18" fmla="*/ 647852 h 6652578"/>
                <a:gd name="connsiteX19" fmla="*/ 52003 w 4679962"/>
                <a:gd name="connsiteY19" fmla="*/ 770309 h 6652578"/>
                <a:gd name="connsiteX20" fmla="*/ 0 w 4679962"/>
                <a:gd name="connsiteY20" fmla="*/ 827682 h 6652578"/>
                <a:gd name="connsiteX21" fmla="*/ 0 w 4679962"/>
                <a:gd name="connsiteY21" fmla="*/ 4113092 h 6652578"/>
                <a:gd name="connsiteX22" fmla="*/ 77701 w 4679962"/>
                <a:gd name="connsiteY22" fmla="*/ 4144411 h 6652578"/>
                <a:gd name="connsiteX23" fmla="*/ 327341 w 4679962"/>
                <a:gd name="connsiteY23" fmla="*/ 4217540 h 6652578"/>
                <a:gd name="connsiteX24" fmla="*/ 305877 w 4679962"/>
                <a:gd name="connsiteY24" fmla="*/ 6404485 h 6652578"/>
                <a:gd name="connsiteX25" fmla="*/ 311484 w 4679962"/>
                <a:gd name="connsiteY25" fmla="*/ 6652578 h 6652578"/>
                <a:gd name="connsiteX26" fmla="*/ 2550036 w 4679962"/>
                <a:gd name="connsiteY26" fmla="*/ 6652578 h 6652578"/>
                <a:gd name="connsiteX27" fmla="*/ 2548648 w 4679962"/>
                <a:gd name="connsiteY27" fmla="*/ 6596334 h 6652578"/>
                <a:gd name="connsiteX28" fmla="*/ 2400465 w 4679962"/>
                <a:gd name="connsiteY28" fmla="*/ 3102210 h 6652578"/>
                <a:gd name="connsiteX29" fmla="*/ 1370204 w 4679962"/>
                <a:gd name="connsiteY29" fmla="*/ 143748 h 6652578"/>
                <a:gd name="connsiteX30" fmla="*/ 1422191 w 4679962"/>
                <a:gd name="connsiteY30" fmla="*/ 9845 h 6652578"/>
                <a:gd name="connsiteX31" fmla="*/ 1284153 w 4679962"/>
                <a:gd name="connsiteY31" fmla="*/ 0 h 665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79962" h="6652578">
                  <a:moveTo>
                    <a:pt x="2570601" y="285525"/>
                  </a:moveTo>
                  <a:cubicBezTo>
                    <a:pt x="2583203" y="791205"/>
                    <a:pt x="2758064" y="1537908"/>
                    <a:pt x="2865188" y="2276735"/>
                  </a:cubicBezTo>
                  <a:cubicBezTo>
                    <a:pt x="3014844" y="3303848"/>
                    <a:pt x="3003816" y="4085210"/>
                    <a:pt x="3058952" y="4945335"/>
                  </a:cubicBezTo>
                  <a:cubicBezTo>
                    <a:pt x="3083074" y="5325088"/>
                    <a:pt x="3116242" y="5961138"/>
                    <a:pt x="3145923" y="6556538"/>
                  </a:cubicBezTo>
                  <a:lnTo>
                    <a:pt x="3150679" y="6652578"/>
                  </a:lnTo>
                  <a:lnTo>
                    <a:pt x="3807167" y="6652578"/>
                  </a:lnTo>
                  <a:lnTo>
                    <a:pt x="3667028" y="4236439"/>
                  </a:lnTo>
                  <a:lnTo>
                    <a:pt x="3934834" y="5135951"/>
                  </a:lnTo>
                  <a:lnTo>
                    <a:pt x="4679962" y="5167457"/>
                  </a:lnTo>
                  <a:cubicBezTo>
                    <a:pt x="4679962" y="5167457"/>
                    <a:pt x="4612224" y="4690135"/>
                    <a:pt x="4509827" y="3960757"/>
                  </a:cubicBezTo>
                  <a:cubicBezTo>
                    <a:pt x="4407431" y="3231383"/>
                    <a:pt x="4087639" y="2108177"/>
                    <a:pt x="4040379" y="1875028"/>
                  </a:cubicBezTo>
                  <a:cubicBezTo>
                    <a:pt x="3993119" y="1641880"/>
                    <a:pt x="3656000" y="955038"/>
                    <a:pt x="3386619" y="794354"/>
                  </a:cubicBezTo>
                  <a:cubicBezTo>
                    <a:pt x="3117240" y="633672"/>
                    <a:pt x="2644642" y="513947"/>
                    <a:pt x="2644642" y="513947"/>
                  </a:cubicBezTo>
                  <a:lnTo>
                    <a:pt x="2597382" y="309155"/>
                  </a:lnTo>
                  <a:cubicBezTo>
                    <a:pt x="2597382" y="309155"/>
                    <a:pt x="2598956" y="302854"/>
                    <a:pt x="2570601" y="285525"/>
                  </a:cubicBezTo>
                  <a:close/>
                  <a:moveTo>
                    <a:pt x="1284153" y="0"/>
                  </a:moveTo>
                  <a:cubicBezTo>
                    <a:pt x="1248118" y="0"/>
                    <a:pt x="1225276" y="1969"/>
                    <a:pt x="1225276" y="1969"/>
                  </a:cubicBezTo>
                  <a:lnTo>
                    <a:pt x="1004730" y="317034"/>
                  </a:lnTo>
                  <a:cubicBezTo>
                    <a:pt x="1004730" y="317034"/>
                    <a:pt x="445490" y="498196"/>
                    <a:pt x="207616" y="647852"/>
                  </a:cubicBezTo>
                  <a:cubicBezTo>
                    <a:pt x="148147" y="685266"/>
                    <a:pt x="96752" y="726126"/>
                    <a:pt x="52003" y="770309"/>
                  </a:cubicBezTo>
                  <a:lnTo>
                    <a:pt x="0" y="827682"/>
                  </a:lnTo>
                  <a:lnTo>
                    <a:pt x="0" y="4113092"/>
                  </a:lnTo>
                  <a:lnTo>
                    <a:pt x="77701" y="4144411"/>
                  </a:lnTo>
                  <a:cubicBezTo>
                    <a:pt x="162227" y="4173924"/>
                    <a:pt x="246212" y="4198636"/>
                    <a:pt x="327341" y="4217540"/>
                  </a:cubicBezTo>
                  <a:cubicBezTo>
                    <a:pt x="277717" y="4420755"/>
                    <a:pt x="285594" y="5438022"/>
                    <a:pt x="305877" y="6404485"/>
                  </a:cubicBezTo>
                  <a:lnTo>
                    <a:pt x="311484" y="6652578"/>
                  </a:lnTo>
                  <a:lnTo>
                    <a:pt x="2550036" y="6652578"/>
                  </a:lnTo>
                  <a:lnTo>
                    <a:pt x="2548648" y="6596334"/>
                  </a:lnTo>
                  <a:cubicBezTo>
                    <a:pt x="2519814" y="5472748"/>
                    <a:pt x="2471354" y="3993646"/>
                    <a:pt x="2400465" y="3102210"/>
                  </a:cubicBezTo>
                  <a:cubicBezTo>
                    <a:pt x="2283892" y="1630855"/>
                    <a:pt x="1975128" y="591140"/>
                    <a:pt x="1370204" y="143748"/>
                  </a:cubicBezTo>
                  <a:cubicBezTo>
                    <a:pt x="1390684" y="101216"/>
                    <a:pt x="1395410" y="63406"/>
                    <a:pt x="1422191" y="9845"/>
                  </a:cubicBezTo>
                  <a:cubicBezTo>
                    <a:pt x="1369417" y="1969"/>
                    <a:pt x="1320189" y="0"/>
                    <a:pt x="1284153" y="0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solidFill>
                <a:schemeClr val="tx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50E9B83D-C5F4-4610-B4B6-E1E05EB5CDD9}"/>
                </a:ext>
              </a:extLst>
            </p:cNvPr>
            <p:cNvSpPr/>
            <p:nvPr/>
          </p:nvSpPr>
          <p:spPr>
            <a:xfrm flipH="1">
              <a:off x="9188873" y="750761"/>
              <a:ext cx="945196" cy="3371194"/>
            </a:xfrm>
            <a:custGeom>
              <a:avLst/>
              <a:gdLst>
                <a:gd name="connsiteX0" fmla="*/ 199868 w 411480"/>
                <a:gd name="connsiteY0" fmla="*/ 1391119 h 1467612"/>
                <a:gd name="connsiteX1" fmla="*/ 195067 w 411480"/>
                <a:gd name="connsiteY1" fmla="*/ 1363687 h 1467612"/>
                <a:gd name="connsiteX2" fmla="*/ 106599 w 411480"/>
                <a:gd name="connsiteY2" fmla="*/ 580503 h 1467612"/>
                <a:gd name="connsiteX3" fmla="*/ 102484 w 411480"/>
                <a:gd name="connsiteY3" fmla="*/ 569531 h 1467612"/>
                <a:gd name="connsiteX4" fmla="*/ 66822 w 411480"/>
                <a:gd name="connsiteY4" fmla="*/ 228002 h 1467612"/>
                <a:gd name="connsiteX5" fmla="*/ 22245 w 411480"/>
                <a:gd name="connsiteY5" fmla="*/ 130619 h 1467612"/>
                <a:gd name="connsiteX6" fmla="*/ 9901 w 411480"/>
                <a:gd name="connsiteY6" fmla="*/ 75069 h 1467612"/>
                <a:gd name="connsiteX7" fmla="*/ 54478 w 411480"/>
                <a:gd name="connsiteY7" fmla="*/ 6489 h 1467612"/>
                <a:gd name="connsiteX8" fmla="*/ 102484 w 411480"/>
                <a:gd name="connsiteY8" fmla="*/ 317 h 1467612"/>
                <a:gd name="connsiteX9" fmla="*/ 136774 w 411480"/>
                <a:gd name="connsiteY9" fmla="*/ 17462 h 1467612"/>
                <a:gd name="connsiteX10" fmla="*/ 162834 w 411480"/>
                <a:gd name="connsiteY10" fmla="*/ 51752 h 1467612"/>
                <a:gd name="connsiteX11" fmla="*/ 173121 w 411480"/>
                <a:gd name="connsiteY11" fmla="*/ 127875 h 1467612"/>
                <a:gd name="connsiteX12" fmla="*/ 173807 w 411480"/>
                <a:gd name="connsiteY12" fmla="*/ 157365 h 1467612"/>
                <a:gd name="connsiteX13" fmla="*/ 283535 w 411480"/>
                <a:gd name="connsiteY13" fmla="*/ 496836 h 1467612"/>
                <a:gd name="connsiteX14" fmla="*/ 404922 w 411480"/>
                <a:gd name="connsiteY14" fmla="*/ 1290307 h 1467612"/>
                <a:gd name="connsiteX15" fmla="*/ 408351 w 411480"/>
                <a:gd name="connsiteY15" fmla="*/ 1304023 h 1467612"/>
                <a:gd name="connsiteX16" fmla="*/ 363774 w 411480"/>
                <a:gd name="connsiteY16" fmla="*/ 1427467 h 1467612"/>
                <a:gd name="connsiteX17" fmla="*/ 272562 w 411480"/>
                <a:gd name="connsiteY17" fmla="*/ 1445297 h 1467612"/>
                <a:gd name="connsiteX18" fmla="*/ 199868 w 411480"/>
                <a:gd name="connsiteY18" fmla="*/ 1391119 h 146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1480" h="1467612">
                  <a:moveTo>
                    <a:pt x="199868" y="1391119"/>
                  </a:moveTo>
                  <a:cubicBezTo>
                    <a:pt x="192324" y="1382890"/>
                    <a:pt x="195067" y="1373288"/>
                    <a:pt x="195067" y="1363687"/>
                  </a:cubicBezTo>
                  <a:cubicBezTo>
                    <a:pt x="194381" y="1099654"/>
                    <a:pt x="160777" y="839050"/>
                    <a:pt x="106599" y="580503"/>
                  </a:cubicBezTo>
                  <a:cubicBezTo>
                    <a:pt x="105913" y="577074"/>
                    <a:pt x="103856" y="573645"/>
                    <a:pt x="102484" y="569531"/>
                  </a:cubicBezTo>
                  <a:cubicBezTo>
                    <a:pt x="67508" y="457745"/>
                    <a:pt x="58593" y="343217"/>
                    <a:pt x="66822" y="228002"/>
                  </a:cubicBezTo>
                  <a:cubicBezTo>
                    <a:pt x="70251" y="182739"/>
                    <a:pt x="58593" y="154622"/>
                    <a:pt x="22245" y="130619"/>
                  </a:cubicBezTo>
                  <a:cubicBezTo>
                    <a:pt x="-4501" y="112788"/>
                    <a:pt x="-5187" y="103872"/>
                    <a:pt x="9901" y="75069"/>
                  </a:cubicBezTo>
                  <a:cubicBezTo>
                    <a:pt x="22931" y="51066"/>
                    <a:pt x="28418" y="22262"/>
                    <a:pt x="54478" y="6489"/>
                  </a:cubicBezTo>
                  <a:cubicBezTo>
                    <a:pt x="70251" y="1688"/>
                    <a:pt x="86711" y="5803"/>
                    <a:pt x="102484" y="317"/>
                  </a:cubicBezTo>
                  <a:cubicBezTo>
                    <a:pt x="117572" y="-1741"/>
                    <a:pt x="127859" y="6489"/>
                    <a:pt x="136774" y="17462"/>
                  </a:cubicBezTo>
                  <a:cubicBezTo>
                    <a:pt x="145689" y="28434"/>
                    <a:pt x="153233" y="40779"/>
                    <a:pt x="162834" y="51752"/>
                  </a:cubicBezTo>
                  <a:cubicBezTo>
                    <a:pt x="184094" y="75069"/>
                    <a:pt x="195067" y="99072"/>
                    <a:pt x="173121" y="127875"/>
                  </a:cubicBezTo>
                  <a:cubicBezTo>
                    <a:pt x="166263" y="136791"/>
                    <a:pt x="167635" y="147764"/>
                    <a:pt x="173807" y="157365"/>
                  </a:cubicBezTo>
                  <a:cubicBezTo>
                    <a:pt x="235529" y="262292"/>
                    <a:pt x="260904" y="378878"/>
                    <a:pt x="283535" y="496836"/>
                  </a:cubicBezTo>
                  <a:cubicBezTo>
                    <a:pt x="333599" y="759497"/>
                    <a:pt x="368574" y="1024902"/>
                    <a:pt x="404922" y="1290307"/>
                  </a:cubicBezTo>
                  <a:cubicBezTo>
                    <a:pt x="405608" y="1295107"/>
                    <a:pt x="407665" y="1299222"/>
                    <a:pt x="408351" y="1304023"/>
                  </a:cubicBezTo>
                  <a:cubicBezTo>
                    <a:pt x="423438" y="1356143"/>
                    <a:pt x="389148" y="1390433"/>
                    <a:pt x="363774" y="1427467"/>
                  </a:cubicBezTo>
                  <a:cubicBezTo>
                    <a:pt x="327426" y="1482331"/>
                    <a:pt x="326741" y="1483016"/>
                    <a:pt x="272562" y="1445297"/>
                  </a:cubicBezTo>
                  <a:cubicBezTo>
                    <a:pt x="247188" y="1428838"/>
                    <a:pt x="217698" y="1417180"/>
                    <a:pt x="199868" y="1391119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4048D3D6-AF87-430D-887D-5931770BD5A3}"/>
                </a:ext>
              </a:extLst>
            </p:cNvPr>
            <p:cNvSpPr/>
            <p:nvPr/>
          </p:nvSpPr>
          <p:spPr>
            <a:xfrm flipH="1">
              <a:off x="10394884" y="2329578"/>
              <a:ext cx="1797116" cy="2487823"/>
            </a:xfrm>
            <a:custGeom>
              <a:avLst/>
              <a:gdLst>
                <a:gd name="connsiteX0" fmla="*/ 0 w 1797116"/>
                <a:gd name="connsiteY0" fmla="*/ 0 h 2487823"/>
                <a:gd name="connsiteX1" fmla="*/ 0 w 1797116"/>
                <a:gd name="connsiteY1" fmla="*/ 809270 h 2487823"/>
                <a:gd name="connsiteX2" fmla="*/ 604597 w 1797116"/>
                <a:gd name="connsiteY2" fmla="*/ 2221592 h 2487823"/>
                <a:gd name="connsiteX3" fmla="*/ 1797116 w 1797116"/>
                <a:gd name="connsiteY3" fmla="*/ 2487823 h 2487823"/>
                <a:gd name="connsiteX4" fmla="*/ 856649 w 1797116"/>
                <a:gd name="connsiteY4" fmla="*/ 220931 h 248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7116" h="2487823">
                  <a:moveTo>
                    <a:pt x="0" y="0"/>
                  </a:moveTo>
                  <a:lnTo>
                    <a:pt x="0" y="809270"/>
                  </a:lnTo>
                  <a:lnTo>
                    <a:pt x="604597" y="2221592"/>
                  </a:lnTo>
                  <a:lnTo>
                    <a:pt x="1797116" y="2487823"/>
                  </a:lnTo>
                  <a:lnTo>
                    <a:pt x="856649" y="220931"/>
                  </a:ln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644EF6B8-904C-466F-9147-D3A1D4ED27CF}"/>
                </a:ext>
              </a:extLst>
            </p:cNvPr>
            <p:cNvSpPr/>
            <p:nvPr/>
          </p:nvSpPr>
          <p:spPr>
            <a:xfrm flipH="1">
              <a:off x="10590223" y="3228547"/>
              <a:ext cx="1071221" cy="992454"/>
            </a:xfrm>
            <a:custGeom>
              <a:avLst/>
              <a:gdLst>
                <a:gd name="connsiteX0" fmla="*/ 59665 w 466344"/>
                <a:gd name="connsiteY0" fmla="*/ 140307 h 432054"/>
                <a:gd name="connsiteX1" fmla="*/ 117958 w 466344"/>
                <a:gd name="connsiteY1" fmla="*/ 63498 h 432054"/>
                <a:gd name="connsiteX2" fmla="*/ 304495 w 466344"/>
                <a:gd name="connsiteY2" fmla="*/ 27836 h 432054"/>
                <a:gd name="connsiteX3" fmla="*/ 301066 w 466344"/>
                <a:gd name="connsiteY3" fmla="*/ 74470 h 432054"/>
                <a:gd name="connsiteX4" fmla="*/ 330556 w 466344"/>
                <a:gd name="connsiteY4" fmla="*/ 70356 h 432054"/>
                <a:gd name="connsiteX5" fmla="*/ 378562 w 466344"/>
                <a:gd name="connsiteY5" fmla="*/ 77899 h 432054"/>
                <a:gd name="connsiteX6" fmla="*/ 393649 w 466344"/>
                <a:gd name="connsiteY6" fmla="*/ 121105 h 432054"/>
                <a:gd name="connsiteX7" fmla="*/ 426568 w 466344"/>
                <a:gd name="connsiteY7" fmla="*/ 150594 h 432054"/>
                <a:gd name="connsiteX8" fmla="*/ 433426 w 466344"/>
                <a:gd name="connsiteY8" fmla="*/ 194485 h 432054"/>
                <a:gd name="connsiteX9" fmla="*/ 453314 w 466344"/>
                <a:gd name="connsiteY9" fmla="*/ 217803 h 432054"/>
                <a:gd name="connsiteX10" fmla="*/ 452628 w 466344"/>
                <a:gd name="connsiteY10" fmla="*/ 269923 h 432054"/>
                <a:gd name="connsiteX11" fmla="*/ 466344 w 466344"/>
                <a:gd name="connsiteY11" fmla="*/ 304899 h 432054"/>
                <a:gd name="connsiteX12" fmla="*/ 439598 w 466344"/>
                <a:gd name="connsiteY12" fmla="*/ 359077 h 432054"/>
                <a:gd name="connsiteX13" fmla="*/ 362102 w 466344"/>
                <a:gd name="connsiteY13" fmla="*/ 393367 h 432054"/>
                <a:gd name="connsiteX14" fmla="*/ 202311 w 466344"/>
                <a:gd name="connsiteY14" fmla="*/ 436573 h 432054"/>
                <a:gd name="connsiteX15" fmla="*/ 128930 w 466344"/>
                <a:gd name="connsiteY15" fmla="*/ 434515 h 432054"/>
                <a:gd name="connsiteX16" fmla="*/ 52807 w 466344"/>
                <a:gd name="connsiteY16" fmla="*/ 436573 h 432054"/>
                <a:gd name="connsiteX17" fmla="*/ 4115 w 466344"/>
                <a:gd name="connsiteY17" fmla="*/ 409827 h 432054"/>
                <a:gd name="connsiteX18" fmla="*/ 0 w 466344"/>
                <a:gd name="connsiteY18" fmla="*/ 354277 h 432054"/>
                <a:gd name="connsiteX19" fmla="*/ 23317 w 466344"/>
                <a:gd name="connsiteY19" fmla="*/ 191742 h 432054"/>
                <a:gd name="connsiteX20" fmla="*/ 59665 w 466344"/>
                <a:gd name="connsiteY20" fmla="*/ 140307 h 4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6344" h="432054">
                  <a:moveTo>
                    <a:pt x="59665" y="140307"/>
                  </a:moveTo>
                  <a:cubicBezTo>
                    <a:pt x="78867" y="114933"/>
                    <a:pt x="90526" y="87501"/>
                    <a:pt x="117958" y="63498"/>
                  </a:cubicBezTo>
                  <a:cubicBezTo>
                    <a:pt x="205740" y="-282"/>
                    <a:pt x="235915" y="-22913"/>
                    <a:pt x="304495" y="27836"/>
                  </a:cubicBezTo>
                  <a:cubicBezTo>
                    <a:pt x="323698" y="47038"/>
                    <a:pt x="298323" y="72413"/>
                    <a:pt x="301066" y="74470"/>
                  </a:cubicBezTo>
                  <a:cubicBezTo>
                    <a:pt x="305181" y="83386"/>
                    <a:pt x="311353" y="72413"/>
                    <a:pt x="330556" y="70356"/>
                  </a:cubicBezTo>
                  <a:cubicBezTo>
                    <a:pt x="347701" y="68298"/>
                    <a:pt x="366903" y="66927"/>
                    <a:pt x="378562" y="77899"/>
                  </a:cubicBezTo>
                  <a:cubicBezTo>
                    <a:pt x="395707" y="92987"/>
                    <a:pt x="384048" y="99845"/>
                    <a:pt x="393649" y="121105"/>
                  </a:cubicBezTo>
                  <a:cubicBezTo>
                    <a:pt x="402565" y="139621"/>
                    <a:pt x="414909" y="126591"/>
                    <a:pt x="426568" y="150594"/>
                  </a:cubicBezTo>
                  <a:cubicBezTo>
                    <a:pt x="436169" y="170482"/>
                    <a:pt x="427253" y="178026"/>
                    <a:pt x="433426" y="194485"/>
                  </a:cubicBezTo>
                  <a:cubicBezTo>
                    <a:pt x="437540" y="204087"/>
                    <a:pt x="446456" y="203401"/>
                    <a:pt x="453314" y="217803"/>
                  </a:cubicBezTo>
                  <a:cubicBezTo>
                    <a:pt x="460172" y="232204"/>
                    <a:pt x="447142" y="253464"/>
                    <a:pt x="452628" y="269923"/>
                  </a:cubicBezTo>
                  <a:cubicBezTo>
                    <a:pt x="458114" y="285011"/>
                    <a:pt x="460858" y="292555"/>
                    <a:pt x="466344" y="304899"/>
                  </a:cubicBezTo>
                  <a:cubicBezTo>
                    <a:pt x="473202" y="320673"/>
                    <a:pt x="454000" y="351534"/>
                    <a:pt x="439598" y="359077"/>
                  </a:cubicBezTo>
                  <a:cubicBezTo>
                    <a:pt x="429311" y="364564"/>
                    <a:pt x="379247" y="384452"/>
                    <a:pt x="362102" y="393367"/>
                  </a:cubicBezTo>
                  <a:cubicBezTo>
                    <a:pt x="316840" y="422857"/>
                    <a:pt x="246888" y="437259"/>
                    <a:pt x="202311" y="436573"/>
                  </a:cubicBezTo>
                  <a:cubicBezTo>
                    <a:pt x="183794" y="434515"/>
                    <a:pt x="138532" y="436573"/>
                    <a:pt x="128930" y="434515"/>
                  </a:cubicBezTo>
                  <a:cubicBezTo>
                    <a:pt x="96698" y="431086"/>
                    <a:pt x="85039" y="441373"/>
                    <a:pt x="52807" y="436573"/>
                  </a:cubicBezTo>
                  <a:cubicBezTo>
                    <a:pt x="34976" y="433830"/>
                    <a:pt x="6858" y="426972"/>
                    <a:pt x="4115" y="409827"/>
                  </a:cubicBezTo>
                  <a:cubicBezTo>
                    <a:pt x="2057" y="398854"/>
                    <a:pt x="0" y="365250"/>
                    <a:pt x="0" y="354277"/>
                  </a:cubicBezTo>
                  <a:cubicBezTo>
                    <a:pt x="2057" y="299413"/>
                    <a:pt x="5486" y="243863"/>
                    <a:pt x="23317" y="191742"/>
                  </a:cubicBezTo>
                  <a:cubicBezTo>
                    <a:pt x="31547" y="171854"/>
                    <a:pt x="42520" y="153337"/>
                    <a:pt x="59665" y="14030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CFE3B065-3423-4FD4-857D-E54C9A42E724}"/>
                </a:ext>
              </a:extLst>
            </p:cNvPr>
            <p:cNvSpPr/>
            <p:nvPr/>
          </p:nvSpPr>
          <p:spPr>
            <a:xfrm flipH="1">
              <a:off x="11357024" y="3548500"/>
              <a:ext cx="614377" cy="850674"/>
            </a:xfrm>
            <a:custGeom>
              <a:avLst/>
              <a:gdLst>
                <a:gd name="connsiteX0" fmla="*/ 270724 w 267462"/>
                <a:gd name="connsiteY0" fmla="*/ 295913 h 370332"/>
                <a:gd name="connsiteX1" fmla="*/ 177455 w 267462"/>
                <a:gd name="connsiteY1" fmla="*/ 338432 h 370332"/>
                <a:gd name="connsiteX2" fmla="*/ 126706 w 267462"/>
                <a:gd name="connsiteY2" fmla="*/ 356263 h 370332"/>
                <a:gd name="connsiteX3" fmla="*/ 104760 w 267462"/>
                <a:gd name="connsiteY3" fmla="*/ 362435 h 370332"/>
                <a:gd name="connsiteX4" fmla="*/ 40981 w 267462"/>
                <a:gd name="connsiteY4" fmla="*/ 331574 h 370332"/>
                <a:gd name="connsiteX5" fmla="*/ 3262 w 267462"/>
                <a:gd name="connsiteY5" fmla="*/ 53825 h 370332"/>
                <a:gd name="connsiteX6" fmla="*/ 97902 w 267462"/>
                <a:gd name="connsiteY6" fmla="*/ 16106 h 370332"/>
                <a:gd name="connsiteX7" fmla="*/ 194600 w 267462"/>
                <a:gd name="connsiteY7" fmla="*/ 1019 h 370332"/>
                <a:gd name="connsiteX8" fmla="*/ 169911 w 267462"/>
                <a:gd name="connsiteY8" fmla="*/ 48339 h 370332"/>
                <a:gd name="connsiteX9" fmla="*/ 190485 w 267462"/>
                <a:gd name="connsiteY9" fmla="*/ 273281 h 370332"/>
                <a:gd name="connsiteX10" fmla="*/ 208316 w 267462"/>
                <a:gd name="connsiteY10" fmla="*/ 290426 h 370332"/>
                <a:gd name="connsiteX11" fmla="*/ 270724 w 267462"/>
                <a:gd name="connsiteY11" fmla="*/ 295913 h 37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7462" h="370332">
                  <a:moveTo>
                    <a:pt x="270724" y="295913"/>
                  </a:moveTo>
                  <a:cubicBezTo>
                    <a:pt x="236434" y="325402"/>
                    <a:pt x="211059" y="326774"/>
                    <a:pt x="177455" y="338432"/>
                  </a:cubicBezTo>
                  <a:cubicBezTo>
                    <a:pt x="160310" y="344604"/>
                    <a:pt x="143851" y="350091"/>
                    <a:pt x="126706" y="356263"/>
                  </a:cubicBezTo>
                  <a:cubicBezTo>
                    <a:pt x="119162" y="358320"/>
                    <a:pt x="112304" y="360378"/>
                    <a:pt x="104760" y="362435"/>
                  </a:cubicBezTo>
                  <a:cubicBezTo>
                    <a:pt x="56754" y="378209"/>
                    <a:pt x="58811" y="377523"/>
                    <a:pt x="40981" y="331574"/>
                  </a:cubicBezTo>
                  <a:cubicBezTo>
                    <a:pt x="-4968" y="214988"/>
                    <a:pt x="-2911" y="158753"/>
                    <a:pt x="3262" y="53825"/>
                  </a:cubicBezTo>
                  <a:cubicBezTo>
                    <a:pt x="13549" y="41481"/>
                    <a:pt x="74585" y="22964"/>
                    <a:pt x="97902" y="16106"/>
                  </a:cubicBezTo>
                  <a:cubicBezTo>
                    <a:pt x="129449" y="18849"/>
                    <a:pt x="172654" y="-5154"/>
                    <a:pt x="194600" y="1019"/>
                  </a:cubicBezTo>
                  <a:cubicBezTo>
                    <a:pt x="180884" y="20907"/>
                    <a:pt x="175397" y="31194"/>
                    <a:pt x="169911" y="48339"/>
                  </a:cubicBezTo>
                  <a:cubicBezTo>
                    <a:pt x="147965" y="114861"/>
                    <a:pt x="181570" y="203330"/>
                    <a:pt x="190485" y="273281"/>
                  </a:cubicBezTo>
                  <a:cubicBezTo>
                    <a:pt x="191857" y="285626"/>
                    <a:pt x="197343" y="288369"/>
                    <a:pt x="208316" y="290426"/>
                  </a:cubicBezTo>
                  <a:cubicBezTo>
                    <a:pt x="242606" y="296598"/>
                    <a:pt x="236434" y="289740"/>
                    <a:pt x="270724" y="29591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18" name="Group 317">
              <a:extLst>
                <a:ext uri="{FF2B5EF4-FFF2-40B4-BE49-F238E27FC236}">
                  <a16:creationId xmlns:a16="http://schemas.microsoft.com/office/drawing/2014/main" id="{ED1E3C96-40CD-4427-B7E6-BEAE0F810690}"/>
                </a:ext>
              </a:extLst>
            </p:cNvPr>
            <p:cNvGrpSpPr/>
            <p:nvPr/>
          </p:nvGrpSpPr>
          <p:grpSpPr>
            <a:xfrm>
              <a:off x="10381390" y="22755"/>
              <a:ext cx="568381" cy="2741097"/>
              <a:chOff x="10431358" y="70949"/>
              <a:chExt cx="469205" cy="2262807"/>
            </a:xfrm>
          </p:grpSpPr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872A427E-37C7-4143-B399-64CD312D1F47}"/>
                  </a:ext>
                </a:extLst>
              </p:cNvPr>
              <p:cNvSpPr/>
              <p:nvPr/>
            </p:nvSpPr>
            <p:spPr>
              <a:xfrm flipH="1">
                <a:off x="10431358" y="1908419"/>
                <a:ext cx="425337" cy="425337"/>
              </a:xfrm>
              <a:custGeom>
                <a:avLst/>
                <a:gdLst>
                  <a:gd name="connsiteX0" fmla="*/ 64571 w 185166"/>
                  <a:gd name="connsiteY0" fmla="*/ 1778 h 185166"/>
                  <a:gd name="connsiteX1" fmla="*/ 135208 w 185166"/>
                  <a:gd name="connsiteY1" fmla="*/ 14122 h 185166"/>
                  <a:gd name="connsiteX2" fmla="*/ 183214 w 185166"/>
                  <a:gd name="connsiteY2" fmla="*/ 116306 h 185166"/>
                  <a:gd name="connsiteX3" fmla="*/ 95432 w 185166"/>
                  <a:gd name="connsiteY3" fmla="*/ 189001 h 185166"/>
                  <a:gd name="connsiteX4" fmla="*/ 3535 w 185166"/>
                  <a:gd name="connsiteY4" fmla="*/ 121107 h 185166"/>
                  <a:gd name="connsiteX5" fmla="*/ 47426 w 185166"/>
                  <a:gd name="connsiteY5" fmla="*/ 12751 h 185166"/>
                  <a:gd name="connsiteX6" fmla="*/ 64571 w 185166"/>
                  <a:gd name="connsiteY6" fmla="*/ 1778 h 18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5166" h="185166">
                    <a:moveTo>
                      <a:pt x="64571" y="1778"/>
                    </a:moveTo>
                    <a:cubicBezTo>
                      <a:pt x="98175" y="406"/>
                      <a:pt x="107776" y="-5080"/>
                      <a:pt x="135208" y="14122"/>
                    </a:cubicBezTo>
                    <a:cubicBezTo>
                      <a:pt x="176356" y="37439"/>
                      <a:pt x="193501" y="74473"/>
                      <a:pt x="183214" y="116306"/>
                    </a:cubicBezTo>
                    <a:cubicBezTo>
                      <a:pt x="172927" y="158826"/>
                      <a:pt x="137952" y="187630"/>
                      <a:pt x="95432" y="189001"/>
                    </a:cubicBezTo>
                    <a:cubicBezTo>
                      <a:pt x="53598" y="190373"/>
                      <a:pt x="15193" y="162255"/>
                      <a:pt x="3535" y="121107"/>
                    </a:cubicBezTo>
                    <a:cubicBezTo>
                      <a:pt x="-8124" y="79273"/>
                      <a:pt x="9707" y="36754"/>
                      <a:pt x="47426" y="12751"/>
                    </a:cubicBezTo>
                    <a:cubicBezTo>
                      <a:pt x="52912" y="9322"/>
                      <a:pt x="54284" y="4521"/>
                      <a:pt x="64571" y="1778"/>
                    </a:cubicBezTo>
                    <a:close/>
                  </a:path>
                </a:pathLst>
              </a:custGeom>
              <a:solidFill>
                <a:srgbClr val="0E0404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9296239E-2DE4-4292-8D40-C6C9B8DE4698}"/>
                  </a:ext>
                </a:extLst>
              </p:cNvPr>
              <p:cNvSpPr/>
              <p:nvPr/>
            </p:nvSpPr>
            <p:spPr>
              <a:xfrm flipH="1">
                <a:off x="10497278" y="1977063"/>
                <a:ext cx="299311" cy="299311"/>
              </a:xfrm>
              <a:custGeom>
                <a:avLst/>
                <a:gdLst>
                  <a:gd name="connsiteX0" fmla="*/ 132359 w 130302"/>
                  <a:gd name="connsiteY0" fmla="*/ 65163 h 130302"/>
                  <a:gd name="connsiteX1" fmla="*/ 65151 w 130302"/>
                  <a:gd name="connsiteY1" fmla="*/ 132371 h 130302"/>
                  <a:gd name="connsiteX2" fmla="*/ 0 w 130302"/>
                  <a:gd name="connsiteY2" fmla="*/ 66535 h 130302"/>
                  <a:gd name="connsiteX3" fmla="*/ 64465 w 130302"/>
                  <a:gd name="connsiteY3" fmla="*/ 12 h 130302"/>
                  <a:gd name="connsiteX4" fmla="*/ 132359 w 130302"/>
                  <a:gd name="connsiteY4" fmla="*/ 65163 h 130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302" h="130302">
                    <a:moveTo>
                      <a:pt x="132359" y="65163"/>
                    </a:moveTo>
                    <a:cubicBezTo>
                      <a:pt x="132359" y="102196"/>
                      <a:pt x="101498" y="133057"/>
                      <a:pt x="65151" y="132371"/>
                    </a:cubicBezTo>
                    <a:cubicBezTo>
                      <a:pt x="29489" y="131686"/>
                      <a:pt x="0" y="102196"/>
                      <a:pt x="0" y="66535"/>
                    </a:cubicBezTo>
                    <a:cubicBezTo>
                      <a:pt x="0" y="30187"/>
                      <a:pt x="28118" y="698"/>
                      <a:pt x="64465" y="12"/>
                    </a:cubicBezTo>
                    <a:cubicBezTo>
                      <a:pt x="102184" y="-674"/>
                      <a:pt x="132359" y="28130"/>
                      <a:pt x="132359" y="65163"/>
                    </a:cubicBezTo>
                    <a:close/>
                  </a:path>
                </a:pathLst>
              </a:custGeom>
              <a:solidFill>
                <a:schemeClr val="bg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4F5059C5-6FC4-432C-995B-FBD7B8293B57}"/>
                  </a:ext>
                </a:extLst>
              </p:cNvPr>
              <p:cNvSpPr/>
              <p:nvPr/>
            </p:nvSpPr>
            <p:spPr>
              <a:xfrm flipH="1">
                <a:off x="10648511" y="70949"/>
                <a:ext cx="252052" cy="1858882"/>
              </a:xfrm>
              <a:custGeom>
                <a:avLst/>
                <a:gdLst>
                  <a:gd name="connsiteX0" fmla="*/ 95326 w 109728"/>
                  <a:gd name="connsiteY0" fmla="*/ 43205 h 809244"/>
                  <a:gd name="connsiteX1" fmla="*/ 66523 w 109728"/>
                  <a:gd name="connsiteY1" fmla="*/ 86411 h 809244"/>
                  <a:gd name="connsiteX2" fmla="*/ 28804 w 109728"/>
                  <a:gd name="connsiteY2" fmla="*/ 237287 h 809244"/>
                  <a:gd name="connsiteX3" fmla="*/ 65837 w 109728"/>
                  <a:gd name="connsiteY3" fmla="*/ 595274 h 809244"/>
                  <a:gd name="connsiteX4" fmla="*/ 111100 w 109728"/>
                  <a:gd name="connsiteY4" fmla="*/ 800329 h 809244"/>
                  <a:gd name="connsiteX5" fmla="*/ 80924 w 109728"/>
                  <a:gd name="connsiteY5" fmla="*/ 801700 h 809244"/>
                  <a:gd name="connsiteX6" fmla="*/ 0 w 109728"/>
                  <a:gd name="connsiteY6" fmla="*/ 265405 h 809244"/>
                  <a:gd name="connsiteX7" fmla="*/ 100813 w 109728"/>
                  <a:gd name="connsiteY7" fmla="*/ 0 h 809244"/>
                  <a:gd name="connsiteX8" fmla="*/ 95326 w 109728"/>
                  <a:gd name="connsiteY8" fmla="*/ 43205 h 809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728" h="809244">
                    <a:moveTo>
                      <a:pt x="95326" y="43205"/>
                    </a:moveTo>
                    <a:cubicBezTo>
                      <a:pt x="81610" y="58979"/>
                      <a:pt x="77495" y="70637"/>
                      <a:pt x="66523" y="86411"/>
                    </a:cubicBezTo>
                    <a:cubicBezTo>
                      <a:pt x="36347" y="133731"/>
                      <a:pt x="28804" y="184480"/>
                      <a:pt x="28804" y="237287"/>
                    </a:cubicBezTo>
                    <a:cubicBezTo>
                      <a:pt x="29489" y="357988"/>
                      <a:pt x="43891" y="477317"/>
                      <a:pt x="65837" y="595274"/>
                    </a:cubicBezTo>
                    <a:cubicBezTo>
                      <a:pt x="77495" y="659054"/>
                      <a:pt x="99441" y="736549"/>
                      <a:pt x="111100" y="800329"/>
                    </a:cubicBezTo>
                    <a:cubicBezTo>
                      <a:pt x="113843" y="816102"/>
                      <a:pt x="93269" y="817474"/>
                      <a:pt x="80924" y="801700"/>
                    </a:cubicBezTo>
                    <a:cubicBezTo>
                      <a:pt x="43891" y="624764"/>
                      <a:pt x="0" y="448513"/>
                      <a:pt x="0" y="265405"/>
                    </a:cubicBezTo>
                    <a:cubicBezTo>
                      <a:pt x="0" y="166649"/>
                      <a:pt x="23317" y="70637"/>
                      <a:pt x="100813" y="0"/>
                    </a:cubicBezTo>
                    <a:cubicBezTo>
                      <a:pt x="100127" y="16459"/>
                      <a:pt x="96698" y="31547"/>
                      <a:pt x="95326" y="43205"/>
                    </a:cubicBezTo>
                    <a:close/>
                  </a:path>
                </a:pathLst>
              </a:custGeom>
              <a:solidFill>
                <a:schemeClr val="tx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19" name="Group 318">
              <a:extLst>
                <a:ext uri="{FF2B5EF4-FFF2-40B4-BE49-F238E27FC236}">
                  <a16:creationId xmlns:a16="http://schemas.microsoft.com/office/drawing/2014/main" id="{0EE22647-ED6B-40C8-8139-C92D4E68B5F7}"/>
                </a:ext>
              </a:extLst>
            </p:cNvPr>
            <p:cNvGrpSpPr/>
            <p:nvPr/>
          </p:nvGrpSpPr>
          <p:grpSpPr>
            <a:xfrm>
              <a:off x="8475239" y="416721"/>
              <a:ext cx="1137896" cy="2101496"/>
              <a:chOff x="8696683" y="395466"/>
              <a:chExt cx="939346" cy="1734809"/>
            </a:xfrm>
          </p:grpSpPr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6DDA9E0E-8163-4220-BA61-5CD55E0045C0}"/>
                  </a:ext>
                </a:extLst>
              </p:cNvPr>
              <p:cNvSpPr/>
              <p:nvPr/>
            </p:nvSpPr>
            <p:spPr>
              <a:xfrm flipH="1">
                <a:off x="9030650" y="2067261"/>
                <a:ext cx="63014" cy="63014"/>
              </a:xfrm>
              <a:custGeom>
                <a:avLst/>
                <a:gdLst>
                  <a:gd name="connsiteX0" fmla="*/ 0 w 27432"/>
                  <a:gd name="connsiteY0" fmla="*/ 24526 h 27432"/>
                  <a:gd name="connsiteX1" fmla="*/ 0 w 27432"/>
                  <a:gd name="connsiteY1" fmla="*/ 7381 h 27432"/>
                  <a:gd name="connsiteX2" fmla="*/ 30861 w 27432"/>
                  <a:gd name="connsiteY2" fmla="*/ 8067 h 27432"/>
                  <a:gd name="connsiteX3" fmla="*/ 30861 w 27432"/>
                  <a:gd name="connsiteY3" fmla="*/ 23154 h 27432"/>
                  <a:gd name="connsiteX4" fmla="*/ 0 w 27432"/>
                  <a:gd name="connsiteY4" fmla="*/ 24526 h 2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32" h="27432">
                    <a:moveTo>
                      <a:pt x="0" y="24526"/>
                    </a:moveTo>
                    <a:cubicBezTo>
                      <a:pt x="0" y="19040"/>
                      <a:pt x="0" y="12867"/>
                      <a:pt x="0" y="7381"/>
                    </a:cubicBezTo>
                    <a:cubicBezTo>
                      <a:pt x="10287" y="-2906"/>
                      <a:pt x="21260" y="-2220"/>
                      <a:pt x="30861" y="8067"/>
                    </a:cubicBezTo>
                    <a:cubicBezTo>
                      <a:pt x="35662" y="12867"/>
                      <a:pt x="34976" y="18354"/>
                      <a:pt x="30861" y="23154"/>
                    </a:cubicBezTo>
                    <a:cubicBezTo>
                      <a:pt x="21260" y="34127"/>
                      <a:pt x="10287" y="34127"/>
                      <a:pt x="0" y="24526"/>
                    </a:cubicBezTo>
                    <a:close/>
                  </a:path>
                </a:pathLst>
              </a:custGeom>
              <a:solidFill>
                <a:schemeClr val="tx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D71FACBB-DBB1-4FC9-B829-34B7B092CB57}"/>
                  </a:ext>
                </a:extLst>
              </p:cNvPr>
              <p:cNvSpPr/>
              <p:nvPr/>
            </p:nvSpPr>
            <p:spPr>
              <a:xfrm flipH="1">
                <a:off x="8725762" y="2008599"/>
                <a:ext cx="78765" cy="78765"/>
              </a:xfrm>
              <a:custGeom>
                <a:avLst/>
                <a:gdLst>
                  <a:gd name="connsiteX0" fmla="*/ 16088 w 34290"/>
                  <a:gd name="connsiteY0" fmla="*/ 0 h 34290"/>
                  <a:gd name="connsiteX1" fmla="*/ 38719 w 34290"/>
                  <a:gd name="connsiteY1" fmla="*/ 6172 h 34290"/>
                  <a:gd name="connsiteX2" fmla="*/ 18831 w 34290"/>
                  <a:gd name="connsiteY2" fmla="*/ 35662 h 34290"/>
                  <a:gd name="connsiteX3" fmla="*/ 314 w 34290"/>
                  <a:gd name="connsiteY3" fmla="*/ 28804 h 34290"/>
                  <a:gd name="connsiteX4" fmla="*/ 16088 w 34290"/>
                  <a:gd name="connsiteY4" fmla="*/ 0 h 34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90" h="34290">
                    <a:moveTo>
                      <a:pt x="16088" y="0"/>
                    </a:moveTo>
                    <a:cubicBezTo>
                      <a:pt x="23631" y="1372"/>
                      <a:pt x="32547" y="-686"/>
                      <a:pt x="38719" y="6172"/>
                    </a:cubicBezTo>
                    <a:cubicBezTo>
                      <a:pt x="40776" y="17145"/>
                      <a:pt x="32547" y="34290"/>
                      <a:pt x="18831" y="35662"/>
                    </a:cubicBezTo>
                    <a:cubicBezTo>
                      <a:pt x="11973" y="36347"/>
                      <a:pt x="2372" y="39091"/>
                      <a:pt x="314" y="28804"/>
                    </a:cubicBezTo>
                    <a:cubicBezTo>
                      <a:pt x="-1057" y="19202"/>
                      <a:pt x="1686" y="2057"/>
                      <a:pt x="1608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22" name="Group 321">
                <a:extLst>
                  <a:ext uri="{FF2B5EF4-FFF2-40B4-BE49-F238E27FC236}">
                    <a16:creationId xmlns:a16="http://schemas.microsoft.com/office/drawing/2014/main" id="{21B33C0D-D259-42F4-8B62-78FBF8F6918B}"/>
                  </a:ext>
                </a:extLst>
              </p:cNvPr>
              <p:cNvGrpSpPr/>
              <p:nvPr/>
            </p:nvGrpSpPr>
            <p:grpSpPr>
              <a:xfrm>
                <a:off x="8696683" y="395466"/>
                <a:ext cx="939346" cy="1714491"/>
                <a:chOff x="8696683" y="395466"/>
                <a:chExt cx="939346" cy="1714491"/>
              </a:xfrm>
            </p:grpSpPr>
            <p:sp>
              <p:nvSpPr>
                <p:cNvPr id="323" name="Freeform: Shape 322">
                  <a:extLst>
                    <a:ext uri="{FF2B5EF4-FFF2-40B4-BE49-F238E27FC236}">
                      <a16:creationId xmlns:a16="http://schemas.microsoft.com/office/drawing/2014/main" id="{C40EEFFD-97F9-4D25-99E2-72DCF6CF6F7D}"/>
                    </a:ext>
                  </a:extLst>
                </p:cNvPr>
                <p:cNvSpPr/>
                <p:nvPr/>
              </p:nvSpPr>
              <p:spPr>
                <a:xfrm flipH="1">
                  <a:off x="9092092" y="1401062"/>
                  <a:ext cx="330819" cy="708895"/>
                </a:xfrm>
                <a:custGeom>
                  <a:avLst/>
                  <a:gdLst>
                    <a:gd name="connsiteX0" fmla="*/ 0 w 144018"/>
                    <a:gd name="connsiteY0" fmla="*/ 4566 h 308610"/>
                    <a:gd name="connsiteX1" fmla="*/ 19888 w 144018"/>
                    <a:gd name="connsiteY1" fmla="*/ 7309 h 308610"/>
                    <a:gd name="connsiteX2" fmla="*/ 28804 w 144018"/>
                    <a:gd name="connsiteY2" fmla="*/ 73146 h 308610"/>
                    <a:gd name="connsiteX3" fmla="*/ 75438 w 144018"/>
                    <a:gd name="connsiteY3" fmla="*/ 239109 h 308610"/>
                    <a:gd name="connsiteX4" fmla="*/ 104242 w 144018"/>
                    <a:gd name="connsiteY4" fmla="*/ 280943 h 308610"/>
                    <a:gd name="connsiteX5" fmla="*/ 143332 w 144018"/>
                    <a:gd name="connsiteY5" fmla="*/ 297402 h 308610"/>
                    <a:gd name="connsiteX6" fmla="*/ 143332 w 144018"/>
                    <a:gd name="connsiteY6" fmla="*/ 314547 h 308610"/>
                    <a:gd name="connsiteX7" fmla="*/ 60350 w 144018"/>
                    <a:gd name="connsiteY7" fmla="*/ 243910 h 308610"/>
                    <a:gd name="connsiteX8" fmla="*/ 4115 w 144018"/>
                    <a:gd name="connsiteY8" fmla="*/ 29940 h 308610"/>
                    <a:gd name="connsiteX9" fmla="*/ 0 w 144018"/>
                    <a:gd name="connsiteY9" fmla="*/ 4566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4018" h="308610">
                      <a:moveTo>
                        <a:pt x="0" y="4566"/>
                      </a:moveTo>
                      <a:cubicBezTo>
                        <a:pt x="9601" y="-3664"/>
                        <a:pt x="13716" y="451"/>
                        <a:pt x="19888" y="7309"/>
                      </a:cubicBezTo>
                      <a:cubicBezTo>
                        <a:pt x="21260" y="32684"/>
                        <a:pt x="24689" y="52572"/>
                        <a:pt x="28804" y="73146"/>
                      </a:cubicBezTo>
                      <a:cubicBezTo>
                        <a:pt x="40462" y="129381"/>
                        <a:pt x="58979" y="202762"/>
                        <a:pt x="75438" y="239109"/>
                      </a:cubicBezTo>
                      <a:cubicBezTo>
                        <a:pt x="80924" y="250082"/>
                        <a:pt x="97384" y="274085"/>
                        <a:pt x="104242" y="280943"/>
                      </a:cubicBezTo>
                      <a:cubicBezTo>
                        <a:pt x="114529" y="289173"/>
                        <a:pt x="128930" y="297402"/>
                        <a:pt x="143332" y="297402"/>
                      </a:cubicBezTo>
                      <a:cubicBezTo>
                        <a:pt x="148133" y="302889"/>
                        <a:pt x="148133" y="309061"/>
                        <a:pt x="143332" y="314547"/>
                      </a:cubicBezTo>
                      <a:cubicBezTo>
                        <a:pt x="102184" y="307004"/>
                        <a:pt x="76810" y="280257"/>
                        <a:pt x="60350" y="243910"/>
                      </a:cubicBezTo>
                      <a:cubicBezTo>
                        <a:pt x="31547" y="174644"/>
                        <a:pt x="14402" y="104007"/>
                        <a:pt x="4115" y="29940"/>
                      </a:cubicBezTo>
                      <a:cubicBezTo>
                        <a:pt x="3429" y="21711"/>
                        <a:pt x="2057" y="12110"/>
                        <a:pt x="0" y="4566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24" name="Freeform: Shape 323">
                  <a:extLst>
                    <a:ext uri="{FF2B5EF4-FFF2-40B4-BE49-F238E27FC236}">
                      <a16:creationId xmlns:a16="http://schemas.microsoft.com/office/drawing/2014/main" id="{E6A61D62-E7BA-42C9-8003-483CD4D5DF04}"/>
                    </a:ext>
                  </a:extLst>
                </p:cNvPr>
                <p:cNvSpPr/>
                <p:nvPr/>
              </p:nvSpPr>
              <p:spPr>
                <a:xfrm flipH="1">
                  <a:off x="8696683" y="1335935"/>
                  <a:ext cx="173286" cy="708895"/>
                </a:xfrm>
                <a:custGeom>
                  <a:avLst/>
                  <a:gdLst>
                    <a:gd name="connsiteX0" fmla="*/ 0 w 75438"/>
                    <a:gd name="connsiteY0" fmla="*/ 9601 h 308610"/>
                    <a:gd name="connsiteX1" fmla="*/ 17145 w 75438"/>
                    <a:gd name="connsiteY1" fmla="*/ 0 h 308610"/>
                    <a:gd name="connsiteX2" fmla="*/ 75438 w 75438"/>
                    <a:gd name="connsiteY2" fmla="*/ 233858 h 308610"/>
                    <a:gd name="connsiteX3" fmla="*/ 75438 w 75438"/>
                    <a:gd name="connsiteY3" fmla="*/ 279121 h 308610"/>
                    <a:gd name="connsiteX4" fmla="*/ 65151 w 75438"/>
                    <a:gd name="connsiteY4" fmla="*/ 311353 h 308610"/>
                    <a:gd name="connsiteX5" fmla="*/ 47320 w 75438"/>
                    <a:gd name="connsiteY5" fmla="*/ 296951 h 308610"/>
                    <a:gd name="connsiteX6" fmla="*/ 61722 w 75438"/>
                    <a:gd name="connsiteY6" fmla="*/ 256489 h 308610"/>
                    <a:gd name="connsiteX7" fmla="*/ 57607 w 75438"/>
                    <a:gd name="connsiteY7" fmla="*/ 225628 h 308610"/>
                    <a:gd name="connsiteX8" fmla="*/ 5487 w 75438"/>
                    <a:gd name="connsiteY8" fmla="*/ 25375 h 308610"/>
                    <a:gd name="connsiteX9" fmla="*/ 0 w 75438"/>
                    <a:gd name="connsiteY9" fmla="*/ 9601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5438" h="308610">
                      <a:moveTo>
                        <a:pt x="0" y="9601"/>
                      </a:moveTo>
                      <a:cubicBezTo>
                        <a:pt x="6172" y="3429"/>
                        <a:pt x="11659" y="6172"/>
                        <a:pt x="17145" y="0"/>
                      </a:cubicBezTo>
                      <a:cubicBezTo>
                        <a:pt x="45263" y="100127"/>
                        <a:pt x="62408" y="153619"/>
                        <a:pt x="75438" y="233858"/>
                      </a:cubicBezTo>
                      <a:cubicBezTo>
                        <a:pt x="78181" y="248945"/>
                        <a:pt x="78181" y="264033"/>
                        <a:pt x="75438" y="279121"/>
                      </a:cubicBezTo>
                      <a:cubicBezTo>
                        <a:pt x="71323" y="292837"/>
                        <a:pt x="69266" y="297637"/>
                        <a:pt x="65151" y="311353"/>
                      </a:cubicBezTo>
                      <a:cubicBezTo>
                        <a:pt x="56236" y="314782"/>
                        <a:pt x="53493" y="304495"/>
                        <a:pt x="47320" y="296951"/>
                      </a:cubicBezTo>
                      <a:cubicBezTo>
                        <a:pt x="58293" y="285979"/>
                        <a:pt x="61036" y="277749"/>
                        <a:pt x="61722" y="256489"/>
                      </a:cubicBezTo>
                      <a:cubicBezTo>
                        <a:pt x="59665" y="243459"/>
                        <a:pt x="60351" y="233172"/>
                        <a:pt x="57607" y="225628"/>
                      </a:cubicBezTo>
                      <a:cubicBezTo>
                        <a:pt x="44577" y="157734"/>
                        <a:pt x="28804" y="100127"/>
                        <a:pt x="5487" y="25375"/>
                      </a:cubicBezTo>
                      <a:cubicBezTo>
                        <a:pt x="4801" y="21946"/>
                        <a:pt x="2058" y="13030"/>
                        <a:pt x="0" y="9601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id="{C84C8249-97AB-44D0-8937-53C21F52C39D}"/>
                    </a:ext>
                  </a:extLst>
                </p:cNvPr>
                <p:cNvSpPr/>
                <p:nvPr/>
              </p:nvSpPr>
              <p:spPr>
                <a:xfrm flipH="1">
                  <a:off x="8832612" y="395466"/>
                  <a:ext cx="803417" cy="1023961"/>
                </a:xfrm>
                <a:custGeom>
                  <a:avLst/>
                  <a:gdLst>
                    <a:gd name="connsiteX0" fmla="*/ 196 w 349758"/>
                    <a:gd name="connsiteY0" fmla="*/ 0 h 445770"/>
                    <a:gd name="connsiteX1" fmla="*/ 119525 w 349758"/>
                    <a:gd name="connsiteY1" fmla="*/ 109042 h 445770"/>
                    <a:gd name="connsiteX2" fmla="*/ 153815 w 349758"/>
                    <a:gd name="connsiteY2" fmla="*/ 161163 h 445770"/>
                    <a:gd name="connsiteX3" fmla="*/ 181247 w 349758"/>
                    <a:gd name="connsiteY3" fmla="*/ 189967 h 445770"/>
                    <a:gd name="connsiteX4" fmla="*/ 226510 w 349758"/>
                    <a:gd name="connsiteY4" fmla="*/ 200254 h 445770"/>
                    <a:gd name="connsiteX5" fmla="*/ 293033 w 349758"/>
                    <a:gd name="connsiteY5" fmla="*/ 270891 h 445770"/>
                    <a:gd name="connsiteX6" fmla="*/ 351326 w 349758"/>
                    <a:gd name="connsiteY6" fmla="*/ 407365 h 445770"/>
                    <a:gd name="connsiteX7" fmla="*/ 333495 w 349758"/>
                    <a:gd name="connsiteY7" fmla="*/ 425196 h 445770"/>
                    <a:gd name="connsiteX8" fmla="*/ 274516 w 349758"/>
                    <a:gd name="connsiteY8" fmla="*/ 291465 h 445770"/>
                    <a:gd name="connsiteX9" fmla="*/ 197707 w 349758"/>
                    <a:gd name="connsiteY9" fmla="*/ 216027 h 445770"/>
                    <a:gd name="connsiteX10" fmla="*/ 146957 w 349758"/>
                    <a:gd name="connsiteY10" fmla="*/ 228371 h 445770"/>
                    <a:gd name="connsiteX11" fmla="*/ 101009 w 349758"/>
                    <a:gd name="connsiteY11" fmla="*/ 369646 h 445770"/>
                    <a:gd name="connsiteX12" fmla="*/ 114725 w 349758"/>
                    <a:gd name="connsiteY12" fmla="*/ 447142 h 445770"/>
                    <a:gd name="connsiteX13" fmla="*/ 92779 w 349758"/>
                    <a:gd name="connsiteY13" fmla="*/ 445770 h 445770"/>
                    <a:gd name="connsiteX14" fmla="*/ 71519 w 349758"/>
                    <a:gd name="connsiteY14" fmla="*/ 350444 h 445770"/>
                    <a:gd name="connsiteX15" fmla="*/ 132556 w 349758"/>
                    <a:gd name="connsiteY15" fmla="*/ 205054 h 445770"/>
                    <a:gd name="connsiteX16" fmla="*/ 128441 w 349758"/>
                    <a:gd name="connsiteY16" fmla="*/ 176251 h 445770"/>
                    <a:gd name="connsiteX17" fmla="*/ 107181 w 349758"/>
                    <a:gd name="connsiteY17" fmla="*/ 137846 h 445770"/>
                    <a:gd name="connsiteX18" fmla="*/ 35858 w 349758"/>
                    <a:gd name="connsiteY18" fmla="*/ 63779 h 445770"/>
                    <a:gd name="connsiteX19" fmla="*/ 7740 w 349758"/>
                    <a:gd name="connsiteY19" fmla="*/ 38405 h 445770"/>
                    <a:gd name="connsiteX20" fmla="*/ 196 w 349758"/>
                    <a:gd name="connsiteY20" fmla="*/ 0 h 445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49758" h="445770">
                      <a:moveTo>
                        <a:pt x="196" y="0"/>
                      </a:moveTo>
                      <a:cubicBezTo>
                        <a:pt x="30371" y="22631"/>
                        <a:pt x="85921" y="64465"/>
                        <a:pt x="119525" y="109042"/>
                      </a:cubicBezTo>
                      <a:cubicBezTo>
                        <a:pt x="119525" y="109042"/>
                        <a:pt x="142843" y="142646"/>
                        <a:pt x="153815" y="161163"/>
                      </a:cubicBezTo>
                      <a:cubicBezTo>
                        <a:pt x="162731" y="175565"/>
                        <a:pt x="163417" y="191338"/>
                        <a:pt x="181247" y="189967"/>
                      </a:cubicBezTo>
                      <a:cubicBezTo>
                        <a:pt x="197707" y="191338"/>
                        <a:pt x="216223" y="196139"/>
                        <a:pt x="226510" y="200254"/>
                      </a:cubicBezTo>
                      <a:cubicBezTo>
                        <a:pt x="256685" y="212598"/>
                        <a:pt x="280003" y="246888"/>
                        <a:pt x="293033" y="270891"/>
                      </a:cubicBezTo>
                      <a:cubicBezTo>
                        <a:pt x="317036" y="315468"/>
                        <a:pt x="335553" y="359359"/>
                        <a:pt x="351326" y="407365"/>
                      </a:cubicBezTo>
                      <a:cubicBezTo>
                        <a:pt x="352012" y="420395"/>
                        <a:pt x="346525" y="426568"/>
                        <a:pt x="333495" y="425196"/>
                      </a:cubicBezTo>
                      <a:cubicBezTo>
                        <a:pt x="310178" y="379933"/>
                        <a:pt x="304006" y="343586"/>
                        <a:pt x="274516" y="291465"/>
                      </a:cubicBezTo>
                      <a:cubicBezTo>
                        <a:pt x="258057" y="265405"/>
                        <a:pt x="248456" y="226314"/>
                        <a:pt x="197707" y="216027"/>
                      </a:cubicBezTo>
                      <a:cubicBezTo>
                        <a:pt x="185362" y="213284"/>
                        <a:pt x="156559" y="220828"/>
                        <a:pt x="146957" y="228371"/>
                      </a:cubicBezTo>
                      <a:cubicBezTo>
                        <a:pt x="104438" y="259232"/>
                        <a:pt x="88664" y="317525"/>
                        <a:pt x="101009" y="369646"/>
                      </a:cubicBezTo>
                      <a:cubicBezTo>
                        <a:pt x="106495" y="395021"/>
                        <a:pt x="111982" y="419024"/>
                        <a:pt x="114725" y="447142"/>
                      </a:cubicBezTo>
                      <a:cubicBezTo>
                        <a:pt x="112667" y="451942"/>
                        <a:pt x="99637" y="449199"/>
                        <a:pt x="92779" y="445770"/>
                      </a:cubicBezTo>
                      <a:cubicBezTo>
                        <a:pt x="85235" y="415595"/>
                        <a:pt x="74263" y="381991"/>
                        <a:pt x="71519" y="350444"/>
                      </a:cubicBezTo>
                      <a:cubicBezTo>
                        <a:pt x="66719" y="291465"/>
                        <a:pt x="88664" y="243459"/>
                        <a:pt x="132556" y="205054"/>
                      </a:cubicBezTo>
                      <a:cubicBezTo>
                        <a:pt x="142157" y="196825"/>
                        <a:pt x="134613" y="185852"/>
                        <a:pt x="128441" y="176251"/>
                      </a:cubicBezTo>
                      <a:cubicBezTo>
                        <a:pt x="128441" y="176251"/>
                        <a:pt x="117468" y="154991"/>
                        <a:pt x="107181" y="137846"/>
                      </a:cubicBezTo>
                      <a:cubicBezTo>
                        <a:pt x="94837" y="115900"/>
                        <a:pt x="68090" y="90526"/>
                        <a:pt x="35858" y="63779"/>
                      </a:cubicBezTo>
                      <a:cubicBezTo>
                        <a:pt x="27628" y="55550"/>
                        <a:pt x="15970" y="45949"/>
                        <a:pt x="7740" y="38405"/>
                      </a:cubicBezTo>
                      <a:cubicBezTo>
                        <a:pt x="4997" y="36347"/>
                        <a:pt x="-1175" y="11659"/>
                        <a:pt x="196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F1FF85BD-F5A9-401F-9C2D-604E290B5C42}"/>
              </a:ext>
            </a:extLst>
          </p:cNvPr>
          <p:cNvGrpSpPr/>
          <p:nvPr/>
        </p:nvGrpSpPr>
        <p:grpSpPr>
          <a:xfrm>
            <a:off x="2604996" y="1548452"/>
            <a:ext cx="1877570" cy="2572864"/>
            <a:chOff x="7335231" y="454598"/>
            <a:chExt cx="1877570" cy="2572864"/>
          </a:xfrm>
        </p:grpSpPr>
        <p:sp>
          <p:nvSpPr>
            <p:cNvPr id="330" name="Rounded Rectangle 39">
              <a:extLst>
                <a:ext uri="{FF2B5EF4-FFF2-40B4-BE49-F238E27FC236}">
                  <a16:creationId xmlns:a16="http://schemas.microsoft.com/office/drawing/2014/main" id="{10EC6510-8A11-4324-83DE-0BF17431FDFC}"/>
                </a:ext>
              </a:extLst>
            </p:cNvPr>
            <p:cNvSpPr/>
            <p:nvPr/>
          </p:nvSpPr>
          <p:spPr>
            <a:xfrm rot="2483232">
              <a:off x="7335231" y="758875"/>
              <a:ext cx="1877570" cy="2268587"/>
            </a:xfrm>
            <a:custGeom>
              <a:avLst/>
              <a:gdLst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11097 w 2194524"/>
                <a:gd name="connsiteY3" fmla="*/ 753742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48308 w 2194524"/>
                <a:gd name="connsiteY5" fmla="*/ 1898342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45453"/>
                <a:gd name="connsiteY0" fmla="*/ 41365 h 3010473"/>
                <a:gd name="connsiteX1" fmla="*/ 769866 w 2145453"/>
                <a:gd name="connsiteY1" fmla="*/ 0 h 3010473"/>
                <a:gd name="connsiteX2" fmla="*/ 911097 w 2145453"/>
                <a:gd name="connsiteY2" fmla="*/ 141231 h 3010473"/>
                <a:gd name="connsiteX3" fmla="*/ 960469 w 2145453"/>
                <a:gd name="connsiteY3" fmla="*/ 784060 h 3010473"/>
                <a:gd name="connsiteX4" fmla="*/ 1594794 w 2145453"/>
                <a:gd name="connsiteY4" fmla="*/ 789196 h 3010473"/>
                <a:gd name="connsiteX5" fmla="*/ 1848308 w 2145453"/>
                <a:gd name="connsiteY5" fmla="*/ 1898342 h 3010473"/>
                <a:gd name="connsiteX6" fmla="*/ 2145453 w 2145453"/>
                <a:gd name="connsiteY6" fmla="*/ 2249789 h 3010473"/>
                <a:gd name="connsiteX7" fmla="*/ 1488044 w 2145453"/>
                <a:gd name="connsiteY7" fmla="*/ 3010473 h 3010473"/>
                <a:gd name="connsiteX8" fmla="*/ 1136947 w 2145453"/>
                <a:gd name="connsiteY8" fmla="*/ 2468062 h 3010473"/>
                <a:gd name="connsiteX9" fmla="*/ 519460 w 2145453"/>
                <a:gd name="connsiteY9" fmla="*/ 2013663 h 3010473"/>
                <a:gd name="connsiteX10" fmla="*/ 0 w 2145453"/>
                <a:gd name="connsiteY10" fmla="*/ 1326467 h 3010473"/>
                <a:gd name="connsiteX11" fmla="*/ 628635 w 2145453"/>
                <a:gd name="connsiteY11" fmla="*/ 1589678 h 3010473"/>
                <a:gd name="connsiteX12" fmla="*/ 628635 w 2145453"/>
                <a:gd name="connsiteY12" fmla="*/ 141231 h 3010473"/>
                <a:gd name="connsiteX13" fmla="*/ 670001 w 2145453"/>
                <a:gd name="connsiteY13" fmla="*/ 41365 h 3010473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19460 w 2145453"/>
                <a:gd name="connsiteY9" fmla="*/ 2013663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710556 w 2145453"/>
                <a:gd name="connsiteY11" fmla="*/ 1634217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733305 w 2208757"/>
                <a:gd name="connsiteY0" fmla="*/ 41365 h 2912664"/>
                <a:gd name="connsiteX1" fmla="*/ 833170 w 2208757"/>
                <a:gd name="connsiteY1" fmla="*/ 0 h 2912664"/>
                <a:gd name="connsiteX2" fmla="*/ 974401 w 2208757"/>
                <a:gd name="connsiteY2" fmla="*/ 141231 h 2912664"/>
                <a:gd name="connsiteX3" fmla="*/ 1042827 w 2208757"/>
                <a:gd name="connsiteY3" fmla="*/ 863751 h 2912664"/>
                <a:gd name="connsiteX4" fmla="*/ 1642153 w 2208757"/>
                <a:gd name="connsiteY4" fmla="*/ 851069 h 2912664"/>
                <a:gd name="connsiteX5" fmla="*/ 1911612 w 2208757"/>
                <a:gd name="connsiteY5" fmla="*/ 1898342 h 2912664"/>
                <a:gd name="connsiteX6" fmla="*/ 2208757 w 2208757"/>
                <a:gd name="connsiteY6" fmla="*/ 2249789 h 2912664"/>
                <a:gd name="connsiteX7" fmla="*/ 1598547 w 2208757"/>
                <a:gd name="connsiteY7" fmla="*/ 2912664 h 2912664"/>
                <a:gd name="connsiteX8" fmla="*/ 1200251 w 2208757"/>
                <a:gd name="connsiteY8" fmla="*/ 2468062 h 2912664"/>
                <a:gd name="connsiteX9" fmla="*/ 593695 w 2208757"/>
                <a:gd name="connsiteY9" fmla="*/ 2073665 h 2912664"/>
                <a:gd name="connsiteX10" fmla="*/ 0 w 2208757"/>
                <a:gd name="connsiteY10" fmla="*/ 1399250 h 2912664"/>
                <a:gd name="connsiteX11" fmla="*/ 773860 w 2208757"/>
                <a:gd name="connsiteY11" fmla="*/ 1634217 h 2912664"/>
                <a:gd name="connsiteX12" fmla="*/ 691939 w 2208757"/>
                <a:gd name="connsiteY12" fmla="*/ 141231 h 2912664"/>
                <a:gd name="connsiteX13" fmla="*/ 733305 w 2208757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3204020"/>
                <a:gd name="connsiteX1" fmla="*/ 886969 w 2262556"/>
                <a:gd name="connsiteY1" fmla="*/ 0 h 3204020"/>
                <a:gd name="connsiteX2" fmla="*/ 1028200 w 2262556"/>
                <a:gd name="connsiteY2" fmla="*/ 141231 h 3204020"/>
                <a:gd name="connsiteX3" fmla="*/ 1096626 w 2262556"/>
                <a:gd name="connsiteY3" fmla="*/ 863751 h 3204020"/>
                <a:gd name="connsiteX4" fmla="*/ 1695952 w 2262556"/>
                <a:gd name="connsiteY4" fmla="*/ 851069 h 3204020"/>
                <a:gd name="connsiteX5" fmla="*/ 1965411 w 2262556"/>
                <a:gd name="connsiteY5" fmla="*/ 1898342 h 3204020"/>
                <a:gd name="connsiteX6" fmla="*/ 2262556 w 2262556"/>
                <a:gd name="connsiteY6" fmla="*/ 2249789 h 3204020"/>
                <a:gd name="connsiteX7" fmla="*/ 1875442 w 2262556"/>
                <a:gd name="connsiteY7" fmla="*/ 3204020 h 3204020"/>
                <a:gd name="connsiteX8" fmla="*/ 1254050 w 2262556"/>
                <a:gd name="connsiteY8" fmla="*/ 2468062 h 3204020"/>
                <a:gd name="connsiteX9" fmla="*/ 647494 w 2262556"/>
                <a:gd name="connsiteY9" fmla="*/ 2073665 h 3204020"/>
                <a:gd name="connsiteX10" fmla="*/ 0 w 2262556"/>
                <a:gd name="connsiteY10" fmla="*/ 1381959 h 3204020"/>
                <a:gd name="connsiteX11" fmla="*/ 827659 w 2262556"/>
                <a:gd name="connsiteY11" fmla="*/ 1634217 h 3204020"/>
                <a:gd name="connsiteX12" fmla="*/ 745738 w 2262556"/>
                <a:gd name="connsiteY12" fmla="*/ 141231 h 3204020"/>
                <a:gd name="connsiteX13" fmla="*/ 787104 w 2262556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35848"/>
                <a:gd name="connsiteY0" fmla="*/ 41365 h 3204020"/>
                <a:gd name="connsiteX1" fmla="*/ 886969 w 2635848"/>
                <a:gd name="connsiteY1" fmla="*/ 0 h 3204020"/>
                <a:gd name="connsiteX2" fmla="*/ 1028200 w 2635848"/>
                <a:gd name="connsiteY2" fmla="*/ 141231 h 3204020"/>
                <a:gd name="connsiteX3" fmla="*/ 1096626 w 2635848"/>
                <a:gd name="connsiteY3" fmla="*/ 863751 h 3204020"/>
                <a:gd name="connsiteX4" fmla="*/ 1695952 w 2635848"/>
                <a:gd name="connsiteY4" fmla="*/ 851069 h 3204020"/>
                <a:gd name="connsiteX5" fmla="*/ 1965411 w 2635848"/>
                <a:gd name="connsiteY5" fmla="*/ 1898342 h 3204020"/>
                <a:gd name="connsiteX6" fmla="*/ 2635848 w 2635848"/>
                <a:gd name="connsiteY6" fmla="*/ 2523197 h 3204020"/>
                <a:gd name="connsiteX7" fmla="*/ 1875442 w 2635848"/>
                <a:gd name="connsiteY7" fmla="*/ 3204020 h 3204020"/>
                <a:gd name="connsiteX8" fmla="*/ 1254050 w 2635848"/>
                <a:gd name="connsiteY8" fmla="*/ 2468062 h 3204020"/>
                <a:gd name="connsiteX9" fmla="*/ 647494 w 2635848"/>
                <a:gd name="connsiteY9" fmla="*/ 2073665 h 3204020"/>
                <a:gd name="connsiteX10" fmla="*/ 0 w 2635848"/>
                <a:gd name="connsiteY10" fmla="*/ 1381959 h 3204020"/>
                <a:gd name="connsiteX11" fmla="*/ 827659 w 2635848"/>
                <a:gd name="connsiteY11" fmla="*/ 1634217 h 3204020"/>
                <a:gd name="connsiteX12" fmla="*/ 745738 w 2635848"/>
                <a:gd name="connsiteY12" fmla="*/ 141231 h 3204020"/>
                <a:gd name="connsiteX13" fmla="*/ 787104 w 2635848"/>
                <a:gd name="connsiteY13" fmla="*/ 41365 h 3204020"/>
                <a:gd name="connsiteX0" fmla="*/ 787104 w 2651771"/>
                <a:gd name="connsiteY0" fmla="*/ 41365 h 3204020"/>
                <a:gd name="connsiteX1" fmla="*/ 886969 w 2651771"/>
                <a:gd name="connsiteY1" fmla="*/ 0 h 3204020"/>
                <a:gd name="connsiteX2" fmla="*/ 1028200 w 2651771"/>
                <a:gd name="connsiteY2" fmla="*/ 141231 h 3204020"/>
                <a:gd name="connsiteX3" fmla="*/ 1096626 w 2651771"/>
                <a:gd name="connsiteY3" fmla="*/ 863751 h 3204020"/>
                <a:gd name="connsiteX4" fmla="*/ 1695952 w 2651771"/>
                <a:gd name="connsiteY4" fmla="*/ 851069 h 3204020"/>
                <a:gd name="connsiteX5" fmla="*/ 1965411 w 2651771"/>
                <a:gd name="connsiteY5" fmla="*/ 1898342 h 3204020"/>
                <a:gd name="connsiteX6" fmla="*/ 2651771 w 2651771"/>
                <a:gd name="connsiteY6" fmla="*/ 2516454 h 3204020"/>
                <a:gd name="connsiteX7" fmla="*/ 1875442 w 2651771"/>
                <a:gd name="connsiteY7" fmla="*/ 3204020 h 3204020"/>
                <a:gd name="connsiteX8" fmla="*/ 1254050 w 2651771"/>
                <a:gd name="connsiteY8" fmla="*/ 2468062 h 3204020"/>
                <a:gd name="connsiteX9" fmla="*/ 647494 w 2651771"/>
                <a:gd name="connsiteY9" fmla="*/ 2073665 h 3204020"/>
                <a:gd name="connsiteX10" fmla="*/ 0 w 2651771"/>
                <a:gd name="connsiteY10" fmla="*/ 1381959 h 3204020"/>
                <a:gd name="connsiteX11" fmla="*/ 827659 w 2651771"/>
                <a:gd name="connsiteY11" fmla="*/ 1634217 h 3204020"/>
                <a:gd name="connsiteX12" fmla="*/ 745738 w 2651771"/>
                <a:gd name="connsiteY12" fmla="*/ 141231 h 3204020"/>
                <a:gd name="connsiteX13" fmla="*/ 787104 w 2651771"/>
                <a:gd name="connsiteY13" fmla="*/ 41365 h 320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1771" h="3204020">
                  <a:moveTo>
                    <a:pt x="787104" y="41365"/>
                  </a:moveTo>
                  <a:cubicBezTo>
                    <a:pt x="812661" y="15808"/>
                    <a:pt x="847969" y="0"/>
                    <a:pt x="886969" y="0"/>
                  </a:cubicBezTo>
                  <a:cubicBezTo>
                    <a:pt x="964969" y="0"/>
                    <a:pt x="1028200" y="63231"/>
                    <a:pt x="1028200" y="141231"/>
                  </a:cubicBezTo>
                  <a:lnTo>
                    <a:pt x="1096626" y="863751"/>
                  </a:lnTo>
                  <a:cubicBezTo>
                    <a:pt x="1324950" y="817026"/>
                    <a:pt x="1594219" y="679679"/>
                    <a:pt x="1695952" y="851069"/>
                  </a:cubicBezTo>
                  <a:cubicBezTo>
                    <a:pt x="1896857" y="1284096"/>
                    <a:pt x="2012961" y="1443677"/>
                    <a:pt x="1965411" y="1898342"/>
                  </a:cubicBezTo>
                  <a:cubicBezTo>
                    <a:pt x="2062863" y="2027881"/>
                    <a:pt x="2521735" y="2407218"/>
                    <a:pt x="2651771" y="2516454"/>
                  </a:cubicBezTo>
                  <a:lnTo>
                    <a:pt x="1875442" y="3204020"/>
                  </a:lnTo>
                  <a:lnTo>
                    <a:pt x="1254050" y="2468062"/>
                  </a:lnTo>
                  <a:cubicBezTo>
                    <a:pt x="1117281" y="2338792"/>
                    <a:pt x="856388" y="2269133"/>
                    <a:pt x="647494" y="2073665"/>
                  </a:cubicBezTo>
                  <a:cubicBezTo>
                    <a:pt x="560013" y="2007911"/>
                    <a:pt x="439289" y="1645529"/>
                    <a:pt x="0" y="1381959"/>
                  </a:cubicBezTo>
                  <a:cubicBezTo>
                    <a:pt x="137000" y="1119373"/>
                    <a:pt x="679491" y="1549956"/>
                    <a:pt x="827659" y="1634217"/>
                  </a:cubicBezTo>
                  <a:lnTo>
                    <a:pt x="745738" y="141231"/>
                  </a:lnTo>
                  <a:cubicBezTo>
                    <a:pt x="745738" y="102231"/>
                    <a:pt x="761546" y="66923"/>
                    <a:pt x="787104" y="41365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331" name="Group 330">
              <a:extLst>
                <a:ext uri="{FF2B5EF4-FFF2-40B4-BE49-F238E27FC236}">
                  <a16:creationId xmlns:a16="http://schemas.microsoft.com/office/drawing/2014/main" id="{98F6986A-ED4A-47EE-86DF-2DA9E034B2FA}"/>
                </a:ext>
              </a:extLst>
            </p:cNvPr>
            <p:cNvGrpSpPr/>
            <p:nvPr/>
          </p:nvGrpSpPr>
          <p:grpSpPr>
            <a:xfrm rot="20671139">
              <a:off x="7851048" y="454598"/>
              <a:ext cx="920312" cy="1717693"/>
              <a:chOff x="3501573" y="3178068"/>
              <a:chExt cx="1340594" cy="2737840"/>
            </a:xfrm>
          </p:grpSpPr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3576A254-85C8-4C77-AB35-EA02489F1C1B}"/>
                  </a:ext>
                </a:extLst>
              </p:cNvPr>
              <p:cNvSpPr/>
              <p:nvPr/>
            </p:nvSpPr>
            <p:spPr>
              <a:xfrm>
                <a:off x="3504728" y="3612346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C2ABA1B6-F064-4394-9AC2-25B6A4AD0CCC}"/>
                  </a:ext>
                </a:extLst>
              </p:cNvPr>
              <p:cNvSpPr/>
              <p:nvPr/>
            </p:nvSpPr>
            <p:spPr>
              <a:xfrm>
                <a:off x="3501573" y="3832632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2AC885D4-45A6-4A34-9841-028D75B62449}"/>
                  </a:ext>
                </a:extLst>
              </p:cNvPr>
              <p:cNvSpPr/>
              <p:nvPr/>
            </p:nvSpPr>
            <p:spPr>
              <a:xfrm>
                <a:off x="4776089" y="3829487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9526" y="65246"/>
                      <a:pt x="16669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45FF7BAA-C192-43C6-8C07-7F32E5DC94E7}"/>
                  </a:ext>
                </a:extLst>
              </p:cNvPr>
              <p:cNvSpPr/>
              <p:nvPr/>
            </p:nvSpPr>
            <p:spPr>
              <a:xfrm>
                <a:off x="3520451" y="3178068"/>
                <a:ext cx="1321716" cy="2737840"/>
              </a:xfrm>
              <a:custGeom>
                <a:avLst/>
                <a:gdLst>
                  <a:gd name="connsiteX0" fmla="*/ 350044 w 400050"/>
                  <a:gd name="connsiteY0" fmla="*/ 7144 h 828675"/>
                  <a:gd name="connsiteX1" fmla="*/ 53816 w 400050"/>
                  <a:gd name="connsiteY1" fmla="*/ 7144 h 828675"/>
                  <a:gd name="connsiteX2" fmla="*/ 7144 w 400050"/>
                  <a:gd name="connsiteY2" fmla="*/ 53816 h 828675"/>
                  <a:gd name="connsiteX3" fmla="*/ 7144 w 400050"/>
                  <a:gd name="connsiteY3" fmla="*/ 781526 h 828675"/>
                  <a:gd name="connsiteX4" fmla="*/ 53816 w 400050"/>
                  <a:gd name="connsiteY4" fmla="*/ 828199 h 828675"/>
                  <a:gd name="connsiteX5" fmla="*/ 350044 w 400050"/>
                  <a:gd name="connsiteY5" fmla="*/ 828199 h 828675"/>
                  <a:gd name="connsiteX6" fmla="*/ 396716 w 400050"/>
                  <a:gd name="connsiteY6" fmla="*/ 781526 h 828675"/>
                  <a:gd name="connsiteX7" fmla="*/ 396716 w 400050"/>
                  <a:gd name="connsiteY7" fmla="*/ 53816 h 828675"/>
                  <a:gd name="connsiteX8" fmla="*/ 350044 w 400050"/>
                  <a:gd name="connsiteY8" fmla="*/ 7144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0050" h="828675">
                    <a:moveTo>
                      <a:pt x="350044" y="7144"/>
                    </a:moveTo>
                    <a:lnTo>
                      <a:pt x="53816" y="7144"/>
                    </a:lnTo>
                    <a:cubicBezTo>
                      <a:pt x="28099" y="7144"/>
                      <a:pt x="7144" y="28099"/>
                      <a:pt x="7144" y="53816"/>
                    </a:cubicBezTo>
                    <a:lnTo>
                      <a:pt x="7144" y="781526"/>
                    </a:lnTo>
                    <a:cubicBezTo>
                      <a:pt x="7144" y="807244"/>
                      <a:pt x="28099" y="828199"/>
                      <a:pt x="53816" y="828199"/>
                    </a:cubicBezTo>
                    <a:lnTo>
                      <a:pt x="350044" y="828199"/>
                    </a:lnTo>
                    <a:cubicBezTo>
                      <a:pt x="375761" y="828199"/>
                      <a:pt x="396716" y="807244"/>
                      <a:pt x="396716" y="781526"/>
                    </a:cubicBezTo>
                    <a:lnTo>
                      <a:pt x="396716" y="53816"/>
                    </a:lnTo>
                    <a:cubicBezTo>
                      <a:pt x="396716" y="28099"/>
                      <a:pt x="375761" y="7144"/>
                      <a:pt x="350044" y="714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3CF03A19-E962-4D18-98EC-CFEFB99E22B1}"/>
                  </a:ext>
                </a:extLst>
              </p:cNvPr>
              <p:cNvSpPr/>
              <p:nvPr/>
            </p:nvSpPr>
            <p:spPr>
              <a:xfrm>
                <a:off x="3529897" y="3190652"/>
                <a:ext cx="1290246" cy="2706371"/>
              </a:xfrm>
              <a:custGeom>
                <a:avLst/>
                <a:gdLst>
                  <a:gd name="connsiteX0" fmla="*/ 345281 w 390525"/>
                  <a:gd name="connsiteY0" fmla="*/ 7144 h 819150"/>
                  <a:gd name="connsiteX1" fmla="*/ 52864 w 390525"/>
                  <a:gd name="connsiteY1" fmla="*/ 7144 h 819150"/>
                  <a:gd name="connsiteX2" fmla="*/ 7144 w 390525"/>
                  <a:gd name="connsiteY2" fmla="*/ 52864 h 819150"/>
                  <a:gd name="connsiteX3" fmla="*/ 7144 w 390525"/>
                  <a:gd name="connsiteY3" fmla="*/ 772954 h 819150"/>
                  <a:gd name="connsiteX4" fmla="*/ 52864 w 390525"/>
                  <a:gd name="connsiteY4" fmla="*/ 818674 h 819150"/>
                  <a:gd name="connsiteX5" fmla="*/ 345281 w 390525"/>
                  <a:gd name="connsiteY5" fmla="*/ 818674 h 819150"/>
                  <a:gd name="connsiteX6" fmla="*/ 391001 w 390525"/>
                  <a:gd name="connsiteY6" fmla="*/ 772954 h 819150"/>
                  <a:gd name="connsiteX7" fmla="*/ 391001 w 390525"/>
                  <a:gd name="connsiteY7" fmla="*/ 52864 h 819150"/>
                  <a:gd name="connsiteX8" fmla="*/ 345281 w 390525"/>
                  <a:gd name="connsiteY8" fmla="*/ 7144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525" h="819150">
                    <a:moveTo>
                      <a:pt x="345281" y="7144"/>
                    </a:moveTo>
                    <a:lnTo>
                      <a:pt x="52864" y="7144"/>
                    </a:lnTo>
                    <a:cubicBezTo>
                      <a:pt x="27146" y="7144"/>
                      <a:pt x="7144" y="27146"/>
                      <a:pt x="7144" y="52864"/>
                    </a:cubicBezTo>
                    <a:lnTo>
                      <a:pt x="7144" y="772954"/>
                    </a:lnTo>
                    <a:cubicBezTo>
                      <a:pt x="7144" y="798671"/>
                      <a:pt x="27146" y="818674"/>
                      <a:pt x="52864" y="818674"/>
                    </a:cubicBezTo>
                    <a:lnTo>
                      <a:pt x="345281" y="818674"/>
                    </a:lnTo>
                    <a:cubicBezTo>
                      <a:pt x="370999" y="818674"/>
                      <a:pt x="391001" y="798671"/>
                      <a:pt x="391001" y="772954"/>
                    </a:cubicBezTo>
                    <a:lnTo>
                      <a:pt x="391001" y="52864"/>
                    </a:lnTo>
                    <a:cubicBezTo>
                      <a:pt x="391001" y="28099"/>
                      <a:pt x="370046" y="7144"/>
                      <a:pt x="345281" y="7144"/>
                    </a:cubicBez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BB4CE5D7-A778-4831-A4B8-0FFAAE77CA72}"/>
                  </a:ext>
                </a:extLst>
              </p:cNvPr>
              <p:cNvSpPr/>
              <p:nvPr/>
            </p:nvSpPr>
            <p:spPr>
              <a:xfrm>
                <a:off x="3627447" y="3596610"/>
                <a:ext cx="1101430" cy="1951104"/>
              </a:xfrm>
              <a:custGeom>
                <a:avLst/>
                <a:gdLst>
                  <a:gd name="connsiteX0" fmla="*/ 7144 w 333375"/>
                  <a:gd name="connsiteY0" fmla="*/ 7144 h 590550"/>
                  <a:gd name="connsiteX1" fmla="*/ 331946 w 333375"/>
                  <a:gd name="connsiteY1" fmla="*/ 7144 h 590550"/>
                  <a:gd name="connsiteX2" fmla="*/ 331946 w 333375"/>
                  <a:gd name="connsiteY2" fmla="*/ 586264 h 590550"/>
                  <a:gd name="connsiteX3" fmla="*/ 7144 w 333375"/>
                  <a:gd name="connsiteY3" fmla="*/ 586264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590550">
                    <a:moveTo>
                      <a:pt x="7144" y="7144"/>
                    </a:moveTo>
                    <a:lnTo>
                      <a:pt x="331946" y="7144"/>
                    </a:lnTo>
                    <a:lnTo>
                      <a:pt x="331946" y="586264"/>
                    </a:lnTo>
                    <a:lnTo>
                      <a:pt x="7144" y="5862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341" name="Group 340">
                <a:extLst>
                  <a:ext uri="{FF2B5EF4-FFF2-40B4-BE49-F238E27FC236}">
                    <a16:creationId xmlns:a16="http://schemas.microsoft.com/office/drawing/2014/main" id="{47E2D439-3818-4D9B-A466-42FF21338FC6}"/>
                  </a:ext>
                </a:extLst>
              </p:cNvPr>
              <p:cNvGrpSpPr/>
              <p:nvPr/>
            </p:nvGrpSpPr>
            <p:grpSpPr>
              <a:xfrm>
                <a:off x="4088508" y="5635852"/>
                <a:ext cx="173080" cy="173080"/>
                <a:chOff x="6768665" y="6038214"/>
                <a:chExt cx="147968" cy="147968"/>
              </a:xfrm>
            </p:grpSpPr>
            <p:sp>
              <p:nvSpPr>
                <p:cNvPr id="345" name="Oval 344">
                  <a:extLst>
                    <a:ext uri="{FF2B5EF4-FFF2-40B4-BE49-F238E27FC236}">
                      <a16:creationId xmlns:a16="http://schemas.microsoft.com/office/drawing/2014/main" id="{45DE81BE-8B30-4137-A9F2-4196324C525F}"/>
                    </a:ext>
                  </a:extLst>
                </p:cNvPr>
                <p:cNvSpPr/>
                <p:nvPr/>
              </p:nvSpPr>
              <p:spPr>
                <a:xfrm>
                  <a:off x="6768665" y="6038214"/>
                  <a:ext cx="147968" cy="147968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6" name="Oval 345">
                  <a:extLst>
                    <a:ext uri="{FF2B5EF4-FFF2-40B4-BE49-F238E27FC236}">
                      <a16:creationId xmlns:a16="http://schemas.microsoft.com/office/drawing/2014/main" id="{9EA2EFE2-2B0C-4D9E-B8B4-51B7300A0792}"/>
                    </a:ext>
                  </a:extLst>
                </p:cNvPr>
                <p:cNvSpPr/>
                <p:nvPr/>
              </p:nvSpPr>
              <p:spPr>
                <a:xfrm>
                  <a:off x="6802088" y="6071634"/>
                  <a:ext cx="81180" cy="8118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215B04FF-8804-4CBF-8289-04B15D1A5495}"/>
                  </a:ext>
                </a:extLst>
              </p:cNvPr>
              <p:cNvSpPr/>
              <p:nvPr/>
            </p:nvSpPr>
            <p:spPr>
              <a:xfrm>
                <a:off x="3821102" y="3628406"/>
                <a:ext cx="906450" cy="1887518"/>
              </a:xfrm>
              <a:custGeom>
                <a:avLst/>
                <a:gdLst>
                  <a:gd name="connsiteX0" fmla="*/ 614149 w 1119116"/>
                  <a:gd name="connsiteY0" fmla="*/ 0 h 2330356"/>
                  <a:gd name="connsiteX1" fmla="*/ 1115704 w 1119116"/>
                  <a:gd name="connsiteY1" fmla="*/ 6824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  <a:gd name="connsiteX0" fmla="*/ 614149 w 1119116"/>
                  <a:gd name="connsiteY0" fmla="*/ 0 h 2330356"/>
                  <a:gd name="connsiteX1" fmla="*/ 1115704 w 1119116"/>
                  <a:gd name="connsiteY1" fmla="*/ 3412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9116" h="2330356">
                    <a:moveTo>
                      <a:pt x="614149" y="0"/>
                    </a:moveTo>
                    <a:lnTo>
                      <a:pt x="1115704" y="3412"/>
                    </a:lnTo>
                    <a:cubicBezTo>
                      <a:pt x="1116841" y="777923"/>
                      <a:pt x="1117979" y="1555845"/>
                      <a:pt x="1119116" y="2330356"/>
                    </a:cubicBezTo>
                    <a:lnTo>
                      <a:pt x="0" y="2330356"/>
                    </a:lnTo>
                    <a:lnTo>
                      <a:pt x="614149" y="0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3" name="Rectangle: Rounded Corners 342">
                <a:extLst>
                  <a:ext uri="{FF2B5EF4-FFF2-40B4-BE49-F238E27FC236}">
                    <a16:creationId xmlns:a16="http://schemas.microsoft.com/office/drawing/2014/main" id="{16F94A29-B4C0-42B4-A8F9-3229C9AFB921}"/>
                  </a:ext>
                </a:extLst>
              </p:cNvPr>
              <p:cNvSpPr/>
              <p:nvPr/>
            </p:nvSpPr>
            <p:spPr>
              <a:xfrm>
                <a:off x="4058661" y="3449093"/>
                <a:ext cx="254255" cy="5839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Oval 343">
                <a:extLst>
                  <a:ext uri="{FF2B5EF4-FFF2-40B4-BE49-F238E27FC236}">
                    <a16:creationId xmlns:a16="http://schemas.microsoft.com/office/drawing/2014/main" id="{1CFB4854-A03D-40F9-81BB-DFBA1446BECE}"/>
                  </a:ext>
                </a:extLst>
              </p:cNvPr>
              <p:cNvSpPr/>
              <p:nvPr/>
            </p:nvSpPr>
            <p:spPr>
              <a:xfrm>
                <a:off x="3922825" y="3449093"/>
                <a:ext cx="58393" cy="5839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2" name="Rounded Rectangle 51">
              <a:extLst>
                <a:ext uri="{FF2B5EF4-FFF2-40B4-BE49-F238E27FC236}">
                  <a16:creationId xmlns:a16="http://schemas.microsoft.com/office/drawing/2014/main" id="{BF6A79C6-1064-4CCA-8472-840B3C73EC39}"/>
                </a:ext>
              </a:extLst>
            </p:cNvPr>
            <p:cNvSpPr/>
            <p:nvPr/>
          </p:nvSpPr>
          <p:spPr>
            <a:xfrm rot="3148397">
              <a:off x="8629839" y="1102251"/>
              <a:ext cx="227781" cy="30479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33" name="Rounded Rectangle 52">
              <a:extLst>
                <a:ext uri="{FF2B5EF4-FFF2-40B4-BE49-F238E27FC236}">
                  <a16:creationId xmlns:a16="http://schemas.microsoft.com/office/drawing/2014/main" id="{BBF822B4-BA49-4D12-8C8D-B6405B5658AA}"/>
                </a:ext>
              </a:extLst>
            </p:cNvPr>
            <p:cNvSpPr/>
            <p:nvPr/>
          </p:nvSpPr>
          <p:spPr>
            <a:xfrm rot="3148397">
              <a:off x="8649780" y="1320892"/>
              <a:ext cx="227781" cy="30479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34" name="Rounded Rectangle 53">
              <a:extLst>
                <a:ext uri="{FF2B5EF4-FFF2-40B4-BE49-F238E27FC236}">
                  <a16:creationId xmlns:a16="http://schemas.microsoft.com/office/drawing/2014/main" id="{203AF675-9D44-4FAE-A488-5F35E2CCFBF4}"/>
                </a:ext>
              </a:extLst>
            </p:cNvPr>
            <p:cNvSpPr/>
            <p:nvPr/>
          </p:nvSpPr>
          <p:spPr>
            <a:xfrm rot="3148397">
              <a:off x="8687025" y="1543513"/>
              <a:ext cx="215985" cy="260502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347" name="Freeform 19">
            <a:extLst>
              <a:ext uri="{FF2B5EF4-FFF2-40B4-BE49-F238E27FC236}">
                <a16:creationId xmlns:a16="http://schemas.microsoft.com/office/drawing/2014/main" id="{5C25561C-805A-4646-9BF6-45A6580F1A2E}"/>
              </a:ext>
            </a:extLst>
          </p:cNvPr>
          <p:cNvSpPr>
            <a:spLocks noChangeAspect="1"/>
          </p:cNvSpPr>
          <p:nvPr/>
        </p:nvSpPr>
        <p:spPr>
          <a:xfrm>
            <a:off x="3379370" y="2166312"/>
            <a:ext cx="521208" cy="484926"/>
          </a:xfrm>
          <a:custGeom>
            <a:avLst/>
            <a:gdLst>
              <a:gd name="connsiteX0" fmla="*/ 600075 w 2286000"/>
              <a:gd name="connsiteY0" fmla="*/ 9525 h 2038350"/>
              <a:gd name="connsiteX1" fmla="*/ 857250 w 2286000"/>
              <a:gd name="connsiteY1" fmla="*/ 561975 h 2038350"/>
              <a:gd name="connsiteX2" fmla="*/ 676275 w 2286000"/>
              <a:gd name="connsiteY2" fmla="*/ 828675 h 2038350"/>
              <a:gd name="connsiteX3" fmla="*/ 1485900 w 2286000"/>
              <a:gd name="connsiteY3" fmla="*/ 1543050 h 2038350"/>
              <a:gd name="connsiteX4" fmla="*/ 1733550 w 2286000"/>
              <a:gd name="connsiteY4" fmla="*/ 1257300 h 2038350"/>
              <a:gd name="connsiteX5" fmla="*/ 2286000 w 2286000"/>
              <a:gd name="connsiteY5" fmla="*/ 1485900 h 2038350"/>
              <a:gd name="connsiteX6" fmla="*/ 2257425 w 2286000"/>
              <a:gd name="connsiteY6" fmla="*/ 1828800 h 2038350"/>
              <a:gd name="connsiteX7" fmla="*/ 1752600 w 2286000"/>
              <a:gd name="connsiteY7" fmla="*/ 2038350 h 2038350"/>
              <a:gd name="connsiteX8" fmla="*/ 0 w 2286000"/>
              <a:gd name="connsiteY8" fmla="*/ 542925 h 2038350"/>
              <a:gd name="connsiteX9" fmla="*/ 295275 w 2286000"/>
              <a:gd name="connsiteY9" fmla="*/ 0 h 2038350"/>
              <a:gd name="connsiteX10" fmla="*/ 600075 w 2286000"/>
              <a:gd name="connsiteY10" fmla="*/ 9525 h 2038350"/>
              <a:gd name="connsiteX0" fmla="*/ 600075 w 2286000"/>
              <a:gd name="connsiteY0" fmla="*/ 9525 h 2038350"/>
              <a:gd name="connsiteX1" fmla="*/ 857250 w 2286000"/>
              <a:gd name="connsiteY1" fmla="*/ 561975 h 2038350"/>
              <a:gd name="connsiteX2" fmla="*/ 676275 w 2286000"/>
              <a:gd name="connsiteY2" fmla="*/ 828675 h 2038350"/>
              <a:gd name="connsiteX3" fmla="*/ 1485900 w 2286000"/>
              <a:gd name="connsiteY3" fmla="*/ 1543050 h 2038350"/>
              <a:gd name="connsiteX4" fmla="*/ 1733550 w 2286000"/>
              <a:gd name="connsiteY4" fmla="*/ 1257300 h 2038350"/>
              <a:gd name="connsiteX5" fmla="*/ 2286000 w 2286000"/>
              <a:gd name="connsiteY5" fmla="*/ 1485900 h 2038350"/>
              <a:gd name="connsiteX6" fmla="*/ 2257425 w 2286000"/>
              <a:gd name="connsiteY6" fmla="*/ 1828800 h 2038350"/>
              <a:gd name="connsiteX7" fmla="*/ 1752600 w 2286000"/>
              <a:gd name="connsiteY7" fmla="*/ 2038350 h 2038350"/>
              <a:gd name="connsiteX8" fmla="*/ 0 w 2286000"/>
              <a:gd name="connsiteY8" fmla="*/ 542925 h 2038350"/>
              <a:gd name="connsiteX9" fmla="*/ 295275 w 2286000"/>
              <a:gd name="connsiteY9" fmla="*/ 0 h 2038350"/>
              <a:gd name="connsiteX10" fmla="*/ 600075 w 2286000"/>
              <a:gd name="connsiteY10" fmla="*/ 9525 h 2038350"/>
              <a:gd name="connsiteX0" fmla="*/ 468131 w 2154056"/>
              <a:gd name="connsiteY0" fmla="*/ 9525 h 2038350"/>
              <a:gd name="connsiteX1" fmla="*/ 725306 w 2154056"/>
              <a:gd name="connsiteY1" fmla="*/ 561975 h 2038350"/>
              <a:gd name="connsiteX2" fmla="*/ 544331 w 2154056"/>
              <a:gd name="connsiteY2" fmla="*/ 828675 h 2038350"/>
              <a:gd name="connsiteX3" fmla="*/ 1353956 w 2154056"/>
              <a:gd name="connsiteY3" fmla="*/ 1543050 h 2038350"/>
              <a:gd name="connsiteX4" fmla="*/ 1601606 w 2154056"/>
              <a:gd name="connsiteY4" fmla="*/ 1257300 h 2038350"/>
              <a:gd name="connsiteX5" fmla="*/ 2154056 w 2154056"/>
              <a:gd name="connsiteY5" fmla="*/ 1485900 h 2038350"/>
              <a:gd name="connsiteX6" fmla="*/ 2125481 w 2154056"/>
              <a:gd name="connsiteY6" fmla="*/ 1828800 h 2038350"/>
              <a:gd name="connsiteX7" fmla="*/ 1620656 w 2154056"/>
              <a:gd name="connsiteY7" fmla="*/ 2038350 h 2038350"/>
              <a:gd name="connsiteX8" fmla="*/ 0 w 2154056"/>
              <a:gd name="connsiteY8" fmla="*/ 521446 h 2038350"/>
              <a:gd name="connsiteX9" fmla="*/ 163331 w 2154056"/>
              <a:gd name="connsiteY9" fmla="*/ 0 h 2038350"/>
              <a:gd name="connsiteX10" fmla="*/ 468131 w 2154056"/>
              <a:gd name="connsiteY10" fmla="*/ 9525 h 2038350"/>
              <a:gd name="connsiteX0" fmla="*/ 514158 w 2200083"/>
              <a:gd name="connsiteY0" fmla="*/ 9525 h 2038350"/>
              <a:gd name="connsiteX1" fmla="*/ 771333 w 2200083"/>
              <a:gd name="connsiteY1" fmla="*/ 561975 h 2038350"/>
              <a:gd name="connsiteX2" fmla="*/ 590358 w 2200083"/>
              <a:gd name="connsiteY2" fmla="*/ 828675 h 2038350"/>
              <a:gd name="connsiteX3" fmla="*/ 1399983 w 2200083"/>
              <a:gd name="connsiteY3" fmla="*/ 1543050 h 2038350"/>
              <a:gd name="connsiteX4" fmla="*/ 1647633 w 2200083"/>
              <a:gd name="connsiteY4" fmla="*/ 1257300 h 2038350"/>
              <a:gd name="connsiteX5" fmla="*/ 2200083 w 2200083"/>
              <a:gd name="connsiteY5" fmla="*/ 1485900 h 2038350"/>
              <a:gd name="connsiteX6" fmla="*/ 2171508 w 2200083"/>
              <a:gd name="connsiteY6" fmla="*/ 1828800 h 2038350"/>
              <a:gd name="connsiteX7" fmla="*/ 1666683 w 2200083"/>
              <a:gd name="connsiteY7" fmla="*/ 2038350 h 2038350"/>
              <a:gd name="connsiteX8" fmla="*/ 0 w 2200083"/>
              <a:gd name="connsiteY8" fmla="*/ 576679 h 2038350"/>
              <a:gd name="connsiteX9" fmla="*/ 209358 w 2200083"/>
              <a:gd name="connsiteY9" fmla="*/ 0 h 2038350"/>
              <a:gd name="connsiteX10" fmla="*/ 514158 w 2200083"/>
              <a:gd name="connsiteY10" fmla="*/ 9525 h 2038350"/>
              <a:gd name="connsiteX0" fmla="*/ 514158 w 2200083"/>
              <a:gd name="connsiteY0" fmla="*/ 9525 h 2038350"/>
              <a:gd name="connsiteX1" fmla="*/ 771333 w 2200083"/>
              <a:gd name="connsiteY1" fmla="*/ 561975 h 2038350"/>
              <a:gd name="connsiteX2" fmla="*/ 590358 w 2200083"/>
              <a:gd name="connsiteY2" fmla="*/ 828675 h 2038350"/>
              <a:gd name="connsiteX3" fmla="*/ 1399983 w 2200083"/>
              <a:gd name="connsiteY3" fmla="*/ 1543050 h 2038350"/>
              <a:gd name="connsiteX4" fmla="*/ 1647633 w 2200083"/>
              <a:gd name="connsiteY4" fmla="*/ 1257300 h 2038350"/>
              <a:gd name="connsiteX5" fmla="*/ 2200083 w 2200083"/>
              <a:gd name="connsiteY5" fmla="*/ 1485900 h 2038350"/>
              <a:gd name="connsiteX6" fmla="*/ 2171508 w 2200083"/>
              <a:gd name="connsiteY6" fmla="*/ 1828800 h 2038350"/>
              <a:gd name="connsiteX7" fmla="*/ 1666683 w 2200083"/>
              <a:gd name="connsiteY7" fmla="*/ 2038350 h 2038350"/>
              <a:gd name="connsiteX8" fmla="*/ 0 w 2200083"/>
              <a:gd name="connsiteY8" fmla="*/ 576679 h 2038350"/>
              <a:gd name="connsiteX9" fmla="*/ 209358 w 2200083"/>
              <a:gd name="connsiteY9" fmla="*/ 0 h 2038350"/>
              <a:gd name="connsiteX10" fmla="*/ 514158 w 2200083"/>
              <a:gd name="connsiteY10" fmla="*/ 9525 h 2038350"/>
              <a:gd name="connsiteX0" fmla="*/ 517360 w 2203285"/>
              <a:gd name="connsiteY0" fmla="*/ 9525 h 2038350"/>
              <a:gd name="connsiteX1" fmla="*/ 774535 w 2203285"/>
              <a:gd name="connsiteY1" fmla="*/ 561975 h 2038350"/>
              <a:gd name="connsiteX2" fmla="*/ 593560 w 2203285"/>
              <a:gd name="connsiteY2" fmla="*/ 828675 h 2038350"/>
              <a:gd name="connsiteX3" fmla="*/ 1403185 w 2203285"/>
              <a:gd name="connsiteY3" fmla="*/ 1543050 h 2038350"/>
              <a:gd name="connsiteX4" fmla="*/ 1650835 w 2203285"/>
              <a:gd name="connsiteY4" fmla="*/ 1257300 h 2038350"/>
              <a:gd name="connsiteX5" fmla="*/ 2203285 w 2203285"/>
              <a:gd name="connsiteY5" fmla="*/ 1485900 h 2038350"/>
              <a:gd name="connsiteX6" fmla="*/ 2174710 w 2203285"/>
              <a:gd name="connsiteY6" fmla="*/ 1828800 h 2038350"/>
              <a:gd name="connsiteX7" fmla="*/ 1669885 w 2203285"/>
              <a:gd name="connsiteY7" fmla="*/ 2038350 h 2038350"/>
              <a:gd name="connsiteX8" fmla="*/ 3202 w 2203285"/>
              <a:gd name="connsiteY8" fmla="*/ 576679 h 2038350"/>
              <a:gd name="connsiteX9" fmla="*/ 212560 w 2203285"/>
              <a:gd name="connsiteY9" fmla="*/ 0 h 2038350"/>
              <a:gd name="connsiteX10" fmla="*/ 517360 w 2203285"/>
              <a:gd name="connsiteY10" fmla="*/ 9525 h 2038350"/>
              <a:gd name="connsiteX0" fmla="*/ 519716 w 2205641"/>
              <a:gd name="connsiteY0" fmla="*/ 9525 h 2038350"/>
              <a:gd name="connsiteX1" fmla="*/ 776891 w 2205641"/>
              <a:gd name="connsiteY1" fmla="*/ 561975 h 2038350"/>
              <a:gd name="connsiteX2" fmla="*/ 595916 w 2205641"/>
              <a:gd name="connsiteY2" fmla="*/ 828675 h 2038350"/>
              <a:gd name="connsiteX3" fmla="*/ 1405541 w 2205641"/>
              <a:gd name="connsiteY3" fmla="*/ 1543050 h 2038350"/>
              <a:gd name="connsiteX4" fmla="*/ 1653191 w 2205641"/>
              <a:gd name="connsiteY4" fmla="*/ 1257300 h 2038350"/>
              <a:gd name="connsiteX5" fmla="*/ 2205641 w 2205641"/>
              <a:gd name="connsiteY5" fmla="*/ 1485900 h 2038350"/>
              <a:gd name="connsiteX6" fmla="*/ 2177066 w 2205641"/>
              <a:gd name="connsiteY6" fmla="*/ 1828800 h 2038350"/>
              <a:gd name="connsiteX7" fmla="*/ 1672241 w 2205641"/>
              <a:gd name="connsiteY7" fmla="*/ 2038350 h 2038350"/>
              <a:gd name="connsiteX8" fmla="*/ 5558 w 2205641"/>
              <a:gd name="connsiteY8" fmla="*/ 576679 h 2038350"/>
              <a:gd name="connsiteX9" fmla="*/ 214916 w 2205641"/>
              <a:gd name="connsiteY9" fmla="*/ 0 h 2038350"/>
              <a:gd name="connsiteX10" fmla="*/ 519716 w 2205641"/>
              <a:gd name="connsiteY10" fmla="*/ 9525 h 2038350"/>
              <a:gd name="connsiteX0" fmla="*/ 519716 w 2205641"/>
              <a:gd name="connsiteY0" fmla="*/ 9525 h 2038350"/>
              <a:gd name="connsiteX1" fmla="*/ 776891 w 2205641"/>
              <a:gd name="connsiteY1" fmla="*/ 561975 h 2038350"/>
              <a:gd name="connsiteX2" fmla="*/ 595916 w 2205641"/>
              <a:gd name="connsiteY2" fmla="*/ 828675 h 2038350"/>
              <a:gd name="connsiteX3" fmla="*/ 1405541 w 2205641"/>
              <a:gd name="connsiteY3" fmla="*/ 1543050 h 2038350"/>
              <a:gd name="connsiteX4" fmla="*/ 1653191 w 2205641"/>
              <a:gd name="connsiteY4" fmla="*/ 1257300 h 2038350"/>
              <a:gd name="connsiteX5" fmla="*/ 2205641 w 2205641"/>
              <a:gd name="connsiteY5" fmla="*/ 1485900 h 2038350"/>
              <a:gd name="connsiteX6" fmla="*/ 2177066 w 2205641"/>
              <a:gd name="connsiteY6" fmla="*/ 1828800 h 2038350"/>
              <a:gd name="connsiteX7" fmla="*/ 1672241 w 2205641"/>
              <a:gd name="connsiteY7" fmla="*/ 2038350 h 2038350"/>
              <a:gd name="connsiteX8" fmla="*/ 5558 w 2205641"/>
              <a:gd name="connsiteY8" fmla="*/ 576679 h 2038350"/>
              <a:gd name="connsiteX9" fmla="*/ 214916 w 2205641"/>
              <a:gd name="connsiteY9" fmla="*/ 0 h 2038350"/>
              <a:gd name="connsiteX10" fmla="*/ 519716 w 2205641"/>
              <a:gd name="connsiteY10" fmla="*/ 9525 h 2038350"/>
              <a:gd name="connsiteX0" fmla="*/ 519716 w 2205641"/>
              <a:gd name="connsiteY0" fmla="*/ 9525 h 2038350"/>
              <a:gd name="connsiteX1" fmla="*/ 776891 w 2205641"/>
              <a:gd name="connsiteY1" fmla="*/ 561975 h 2038350"/>
              <a:gd name="connsiteX2" fmla="*/ 595916 w 2205641"/>
              <a:gd name="connsiteY2" fmla="*/ 828675 h 2038350"/>
              <a:gd name="connsiteX3" fmla="*/ 1405541 w 2205641"/>
              <a:gd name="connsiteY3" fmla="*/ 1543050 h 2038350"/>
              <a:gd name="connsiteX4" fmla="*/ 1653191 w 2205641"/>
              <a:gd name="connsiteY4" fmla="*/ 1257300 h 2038350"/>
              <a:gd name="connsiteX5" fmla="*/ 2205641 w 2205641"/>
              <a:gd name="connsiteY5" fmla="*/ 1485900 h 2038350"/>
              <a:gd name="connsiteX6" fmla="*/ 2177066 w 2205641"/>
              <a:gd name="connsiteY6" fmla="*/ 1828800 h 2038350"/>
              <a:gd name="connsiteX7" fmla="*/ 1672241 w 2205641"/>
              <a:gd name="connsiteY7" fmla="*/ 2038350 h 2038350"/>
              <a:gd name="connsiteX8" fmla="*/ 5558 w 2205641"/>
              <a:gd name="connsiteY8" fmla="*/ 576679 h 2038350"/>
              <a:gd name="connsiteX9" fmla="*/ 214916 w 2205641"/>
              <a:gd name="connsiteY9" fmla="*/ 0 h 2038350"/>
              <a:gd name="connsiteX10" fmla="*/ 519716 w 2205641"/>
              <a:gd name="connsiteY10" fmla="*/ 9525 h 2038350"/>
              <a:gd name="connsiteX0" fmla="*/ 519716 w 2205641"/>
              <a:gd name="connsiteY0" fmla="*/ 9525 h 2038350"/>
              <a:gd name="connsiteX1" fmla="*/ 776891 w 2205641"/>
              <a:gd name="connsiteY1" fmla="*/ 561975 h 2038350"/>
              <a:gd name="connsiteX2" fmla="*/ 595916 w 2205641"/>
              <a:gd name="connsiteY2" fmla="*/ 828675 h 2038350"/>
              <a:gd name="connsiteX3" fmla="*/ 1405541 w 2205641"/>
              <a:gd name="connsiteY3" fmla="*/ 1543050 h 2038350"/>
              <a:gd name="connsiteX4" fmla="*/ 1653191 w 2205641"/>
              <a:gd name="connsiteY4" fmla="*/ 1257300 h 2038350"/>
              <a:gd name="connsiteX5" fmla="*/ 2205641 w 2205641"/>
              <a:gd name="connsiteY5" fmla="*/ 1485900 h 2038350"/>
              <a:gd name="connsiteX6" fmla="*/ 2177066 w 2205641"/>
              <a:gd name="connsiteY6" fmla="*/ 1828800 h 2038350"/>
              <a:gd name="connsiteX7" fmla="*/ 1672241 w 2205641"/>
              <a:gd name="connsiteY7" fmla="*/ 2038350 h 2038350"/>
              <a:gd name="connsiteX8" fmla="*/ 5558 w 2205641"/>
              <a:gd name="connsiteY8" fmla="*/ 576679 h 2038350"/>
              <a:gd name="connsiteX9" fmla="*/ 214916 w 2205641"/>
              <a:gd name="connsiteY9" fmla="*/ 0 h 2038350"/>
              <a:gd name="connsiteX10" fmla="*/ 519716 w 2205641"/>
              <a:gd name="connsiteY10" fmla="*/ 9525 h 2038350"/>
              <a:gd name="connsiteX0" fmla="*/ 519716 w 2205641"/>
              <a:gd name="connsiteY0" fmla="*/ 9525 h 2038350"/>
              <a:gd name="connsiteX1" fmla="*/ 776891 w 2205641"/>
              <a:gd name="connsiteY1" fmla="*/ 561975 h 2038350"/>
              <a:gd name="connsiteX2" fmla="*/ 595916 w 2205641"/>
              <a:gd name="connsiteY2" fmla="*/ 828675 h 2038350"/>
              <a:gd name="connsiteX3" fmla="*/ 1405541 w 2205641"/>
              <a:gd name="connsiteY3" fmla="*/ 1543050 h 2038350"/>
              <a:gd name="connsiteX4" fmla="*/ 1653191 w 2205641"/>
              <a:gd name="connsiteY4" fmla="*/ 1257300 h 2038350"/>
              <a:gd name="connsiteX5" fmla="*/ 2205641 w 2205641"/>
              <a:gd name="connsiteY5" fmla="*/ 1485900 h 2038350"/>
              <a:gd name="connsiteX6" fmla="*/ 2177066 w 2205641"/>
              <a:gd name="connsiteY6" fmla="*/ 1828800 h 2038350"/>
              <a:gd name="connsiteX7" fmla="*/ 1672241 w 2205641"/>
              <a:gd name="connsiteY7" fmla="*/ 2038350 h 2038350"/>
              <a:gd name="connsiteX8" fmla="*/ 5558 w 2205641"/>
              <a:gd name="connsiteY8" fmla="*/ 576679 h 2038350"/>
              <a:gd name="connsiteX9" fmla="*/ 214916 w 2205641"/>
              <a:gd name="connsiteY9" fmla="*/ 0 h 2038350"/>
              <a:gd name="connsiteX10" fmla="*/ 519716 w 2205641"/>
              <a:gd name="connsiteY10" fmla="*/ 9525 h 2038350"/>
              <a:gd name="connsiteX0" fmla="*/ 519716 w 2205641"/>
              <a:gd name="connsiteY0" fmla="*/ 9525 h 2038350"/>
              <a:gd name="connsiteX1" fmla="*/ 776891 w 2205641"/>
              <a:gd name="connsiteY1" fmla="*/ 561975 h 2038350"/>
              <a:gd name="connsiteX2" fmla="*/ 595916 w 2205641"/>
              <a:gd name="connsiteY2" fmla="*/ 828675 h 2038350"/>
              <a:gd name="connsiteX3" fmla="*/ 1405541 w 2205641"/>
              <a:gd name="connsiteY3" fmla="*/ 1543050 h 2038350"/>
              <a:gd name="connsiteX4" fmla="*/ 1653191 w 2205641"/>
              <a:gd name="connsiteY4" fmla="*/ 1257300 h 2038350"/>
              <a:gd name="connsiteX5" fmla="*/ 2205641 w 2205641"/>
              <a:gd name="connsiteY5" fmla="*/ 1485900 h 2038350"/>
              <a:gd name="connsiteX6" fmla="*/ 2177066 w 2205641"/>
              <a:gd name="connsiteY6" fmla="*/ 1828800 h 2038350"/>
              <a:gd name="connsiteX7" fmla="*/ 1672241 w 2205641"/>
              <a:gd name="connsiteY7" fmla="*/ 2038350 h 2038350"/>
              <a:gd name="connsiteX8" fmla="*/ 5558 w 2205641"/>
              <a:gd name="connsiteY8" fmla="*/ 576679 h 2038350"/>
              <a:gd name="connsiteX9" fmla="*/ 214916 w 2205641"/>
              <a:gd name="connsiteY9" fmla="*/ 0 h 2038350"/>
              <a:gd name="connsiteX10" fmla="*/ 519716 w 2205641"/>
              <a:gd name="connsiteY10" fmla="*/ 9525 h 2038350"/>
              <a:gd name="connsiteX0" fmla="*/ 519716 w 2205641"/>
              <a:gd name="connsiteY0" fmla="*/ 9525 h 2038350"/>
              <a:gd name="connsiteX1" fmla="*/ 776891 w 2205641"/>
              <a:gd name="connsiteY1" fmla="*/ 561975 h 2038350"/>
              <a:gd name="connsiteX2" fmla="*/ 595916 w 2205641"/>
              <a:gd name="connsiteY2" fmla="*/ 828675 h 2038350"/>
              <a:gd name="connsiteX3" fmla="*/ 1405541 w 2205641"/>
              <a:gd name="connsiteY3" fmla="*/ 1543050 h 2038350"/>
              <a:gd name="connsiteX4" fmla="*/ 1653191 w 2205641"/>
              <a:gd name="connsiteY4" fmla="*/ 1257300 h 2038350"/>
              <a:gd name="connsiteX5" fmla="*/ 2205641 w 2205641"/>
              <a:gd name="connsiteY5" fmla="*/ 1485900 h 2038350"/>
              <a:gd name="connsiteX6" fmla="*/ 2177066 w 2205641"/>
              <a:gd name="connsiteY6" fmla="*/ 1828800 h 2038350"/>
              <a:gd name="connsiteX7" fmla="*/ 1672241 w 2205641"/>
              <a:gd name="connsiteY7" fmla="*/ 2038350 h 2038350"/>
              <a:gd name="connsiteX8" fmla="*/ 5558 w 2205641"/>
              <a:gd name="connsiteY8" fmla="*/ 576679 h 2038350"/>
              <a:gd name="connsiteX9" fmla="*/ 214916 w 2205641"/>
              <a:gd name="connsiteY9" fmla="*/ 0 h 2038350"/>
              <a:gd name="connsiteX10" fmla="*/ 519716 w 2205641"/>
              <a:gd name="connsiteY10" fmla="*/ 9525 h 2038350"/>
              <a:gd name="connsiteX0" fmla="*/ 519716 w 2205641"/>
              <a:gd name="connsiteY0" fmla="*/ 9525 h 2039504"/>
              <a:gd name="connsiteX1" fmla="*/ 776891 w 2205641"/>
              <a:gd name="connsiteY1" fmla="*/ 561975 h 2039504"/>
              <a:gd name="connsiteX2" fmla="*/ 595916 w 2205641"/>
              <a:gd name="connsiteY2" fmla="*/ 828675 h 2039504"/>
              <a:gd name="connsiteX3" fmla="*/ 1405541 w 2205641"/>
              <a:gd name="connsiteY3" fmla="*/ 1543050 h 2039504"/>
              <a:gd name="connsiteX4" fmla="*/ 1653191 w 2205641"/>
              <a:gd name="connsiteY4" fmla="*/ 1257300 h 2039504"/>
              <a:gd name="connsiteX5" fmla="*/ 2205641 w 2205641"/>
              <a:gd name="connsiteY5" fmla="*/ 1485900 h 2039504"/>
              <a:gd name="connsiteX6" fmla="*/ 2177066 w 2205641"/>
              <a:gd name="connsiteY6" fmla="*/ 1828800 h 2039504"/>
              <a:gd name="connsiteX7" fmla="*/ 1672241 w 2205641"/>
              <a:gd name="connsiteY7" fmla="*/ 2038350 h 2039504"/>
              <a:gd name="connsiteX8" fmla="*/ 5558 w 2205641"/>
              <a:gd name="connsiteY8" fmla="*/ 576679 h 2039504"/>
              <a:gd name="connsiteX9" fmla="*/ 214916 w 2205641"/>
              <a:gd name="connsiteY9" fmla="*/ 0 h 2039504"/>
              <a:gd name="connsiteX10" fmla="*/ 519716 w 2205641"/>
              <a:gd name="connsiteY10" fmla="*/ 9525 h 2039504"/>
              <a:gd name="connsiteX0" fmla="*/ 519716 w 2205641"/>
              <a:gd name="connsiteY0" fmla="*/ 9525 h 2039390"/>
              <a:gd name="connsiteX1" fmla="*/ 776891 w 2205641"/>
              <a:gd name="connsiteY1" fmla="*/ 561975 h 2039390"/>
              <a:gd name="connsiteX2" fmla="*/ 595916 w 2205641"/>
              <a:gd name="connsiteY2" fmla="*/ 828675 h 2039390"/>
              <a:gd name="connsiteX3" fmla="*/ 1405541 w 2205641"/>
              <a:gd name="connsiteY3" fmla="*/ 1543050 h 2039390"/>
              <a:gd name="connsiteX4" fmla="*/ 1653191 w 2205641"/>
              <a:gd name="connsiteY4" fmla="*/ 1257300 h 2039390"/>
              <a:gd name="connsiteX5" fmla="*/ 2205641 w 2205641"/>
              <a:gd name="connsiteY5" fmla="*/ 1485900 h 2039390"/>
              <a:gd name="connsiteX6" fmla="*/ 2164792 w 2205641"/>
              <a:gd name="connsiteY6" fmla="*/ 1810389 h 2039390"/>
              <a:gd name="connsiteX7" fmla="*/ 1672241 w 2205641"/>
              <a:gd name="connsiteY7" fmla="*/ 2038350 h 2039390"/>
              <a:gd name="connsiteX8" fmla="*/ 5558 w 2205641"/>
              <a:gd name="connsiteY8" fmla="*/ 576679 h 2039390"/>
              <a:gd name="connsiteX9" fmla="*/ 214916 w 2205641"/>
              <a:gd name="connsiteY9" fmla="*/ 0 h 2039390"/>
              <a:gd name="connsiteX10" fmla="*/ 519716 w 2205641"/>
              <a:gd name="connsiteY10" fmla="*/ 9525 h 2039390"/>
              <a:gd name="connsiteX0" fmla="*/ 519716 w 2205641"/>
              <a:gd name="connsiteY0" fmla="*/ 9525 h 2039547"/>
              <a:gd name="connsiteX1" fmla="*/ 776891 w 2205641"/>
              <a:gd name="connsiteY1" fmla="*/ 561975 h 2039547"/>
              <a:gd name="connsiteX2" fmla="*/ 595916 w 2205641"/>
              <a:gd name="connsiteY2" fmla="*/ 828675 h 2039547"/>
              <a:gd name="connsiteX3" fmla="*/ 1405541 w 2205641"/>
              <a:gd name="connsiteY3" fmla="*/ 1543050 h 2039547"/>
              <a:gd name="connsiteX4" fmla="*/ 1653191 w 2205641"/>
              <a:gd name="connsiteY4" fmla="*/ 1257300 h 2039547"/>
              <a:gd name="connsiteX5" fmla="*/ 2205641 w 2205641"/>
              <a:gd name="connsiteY5" fmla="*/ 1485900 h 2039547"/>
              <a:gd name="connsiteX6" fmla="*/ 2137175 w 2205641"/>
              <a:gd name="connsiteY6" fmla="*/ 1834937 h 2039547"/>
              <a:gd name="connsiteX7" fmla="*/ 1672241 w 2205641"/>
              <a:gd name="connsiteY7" fmla="*/ 2038350 h 2039547"/>
              <a:gd name="connsiteX8" fmla="*/ 5558 w 2205641"/>
              <a:gd name="connsiteY8" fmla="*/ 576679 h 2039547"/>
              <a:gd name="connsiteX9" fmla="*/ 214916 w 2205641"/>
              <a:gd name="connsiteY9" fmla="*/ 0 h 2039547"/>
              <a:gd name="connsiteX10" fmla="*/ 519716 w 2205641"/>
              <a:gd name="connsiteY10" fmla="*/ 9525 h 2039547"/>
              <a:gd name="connsiteX0" fmla="*/ 519716 w 2205641"/>
              <a:gd name="connsiteY0" fmla="*/ 9525 h 2039326"/>
              <a:gd name="connsiteX1" fmla="*/ 776891 w 2205641"/>
              <a:gd name="connsiteY1" fmla="*/ 561975 h 2039326"/>
              <a:gd name="connsiteX2" fmla="*/ 595916 w 2205641"/>
              <a:gd name="connsiteY2" fmla="*/ 828675 h 2039326"/>
              <a:gd name="connsiteX3" fmla="*/ 1405541 w 2205641"/>
              <a:gd name="connsiteY3" fmla="*/ 1543050 h 2039326"/>
              <a:gd name="connsiteX4" fmla="*/ 1653191 w 2205641"/>
              <a:gd name="connsiteY4" fmla="*/ 1257300 h 2039326"/>
              <a:gd name="connsiteX5" fmla="*/ 2205641 w 2205641"/>
              <a:gd name="connsiteY5" fmla="*/ 1485900 h 2039326"/>
              <a:gd name="connsiteX6" fmla="*/ 2170928 w 2205641"/>
              <a:gd name="connsiteY6" fmla="*/ 1798115 h 2039326"/>
              <a:gd name="connsiteX7" fmla="*/ 1672241 w 2205641"/>
              <a:gd name="connsiteY7" fmla="*/ 2038350 h 2039326"/>
              <a:gd name="connsiteX8" fmla="*/ 5558 w 2205641"/>
              <a:gd name="connsiteY8" fmla="*/ 576679 h 2039326"/>
              <a:gd name="connsiteX9" fmla="*/ 214916 w 2205641"/>
              <a:gd name="connsiteY9" fmla="*/ 0 h 2039326"/>
              <a:gd name="connsiteX10" fmla="*/ 519716 w 2205641"/>
              <a:gd name="connsiteY10" fmla="*/ 9525 h 2039326"/>
              <a:gd name="connsiteX0" fmla="*/ 519716 w 2205641"/>
              <a:gd name="connsiteY0" fmla="*/ 9525 h 2040651"/>
              <a:gd name="connsiteX1" fmla="*/ 776891 w 2205641"/>
              <a:gd name="connsiteY1" fmla="*/ 561975 h 2040651"/>
              <a:gd name="connsiteX2" fmla="*/ 595916 w 2205641"/>
              <a:gd name="connsiteY2" fmla="*/ 828675 h 2040651"/>
              <a:gd name="connsiteX3" fmla="*/ 1405541 w 2205641"/>
              <a:gd name="connsiteY3" fmla="*/ 1543050 h 2040651"/>
              <a:gd name="connsiteX4" fmla="*/ 1653191 w 2205641"/>
              <a:gd name="connsiteY4" fmla="*/ 1257300 h 2040651"/>
              <a:gd name="connsiteX5" fmla="*/ 2205641 w 2205641"/>
              <a:gd name="connsiteY5" fmla="*/ 1485900 h 2040651"/>
              <a:gd name="connsiteX6" fmla="*/ 2170928 w 2205641"/>
              <a:gd name="connsiteY6" fmla="*/ 1798115 h 2040651"/>
              <a:gd name="connsiteX7" fmla="*/ 1672241 w 2205641"/>
              <a:gd name="connsiteY7" fmla="*/ 2038350 h 2040651"/>
              <a:gd name="connsiteX8" fmla="*/ 5558 w 2205641"/>
              <a:gd name="connsiteY8" fmla="*/ 576679 h 2040651"/>
              <a:gd name="connsiteX9" fmla="*/ 214916 w 2205641"/>
              <a:gd name="connsiteY9" fmla="*/ 0 h 2040651"/>
              <a:gd name="connsiteX10" fmla="*/ 519716 w 2205641"/>
              <a:gd name="connsiteY10" fmla="*/ 9525 h 2040651"/>
              <a:gd name="connsiteX0" fmla="*/ 519716 w 2205641"/>
              <a:gd name="connsiteY0" fmla="*/ 9525 h 2040728"/>
              <a:gd name="connsiteX1" fmla="*/ 776891 w 2205641"/>
              <a:gd name="connsiteY1" fmla="*/ 561975 h 2040728"/>
              <a:gd name="connsiteX2" fmla="*/ 595916 w 2205641"/>
              <a:gd name="connsiteY2" fmla="*/ 828675 h 2040728"/>
              <a:gd name="connsiteX3" fmla="*/ 1405541 w 2205641"/>
              <a:gd name="connsiteY3" fmla="*/ 1543050 h 2040728"/>
              <a:gd name="connsiteX4" fmla="*/ 1653191 w 2205641"/>
              <a:gd name="connsiteY4" fmla="*/ 1257300 h 2040728"/>
              <a:gd name="connsiteX5" fmla="*/ 2205641 w 2205641"/>
              <a:gd name="connsiteY5" fmla="*/ 1485900 h 2040728"/>
              <a:gd name="connsiteX6" fmla="*/ 2170928 w 2205641"/>
              <a:gd name="connsiteY6" fmla="*/ 1798115 h 2040728"/>
              <a:gd name="connsiteX7" fmla="*/ 1672241 w 2205641"/>
              <a:gd name="connsiteY7" fmla="*/ 2038350 h 2040728"/>
              <a:gd name="connsiteX8" fmla="*/ 5558 w 2205641"/>
              <a:gd name="connsiteY8" fmla="*/ 576679 h 2040728"/>
              <a:gd name="connsiteX9" fmla="*/ 214916 w 2205641"/>
              <a:gd name="connsiteY9" fmla="*/ 0 h 2040728"/>
              <a:gd name="connsiteX10" fmla="*/ 519716 w 2205641"/>
              <a:gd name="connsiteY10" fmla="*/ 9525 h 2040728"/>
              <a:gd name="connsiteX0" fmla="*/ 519716 w 2205641"/>
              <a:gd name="connsiteY0" fmla="*/ 9525 h 2038357"/>
              <a:gd name="connsiteX1" fmla="*/ 776891 w 2205641"/>
              <a:gd name="connsiteY1" fmla="*/ 561975 h 2038357"/>
              <a:gd name="connsiteX2" fmla="*/ 595916 w 2205641"/>
              <a:gd name="connsiteY2" fmla="*/ 828675 h 2038357"/>
              <a:gd name="connsiteX3" fmla="*/ 1405541 w 2205641"/>
              <a:gd name="connsiteY3" fmla="*/ 1543050 h 2038357"/>
              <a:gd name="connsiteX4" fmla="*/ 1653191 w 2205641"/>
              <a:gd name="connsiteY4" fmla="*/ 1257300 h 2038357"/>
              <a:gd name="connsiteX5" fmla="*/ 2205641 w 2205641"/>
              <a:gd name="connsiteY5" fmla="*/ 1485900 h 2038357"/>
              <a:gd name="connsiteX6" fmla="*/ 2170928 w 2205641"/>
              <a:gd name="connsiteY6" fmla="*/ 1798115 h 2038357"/>
              <a:gd name="connsiteX7" fmla="*/ 1672241 w 2205641"/>
              <a:gd name="connsiteY7" fmla="*/ 2038350 h 2038357"/>
              <a:gd name="connsiteX8" fmla="*/ 5558 w 2205641"/>
              <a:gd name="connsiteY8" fmla="*/ 576679 h 2038357"/>
              <a:gd name="connsiteX9" fmla="*/ 214916 w 2205641"/>
              <a:gd name="connsiteY9" fmla="*/ 0 h 2038357"/>
              <a:gd name="connsiteX10" fmla="*/ 519716 w 2205641"/>
              <a:gd name="connsiteY10" fmla="*/ 9525 h 2038357"/>
              <a:gd name="connsiteX0" fmla="*/ 519716 w 2205641"/>
              <a:gd name="connsiteY0" fmla="*/ 9525 h 2038350"/>
              <a:gd name="connsiteX1" fmla="*/ 776891 w 2205641"/>
              <a:gd name="connsiteY1" fmla="*/ 561975 h 2038350"/>
              <a:gd name="connsiteX2" fmla="*/ 595916 w 2205641"/>
              <a:gd name="connsiteY2" fmla="*/ 828675 h 2038350"/>
              <a:gd name="connsiteX3" fmla="*/ 1405541 w 2205641"/>
              <a:gd name="connsiteY3" fmla="*/ 1543050 h 2038350"/>
              <a:gd name="connsiteX4" fmla="*/ 1653191 w 2205641"/>
              <a:gd name="connsiteY4" fmla="*/ 1257300 h 2038350"/>
              <a:gd name="connsiteX5" fmla="*/ 2205641 w 2205641"/>
              <a:gd name="connsiteY5" fmla="*/ 1485900 h 2038350"/>
              <a:gd name="connsiteX6" fmla="*/ 2170928 w 2205641"/>
              <a:gd name="connsiteY6" fmla="*/ 1798115 h 2038350"/>
              <a:gd name="connsiteX7" fmla="*/ 1672241 w 2205641"/>
              <a:gd name="connsiteY7" fmla="*/ 2038350 h 2038350"/>
              <a:gd name="connsiteX8" fmla="*/ 5558 w 2205641"/>
              <a:gd name="connsiteY8" fmla="*/ 576679 h 2038350"/>
              <a:gd name="connsiteX9" fmla="*/ 214916 w 2205641"/>
              <a:gd name="connsiteY9" fmla="*/ 0 h 2038350"/>
              <a:gd name="connsiteX10" fmla="*/ 519716 w 2205641"/>
              <a:gd name="connsiteY10" fmla="*/ 9525 h 2038350"/>
              <a:gd name="connsiteX0" fmla="*/ 519716 w 2210533"/>
              <a:gd name="connsiteY0" fmla="*/ 9525 h 2038350"/>
              <a:gd name="connsiteX1" fmla="*/ 776891 w 2210533"/>
              <a:gd name="connsiteY1" fmla="*/ 561975 h 2038350"/>
              <a:gd name="connsiteX2" fmla="*/ 595916 w 2210533"/>
              <a:gd name="connsiteY2" fmla="*/ 828675 h 2038350"/>
              <a:gd name="connsiteX3" fmla="*/ 1405541 w 2210533"/>
              <a:gd name="connsiteY3" fmla="*/ 1543050 h 2038350"/>
              <a:gd name="connsiteX4" fmla="*/ 1653191 w 2210533"/>
              <a:gd name="connsiteY4" fmla="*/ 1257300 h 2038350"/>
              <a:gd name="connsiteX5" fmla="*/ 2205641 w 2210533"/>
              <a:gd name="connsiteY5" fmla="*/ 1485900 h 2038350"/>
              <a:gd name="connsiteX6" fmla="*/ 2170928 w 2210533"/>
              <a:gd name="connsiteY6" fmla="*/ 1798115 h 2038350"/>
              <a:gd name="connsiteX7" fmla="*/ 1672241 w 2210533"/>
              <a:gd name="connsiteY7" fmla="*/ 2038350 h 2038350"/>
              <a:gd name="connsiteX8" fmla="*/ 5558 w 2210533"/>
              <a:gd name="connsiteY8" fmla="*/ 576679 h 2038350"/>
              <a:gd name="connsiteX9" fmla="*/ 214916 w 2210533"/>
              <a:gd name="connsiteY9" fmla="*/ 0 h 2038350"/>
              <a:gd name="connsiteX10" fmla="*/ 519716 w 2210533"/>
              <a:gd name="connsiteY10" fmla="*/ 9525 h 2038350"/>
              <a:gd name="connsiteX0" fmla="*/ 519716 w 2215210"/>
              <a:gd name="connsiteY0" fmla="*/ 9525 h 2038350"/>
              <a:gd name="connsiteX1" fmla="*/ 776891 w 2215210"/>
              <a:gd name="connsiteY1" fmla="*/ 561975 h 2038350"/>
              <a:gd name="connsiteX2" fmla="*/ 595916 w 2215210"/>
              <a:gd name="connsiteY2" fmla="*/ 828675 h 2038350"/>
              <a:gd name="connsiteX3" fmla="*/ 1405541 w 2215210"/>
              <a:gd name="connsiteY3" fmla="*/ 1543050 h 2038350"/>
              <a:gd name="connsiteX4" fmla="*/ 1653191 w 2215210"/>
              <a:gd name="connsiteY4" fmla="*/ 1257300 h 2038350"/>
              <a:gd name="connsiteX5" fmla="*/ 2205641 w 2215210"/>
              <a:gd name="connsiteY5" fmla="*/ 1485900 h 2038350"/>
              <a:gd name="connsiteX6" fmla="*/ 2170928 w 2215210"/>
              <a:gd name="connsiteY6" fmla="*/ 1798115 h 2038350"/>
              <a:gd name="connsiteX7" fmla="*/ 1672241 w 2215210"/>
              <a:gd name="connsiteY7" fmla="*/ 2038350 h 2038350"/>
              <a:gd name="connsiteX8" fmla="*/ 5558 w 2215210"/>
              <a:gd name="connsiteY8" fmla="*/ 576679 h 2038350"/>
              <a:gd name="connsiteX9" fmla="*/ 214916 w 2215210"/>
              <a:gd name="connsiteY9" fmla="*/ 0 h 2038350"/>
              <a:gd name="connsiteX10" fmla="*/ 519716 w 2215210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53191 w 2216643"/>
              <a:gd name="connsiteY4" fmla="*/ 1257300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53191 w 2216643"/>
              <a:gd name="connsiteY4" fmla="*/ 1257300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95916 w 2216643"/>
              <a:gd name="connsiteY2" fmla="*/ 828675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68300 w 2216643"/>
              <a:gd name="connsiteY2" fmla="*/ 794922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25342 w 2216643"/>
              <a:gd name="connsiteY2" fmla="*/ 767306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76891 w 2216643"/>
              <a:gd name="connsiteY1" fmla="*/ 561975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58481 w 2216643"/>
              <a:gd name="connsiteY1" fmla="*/ 580385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61550 w 2216643"/>
              <a:gd name="connsiteY1" fmla="*/ 549701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19716 w 2216643"/>
              <a:gd name="connsiteY0" fmla="*/ 9525 h 2038350"/>
              <a:gd name="connsiteX1" fmla="*/ 761550 w 2216643"/>
              <a:gd name="connsiteY1" fmla="*/ 549701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19716 w 2216643"/>
              <a:gd name="connsiteY10" fmla="*/ 9525 h 2038350"/>
              <a:gd name="connsiteX0" fmla="*/ 538127 w 2216643"/>
              <a:gd name="connsiteY0" fmla="*/ 3388 h 2038350"/>
              <a:gd name="connsiteX1" fmla="*/ 761550 w 2216643"/>
              <a:gd name="connsiteY1" fmla="*/ 549701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38127 w 2216643"/>
              <a:gd name="connsiteY10" fmla="*/ 3388 h 2038350"/>
              <a:gd name="connsiteX0" fmla="*/ 538127 w 2216643"/>
              <a:gd name="connsiteY0" fmla="*/ 3388 h 2038350"/>
              <a:gd name="connsiteX1" fmla="*/ 761550 w 2216643"/>
              <a:gd name="connsiteY1" fmla="*/ 549701 h 2038350"/>
              <a:gd name="connsiteX2" fmla="*/ 559095 w 2216643"/>
              <a:gd name="connsiteY2" fmla="*/ 801059 h 2038350"/>
              <a:gd name="connsiteX3" fmla="*/ 1405541 w 2216643"/>
              <a:gd name="connsiteY3" fmla="*/ 1543050 h 2038350"/>
              <a:gd name="connsiteX4" fmla="*/ 1662397 w 2216643"/>
              <a:gd name="connsiteY4" fmla="*/ 1235821 h 2038350"/>
              <a:gd name="connsiteX5" fmla="*/ 2205641 w 2216643"/>
              <a:gd name="connsiteY5" fmla="*/ 1485900 h 2038350"/>
              <a:gd name="connsiteX6" fmla="*/ 2170928 w 2216643"/>
              <a:gd name="connsiteY6" fmla="*/ 1798115 h 2038350"/>
              <a:gd name="connsiteX7" fmla="*/ 1672241 w 2216643"/>
              <a:gd name="connsiteY7" fmla="*/ 2038350 h 2038350"/>
              <a:gd name="connsiteX8" fmla="*/ 5558 w 2216643"/>
              <a:gd name="connsiteY8" fmla="*/ 576679 h 2038350"/>
              <a:gd name="connsiteX9" fmla="*/ 214916 w 2216643"/>
              <a:gd name="connsiteY9" fmla="*/ 0 h 2038350"/>
              <a:gd name="connsiteX10" fmla="*/ 538127 w 2216643"/>
              <a:gd name="connsiteY10" fmla="*/ 3388 h 2038350"/>
              <a:gd name="connsiteX0" fmla="*/ 538127 w 2216643"/>
              <a:gd name="connsiteY0" fmla="*/ 12079 h 2047041"/>
              <a:gd name="connsiteX1" fmla="*/ 761550 w 2216643"/>
              <a:gd name="connsiteY1" fmla="*/ 558392 h 2047041"/>
              <a:gd name="connsiteX2" fmla="*/ 559095 w 2216643"/>
              <a:gd name="connsiteY2" fmla="*/ 809750 h 2047041"/>
              <a:gd name="connsiteX3" fmla="*/ 1405541 w 2216643"/>
              <a:gd name="connsiteY3" fmla="*/ 1551741 h 2047041"/>
              <a:gd name="connsiteX4" fmla="*/ 1662397 w 2216643"/>
              <a:gd name="connsiteY4" fmla="*/ 1244512 h 2047041"/>
              <a:gd name="connsiteX5" fmla="*/ 2205641 w 2216643"/>
              <a:gd name="connsiteY5" fmla="*/ 1494591 h 2047041"/>
              <a:gd name="connsiteX6" fmla="*/ 2170928 w 2216643"/>
              <a:gd name="connsiteY6" fmla="*/ 1806806 h 2047041"/>
              <a:gd name="connsiteX7" fmla="*/ 1672241 w 2216643"/>
              <a:gd name="connsiteY7" fmla="*/ 2047041 h 2047041"/>
              <a:gd name="connsiteX8" fmla="*/ 5558 w 2216643"/>
              <a:gd name="connsiteY8" fmla="*/ 585370 h 2047041"/>
              <a:gd name="connsiteX9" fmla="*/ 214916 w 2216643"/>
              <a:gd name="connsiteY9" fmla="*/ 8691 h 2047041"/>
              <a:gd name="connsiteX10" fmla="*/ 538127 w 2216643"/>
              <a:gd name="connsiteY10" fmla="*/ 12079 h 2047041"/>
              <a:gd name="connsiteX0" fmla="*/ 538432 w 2216948"/>
              <a:gd name="connsiteY0" fmla="*/ 8806 h 2043768"/>
              <a:gd name="connsiteX1" fmla="*/ 761855 w 2216948"/>
              <a:gd name="connsiteY1" fmla="*/ 555119 h 2043768"/>
              <a:gd name="connsiteX2" fmla="*/ 559400 w 2216948"/>
              <a:gd name="connsiteY2" fmla="*/ 806477 h 2043768"/>
              <a:gd name="connsiteX3" fmla="*/ 1405846 w 2216948"/>
              <a:gd name="connsiteY3" fmla="*/ 1548468 h 2043768"/>
              <a:gd name="connsiteX4" fmla="*/ 1662702 w 2216948"/>
              <a:gd name="connsiteY4" fmla="*/ 1241239 h 2043768"/>
              <a:gd name="connsiteX5" fmla="*/ 2205946 w 2216948"/>
              <a:gd name="connsiteY5" fmla="*/ 1491318 h 2043768"/>
              <a:gd name="connsiteX6" fmla="*/ 2171233 w 2216948"/>
              <a:gd name="connsiteY6" fmla="*/ 1803533 h 2043768"/>
              <a:gd name="connsiteX7" fmla="*/ 1672546 w 2216948"/>
              <a:gd name="connsiteY7" fmla="*/ 2043768 h 2043768"/>
              <a:gd name="connsiteX8" fmla="*/ 5863 w 2216948"/>
              <a:gd name="connsiteY8" fmla="*/ 582097 h 2043768"/>
              <a:gd name="connsiteX9" fmla="*/ 209084 w 2216948"/>
              <a:gd name="connsiteY9" fmla="*/ 20760 h 2043768"/>
              <a:gd name="connsiteX10" fmla="*/ 538432 w 2216948"/>
              <a:gd name="connsiteY10" fmla="*/ 8806 h 2043768"/>
              <a:gd name="connsiteX0" fmla="*/ 538432 w 2216948"/>
              <a:gd name="connsiteY0" fmla="*/ 16347 h 2051309"/>
              <a:gd name="connsiteX1" fmla="*/ 761855 w 2216948"/>
              <a:gd name="connsiteY1" fmla="*/ 562660 h 2051309"/>
              <a:gd name="connsiteX2" fmla="*/ 559400 w 2216948"/>
              <a:gd name="connsiteY2" fmla="*/ 814018 h 2051309"/>
              <a:gd name="connsiteX3" fmla="*/ 1405846 w 2216948"/>
              <a:gd name="connsiteY3" fmla="*/ 1556009 h 2051309"/>
              <a:gd name="connsiteX4" fmla="*/ 1662702 w 2216948"/>
              <a:gd name="connsiteY4" fmla="*/ 1248780 h 2051309"/>
              <a:gd name="connsiteX5" fmla="*/ 2205946 w 2216948"/>
              <a:gd name="connsiteY5" fmla="*/ 1498859 h 2051309"/>
              <a:gd name="connsiteX6" fmla="*/ 2171233 w 2216948"/>
              <a:gd name="connsiteY6" fmla="*/ 1811074 h 2051309"/>
              <a:gd name="connsiteX7" fmla="*/ 1672546 w 2216948"/>
              <a:gd name="connsiteY7" fmla="*/ 2051309 h 2051309"/>
              <a:gd name="connsiteX8" fmla="*/ 5863 w 2216948"/>
              <a:gd name="connsiteY8" fmla="*/ 589638 h 2051309"/>
              <a:gd name="connsiteX9" fmla="*/ 209084 w 2216948"/>
              <a:gd name="connsiteY9" fmla="*/ 28301 h 2051309"/>
              <a:gd name="connsiteX10" fmla="*/ 538432 w 2216948"/>
              <a:gd name="connsiteY10" fmla="*/ 16347 h 2051309"/>
              <a:gd name="connsiteX0" fmla="*/ 538432 w 2216948"/>
              <a:gd name="connsiteY0" fmla="*/ 9238 h 2044200"/>
              <a:gd name="connsiteX1" fmla="*/ 761855 w 2216948"/>
              <a:gd name="connsiteY1" fmla="*/ 555551 h 2044200"/>
              <a:gd name="connsiteX2" fmla="*/ 559400 w 2216948"/>
              <a:gd name="connsiteY2" fmla="*/ 806909 h 2044200"/>
              <a:gd name="connsiteX3" fmla="*/ 1405846 w 2216948"/>
              <a:gd name="connsiteY3" fmla="*/ 1548900 h 2044200"/>
              <a:gd name="connsiteX4" fmla="*/ 1662702 w 2216948"/>
              <a:gd name="connsiteY4" fmla="*/ 1241671 h 2044200"/>
              <a:gd name="connsiteX5" fmla="*/ 2205946 w 2216948"/>
              <a:gd name="connsiteY5" fmla="*/ 1491750 h 2044200"/>
              <a:gd name="connsiteX6" fmla="*/ 2171233 w 2216948"/>
              <a:gd name="connsiteY6" fmla="*/ 1803965 h 2044200"/>
              <a:gd name="connsiteX7" fmla="*/ 1672546 w 2216948"/>
              <a:gd name="connsiteY7" fmla="*/ 2044200 h 2044200"/>
              <a:gd name="connsiteX8" fmla="*/ 5863 w 2216948"/>
              <a:gd name="connsiteY8" fmla="*/ 582529 h 2044200"/>
              <a:gd name="connsiteX9" fmla="*/ 209084 w 2216948"/>
              <a:gd name="connsiteY9" fmla="*/ 48809 h 2044200"/>
              <a:gd name="connsiteX10" fmla="*/ 538432 w 2216948"/>
              <a:gd name="connsiteY10" fmla="*/ 9238 h 2044200"/>
              <a:gd name="connsiteX0" fmla="*/ 538432 w 2216948"/>
              <a:gd name="connsiteY0" fmla="*/ 17164 h 2052126"/>
              <a:gd name="connsiteX1" fmla="*/ 761855 w 2216948"/>
              <a:gd name="connsiteY1" fmla="*/ 563477 h 2052126"/>
              <a:gd name="connsiteX2" fmla="*/ 559400 w 2216948"/>
              <a:gd name="connsiteY2" fmla="*/ 814835 h 2052126"/>
              <a:gd name="connsiteX3" fmla="*/ 1405846 w 2216948"/>
              <a:gd name="connsiteY3" fmla="*/ 1556826 h 2052126"/>
              <a:gd name="connsiteX4" fmla="*/ 1662702 w 2216948"/>
              <a:gd name="connsiteY4" fmla="*/ 1249597 h 2052126"/>
              <a:gd name="connsiteX5" fmla="*/ 2205946 w 2216948"/>
              <a:gd name="connsiteY5" fmla="*/ 1499676 h 2052126"/>
              <a:gd name="connsiteX6" fmla="*/ 2171233 w 2216948"/>
              <a:gd name="connsiteY6" fmla="*/ 1811891 h 2052126"/>
              <a:gd name="connsiteX7" fmla="*/ 1672546 w 2216948"/>
              <a:gd name="connsiteY7" fmla="*/ 2052126 h 2052126"/>
              <a:gd name="connsiteX8" fmla="*/ 5863 w 2216948"/>
              <a:gd name="connsiteY8" fmla="*/ 590455 h 2052126"/>
              <a:gd name="connsiteX9" fmla="*/ 209084 w 2216948"/>
              <a:gd name="connsiteY9" fmla="*/ 56735 h 2052126"/>
              <a:gd name="connsiteX10" fmla="*/ 538432 w 2216948"/>
              <a:gd name="connsiteY10" fmla="*/ 17164 h 2052126"/>
              <a:gd name="connsiteX0" fmla="*/ 538142 w 2216658"/>
              <a:gd name="connsiteY0" fmla="*/ 17164 h 2052126"/>
              <a:gd name="connsiteX1" fmla="*/ 761565 w 2216658"/>
              <a:gd name="connsiteY1" fmla="*/ 563477 h 2052126"/>
              <a:gd name="connsiteX2" fmla="*/ 559110 w 2216658"/>
              <a:gd name="connsiteY2" fmla="*/ 814835 h 2052126"/>
              <a:gd name="connsiteX3" fmla="*/ 1405556 w 2216658"/>
              <a:gd name="connsiteY3" fmla="*/ 1556826 h 2052126"/>
              <a:gd name="connsiteX4" fmla="*/ 1662412 w 2216658"/>
              <a:gd name="connsiteY4" fmla="*/ 1249597 h 2052126"/>
              <a:gd name="connsiteX5" fmla="*/ 2205656 w 2216658"/>
              <a:gd name="connsiteY5" fmla="*/ 1499676 h 2052126"/>
              <a:gd name="connsiteX6" fmla="*/ 2170943 w 2216658"/>
              <a:gd name="connsiteY6" fmla="*/ 1811891 h 2052126"/>
              <a:gd name="connsiteX7" fmla="*/ 1672256 w 2216658"/>
              <a:gd name="connsiteY7" fmla="*/ 2052126 h 2052126"/>
              <a:gd name="connsiteX8" fmla="*/ 5573 w 2216658"/>
              <a:gd name="connsiteY8" fmla="*/ 590455 h 2052126"/>
              <a:gd name="connsiteX9" fmla="*/ 208794 w 2216658"/>
              <a:gd name="connsiteY9" fmla="*/ 56735 h 2052126"/>
              <a:gd name="connsiteX10" fmla="*/ 538142 w 2216658"/>
              <a:gd name="connsiteY10" fmla="*/ 17164 h 2052126"/>
              <a:gd name="connsiteX0" fmla="*/ 532750 w 2211266"/>
              <a:gd name="connsiteY0" fmla="*/ 17164 h 2052126"/>
              <a:gd name="connsiteX1" fmla="*/ 756173 w 2211266"/>
              <a:gd name="connsiteY1" fmla="*/ 563477 h 2052126"/>
              <a:gd name="connsiteX2" fmla="*/ 553718 w 2211266"/>
              <a:gd name="connsiteY2" fmla="*/ 814835 h 2052126"/>
              <a:gd name="connsiteX3" fmla="*/ 1400164 w 2211266"/>
              <a:gd name="connsiteY3" fmla="*/ 1556826 h 2052126"/>
              <a:gd name="connsiteX4" fmla="*/ 1657020 w 2211266"/>
              <a:gd name="connsiteY4" fmla="*/ 1249597 h 2052126"/>
              <a:gd name="connsiteX5" fmla="*/ 2200264 w 2211266"/>
              <a:gd name="connsiteY5" fmla="*/ 1499676 h 2052126"/>
              <a:gd name="connsiteX6" fmla="*/ 2165551 w 2211266"/>
              <a:gd name="connsiteY6" fmla="*/ 1811891 h 2052126"/>
              <a:gd name="connsiteX7" fmla="*/ 1666864 w 2211266"/>
              <a:gd name="connsiteY7" fmla="*/ 2052126 h 2052126"/>
              <a:gd name="connsiteX8" fmla="*/ 181 w 2211266"/>
              <a:gd name="connsiteY8" fmla="*/ 590455 h 2052126"/>
              <a:gd name="connsiteX9" fmla="*/ 203402 w 2211266"/>
              <a:gd name="connsiteY9" fmla="*/ 56735 h 2052126"/>
              <a:gd name="connsiteX10" fmla="*/ 532750 w 2211266"/>
              <a:gd name="connsiteY10" fmla="*/ 17164 h 2052126"/>
              <a:gd name="connsiteX0" fmla="*/ 532750 w 2211266"/>
              <a:gd name="connsiteY0" fmla="*/ 17164 h 2052126"/>
              <a:gd name="connsiteX1" fmla="*/ 756173 w 2211266"/>
              <a:gd name="connsiteY1" fmla="*/ 563477 h 2052126"/>
              <a:gd name="connsiteX2" fmla="*/ 553718 w 2211266"/>
              <a:gd name="connsiteY2" fmla="*/ 814835 h 2052126"/>
              <a:gd name="connsiteX3" fmla="*/ 1400164 w 2211266"/>
              <a:gd name="connsiteY3" fmla="*/ 1556826 h 2052126"/>
              <a:gd name="connsiteX4" fmla="*/ 1657020 w 2211266"/>
              <a:gd name="connsiteY4" fmla="*/ 1249597 h 2052126"/>
              <a:gd name="connsiteX5" fmla="*/ 2200264 w 2211266"/>
              <a:gd name="connsiteY5" fmla="*/ 1499676 h 2052126"/>
              <a:gd name="connsiteX6" fmla="*/ 2165551 w 2211266"/>
              <a:gd name="connsiteY6" fmla="*/ 1811891 h 2052126"/>
              <a:gd name="connsiteX7" fmla="*/ 1666864 w 2211266"/>
              <a:gd name="connsiteY7" fmla="*/ 2052126 h 2052126"/>
              <a:gd name="connsiteX8" fmla="*/ 181 w 2211266"/>
              <a:gd name="connsiteY8" fmla="*/ 590455 h 2052126"/>
              <a:gd name="connsiteX9" fmla="*/ 203402 w 2211266"/>
              <a:gd name="connsiteY9" fmla="*/ 56735 h 2052126"/>
              <a:gd name="connsiteX10" fmla="*/ 532750 w 2211266"/>
              <a:gd name="connsiteY10" fmla="*/ 17164 h 2052126"/>
              <a:gd name="connsiteX0" fmla="*/ 514412 w 2192928"/>
              <a:gd name="connsiteY0" fmla="*/ 17164 h 2052126"/>
              <a:gd name="connsiteX1" fmla="*/ 737835 w 2192928"/>
              <a:gd name="connsiteY1" fmla="*/ 563477 h 2052126"/>
              <a:gd name="connsiteX2" fmla="*/ 535380 w 2192928"/>
              <a:gd name="connsiteY2" fmla="*/ 814835 h 2052126"/>
              <a:gd name="connsiteX3" fmla="*/ 1381826 w 2192928"/>
              <a:gd name="connsiteY3" fmla="*/ 1556826 h 2052126"/>
              <a:gd name="connsiteX4" fmla="*/ 1638682 w 2192928"/>
              <a:gd name="connsiteY4" fmla="*/ 1249597 h 2052126"/>
              <a:gd name="connsiteX5" fmla="*/ 2181926 w 2192928"/>
              <a:gd name="connsiteY5" fmla="*/ 1499676 h 2052126"/>
              <a:gd name="connsiteX6" fmla="*/ 2147213 w 2192928"/>
              <a:gd name="connsiteY6" fmla="*/ 1811891 h 2052126"/>
              <a:gd name="connsiteX7" fmla="*/ 1648526 w 2192928"/>
              <a:gd name="connsiteY7" fmla="*/ 2052126 h 2052126"/>
              <a:gd name="connsiteX8" fmla="*/ 254 w 2192928"/>
              <a:gd name="connsiteY8" fmla="*/ 593523 h 2052126"/>
              <a:gd name="connsiteX9" fmla="*/ 185064 w 2192928"/>
              <a:gd name="connsiteY9" fmla="*/ 56735 h 2052126"/>
              <a:gd name="connsiteX10" fmla="*/ 514412 w 2192928"/>
              <a:gd name="connsiteY10" fmla="*/ 17164 h 2052126"/>
              <a:gd name="connsiteX0" fmla="*/ 520753 w 2199269"/>
              <a:gd name="connsiteY0" fmla="*/ 17164 h 2052126"/>
              <a:gd name="connsiteX1" fmla="*/ 744176 w 2199269"/>
              <a:gd name="connsiteY1" fmla="*/ 563477 h 2052126"/>
              <a:gd name="connsiteX2" fmla="*/ 541721 w 2199269"/>
              <a:gd name="connsiteY2" fmla="*/ 814835 h 2052126"/>
              <a:gd name="connsiteX3" fmla="*/ 1388167 w 2199269"/>
              <a:gd name="connsiteY3" fmla="*/ 1556826 h 2052126"/>
              <a:gd name="connsiteX4" fmla="*/ 1645023 w 2199269"/>
              <a:gd name="connsiteY4" fmla="*/ 1249597 h 2052126"/>
              <a:gd name="connsiteX5" fmla="*/ 2188267 w 2199269"/>
              <a:gd name="connsiteY5" fmla="*/ 1499676 h 2052126"/>
              <a:gd name="connsiteX6" fmla="*/ 2153554 w 2199269"/>
              <a:gd name="connsiteY6" fmla="*/ 1811891 h 2052126"/>
              <a:gd name="connsiteX7" fmla="*/ 1654867 w 2199269"/>
              <a:gd name="connsiteY7" fmla="*/ 2052126 h 2052126"/>
              <a:gd name="connsiteX8" fmla="*/ 6595 w 2199269"/>
              <a:gd name="connsiteY8" fmla="*/ 593523 h 2052126"/>
              <a:gd name="connsiteX9" fmla="*/ 191405 w 2199269"/>
              <a:gd name="connsiteY9" fmla="*/ 56735 h 2052126"/>
              <a:gd name="connsiteX10" fmla="*/ 520753 w 2199269"/>
              <a:gd name="connsiteY10" fmla="*/ 17164 h 2052126"/>
              <a:gd name="connsiteX0" fmla="*/ 532311 w 2210827"/>
              <a:gd name="connsiteY0" fmla="*/ 17164 h 2052126"/>
              <a:gd name="connsiteX1" fmla="*/ 755734 w 2210827"/>
              <a:gd name="connsiteY1" fmla="*/ 563477 h 2052126"/>
              <a:gd name="connsiteX2" fmla="*/ 553279 w 2210827"/>
              <a:gd name="connsiteY2" fmla="*/ 814835 h 2052126"/>
              <a:gd name="connsiteX3" fmla="*/ 1399725 w 2210827"/>
              <a:gd name="connsiteY3" fmla="*/ 1556826 h 2052126"/>
              <a:gd name="connsiteX4" fmla="*/ 1656581 w 2210827"/>
              <a:gd name="connsiteY4" fmla="*/ 1249597 h 2052126"/>
              <a:gd name="connsiteX5" fmla="*/ 2199825 w 2210827"/>
              <a:gd name="connsiteY5" fmla="*/ 1499676 h 2052126"/>
              <a:gd name="connsiteX6" fmla="*/ 2165112 w 2210827"/>
              <a:gd name="connsiteY6" fmla="*/ 1811891 h 2052126"/>
              <a:gd name="connsiteX7" fmla="*/ 1666425 w 2210827"/>
              <a:gd name="connsiteY7" fmla="*/ 2052126 h 2052126"/>
              <a:gd name="connsiteX8" fmla="*/ 5879 w 2210827"/>
              <a:gd name="connsiteY8" fmla="*/ 590455 h 2052126"/>
              <a:gd name="connsiteX9" fmla="*/ 202963 w 2210827"/>
              <a:gd name="connsiteY9" fmla="*/ 56735 h 2052126"/>
              <a:gd name="connsiteX10" fmla="*/ 532311 w 2210827"/>
              <a:gd name="connsiteY10" fmla="*/ 17164 h 2052126"/>
              <a:gd name="connsiteX0" fmla="*/ 532311 w 2205014"/>
              <a:gd name="connsiteY0" fmla="*/ 17164 h 2052126"/>
              <a:gd name="connsiteX1" fmla="*/ 755734 w 2205014"/>
              <a:gd name="connsiteY1" fmla="*/ 563477 h 2052126"/>
              <a:gd name="connsiteX2" fmla="*/ 553279 w 2205014"/>
              <a:gd name="connsiteY2" fmla="*/ 814835 h 2052126"/>
              <a:gd name="connsiteX3" fmla="*/ 1399725 w 2205014"/>
              <a:gd name="connsiteY3" fmla="*/ 1556826 h 2052126"/>
              <a:gd name="connsiteX4" fmla="*/ 1656581 w 2205014"/>
              <a:gd name="connsiteY4" fmla="*/ 1249597 h 2052126"/>
              <a:gd name="connsiteX5" fmla="*/ 2199825 w 2205014"/>
              <a:gd name="connsiteY5" fmla="*/ 1499676 h 2052126"/>
              <a:gd name="connsiteX6" fmla="*/ 2131359 w 2205014"/>
              <a:gd name="connsiteY6" fmla="*/ 1818028 h 2052126"/>
              <a:gd name="connsiteX7" fmla="*/ 1666425 w 2205014"/>
              <a:gd name="connsiteY7" fmla="*/ 2052126 h 2052126"/>
              <a:gd name="connsiteX8" fmla="*/ 5879 w 2205014"/>
              <a:gd name="connsiteY8" fmla="*/ 590455 h 2052126"/>
              <a:gd name="connsiteX9" fmla="*/ 202963 w 2205014"/>
              <a:gd name="connsiteY9" fmla="*/ 56735 h 2052126"/>
              <a:gd name="connsiteX10" fmla="*/ 532311 w 2205014"/>
              <a:gd name="connsiteY10" fmla="*/ 17164 h 2052126"/>
              <a:gd name="connsiteX0" fmla="*/ 532311 w 2202839"/>
              <a:gd name="connsiteY0" fmla="*/ 17164 h 2052126"/>
              <a:gd name="connsiteX1" fmla="*/ 755734 w 2202839"/>
              <a:gd name="connsiteY1" fmla="*/ 563477 h 2052126"/>
              <a:gd name="connsiteX2" fmla="*/ 553279 w 2202839"/>
              <a:gd name="connsiteY2" fmla="*/ 814835 h 2052126"/>
              <a:gd name="connsiteX3" fmla="*/ 1399725 w 2202839"/>
              <a:gd name="connsiteY3" fmla="*/ 1556826 h 2052126"/>
              <a:gd name="connsiteX4" fmla="*/ 1656581 w 2202839"/>
              <a:gd name="connsiteY4" fmla="*/ 1249597 h 2052126"/>
              <a:gd name="connsiteX5" fmla="*/ 2199825 w 2202839"/>
              <a:gd name="connsiteY5" fmla="*/ 1499676 h 2052126"/>
              <a:gd name="connsiteX6" fmla="*/ 2091469 w 2202839"/>
              <a:gd name="connsiteY6" fmla="*/ 1827233 h 2052126"/>
              <a:gd name="connsiteX7" fmla="*/ 1666425 w 2202839"/>
              <a:gd name="connsiteY7" fmla="*/ 2052126 h 2052126"/>
              <a:gd name="connsiteX8" fmla="*/ 5879 w 2202839"/>
              <a:gd name="connsiteY8" fmla="*/ 590455 h 2052126"/>
              <a:gd name="connsiteX9" fmla="*/ 202963 w 2202839"/>
              <a:gd name="connsiteY9" fmla="*/ 56735 h 2052126"/>
              <a:gd name="connsiteX10" fmla="*/ 532311 w 2202839"/>
              <a:gd name="connsiteY10" fmla="*/ 17164 h 2052126"/>
              <a:gd name="connsiteX0" fmla="*/ 532311 w 2203429"/>
              <a:gd name="connsiteY0" fmla="*/ 17164 h 2052126"/>
              <a:gd name="connsiteX1" fmla="*/ 755734 w 2203429"/>
              <a:gd name="connsiteY1" fmla="*/ 563477 h 2052126"/>
              <a:gd name="connsiteX2" fmla="*/ 553279 w 2203429"/>
              <a:gd name="connsiteY2" fmla="*/ 814835 h 2052126"/>
              <a:gd name="connsiteX3" fmla="*/ 1399725 w 2203429"/>
              <a:gd name="connsiteY3" fmla="*/ 1556826 h 2052126"/>
              <a:gd name="connsiteX4" fmla="*/ 1656581 w 2203429"/>
              <a:gd name="connsiteY4" fmla="*/ 1249597 h 2052126"/>
              <a:gd name="connsiteX5" fmla="*/ 2199825 w 2203429"/>
              <a:gd name="connsiteY5" fmla="*/ 1499676 h 2052126"/>
              <a:gd name="connsiteX6" fmla="*/ 2106811 w 2203429"/>
              <a:gd name="connsiteY6" fmla="*/ 1851781 h 2052126"/>
              <a:gd name="connsiteX7" fmla="*/ 1666425 w 2203429"/>
              <a:gd name="connsiteY7" fmla="*/ 2052126 h 2052126"/>
              <a:gd name="connsiteX8" fmla="*/ 5879 w 2203429"/>
              <a:gd name="connsiteY8" fmla="*/ 590455 h 2052126"/>
              <a:gd name="connsiteX9" fmla="*/ 202963 w 2203429"/>
              <a:gd name="connsiteY9" fmla="*/ 56735 h 2052126"/>
              <a:gd name="connsiteX10" fmla="*/ 532311 w 2203429"/>
              <a:gd name="connsiteY10" fmla="*/ 17164 h 2052126"/>
              <a:gd name="connsiteX0" fmla="*/ 532311 w 2204638"/>
              <a:gd name="connsiteY0" fmla="*/ 17164 h 2052126"/>
              <a:gd name="connsiteX1" fmla="*/ 755734 w 2204638"/>
              <a:gd name="connsiteY1" fmla="*/ 563477 h 2052126"/>
              <a:gd name="connsiteX2" fmla="*/ 553279 w 2204638"/>
              <a:gd name="connsiteY2" fmla="*/ 814835 h 2052126"/>
              <a:gd name="connsiteX3" fmla="*/ 1399725 w 2204638"/>
              <a:gd name="connsiteY3" fmla="*/ 1556826 h 2052126"/>
              <a:gd name="connsiteX4" fmla="*/ 1656581 w 2204638"/>
              <a:gd name="connsiteY4" fmla="*/ 1249597 h 2052126"/>
              <a:gd name="connsiteX5" fmla="*/ 2199825 w 2204638"/>
              <a:gd name="connsiteY5" fmla="*/ 1499676 h 2052126"/>
              <a:gd name="connsiteX6" fmla="*/ 2106811 w 2204638"/>
              <a:gd name="connsiteY6" fmla="*/ 1851781 h 2052126"/>
              <a:gd name="connsiteX7" fmla="*/ 1666425 w 2204638"/>
              <a:gd name="connsiteY7" fmla="*/ 2052126 h 2052126"/>
              <a:gd name="connsiteX8" fmla="*/ 5879 w 2204638"/>
              <a:gd name="connsiteY8" fmla="*/ 590455 h 2052126"/>
              <a:gd name="connsiteX9" fmla="*/ 202963 w 2204638"/>
              <a:gd name="connsiteY9" fmla="*/ 56735 h 2052126"/>
              <a:gd name="connsiteX10" fmla="*/ 532311 w 2204638"/>
              <a:gd name="connsiteY10" fmla="*/ 17164 h 2052126"/>
              <a:gd name="connsiteX0" fmla="*/ 532311 w 2204638"/>
              <a:gd name="connsiteY0" fmla="*/ 17164 h 2052126"/>
              <a:gd name="connsiteX1" fmla="*/ 755734 w 2204638"/>
              <a:gd name="connsiteY1" fmla="*/ 563477 h 2052126"/>
              <a:gd name="connsiteX2" fmla="*/ 553279 w 2204638"/>
              <a:gd name="connsiteY2" fmla="*/ 814835 h 2052126"/>
              <a:gd name="connsiteX3" fmla="*/ 1399725 w 2204638"/>
              <a:gd name="connsiteY3" fmla="*/ 1556826 h 2052126"/>
              <a:gd name="connsiteX4" fmla="*/ 1656581 w 2204638"/>
              <a:gd name="connsiteY4" fmla="*/ 1249597 h 2052126"/>
              <a:gd name="connsiteX5" fmla="*/ 2199825 w 2204638"/>
              <a:gd name="connsiteY5" fmla="*/ 1499676 h 2052126"/>
              <a:gd name="connsiteX6" fmla="*/ 2106811 w 2204638"/>
              <a:gd name="connsiteY6" fmla="*/ 1851781 h 2052126"/>
              <a:gd name="connsiteX7" fmla="*/ 1666425 w 2204638"/>
              <a:gd name="connsiteY7" fmla="*/ 2052126 h 2052126"/>
              <a:gd name="connsiteX8" fmla="*/ 5879 w 2204638"/>
              <a:gd name="connsiteY8" fmla="*/ 590455 h 2052126"/>
              <a:gd name="connsiteX9" fmla="*/ 202963 w 2204638"/>
              <a:gd name="connsiteY9" fmla="*/ 56735 h 2052126"/>
              <a:gd name="connsiteX10" fmla="*/ 532311 w 2204638"/>
              <a:gd name="connsiteY10" fmla="*/ 17164 h 2052126"/>
              <a:gd name="connsiteX0" fmla="*/ 532311 w 2205672"/>
              <a:gd name="connsiteY0" fmla="*/ 17164 h 2052126"/>
              <a:gd name="connsiteX1" fmla="*/ 755734 w 2205672"/>
              <a:gd name="connsiteY1" fmla="*/ 563477 h 2052126"/>
              <a:gd name="connsiteX2" fmla="*/ 553279 w 2205672"/>
              <a:gd name="connsiteY2" fmla="*/ 814835 h 2052126"/>
              <a:gd name="connsiteX3" fmla="*/ 1399725 w 2205672"/>
              <a:gd name="connsiteY3" fmla="*/ 1556826 h 2052126"/>
              <a:gd name="connsiteX4" fmla="*/ 1656581 w 2205672"/>
              <a:gd name="connsiteY4" fmla="*/ 1249597 h 2052126"/>
              <a:gd name="connsiteX5" fmla="*/ 2199825 w 2205672"/>
              <a:gd name="connsiteY5" fmla="*/ 1499676 h 2052126"/>
              <a:gd name="connsiteX6" fmla="*/ 2106811 w 2205672"/>
              <a:gd name="connsiteY6" fmla="*/ 1851781 h 2052126"/>
              <a:gd name="connsiteX7" fmla="*/ 1666425 w 2205672"/>
              <a:gd name="connsiteY7" fmla="*/ 2052126 h 2052126"/>
              <a:gd name="connsiteX8" fmla="*/ 5879 w 2205672"/>
              <a:gd name="connsiteY8" fmla="*/ 590455 h 2052126"/>
              <a:gd name="connsiteX9" fmla="*/ 202963 w 2205672"/>
              <a:gd name="connsiteY9" fmla="*/ 56735 h 2052126"/>
              <a:gd name="connsiteX10" fmla="*/ 532311 w 2205672"/>
              <a:gd name="connsiteY10" fmla="*/ 17164 h 2052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05672" h="2052126">
                <a:moveTo>
                  <a:pt x="532311" y="17164"/>
                </a:moveTo>
                <a:cubicBezTo>
                  <a:pt x="622127" y="200291"/>
                  <a:pt x="678192" y="358870"/>
                  <a:pt x="755734" y="563477"/>
                </a:cubicBezTo>
                <a:cubicBezTo>
                  <a:pt x="689272" y="676925"/>
                  <a:pt x="638152" y="750483"/>
                  <a:pt x="553279" y="814835"/>
                </a:cubicBezTo>
                <a:cubicBezTo>
                  <a:pt x="694279" y="1154220"/>
                  <a:pt x="1065413" y="1453714"/>
                  <a:pt x="1399725" y="1556826"/>
                </a:cubicBezTo>
                <a:cubicBezTo>
                  <a:pt x="1470001" y="1439074"/>
                  <a:pt x="1534141" y="1352007"/>
                  <a:pt x="1656581" y="1249597"/>
                </a:cubicBezTo>
                <a:cubicBezTo>
                  <a:pt x="1862210" y="1322729"/>
                  <a:pt x="2037154" y="1398928"/>
                  <a:pt x="2199825" y="1499676"/>
                </a:cubicBezTo>
                <a:cubicBezTo>
                  <a:pt x="2218938" y="1646706"/>
                  <a:pt x="2192025" y="1738504"/>
                  <a:pt x="2106811" y="1851781"/>
                </a:cubicBezTo>
                <a:cubicBezTo>
                  <a:pt x="1920124" y="2038232"/>
                  <a:pt x="1822426" y="2043644"/>
                  <a:pt x="1666425" y="2052126"/>
                </a:cubicBezTo>
                <a:cubicBezTo>
                  <a:pt x="720146" y="1943344"/>
                  <a:pt x="50031" y="1052110"/>
                  <a:pt x="5879" y="590455"/>
                </a:cubicBezTo>
                <a:cubicBezTo>
                  <a:pt x="-22525" y="333791"/>
                  <a:pt x="53398" y="175318"/>
                  <a:pt x="202963" y="56735"/>
                </a:cubicBezTo>
                <a:cubicBezTo>
                  <a:pt x="332180" y="-12711"/>
                  <a:pt x="393890" y="-8513"/>
                  <a:pt x="532311" y="171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66981EBB-34D8-4390-854B-C729FC8EAB49}"/>
              </a:ext>
            </a:extLst>
          </p:cNvPr>
          <p:cNvGrpSpPr/>
          <p:nvPr/>
        </p:nvGrpSpPr>
        <p:grpSpPr>
          <a:xfrm>
            <a:off x="2846383" y="4384910"/>
            <a:ext cx="1869228" cy="2286473"/>
            <a:chOff x="6446339" y="1280897"/>
            <a:chExt cx="4320717" cy="5285178"/>
          </a:xfrm>
        </p:grpSpPr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C69F22B7-5FF4-421D-AA79-C3FCF2198E75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FC979BE9-1D59-4F97-96B8-BB6A0EB9FB57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02FD0C38-7944-4993-95B6-EC67069242B6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FD49F15A-0CC5-4912-9EB8-D883D1415419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08753520-CF7F-440D-95C5-E8AE26B42476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723B1AEB-7222-46B6-90D4-3C3F64200029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2A2EC6EB-A8BE-49B9-A646-F99B2940A798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9864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EA525D"/>
                </a:solidFill>
              </a:rPr>
              <a:t>Timeline Style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E933E92-CC96-4BB8-A8B0-5F70C3D7CDA1}"/>
              </a:ext>
            </a:extLst>
          </p:cNvPr>
          <p:cNvSpPr/>
          <p:nvPr/>
        </p:nvSpPr>
        <p:spPr>
          <a:xfrm>
            <a:off x="1516349" y="527598"/>
            <a:ext cx="273211" cy="158175"/>
          </a:xfrm>
          <a:custGeom>
            <a:avLst/>
            <a:gdLst>
              <a:gd name="connsiteX0" fmla="*/ 2247 w 273210"/>
              <a:gd name="connsiteY0" fmla="*/ 48890 h 158174"/>
              <a:gd name="connsiteX1" fmla="*/ 36278 w 273210"/>
              <a:gd name="connsiteY1" fmla="*/ 11504 h 158174"/>
              <a:gd name="connsiteX2" fmla="*/ 192536 w 273210"/>
              <a:gd name="connsiteY2" fmla="*/ 2876 h 158174"/>
              <a:gd name="connsiteX3" fmla="*/ 228005 w 273210"/>
              <a:gd name="connsiteY3" fmla="*/ 0 h 158174"/>
              <a:gd name="connsiteX4" fmla="*/ 263475 w 273210"/>
              <a:gd name="connsiteY4" fmla="*/ 0 h 158174"/>
              <a:gd name="connsiteX5" fmla="*/ 272102 w 273210"/>
              <a:gd name="connsiteY5" fmla="*/ 23966 h 158174"/>
              <a:gd name="connsiteX6" fmla="*/ 277854 w 273210"/>
              <a:gd name="connsiteY6" fmla="*/ 120309 h 158174"/>
              <a:gd name="connsiteX7" fmla="*/ 257723 w 273210"/>
              <a:gd name="connsiteY7" fmla="*/ 142836 h 158174"/>
              <a:gd name="connsiteX8" fmla="*/ 161380 w 273210"/>
              <a:gd name="connsiteY8" fmla="*/ 149068 h 158174"/>
              <a:gd name="connsiteX9" fmla="*/ 123514 w 273210"/>
              <a:gd name="connsiteY9" fmla="*/ 156257 h 158174"/>
              <a:gd name="connsiteX10" fmla="*/ 37237 w 273210"/>
              <a:gd name="connsiteY10" fmla="*/ 160571 h 158174"/>
              <a:gd name="connsiteX11" fmla="*/ 809 w 273210"/>
              <a:gd name="connsiteY11" fmla="*/ 123184 h 158174"/>
              <a:gd name="connsiteX12" fmla="*/ 809 w 273210"/>
              <a:gd name="connsiteY12" fmla="*/ 92987 h 158174"/>
              <a:gd name="connsiteX13" fmla="*/ 2247 w 273210"/>
              <a:gd name="connsiteY13" fmla="*/ 48890 h 15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3210" h="158174">
                <a:moveTo>
                  <a:pt x="2247" y="48890"/>
                </a:moveTo>
                <a:cubicBezTo>
                  <a:pt x="330" y="15338"/>
                  <a:pt x="2726" y="12942"/>
                  <a:pt x="36278" y="11504"/>
                </a:cubicBezTo>
                <a:cubicBezTo>
                  <a:pt x="88524" y="8628"/>
                  <a:pt x="140290" y="5752"/>
                  <a:pt x="192536" y="2876"/>
                </a:cubicBezTo>
                <a:cubicBezTo>
                  <a:pt x="204039" y="-959"/>
                  <a:pt x="216501" y="4314"/>
                  <a:pt x="228005" y="0"/>
                </a:cubicBezTo>
                <a:cubicBezTo>
                  <a:pt x="239988" y="0"/>
                  <a:pt x="251492" y="0"/>
                  <a:pt x="263475" y="0"/>
                </a:cubicBezTo>
                <a:cubicBezTo>
                  <a:pt x="268747" y="7190"/>
                  <a:pt x="271623" y="14859"/>
                  <a:pt x="272102" y="23966"/>
                </a:cubicBezTo>
                <a:cubicBezTo>
                  <a:pt x="273540" y="56080"/>
                  <a:pt x="275457" y="88194"/>
                  <a:pt x="277854" y="120309"/>
                </a:cubicBezTo>
                <a:cubicBezTo>
                  <a:pt x="278813" y="135167"/>
                  <a:pt x="272102" y="141878"/>
                  <a:pt x="257723" y="142836"/>
                </a:cubicBezTo>
                <a:cubicBezTo>
                  <a:pt x="225609" y="144754"/>
                  <a:pt x="193494" y="147150"/>
                  <a:pt x="161380" y="149068"/>
                </a:cubicBezTo>
                <a:cubicBezTo>
                  <a:pt x="149876" y="156737"/>
                  <a:pt x="136456" y="155299"/>
                  <a:pt x="123514" y="156257"/>
                </a:cubicBezTo>
                <a:cubicBezTo>
                  <a:pt x="94755" y="158175"/>
                  <a:pt x="65996" y="160092"/>
                  <a:pt x="37237" y="160571"/>
                </a:cubicBezTo>
                <a:cubicBezTo>
                  <a:pt x="8957" y="161530"/>
                  <a:pt x="809" y="151943"/>
                  <a:pt x="809" y="123184"/>
                </a:cubicBezTo>
                <a:cubicBezTo>
                  <a:pt x="809" y="113119"/>
                  <a:pt x="809" y="103053"/>
                  <a:pt x="809" y="92987"/>
                </a:cubicBezTo>
                <a:cubicBezTo>
                  <a:pt x="-629" y="78608"/>
                  <a:pt x="-150" y="63749"/>
                  <a:pt x="2247" y="48890"/>
                </a:cubicBezTo>
                <a:close/>
              </a:path>
            </a:pathLst>
          </a:custGeom>
          <a:solidFill>
            <a:srgbClr val="EA525D"/>
          </a:solidFill>
          <a:ln w="478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B53EBB2-4A16-4B2F-9143-10F111F69995}"/>
              </a:ext>
            </a:extLst>
          </p:cNvPr>
          <p:cNvSpPr/>
          <p:nvPr/>
        </p:nvSpPr>
        <p:spPr>
          <a:xfrm>
            <a:off x="1708884" y="527598"/>
            <a:ext cx="33552" cy="4793"/>
          </a:xfrm>
          <a:custGeom>
            <a:avLst/>
            <a:gdLst>
              <a:gd name="connsiteX0" fmla="*/ 35469 w 33552"/>
              <a:gd name="connsiteY0" fmla="*/ 0 h 0"/>
              <a:gd name="connsiteX1" fmla="*/ 0 w 33552"/>
              <a:gd name="connsiteY1" fmla="*/ 2876 h 0"/>
              <a:gd name="connsiteX2" fmla="*/ 479 w 33552"/>
              <a:gd name="connsiteY2" fmla="*/ 0 h 0"/>
              <a:gd name="connsiteX3" fmla="*/ 35469 w 33552"/>
              <a:gd name="connsiteY3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52">
                <a:moveTo>
                  <a:pt x="35469" y="0"/>
                </a:moveTo>
                <a:cubicBezTo>
                  <a:pt x="23966" y="5752"/>
                  <a:pt x="11983" y="3835"/>
                  <a:pt x="0" y="2876"/>
                </a:cubicBezTo>
                <a:cubicBezTo>
                  <a:pt x="479" y="1917"/>
                  <a:pt x="479" y="959"/>
                  <a:pt x="479" y="0"/>
                </a:cubicBezTo>
                <a:cubicBezTo>
                  <a:pt x="11983" y="0"/>
                  <a:pt x="23966" y="0"/>
                  <a:pt x="35469" y="0"/>
                </a:cubicBezTo>
                <a:close/>
              </a:path>
            </a:pathLst>
          </a:custGeom>
          <a:solidFill>
            <a:srgbClr val="888888"/>
          </a:solidFill>
          <a:ln w="478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135E874-9F29-4E30-9069-4A30BEB36BA9}"/>
              </a:ext>
            </a:extLst>
          </p:cNvPr>
          <p:cNvSpPr/>
          <p:nvPr/>
        </p:nvSpPr>
        <p:spPr>
          <a:xfrm>
            <a:off x="789913" y="1505764"/>
            <a:ext cx="1574276" cy="1033354"/>
          </a:xfrm>
          <a:custGeom>
            <a:avLst/>
            <a:gdLst>
              <a:gd name="connsiteX0" fmla="*/ 1425250 w 1574276"/>
              <a:gd name="connsiteY0" fmla="*/ 0 h 1049442"/>
              <a:gd name="connsiteX1" fmla="*/ 1446220 w 1574276"/>
              <a:gd name="connsiteY1" fmla="*/ 8268 h 1049442"/>
              <a:gd name="connsiteX2" fmla="*/ 1500862 w 1574276"/>
              <a:gd name="connsiteY2" fmla="*/ 77290 h 1049442"/>
              <a:gd name="connsiteX3" fmla="*/ 1505655 w 1574276"/>
              <a:gd name="connsiteY3" fmla="*/ 647198 h 1049442"/>
              <a:gd name="connsiteX4" fmla="*/ 1166299 w 1574276"/>
              <a:gd name="connsiteY4" fmla="*/ 969778 h 1049442"/>
              <a:gd name="connsiteX5" fmla="*/ 929037 w 1574276"/>
              <a:gd name="connsiteY5" fmla="*/ 1021544 h 1049442"/>
              <a:gd name="connsiteX6" fmla="*/ 929424 w 1574276"/>
              <a:gd name="connsiteY6" fmla="*/ 1032485 h 1049442"/>
              <a:gd name="connsiteX7" fmla="*/ 929681 w 1574276"/>
              <a:gd name="connsiteY7" fmla="*/ 1049442 h 1049442"/>
              <a:gd name="connsiteX8" fmla="*/ 811682 w 1574276"/>
              <a:gd name="connsiteY8" fmla="*/ 1049442 h 1049442"/>
              <a:gd name="connsiteX9" fmla="*/ 809218 w 1574276"/>
              <a:gd name="connsiteY9" fmla="*/ 1034491 h 1049442"/>
              <a:gd name="connsiteX10" fmla="*/ 804894 w 1574276"/>
              <a:gd name="connsiteY10" fmla="*/ 1027296 h 1049442"/>
              <a:gd name="connsiteX11" fmla="*/ 13542 w 1574276"/>
              <a:gd name="connsiteY11" fmla="*/ 491899 h 1049442"/>
              <a:gd name="connsiteX12" fmla="*/ 31756 w 1574276"/>
              <a:gd name="connsiteY12" fmla="*/ 153501 h 1049442"/>
              <a:gd name="connsiteX13" fmla="*/ 73936 w 1574276"/>
              <a:gd name="connsiteY13" fmla="*/ 95983 h 1049442"/>
              <a:gd name="connsiteX14" fmla="*/ 151585 w 1574276"/>
              <a:gd name="connsiteY14" fmla="*/ 127139 h 1049442"/>
              <a:gd name="connsiteX15" fmla="*/ 151585 w 1574276"/>
              <a:gd name="connsiteY15" fmla="*/ 173633 h 1049442"/>
              <a:gd name="connsiteX16" fmla="*/ 124264 w 1574276"/>
              <a:gd name="connsiteY16" fmla="*/ 281479 h 1049442"/>
              <a:gd name="connsiteX17" fmla="*/ 238342 w 1574276"/>
              <a:gd name="connsiteY17" fmla="*/ 713343 h 1049442"/>
              <a:gd name="connsiteX18" fmla="*/ 612209 w 1574276"/>
              <a:gd name="connsiteY18" fmla="*/ 918970 h 1049442"/>
              <a:gd name="connsiteX19" fmla="*/ 1174927 w 1574276"/>
              <a:gd name="connsiteY19" fmla="*/ 839404 h 1049442"/>
              <a:gd name="connsiteX20" fmla="*/ 1440468 w 1574276"/>
              <a:gd name="connsiteY20" fmla="*/ 476561 h 1049442"/>
              <a:gd name="connsiteX21" fmla="*/ 1385826 w 1574276"/>
              <a:gd name="connsiteY21" fmla="*/ 113718 h 1049442"/>
              <a:gd name="connsiteX22" fmla="*/ 1371926 w 1574276"/>
              <a:gd name="connsiteY22" fmla="*/ 89273 h 1049442"/>
              <a:gd name="connsiteX23" fmla="*/ 1372405 w 1574276"/>
              <a:gd name="connsiteY23" fmla="*/ 35589 h 1049442"/>
              <a:gd name="connsiteX24" fmla="*/ 1403561 w 1574276"/>
              <a:gd name="connsiteY24" fmla="*/ 5392 h 1049442"/>
              <a:gd name="connsiteX25" fmla="*/ 1425250 w 1574276"/>
              <a:gd name="connsiteY25" fmla="*/ 0 h 1049442"/>
              <a:gd name="connsiteX0" fmla="*/ 1425250 w 1574276"/>
              <a:gd name="connsiteY0" fmla="*/ 0 h 1049442"/>
              <a:gd name="connsiteX1" fmla="*/ 1446220 w 1574276"/>
              <a:gd name="connsiteY1" fmla="*/ 8268 h 1049442"/>
              <a:gd name="connsiteX2" fmla="*/ 1500862 w 1574276"/>
              <a:gd name="connsiteY2" fmla="*/ 77290 h 1049442"/>
              <a:gd name="connsiteX3" fmla="*/ 1505655 w 1574276"/>
              <a:gd name="connsiteY3" fmla="*/ 647198 h 1049442"/>
              <a:gd name="connsiteX4" fmla="*/ 1166299 w 1574276"/>
              <a:gd name="connsiteY4" fmla="*/ 969778 h 1049442"/>
              <a:gd name="connsiteX5" fmla="*/ 929037 w 1574276"/>
              <a:gd name="connsiteY5" fmla="*/ 1021544 h 1049442"/>
              <a:gd name="connsiteX6" fmla="*/ 929424 w 1574276"/>
              <a:gd name="connsiteY6" fmla="*/ 1032485 h 1049442"/>
              <a:gd name="connsiteX7" fmla="*/ 811682 w 1574276"/>
              <a:gd name="connsiteY7" fmla="*/ 1049442 h 1049442"/>
              <a:gd name="connsiteX8" fmla="*/ 809218 w 1574276"/>
              <a:gd name="connsiteY8" fmla="*/ 1034491 h 1049442"/>
              <a:gd name="connsiteX9" fmla="*/ 804894 w 1574276"/>
              <a:gd name="connsiteY9" fmla="*/ 1027296 h 1049442"/>
              <a:gd name="connsiteX10" fmla="*/ 13542 w 1574276"/>
              <a:gd name="connsiteY10" fmla="*/ 491899 h 1049442"/>
              <a:gd name="connsiteX11" fmla="*/ 31756 w 1574276"/>
              <a:gd name="connsiteY11" fmla="*/ 153501 h 1049442"/>
              <a:gd name="connsiteX12" fmla="*/ 73936 w 1574276"/>
              <a:gd name="connsiteY12" fmla="*/ 95983 h 1049442"/>
              <a:gd name="connsiteX13" fmla="*/ 151585 w 1574276"/>
              <a:gd name="connsiteY13" fmla="*/ 127139 h 1049442"/>
              <a:gd name="connsiteX14" fmla="*/ 151585 w 1574276"/>
              <a:gd name="connsiteY14" fmla="*/ 173633 h 1049442"/>
              <a:gd name="connsiteX15" fmla="*/ 124264 w 1574276"/>
              <a:gd name="connsiteY15" fmla="*/ 281479 h 1049442"/>
              <a:gd name="connsiteX16" fmla="*/ 238342 w 1574276"/>
              <a:gd name="connsiteY16" fmla="*/ 713343 h 1049442"/>
              <a:gd name="connsiteX17" fmla="*/ 612209 w 1574276"/>
              <a:gd name="connsiteY17" fmla="*/ 918970 h 1049442"/>
              <a:gd name="connsiteX18" fmla="*/ 1174927 w 1574276"/>
              <a:gd name="connsiteY18" fmla="*/ 839404 h 1049442"/>
              <a:gd name="connsiteX19" fmla="*/ 1440468 w 1574276"/>
              <a:gd name="connsiteY19" fmla="*/ 476561 h 1049442"/>
              <a:gd name="connsiteX20" fmla="*/ 1385826 w 1574276"/>
              <a:gd name="connsiteY20" fmla="*/ 113718 h 1049442"/>
              <a:gd name="connsiteX21" fmla="*/ 1371926 w 1574276"/>
              <a:gd name="connsiteY21" fmla="*/ 89273 h 1049442"/>
              <a:gd name="connsiteX22" fmla="*/ 1372405 w 1574276"/>
              <a:gd name="connsiteY22" fmla="*/ 35589 h 1049442"/>
              <a:gd name="connsiteX23" fmla="*/ 1403561 w 1574276"/>
              <a:gd name="connsiteY23" fmla="*/ 5392 h 1049442"/>
              <a:gd name="connsiteX24" fmla="*/ 1425250 w 1574276"/>
              <a:gd name="connsiteY24" fmla="*/ 0 h 1049442"/>
              <a:gd name="connsiteX0" fmla="*/ 1425250 w 1574276"/>
              <a:gd name="connsiteY0" fmla="*/ 0 h 1049442"/>
              <a:gd name="connsiteX1" fmla="*/ 1446220 w 1574276"/>
              <a:gd name="connsiteY1" fmla="*/ 8268 h 1049442"/>
              <a:gd name="connsiteX2" fmla="*/ 1500862 w 1574276"/>
              <a:gd name="connsiteY2" fmla="*/ 77290 h 1049442"/>
              <a:gd name="connsiteX3" fmla="*/ 1505655 w 1574276"/>
              <a:gd name="connsiteY3" fmla="*/ 647198 h 1049442"/>
              <a:gd name="connsiteX4" fmla="*/ 1166299 w 1574276"/>
              <a:gd name="connsiteY4" fmla="*/ 969778 h 1049442"/>
              <a:gd name="connsiteX5" fmla="*/ 929037 w 1574276"/>
              <a:gd name="connsiteY5" fmla="*/ 1021544 h 1049442"/>
              <a:gd name="connsiteX6" fmla="*/ 811682 w 1574276"/>
              <a:gd name="connsiteY6" fmla="*/ 1049442 h 1049442"/>
              <a:gd name="connsiteX7" fmla="*/ 809218 w 1574276"/>
              <a:gd name="connsiteY7" fmla="*/ 1034491 h 1049442"/>
              <a:gd name="connsiteX8" fmla="*/ 804894 w 1574276"/>
              <a:gd name="connsiteY8" fmla="*/ 1027296 h 1049442"/>
              <a:gd name="connsiteX9" fmla="*/ 13542 w 1574276"/>
              <a:gd name="connsiteY9" fmla="*/ 491899 h 1049442"/>
              <a:gd name="connsiteX10" fmla="*/ 31756 w 1574276"/>
              <a:gd name="connsiteY10" fmla="*/ 153501 h 1049442"/>
              <a:gd name="connsiteX11" fmla="*/ 73936 w 1574276"/>
              <a:gd name="connsiteY11" fmla="*/ 95983 h 1049442"/>
              <a:gd name="connsiteX12" fmla="*/ 151585 w 1574276"/>
              <a:gd name="connsiteY12" fmla="*/ 127139 h 1049442"/>
              <a:gd name="connsiteX13" fmla="*/ 151585 w 1574276"/>
              <a:gd name="connsiteY13" fmla="*/ 173633 h 1049442"/>
              <a:gd name="connsiteX14" fmla="*/ 124264 w 1574276"/>
              <a:gd name="connsiteY14" fmla="*/ 281479 h 1049442"/>
              <a:gd name="connsiteX15" fmla="*/ 238342 w 1574276"/>
              <a:gd name="connsiteY15" fmla="*/ 713343 h 1049442"/>
              <a:gd name="connsiteX16" fmla="*/ 612209 w 1574276"/>
              <a:gd name="connsiteY16" fmla="*/ 918970 h 1049442"/>
              <a:gd name="connsiteX17" fmla="*/ 1174927 w 1574276"/>
              <a:gd name="connsiteY17" fmla="*/ 839404 h 1049442"/>
              <a:gd name="connsiteX18" fmla="*/ 1440468 w 1574276"/>
              <a:gd name="connsiteY18" fmla="*/ 476561 h 1049442"/>
              <a:gd name="connsiteX19" fmla="*/ 1385826 w 1574276"/>
              <a:gd name="connsiteY19" fmla="*/ 113718 h 1049442"/>
              <a:gd name="connsiteX20" fmla="*/ 1371926 w 1574276"/>
              <a:gd name="connsiteY20" fmla="*/ 89273 h 1049442"/>
              <a:gd name="connsiteX21" fmla="*/ 1372405 w 1574276"/>
              <a:gd name="connsiteY21" fmla="*/ 35589 h 1049442"/>
              <a:gd name="connsiteX22" fmla="*/ 1403561 w 1574276"/>
              <a:gd name="connsiteY22" fmla="*/ 5392 h 1049442"/>
              <a:gd name="connsiteX23" fmla="*/ 1425250 w 1574276"/>
              <a:gd name="connsiteY23" fmla="*/ 0 h 1049442"/>
              <a:gd name="connsiteX0" fmla="*/ 1425250 w 1574276"/>
              <a:gd name="connsiteY0" fmla="*/ 0 h 1039056"/>
              <a:gd name="connsiteX1" fmla="*/ 1446220 w 1574276"/>
              <a:gd name="connsiteY1" fmla="*/ 8268 h 1039056"/>
              <a:gd name="connsiteX2" fmla="*/ 1500862 w 1574276"/>
              <a:gd name="connsiteY2" fmla="*/ 77290 h 1039056"/>
              <a:gd name="connsiteX3" fmla="*/ 1505655 w 1574276"/>
              <a:gd name="connsiteY3" fmla="*/ 647198 h 1039056"/>
              <a:gd name="connsiteX4" fmla="*/ 1166299 w 1574276"/>
              <a:gd name="connsiteY4" fmla="*/ 969778 h 1039056"/>
              <a:gd name="connsiteX5" fmla="*/ 929037 w 1574276"/>
              <a:gd name="connsiteY5" fmla="*/ 1021544 h 1039056"/>
              <a:gd name="connsiteX6" fmla="*/ 809218 w 1574276"/>
              <a:gd name="connsiteY6" fmla="*/ 1034491 h 1039056"/>
              <a:gd name="connsiteX7" fmla="*/ 804894 w 1574276"/>
              <a:gd name="connsiteY7" fmla="*/ 1027296 h 1039056"/>
              <a:gd name="connsiteX8" fmla="*/ 13542 w 1574276"/>
              <a:gd name="connsiteY8" fmla="*/ 491899 h 1039056"/>
              <a:gd name="connsiteX9" fmla="*/ 31756 w 1574276"/>
              <a:gd name="connsiteY9" fmla="*/ 153501 h 1039056"/>
              <a:gd name="connsiteX10" fmla="*/ 73936 w 1574276"/>
              <a:gd name="connsiteY10" fmla="*/ 95983 h 1039056"/>
              <a:gd name="connsiteX11" fmla="*/ 151585 w 1574276"/>
              <a:gd name="connsiteY11" fmla="*/ 127139 h 1039056"/>
              <a:gd name="connsiteX12" fmla="*/ 151585 w 1574276"/>
              <a:gd name="connsiteY12" fmla="*/ 173633 h 1039056"/>
              <a:gd name="connsiteX13" fmla="*/ 124264 w 1574276"/>
              <a:gd name="connsiteY13" fmla="*/ 281479 h 1039056"/>
              <a:gd name="connsiteX14" fmla="*/ 238342 w 1574276"/>
              <a:gd name="connsiteY14" fmla="*/ 713343 h 1039056"/>
              <a:gd name="connsiteX15" fmla="*/ 612209 w 1574276"/>
              <a:gd name="connsiteY15" fmla="*/ 918970 h 1039056"/>
              <a:gd name="connsiteX16" fmla="*/ 1174927 w 1574276"/>
              <a:gd name="connsiteY16" fmla="*/ 839404 h 1039056"/>
              <a:gd name="connsiteX17" fmla="*/ 1440468 w 1574276"/>
              <a:gd name="connsiteY17" fmla="*/ 476561 h 1039056"/>
              <a:gd name="connsiteX18" fmla="*/ 1385826 w 1574276"/>
              <a:gd name="connsiteY18" fmla="*/ 113718 h 1039056"/>
              <a:gd name="connsiteX19" fmla="*/ 1371926 w 1574276"/>
              <a:gd name="connsiteY19" fmla="*/ 89273 h 1039056"/>
              <a:gd name="connsiteX20" fmla="*/ 1372405 w 1574276"/>
              <a:gd name="connsiteY20" fmla="*/ 35589 h 1039056"/>
              <a:gd name="connsiteX21" fmla="*/ 1403561 w 1574276"/>
              <a:gd name="connsiteY21" fmla="*/ 5392 h 1039056"/>
              <a:gd name="connsiteX22" fmla="*/ 1425250 w 1574276"/>
              <a:gd name="connsiteY22" fmla="*/ 0 h 1039056"/>
              <a:gd name="connsiteX0" fmla="*/ 1425250 w 1574276"/>
              <a:gd name="connsiteY0" fmla="*/ 0 h 1043626"/>
              <a:gd name="connsiteX1" fmla="*/ 1446220 w 1574276"/>
              <a:gd name="connsiteY1" fmla="*/ 8268 h 1043626"/>
              <a:gd name="connsiteX2" fmla="*/ 1500862 w 1574276"/>
              <a:gd name="connsiteY2" fmla="*/ 77290 h 1043626"/>
              <a:gd name="connsiteX3" fmla="*/ 1505655 w 1574276"/>
              <a:gd name="connsiteY3" fmla="*/ 647198 h 1043626"/>
              <a:gd name="connsiteX4" fmla="*/ 1166299 w 1574276"/>
              <a:gd name="connsiteY4" fmla="*/ 969778 h 1043626"/>
              <a:gd name="connsiteX5" fmla="*/ 929037 w 1574276"/>
              <a:gd name="connsiteY5" fmla="*/ 1021544 h 1043626"/>
              <a:gd name="connsiteX6" fmla="*/ 809218 w 1574276"/>
              <a:gd name="connsiteY6" fmla="*/ 1034491 h 1043626"/>
              <a:gd name="connsiteX7" fmla="*/ 797750 w 1574276"/>
              <a:gd name="connsiteY7" fmla="*/ 1032059 h 1043626"/>
              <a:gd name="connsiteX8" fmla="*/ 13542 w 1574276"/>
              <a:gd name="connsiteY8" fmla="*/ 491899 h 1043626"/>
              <a:gd name="connsiteX9" fmla="*/ 31756 w 1574276"/>
              <a:gd name="connsiteY9" fmla="*/ 153501 h 1043626"/>
              <a:gd name="connsiteX10" fmla="*/ 73936 w 1574276"/>
              <a:gd name="connsiteY10" fmla="*/ 95983 h 1043626"/>
              <a:gd name="connsiteX11" fmla="*/ 151585 w 1574276"/>
              <a:gd name="connsiteY11" fmla="*/ 127139 h 1043626"/>
              <a:gd name="connsiteX12" fmla="*/ 151585 w 1574276"/>
              <a:gd name="connsiteY12" fmla="*/ 173633 h 1043626"/>
              <a:gd name="connsiteX13" fmla="*/ 124264 w 1574276"/>
              <a:gd name="connsiteY13" fmla="*/ 281479 h 1043626"/>
              <a:gd name="connsiteX14" fmla="*/ 238342 w 1574276"/>
              <a:gd name="connsiteY14" fmla="*/ 713343 h 1043626"/>
              <a:gd name="connsiteX15" fmla="*/ 612209 w 1574276"/>
              <a:gd name="connsiteY15" fmla="*/ 918970 h 1043626"/>
              <a:gd name="connsiteX16" fmla="*/ 1174927 w 1574276"/>
              <a:gd name="connsiteY16" fmla="*/ 839404 h 1043626"/>
              <a:gd name="connsiteX17" fmla="*/ 1440468 w 1574276"/>
              <a:gd name="connsiteY17" fmla="*/ 476561 h 1043626"/>
              <a:gd name="connsiteX18" fmla="*/ 1385826 w 1574276"/>
              <a:gd name="connsiteY18" fmla="*/ 113718 h 1043626"/>
              <a:gd name="connsiteX19" fmla="*/ 1371926 w 1574276"/>
              <a:gd name="connsiteY19" fmla="*/ 89273 h 1043626"/>
              <a:gd name="connsiteX20" fmla="*/ 1372405 w 1574276"/>
              <a:gd name="connsiteY20" fmla="*/ 35589 h 1043626"/>
              <a:gd name="connsiteX21" fmla="*/ 1403561 w 1574276"/>
              <a:gd name="connsiteY21" fmla="*/ 5392 h 1043626"/>
              <a:gd name="connsiteX22" fmla="*/ 1425250 w 1574276"/>
              <a:gd name="connsiteY22" fmla="*/ 0 h 1043626"/>
              <a:gd name="connsiteX0" fmla="*/ 1425250 w 1574276"/>
              <a:gd name="connsiteY0" fmla="*/ 0 h 1070884"/>
              <a:gd name="connsiteX1" fmla="*/ 1446220 w 1574276"/>
              <a:gd name="connsiteY1" fmla="*/ 8268 h 1070884"/>
              <a:gd name="connsiteX2" fmla="*/ 1500862 w 1574276"/>
              <a:gd name="connsiteY2" fmla="*/ 77290 h 1070884"/>
              <a:gd name="connsiteX3" fmla="*/ 1505655 w 1574276"/>
              <a:gd name="connsiteY3" fmla="*/ 647198 h 1070884"/>
              <a:gd name="connsiteX4" fmla="*/ 1166299 w 1574276"/>
              <a:gd name="connsiteY4" fmla="*/ 969778 h 1070884"/>
              <a:gd name="connsiteX5" fmla="*/ 929037 w 1574276"/>
              <a:gd name="connsiteY5" fmla="*/ 1021544 h 1070884"/>
              <a:gd name="connsiteX6" fmla="*/ 797750 w 1574276"/>
              <a:gd name="connsiteY6" fmla="*/ 1032059 h 1070884"/>
              <a:gd name="connsiteX7" fmla="*/ 13542 w 1574276"/>
              <a:gd name="connsiteY7" fmla="*/ 491899 h 1070884"/>
              <a:gd name="connsiteX8" fmla="*/ 31756 w 1574276"/>
              <a:gd name="connsiteY8" fmla="*/ 153501 h 1070884"/>
              <a:gd name="connsiteX9" fmla="*/ 73936 w 1574276"/>
              <a:gd name="connsiteY9" fmla="*/ 95983 h 1070884"/>
              <a:gd name="connsiteX10" fmla="*/ 151585 w 1574276"/>
              <a:gd name="connsiteY10" fmla="*/ 127139 h 1070884"/>
              <a:gd name="connsiteX11" fmla="*/ 151585 w 1574276"/>
              <a:gd name="connsiteY11" fmla="*/ 173633 h 1070884"/>
              <a:gd name="connsiteX12" fmla="*/ 124264 w 1574276"/>
              <a:gd name="connsiteY12" fmla="*/ 281479 h 1070884"/>
              <a:gd name="connsiteX13" fmla="*/ 238342 w 1574276"/>
              <a:gd name="connsiteY13" fmla="*/ 713343 h 1070884"/>
              <a:gd name="connsiteX14" fmla="*/ 612209 w 1574276"/>
              <a:gd name="connsiteY14" fmla="*/ 918970 h 1070884"/>
              <a:gd name="connsiteX15" fmla="*/ 1174927 w 1574276"/>
              <a:gd name="connsiteY15" fmla="*/ 839404 h 1070884"/>
              <a:gd name="connsiteX16" fmla="*/ 1440468 w 1574276"/>
              <a:gd name="connsiteY16" fmla="*/ 476561 h 1070884"/>
              <a:gd name="connsiteX17" fmla="*/ 1385826 w 1574276"/>
              <a:gd name="connsiteY17" fmla="*/ 113718 h 1070884"/>
              <a:gd name="connsiteX18" fmla="*/ 1371926 w 1574276"/>
              <a:gd name="connsiteY18" fmla="*/ 89273 h 1070884"/>
              <a:gd name="connsiteX19" fmla="*/ 1372405 w 1574276"/>
              <a:gd name="connsiteY19" fmla="*/ 35589 h 1070884"/>
              <a:gd name="connsiteX20" fmla="*/ 1403561 w 1574276"/>
              <a:gd name="connsiteY20" fmla="*/ 5392 h 1070884"/>
              <a:gd name="connsiteX21" fmla="*/ 1425250 w 1574276"/>
              <a:gd name="connsiteY21" fmla="*/ 0 h 1070884"/>
              <a:gd name="connsiteX0" fmla="*/ 1425250 w 1574276"/>
              <a:gd name="connsiteY0" fmla="*/ 0 h 1039446"/>
              <a:gd name="connsiteX1" fmla="*/ 1446220 w 1574276"/>
              <a:gd name="connsiteY1" fmla="*/ 8268 h 1039446"/>
              <a:gd name="connsiteX2" fmla="*/ 1500862 w 1574276"/>
              <a:gd name="connsiteY2" fmla="*/ 77290 h 1039446"/>
              <a:gd name="connsiteX3" fmla="*/ 1505655 w 1574276"/>
              <a:gd name="connsiteY3" fmla="*/ 647198 h 1039446"/>
              <a:gd name="connsiteX4" fmla="*/ 1166299 w 1574276"/>
              <a:gd name="connsiteY4" fmla="*/ 969778 h 1039446"/>
              <a:gd name="connsiteX5" fmla="*/ 929037 w 1574276"/>
              <a:gd name="connsiteY5" fmla="*/ 1021544 h 1039446"/>
              <a:gd name="connsiteX6" fmla="*/ 797750 w 1574276"/>
              <a:gd name="connsiteY6" fmla="*/ 1032059 h 1039446"/>
              <a:gd name="connsiteX7" fmla="*/ 13542 w 1574276"/>
              <a:gd name="connsiteY7" fmla="*/ 491899 h 1039446"/>
              <a:gd name="connsiteX8" fmla="*/ 31756 w 1574276"/>
              <a:gd name="connsiteY8" fmla="*/ 153501 h 1039446"/>
              <a:gd name="connsiteX9" fmla="*/ 73936 w 1574276"/>
              <a:gd name="connsiteY9" fmla="*/ 95983 h 1039446"/>
              <a:gd name="connsiteX10" fmla="*/ 151585 w 1574276"/>
              <a:gd name="connsiteY10" fmla="*/ 127139 h 1039446"/>
              <a:gd name="connsiteX11" fmla="*/ 151585 w 1574276"/>
              <a:gd name="connsiteY11" fmla="*/ 173633 h 1039446"/>
              <a:gd name="connsiteX12" fmla="*/ 124264 w 1574276"/>
              <a:gd name="connsiteY12" fmla="*/ 281479 h 1039446"/>
              <a:gd name="connsiteX13" fmla="*/ 238342 w 1574276"/>
              <a:gd name="connsiteY13" fmla="*/ 713343 h 1039446"/>
              <a:gd name="connsiteX14" fmla="*/ 612209 w 1574276"/>
              <a:gd name="connsiteY14" fmla="*/ 918970 h 1039446"/>
              <a:gd name="connsiteX15" fmla="*/ 1174927 w 1574276"/>
              <a:gd name="connsiteY15" fmla="*/ 839404 h 1039446"/>
              <a:gd name="connsiteX16" fmla="*/ 1440468 w 1574276"/>
              <a:gd name="connsiteY16" fmla="*/ 476561 h 1039446"/>
              <a:gd name="connsiteX17" fmla="*/ 1385826 w 1574276"/>
              <a:gd name="connsiteY17" fmla="*/ 113718 h 1039446"/>
              <a:gd name="connsiteX18" fmla="*/ 1371926 w 1574276"/>
              <a:gd name="connsiteY18" fmla="*/ 89273 h 1039446"/>
              <a:gd name="connsiteX19" fmla="*/ 1372405 w 1574276"/>
              <a:gd name="connsiteY19" fmla="*/ 35589 h 1039446"/>
              <a:gd name="connsiteX20" fmla="*/ 1403561 w 1574276"/>
              <a:gd name="connsiteY20" fmla="*/ 5392 h 1039446"/>
              <a:gd name="connsiteX21" fmla="*/ 1425250 w 1574276"/>
              <a:gd name="connsiteY21" fmla="*/ 0 h 1039446"/>
              <a:gd name="connsiteX0" fmla="*/ 1425250 w 1574276"/>
              <a:gd name="connsiteY0" fmla="*/ 0 h 1032286"/>
              <a:gd name="connsiteX1" fmla="*/ 1446220 w 1574276"/>
              <a:gd name="connsiteY1" fmla="*/ 8268 h 1032286"/>
              <a:gd name="connsiteX2" fmla="*/ 1500862 w 1574276"/>
              <a:gd name="connsiteY2" fmla="*/ 77290 h 1032286"/>
              <a:gd name="connsiteX3" fmla="*/ 1505655 w 1574276"/>
              <a:gd name="connsiteY3" fmla="*/ 647198 h 1032286"/>
              <a:gd name="connsiteX4" fmla="*/ 1166299 w 1574276"/>
              <a:gd name="connsiteY4" fmla="*/ 969778 h 1032286"/>
              <a:gd name="connsiteX5" fmla="*/ 929037 w 1574276"/>
              <a:gd name="connsiteY5" fmla="*/ 1021544 h 1032286"/>
              <a:gd name="connsiteX6" fmla="*/ 797750 w 1574276"/>
              <a:gd name="connsiteY6" fmla="*/ 1032059 h 1032286"/>
              <a:gd name="connsiteX7" fmla="*/ 13542 w 1574276"/>
              <a:gd name="connsiteY7" fmla="*/ 491899 h 1032286"/>
              <a:gd name="connsiteX8" fmla="*/ 31756 w 1574276"/>
              <a:gd name="connsiteY8" fmla="*/ 153501 h 1032286"/>
              <a:gd name="connsiteX9" fmla="*/ 73936 w 1574276"/>
              <a:gd name="connsiteY9" fmla="*/ 95983 h 1032286"/>
              <a:gd name="connsiteX10" fmla="*/ 151585 w 1574276"/>
              <a:gd name="connsiteY10" fmla="*/ 127139 h 1032286"/>
              <a:gd name="connsiteX11" fmla="*/ 151585 w 1574276"/>
              <a:gd name="connsiteY11" fmla="*/ 173633 h 1032286"/>
              <a:gd name="connsiteX12" fmla="*/ 124264 w 1574276"/>
              <a:gd name="connsiteY12" fmla="*/ 281479 h 1032286"/>
              <a:gd name="connsiteX13" fmla="*/ 238342 w 1574276"/>
              <a:gd name="connsiteY13" fmla="*/ 713343 h 1032286"/>
              <a:gd name="connsiteX14" fmla="*/ 612209 w 1574276"/>
              <a:gd name="connsiteY14" fmla="*/ 918970 h 1032286"/>
              <a:gd name="connsiteX15" fmla="*/ 1174927 w 1574276"/>
              <a:gd name="connsiteY15" fmla="*/ 839404 h 1032286"/>
              <a:gd name="connsiteX16" fmla="*/ 1440468 w 1574276"/>
              <a:gd name="connsiteY16" fmla="*/ 476561 h 1032286"/>
              <a:gd name="connsiteX17" fmla="*/ 1385826 w 1574276"/>
              <a:gd name="connsiteY17" fmla="*/ 113718 h 1032286"/>
              <a:gd name="connsiteX18" fmla="*/ 1371926 w 1574276"/>
              <a:gd name="connsiteY18" fmla="*/ 89273 h 1032286"/>
              <a:gd name="connsiteX19" fmla="*/ 1372405 w 1574276"/>
              <a:gd name="connsiteY19" fmla="*/ 35589 h 1032286"/>
              <a:gd name="connsiteX20" fmla="*/ 1403561 w 1574276"/>
              <a:gd name="connsiteY20" fmla="*/ 5392 h 1032286"/>
              <a:gd name="connsiteX21" fmla="*/ 1425250 w 1574276"/>
              <a:gd name="connsiteY21" fmla="*/ 0 h 1032286"/>
              <a:gd name="connsiteX0" fmla="*/ 1425250 w 1574276"/>
              <a:gd name="connsiteY0" fmla="*/ 0 h 1032456"/>
              <a:gd name="connsiteX1" fmla="*/ 1446220 w 1574276"/>
              <a:gd name="connsiteY1" fmla="*/ 8268 h 1032456"/>
              <a:gd name="connsiteX2" fmla="*/ 1500862 w 1574276"/>
              <a:gd name="connsiteY2" fmla="*/ 77290 h 1032456"/>
              <a:gd name="connsiteX3" fmla="*/ 1505655 w 1574276"/>
              <a:gd name="connsiteY3" fmla="*/ 647198 h 1032456"/>
              <a:gd name="connsiteX4" fmla="*/ 1166299 w 1574276"/>
              <a:gd name="connsiteY4" fmla="*/ 969778 h 1032456"/>
              <a:gd name="connsiteX5" fmla="*/ 929037 w 1574276"/>
              <a:gd name="connsiteY5" fmla="*/ 1021544 h 1032456"/>
              <a:gd name="connsiteX6" fmla="*/ 797750 w 1574276"/>
              <a:gd name="connsiteY6" fmla="*/ 1032059 h 1032456"/>
              <a:gd name="connsiteX7" fmla="*/ 13542 w 1574276"/>
              <a:gd name="connsiteY7" fmla="*/ 491899 h 1032456"/>
              <a:gd name="connsiteX8" fmla="*/ 31756 w 1574276"/>
              <a:gd name="connsiteY8" fmla="*/ 153501 h 1032456"/>
              <a:gd name="connsiteX9" fmla="*/ 73936 w 1574276"/>
              <a:gd name="connsiteY9" fmla="*/ 95983 h 1032456"/>
              <a:gd name="connsiteX10" fmla="*/ 151585 w 1574276"/>
              <a:gd name="connsiteY10" fmla="*/ 127139 h 1032456"/>
              <a:gd name="connsiteX11" fmla="*/ 151585 w 1574276"/>
              <a:gd name="connsiteY11" fmla="*/ 173633 h 1032456"/>
              <a:gd name="connsiteX12" fmla="*/ 124264 w 1574276"/>
              <a:gd name="connsiteY12" fmla="*/ 281479 h 1032456"/>
              <a:gd name="connsiteX13" fmla="*/ 238342 w 1574276"/>
              <a:gd name="connsiteY13" fmla="*/ 713343 h 1032456"/>
              <a:gd name="connsiteX14" fmla="*/ 612209 w 1574276"/>
              <a:gd name="connsiteY14" fmla="*/ 918970 h 1032456"/>
              <a:gd name="connsiteX15" fmla="*/ 1174927 w 1574276"/>
              <a:gd name="connsiteY15" fmla="*/ 839404 h 1032456"/>
              <a:gd name="connsiteX16" fmla="*/ 1440468 w 1574276"/>
              <a:gd name="connsiteY16" fmla="*/ 476561 h 1032456"/>
              <a:gd name="connsiteX17" fmla="*/ 1385826 w 1574276"/>
              <a:gd name="connsiteY17" fmla="*/ 113718 h 1032456"/>
              <a:gd name="connsiteX18" fmla="*/ 1371926 w 1574276"/>
              <a:gd name="connsiteY18" fmla="*/ 89273 h 1032456"/>
              <a:gd name="connsiteX19" fmla="*/ 1372405 w 1574276"/>
              <a:gd name="connsiteY19" fmla="*/ 35589 h 1032456"/>
              <a:gd name="connsiteX20" fmla="*/ 1403561 w 1574276"/>
              <a:gd name="connsiteY20" fmla="*/ 5392 h 1032456"/>
              <a:gd name="connsiteX21" fmla="*/ 1425250 w 1574276"/>
              <a:gd name="connsiteY21" fmla="*/ 0 h 1032456"/>
              <a:gd name="connsiteX0" fmla="*/ 1425250 w 1574276"/>
              <a:gd name="connsiteY0" fmla="*/ 0 h 1032095"/>
              <a:gd name="connsiteX1" fmla="*/ 1446220 w 1574276"/>
              <a:gd name="connsiteY1" fmla="*/ 8268 h 1032095"/>
              <a:gd name="connsiteX2" fmla="*/ 1500862 w 1574276"/>
              <a:gd name="connsiteY2" fmla="*/ 77290 h 1032095"/>
              <a:gd name="connsiteX3" fmla="*/ 1505655 w 1574276"/>
              <a:gd name="connsiteY3" fmla="*/ 647198 h 1032095"/>
              <a:gd name="connsiteX4" fmla="*/ 1166299 w 1574276"/>
              <a:gd name="connsiteY4" fmla="*/ 969778 h 1032095"/>
              <a:gd name="connsiteX5" fmla="*/ 929037 w 1574276"/>
              <a:gd name="connsiteY5" fmla="*/ 1021544 h 1032095"/>
              <a:gd name="connsiteX6" fmla="*/ 797750 w 1574276"/>
              <a:gd name="connsiteY6" fmla="*/ 1032059 h 1032095"/>
              <a:gd name="connsiteX7" fmla="*/ 13542 w 1574276"/>
              <a:gd name="connsiteY7" fmla="*/ 491899 h 1032095"/>
              <a:gd name="connsiteX8" fmla="*/ 31756 w 1574276"/>
              <a:gd name="connsiteY8" fmla="*/ 153501 h 1032095"/>
              <a:gd name="connsiteX9" fmla="*/ 73936 w 1574276"/>
              <a:gd name="connsiteY9" fmla="*/ 95983 h 1032095"/>
              <a:gd name="connsiteX10" fmla="*/ 151585 w 1574276"/>
              <a:gd name="connsiteY10" fmla="*/ 127139 h 1032095"/>
              <a:gd name="connsiteX11" fmla="*/ 151585 w 1574276"/>
              <a:gd name="connsiteY11" fmla="*/ 173633 h 1032095"/>
              <a:gd name="connsiteX12" fmla="*/ 124264 w 1574276"/>
              <a:gd name="connsiteY12" fmla="*/ 281479 h 1032095"/>
              <a:gd name="connsiteX13" fmla="*/ 238342 w 1574276"/>
              <a:gd name="connsiteY13" fmla="*/ 713343 h 1032095"/>
              <a:gd name="connsiteX14" fmla="*/ 612209 w 1574276"/>
              <a:gd name="connsiteY14" fmla="*/ 918970 h 1032095"/>
              <a:gd name="connsiteX15" fmla="*/ 1174927 w 1574276"/>
              <a:gd name="connsiteY15" fmla="*/ 839404 h 1032095"/>
              <a:gd name="connsiteX16" fmla="*/ 1440468 w 1574276"/>
              <a:gd name="connsiteY16" fmla="*/ 476561 h 1032095"/>
              <a:gd name="connsiteX17" fmla="*/ 1385826 w 1574276"/>
              <a:gd name="connsiteY17" fmla="*/ 113718 h 1032095"/>
              <a:gd name="connsiteX18" fmla="*/ 1371926 w 1574276"/>
              <a:gd name="connsiteY18" fmla="*/ 89273 h 1032095"/>
              <a:gd name="connsiteX19" fmla="*/ 1372405 w 1574276"/>
              <a:gd name="connsiteY19" fmla="*/ 35589 h 1032095"/>
              <a:gd name="connsiteX20" fmla="*/ 1403561 w 1574276"/>
              <a:gd name="connsiteY20" fmla="*/ 5392 h 1032095"/>
              <a:gd name="connsiteX21" fmla="*/ 1425250 w 1574276"/>
              <a:gd name="connsiteY21" fmla="*/ 0 h 1032095"/>
              <a:gd name="connsiteX0" fmla="*/ 1425250 w 1574276"/>
              <a:gd name="connsiteY0" fmla="*/ 0 h 1034834"/>
              <a:gd name="connsiteX1" fmla="*/ 1446220 w 1574276"/>
              <a:gd name="connsiteY1" fmla="*/ 8268 h 1034834"/>
              <a:gd name="connsiteX2" fmla="*/ 1500862 w 1574276"/>
              <a:gd name="connsiteY2" fmla="*/ 77290 h 1034834"/>
              <a:gd name="connsiteX3" fmla="*/ 1505655 w 1574276"/>
              <a:gd name="connsiteY3" fmla="*/ 647198 h 1034834"/>
              <a:gd name="connsiteX4" fmla="*/ 1166299 w 1574276"/>
              <a:gd name="connsiteY4" fmla="*/ 969778 h 1034834"/>
              <a:gd name="connsiteX5" fmla="*/ 929037 w 1574276"/>
              <a:gd name="connsiteY5" fmla="*/ 1021544 h 1034834"/>
              <a:gd name="connsiteX6" fmla="*/ 797750 w 1574276"/>
              <a:gd name="connsiteY6" fmla="*/ 1032059 h 1034834"/>
              <a:gd name="connsiteX7" fmla="*/ 13542 w 1574276"/>
              <a:gd name="connsiteY7" fmla="*/ 491899 h 1034834"/>
              <a:gd name="connsiteX8" fmla="*/ 31756 w 1574276"/>
              <a:gd name="connsiteY8" fmla="*/ 153501 h 1034834"/>
              <a:gd name="connsiteX9" fmla="*/ 73936 w 1574276"/>
              <a:gd name="connsiteY9" fmla="*/ 95983 h 1034834"/>
              <a:gd name="connsiteX10" fmla="*/ 151585 w 1574276"/>
              <a:gd name="connsiteY10" fmla="*/ 127139 h 1034834"/>
              <a:gd name="connsiteX11" fmla="*/ 151585 w 1574276"/>
              <a:gd name="connsiteY11" fmla="*/ 173633 h 1034834"/>
              <a:gd name="connsiteX12" fmla="*/ 124264 w 1574276"/>
              <a:gd name="connsiteY12" fmla="*/ 281479 h 1034834"/>
              <a:gd name="connsiteX13" fmla="*/ 238342 w 1574276"/>
              <a:gd name="connsiteY13" fmla="*/ 713343 h 1034834"/>
              <a:gd name="connsiteX14" fmla="*/ 612209 w 1574276"/>
              <a:gd name="connsiteY14" fmla="*/ 918970 h 1034834"/>
              <a:gd name="connsiteX15" fmla="*/ 1174927 w 1574276"/>
              <a:gd name="connsiteY15" fmla="*/ 839404 h 1034834"/>
              <a:gd name="connsiteX16" fmla="*/ 1440468 w 1574276"/>
              <a:gd name="connsiteY16" fmla="*/ 476561 h 1034834"/>
              <a:gd name="connsiteX17" fmla="*/ 1385826 w 1574276"/>
              <a:gd name="connsiteY17" fmla="*/ 113718 h 1034834"/>
              <a:gd name="connsiteX18" fmla="*/ 1371926 w 1574276"/>
              <a:gd name="connsiteY18" fmla="*/ 89273 h 1034834"/>
              <a:gd name="connsiteX19" fmla="*/ 1372405 w 1574276"/>
              <a:gd name="connsiteY19" fmla="*/ 35589 h 1034834"/>
              <a:gd name="connsiteX20" fmla="*/ 1403561 w 1574276"/>
              <a:gd name="connsiteY20" fmla="*/ 5392 h 1034834"/>
              <a:gd name="connsiteX21" fmla="*/ 1425250 w 1574276"/>
              <a:gd name="connsiteY21" fmla="*/ 0 h 1034834"/>
              <a:gd name="connsiteX0" fmla="*/ 1425250 w 1574276"/>
              <a:gd name="connsiteY0" fmla="*/ 0 h 1033354"/>
              <a:gd name="connsiteX1" fmla="*/ 1446220 w 1574276"/>
              <a:gd name="connsiteY1" fmla="*/ 8268 h 1033354"/>
              <a:gd name="connsiteX2" fmla="*/ 1500862 w 1574276"/>
              <a:gd name="connsiteY2" fmla="*/ 77290 h 1033354"/>
              <a:gd name="connsiteX3" fmla="*/ 1505655 w 1574276"/>
              <a:gd name="connsiteY3" fmla="*/ 647198 h 1033354"/>
              <a:gd name="connsiteX4" fmla="*/ 1166299 w 1574276"/>
              <a:gd name="connsiteY4" fmla="*/ 969778 h 1033354"/>
              <a:gd name="connsiteX5" fmla="*/ 929037 w 1574276"/>
              <a:gd name="connsiteY5" fmla="*/ 1021544 h 1033354"/>
              <a:gd name="connsiteX6" fmla="*/ 797750 w 1574276"/>
              <a:gd name="connsiteY6" fmla="*/ 1032059 h 1033354"/>
              <a:gd name="connsiteX7" fmla="*/ 13542 w 1574276"/>
              <a:gd name="connsiteY7" fmla="*/ 491899 h 1033354"/>
              <a:gd name="connsiteX8" fmla="*/ 31756 w 1574276"/>
              <a:gd name="connsiteY8" fmla="*/ 153501 h 1033354"/>
              <a:gd name="connsiteX9" fmla="*/ 73936 w 1574276"/>
              <a:gd name="connsiteY9" fmla="*/ 95983 h 1033354"/>
              <a:gd name="connsiteX10" fmla="*/ 151585 w 1574276"/>
              <a:gd name="connsiteY10" fmla="*/ 127139 h 1033354"/>
              <a:gd name="connsiteX11" fmla="*/ 151585 w 1574276"/>
              <a:gd name="connsiteY11" fmla="*/ 173633 h 1033354"/>
              <a:gd name="connsiteX12" fmla="*/ 124264 w 1574276"/>
              <a:gd name="connsiteY12" fmla="*/ 281479 h 1033354"/>
              <a:gd name="connsiteX13" fmla="*/ 238342 w 1574276"/>
              <a:gd name="connsiteY13" fmla="*/ 713343 h 1033354"/>
              <a:gd name="connsiteX14" fmla="*/ 612209 w 1574276"/>
              <a:gd name="connsiteY14" fmla="*/ 918970 h 1033354"/>
              <a:gd name="connsiteX15" fmla="*/ 1174927 w 1574276"/>
              <a:gd name="connsiteY15" fmla="*/ 839404 h 1033354"/>
              <a:gd name="connsiteX16" fmla="*/ 1440468 w 1574276"/>
              <a:gd name="connsiteY16" fmla="*/ 476561 h 1033354"/>
              <a:gd name="connsiteX17" fmla="*/ 1385826 w 1574276"/>
              <a:gd name="connsiteY17" fmla="*/ 113718 h 1033354"/>
              <a:gd name="connsiteX18" fmla="*/ 1371926 w 1574276"/>
              <a:gd name="connsiteY18" fmla="*/ 89273 h 1033354"/>
              <a:gd name="connsiteX19" fmla="*/ 1372405 w 1574276"/>
              <a:gd name="connsiteY19" fmla="*/ 35589 h 1033354"/>
              <a:gd name="connsiteX20" fmla="*/ 1403561 w 1574276"/>
              <a:gd name="connsiteY20" fmla="*/ 5392 h 1033354"/>
              <a:gd name="connsiteX21" fmla="*/ 1425250 w 1574276"/>
              <a:gd name="connsiteY21" fmla="*/ 0 h 1033354"/>
              <a:gd name="connsiteX0" fmla="*/ 1425250 w 1574276"/>
              <a:gd name="connsiteY0" fmla="*/ 0 h 1033354"/>
              <a:gd name="connsiteX1" fmla="*/ 1446220 w 1574276"/>
              <a:gd name="connsiteY1" fmla="*/ 8268 h 1033354"/>
              <a:gd name="connsiteX2" fmla="*/ 1500862 w 1574276"/>
              <a:gd name="connsiteY2" fmla="*/ 77290 h 1033354"/>
              <a:gd name="connsiteX3" fmla="*/ 1505655 w 1574276"/>
              <a:gd name="connsiteY3" fmla="*/ 647198 h 1033354"/>
              <a:gd name="connsiteX4" fmla="*/ 1166299 w 1574276"/>
              <a:gd name="connsiteY4" fmla="*/ 969778 h 1033354"/>
              <a:gd name="connsiteX5" fmla="*/ 929037 w 1574276"/>
              <a:gd name="connsiteY5" fmla="*/ 1021544 h 1033354"/>
              <a:gd name="connsiteX6" fmla="*/ 797750 w 1574276"/>
              <a:gd name="connsiteY6" fmla="*/ 1032059 h 1033354"/>
              <a:gd name="connsiteX7" fmla="*/ 13542 w 1574276"/>
              <a:gd name="connsiteY7" fmla="*/ 491899 h 1033354"/>
              <a:gd name="connsiteX8" fmla="*/ 31756 w 1574276"/>
              <a:gd name="connsiteY8" fmla="*/ 153501 h 1033354"/>
              <a:gd name="connsiteX9" fmla="*/ 73936 w 1574276"/>
              <a:gd name="connsiteY9" fmla="*/ 95983 h 1033354"/>
              <a:gd name="connsiteX10" fmla="*/ 151585 w 1574276"/>
              <a:gd name="connsiteY10" fmla="*/ 127139 h 1033354"/>
              <a:gd name="connsiteX11" fmla="*/ 151585 w 1574276"/>
              <a:gd name="connsiteY11" fmla="*/ 173633 h 1033354"/>
              <a:gd name="connsiteX12" fmla="*/ 124264 w 1574276"/>
              <a:gd name="connsiteY12" fmla="*/ 281479 h 1033354"/>
              <a:gd name="connsiteX13" fmla="*/ 238342 w 1574276"/>
              <a:gd name="connsiteY13" fmla="*/ 713343 h 1033354"/>
              <a:gd name="connsiteX14" fmla="*/ 612209 w 1574276"/>
              <a:gd name="connsiteY14" fmla="*/ 918970 h 1033354"/>
              <a:gd name="connsiteX15" fmla="*/ 1174927 w 1574276"/>
              <a:gd name="connsiteY15" fmla="*/ 839404 h 1033354"/>
              <a:gd name="connsiteX16" fmla="*/ 1440468 w 1574276"/>
              <a:gd name="connsiteY16" fmla="*/ 476561 h 1033354"/>
              <a:gd name="connsiteX17" fmla="*/ 1385826 w 1574276"/>
              <a:gd name="connsiteY17" fmla="*/ 113718 h 1033354"/>
              <a:gd name="connsiteX18" fmla="*/ 1371926 w 1574276"/>
              <a:gd name="connsiteY18" fmla="*/ 89273 h 1033354"/>
              <a:gd name="connsiteX19" fmla="*/ 1372405 w 1574276"/>
              <a:gd name="connsiteY19" fmla="*/ 35589 h 1033354"/>
              <a:gd name="connsiteX20" fmla="*/ 1403561 w 1574276"/>
              <a:gd name="connsiteY20" fmla="*/ 5392 h 1033354"/>
              <a:gd name="connsiteX21" fmla="*/ 1425250 w 1574276"/>
              <a:gd name="connsiteY21" fmla="*/ 0 h 103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574276" h="1033354">
                <a:moveTo>
                  <a:pt x="1425250" y="0"/>
                </a:moveTo>
                <a:cubicBezTo>
                  <a:pt x="1432440" y="0"/>
                  <a:pt x="1439510" y="2277"/>
                  <a:pt x="1446220" y="8268"/>
                </a:cubicBezTo>
                <a:cubicBezTo>
                  <a:pt x="1476417" y="21689"/>
                  <a:pt x="1487441" y="50927"/>
                  <a:pt x="1500862" y="77290"/>
                </a:cubicBezTo>
                <a:cubicBezTo>
                  <a:pt x="1597205" y="266141"/>
                  <a:pt x="1598643" y="456909"/>
                  <a:pt x="1505655" y="647198"/>
                </a:cubicBezTo>
                <a:cubicBezTo>
                  <a:pt x="1433279" y="795786"/>
                  <a:pt x="1317284" y="900277"/>
                  <a:pt x="1166299" y="969778"/>
                </a:cubicBezTo>
                <a:cubicBezTo>
                  <a:pt x="1080981" y="1003330"/>
                  <a:pt x="999987" y="1013545"/>
                  <a:pt x="929037" y="1021544"/>
                </a:cubicBezTo>
                <a:cubicBezTo>
                  <a:pt x="858087" y="1029543"/>
                  <a:pt x="854856" y="1029686"/>
                  <a:pt x="797750" y="1032059"/>
                </a:cubicBezTo>
                <a:cubicBezTo>
                  <a:pt x="371206" y="1049784"/>
                  <a:pt x="87357" y="886377"/>
                  <a:pt x="13542" y="491899"/>
                </a:cubicBezTo>
                <a:cubicBezTo>
                  <a:pt x="-8027" y="377342"/>
                  <a:pt x="-5151" y="264703"/>
                  <a:pt x="31756" y="153501"/>
                </a:cubicBezTo>
                <a:cubicBezTo>
                  <a:pt x="39425" y="130015"/>
                  <a:pt x="47573" y="106049"/>
                  <a:pt x="73936" y="95983"/>
                </a:cubicBezTo>
                <a:cubicBezTo>
                  <a:pt x="110843" y="81124"/>
                  <a:pt x="131454" y="89273"/>
                  <a:pt x="151585" y="127139"/>
                </a:cubicBezTo>
                <a:cubicBezTo>
                  <a:pt x="158775" y="142477"/>
                  <a:pt x="157337" y="157815"/>
                  <a:pt x="151585" y="173633"/>
                </a:cubicBezTo>
                <a:cubicBezTo>
                  <a:pt x="139123" y="208623"/>
                  <a:pt x="128578" y="244092"/>
                  <a:pt x="124264" y="281479"/>
                </a:cubicBezTo>
                <a:cubicBezTo>
                  <a:pt x="103654" y="441091"/>
                  <a:pt x="139123" y="586324"/>
                  <a:pt x="238342" y="713343"/>
                </a:cubicBezTo>
                <a:cubicBezTo>
                  <a:pt x="332767" y="834611"/>
                  <a:pt x="460745" y="899318"/>
                  <a:pt x="612209" y="918970"/>
                </a:cubicBezTo>
                <a:cubicBezTo>
                  <a:pt x="687941" y="928557"/>
                  <a:pt x="1002373" y="925681"/>
                  <a:pt x="1174927" y="839404"/>
                </a:cubicBezTo>
                <a:cubicBezTo>
                  <a:pt x="1303863" y="754085"/>
                  <a:pt x="1405478" y="630422"/>
                  <a:pt x="1440468" y="476561"/>
                </a:cubicBezTo>
                <a:cubicBezTo>
                  <a:pt x="1469707" y="349062"/>
                  <a:pt x="1451013" y="227316"/>
                  <a:pt x="1385826" y="113718"/>
                </a:cubicBezTo>
                <a:cubicBezTo>
                  <a:pt x="1381033" y="105570"/>
                  <a:pt x="1376240" y="97421"/>
                  <a:pt x="1371926" y="89273"/>
                </a:cubicBezTo>
                <a:cubicBezTo>
                  <a:pt x="1362819" y="71059"/>
                  <a:pt x="1361860" y="53324"/>
                  <a:pt x="1372405" y="35589"/>
                </a:cubicBezTo>
                <a:cubicBezTo>
                  <a:pt x="1381033" y="23606"/>
                  <a:pt x="1389661" y="11623"/>
                  <a:pt x="1403561" y="5392"/>
                </a:cubicBezTo>
                <a:cubicBezTo>
                  <a:pt x="1410751" y="2277"/>
                  <a:pt x="1418060" y="0"/>
                  <a:pt x="1425250" y="0"/>
                </a:cubicBezTo>
                <a:close/>
              </a:path>
            </a:pathLst>
          </a:custGeom>
          <a:solidFill>
            <a:srgbClr val="EE9012"/>
          </a:solidFill>
          <a:ln w="478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9BCEB50-B3F2-485F-8E07-3D38080816DC}"/>
              </a:ext>
            </a:extLst>
          </p:cNvPr>
          <p:cNvSpPr/>
          <p:nvPr/>
        </p:nvSpPr>
        <p:spPr>
          <a:xfrm>
            <a:off x="1443343" y="618668"/>
            <a:ext cx="790873" cy="920288"/>
          </a:xfrm>
          <a:custGeom>
            <a:avLst/>
            <a:gdLst>
              <a:gd name="connsiteX0" fmla="*/ 792790 w 790872"/>
              <a:gd name="connsiteY0" fmla="*/ 894885 h 920288"/>
              <a:gd name="connsiteX1" fmla="*/ 722331 w 790872"/>
              <a:gd name="connsiteY1" fmla="*/ 923644 h 920288"/>
              <a:gd name="connsiteX2" fmla="*/ 707951 w 790872"/>
              <a:gd name="connsiteY2" fmla="*/ 904471 h 920288"/>
              <a:gd name="connsiteX3" fmla="*/ 583329 w 790872"/>
              <a:gd name="connsiteY3" fmla="*/ 645161 h 920288"/>
              <a:gd name="connsiteX4" fmla="*/ 425154 w 790872"/>
              <a:gd name="connsiteY4" fmla="*/ 363322 h 920288"/>
              <a:gd name="connsiteX5" fmla="*/ 307721 w 790872"/>
              <a:gd name="connsiteY5" fmla="*/ 220006 h 920288"/>
              <a:gd name="connsiteX6" fmla="*/ 15817 w 790872"/>
              <a:gd name="connsiteY6" fmla="*/ 65187 h 920288"/>
              <a:gd name="connsiteX7" fmla="*/ 0 w 790872"/>
              <a:gd name="connsiteY7" fmla="*/ 58956 h 920288"/>
              <a:gd name="connsiteX8" fmla="*/ 46973 w 790872"/>
              <a:gd name="connsiteY8" fmla="*/ 38345 h 920288"/>
              <a:gd name="connsiteX9" fmla="*/ 70939 w 790872"/>
              <a:gd name="connsiteY9" fmla="*/ 10066 h 920288"/>
              <a:gd name="connsiteX10" fmla="*/ 78129 w 790872"/>
              <a:gd name="connsiteY10" fmla="*/ 0 h 920288"/>
              <a:gd name="connsiteX11" fmla="*/ 79087 w 790872"/>
              <a:gd name="connsiteY11" fmla="*/ 33552 h 920288"/>
              <a:gd name="connsiteX12" fmla="*/ 107846 w 790872"/>
              <a:gd name="connsiteY12" fmla="*/ 63749 h 920288"/>
              <a:gd name="connsiteX13" fmla="*/ 234386 w 790872"/>
              <a:gd name="connsiteY13" fmla="*/ 57039 h 920288"/>
              <a:gd name="connsiteX14" fmla="*/ 249724 w 790872"/>
              <a:gd name="connsiteY14" fmla="*/ 72377 h 920288"/>
              <a:gd name="connsiteX15" fmla="*/ 464458 w 790872"/>
              <a:gd name="connsiteY15" fmla="*/ 278962 h 920288"/>
              <a:gd name="connsiteX16" fmla="*/ 621674 w 790872"/>
              <a:gd name="connsiteY16" fmla="*/ 544504 h 920288"/>
              <a:gd name="connsiteX17" fmla="*/ 784162 w 790872"/>
              <a:gd name="connsiteY17" fmla="*/ 869481 h 920288"/>
              <a:gd name="connsiteX18" fmla="*/ 792790 w 790872"/>
              <a:gd name="connsiteY18" fmla="*/ 894885 h 920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90872" h="920288">
                <a:moveTo>
                  <a:pt x="792790" y="894885"/>
                </a:moveTo>
                <a:cubicBezTo>
                  <a:pt x="760676" y="883860"/>
                  <a:pt x="739586" y="898240"/>
                  <a:pt x="722331" y="923644"/>
                </a:cubicBezTo>
                <a:cubicBezTo>
                  <a:pt x="713224" y="920768"/>
                  <a:pt x="711306" y="911661"/>
                  <a:pt x="707951" y="904471"/>
                </a:cubicBezTo>
                <a:cubicBezTo>
                  <a:pt x="668647" y="816756"/>
                  <a:pt x="626946" y="730479"/>
                  <a:pt x="583329" y="645161"/>
                </a:cubicBezTo>
                <a:cubicBezTo>
                  <a:pt x="533959" y="549297"/>
                  <a:pt x="485548" y="452954"/>
                  <a:pt x="425154" y="363322"/>
                </a:cubicBezTo>
                <a:cubicBezTo>
                  <a:pt x="390164" y="312035"/>
                  <a:pt x="352777" y="262666"/>
                  <a:pt x="307721" y="220006"/>
                </a:cubicBezTo>
                <a:cubicBezTo>
                  <a:pt x="224800" y="141398"/>
                  <a:pt x="130374" y="84360"/>
                  <a:pt x="15817" y="65187"/>
                </a:cubicBezTo>
                <a:cubicBezTo>
                  <a:pt x="10066" y="64228"/>
                  <a:pt x="3835" y="65187"/>
                  <a:pt x="0" y="58956"/>
                </a:cubicBezTo>
                <a:cubicBezTo>
                  <a:pt x="12942" y="45535"/>
                  <a:pt x="30676" y="43139"/>
                  <a:pt x="46973" y="38345"/>
                </a:cubicBezTo>
                <a:cubicBezTo>
                  <a:pt x="61832" y="33552"/>
                  <a:pt x="72856" y="28280"/>
                  <a:pt x="70939" y="10066"/>
                </a:cubicBezTo>
                <a:cubicBezTo>
                  <a:pt x="70460" y="6231"/>
                  <a:pt x="71418" y="479"/>
                  <a:pt x="78129" y="0"/>
                </a:cubicBezTo>
                <a:cubicBezTo>
                  <a:pt x="79087" y="11024"/>
                  <a:pt x="80046" y="22049"/>
                  <a:pt x="79087" y="33552"/>
                </a:cubicBezTo>
                <a:cubicBezTo>
                  <a:pt x="77170" y="57518"/>
                  <a:pt x="83880" y="64708"/>
                  <a:pt x="107846" y="63749"/>
                </a:cubicBezTo>
                <a:cubicBezTo>
                  <a:pt x="150026" y="61832"/>
                  <a:pt x="192206" y="59435"/>
                  <a:pt x="234386" y="57039"/>
                </a:cubicBezTo>
                <a:cubicBezTo>
                  <a:pt x="233907" y="67104"/>
                  <a:pt x="243972" y="68542"/>
                  <a:pt x="249724" y="72377"/>
                </a:cubicBezTo>
                <a:cubicBezTo>
                  <a:pt x="335042" y="127498"/>
                  <a:pt x="404064" y="198437"/>
                  <a:pt x="464458" y="278962"/>
                </a:cubicBezTo>
                <a:cubicBezTo>
                  <a:pt x="526290" y="361884"/>
                  <a:pt x="573742" y="453434"/>
                  <a:pt x="621674" y="544504"/>
                </a:cubicBezTo>
                <a:cubicBezTo>
                  <a:pt x="677754" y="651871"/>
                  <a:pt x="731437" y="760676"/>
                  <a:pt x="784162" y="869481"/>
                </a:cubicBezTo>
                <a:cubicBezTo>
                  <a:pt x="787518" y="878108"/>
                  <a:pt x="793269" y="885778"/>
                  <a:pt x="792790" y="89488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478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6AFA7C7-FD10-4404-BE89-67B24C1B45BF}"/>
              </a:ext>
            </a:extLst>
          </p:cNvPr>
          <p:cNvSpPr/>
          <p:nvPr/>
        </p:nvSpPr>
        <p:spPr>
          <a:xfrm>
            <a:off x="863849" y="577447"/>
            <a:ext cx="656664" cy="1054497"/>
          </a:xfrm>
          <a:custGeom>
            <a:avLst/>
            <a:gdLst>
              <a:gd name="connsiteX0" fmla="*/ 657143 w 656664"/>
              <a:gd name="connsiteY0" fmla="*/ 42180 h 1054497"/>
              <a:gd name="connsiteX1" fmla="*/ 654747 w 656664"/>
              <a:gd name="connsiteY1" fmla="*/ 46494 h 1054497"/>
              <a:gd name="connsiteX2" fmla="*/ 622633 w 656664"/>
              <a:gd name="connsiteY2" fmla="*/ 86756 h 1054497"/>
              <a:gd name="connsiteX3" fmla="*/ 579973 w 656664"/>
              <a:gd name="connsiteY3" fmla="*/ 102094 h 1054497"/>
              <a:gd name="connsiteX4" fmla="*/ 535397 w 656664"/>
              <a:gd name="connsiteY4" fmla="*/ 132291 h 1054497"/>
              <a:gd name="connsiteX5" fmla="*/ 389685 w 656664"/>
              <a:gd name="connsiteY5" fmla="*/ 256435 h 1054497"/>
              <a:gd name="connsiteX6" fmla="*/ 228634 w 656664"/>
              <a:gd name="connsiteY6" fmla="*/ 555049 h 1054497"/>
              <a:gd name="connsiteX7" fmla="*/ 92029 w 656664"/>
              <a:gd name="connsiteY7" fmla="*/ 996979 h 1054497"/>
              <a:gd name="connsiteX8" fmla="*/ 74294 w 656664"/>
              <a:gd name="connsiteY8" fmla="*/ 1057373 h 1054497"/>
              <a:gd name="connsiteX9" fmla="*/ 0 w 656664"/>
              <a:gd name="connsiteY9" fmla="*/ 1025259 h 1054497"/>
              <a:gd name="connsiteX10" fmla="*/ 9107 w 656664"/>
              <a:gd name="connsiteY10" fmla="*/ 1009441 h 1054497"/>
              <a:gd name="connsiteX11" fmla="*/ 130854 w 656664"/>
              <a:gd name="connsiteY11" fmla="*/ 601063 h 1054497"/>
              <a:gd name="connsiteX12" fmla="*/ 286152 w 656664"/>
              <a:gd name="connsiteY12" fmla="*/ 266500 h 1054497"/>
              <a:gd name="connsiteX13" fmla="*/ 382495 w 656664"/>
              <a:gd name="connsiteY13" fmla="*/ 153381 h 1054497"/>
              <a:gd name="connsiteX14" fmla="*/ 363802 w 656664"/>
              <a:gd name="connsiteY14" fmla="*/ 151464 h 1054497"/>
              <a:gd name="connsiteX15" fmla="*/ 366198 w 656664"/>
              <a:gd name="connsiteY15" fmla="*/ 147150 h 1054497"/>
              <a:gd name="connsiteX16" fmla="*/ 416047 w 656664"/>
              <a:gd name="connsiteY16" fmla="*/ 115995 h 1054497"/>
              <a:gd name="connsiteX17" fmla="*/ 546421 w 656664"/>
              <a:gd name="connsiteY17" fmla="*/ 32594 h 1054497"/>
              <a:gd name="connsiteX18" fmla="*/ 551694 w 656664"/>
              <a:gd name="connsiteY18" fmla="*/ 32114 h 1054497"/>
              <a:gd name="connsiteX19" fmla="*/ 654747 w 656664"/>
              <a:gd name="connsiteY19" fmla="*/ 0 h 1054497"/>
              <a:gd name="connsiteX20" fmla="*/ 657143 w 656664"/>
              <a:gd name="connsiteY20" fmla="*/ 42180 h 1054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56664" h="1054497">
                <a:moveTo>
                  <a:pt x="657143" y="42180"/>
                </a:moveTo>
                <a:cubicBezTo>
                  <a:pt x="656185" y="43618"/>
                  <a:pt x="654267" y="45535"/>
                  <a:pt x="654747" y="46494"/>
                </a:cubicBezTo>
                <a:cubicBezTo>
                  <a:pt x="660019" y="72856"/>
                  <a:pt x="645640" y="81963"/>
                  <a:pt x="622633" y="86756"/>
                </a:cubicBezTo>
                <a:cubicBezTo>
                  <a:pt x="608253" y="89632"/>
                  <a:pt x="594353" y="96822"/>
                  <a:pt x="579973" y="102094"/>
                </a:cubicBezTo>
                <a:cubicBezTo>
                  <a:pt x="569428" y="118391"/>
                  <a:pt x="551214" y="123664"/>
                  <a:pt x="535397" y="132291"/>
                </a:cubicBezTo>
                <a:cubicBezTo>
                  <a:pt x="477879" y="163447"/>
                  <a:pt x="431385" y="206106"/>
                  <a:pt x="389685" y="256435"/>
                </a:cubicBezTo>
                <a:cubicBezTo>
                  <a:pt x="315870" y="345108"/>
                  <a:pt x="266979" y="447203"/>
                  <a:pt x="228634" y="555049"/>
                </a:cubicBezTo>
                <a:cubicBezTo>
                  <a:pt x="176389" y="700282"/>
                  <a:pt x="132291" y="847912"/>
                  <a:pt x="92029" y="996979"/>
                </a:cubicBezTo>
                <a:cubicBezTo>
                  <a:pt x="86756" y="1017110"/>
                  <a:pt x="83880" y="1038200"/>
                  <a:pt x="74294" y="1057373"/>
                </a:cubicBezTo>
                <a:cubicBezTo>
                  <a:pt x="58477" y="1026217"/>
                  <a:pt x="33552" y="1016152"/>
                  <a:pt x="0" y="1025259"/>
                </a:cubicBezTo>
                <a:cubicBezTo>
                  <a:pt x="6231" y="1021904"/>
                  <a:pt x="7190" y="1015672"/>
                  <a:pt x="9107" y="1009441"/>
                </a:cubicBezTo>
                <a:cubicBezTo>
                  <a:pt x="46014" y="872357"/>
                  <a:pt x="85318" y="735751"/>
                  <a:pt x="130854" y="601063"/>
                </a:cubicBezTo>
                <a:cubicBezTo>
                  <a:pt x="170637" y="484110"/>
                  <a:pt x="215693" y="369074"/>
                  <a:pt x="286152" y="266500"/>
                </a:cubicBezTo>
                <a:cubicBezTo>
                  <a:pt x="313953" y="226238"/>
                  <a:pt x="345108" y="189330"/>
                  <a:pt x="382495" y="153381"/>
                </a:cubicBezTo>
                <a:cubicBezTo>
                  <a:pt x="374826" y="152423"/>
                  <a:pt x="369074" y="151943"/>
                  <a:pt x="363802" y="151464"/>
                </a:cubicBezTo>
                <a:cubicBezTo>
                  <a:pt x="363802" y="149547"/>
                  <a:pt x="364760" y="147150"/>
                  <a:pt x="366198" y="147150"/>
                </a:cubicBezTo>
                <a:cubicBezTo>
                  <a:pt x="387767" y="144274"/>
                  <a:pt x="400709" y="128457"/>
                  <a:pt x="416047" y="115995"/>
                </a:cubicBezTo>
                <a:cubicBezTo>
                  <a:pt x="455830" y="82443"/>
                  <a:pt x="500886" y="57039"/>
                  <a:pt x="546421" y="32594"/>
                </a:cubicBezTo>
                <a:cubicBezTo>
                  <a:pt x="547859" y="31635"/>
                  <a:pt x="549776" y="31635"/>
                  <a:pt x="551694" y="32114"/>
                </a:cubicBezTo>
                <a:cubicBezTo>
                  <a:pt x="587163" y="24924"/>
                  <a:pt x="621195" y="12462"/>
                  <a:pt x="654747" y="0"/>
                </a:cubicBezTo>
                <a:cubicBezTo>
                  <a:pt x="658102" y="13421"/>
                  <a:pt x="657623" y="27800"/>
                  <a:pt x="657143" y="4218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478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1F38A33-9DD1-4FAB-8D34-324E8CC7D11E}"/>
              </a:ext>
            </a:extLst>
          </p:cNvPr>
          <p:cNvSpPr/>
          <p:nvPr/>
        </p:nvSpPr>
        <p:spPr>
          <a:xfrm>
            <a:off x="1141979" y="566132"/>
            <a:ext cx="273211" cy="167761"/>
          </a:xfrm>
          <a:custGeom>
            <a:avLst/>
            <a:gdLst>
              <a:gd name="connsiteX0" fmla="*/ 273564 w 273210"/>
              <a:gd name="connsiteY0" fmla="*/ 42950 h 167760"/>
              <a:gd name="connsiteX1" fmla="*/ 258226 w 273210"/>
              <a:gd name="connsiteY1" fmla="*/ 54454 h 167760"/>
              <a:gd name="connsiteX2" fmla="*/ 120662 w 273210"/>
              <a:gd name="connsiteY2" fmla="*/ 148400 h 167760"/>
              <a:gd name="connsiteX3" fmla="*/ 85672 w 273210"/>
              <a:gd name="connsiteY3" fmla="*/ 162779 h 167760"/>
              <a:gd name="connsiteX4" fmla="*/ 36302 w 273210"/>
              <a:gd name="connsiteY4" fmla="*/ 167573 h 167760"/>
              <a:gd name="connsiteX5" fmla="*/ 11377 w 273210"/>
              <a:gd name="connsiteY5" fmla="*/ 147441 h 167760"/>
              <a:gd name="connsiteX6" fmla="*/ 353 w 273210"/>
              <a:gd name="connsiteY6" fmla="*/ 51099 h 167760"/>
              <a:gd name="connsiteX7" fmla="*/ 20964 w 273210"/>
              <a:gd name="connsiteY7" fmla="*/ 25216 h 167760"/>
              <a:gd name="connsiteX8" fmla="*/ 236656 w 273210"/>
              <a:gd name="connsiteY8" fmla="*/ 770 h 167760"/>
              <a:gd name="connsiteX9" fmla="*/ 269250 w 273210"/>
              <a:gd name="connsiteY9" fmla="*/ 28571 h 167760"/>
              <a:gd name="connsiteX10" fmla="*/ 273564 w 273210"/>
              <a:gd name="connsiteY10" fmla="*/ 42950 h 167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3210" h="167760">
                <a:moveTo>
                  <a:pt x="273564" y="42950"/>
                </a:moveTo>
                <a:cubicBezTo>
                  <a:pt x="269729" y="48223"/>
                  <a:pt x="264457" y="51578"/>
                  <a:pt x="258226" y="54454"/>
                </a:cubicBezTo>
                <a:cubicBezTo>
                  <a:pt x="207897" y="78899"/>
                  <a:pt x="161404" y="110055"/>
                  <a:pt x="120662" y="148400"/>
                </a:cubicBezTo>
                <a:cubicBezTo>
                  <a:pt x="110117" y="157986"/>
                  <a:pt x="97655" y="158466"/>
                  <a:pt x="85672" y="162779"/>
                </a:cubicBezTo>
                <a:cubicBezTo>
                  <a:pt x="69375" y="164217"/>
                  <a:pt x="52599" y="165655"/>
                  <a:pt x="36302" y="167573"/>
                </a:cubicBezTo>
                <a:cubicBezTo>
                  <a:pt x="20964" y="169011"/>
                  <a:pt x="13295" y="163259"/>
                  <a:pt x="11377" y="147441"/>
                </a:cubicBezTo>
                <a:cubicBezTo>
                  <a:pt x="8022" y="115327"/>
                  <a:pt x="4667" y="83213"/>
                  <a:pt x="353" y="51099"/>
                </a:cubicBezTo>
                <a:cubicBezTo>
                  <a:pt x="-1564" y="34802"/>
                  <a:pt x="4188" y="27133"/>
                  <a:pt x="20964" y="25216"/>
                </a:cubicBezTo>
                <a:cubicBezTo>
                  <a:pt x="92861" y="17546"/>
                  <a:pt x="164759" y="8919"/>
                  <a:pt x="236656" y="770"/>
                </a:cubicBezTo>
                <a:cubicBezTo>
                  <a:pt x="263019" y="-2106"/>
                  <a:pt x="267812" y="2208"/>
                  <a:pt x="269250" y="28571"/>
                </a:cubicBezTo>
                <a:cubicBezTo>
                  <a:pt x="270209" y="32885"/>
                  <a:pt x="269729" y="38157"/>
                  <a:pt x="273564" y="42950"/>
                </a:cubicBezTo>
                <a:close/>
              </a:path>
            </a:pathLst>
          </a:custGeom>
          <a:solidFill>
            <a:srgbClr val="EA525D"/>
          </a:solidFill>
          <a:ln w="478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181508E-2950-4E9F-B41E-615771F34803}"/>
              </a:ext>
            </a:extLst>
          </p:cNvPr>
          <p:cNvGrpSpPr/>
          <p:nvPr/>
        </p:nvGrpSpPr>
        <p:grpSpPr>
          <a:xfrm>
            <a:off x="1443343" y="2514845"/>
            <a:ext cx="9981236" cy="3119513"/>
            <a:chOff x="1443343" y="2729997"/>
            <a:chExt cx="9981236" cy="3119513"/>
          </a:xfrm>
          <a:solidFill>
            <a:srgbClr val="EA525D"/>
          </a:solidFill>
        </p:grpSpPr>
        <p:sp>
          <p:nvSpPr>
            <p:cNvPr id="20" name="Arrow: Bent 19">
              <a:extLst>
                <a:ext uri="{FF2B5EF4-FFF2-40B4-BE49-F238E27FC236}">
                  <a16:creationId xmlns:a16="http://schemas.microsoft.com/office/drawing/2014/main" id="{8F13F5B7-87C0-47F5-8240-22AD8D63FB14}"/>
                </a:ext>
              </a:extLst>
            </p:cNvPr>
            <p:cNvSpPr/>
            <p:nvPr/>
          </p:nvSpPr>
          <p:spPr>
            <a:xfrm rot="5400000" flipH="1">
              <a:off x="6412065" y="846049"/>
              <a:ext cx="565464" cy="9441457"/>
            </a:xfrm>
            <a:prstGeom prst="bentArrow">
              <a:avLst>
                <a:gd name="adj1" fmla="val 25000"/>
                <a:gd name="adj2" fmla="val 29787"/>
                <a:gd name="adj3" fmla="val 0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Arrow: Bent 17">
              <a:extLst>
                <a:ext uri="{FF2B5EF4-FFF2-40B4-BE49-F238E27FC236}">
                  <a16:creationId xmlns:a16="http://schemas.microsoft.com/office/drawing/2014/main" id="{A40CDCC6-6643-47DD-A4DC-7F5318C4BF60}"/>
                </a:ext>
              </a:extLst>
            </p:cNvPr>
            <p:cNvSpPr/>
            <p:nvPr/>
          </p:nvSpPr>
          <p:spPr>
            <a:xfrm rot="16200000">
              <a:off x="5499825" y="-1326485"/>
              <a:ext cx="565464" cy="8678428"/>
            </a:xfrm>
            <a:prstGeom prst="bentArrow">
              <a:avLst>
                <a:gd name="adj1" fmla="val 25000"/>
                <a:gd name="adj2" fmla="val 29787"/>
                <a:gd name="adj3" fmla="val 0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Arrow: Bent 20">
              <a:extLst>
                <a:ext uri="{FF2B5EF4-FFF2-40B4-BE49-F238E27FC236}">
                  <a16:creationId xmlns:a16="http://schemas.microsoft.com/office/drawing/2014/main" id="{BADA4B38-A737-41DE-AD13-95656A92A982}"/>
                </a:ext>
              </a:extLst>
            </p:cNvPr>
            <p:cNvSpPr/>
            <p:nvPr/>
          </p:nvSpPr>
          <p:spPr>
            <a:xfrm rot="5400000">
              <a:off x="10490443" y="2782688"/>
              <a:ext cx="565464" cy="1302808"/>
            </a:xfrm>
            <a:prstGeom prst="bentArrow">
              <a:avLst>
                <a:gd name="adj1" fmla="val 25000"/>
                <a:gd name="adj2" fmla="val 29787"/>
                <a:gd name="adj3" fmla="val 0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B106C21-4E59-4020-8A89-048BB2DB9895}"/>
                </a:ext>
              </a:extLst>
            </p:cNvPr>
            <p:cNvSpPr/>
            <p:nvPr/>
          </p:nvSpPr>
          <p:spPr>
            <a:xfrm>
              <a:off x="11181026" y="3707770"/>
              <a:ext cx="144850" cy="16459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그룹 5">
            <a:extLst>
              <a:ext uri="{FF2B5EF4-FFF2-40B4-BE49-F238E27FC236}">
                <a16:creationId xmlns:a16="http://schemas.microsoft.com/office/drawing/2014/main" id="{CA36D97F-2B42-4125-A016-FB121F3B2C83}"/>
              </a:ext>
            </a:extLst>
          </p:cNvPr>
          <p:cNvGrpSpPr/>
          <p:nvPr/>
        </p:nvGrpSpPr>
        <p:grpSpPr>
          <a:xfrm>
            <a:off x="3431184" y="2522015"/>
            <a:ext cx="407813" cy="697932"/>
            <a:chOff x="4137552" y="3133232"/>
            <a:chExt cx="648072" cy="1109112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AA09326-D0BD-4D56-AB7D-62DD2D69032F}"/>
                </a:ext>
              </a:extLst>
            </p:cNvPr>
            <p:cNvCxnSpPr/>
            <p:nvPr/>
          </p:nvCxnSpPr>
          <p:spPr>
            <a:xfrm flipV="1">
              <a:off x="4461588" y="3133232"/>
              <a:ext cx="0" cy="780855"/>
            </a:xfrm>
            <a:prstGeom prst="line">
              <a:avLst/>
            </a:prstGeom>
            <a:ln w="101600">
              <a:solidFill>
                <a:srgbClr val="EE9012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572BAF3-13E8-47CB-BC83-D4CC993870F5}"/>
                </a:ext>
              </a:extLst>
            </p:cNvPr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rgbClr val="EE90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A4DC016B-FECB-4445-9042-BB411BE741DC}"/>
              </a:ext>
            </a:extLst>
          </p:cNvPr>
          <p:cNvSpPr txBox="1"/>
          <p:nvPr/>
        </p:nvSpPr>
        <p:spPr>
          <a:xfrm>
            <a:off x="3095030" y="3278680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EA525D"/>
                </a:solidFill>
                <a:cs typeface="Arial" pitchFamily="34" charset="0"/>
              </a:rPr>
              <a:t>2013</a:t>
            </a:r>
            <a:endParaRPr lang="ko-KR" altLang="en-US" sz="2400" b="1" dirty="0">
              <a:solidFill>
                <a:srgbClr val="EA525D"/>
              </a:solidFill>
              <a:cs typeface="Arial" pitchFamily="34" charset="0"/>
            </a:endParaRPr>
          </a:p>
        </p:txBody>
      </p:sp>
      <p:grpSp>
        <p:nvGrpSpPr>
          <p:cNvPr id="30" name="그룹 5">
            <a:extLst>
              <a:ext uri="{FF2B5EF4-FFF2-40B4-BE49-F238E27FC236}">
                <a16:creationId xmlns:a16="http://schemas.microsoft.com/office/drawing/2014/main" id="{A1AA91A6-E47F-469F-8966-2664D15DE713}"/>
              </a:ext>
            </a:extLst>
          </p:cNvPr>
          <p:cNvGrpSpPr/>
          <p:nvPr/>
        </p:nvGrpSpPr>
        <p:grpSpPr>
          <a:xfrm>
            <a:off x="5512182" y="2522015"/>
            <a:ext cx="407813" cy="697932"/>
            <a:chOff x="4137552" y="3133232"/>
            <a:chExt cx="648072" cy="1109112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6CAB9A4-43D2-46A1-AC75-D39F5A788133}"/>
                </a:ext>
              </a:extLst>
            </p:cNvPr>
            <p:cNvCxnSpPr/>
            <p:nvPr/>
          </p:nvCxnSpPr>
          <p:spPr>
            <a:xfrm flipV="1">
              <a:off x="4461588" y="3133232"/>
              <a:ext cx="0" cy="780855"/>
            </a:xfrm>
            <a:prstGeom prst="line">
              <a:avLst/>
            </a:prstGeom>
            <a:ln w="101600">
              <a:solidFill>
                <a:srgbClr val="EE9012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FC8B525-A546-47BC-BB19-67B6BFABD731}"/>
                </a:ext>
              </a:extLst>
            </p:cNvPr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rgbClr val="EE90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D83804BC-E880-480A-AD02-45EC8A25297C}"/>
              </a:ext>
            </a:extLst>
          </p:cNvPr>
          <p:cNvSpPr txBox="1"/>
          <p:nvPr/>
        </p:nvSpPr>
        <p:spPr>
          <a:xfrm>
            <a:off x="5176028" y="3278680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EA525D"/>
                </a:solidFill>
                <a:cs typeface="Arial" pitchFamily="34" charset="0"/>
              </a:rPr>
              <a:t>2014</a:t>
            </a:r>
            <a:endParaRPr lang="ko-KR" altLang="en-US" sz="2400" b="1" dirty="0">
              <a:solidFill>
                <a:srgbClr val="EA525D"/>
              </a:solidFill>
              <a:cs typeface="Arial" pitchFamily="34" charset="0"/>
            </a:endParaRPr>
          </a:p>
        </p:txBody>
      </p:sp>
      <p:grpSp>
        <p:nvGrpSpPr>
          <p:cNvPr id="34" name="그룹 5">
            <a:extLst>
              <a:ext uri="{FF2B5EF4-FFF2-40B4-BE49-F238E27FC236}">
                <a16:creationId xmlns:a16="http://schemas.microsoft.com/office/drawing/2014/main" id="{47AD0DEF-A36E-4FD8-9157-D1B60CE6F14D}"/>
              </a:ext>
            </a:extLst>
          </p:cNvPr>
          <p:cNvGrpSpPr/>
          <p:nvPr/>
        </p:nvGrpSpPr>
        <p:grpSpPr>
          <a:xfrm>
            <a:off x="7593180" y="2522015"/>
            <a:ext cx="407813" cy="697932"/>
            <a:chOff x="4137552" y="3133232"/>
            <a:chExt cx="648072" cy="1109112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B16B33E-635B-4448-977D-3EE02BEBCE01}"/>
                </a:ext>
              </a:extLst>
            </p:cNvPr>
            <p:cNvCxnSpPr/>
            <p:nvPr/>
          </p:nvCxnSpPr>
          <p:spPr>
            <a:xfrm flipV="1">
              <a:off x="4461588" y="3133232"/>
              <a:ext cx="0" cy="780855"/>
            </a:xfrm>
            <a:prstGeom prst="line">
              <a:avLst/>
            </a:prstGeom>
            <a:ln w="101600">
              <a:solidFill>
                <a:srgbClr val="EE9012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70454EF-8197-4333-B7B5-832DEFC7D4C0}"/>
                </a:ext>
              </a:extLst>
            </p:cNvPr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rgbClr val="EE90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11FCBFC7-A8CF-4783-B3BB-ED44D9FBE3D4}"/>
              </a:ext>
            </a:extLst>
          </p:cNvPr>
          <p:cNvSpPr txBox="1"/>
          <p:nvPr/>
        </p:nvSpPr>
        <p:spPr>
          <a:xfrm>
            <a:off x="7257026" y="3278680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EA525D"/>
                </a:solidFill>
                <a:cs typeface="Arial" pitchFamily="34" charset="0"/>
              </a:rPr>
              <a:t>2015</a:t>
            </a:r>
            <a:endParaRPr lang="ko-KR" altLang="en-US" sz="2400" b="1" dirty="0">
              <a:solidFill>
                <a:srgbClr val="EA525D"/>
              </a:solidFill>
              <a:cs typeface="Arial" pitchFamily="34" charset="0"/>
            </a:endParaRPr>
          </a:p>
        </p:txBody>
      </p:sp>
      <p:grpSp>
        <p:nvGrpSpPr>
          <p:cNvPr id="38" name="그룹 5">
            <a:extLst>
              <a:ext uri="{FF2B5EF4-FFF2-40B4-BE49-F238E27FC236}">
                <a16:creationId xmlns:a16="http://schemas.microsoft.com/office/drawing/2014/main" id="{D91A1FD7-DDA1-4F18-A5A7-3E8C7BC52FB0}"/>
              </a:ext>
            </a:extLst>
          </p:cNvPr>
          <p:cNvGrpSpPr/>
          <p:nvPr/>
        </p:nvGrpSpPr>
        <p:grpSpPr>
          <a:xfrm>
            <a:off x="9674178" y="2522015"/>
            <a:ext cx="407813" cy="697932"/>
            <a:chOff x="4137552" y="3133232"/>
            <a:chExt cx="648072" cy="1109112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8252F8B-7C30-45A3-A083-5B4ACB66E9FB}"/>
                </a:ext>
              </a:extLst>
            </p:cNvPr>
            <p:cNvCxnSpPr/>
            <p:nvPr/>
          </p:nvCxnSpPr>
          <p:spPr>
            <a:xfrm flipV="1">
              <a:off x="4461588" y="3133232"/>
              <a:ext cx="0" cy="780855"/>
            </a:xfrm>
            <a:prstGeom prst="line">
              <a:avLst/>
            </a:prstGeom>
            <a:ln w="101600">
              <a:solidFill>
                <a:srgbClr val="EE9012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CE03C62-E575-4538-8320-6869E8E2F50B}"/>
                </a:ext>
              </a:extLst>
            </p:cNvPr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rgbClr val="EE90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FDC3FBD5-19B4-4813-B7AA-84D05F9A33C8}"/>
              </a:ext>
            </a:extLst>
          </p:cNvPr>
          <p:cNvSpPr txBox="1"/>
          <p:nvPr/>
        </p:nvSpPr>
        <p:spPr>
          <a:xfrm>
            <a:off x="9338024" y="3278680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EA525D"/>
                </a:solidFill>
                <a:cs typeface="Arial" pitchFamily="34" charset="0"/>
              </a:rPr>
              <a:t>2016</a:t>
            </a:r>
            <a:endParaRPr lang="ko-KR" altLang="en-US" sz="2400" b="1" dirty="0">
              <a:solidFill>
                <a:srgbClr val="EA525D"/>
              </a:solidFill>
              <a:cs typeface="Arial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69B5471-16C5-4362-8533-A32947D2CE34}"/>
              </a:ext>
            </a:extLst>
          </p:cNvPr>
          <p:cNvGrpSpPr/>
          <p:nvPr/>
        </p:nvGrpSpPr>
        <p:grpSpPr>
          <a:xfrm>
            <a:off x="2581259" y="1376343"/>
            <a:ext cx="2107662" cy="894132"/>
            <a:chOff x="7026501" y="4509120"/>
            <a:chExt cx="1499710" cy="894132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8D1B049-CA92-456C-9B01-4EC7407F12BA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1C8680B-7107-4FB1-BCFF-49BB872E4AFB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AD208DF-3675-4B7A-BDDD-E19E28855829}"/>
              </a:ext>
            </a:extLst>
          </p:cNvPr>
          <p:cNvGrpSpPr/>
          <p:nvPr/>
        </p:nvGrpSpPr>
        <p:grpSpPr>
          <a:xfrm>
            <a:off x="4662257" y="1376343"/>
            <a:ext cx="2107662" cy="894132"/>
            <a:chOff x="7026501" y="4509120"/>
            <a:chExt cx="1499710" cy="894132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BD62781-7483-431F-AF5C-3BD311F12992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18F24F1-AE64-41DD-B199-0B13D5065525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5E68210-8DC4-4C45-A581-83CAD10DC2EC}"/>
              </a:ext>
            </a:extLst>
          </p:cNvPr>
          <p:cNvGrpSpPr/>
          <p:nvPr/>
        </p:nvGrpSpPr>
        <p:grpSpPr>
          <a:xfrm>
            <a:off x="6743255" y="1376343"/>
            <a:ext cx="2107662" cy="894132"/>
            <a:chOff x="7026501" y="4509120"/>
            <a:chExt cx="1499710" cy="894132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98AED8B-89CC-43BE-BE75-3D0F196760F8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396B5D4-63A6-4BE5-A9A6-1FBE233350ED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AF27FF3-7879-44B6-880E-5BEF62DF204A}"/>
              </a:ext>
            </a:extLst>
          </p:cNvPr>
          <p:cNvGrpSpPr/>
          <p:nvPr/>
        </p:nvGrpSpPr>
        <p:grpSpPr>
          <a:xfrm>
            <a:off x="8824253" y="1376343"/>
            <a:ext cx="2107662" cy="894132"/>
            <a:chOff x="7026501" y="4509120"/>
            <a:chExt cx="1499710" cy="894132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C3423EC-DAA7-44E8-9D9D-0CCC1D0852BB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8775E9F-3C5B-413D-9DEE-0138340FF4C4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1" name="그룹 5">
            <a:extLst>
              <a:ext uri="{FF2B5EF4-FFF2-40B4-BE49-F238E27FC236}">
                <a16:creationId xmlns:a16="http://schemas.microsoft.com/office/drawing/2014/main" id="{888B3FF8-28E8-4ED7-BAF3-33DE773691D1}"/>
              </a:ext>
            </a:extLst>
          </p:cNvPr>
          <p:cNvGrpSpPr/>
          <p:nvPr/>
        </p:nvGrpSpPr>
        <p:grpSpPr>
          <a:xfrm>
            <a:off x="3431184" y="5073829"/>
            <a:ext cx="407813" cy="697932"/>
            <a:chOff x="4137552" y="3133232"/>
            <a:chExt cx="648072" cy="1109112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72A3D1FF-2BC4-4474-9129-96DDE5B9EC7B}"/>
                </a:ext>
              </a:extLst>
            </p:cNvPr>
            <p:cNvCxnSpPr/>
            <p:nvPr/>
          </p:nvCxnSpPr>
          <p:spPr>
            <a:xfrm flipV="1">
              <a:off x="4461588" y="3133232"/>
              <a:ext cx="0" cy="780855"/>
            </a:xfrm>
            <a:prstGeom prst="line">
              <a:avLst/>
            </a:prstGeom>
            <a:ln w="101600">
              <a:solidFill>
                <a:srgbClr val="EE9012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0EF2E6A7-4DD2-4F9E-AAD8-9AEFA5DC2A54}"/>
                </a:ext>
              </a:extLst>
            </p:cNvPr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rgbClr val="EE90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5FE71876-600C-4211-8D38-E047B15F18B3}"/>
              </a:ext>
            </a:extLst>
          </p:cNvPr>
          <p:cNvSpPr txBox="1"/>
          <p:nvPr/>
        </p:nvSpPr>
        <p:spPr>
          <a:xfrm>
            <a:off x="3095030" y="5830494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EA525D"/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rgbClr val="EA525D"/>
              </a:solidFill>
              <a:cs typeface="Arial" pitchFamily="34" charset="0"/>
            </a:endParaRPr>
          </a:p>
        </p:txBody>
      </p:sp>
      <p:grpSp>
        <p:nvGrpSpPr>
          <p:cNvPr id="75" name="그룹 5">
            <a:extLst>
              <a:ext uri="{FF2B5EF4-FFF2-40B4-BE49-F238E27FC236}">
                <a16:creationId xmlns:a16="http://schemas.microsoft.com/office/drawing/2014/main" id="{DF5FBDE0-C5BC-40CA-8B50-1C71C3DCF0E5}"/>
              </a:ext>
            </a:extLst>
          </p:cNvPr>
          <p:cNvGrpSpPr/>
          <p:nvPr/>
        </p:nvGrpSpPr>
        <p:grpSpPr>
          <a:xfrm>
            <a:off x="5512182" y="5073829"/>
            <a:ext cx="407813" cy="697932"/>
            <a:chOff x="4137552" y="3133232"/>
            <a:chExt cx="648072" cy="1109112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5C6B51C7-41F8-4DF4-B564-EBA25129EA31}"/>
                </a:ext>
              </a:extLst>
            </p:cNvPr>
            <p:cNvCxnSpPr/>
            <p:nvPr/>
          </p:nvCxnSpPr>
          <p:spPr>
            <a:xfrm flipV="1">
              <a:off x="4461588" y="3133232"/>
              <a:ext cx="0" cy="780855"/>
            </a:xfrm>
            <a:prstGeom prst="line">
              <a:avLst/>
            </a:prstGeom>
            <a:ln w="101600">
              <a:solidFill>
                <a:srgbClr val="EE9012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F1A8A80E-9ADF-4E8D-A4DD-BD20C4A13967}"/>
                </a:ext>
              </a:extLst>
            </p:cNvPr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rgbClr val="EE90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7905A4DC-5568-43D0-B9DC-325148F939D8}"/>
              </a:ext>
            </a:extLst>
          </p:cNvPr>
          <p:cNvSpPr txBox="1"/>
          <p:nvPr/>
        </p:nvSpPr>
        <p:spPr>
          <a:xfrm>
            <a:off x="5176028" y="5830494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EA525D"/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rgbClr val="EA525D"/>
              </a:solidFill>
              <a:cs typeface="Arial" pitchFamily="34" charset="0"/>
            </a:endParaRPr>
          </a:p>
        </p:txBody>
      </p:sp>
      <p:grpSp>
        <p:nvGrpSpPr>
          <p:cNvPr id="79" name="그룹 5">
            <a:extLst>
              <a:ext uri="{FF2B5EF4-FFF2-40B4-BE49-F238E27FC236}">
                <a16:creationId xmlns:a16="http://schemas.microsoft.com/office/drawing/2014/main" id="{D90C4EC2-1A8E-45BF-A985-823FA3E01D46}"/>
              </a:ext>
            </a:extLst>
          </p:cNvPr>
          <p:cNvGrpSpPr/>
          <p:nvPr/>
        </p:nvGrpSpPr>
        <p:grpSpPr>
          <a:xfrm>
            <a:off x="7593180" y="5073829"/>
            <a:ext cx="407813" cy="697932"/>
            <a:chOff x="4137552" y="3133232"/>
            <a:chExt cx="648072" cy="1109112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70E61A7-A804-4998-B263-9E9F8E26D882}"/>
                </a:ext>
              </a:extLst>
            </p:cNvPr>
            <p:cNvCxnSpPr/>
            <p:nvPr/>
          </p:nvCxnSpPr>
          <p:spPr>
            <a:xfrm flipV="1">
              <a:off x="4461588" y="3133232"/>
              <a:ext cx="0" cy="780855"/>
            </a:xfrm>
            <a:prstGeom prst="line">
              <a:avLst/>
            </a:prstGeom>
            <a:ln w="101600">
              <a:solidFill>
                <a:srgbClr val="EE9012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E57E22C-8604-42E9-B846-95A25F6B458D}"/>
                </a:ext>
              </a:extLst>
            </p:cNvPr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rgbClr val="EE90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0FEC2E97-D79D-4AA4-A633-CE5EE611F1B9}"/>
              </a:ext>
            </a:extLst>
          </p:cNvPr>
          <p:cNvSpPr txBox="1"/>
          <p:nvPr/>
        </p:nvSpPr>
        <p:spPr>
          <a:xfrm>
            <a:off x="7257026" y="5830494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EA525D"/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rgbClr val="EA525D"/>
              </a:solidFill>
              <a:cs typeface="Arial" pitchFamily="34" charset="0"/>
            </a:endParaRPr>
          </a:p>
        </p:txBody>
      </p:sp>
      <p:grpSp>
        <p:nvGrpSpPr>
          <p:cNvPr id="83" name="그룹 5">
            <a:extLst>
              <a:ext uri="{FF2B5EF4-FFF2-40B4-BE49-F238E27FC236}">
                <a16:creationId xmlns:a16="http://schemas.microsoft.com/office/drawing/2014/main" id="{2C5D0DE1-9670-4DD1-862D-0F220BA15892}"/>
              </a:ext>
            </a:extLst>
          </p:cNvPr>
          <p:cNvGrpSpPr/>
          <p:nvPr/>
        </p:nvGrpSpPr>
        <p:grpSpPr>
          <a:xfrm>
            <a:off x="9674178" y="5073829"/>
            <a:ext cx="407813" cy="697932"/>
            <a:chOff x="4137552" y="3133232"/>
            <a:chExt cx="648072" cy="1109112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F15D4FE-F3EE-4CF8-A9D4-086526A1908F}"/>
                </a:ext>
              </a:extLst>
            </p:cNvPr>
            <p:cNvCxnSpPr/>
            <p:nvPr/>
          </p:nvCxnSpPr>
          <p:spPr>
            <a:xfrm flipV="1">
              <a:off x="4461588" y="3133232"/>
              <a:ext cx="0" cy="780855"/>
            </a:xfrm>
            <a:prstGeom prst="line">
              <a:avLst/>
            </a:prstGeom>
            <a:ln w="101600">
              <a:solidFill>
                <a:srgbClr val="EE9012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FBA883A8-933D-46CD-960A-DD8A83909930}"/>
                </a:ext>
              </a:extLst>
            </p:cNvPr>
            <p:cNvSpPr/>
            <p:nvPr/>
          </p:nvSpPr>
          <p:spPr>
            <a:xfrm>
              <a:off x="4137552" y="3594272"/>
              <a:ext cx="648072" cy="64807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rgbClr val="EE90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985A2FE3-4013-45E6-B8DB-F2E124405FB0}"/>
              </a:ext>
            </a:extLst>
          </p:cNvPr>
          <p:cNvSpPr txBox="1"/>
          <p:nvPr/>
        </p:nvSpPr>
        <p:spPr>
          <a:xfrm>
            <a:off x="9338024" y="5830494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EA525D"/>
                </a:solidFill>
                <a:cs typeface="Arial" pitchFamily="34" charset="0"/>
              </a:rPr>
              <a:t>2017</a:t>
            </a:r>
            <a:endParaRPr lang="ko-KR" altLang="en-US" sz="2400" b="1" dirty="0">
              <a:solidFill>
                <a:srgbClr val="EA525D"/>
              </a:solidFill>
              <a:cs typeface="Arial" pitchFamily="34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E62094E-531D-467C-8071-864C73568757}"/>
              </a:ext>
            </a:extLst>
          </p:cNvPr>
          <p:cNvGrpSpPr/>
          <p:nvPr/>
        </p:nvGrpSpPr>
        <p:grpSpPr>
          <a:xfrm>
            <a:off x="2581259" y="3928157"/>
            <a:ext cx="2107662" cy="894132"/>
            <a:chOff x="7026501" y="4509120"/>
            <a:chExt cx="1499710" cy="894132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44A6CFC-651E-4310-9208-C8F0570C3D78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4923DD61-B1BD-4CC1-9E9E-B668DF43A3B6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9EFDD956-B92C-4216-8222-48869DF5741B}"/>
              </a:ext>
            </a:extLst>
          </p:cNvPr>
          <p:cNvGrpSpPr/>
          <p:nvPr/>
        </p:nvGrpSpPr>
        <p:grpSpPr>
          <a:xfrm>
            <a:off x="4662257" y="3928157"/>
            <a:ext cx="2107662" cy="894132"/>
            <a:chOff x="7026501" y="4509120"/>
            <a:chExt cx="1499710" cy="894132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ADAB0578-20DA-4E76-B55D-AC55B068BCE7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FA70F151-6143-452D-82F5-EA847F41A7E5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7A19893-F7B3-4879-9429-B232DA90578B}"/>
              </a:ext>
            </a:extLst>
          </p:cNvPr>
          <p:cNvGrpSpPr/>
          <p:nvPr/>
        </p:nvGrpSpPr>
        <p:grpSpPr>
          <a:xfrm>
            <a:off x="6743255" y="3928157"/>
            <a:ext cx="2107662" cy="894132"/>
            <a:chOff x="7026501" y="4509120"/>
            <a:chExt cx="1499710" cy="894132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6D4998F4-4C92-4371-AA76-939F265035AD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A7F97830-45D2-4CF2-84F5-D64BC6722141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7DCEDD95-AB5C-4C80-AA64-EC133F96E354}"/>
              </a:ext>
            </a:extLst>
          </p:cNvPr>
          <p:cNvGrpSpPr/>
          <p:nvPr/>
        </p:nvGrpSpPr>
        <p:grpSpPr>
          <a:xfrm>
            <a:off x="8824253" y="3928157"/>
            <a:ext cx="2107662" cy="894132"/>
            <a:chOff x="7026501" y="4509120"/>
            <a:chExt cx="1499710" cy="894132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C61664B5-5190-43E5-BA57-EBFB65BCA2EC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804D0D83-0B9D-404D-8DB1-3AEFE02C9FD0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499" y="3521178"/>
            <a:ext cx="1233364" cy="271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6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4" name="Graphic 2">
            <a:extLst>
              <a:ext uri="{FF2B5EF4-FFF2-40B4-BE49-F238E27FC236}">
                <a16:creationId xmlns:a16="http://schemas.microsoft.com/office/drawing/2014/main" id="{1824682A-F9BB-4D38-9D57-C219819DF231}"/>
              </a:ext>
            </a:extLst>
          </p:cNvPr>
          <p:cNvGrpSpPr/>
          <p:nvPr/>
        </p:nvGrpSpPr>
        <p:grpSpPr>
          <a:xfrm>
            <a:off x="6785784" y="4815430"/>
            <a:ext cx="5094279" cy="1856637"/>
            <a:chOff x="280987" y="1309687"/>
            <a:chExt cx="11630025" cy="4238625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B2EA7BC-3F6C-4B34-ABA4-471B929DE95B}"/>
                </a:ext>
              </a:extLst>
            </p:cNvPr>
            <p:cNvSpPr/>
            <p:nvPr/>
          </p:nvSpPr>
          <p:spPr>
            <a:xfrm>
              <a:off x="279806" y="1336990"/>
              <a:ext cx="11620500" cy="4210050"/>
            </a:xfrm>
            <a:custGeom>
              <a:avLst/>
              <a:gdLst>
                <a:gd name="connsiteX0" fmla="*/ 11612156 w 11620500"/>
                <a:gd name="connsiteY0" fmla="*/ 773749 h 4210050"/>
                <a:gd name="connsiteX1" fmla="*/ 11355933 w 11620500"/>
                <a:gd name="connsiteY1" fmla="*/ 357507 h 4210050"/>
                <a:gd name="connsiteX2" fmla="*/ 11355933 w 11620500"/>
                <a:gd name="connsiteY2" fmla="*/ 357507 h 4210050"/>
                <a:gd name="connsiteX3" fmla="*/ 10487253 w 11620500"/>
                <a:gd name="connsiteY3" fmla="*/ 14607 h 4210050"/>
                <a:gd name="connsiteX4" fmla="*/ 10487253 w 11620500"/>
                <a:gd name="connsiteY4" fmla="*/ 14607 h 4210050"/>
                <a:gd name="connsiteX5" fmla="*/ 10485348 w 11620500"/>
                <a:gd name="connsiteY5" fmla="*/ 14607 h 4210050"/>
                <a:gd name="connsiteX6" fmla="*/ 10134828 w 11620500"/>
                <a:gd name="connsiteY6" fmla="*/ 4129 h 4210050"/>
                <a:gd name="connsiteX7" fmla="*/ 10134828 w 11620500"/>
                <a:gd name="connsiteY7" fmla="*/ 4129 h 4210050"/>
                <a:gd name="connsiteX8" fmla="*/ 9506178 w 11620500"/>
                <a:gd name="connsiteY8" fmla="*/ 178437 h 4210050"/>
                <a:gd name="connsiteX9" fmla="*/ 9031833 w 11620500"/>
                <a:gd name="connsiteY9" fmla="*/ 528004 h 4210050"/>
                <a:gd name="connsiteX10" fmla="*/ 9031833 w 11620500"/>
                <a:gd name="connsiteY10" fmla="*/ 528004 h 4210050"/>
                <a:gd name="connsiteX11" fmla="*/ 8381276 w 11620500"/>
                <a:gd name="connsiteY11" fmla="*/ 1147129 h 4210050"/>
                <a:gd name="connsiteX12" fmla="*/ 8381276 w 11620500"/>
                <a:gd name="connsiteY12" fmla="*/ 1147129 h 4210050"/>
                <a:gd name="connsiteX13" fmla="*/ 8381276 w 11620500"/>
                <a:gd name="connsiteY13" fmla="*/ 1147129 h 4210050"/>
                <a:gd name="connsiteX14" fmla="*/ 8046948 w 11620500"/>
                <a:gd name="connsiteY14" fmla="*/ 1585279 h 4210050"/>
                <a:gd name="connsiteX15" fmla="*/ 7991703 w 11620500"/>
                <a:gd name="connsiteY15" fmla="*/ 1700532 h 4210050"/>
                <a:gd name="connsiteX16" fmla="*/ 7944078 w 11620500"/>
                <a:gd name="connsiteY16" fmla="*/ 2028192 h 4210050"/>
                <a:gd name="connsiteX17" fmla="*/ 8030756 w 11620500"/>
                <a:gd name="connsiteY17" fmla="*/ 2232027 h 4210050"/>
                <a:gd name="connsiteX18" fmla="*/ 8507006 w 11620500"/>
                <a:gd name="connsiteY18" fmla="*/ 2604454 h 4210050"/>
                <a:gd name="connsiteX19" fmla="*/ 7926933 w 11620500"/>
                <a:gd name="connsiteY19" fmla="*/ 3016887 h 4210050"/>
                <a:gd name="connsiteX20" fmla="*/ 7280186 w 11620500"/>
                <a:gd name="connsiteY20" fmla="*/ 3304542 h 4210050"/>
                <a:gd name="connsiteX21" fmla="*/ 7033488 w 11620500"/>
                <a:gd name="connsiteY21" fmla="*/ 3228342 h 4210050"/>
                <a:gd name="connsiteX22" fmla="*/ 6840131 w 11620500"/>
                <a:gd name="connsiteY22" fmla="*/ 2529207 h 4210050"/>
                <a:gd name="connsiteX23" fmla="*/ 6662966 w 11620500"/>
                <a:gd name="connsiteY23" fmla="*/ 2175829 h 4210050"/>
                <a:gd name="connsiteX24" fmla="*/ 6379121 w 11620500"/>
                <a:gd name="connsiteY24" fmla="*/ 2004379 h 4210050"/>
                <a:gd name="connsiteX25" fmla="*/ 5912396 w 11620500"/>
                <a:gd name="connsiteY25" fmla="*/ 2051052 h 4210050"/>
                <a:gd name="connsiteX26" fmla="*/ 5334228 w 11620500"/>
                <a:gd name="connsiteY26" fmla="*/ 2406334 h 4210050"/>
                <a:gd name="connsiteX27" fmla="*/ 4438878 w 11620500"/>
                <a:gd name="connsiteY27" fmla="*/ 3282634 h 4210050"/>
                <a:gd name="connsiteX28" fmla="*/ 4438878 w 11620500"/>
                <a:gd name="connsiteY28" fmla="*/ 3282634 h 4210050"/>
                <a:gd name="connsiteX29" fmla="*/ 4438878 w 11620500"/>
                <a:gd name="connsiteY29" fmla="*/ 3282634 h 4210050"/>
                <a:gd name="connsiteX30" fmla="*/ 3540671 w 11620500"/>
                <a:gd name="connsiteY30" fmla="*/ 4079877 h 4210050"/>
                <a:gd name="connsiteX31" fmla="*/ 3221583 w 11620500"/>
                <a:gd name="connsiteY31" fmla="*/ 4026537 h 4210050"/>
                <a:gd name="connsiteX32" fmla="*/ 2932976 w 11620500"/>
                <a:gd name="connsiteY32" fmla="*/ 3264537 h 4210050"/>
                <a:gd name="connsiteX33" fmla="*/ 2621508 w 11620500"/>
                <a:gd name="connsiteY33" fmla="*/ 2995932 h 4210050"/>
                <a:gd name="connsiteX34" fmla="*/ 1973808 w 11620500"/>
                <a:gd name="connsiteY34" fmla="*/ 2923542 h 4210050"/>
                <a:gd name="connsiteX35" fmla="*/ 17373 w 11620500"/>
                <a:gd name="connsiteY35" fmla="*/ 3331212 h 4210050"/>
                <a:gd name="connsiteX36" fmla="*/ 37376 w 11620500"/>
                <a:gd name="connsiteY36" fmla="*/ 3422652 h 4210050"/>
                <a:gd name="connsiteX37" fmla="*/ 1631861 w 11620500"/>
                <a:gd name="connsiteY37" fmla="*/ 3076894 h 4210050"/>
                <a:gd name="connsiteX38" fmla="*/ 2356713 w 11620500"/>
                <a:gd name="connsiteY38" fmla="*/ 3016887 h 4210050"/>
                <a:gd name="connsiteX39" fmla="*/ 2894876 w 11620500"/>
                <a:gd name="connsiteY39" fmla="*/ 3380742 h 4210050"/>
                <a:gd name="connsiteX40" fmla="*/ 3148241 w 11620500"/>
                <a:gd name="connsiteY40" fmla="*/ 4079877 h 4210050"/>
                <a:gd name="connsiteX41" fmla="*/ 3421608 w 11620500"/>
                <a:gd name="connsiteY41" fmla="*/ 4210369 h 4210050"/>
                <a:gd name="connsiteX42" fmla="*/ 4400778 w 11620500"/>
                <a:gd name="connsiteY42" fmla="*/ 3456942 h 4210050"/>
                <a:gd name="connsiteX43" fmla="*/ 5316131 w 11620500"/>
                <a:gd name="connsiteY43" fmla="*/ 2542542 h 4210050"/>
                <a:gd name="connsiteX44" fmla="*/ 6006693 w 11620500"/>
                <a:gd name="connsiteY44" fmla="*/ 2117727 h 4210050"/>
                <a:gd name="connsiteX45" fmla="*/ 6341973 w 11620500"/>
                <a:gd name="connsiteY45" fmla="*/ 2079627 h 4210050"/>
                <a:gd name="connsiteX46" fmla="*/ 6686778 w 11620500"/>
                <a:gd name="connsiteY46" fmla="*/ 2383474 h 4210050"/>
                <a:gd name="connsiteX47" fmla="*/ 6849656 w 11620500"/>
                <a:gd name="connsiteY47" fmla="*/ 2924494 h 4210050"/>
                <a:gd name="connsiteX48" fmla="*/ 6956336 w 11620500"/>
                <a:gd name="connsiteY48" fmla="*/ 3274062 h 4210050"/>
                <a:gd name="connsiteX49" fmla="*/ 7323048 w 11620500"/>
                <a:gd name="connsiteY49" fmla="*/ 3382647 h 4210050"/>
                <a:gd name="connsiteX50" fmla="*/ 7792631 w 11620500"/>
                <a:gd name="connsiteY50" fmla="*/ 3201672 h 4210050"/>
                <a:gd name="connsiteX51" fmla="*/ 8575586 w 11620500"/>
                <a:gd name="connsiteY51" fmla="*/ 2662557 h 4210050"/>
                <a:gd name="connsiteX52" fmla="*/ 8911818 w 11620500"/>
                <a:gd name="connsiteY52" fmla="*/ 2838769 h 4210050"/>
                <a:gd name="connsiteX53" fmla="*/ 9467125 w 11620500"/>
                <a:gd name="connsiteY53" fmla="*/ 2976882 h 4210050"/>
                <a:gd name="connsiteX54" fmla="*/ 9998620 w 11620500"/>
                <a:gd name="connsiteY54" fmla="*/ 2812099 h 4210050"/>
                <a:gd name="connsiteX55" fmla="*/ 10299610 w 11620500"/>
                <a:gd name="connsiteY55" fmla="*/ 2488249 h 4210050"/>
                <a:gd name="connsiteX56" fmla="*/ 10871110 w 11620500"/>
                <a:gd name="connsiteY56" fmla="*/ 1912939 h 4210050"/>
                <a:gd name="connsiteX57" fmla="*/ 11258778 w 11620500"/>
                <a:gd name="connsiteY57" fmla="*/ 1598614 h 4210050"/>
                <a:gd name="connsiteX58" fmla="*/ 11543576 w 11620500"/>
                <a:gd name="connsiteY58" fmla="*/ 1150939 h 4210050"/>
                <a:gd name="connsiteX59" fmla="*/ 11612156 w 11620500"/>
                <a:gd name="connsiteY59" fmla="*/ 773749 h 4210050"/>
                <a:gd name="connsiteX60" fmla="*/ 9509036 w 11620500"/>
                <a:gd name="connsiteY60" fmla="*/ 1310007 h 4210050"/>
                <a:gd name="connsiteX61" fmla="*/ 9509036 w 11620500"/>
                <a:gd name="connsiteY61" fmla="*/ 1310959 h 4210050"/>
                <a:gd name="connsiteX62" fmla="*/ 9508083 w 11620500"/>
                <a:gd name="connsiteY62" fmla="*/ 1311912 h 4210050"/>
                <a:gd name="connsiteX63" fmla="*/ 9509036 w 11620500"/>
                <a:gd name="connsiteY63" fmla="*/ 1310007 h 4210050"/>
                <a:gd name="connsiteX64" fmla="*/ 9327108 w 11620500"/>
                <a:gd name="connsiteY64" fmla="*/ 1715772 h 4210050"/>
                <a:gd name="connsiteX65" fmla="*/ 9360445 w 11620500"/>
                <a:gd name="connsiteY65" fmla="*/ 1707199 h 4210050"/>
                <a:gd name="connsiteX66" fmla="*/ 9327108 w 11620500"/>
                <a:gd name="connsiteY66" fmla="*/ 1715772 h 421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1620500" h="4210050">
                  <a:moveTo>
                    <a:pt x="11612156" y="773749"/>
                  </a:moveTo>
                  <a:cubicBezTo>
                    <a:pt x="11575008" y="635637"/>
                    <a:pt x="11360695" y="363222"/>
                    <a:pt x="11355933" y="357507"/>
                  </a:cubicBezTo>
                  <a:cubicBezTo>
                    <a:pt x="11355933" y="357507"/>
                    <a:pt x="11355933" y="357507"/>
                    <a:pt x="11355933" y="357507"/>
                  </a:cubicBezTo>
                  <a:cubicBezTo>
                    <a:pt x="11190198" y="205107"/>
                    <a:pt x="10921593" y="61279"/>
                    <a:pt x="10487253" y="14607"/>
                  </a:cubicBezTo>
                  <a:cubicBezTo>
                    <a:pt x="10487253" y="14607"/>
                    <a:pt x="10487253" y="14607"/>
                    <a:pt x="10487253" y="14607"/>
                  </a:cubicBezTo>
                  <a:cubicBezTo>
                    <a:pt x="10486301" y="14607"/>
                    <a:pt x="10486301" y="14607"/>
                    <a:pt x="10485348" y="14607"/>
                  </a:cubicBezTo>
                  <a:cubicBezTo>
                    <a:pt x="10452010" y="10797"/>
                    <a:pt x="10184358" y="-8253"/>
                    <a:pt x="10134828" y="4129"/>
                  </a:cubicBezTo>
                  <a:cubicBezTo>
                    <a:pt x="10134828" y="4129"/>
                    <a:pt x="10134828" y="4129"/>
                    <a:pt x="10134828" y="4129"/>
                  </a:cubicBezTo>
                  <a:cubicBezTo>
                    <a:pt x="10009098" y="6987"/>
                    <a:pt x="9587141" y="132717"/>
                    <a:pt x="9506178" y="178437"/>
                  </a:cubicBezTo>
                  <a:cubicBezTo>
                    <a:pt x="9331870" y="272734"/>
                    <a:pt x="9177566" y="394654"/>
                    <a:pt x="9031833" y="528004"/>
                  </a:cubicBezTo>
                  <a:lnTo>
                    <a:pt x="9031833" y="528004"/>
                  </a:lnTo>
                  <a:cubicBezTo>
                    <a:pt x="8998495" y="534672"/>
                    <a:pt x="8423186" y="1104267"/>
                    <a:pt x="8381276" y="1147129"/>
                  </a:cubicBezTo>
                  <a:lnTo>
                    <a:pt x="8381276" y="1147129"/>
                  </a:lnTo>
                  <a:lnTo>
                    <a:pt x="8381276" y="1147129"/>
                  </a:lnTo>
                  <a:cubicBezTo>
                    <a:pt x="8325078" y="1213804"/>
                    <a:pt x="8086001" y="1510984"/>
                    <a:pt x="8046948" y="1585279"/>
                  </a:cubicBezTo>
                  <a:cubicBezTo>
                    <a:pt x="8026946" y="1623379"/>
                    <a:pt x="8019326" y="1651954"/>
                    <a:pt x="7991703" y="1700532"/>
                  </a:cubicBezTo>
                  <a:cubicBezTo>
                    <a:pt x="7963128" y="1771017"/>
                    <a:pt x="7941221" y="1967232"/>
                    <a:pt x="7944078" y="2028192"/>
                  </a:cubicBezTo>
                  <a:cubicBezTo>
                    <a:pt x="7945031" y="2099629"/>
                    <a:pt x="8020278" y="2217739"/>
                    <a:pt x="8030756" y="2232027"/>
                  </a:cubicBezTo>
                  <a:cubicBezTo>
                    <a:pt x="8136483" y="2378712"/>
                    <a:pt x="8467000" y="2581594"/>
                    <a:pt x="8507006" y="2604454"/>
                  </a:cubicBezTo>
                  <a:cubicBezTo>
                    <a:pt x="8446045" y="2653032"/>
                    <a:pt x="8017421" y="2962594"/>
                    <a:pt x="7926933" y="3016887"/>
                  </a:cubicBezTo>
                  <a:cubicBezTo>
                    <a:pt x="7723098" y="3138807"/>
                    <a:pt x="7517358" y="3262632"/>
                    <a:pt x="7280186" y="3304542"/>
                  </a:cubicBezTo>
                  <a:cubicBezTo>
                    <a:pt x="7191603" y="3319782"/>
                    <a:pt x="7093496" y="3317877"/>
                    <a:pt x="7033488" y="3228342"/>
                  </a:cubicBezTo>
                  <a:cubicBezTo>
                    <a:pt x="6963003" y="3100707"/>
                    <a:pt x="6891566" y="2713039"/>
                    <a:pt x="6840131" y="2529207"/>
                  </a:cubicBezTo>
                  <a:cubicBezTo>
                    <a:pt x="6803936" y="2399667"/>
                    <a:pt x="6691541" y="2206309"/>
                    <a:pt x="6662966" y="2175829"/>
                  </a:cubicBezTo>
                  <a:cubicBezTo>
                    <a:pt x="6598196" y="2105344"/>
                    <a:pt x="6502946" y="2033907"/>
                    <a:pt x="6379121" y="2004379"/>
                  </a:cubicBezTo>
                  <a:cubicBezTo>
                    <a:pt x="6166713" y="1952944"/>
                    <a:pt x="5958116" y="2032954"/>
                    <a:pt x="5912396" y="2051052"/>
                  </a:cubicBezTo>
                  <a:cubicBezTo>
                    <a:pt x="5696178" y="2136777"/>
                    <a:pt x="5510441" y="2255839"/>
                    <a:pt x="5334228" y="2406334"/>
                  </a:cubicBezTo>
                  <a:cubicBezTo>
                    <a:pt x="5158968" y="2552067"/>
                    <a:pt x="4496028" y="3221674"/>
                    <a:pt x="4438878" y="3282634"/>
                  </a:cubicBezTo>
                  <a:lnTo>
                    <a:pt x="4438878" y="3282634"/>
                  </a:lnTo>
                  <a:cubicBezTo>
                    <a:pt x="4438878" y="3282634"/>
                    <a:pt x="4438878" y="3282634"/>
                    <a:pt x="4438878" y="3282634"/>
                  </a:cubicBezTo>
                  <a:cubicBezTo>
                    <a:pt x="4381728" y="3342642"/>
                    <a:pt x="3644493" y="4033204"/>
                    <a:pt x="3540671" y="4079877"/>
                  </a:cubicBezTo>
                  <a:cubicBezTo>
                    <a:pt x="3416846" y="4135122"/>
                    <a:pt x="3310166" y="4154172"/>
                    <a:pt x="3221583" y="4026537"/>
                  </a:cubicBezTo>
                  <a:cubicBezTo>
                    <a:pt x="3177768" y="3964624"/>
                    <a:pt x="3013938" y="3407412"/>
                    <a:pt x="2932976" y="3264537"/>
                  </a:cubicBezTo>
                  <a:cubicBezTo>
                    <a:pt x="2861538" y="3138807"/>
                    <a:pt x="2752001" y="3054034"/>
                    <a:pt x="2621508" y="2995932"/>
                  </a:cubicBezTo>
                  <a:cubicBezTo>
                    <a:pt x="2413863" y="2903539"/>
                    <a:pt x="2194788" y="2899729"/>
                    <a:pt x="1973808" y="2923542"/>
                  </a:cubicBezTo>
                  <a:cubicBezTo>
                    <a:pt x="1753781" y="2948307"/>
                    <a:pt x="268833" y="3276919"/>
                    <a:pt x="17373" y="3331212"/>
                  </a:cubicBezTo>
                  <a:cubicBezTo>
                    <a:pt x="-15964" y="3338832"/>
                    <a:pt x="3086" y="3430272"/>
                    <a:pt x="37376" y="3422652"/>
                  </a:cubicBezTo>
                  <a:cubicBezTo>
                    <a:pt x="163106" y="3393124"/>
                    <a:pt x="1226096" y="3164524"/>
                    <a:pt x="1631861" y="3076894"/>
                  </a:cubicBezTo>
                  <a:cubicBezTo>
                    <a:pt x="1870938" y="3025459"/>
                    <a:pt x="2110968" y="2984502"/>
                    <a:pt x="2356713" y="3016887"/>
                  </a:cubicBezTo>
                  <a:cubicBezTo>
                    <a:pt x="2596743" y="3048319"/>
                    <a:pt x="2780576" y="3161667"/>
                    <a:pt x="2894876" y="3380742"/>
                  </a:cubicBezTo>
                  <a:cubicBezTo>
                    <a:pt x="2952026" y="3490279"/>
                    <a:pt x="3079661" y="3971292"/>
                    <a:pt x="3148241" y="4079877"/>
                  </a:cubicBezTo>
                  <a:cubicBezTo>
                    <a:pt x="3211106" y="4180842"/>
                    <a:pt x="3302546" y="4223704"/>
                    <a:pt x="3421608" y="4210369"/>
                  </a:cubicBezTo>
                  <a:cubicBezTo>
                    <a:pt x="3647351" y="4186557"/>
                    <a:pt x="4133126" y="3703639"/>
                    <a:pt x="4400778" y="3456942"/>
                  </a:cubicBezTo>
                  <a:cubicBezTo>
                    <a:pt x="4717961" y="3164524"/>
                    <a:pt x="4987518" y="2823529"/>
                    <a:pt x="5316131" y="2542542"/>
                  </a:cubicBezTo>
                  <a:cubicBezTo>
                    <a:pt x="5523776" y="2364424"/>
                    <a:pt x="5743803" y="2206309"/>
                    <a:pt x="6006693" y="2117727"/>
                  </a:cubicBezTo>
                  <a:cubicBezTo>
                    <a:pt x="6116231" y="2080579"/>
                    <a:pt x="6227673" y="2059624"/>
                    <a:pt x="6341973" y="2079627"/>
                  </a:cubicBezTo>
                  <a:cubicBezTo>
                    <a:pt x="6516281" y="2111059"/>
                    <a:pt x="6615341" y="2233932"/>
                    <a:pt x="6686778" y="2383474"/>
                  </a:cubicBezTo>
                  <a:cubicBezTo>
                    <a:pt x="6767741" y="2555877"/>
                    <a:pt x="6804888" y="2741614"/>
                    <a:pt x="6849656" y="2924494"/>
                  </a:cubicBezTo>
                  <a:cubicBezTo>
                    <a:pt x="6878231" y="3041652"/>
                    <a:pt x="6910616" y="3159762"/>
                    <a:pt x="6956336" y="3274062"/>
                  </a:cubicBezTo>
                  <a:cubicBezTo>
                    <a:pt x="7008723" y="3405507"/>
                    <a:pt x="7166838" y="3417889"/>
                    <a:pt x="7323048" y="3382647"/>
                  </a:cubicBezTo>
                  <a:cubicBezTo>
                    <a:pt x="7488783" y="3345499"/>
                    <a:pt x="7643088" y="3279777"/>
                    <a:pt x="7792631" y="3201672"/>
                  </a:cubicBezTo>
                  <a:cubicBezTo>
                    <a:pt x="7961223" y="3114042"/>
                    <a:pt x="8546058" y="2692084"/>
                    <a:pt x="8575586" y="2662557"/>
                  </a:cubicBezTo>
                  <a:cubicBezTo>
                    <a:pt x="8663216" y="2711134"/>
                    <a:pt x="8818473" y="2800669"/>
                    <a:pt x="8911818" y="2838769"/>
                  </a:cubicBezTo>
                  <a:cubicBezTo>
                    <a:pt x="9089936" y="2912112"/>
                    <a:pt x="9272816" y="2962594"/>
                    <a:pt x="9467125" y="2976882"/>
                  </a:cubicBezTo>
                  <a:cubicBezTo>
                    <a:pt x="9669056" y="2992122"/>
                    <a:pt x="9848126" y="2950212"/>
                    <a:pt x="9998620" y="2812099"/>
                  </a:cubicBezTo>
                  <a:cubicBezTo>
                    <a:pt x="10107206" y="2712087"/>
                    <a:pt x="10208170" y="2604454"/>
                    <a:pt x="10299610" y="2488249"/>
                  </a:cubicBezTo>
                  <a:cubicBezTo>
                    <a:pt x="10467251" y="2273937"/>
                    <a:pt x="10655845" y="2080579"/>
                    <a:pt x="10871110" y="1912939"/>
                  </a:cubicBezTo>
                  <a:cubicBezTo>
                    <a:pt x="11002556" y="1811022"/>
                    <a:pt x="11134001" y="1708152"/>
                    <a:pt x="11258778" y="1598614"/>
                  </a:cubicBezTo>
                  <a:cubicBezTo>
                    <a:pt x="11396891" y="1476694"/>
                    <a:pt x="11470233" y="1317627"/>
                    <a:pt x="11543576" y="1150939"/>
                  </a:cubicBezTo>
                  <a:cubicBezTo>
                    <a:pt x="11612156" y="994729"/>
                    <a:pt x="11640731" y="880429"/>
                    <a:pt x="11612156" y="773749"/>
                  </a:cubicBezTo>
                  <a:close/>
                  <a:moveTo>
                    <a:pt x="9509036" y="1310007"/>
                  </a:moveTo>
                  <a:cubicBezTo>
                    <a:pt x="9509036" y="1310007"/>
                    <a:pt x="9509036" y="1310959"/>
                    <a:pt x="9509036" y="1310959"/>
                  </a:cubicBezTo>
                  <a:cubicBezTo>
                    <a:pt x="9509036" y="1310959"/>
                    <a:pt x="9508083" y="1311912"/>
                    <a:pt x="9508083" y="1311912"/>
                  </a:cubicBezTo>
                  <a:cubicBezTo>
                    <a:pt x="9508083" y="1310959"/>
                    <a:pt x="9508083" y="1310007"/>
                    <a:pt x="9509036" y="1310007"/>
                  </a:cubicBezTo>
                  <a:close/>
                  <a:moveTo>
                    <a:pt x="9327108" y="1715772"/>
                  </a:moveTo>
                  <a:cubicBezTo>
                    <a:pt x="9337586" y="1709104"/>
                    <a:pt x="9348063" y="1706247"/>
                    <a:pt x="9360445" y="1707199"/>
                  </a:cubicBezTo>
                  <a:cubicBezTo>
                    <a:pt x="9348063" y="1709104"/>
                    <a:pt x="9337586" y="1711962"/>
                    <a:pt x="9327108" y="1715772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93AD753-D41F-4568-9B94-5EFA15CBFFA2}"/>
                </a:ext>
              </a:extLst>
            </p:cNvPr>
            <p:cNvSpPr/>
            <p:nvPr/>
          </p:nvSpPr>
          <p:spPr>
            <a:xfrm>
              <a:off x="9118282" y="1309619"/>
              <a:ext cx="2781300" cy="1533525"/>
            </a:xfrm>
            <a:custGeom>
              <a:avLst/>
              <a:gdLst>
                <a:gd name="connsiteX0" fmla="*/ 2781301 w 2781300"/>
                <a:gd name="connsiteY0" fmla="*/ 771593 h 1533525"/>
                <a:gd name="connsiteX1" fmla="*/ 1551622 w 2781300"/>
                <a:gd name="connsiteY1" fmla="*/ 2925 h 1533525"/>
                <a:gd name="connsiteX2" fmla="*/ 676275 w 2781300"/>
                <a:gd name="connsiteY2" fmla="*/ 176280 h 1533525"/>
                <a:gd name="connsiteX3" fmla="*/ 201930 w 2781300"/>
                <a:gd name="connsiteY3" fmla="*/ 525848 h 1533525"/>
                <a:gd name="connsiteX4" fmla="*/ 0 w 2781300"/>
                <a:gd name="connsiteY4" fmla="*/ 708728 h 1533525"/>
                <a:gd name="connsiteX5" fmla="*/ 493395 w 2781300"/>
                <a:gd name="connsiteY5" fmla="*/ 821123 h 1533525"/>
                <a:gd name="connsiteX6" fmla="*/ 593407 w 2781300"/>
                <a:gd name="connsiteY6" fmla="*/ 792548 h 1533525"/>
                <a:gd name="connsiteX7" fmla="*/ 637223 w 2781300"/>
                <a:gd name="connsiteY7" fmla="*/ 759210 h 1533525"/>
                <a:gd name="connsiteX8" fmla="*/ 913448 w 2781300"/>
                <a:gd name="connsiteY8" fmla="*/ 694441 h 1533525"/>
                <a:gd name="connsiteX9" fmla="*/ 1011555 w 2781300"/>
                <a:gd name="connsiteY9" fmla="*/ 783976 h 1533525"/>
                <a:gd name="connsiteX10" fmla="*/ 997268 w 2781300"/>
                <a:gd name="connsiteY10" fmla="*/ 960188 h 1533525"/>
                <a:gd name="connsiteX11" fmla="*/ 1019176 w 2781300"/>
                <a:gd name="connsiteY11" fmla="*/ 1030673 h 1533525"/>
                <a:gd name="connsiteX12" fmla="*/ 1790701 w 2781300"/>
                <a:gd name="connsiteY12" fmla="*/ 1536451 h 1533525"/>
                <a:gd name="connsiteX13" fmla="*/ 1824990 w 2781300"/>
                <a:gd name="connsiteY13" fmla="*/ 1498351 h 1533525"/>
                <a:gd name="connsiteX14" fmla="*/ 2475547 w 2781300"/>
                <a:gd name="connsiteY14" fmla="*/ 1049723 h 1533525"/>
                <a:gd name="connsiteX15" fmla="*/ 2754630 w 2781300"/>
                <a:gd name="connsiteY15" fmla="*/ 964951 h 1533525"/>
                <a:gd name="connsiteX16" fmla="*/ 2788920 w 2781300"/>
                <a:gd name="connsiteY16" fmla="*/ 924946 h 1533525"/>
                <a:gd name="connsiteX17" fmla="*/ 2781301 w 2781300"/>
                <a:gd name="connsiteY17" fmla="*/ 771593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781300" h="1533525">
                  <a:moveTo>
                    <a:pt x="2781301" y="771593"/>
                  </a:moveTo>
                  <a:cubicBezTo>
                    <a:pt x="2754630" y="646816"/>
                    <a:pt x="2565083" y="70553"/>
                    <a:pt x="1551622" y="2925"/>
                  </a:cubicBezTo>
                  <a:cubicBezTo>
                    <a:pt x="1543051" y="8640"/>
                    <a:pt x="1071563" y="-50415"/>
                    <a:pt x="676275" y="176280"/>
                  </a:cubicBezTo>
                  <a:cubicBezTo>
                    <a:pt x="501968" y="270578"/>
                    <a:pt x="347663" y="392498"/>
                    <a:pt x="201930" y="525848"/>
                  </a:cubicBezTo>
                  <a:cubicBezTo>
                    <a:pt x="198120" y="528706"/>
                    <a:pt x="9525" y="699203"/>
                    <a:pt x="0" y="708728"/>
                  </a:cubicBezTo>
                  <a:cubicBezTo>
                    <a:pt x="0" y="708728"/>
                    <a:pt x="277178" y="678248"/>
                    <a:pt x="493395" y="821123"/>
                  </a:cubicBezTo>
                  <a:cubicBezTo>
                    <a:pt x="542925" y="840173"/>
                    <a:pt x="562928" y="810646"/>
                    <a:pt x="593407" y="792548"/>
                  </a:cubicBezTo>
                  <a:cubicBezTo>
                    <a:pt x="610553" y="783976"/>
                    <a:pt x="623888" y="770641"/>
                    <a:pt x="637223" y="759210"/>
                  </a:cubicBezTo>
                  <a:cubicBezTo>
                    <a:pt x="721043" y="703013"/>
                    <a:pt x="812482" y="666818"/>
                    <a:pt x="913448" y="694441"/>
                  </a:cubicBezTo>
                  <a:cubicBezTo>
                    <a:pt x="950595" y="706823"/>
                    <a:pt x="1002982" y="752543"/>
                    <a:pt x="1011555" y="783976"/>
                  </a:cubicBezTo>
                  <a:cubicBezTo>
                    <a:pt x="1028701" y="845888"/>
                    <a:pt x="1016318" y="903991"/>
                    <a:pt x="997268" y="960188"/>
                  </a:cubicBezTo>
                  <a:cubicBezTo>
                    <a:pt x="983932" y="999241"/>
                    <a:pt x="981076" y="1005908"/>
                    <a:pt x="1019176" y="1030673"/>
                  </a:cubicBezTo>
                  <a:cubicBezTo>
                    <a:pt x="1043940" y="1043056"/>
                    <a:pt x="1778318" y="1533593"/>
                    <a:pt x="1790701" y="1536451"/>
                  </a:cubicBezTo>
                  <a:cubicBezTo>
                    <a:pt x="1802130" y="1524068"/>
                    <a:pt x="1814513" y="1510733"/>
                    <a:pt x="1824990" y="1498351"/>
                  </a:cubicBezTo>
                  <a:cubicBezTo>
                    <a:pt x="2001203" y="1288801"/>
                    <a:pt x="2222183" y="1146878"/>
                    <a:pt x="2475547" y="1049723"/>
                  </a:cubicBezTo>
                  <a:cubicBezTo>
                    <a:pt x="2574608" y="1011623"/>
                    <a:pt x="2710815" y="969713"/>
                    <a:pt x="2754630" y="964951"/>
                  </a:cubicBezTo>
                  <a:cubicBezTo>
                    <a:pt x="2777490" y="962093"/>
                    <a:pt x="2788920" y="951616"/>
                    <a:pt x="2788920" y="924946"/>
                  </a:cubicBezTo>
                  <a:cubicBezTo>
                    <a:pt x="2788920" y="892560"/>
                    <a:pt x="2785110" y="791596"/>
                    <a:pt x="2781301" y="77159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59811AD-1FD3-40F7-8E8D-5ED0484554CD}"/>
                </a:ext>
              </a:extLst>
            </p:cNvPr>
            <p:cNvSpPr/>
            <p:nvPr/>
          </p:nvSpPr>
          <p:spPr>
            <a:xfrm>
              <a:off x="8863012" y="2045970"/>
              <a:ext cx="2009775" cy="2028825"/>
            </a:xfrm>
            <a:custGeom>
              <a:avLst/>
              <a:gdLst>
                <a:gd name="connsiteX0" fmla="*/ 2017396 w 2009775"/>
                <a:gd name="connsiteY0" fmla="*/ 818197 h 2028825"/>
                <a:gd name="connsiteX1" fmla="*/ 1618298 w 2009775"/>
                <a:gd name="connsiteY1" fmla="*/ 566738 h 2028825"/>
                <a:gd name="connsiteX2" fmla="*/ 1250633 w 2009775"/>
                <a:gd name="connsiteY2" fmla="*/ 319088 h 2028825"/>
                <a:gd name="connsiteX3" fmla="*/ 1215390 w 2009775"/>
                <a:gd name="connsiteY3" fmla="*/ 219075 h 2028825"/>
                <a:gd name="connsiteX4" fmla="*/ 1238250 w 2009775"/>
                <a:gd name="connsiteY4" fmla="*/ 151447 h 2028825"/>
                <a:gd name="connsiteX5" fmla="*/ 1158240 w 2009775"/>
                <a:gd name="connsiteY5" fmla="*/ 0 h 2028825"/>
                <a:gd name="connsiteX6" fmla="*/ 91440 w 2009775"/>
                <a:gd name="connsiteY6" fmla="*/ 1524952 h 2028825"/>
                <a:gd name="connsiteX7" fmla="*/ 0 w 2009775"/>
                <a:gd name="connsiteY7" fmla="*/ 1775460 h 2028825"/>
                <a:gd name="connsiteX8" fmla="*/ 812482 w 2009775"/>
                <a:gd name="connsiteY8" fmla="*/ 2025968 h 2028825"/>
                <a:gd name="connsiteX9" fmla="*/ 1119188 w 2009775"/>
                <a:gd name="connsiteY9" fmla="*/ 1966912 h 2028825"/>
                <a:gd name="connsiteX10" fmla="*/ 1291590 w 2009775"/>
                <a:gd name="connsiteY10" fmla="*/ 1842135 h 2028825"/>
                <a:gd name="connsiteX11" fmla="*/ 1291590 w 2009775"/>
                <a:gd name="connsiteY11" fmla="*/ 1842135 h 2028825"/>
                <a:gd name="connsiteX12" fmla="*/ 1737360 w 2009775"/>
                <a:gd name="connsiteY12" fmla="*/ 1246823 h 2028825"/>
                <a:gd name="connsiteX13" fmla="*/ 1737360 w 2009775"/>
                <a:gd name="connsiteY13" fmla="*/ 1246823 h 2028825"/>
                <a:gd name="connsiteX14" fmla="*/ 1737360 w 2009775"/>
                <a:gd name="connsiteY14" fmla="*/ 1246823 h 2028825"/>
                <a:gd name="connsiteX15" fmla="*/ 2017396 w 2009775"/>
                <a:gd name="connsiteY15" fmla="*/ 818197 h 202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09775" h="2028825">
                  <a:moveTo>
                    <a:pt x="2017396" y="818197"/>
                  </a:moveTo>
                  <a:cubicBezTo>
                    <a:pt x="2014538" y="810577"/>
                    <a:pt x="1677352" y="610552"/>
                    <a:pt x="1618298" y="566738"/>
                  </a:cubicBezTo>
                  <a:cubicBezTo>
                    <a:pt x="1603058" y="555308"/>
                    <a:pt x="1293496" y="341947"/>
                    <a:pt x="1250633" y="319088"/>
                  </a:cubicBezTo>
                  <a:cubicBezTo>
                    <a:pt x="1200150" y="291465"/>
                    <a:pt x="1195388" y="260985"/>
                    <a:pt x="1215390" y="219075"/>
                  </a:cubicBezTo>
                  <a:cubicBezTo>
                    <a:pt x="1226821" y="195263"/>
                    <a:pt x="1234440" y="180975"/>
                    <a:pt x="1238250" y="151447"/>
                  </a:cubicBezTo>
                  <a:cubicBezTo>
                    <a:pt x="1248727" y="84772"/>
                    <a:pt x="1218248" y="22860"/>
                    <a:pt x="1158240" y="0"/>
                  </a:cubicBezTo>
                  <a:cubicBezTo>
                    <a:pt x="1154430" y="4763"/>
                    <a:pt x="93345" y="1522095"/>
                    <a:pt x="91440" y="1524952"/>
                  </a:cubicBezTo>
                  <a:cubicBezTo>
                    <a:pt x="75248" y="1546860"/>
                    <a:pt x="15240" y="1725930"/>
                    <a:pt x="0" y="1775460"/>
                  </a:cubicBezTo>
                  <a:cubicBezTo>
                    <a:pt x="5715" y="1780223"/>
                    <a:pt x="529590" y="2001202"/>
                    <a:pt x="812482" y="2025968"/>
                  </a:cubicBezTo>
                  <a:cubicBezTo>
                    <a:pt x="919163" y="2035493"/>
                    <a:pt x="1023938" y="2025015"/>
                    <a:pt x="1119188" y="1966912"/>
                  </a:cubicBezTo>
                  <a:cubicBezTo>
                    <a:pt x="1180148" y="1929765"/>
                    <a:pt x="1233488" y="1883093"/>
                    <a:pt x="1291590" y="1842135"/>
                  </a:cubicBezTo>
                  <a:cubicBezTo>
                    <a:pt x="1291590" y="1842135"/>
                    <a:pt x="1291590" y="1842135"/>
                    <a:pt x="1291590" y="1842135"/>
                  </a:cubicBezTo>
                  <a:cubicBezTo>
                    <a:pt x="1487805" y="1679258"/>
                    <a:pt x="1618298" y="1467802"/>
                    <a:pt x="1737360" y="1246823"/>
                  </a:cubicBezTo>
                  <a:lnTo>
                    <a:pt x="1737360" y="1246823"/>
                  </a:lnTo>
                  <a:lnTo>
                    <a:pt x="1737360" y="1246823"/>
                  </a:lnTo>
                  <a:cubicBezTo>
                    <a:pt x="1830705" y="1083945"/>
                    <a:pt x="1906905" y="954405"/>
                    <a:pt x="2017396" y="81819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667265A-7DC7-4114-8B7B-A753F55D878C}"/>
                </a:ext>
              </a:extLst>
            </p:cNvPr>
            <p:cNvSpPr/>
            <p:nvPr/>
          </p:nvSpPr>
          <p:spPr>
            <a:xfrm>
              <a:off x="8233410" y="2032974"/>
              <a:ext cx="1771650" cy="1771650"/>
            </a:xfrm>
            <a:custGeom>
              <a:avLst/>
              <a:gdLst>
                <a:gd name="connsiteX0" fmla="*/ 871538 w 1771650"/>
                <a:gd name="connsiteY0" fmla="*/ 613 h 1771650"/>
                <a:gd name="connsiteX1" fmla="*/ 236220 w 1771650"/>
                <a:gd name="connsiteY1" fmla="*/ 674030 h 1771650"/>
                <a:gd name="connsiteX2" fmla="*/ 0 w 1771650"/>
                <a:gd name="connsiteY2" fmla="*/ 1145518 h 1771650"/>
                <a:gd name="connsiteX3" fmla="*/ 75247 w 1771650"/>
                <a:gd name="connsiteY3" fmla="*/ 1374118 h 1771650"/>
                <a:gd name="connsiteX4" fmla="*/ 613410 w 1771650"/>
                <a:gd name="connsiteY4" fmla="*/ 1774168 h 1771650"/>
                <a:gd name="connsiteX5" fmla="*/ 698182 w 1771650"/>
                <a:gd name="connsiteY5" fmla="*/ 1546521 h 1771650"/>
                <a:gd name="connsiteX6" fmla="*/ 1777365 w 1771650"/>
                <a:gd name="connsiteY6" fmla="*/ 3470 h 1771650"/>
                <a:gd name="connsiteX7" fmla="*/ 1492567 w 1771650"/>
                <a:gd name="connsiteY7" fmla="*/ 103483 h 1771650"/>
                <a:gd name="connsiteX8" fmla="*/ 1381125 w 1771650"/>
                <a:gd name="connsiteY8" fmla="*/ 130153 h 1771650"/>
                <a:gd name="connsiteX9" fmla="*/ 871538 w 1771650"/>
                <a:gd name="connsiteY9" fmla="*/ 613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71650" h="1771650">
                  <a:moveTo>
                    <a:pt x="871538" y="613"/>
                  </a:moveTo>
                  <a:cubicBezTo>
                    <a:pt x="871538" y="613"/>
                    <a:pt x="388620" y="454955"/>
                    <a:pt x="236220" y="674030"/>
                  </a:cubicBezTo>
                  <a:cubicBezTo>
                    <a:pt x="236220" y="674030"/>
                    <a:pt x="0" y="974068"/>
                    <a:pt x="0" y="1145518"/>
                  </a:cubicBezTo>
                  <a:cubicBezTo>
                    <a:pt x="0" y="1227433"/>
                    <a:pt x="33338" y="1307443"/>
                    <a:pt x="75247" y="1374118"/>
                  </a:cubicBezTo>
                  <a:cubicBezTo>
                    <a:pt x="186690" y="1549378"/>
                    <a:pt x="607695" y="1772263"/>
                    <a:pt x="613410" y="1774168"/>
                  </a:cubicBezTo>
                  <a:cubicBezTo>
                    <a:pt x="631507" y="1730353"/>
                    <a:pt x="656272" y="1648438"/>
                    <a:pt x="698182" y="1546521"/>
                  </a:cubicBezTo>
                  <a:cubicBezTo>
                    <a:pt x="737235" y="1452223"/>
                    <a:pt x="1776413" y="7280"/>
                    <a:pt x="1777365" y="3470"/>
                  </a:cubicBezTo>
                  <a:cubicBezTo>
                    <a:pt x="1688782" y="-11770"/>
                    <a:pt x="1566863" y="23473"/>
                    <a:pt x="1492567" y="103483"/>
                  </a:cubicBezTo>
                  <a:cubicBezTo>
                    <a:pt x="1469707" y="128248"/>
                    <a:pt x="1416367" y="153013"/>
                    <a:pt x="1381125" y="130153"/>
                  </a:cubicBezTo>
                  <a:cubicBezTo>
                    <a:pt x="1275397" y="71098"/>
                    <a:pt x="1152525" y="613"/>
                    <a:pt x="871538" y="61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998A617-D77E-46DE-B93A-32AF503EAFF0}"/>
                </a:ext>
              </a:extLst>
            </p:cNvPr>
            <p:cNvSpPr/>
            <p:nvPr/>
          </p:nvSpPr>
          <p:spPr>
            <a:xfrm>
              <a:off x="9092649" y="2269344"/>
              <a:ext cx="809625" cy="952500"/>
            </a:xfrm>
            <a:custGeom>
              <a:avLst/>
              <a:gdLst>
                <a:gd name="connsiteX0" fmla="*/ 157078 w 809625"/>
                <a:gd name="connsiteY0" fmla="*/ 955821 h 952500"/>
                <a:gd name="connsiteX1" fmla="*/ 14203 w 809625"/>
                <a:gd name="connsiteY1" fmla="*/ 889146 h 952500"/>
                <a:gd name="connsiteX2" fmla="*/ 58971 w 809625"/>
                <a:gd name="connsiteY2" fmla="*/ 634828 h 952500"/>
                <a:gd name="connsiteX3" fmla="*/ 441876 w 809625"/>
                <a:gd name="connsiteY3" fmla="*/ 126193 h 952500"/>
                <a:gd name="connsiteX4" fmla="*/ 763821 w 809625"/>
                <a:gd name="connsiteY4" fmla="*/ 14751 h 952500"/>
                <a:gd name="connsiteX5" fmla="*/ 813351 w 809625"/>
                <a:gd name="connsiteY5" fmla="*/ 114763 h 952500"/>
                <a:gd name="connsiteX6" fmla="*/ 720958 w 809625"/>
                <a:gd name="connsiteY6" fmla="*/ 321456 h 952500"/>
                <a:gd name="connsiteX7" fmla="*/ 373296 w 809625"/>
                <a:gd name="connsiteY7" fmla="*/ 778656 h 952500"/>
                <a:gd name="connsiteX8" fmla="*/ 157078 w 809625"/>
                <a:gd name="connsiteY8" fmla="*/ 955821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9625" h="952500">
                  <a:moveTo>
                    <a:pt x="157078" y="955821"/>
                  </a:moveTo>
                  <a:cubicBezTo>
                    <a:pt x="109453" y="970108"/>
                    <a:pt x="36111" y="954868"/>
                    <a:pt x="14203" y="889146"/>
                  </a:cubicBezTo>
                  <a:cubicBezTo>
                    <a:pt x="-21039" y="780561"/>
                    <a:pt x="15156" y="739603"/>
                    <a:pt x="58971" y="634828"/>
                  </a:cubicBezTo>
                  <a:cubicBezTo>
                    <a:pt x="155174" y="407181"/>
                    <a:pt x="385678" y="177628"/>
                    <a:pt x="441876" y="126193"/>
                  </a:cubicBezTo>
                  <a:cubicBezTo>
                    <a:pt x="543793" y="32848"/>
                    <a:pt x="659046" y="-30017"/>
                    <a:pt x="763821" y="14751"/>
                  </a:cubicBezTo>
                  <a:cubicBezTo>
                    <a:pt x="763821" y="14751"/>
                    <a:pt x="815256" y="51898"/>
                    <a:pt x="813351" y="114763"/>
                  </a:cubicBezTo>
                  <a:cubicBezTo>
                    <a:pt x="810493" y="192868"/>
                    <a:pt x="786681" y="229063"/>
                    <a:pt x="720958" y="321456"/>
                  </a:cubicBezTo>
                  <a:cubicBezTo>
                    <a:pt x="648568" y="423373"/>
                    <a:pt x="513313" y="621493"/>
                    <a:pt x="373296" y="778656"/>
                  </a:cubicBezTo>
                  <a:cubicBezTo>
                    <a:pt x="291381" y="872001"/>
                    <a:pt x="204703" y="941533"/>
                    <a:pt x="157078" y="95582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E4C6808-3D28-4F80-9FC5-B2746512516C}"/>
                </a:ext>
              </a:extLst>
            </p:cNvPr>
            <p:cNvSpPr/>
            <p:nvPr/>
          </p:nvSpPr>
          <p:spPr>
            <a:xfrm>
              <a:off x="9178208" y="2401664"/>
              <a:ext cx="609600" cy="733425"/>
            </a:xfrm>
            <a:custGeom>
              <a:avLst/>
              <a:gdLst>
                <a:gd name="connsiteX0" fmla="*/ 566818 w 609600"/>
                <a:gd name="connsiteY0" fmla="*/ 7208 h 733425"/>
                <a:gd name="connsiteX1" fmla="*/ 404893 w 609600"/>
                <a:gd name="connsiteY1" fmla="*/ 432976 h 733425"/>
                <a:gd name="connsiteX2" fmla="*/ 50564 w 609600"/>
                <a:gd name="connsiteY2" fmla="*/ 733013 h 733425"/>
                <a:gd name="connsiteX3" fmla="*/ 156291 w 609600"/>
                <a:gd name="connsiteY3" fmla="*/ 261526 h 733425"/>
                <a:gd name="connsiteX4" fmla="*/ 566818 w 609600"/>
                <a:gd name="connsiteY4" fmla="*/ 7208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" h="733425">
                  <a:moveTo>
                    <a:pt x="566818" y="7208"/>
                  </a:moveTo>
                  <a:cubicBezTo>
                    <a:pt x="694454" y="51976"/>
                    <a:pt x="553484" y="237713"/>
                    <a:pt x="404893" y="432976"/>
                  </a:cubicBezTo>
                  <a:cubicBezTo>
                    <a:pt x="255351" y="630143"/>
                    <a:pt x="163911" y="766351"/>
                    <a:pt x="50564" y="733013"/>
                  </a:cubicBezTo>
                  <a:cubicBezTo>
                    <a:pt x="-48496" y="704438"/>
                    <a:pt x="3891" y="454883"/>
                    <a:pt x="156291" y="261526"/>
                  </a:cubicBezTo>
                  <a:cubicBezTo>
                    <a:pt x="314406" y="61501"/>
                    <a:pt x="469664" y="-27082"/>
                    <a:pt x="566818" y="7208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" name="Graphic 10">
            <a:extLst>
              <a:ext uri="{FF2B5EF4-FFF2-40B4-BE49-F238E27FC236}">
                <a16:creationId xmlns:a16="http://schemas.microsoft.com/office/drawing/2014/main" id="{AC0994C0-6ED3-41E1-B1E7-2804E35565B7}"/>
              </a:ext>
            </a:extLst>
          </p:cNvPr>
          <p:cNvGrpSpPr/>
          <p:nvPr/>
        </p:nvGrpSpPr>
        <p:grpSpPr>
          <a:xfrm>
            <a:off x="388523" y="2924949"/>
            <a:ext cx="2037735" cy="3447351"/>
            <a:chOff x="948018" y="1831704"/>
            <a:chExt cx="2674588" cy="452475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B9AF6CD-2F18-4FEB-99BF-EE4745C4D903}"/>
                </a:ext>
              </a:extLst>
            </p:cNvPr>
            <p:cNvSpPr/>
            <p:nvPr/>
          </p:nvSpPr>
          <p:spPr>
            <a:xfrm>
              <a:off x="3129267" y="5540427"/>
              <a:ext cx="488903" cy="498490"/>
            </a:xfrm>
            <a:custGeom>
              <a:avLst/>
              <a:gdLst>
                <a:gd name="connsiteX0" fmla="*/ 491422 w 488903"/>
                <a:gd name="connsiteY0" fmla="*/ 222634 h 498489"/>
                <a:gd name="connsiteX1" fmla="*/ 488546 w 488903"/>
                <a:gd name="connsiteY1" fmla="*/ 246600 h 498489"/>
                <a:gd name="connsiteX2" fmla="*/ 312157 w 488903"/>
                <a:gd name="connsiteY2" fmla="*/ 483862 h 498489"/>
                <a:gd name="connsiteX3" fmla="*/ 296819 w 488903"/>
                <a:gd name="connsiteY3" fmla="*/ 488175 h 498489"/>
                <a:gd name="connsiteX4" fmla="*/ 273812 w 488903"/>
                <a:gd name="connsiteY4" fmla="*/ 496324 h 498489"/>
                <a:gd name="connsiteX5" fmla="*/ 208625 w 488903"/>
                <a:gd name="connsiteY5" fmla="*/ 495365 h 498489"/>
                <a:gd name="connsiteX6" fmla="*/ 184180 w 488903"/>
                <a:gd name="connsiteY6" fmla="*/ 502555 h 498489"/>
                <a:gd name="connsiteX7" fmla="*/ 167883 w 488903"/>
                <a:gd name="connsiteY7" fmla="*/ 480506 h 498489"/>
                <a:gd name="connsiteX8" fmla="*/ 122 w 488903"/>
                <a:gd name="connsiteY8" fmla="*/ 239410 h 498489"/>
                <a:gd name="connsiteX9" fmla="*/ 205749 w 488903"/>
                <a:gd name="connsiteY9" fmla="*/ 3586 h 498489"/>
                <a:gd name="connsiteX10" fmla="*/ 487108 w 488903"/>
                <a:gd name="connsiteY10" fmla="*/ 192437 h 498489"/>
                <a:gd name="connsiteX11" fmla="*/ 490942 w 488903"/>
                <a:gd name="connsiteY11" fmla="*/ 202023 h 498489"/>
                <a:gd name="connsiteX12" fmla="*/ 491422 w 488903"/>
                <a:gd name="connsiteY12" fmla="*/ 222634 h 49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8903" h="498489">
                  <a:moveTo>
                    <a:pt x="491422" y="222634"/>
                  </a:moveTo>
                  <a:cubicBezTo>
                    <a:pt x="485670" y="229824"/>
                    <a:pt x="488067" y="238451"/>
                    <a:pt x="488546" y="246600"/>
                  </a:cubicBezTo>
                  <a:cubicBezTo>
                    <a:pt x="495256" y="362115"/>
                    <a:pt x="408979" y="457499"/>
                    <a:pt x="312157" y="483862"/>
                  </a:cubicBezTo>
                  <a:cubicBezTo>
                    <a:pt x="306885" y="485299"/>
                    <a:pt x="302091" y="486737"/>
                    <a:pt x="296819" y="488175"/>
                  </a:cubicBezTo>
                  <a:cubicBezTo>
                    <a:pt x="290588" y="494407"/>
                    <a:pt x="282440" y="495844"/>
                    <a:pt x="273812" y="496324"/>
                  </a:cubicBezTo>
                  <a:cubicBezTo>
                    <a:pt x="252243" y="497282"/>
                    <a:pt x="230194" y="498720"/>
                    <a:pt x="208625" y="495365"/>
                  </a:cubicBezTo>
                  <a:cubicBezTo>
                    <a:pt x="198559" y="493927"/>
                    <a:pt x="190890" y="495844"/>
                    <a:pt x="184180" y="502555"/>
                  </a:cubicBezTo>
                  <a:cubicBezTo>
                    <a:pt x="185138" y="490572"/>
                    <a:pt x="180345" y="484820"/>
                    <a:pt x="167883" y="480506"/>
                  </a:cubicBezTo>
                  <a:cubicBezTo>
                    <a:pt x="62912" y="444078"/>
                    <a:pt x="-3233" y="350612"/>
                    <a:pt x="122" y="239410"/>
                  </a:cubicBezTo>
                  <a:cubicBezTo>
                    <a:pt x="3956" y="116705"/>
                    <a:pt x="95985" y="22759"/>
                    <a:pt x="205749" y="3586"/>
                  </a:cubicBezTo>
                  <a:cubicBezTo>
                    <a:pt x="338040" y="-19421"/>
                    <a:pt x="460266" y="71170"/>
                    <a:pt x="487108" y="192437"/>
                  </a:cubicBezTo>
                  <a:cubicBezTo>
                    <a:pt x="488067" y="195792"/>
                    <a:pt x="487587" y="199627"/>
                    <a:pt x="490942" y="202023"/>
                  </a:cubicBezTo>
                  <a:cubicBezTo>
                    <a:pt x="491422" y="208254"/>
                    <a:pt x="491422" y="215444"/>
                    <a:pt x="491422" y="22263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156A97F-141A-4B03-9C6E-09B742E7A40B}"/>
                </a:ext>
              </a:extLst>
            </p:cNvPr>
            <p:cNvSpPr/>
            <p:nvPr/>
          </p:nvSpPr>
          <p:spPr>
            <a:xfrm>
              <a:off x="1674333" y="1831704"/>
              <a:ext cx="273211" cy="158175"/>
            </a:xfrm>
            <a:custGeom>
              <a:avLst/>
              <a:gdLst>
                <a:gd name="connsiteX0" fmla="*/ 2247 w 273210"/>
                <a:gd name="connsiteY0" fmla="*/ 48890 h 158174"/>
                <a:gd name="connsiteX1" fmla="*/ 36278 w 273210"/>
                <a:gd name="connsiteY1" fmla="*/ 11504 h 158174"/>
                <a:gd name="connsiteX2" fmla="*/ 192536 w 273210"/>
                <a:gd name="connsiteY2" fmla="*/ 2876 h 158174"/>
                <a:gd name="connsiteX3" fmla="*/ 228005 w 273210"/>
                <a:gd name="connsiteY3" fmla="*/ 0 h 158174"/>
                <a:gd name="connsiteX4" fmla="*/ 263475 w 273210"/>
                <a:gd name="connsiteY4" fmla="*/ 0 h 158174"/>
                <a:gd name="connsiteX5" fmla="*/ 272102 w 273210"/>
                <a:gd name="connsiteY5" fmla="*/ 23966 h 158174"/>
                <a:gd name="connsiteX6" fmla="*/ 277854 w 273210"/>
                <a:gd name="connsiteY6" fmla="*/ 120309 h 158174"/>
                <a:gd name="connsiteX7" fmla="*/ 257723 w 273210"/>
                <a:gd name="connsiteY7" fmla="*/ 142836 h 158174"/>
                <a:gd name="connsiteX8" fmla="*/ 161380 w 273210"/>
                <a:gd name="connsiteY8" fmla="*/ 149068 h 158174"/>
                <a:gd name="connsiteX9" fmla="*/ 123514 w 273210"/>
                <a:gd name="connsiteY9" fmla="*/ 156257 h 158174"/>
                <a:gd name="connsiteX10" fmla="*/ 37237 w 273210"/>
                <a:gd name="connsiteY10" fmla="*/ 160571 h 158174"/>
                <a:gd name="connsiteX11" fmla="*/ 809 w 273210"/>
                <a:gd name="connsiteY11" fmla="*/ 123184 h 158174"/>
                <a:gd name="connsiteX12" fmla="*/ 809 w 273210"/>
                <a:gd name="connsiteY12" fmla="*/ 92987 h 158174"/>
                <a:gd name="connsiteX13" fmla="*/ 2247 w 273210"/>
                <a:gd name="connsiteY13" fmla="*/ 48890 h 15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3210" h="158174">
                  <a:moveTo>
                    <a:pt x="2247" y="48890"/>
                  </a:moveTo>
                  <a:cubicBezTo>
                    <a:pt x="330" y="15338"/>
                    <a:pt x="2726" y="12942"/>
                    <a:pt x="36278" y="11504"/>
                  </a:cubicBezTo>
                  <a:cubicBezTo>
                    <a:pt x="88524" y="8628"/>
                    <a:pt x="140290" y="5752"/>
                    <a:pt x="192536" y="2876"/>
                  </a:cubicBezTo>
                  <a:cubicBezTo>
                    <a:pt x="204039" y="-959"/>
                    <a:pt x="216501" y="4314"/>
                    <a:pt x="228005" y="0"/>
                  </a:cubicBezTo>
                  <a:cubicBezTo>
                    <a:pt x="239988" y="0"/>
                    <a:pt x="251492" y="0"/>
                    <a:pt x="263475" y="0"/>
                  </a:cubicBezTo>
                  <a:cubicBezTo>
                    <a:pt x="268747" y="7190"/>
                    <a:pt x="271623" y="14859"/>
                    <a:pt x="272102" y="23966"/>
                  </a:cubicBezTo>
                  <a:cubicBezTo>
                    <a:pt x="273540" y="56080"/>
                    <a:pt x="275457" y="88194"/>
                    <a:pt x="277854" y="120309"/>
                  </a:cubicBezTo>
                  <a:cubicBezTo>
                    <a:pt x="278813" y="135167"/>
                    <a:pt x="272102" y="141878"/>
                    <a:pt x="257723" y="142836"/>
                  </a:cubicBezTo>
                  <a:cubicBezTo>
                    <a:pt x="225609" y="144754"/>
                    <a:pt x="193494" y="147150"/>
                    <a:pt x="161380" y="149068"/>
                  </a:cubicBezTo>
                  <a:cubicBezTo>
                    <a:pt x="149876" y="156737"/>
                    <a:pt x="136456" y="155299"/>
                    <a:pt x="123514" y="156257"/>
                  </a:cubicBezTo>
                  <a:cubicBezTo>
                    <a:pt x="94755" y="158175"/>
                    <a:pt x="65996" y="160092"/>
                    <a:pt x="37237" y="160571"/>
                  </a:cubicBezTo>
                  <a:cubicBezTo>
                    <a:pt x="8957" y="161530"/>
                    <a:pt x="809" y="151943"/>
                    <a:pt x="809" y="123184"/>
                  </a:cubicBezTo>
                  <a:cubicBezTo>
                    <a:pt x="809" y="113119"/>
                    <a:pt x="809" y="103053"/>
                    <a:pt x="809" y="92987"/>
                  </a:cubicBezTo>
                  <a:cubicBezTo>
                    <a:pt x="-629" y="78608"/>
                    <a:pt x="-150" y="63749"/>
                    <a:pt x="2247" y="48890"/>
                  </a:cubicBezTo>
                  <a:close/>
                </a:path>
              </a:pathLst>
            </a:custGeom>
            <a:solidFill>
              <a:schemeClr val="tx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FF6426A-18F7-4DE5-B67A-314A46B9ED4B}"/>
                </a:ext>
              </a:extLst>
            </p:cNvPr>
            <p:cNvSpPr/>
            <p:nvPr/>
          </p:nvSpPr>
          <p:spPr>
            <a:xfrm>
              <a:off x="1866868" y="1831704"/>
              <a:ext cx="33552" cy="4793"/>
            </a:xfrm>
            <a:custGeom>
              <a:avLst/>
              <a:gdLst>
                <a:gd name="connsiteX0" fmla="*/ 35469 w 33552"/>
                <a:gd name="connsiteY0" fmla="*/ 0 h 0"/>
                <a:gd name="connsiteX1" fmla="*/ 0 w 33552"/>
                <a:gd name="connsiteY1" fmla="*/ 2876 h 0"/>
                <a:gd name="connsiteX2" fmla="*/ 479 w 33552"/>
                <a:gd name="connsiteY2" fmla="*/ 0 h 0"/>
                <a:gd name="connsiteX3" fmla="*/ 35469 w 33552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52">
                  <a:moveTo>
                    <a:pt x="35469" y="0"/>
                  </a:moveTo>
                  <a:cubicBezTo>
                    <a:pt x="23966" y="5752"/>
                    <a:pt x="11983" y="3835"/>
                    <a:pt x="0" y="2876"/>
                  </a:cubicBezTo>
                  <a:cubicBezTo>
                    <a:pt x="479" y="1917"/>
                    <a:pt x="479" y="959"/>
                    <a:pt x="479" y="0"/>
                  </a:cubicBezTo>
                  <a:cubicBezTo>
                    <a:pt x="11983" y="0"/>
                    <a:pt x="23966" y="0"/>
                    <a:pt x="35469" y="0"/>
                  </a:cubicBezTo>
                  <a:close/>
                </a:path>
              </a:pathLst>
            </a:custGeom>
            <a:solidFill>
              <a:srgbClr val="888888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D8085A6-EBA2-4344-A982-DE4C64BEDA6C}"/>
                </a:ext>
              </a:extLst>
            </p:cNvPr>
            <p:cNvSpPr/>
            <p:nvPr/>
          </p:nvSpPr>
          <p:spPr>
            <a:xfrm>
              <a:off x="947897" y="2809870"/>
              <a:ext cx="2478068" cy="3542151"/>
            </a:xfrm>
            <a:custGeom>
              <a:avLst/>
              <a:gdLst>
                <a:gd name="connsiteX0" fmla="*/ 2365550 w 2478068"/>
                <a:gd name="connsiteY0" fmla="*/ 3232633 h 3542151"/>
                <a:gd name="connsiteX1" fmla="*/ 2388078 w 2478068"/>
                <a:gd name="connsiteY1" fmla="*/ 3219691 h 3542151"/>
                <a:gd name="connsiteX2" fmla="*/ 2478189 w 2478068"/>
                <a:gd name="connsiteY2" fmla="*/ 3217774 h 3542151"/>
                <a:gd name="connsiteX3" fmla="*/ 2355005 w 2478068"/>
                <a:gd name="connsiteY3" fmla="*/ 3476126 h 3542151"/>
                <a:gd name="connsiteX4" fmla="*/ 2072687 w 2478068"/>
                <a:gd name="connsiteY4" fmla="*/ 3510157 h 3542151"/>
                <a:gd name="connsiteX5" fmla="*/ 1861308 w 2478068"/>
                <a:gd name="connsiteY5" fmla="*/ 3353900 h 3542151"/>
                <a:gd name="connsiteX6" fmla="*/ 1673416 w 2478068"/>
                <a:gd name="connsiteY6" fmla="*/ 3133414 h 3542151"/>
                <a:gd name="connsiteX7" fmla="*/ 1531539 w 2478068"/>
                <a:gd name="connsiteY7" fmla="*/ 3003999 h 3542151"/>
                <a:gd name="connsiteX8" fmla="*/ 1192182 w 2478068"/>
                <a:gd name="connsiteY8" fmla="*/ 3018858 h 3542151"/>
                <a:gd name="connsiteX9" fmla="*/ 1014356 w 2478068"/>
                <a:gd name="connsiteY9" fmla="*/ 3204832 h 3542151"/>
                <a:gd name="connsiteX10" fmla="*/ 841322 w 2478068"/>
                <a:gd name="connsiteY10" fmla="*/ 3400873 h 3542151"/>
                <a:gd name="connsiteX11" fmla="*/ 549898 w 2478068"/>
                <a:gd name="connsiteY11" fmla="*/ 3543230 h 3542151"/>
                <a:gd name="connsiteX12" fmla="*/ 180824 w 2478068"/>
                <a:gd name="connsiteY12" fmla="*/ 3373552 h 3542151"/>
                <a:gd name="connsiteX13" fmla="*/ 63870 w 2478068"/>
                <a:gd name="connsiteY13" fmla="*/ 3055286 h 3542151"/>
                <a:gd name="connsiteX14" fmla="*/ 132413 w 2478068"/>
                <a:gd name="connsiteY14" fmla="*/ 2584596 h 3542151"/>
                <a:gd name="connsiteX15" fmla="*/ 387888 w 2478068"/>
                <a:gd name="connsiteY15" fmla="*/ 2089941 h 3542151"/>
                <a:gd name="connsiteX16" fmla="*/ 630902 w 2478068"/>
                <a:gd name="connsiteY16" fmla="*/ 1706488 h 3542151"/>
                <a:gd name="connsiteX17" fmla="*/ 804415 w 2478068"/>
                <a:gd name="connsiteY17" fmla="*/ 1289003 h 3542151"/>
                <a:gd name="connsiteX18" fmla="*/ 804894 w 2478068"/>
                <a:gd name="connsiteY18" fmla="*/ 1027296 h 3542151"/>
                <a:gd name="connsiteX19" fmla="*/ 13542 w 2478068"/>
                <a:gd name="connsiteY19" fmla="*/ 491899 h 3542151"/>
                <a:gd name="connsiteX20" fmla="*/ 31756 w 2478068"/>
                <a:gd name="connsiteY20" fmla="*/ 153501 h 3542151"/>
                <a:gd name="connsiteX21" fmla="*/ 73936 w 2478068"/>
                <a:gd name="connsiteY21" fmla="*/ 95983 h 3542151"/>
                <a:gd name="connsiteX22" fmla="*/ 151585 w 2478068"/>
                <a:gd name="connsiteY22" fmla="*/ 127139 h 3542151"/>
                <a:gd name="connsiteX23" fmla="*/ 151585 w 2478068"/>
                <a:gd name="connsiteY23" fmla="*/ 173633 h 3542151"/>
                <a:gd name="connsiteX24" fmla="*/ 124264 w 2478068"/>
                <a:gd name="connsiteY24" fmla="*/ 281479 h 3542151"/>
                <a:gd name="connsiteX25" fmla="*/ 238342 w 2478068"/>
                <a:gd name="connsiteY25" fmla="*/ 713343 h 3542151"/>
                <a:gd name="connsiteX26" fmla="*/ 612209 w 2478068"/>
                <a:gd name="connsiteY26" fmla="*/ 918970 h 3542151"/>
                <a:gd name="connsiteX27" fmla="*/ 1174927 w 2478068"/>
                <a:gd name="connsiteY27" fmla="*/ 839404 h 3542151"/>
                <a:gd name="connsiteX28" fmla="*/ 1440468 w 2478068"/>
                <a:gd name="connsiteY28" fmla="*/ 476561 h 3542151"/>
                <a:gd name="connsiteX29" fmla="*/ 1385826 w 2478068"/>
                <a:gd name="connsiteY29" fmla="*/ 113718 h 3542151"/>
                <a:gd name="connsiteX30" fmla="*/ 1371926 w 2478068"/>
                <a:gd name="connsiteY30" fmla="*/ 89273 h 3542151"/>
                <a:gd name="connsiteX31" fmla="*/ 1372405 w 2478068"/>
                <a:gd name="connsiteY31" fmla="*/ 35589 h 3542151"/>
                <a:gd name="connsiteX32" fmla="*/ 1403561 w 2478068"/>
                <a:gd name="connsiteY32" fmla="*/ 5392 h 3542151"/>
                <a:gd name="connsiteX33" fmla="*/ 1446220 w 2478068"/>
                <a:gd name="connsiteY33" fmla="*/ 8268 h 3542151"/>
                <a:gd name="connsiteX34" fmla="*/ 1500862 w 2478068"/>
                <a:gd name="connsiteY34" fmla="*/ 77290 h 3542151"/>
                <a:gd name="connsiteX35" fmla="*/ 1505655 w 2478068"/>
                <a:gd name="connsiteY35" fmla="*/ 647198 h 3542151"/>
                <a:gd name="connsiteX36" fmla="*/ 1166299 w 2478068"/>
                <a:gd name="connsiteY36" fmla="*/ 969778 h 3542151"/>
                <a:gd name="connsiteX37" fmla="*/ 929037 w 2478068"/>
                <a:gd name="connsiteY37" fmla="*/ 1021544 h 3542151"/>
                <a:gd name="connsiteX38" fmla="*/ 875354 w 2478068"/>
                <a:gd name="connsiteY38" fmla="*/ 1439508 h 3542151"/>
                <a:gd name="connsiteX39" fmla="*/ 663975 w 2478068"/>
                <a:gd name="connsiteY39" fmla="*/ 1870894 h 3542151"/>
                <a:gd name="connsiteX40" fmla="*/ 427672 w 2478068"/>
                <a:gd name="connsiteY40" fmla="*/ 2228943 h 3542151"/>
                <a:gd name="connsiteX41" fmla="*/ 186575 w 2478068"/>
                <a:gd name="connsiteY41" fmla="*/ 2759547 h 3542151"/>
                <a:gd name="connsiteX42" fmla="*/ 205269 w 2478068"/>
                <a:gd name="connsiteY42" fmla="*/ 3166008 h 3542151"/>
                <a:gd name="connsiteX43" fmla="*/ 376864 w 2478068"/>
                <a:gd name="connsiteY43" fmla="*/ 3386014 h 3542151"/>
                <a:gd name="connsiteX44" fmla="*/ 648158 w 2478068"/>
                <a:gd name="connsiteY44" fmla="*/ 3392725 h 3542151"/>
                <a:gd name="connsiteX45" fmla="*/ 824546 w 2478068"/>
                <a:gd name="connsiteY45" fmla="*/ 3237426 h 3542151"/>
                <a:gd name="connsiteX46" fmla="*/ 1007166 w 2478068"/>
                <a:gd name="connsiteY46" fmla="*/ 3022213 h 3542151"/>
                <a:gd name="connsiteX47" fmla="*/ 1211355 w 2478068"/>
                <a:gd name="connsiteY47" fmla="*/ 2864997 h 3542151"/>
                <a:gd name="connsiteX48" fmla="*/ 1563653 w 2478068"/>
                <a:gd name="connsiteY48" fmla="*/ 2888004 h 3542151"/>
                <a:gd name="connsiteX49" fmla="*/ 1733810 w 2478068"/>
                <a:gd name="connsiteY49" fmla="*/ 3029882 h 3542151"/>
                <a:gd name="connsiteX50" fmla="*/ 1896299 w 2478068"/>
                <a:gd name="connsiteY50" fmla="*/ 3227360 h 3542151"/>
                <a:gd name="connsiteX51" fmla="*/ 2089943 w 2478068"/>
                <a:gd name="connsiteY51" fmla="*/ 3395600 h 3542151"/>
                <a:gd name="connsiteX52" fmla="*/ 2168071 w 2478068"/>
                <a:gd name="connsiteY52" fmla="*/ 3421484 h 3542151"/>
                <a:gd name="connsiteX53" fmla="*/ 2314742 w 2478068"/>
                <a:gd name="connsiteY53" fmla="*/ 3358693 h 3542151"/>
                <a:gd name="connsiteX54" fmla="*/ 2365550 w 2478068"/>
                <a:gd name="connsiteY54" fmla="*/ 3232633 h 3542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478068" h="3542151">
                  <a:moveTo>
                    <a:pt x="2365550" y="3232633"/>
                  </a:moveTo>
                  <a:cubicBezTo>
                    <a:pt x="2368905" y="3220650"/>
                    <a:pt x="2375136" y="3217774"/>
                    <a:pt x="2388078" y="3219691"/>
                  </a:cubicBezTo>
                  <a:cubicBezTo>
                    <a:pt x="2418275" y="3224484"/>
                    <a:pt x="2448472" y="3223046"/>
                    <a:pt x="2478189" y="3217774"/>
                  </a:cubicBezTo>
                  <a:cubicBezTo>
                    <a:pt x="2470520" y="3319868"/>
                    <a:pt x="2436489" y="3410939"/>
                    <a:pt x="2355005" y="3476126"/>
                  </a:cubicBezTo>
                  <a:cubicBezTo>
                    <a:pt x="2269687" y="3544189"/>
                    <a:pt x="2172385" y="3548982"/>
                    <a:pt x="2072687" y="3510157"/>
                  </a:cubicBezTo>
                  <a:cubicBezTo>
                    <a:pt x="1988327" y="3477084"/>
                    <a:pt x="1922661" y="3418128"/>
                    <a:pt x="1861308" y="3353900"/>
                  </a:cubicBezTo>
                  <a:cubicBezTo>
                    <a:pt x="1794683" y="3283920"/>
                    <a:pt x="1738124" y="3205312"/>
                    <a:pt x="1673416" y="3133414"/>
                  </a:cubicBezTo>
                  <a:cubicBezTo>
                    <a:pt x="1630278" y="3085482"/>
                    <a:pt x="1585701" y="3039468"/>
                    <a:pt x="1531539" y="3003999"/>
                  </a:cubicBezTo>
                  <a:cubicBezTo>
                    <a:pt x="1417940" y="2930184"/>
                    <a:pt x="1299070" y="2935456"/>
                    <a:pt x="1192182" y="3018858"/>
                  </a:cubicBezTo>
                  <a:cubicBezTo>
                    <a:pt x="1123640" y="3072062"/>
                    <a:pt x="1069477" y="3138687"/>
                    <a:pt x="1014356" y="3204832"/>
                  </a:cubicBezTo>
                  <a:cubicBezTo>
                    <a:pt x="958755" y="3271937"/>
                    <a:pt x="905551" y="3340958"/>
                    <a:pt x="841322" y="3400873"/>
                  </a:cubicBezTo>
                  <a:cubicBezTo>
                    <a:pt x="758880" y="3478043"/>
                    <a:pt x="663975" y="3531247"/>
                    <a:pt x="549898" y="3543230"/>
                  </a:cubicBezTo>
                  <a:cubicBezTo>
                    <a:pt x="394120" y="3559047"/>
                    <a:pt x="270935" y="3499133"/>
                    <a:pt x="180824" y="3373552"/>
                  </a:cubicBezTo>
                  <a:cubicBezTo>
                    <a:pt x="113240" y="3278647"/>
                    <a:pt x="78729" y="3169842"/>
                    <a:pt x="63870" y="3055286"/>
                  </a:cubicBezTo>
                  <a:cubicBezTo>
                    <a:pt x="42301" y="2892318"/>
                    <a:pt x="75853" y="2736540"/>
                    <a:pt x="132413" y="2584596"/>
                  </a:cubicBezTo>
                  <a:cubicBezTo>
                    <a:pt x="198079" y="2409646"/>
                    <a:pt x="286753" y="2246678"/>
                    <a:pt x="387888" y="2089941"/>
                  </a:cubicBezTo>
                  <a:cubicBezTo>
                    <a:pt x="469852" y="1962922"/>
                    <a:pt x="555170" y="1837821"/>
                    <a:pt x="630902" y="1706488"/>
                  </a:cubicBezTo>
                  <a:cubicBezTo>
                    <a:pt x="706634" y="1574676"/>
                    <a:pt x="770383" y="1438070"/>
                    <a:pt x="804415" y="1289003"/>
                  </a:cubicBezTo>
                  <a:cubicBezTo>
                    <a:pt x="823108" y="1207040"/>
                    <a:pt x="817356" y="1024899"/>
                    <a:pt x="804894" y="1027296"/>
                  </a:cubicBezTo>
                  <a:cubicBezTo>
                    <a:pt x="456910" y="1092004"/>
                    <a:pt x="87357" y="886377"/>
                    <a:pt x="13542" y="491899"/>
                  </a:cubicBezTo>
                  <a:cubicBezTo>
                    <a:pt x="-8027" y="377342"/>
                    <a:pt x="-5151" y="264703"/>
                    <a:pt x="31756" y="153501"/>
                  </a:cubicBezTo>
                  <a:cubicBezTo>
                    <a:pt x="39425" y="130015"/>
                    <a:pt x="47573" y="106049"/>
                    <a:pt x="73936" y="95983"/>
                  </a:cubicBezTo>
                  <a:cubicBezTo>
                    <a:pt x="110843" y="81124"/>
                    <a:pt x="131454" y="89273"/>
                    <a:pt x="151585" y="127139"/>
                  </a:cubicBezTo>
                  <a:cubicBezTo>
                    <a:pt x="158775" y="142477"/>
                    <a:pt x="157337" y="157815"/>
                    <a:pt x="151585" y="173633"/>
                  </a:cubicBezTo>
                  <a:cubicBezTo>
                    <a:pt x="139123" y="208623"/>
                    <a:pt x="128578" y="244092"/>
                    <a:pt x="124264" y="281479"/>
                  </a:cubicBezTo>
                  <a:cubicBezTo>
                    <a:pt x="103654" y="441091"/>
                    <a:pt x="139123" y="586324"/>
                    <a:pt x="238342" y="713343"/>
                  </a:cubicBezTo>
                  <a:cubicBezTo>
                    <a:pt x="332767" y="834611"/>
                    <a:pt x="460745" y="899318"/>
                    <a:pt x="612209" y="918970"/>
                  </a:cubicBezTo>
                  <a:cubicBezTo>
                    <a:pt x="687941" y="928557"/>
                    <a:pt x="1002373" y="925681"/>
                    <a:pt x="1174927" y="839404"/>
                  </a:cubicBezTo>
                  <a:cubicBezTo>
                    <a:pt x="1303863" y="754085"/>
                    <a:pt x="1405478" y="630422"/>
                    <a:pt x="1440468" y="476561"/>
                  </a:cubicBezTo>
                  <a:cubicBezTo>
                    <a:pt x="1469707" y="349062"/>
                    <a:pt x="1451013" y="227316"/>
                    <a:pt x="1385826" y="113718"/>
                  </a:cubicBezTo>
                  <a:cubicBezTo>
                    <a:pt x="1381033" y="105570"/>
                    <a:pt x="1376240" y="97421"/>
                    <a:pt x="1371926" y="89273"/>
                  </a:cubicBezTo>
                  <a:cubicBezTo>
                    <a:pt x="1362819" y="71059"/>
                    <a:pt x="1361860" y="53324"/>
                    <a:pt x="1372405" y="35589"/>
                  </a:cubicBezTo>
                  <a:cubicBezTo>
                    <a:pt x="1381033" y="23606"/>
                    <a:pt x="1389661" y="11623"/>
                    <a:pt x="1403561" y="5392"/>
                  </a:cubicBezTo>
                  <a:cubicBezTo>
                    <a:pt x="1417940" y="-839"/>
                    <a:pt x="1432799" y="-3715"/>
                    <a:pt x="1446220" y="8268"/>
                  </a:cubicBezTo>
                  <a:cubicBezTo>
                    <a:pt x="1476417" y="21689"/>
                    <a:pt x="1487441" y="50927"/>
                    <a:pt x="1500862" y="77290"/>
                  </a:cubicBezTo>
                  <a:cubicBezTo>
                    <a:pt x="1597205" y="266141"/>
                    <a:pt x="1598643" y="456909"/>
                    <a:pt x="1505655" y="647198"/>
                  </a:cubicBezTo>
                  <a:cubicBezTo>
                    <a:pt x="1433279" y="795786"/>
                    <a:pt x="1317284" y="900277"/>
                    <a:pt x="1166299" y="969778"/>
                  </a:cubicBezTo>
                  <a:cubicBezTo>
                    <a:pt x="1080981" y="1003330"/>
                    <a:pt x="929037" y="1021544"/>
                    <a:pt x="929037" y="1021544"/>
                  </a:cubicBezTo>
                  <a:cubicBezTo>
                    <a:pt x="929037" y="1021544"/>
                    <a:pt x="941020" y="1268392"/>
                    <a:pt x="875354" y="1439508"/>
                  </a:cubicBezTo>
                  <a:cubicBezTo>
                    <a:pt x="824546" y="1592890"/>
                    <a:pt x="750731" y="1735247"/>
                    <a:pt x="663975" y="1870894"/>
                  </a:cubicBezTo>
                  <a:cubicBezTo>
                    <a:pt x="586805" y="1991202"/>
                    <a:pt x="504842" y="2108635"/>
                    <a:pt x="427672" y="2228943"/>
                  </a:cubicBezTo>
                  <a:cubicBezTo>
                    <a:pt x="321743" y="2393828"/>
                    <a:pt x="230673" y="2566382"/>
                    <a:pt x="186575" y="2759547"/>
                  </a:cubicBezTo>
                  <a:cubicBezTo>
                    <a:pt x="155420" y="2896152"/>
                    <a:pt x="154940" y="3032758"/>
                    <a:pt x="205269" y="3166008"/>
                  </a:cubicBezTo>
                  <a:cubicBezTo>
                    <a:pt x="239780" y="3256599"/>
                    <a:pt x="292984" y="3333768"/>
                    <a:pt x="376864" y="3386014"/>
                  </a:cubicBezTo>
                  <a:cubicBezTo>
                    <a:pt x="466017" y="3441615"/>
                    <a:pt x="556129" y="3441615"/>
                    <a:pt x="648158" y="3392725"/>
                  </a:cubicBezTo>
                  <a:cubicBezTo>
                    <a:pt x="719576" y="3354859"/>
                    <a:pt x="772780" y="3296861"/>
                    <a:pt x="824546" y="3237426"/>
                  </a:cubicBezTo>
                  <a:cubicBezTo>
                    <a:pt x="886378" y="3166487"/>
                    <a:pt x="944855" y="3092672"/>
                    <a:pt x="1007166" y="3022213"/>
                  </a:cubicBezTo>
                  <a:cubicBezTo>
                    <a:pt x="1064684" y="2956546"/>
                    <a:pt x="1130830" y="2901425"/>
                    <a:pt x="1211355" y="2864997"/>
                  </a:cubicBezTo>
                  <a:cubicBezTo>
                    <a:pt x="1332622" y="2809875"/>
                    <a:pt x="1450055" y="2825693"/>
                    <a:pt x="1563653" y="2888004"/>
                  </a:cubicBezTo>
                  <a:cubicBezTo>
                    <a:pt x="1629319" y="2923953"/>
                    <a:pt x="1682523" y="2976198"/>
                    <a:pt x="1733810" y="3029882"/>
                  </a:cubicBezTo>
                  <a:cubicBezTo>
                    <a:pt x="1793246" y="3091713"/>
                    <a:pt x="1839260" y="3164091"/>
                    <a:pt x="1896299" y="3227360"/>
                  </a:cubicBezTo>
                  <a:cubicBezTo>
                    <a:pt x="1953817" y="3291109"/>
                    <a:pt x="2011335" y="3355338"/>
                    <a:pt x="2089943" y="3395600"/>
                  </a:cubicBezTo>
                  <a:cubicBezTo>
                    <a:pt x="2114867" y="3408542"/>
                    <a:pt x="2140750" y="3417649"/>
                    <a:pt x="2168071" y="3421484"/>
                  </a:cubicBezTo>
                  <a:cubicBezTo>
                    <a:pt x="2229424" y="3430111"/>
                    <a:pt x="2277835" y="3406146"/>
                    <a:pt x="2314742" y="3358693"/>
                  </a:cubicBezTo>
                  <a:cubicBezTo>
                    <a:pt x="2343501" y="3321786"/>
                    <a:pt x="2358360" y="3278647"/>
                    <a:pt x="2365550" y="3232633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77562AD-DA3E-410D-AC9D-8BCE6D21DFD5}"/>
                </a:ext>
              </a:extLst>
            </p:cNvPr>
            <p:cNvSpPr/>
            <p:nvPr/>
          </p:nvSpPr>
          <p:spPr>
            <a:xfrm>
              <a:off x="1601327" y="1922774"/>
              <a:ext cx="790873" cy="920288"/>
            </a:xfrm>
            <a:custGeom>
              <a:avLst/>
              <a:gdLst>
                <a:gd name="connsiteX0" fmla="*/ 792790 w 790872"/>
                <a:gd name="connsiteY0" fmla="*/ 894885 h 920288"/>
                <a:gd name="connsiteX1" fmla="*/ 722331 w 790872"/>
                <a:gd name="connsiteY1" fmla="*/ 923644 h 920288"/>
                <a:gd name="connsiteX2" fmla="*/ 707951 w 790872"/>
                <a:gd name="connsiteY2" fmla="*/ 904471 h 920288"/>
                <a:gd name="connsiteX3" fmla="*/ 583329 w 790872"/>
                <a:gd name="connsiteY3" fmla="*/ 645161 h 920288"/>
                <a:gd name="connsiteX4" fmla="*/ 425154 w 790872"/>
                <a:gd name="connsiteY4" fmla="*/ 363322 h 920288"/>
                <a:gd name="connsiteX5" fmla="*/ 307721 w 790872"/>
                <a:gd name="connsiteY5" fmla="*/ 220006 h 920288"/>
                <a:gd name="connsiteX6" fmla="*/ 15817 w 790872"/>
                <a:gd name="connsiteY6" fmla="*/ 65187 h 920288"/>
                <a:gd name="connsiteX7" fmla="*/ 0 w 790872"/>
                <a:gd name="connsiteY7" fmla="*/ 58956 h 920288"/>
                <a:gd name="connsiteX8" fmla="*/ 46973 w 790872"/>
                <a:gd name="connsiteY8" fmla="*/ 38345 h 920288"/>
                <a:gd name="connsiteX9" fmla="*/ 70939 w 790872"/>
                <a:gd name="connsiteY9" fmla="*/ 10066 h 920288"/>
                <a:gd name="connsiteX10" fmla="*/ 78129 w 790872"/>
                <a:gd name="connsiteY10" fmla="*/ 0 h 920288"/>
                <a:gd name="connsiteX11" fmla="*/ 79087 w 790872"/>
                <a:gd name="connsiteY11" fmla="*/ 33552 h 920288"/>
                <a:gd name="connsiteX12" fmla="*/ 107846 w 790872"/>
                <a:gd name="connsiteY12" fmla="*/ 63749 h 920288"/>
                <a:gd name="connsiteX13" fmla="*/ 234386 w 790872"/>
                <a:gd name="connsiteY13" fmla="*/ 57039 h 920288"/>
                <a:gd name="connsiteX14" fmla="*/ 249724 w 790872"/>
                <a:gd name="connsiteY14" fmla="*/ 72377 h 920288"/>
                <a:gd name="connsiteX15" fmla="*/ 464458 w 790872"/>
                <a:gd name="connsiteY15" fmla="*/ 278962 h 920288"/>
                <a:gd name="connsiteX16" fmla="*/ 621674 w 790872"/>
                <a:gd name="connsiteY16" fmla="*/ 544504 h 920288"/>
                <a:gd name="connsiteX17" fmla="*/ 784162 w 790872"/>
                <a:gd name="connsiteY17" fmla="*/ 869481 h 920288"/>
                <a:gd name="connsiteX18" fmla="*/ 792790 w 790872"/>
                <a:gd name="connsiteY18" fmla="*/ 894885 h 92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0872" h="920288">
                  <a:moveTo>
                    <a:pt x="792790" y="894885"/>
                  </a:moveTo>
                  <a:cubicBezTo>
                    <a:pt x="760676" y="883860"/>
                    <a:pt x="739586" y="898240"/>
                    <a:pt x="722331" y="923644"/>
                  </a:cubicBezTo>
                  <a:cubicBezTo>
                    <a:pt x="713224" y="920768"/>
                    <a:pt x="711306" y="911661"/>
                    <a:pt x="707951" y="904471"/>
                  </a:cubicBezTo>
                  <a:cubicBezTo>
                    <a:pt x="668647" y="816756"/>
                    <a:pt x="626946" y="730479"/>
                    <a:pt x="583329" y="645161"/>
                  </a:cubicBezTo>
                  <a:cubicBezTo>
                    <a:pt x="533959" y="549297"/>
                    <a:pt x="485548" y="452954"/>
                    <a:pt x="425154" y="363322"/>
                  </a:cubicBezTo>
                  <a:cubicBezTo>
                    <a:pt x="390164" y="312035"/>
                    <a:pt x="352777" y="262666"/>
                    <a:pt x="307721" y="220006"/>
                  </a:cubicBezTo>
                  <a:cubicBezTo>
                    <a:pt x="224800" y="141398"/>
                    <a:pt x="130374" y="84360"/>
                    <a:pt x="15817" y="65187"/>
                  </a:cubicBezTo>
                  <a:cubicBezTo>
                    <a:pt x="10066" y="64228"/>
                    <a:pt x="3835" y="65187"/>
                    <a:pt x="0" y="58956"/>
                  </a:cubicBezTo>
                  <a:cubicBezTo>
                    <a:pt x="12942" y="45535"/>
                    <a:pt x="30676" y="43139"/>
                    <a:pt x="46973" y="38345"/>
                  </a:cubicBezTo>
                  <a:cubicBezTo>
                    <a:pt x="61832" y="33552"/>
                    <a:pt x="72856" y="28280"/>
                    <a:pt x="70939" y="10066"/>
                  </a:cubicBezTo>
                  <a:cubicBezTo>
                    <a:pt x="70460" y="6231"/>
                    <a:pt x="71418" y="479"/>
                    <a:pt x="78129" y="0"/>
                  </a:cubicBezTo>
                  <a:cubicBezTo>
                    <a:pt x="79087" y="11024"/>
                    <a:pt x="80046" y="22049"/>
                    <a:pt x="79087" y="33552"/>
                  </a:cubicBezTo>
                  <a:cubicBezTo>
                    <a:pt x="77170" y="57518"/>
                    <a:pt x="83880" y="64708"/>
                    <a:pt x="107846" y="63749"/>
                  </a:cubicBezTo>
                  <a:cubicBezTo>
                    <a:pt x="150026" y="61832"/>
                    <a:pt x="192206" y="59435"/>
                    <a:pt x="234386" y="57039"/>
                  </a:cubicBezTo>
                  <a:cubicBezTo>
                    <a:pt x="233907" y="67104"/>
                    <a:pt x="243972" y="68542"/>
                    <a:pt x="249724" y="72377"/>
                  </a:cubicBezTo>
                  <a:cubicBezTo>
                    <a:pt x="335042" y="127498"/>
                    <a:pt x="404064" y="198437"/>
                    <a:pt x="464458" y="278962"/>
                  </a:cubicBezTo>
                  <a:cubicBezTo>
                    <a:pt x="526290" y="361884"/>
                    <a:pt x="573742" y="453434"/>
                    <a:pt x="621674" y="544504"/>
                  </a:cubicBezTo>
                  <a:cubicBezTo>
                    <a:pt x="677754" y="651871"/>
                    <a:pt x="731437" y="760676"/>
                    <a:pt x="784162" y="869481"/>
                  </a:cubicBezTo>
                  <a:cubicBezTo>
                    <a:pt x="787518" y="878108"/>
                    <a:pt x="793269" y="885778"/>
                    <a:pt x="792790" y="89488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149CB53-D27E-4D29-BB92-C077075620A9}"/>
                </a:ext>
              </a:extLst>
            </p:cNvPr>
            <p:cNvSpPr/>
            <p:nvPr/>
          </p:nvSpPr>
          <p:spPr>
            <a:xfrm>
              <a:off x="1021833" y="1881553"/>
              <a:ext cx="656664" cy="1054497"/>
            </a:xfrm>
            <a:custGeom>
              <a:avLst/>
              <a:gdLst>
                <a:gd name="connsiteX0" fmla="*/ 657143 w 656664"/>
                <a:gd name="connsiteY0" fmla="*/ 42180 h 1054497"/>
                <a:gd name="connsiteX1" fmla="*/ 654747 w 656664"/>
                <a:gd name="connsiteY1" fmla="*/ 46494 h 1054497"/>
                <a:gd name="connsiteX2" fmla="*/ 622633 w 656664"/>
                <a:gd name="connsiteY2" fmla="*/ 86756 h 1054497"/>
                <a:gd name="connsiteX3" fmla="*/ 579973 w 656664"/>
                <a:gd name="connsiteY3" fmla="*/ 102094 h 1054497"/>
                <a:gd name="connsiteX4" fmla="*/ 535397 w 656664"/>
                <a:gd name="connsiteY4" fmla="*/ 132291 h 1054497"/>
                <a:gd name="connsiteX5" fmla="*/ 389685 w 656664"/>
                <a:gd name="connsiteY5" fmla="*/ 256435 h 1054497"/>
                <a:gd name="connsiteX6" fmla="*/ 228634 w 656664"/>
                <a:gd name="connsiteY6" fmla="*/ 555049 h 1054497"/>
                <a:gd name="connsiteX7" fmla="*/ 92029 w 656664"/>
                <a:gd name="connsiteY7" fmla="*/ 996979 h 1054497"/>
                <a:gd name="connsiteX8" fmla="*/ 74294 w 656664"/>
                <a:gd name="connsiteY8" fmla="*/ 1057373 h 1054497"/>
                <a:gd name="connsiteX9" fmla="*/ 0 w 656664"/>
                <a:gd name="connsiteY9" fmla="*/ 1025259 h 1054497"/>
                <a:gd name="connsiteX10" fmla="*/ 9107 w 656664"/>
                <a:gd name="connsiteY10" fmla="*/ 1009441 h 1054497"/>
                <a:gd name="connsiteX11" fmla="*/ 130854 w 656664"/>
                <a:gd name="connsiteY11" fmla="*/ 601063 h 1054497"/>
                <a:gd name="connsiteX12" fmla="*/ 286152 w 656664"/>
                <a:gd name="connsiteY12" fmla="*/ 266500 h 1054497"/>
                <a:gd name="connsiteX13" fmla="*/ 382495 w 656664"/>
                <a:gd name="connsiteY13" fmla="*/ 153381 h 1054497"/>
                <a:gd name="connsiteX14" fmla="*/ 363802 w 656664"/>
                <a:gd name="connsiteY14" fmla="*/ 151464 h 1054497"/>
                <a:gd name="connsiteX15" fmla="*/ 366198 w 656664"/>
                <a:gd name="connsiteY15" fmla="*/ 147150 h 1054497"/>
                <a:gd name="connsiteX16" fmla="*/ 416047 w 656664"/>
                <a:gd name="connsiteY16" fmla="*/ 115995 h 1054497"/>
                <a:gd name="connsiteX17" fmla="*/ 546421 w 656664"/>
                <a:gd name="connsiteY17" fmla="*/ 32594 h 1054497"/>
                <a:gd name="connsiteX18" fmla="*/ 551694 w 656664"/>
                <a:gd name="connsiteY18" fmla="*/ 32114 h 1054497"/>
                <a:gd name="connsiteX19" fmla="*/ 654747 w 656664"/>
                <a:gd name="connsiteY19" fmla="*/ 0 h 1054497"/>
                <a:gd name="connsiteX20" fmla="*/ 657143 w 656664"/>
                <a:gd name="connsiteY20" fmla="*/ 42180 h 105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56664" h="1054497">
                  <a:moveTo>
                    <a:pt x="657143" y="42180"/>
                  </a:moveTo>
                  <a:cubicBezTo>
                    <a:pt x="656185" y="43618"/>
                    <a:pt x="654267" y="45535"/>
                    <a:pt x="654747" y="46494"/>
                  </a:cubicBezTo>
                  <a:cubicBezTo>
                    <a:pt x="660019" y="72856"/>
                    <a:pt x="645640" y="81963"/>
                    <a:pt x="622633" y="86756"/>
                  </a:cubicBezTo>
                  <a:cubicBezTo>
                    <a:pt x="608253" y="89632"/>
                    <a:pt x="594353" y="96822"/>
                    <a:pt x="579973" y="102094"/>
                  </a:cubicBezTo>
                  <a:cubicBezTo>
                    <a:pt x="569428" y="118391"/>
                    <a:pt x="551214" y="123664"/>
                    <a:pt x="535397" y="132291"/>
                  </a:cubicBezTo>
                  <a:cubicBezTo>
                    <a:pt x="477879" y="163447"/>
                    <a:pt x="431385" y="206106"/>
                    <a:pt x="389685" y="256435"/>
                  </a:cubicBezTo>
                  <a:cubicBezTo>
                    <a:pt x="315870" y="345108"/>
                    <a:pt x="266979" y="447203"/>
                    <a:pt x="228634" y="555049"/>
                  </a:cubicBezTo>
                  <a:cubicBezTo>
                    <a:pt x="176389" y="700282"/>
                    <a:pt x="132291" y="847912"/>
                    <a:pt x="92029" y="996979"/>
                  </a:cubicBezTo>
                  <a:cubicBezTo>
                    <a:pt x="86756" y="1017110"/>
                    <a:pt x="83880" y="1038200"/>
                    <a:pt x="74294" y="1057373"/>
                  </a:cubicBezTo>
                  <a:cubicBezTo>
                    <a:pt x="58477" y="1026217"/>
                    <a:pt x="33552" y="1016152"/>
                    <a:pt x="0" y="1025259"/>
                  </a:cubicBezTo>
                  <a:cubicBezTo>
                    <a:pt x="6231" y="1021904"/>
                    <a:pt x="7190" y="1015672"/>
                    <a:pt x="9107" y="1009441"/>
                  </a:cubicBezTo>
                  <a:cubicBezTo>
                    <a:pt x="46014" y="872357"/>
                    <a:pt x="85318" y="735751"/>
                    <a:pt x="130854" y="601063"/>
                  </a:cubicBezTo>
                  <a:cubicBezTo>
                    <a:pt x="170637" y="484110"/>
                    <a:pt x="215693" y="369074"/>
                    <a:pt x="286152" y="266500"/>
                  </a:cubicBezTo>
                  <a:cubicBezTo>
                    <a:pt x="313953" y="226238"/>
                    <a:pt x="345108" y="189330"/>
                    <a:pt x="382495" y="153381"/>
                  </a:cubicBezTo>
                  <a:cubicBezTo>
                    <a:pt x="374826" y="152423"/>
                    <a:pt x="369074" y="151943"/>
                    <a:pt x="363802" y="151464"/>
                  </a:cubicBezTo>
                  <a:cubicBezTo>
                    <a:pt x="363802" y="149547"/>
                    <a:pt x="364760" y="147150"/>
                    <a:pt x="366198" y="147150"/>
                  </a:cubicBezTo>
                  <a:cubicBezTo>
                    <a:pt x="387767" y="144274"/>
                    <a:pt x="400709" y="128457"/>
                    <a:pt x="416047" y="115995"/>
                  </a:cubicBezTo>
                  <a:cubicBezTo>
                    <a:pt x="455830" y="82443"/>
                    <a:pt x="500886" y="57039"/>
                    <a:pt x="546421" y="32594"/>
                  </a:cubicBezTo>
                  <a:cubicBezTo>
                    <a:pt x="547859" y="31635"/>
                    <a:pt x="549776" y="31635"/>
                    <a:pt x="551694" y="32114"/>
                  </a:cubicBezTo>
                  <a:cubicBezTo>
                    <a:pt x="587163" y="24924"/>
                    <a:pt x="621195" y="12462"/>
                    <a:pt x="654747" y="0"/>
                  </a:cubicBezTo>
                  <a:cubicBezTo>
                    <a:pt x="658102" y="13421"/>
                    <a:pt x="657623" y="27800"/>
                    <a:pt x="657143" y="4218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8D25D2-7C45-4CEE-A196-75215C729BB5}"/>
                </a:ext>
              </a:extLst>
            </p:cNvPr>
            <p:cNvSpPr/>
            <p:nvPr/>
          </p:nvSpPr>
          <p:spPr>
            <a:xfrm>
              <a:off x="1299963" y="1870238"/>
              <a:ext cx="273211" cy="167761"/>
            </a:xfrm>
            <a:custGeom>
              <a:avLst/>
              <a:gdLst>
                <a:gd name="connsiteX0" fmla="*/ 273564 w 273210"/>
                <a:gd name="connsiteY0" fmla="*/ 42950 h 167760"/>
                <a:gd name="connsiteX1" fmla="*/ 258226 w 273210"/>
                <a:gd name="connsiteY1" fmla="*/ 54454 h 167760"/>
                <a:gd name="connsiteX2" fmla="*/ 120662 w 273210"/>
                <a:gd name="connsiteY2" fmla="*/ 148400 h 167760"/>
                <a:gd name="connsiteX3" fmla="*/ 85672 w 273210"/>
                <a:gd name="connsiteY3" fmla="*/ 162779 h 167760"/>
                <a:gd name="connsiteX4" fmla="*/ 36302 w 273210"/>
                <a:gd name="connsiteY4" fmla="*/ 167573 h 167760"/>
                <a:gd name="connsiteX5" fmla="*/ 11377 w 273210"/>
                <a:gd name="connsiteY5" fmla="*/ 147441 h 167760"/>
                <a:gd name="connsiteX6" fmla="*/ 353 w 273210"/>
                <a:gd name="connsiteY6" fmla="*/ 51099 h 167760"/>
                <a:gd name="connsiteX7" fmla="*/ 20964 w 273210"/>
                <a:gd name="connsiteY7" fmla="*/ 25216 h 167760"/>
                <a:gd name="connsiteX8" fmla="*/ 236656 w 273210"/>
                <a:gd name="connsiteY8" fmla="*/ 770 h 167760"/>
                <a:gd name="connsiteX9" fmla="*/ 269250 w 273210"/>
                <a:gd name="connsiteY9" fmla="*/ 28571 h 167760"/>
                <a:gd name="connsiteX10" fmla="*/ 273564 w 273210"/>
                <a:gd name="connsiteY10" fmla="*/ 42950 h 16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210" h="167760">
                  <a:moveTo>
                    <a:pt x="273564" y="42950"/>
                  </a:moveTo>
                  <a:cubicBezTo>
                    <a:pt x="269729" y="48223"/>
                    <a:pt x="264457" y="51578"/>
                    <a:pt x="258226" y="54454"/>
                  </a:cubicBezTo>
                  <a:cubicBezTo>
                    <a:pt x="207897" y="78899"/>
                    <a:pt x="161404" y="110055"/>
                    <a:pt x="120662" y="148400"/>
                  </a:cubicBezTo>
                  <a:cubicBezTo>
                    <a:pt x="110117" y="157986"/>
                    <a:pt x="97655" y="158466"/>
                    <a:pt x="85672" y="162779"/>
                  </a:cubicBezTo>
                  <a:cubicBezTo>
                    <a:pt x="69375" y="164217"/>
                    <a:pt x="52599" y="165655"/>
                    <a:pt x="36302" y="167573"/>
                  </a:cubicBezTo>
                  <a:cubicBezTo>
                    <a:pt x="20964" y="169011"/>
                    <a:pt x="13295" y="163259"/>
                    <a:pt x="11377" y="147441"/>
                  </a:cubicBezTo>
                  <a:cubicBezTo>
                    <a:pt x="8022" y="115327"/>
                    <a:pt x="4667" y="83213"/>
                    <a:pt x="353" y="51099"/>
                  </a:cubicBezTo>
                  <a:cubicBezTo>
                    <a:pt x="-1564" y="34802"/>
                    <a:pt x="4188" y="27133"/>
                    <a:pt x="20964" y="25216"/>
                  </a:cubicBezTo>
                  <a:cubicBezTo>
                    <a:pt x="92861" y="17546"/>
                    <a:pt x="164759" y="8919"/>
                    <a:pt x="236656" y="770"/>
                  </a:cubicBezTo>
                  <a:cubicBezTo>
                    <a:pt x="263019" y="-2106"/>
                    <a:pt x="267812" y="2208"/>
                    <a:pt x="269250" y="28571"/>
                  </a:cubicBezTo>
                  <a:cubicBezTo>
                    <a:pt x="270209" y="32885"/>
                    <a:pt x="269729" y="38157"/>
                    <a:pt x="273564" y="42950"/>
                  </a:cubicBezTo>
                  <a:close/>
                </a:path>
              </a:pathLst>
            </a:custGeom>
            <a:solidFill>
              <a:schemeClr val="tx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0007F69-2BD8-4AD6-A78F-5C05652ECEBF}"/>
                </a:ext>
              </a:extLst>
            </p:cNvPr>
            <p:cNvSpPr/>
            <p:nvPr/>
          </p:nvSpPr>
          <p:spPr>
            <a:xfrm>
              <a:off x="3206080" y="5617828"/>
              <a:ext cx="335522" cy="335522"/>
            </a:xfrm>
            <a:custGeom>
              <a:avLst/>
              <a:gdLst>
                <a:gd name="connsiteX0" fmla="*/ 169678 w 335521"/>
                <a:gd name="connsiteY0" fmla="*/ 339835 h 335521"/>
                <a:gd name="connsiteX1" fmla="*/ 0 w 335521"/>
                <a:gd name="connsiteY1" fmla="*/ 171116 h 335521"/>
                <a:gd name="connsiteX2" fmla="*/ 169678 w 335521"/>
                <a:gd name="connsiteY2" fmla="*/ 0 h 335521"/>
                <a:gd name="connsiteX3" fmla="*/ 339836 w 335521"/>
                <a:gd name="connsiteY3" fmla="*/ 169199 h 335521"/>
                <a:gd name="connsiteX4" fmla="*/ 169678 w 335521"/>
                <a:gd name="connsiteY4" fmla="*/ 339835 h 335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521" h="335521">
                  <a:moveTo>
                    <a:pt x="169678" y="339835"/>
                  </a:moveTo>
                  <a:cubicBezTo>
                    <a:pt x="74773" y="339835"/>
                    <a:pt x="479" y="266021"/>
                    <a:pt x="0" y="171116"/>
                  </a:cubicBezTo>
                  <a:cubicBezTo>
                    <a:pt x="0" y="75732"/>
                    <a:pt x="74294" y="0"/>
                    <a:pt x="169678" y="0"/>
                  </a:cubicBezTo>
                  <a:cubicBezTo>
                    <a:pt x="263624" y="0"/>
                    <a:pt x="339836" y="75732"/>
                    <a:pt x="339836" y="169199"/>
                  </a:cubicBezTo>
                  <a:cubicBezTo>
                    <a:pt x="340315" y="264103"/>
                    <a:pt x="265062" y="339835"/>
                    <a:pt x="169678" y="339835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DEC1706-E30F-49DA-81A7-4FE05B454209}"/>
              </a:ext>
            </a:extLst>
          </p:cNvPr>
          <p:cNvSpPr/>
          <p:nvPr/>
        </p:nvSpPr>
        <p:spPr>
          <a:xfrm>
            <a:off x="7730912" y="1487339"/>
            <a:ext cx="549545" cy="685276"/>
          </a:xfrm>
          <a:custGeom>
            <a:avLst/>
            <a:gdLst>
              <a:gd name="connsiteX0" fmla="*/ 753841 w 1581150"/>
              <a:gd name="connsiteY0" fmla="*/ 637400 h 1971675"/>
              <a:gd name="connsiteX1" fmla="*/ 753841 w 1581150"/>
              <a:gd name="connsiteY1" fmla="*/ 565962 h 1971675"/>
              <a:gd name="connsiteX2" fmla="*/ 544291 w 1581150"/>
              <a:gd name="connsiteY2" fmla="*/ 585965 h 1971675"/>
              <a:gd name="connsiteX3" fmla="*/ 67089 w 1581150"/>
              <a:gd name="connsiteY3" fmla="*/ 271640 h 1971675"/>
              <a:gd name="connsiteX4" fmla="*/ 6128 w 1581150"/>
              <a:gd name="connsiteY4" fmla="*/ 62090 h 1971675"/>
              <a:gd name="connsiteX5" fmla="*/ 22321 w 1581150"/>
              <a:gd name="connsiteY5" fmla="*/ 3987 h 1971675"/>
              <a:gd name="connsiteX6" fmla="*/ 77566 w 1581150"/>
              <a:gd name="connsiteY6" fmla="*/ 10655 h 1971675"/>
              <a:gd name="connsiteX7" fmla="*/ 356648 w 1581150"/>
              <a:gd name="connsiteY7" fmla="*/ 66852 h 1971675"/>
              <a:gd name="connsiteX8" fmla="*/ 740506 w 1581150"/>
              <a:gd name="connsiteY8" fmla="*/ 156387 h 1971675"/>
              <a:gd name="connsiteX9" fmla="*/ 829088 w 1581150"/>
              <a:gd name="connsiteY9" fmla="*/ 227825 h 1971675"/>
              <a:gd name="connsiteX10" fmla="*/ 902431 w 1581150"/>
              <a:gd name="connsiteY10" fmla="*/ 170675 h 1971675"/>
              <a:gd name="connsiteX11" fmla="*/ 953866 w 1581150"/>
              <a:gd name="connsiteY11" fmla="*/ 182105 h 1971675"/>
              <a:gd name="connsiteX12" fmla="*/ 949104 w 1581150"/>
              <a:gd name="connsiteY12" fmla="*/ 234492 h 1971675"/>
              <a:gd name="connsiteX13" fmla="*/ 840519 w 1581150"/>
              <a:gd name="connsiteY13" fmla="*/ 467855 h 1971675"/>
              <a:gd name="connsiteX14" fmla="*/ 839566 w 1581150"/>
              <a:gd name="connsiteY14" fmla="*/ 637400 h 1971675"/>
              <a:gd name="connsiteX15" fmla="*/ 999586 w 1581150"/>
              <a:gd name="connsiteY15" fmla="*/ 637400 h 1971675"/>
              <a:gd name="connsiteX16" fmla="*/ 1285336 w 1581150"/>
              <a:gd name="connsiteY16" fmla="*/ 716457 h 1971675"/>
              <a:gd name="connsiteX17" fmla="*/ 1587279 w 1581150"/>
              <a:gd name="connsiteY17" fmla="*/ 1242237 h 1971675"/>
              <a:gd name="connsiteX18" fmla="*/ 1275811 w 1581150"/>
              <a:gd name="connsiteY18" fmla="*/ 1902320 h 1971675"/>
              <a:gd name="connsiteX19" fmla="*/ 1006254 w 1581150"/>
              <a:gd name="connsiteY19" fmla="*/ 1980425 h 1971675"/>
              <a:gd name="connsiteX20" fmla="*/ 606204 w 1581150"/>
              <a:gd name="connsiteY20" fmla="*/ 1980425 h 1971675"/>
              <a:gd name="connsiteX21" fmla="*/ 132811 w 1581150"/>
              <a:gd name="connsiteY21" fmla="*/ 1728012 h 1971675"/>
              <a:gd name="connsiteX22" fmla="*/ 122333 w 1581150"/>
              <a:gd name="connsiteY22" fmla="*/ 885050 h 1971675"/>
              <a:gd name="connsiteX23" fmla="*/ 596679 w 1581150"/>
              <a:gd name="connsiteY23" fmla="*/ 638352 h 1971675"/>
              <a:gd name="connsiteX24" fmla="*/ 753841 w 1581150"/>
              <a:gd name="connsiteY24" fmla="*/ 63740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81150" h="1971675">
                <a:moveTo>
                  <a:pt x="753841" y="637400"/>
                </a:moveTo>
                <a:cubicBezTo>
                  <a:pt x="753841" y="608825"/>
                  <a:pt x="753841" y="587870"/>
                  <a:pt x="753841" y="565962"/>
                </a:cubicBezTo>
                <a:cubicBezTo>
                  <a:pt x="682404" y="573582"/>
                  <a:pt x="612871" y="586917"/>
                  <a:pt x="544291" y="585965"/>
                </a:cubicBezTo>
                <a:cubicBezTo>
                  <a:pt x="318548" y="584060"/>
                  <a:pt x="156623" y="479285"/>
                  <a:pt x="67089" y="271640"/>
                </a:cubicBezTo>
                <a:cubicBezTo>
                  <a:pt x="38514" y="204965"/>
                  <a:pt x="22321" y="132575"/>
                  <a:pt x="6128" y="62090"/>
                </a:cubicBezTo>
                <a:cubicBezTo>
                  <a:pt x="2319" y="43992"/>
                  <a:pt x="9939" y="15417"/>
                  <a:pt x="22321" y="3987"/>
                </a:cubicBezTo>
                <a:cubicBezTo>
                  <a:pt x="31846" y="-4585"/>
                  <a:pt x="61373" y="2082"/>
                  <a:pt x="77566" y="10655"/>
                </a:cubicBezTo>
                <a:cubicBezTo>
                  <a:pt x="165196" y="57327"/>
                  <a:pt x="255683" y="78282"/>
                  <a:pt x="356648" y="66852"/>
                </a:cubicBezTo>
                <a:cubicBezTo>
                  <a:pt x="493808" y="52565"/>
                  <a:pt x="626206" y="68757"/>
                  <a:pt x="740506" y="156387"/>
                </a:cubicBezTo>
                <a:cubicBezTo>
                  <a:pt x="770986" y="179247"/>
                  <a:pt x="799561" y="204012"/>
                  <a:pt x="829088" y="227825"/>
                </a:cubicBezTo>
                <a:cubicBezTo>
                  <a:pt x="845281" y="214490"/>
                  <a:pt x="870998" y="187820"/>
                  <a:pt x="902431" y="170675"/>
                </a:cubicBezTo>
                <a:cubicBezTo>
                  <a:pt x="914813" y="164007"/>
                  <a:pt x="945294" y="170675"/>
                  <a:pt x="953866" y="182105"/>
                </a:cubicBezTo>
                <a:cubicBezTo>
                  <a:pt x="962438" y="192582"/>
                  <a:pt x="958629" y="226872"/>
                  <a:pt x="949104" y="234492"/>
                </a:cubicBezTo>
                <a:cubicBezTo>
                  <a:pt x="867188" y="291642"/>
                  <a:pt x="849091" y="378320"/>
                  <a:pt x="840519" y="467855"/>
                </a:cubicBezTo>
                <a:cubicBezTo>
                  <a:pt x="835756" y="521195"/>
                  <a:pt x="839566" y="575487"/>
                  <a:pt x="839566" y="637400"/>
                </a:cubicBezTo>
                <a:cubicBezTo>
                  <a:pt x="893858" y="637400"/>
                  <a:pt x="947198" y="637400"/>
                  <a:pt x="999586" y="637400"/>
                </a:cubicBezTo>
                <a:cubicBezTo>
                  <a:pt x="1102456" y="637400"/>
                  <a:pt x="1198658" y="663117"/>
                  <a:pt x="1285336" y="716457"/>
                </a:cubicBezTo>
                <a:cubicBezTo>
                  <a:pt x="1480598" y="836472"/>
                  <a:pt x="1580611" y="1016495"/>
                  <a:pt x="1587279" y="1242237"/>
                </a:cubicBezTo>
                <a:cubicBezTo>
                  <a:pt x="1595851" y="1512747"/>
                  <a:pt x="1513936" y="1747062"/>
                  <a:pt x="1275811" y="1902320"/>
                </a:cubicBezTo>
                <a:cubicBezTo>
                  <a:pt x="1194848" y="1955660"/>
                  <a:pt x="1105313" y="1982330"/>
                  <a:pt x="1006254" y="1980425"/>
                </a:cubicBezTo>
                <a:cubicBezTo>
                  <a:pt x="872904" y="1976615"/>
                  <a:pt x="739554" y="1976615"/>
                  <a:pt x="606204" y="1980425"/>
                </a:cubicBezTo>
                <a:cubicBezTo>
                  <a:pt x="399511" y="1986140"/>
                  <a:pt x="247111" y="1890890"/>
                  <a:pt x="132811" y="1728012"/>
                </a:cubicBezTo>
                <a:cubicBezTo>
                  <a:pt x="-40544" y="1480362"/>
                  <a:pt x="-44354" y="1118412"/>
                  <a:pt x="122333" y="885050"/>
                </a:cubicBezTo>
                <a:cubicBezTo>
                  <a:pt x="237586" y="723125"/>
                  <a:pt x="397606" y="640257"/>
                  <a:pt x="596679" y="638352"/>
                </a:cubicBezTo>
                <a:cubicBezTo>
                  <a:pt x="648113" y="637400"/>
                  <a:pt x="698596" y="637400"/>
                  <a:pt x="753841" y="63740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DFA7211-B7B5-4FE5-A81D-753C8BDC7332}"/>
              </a:ext>
            </a:extLst>
          </p:cNvPr>
          <p:cNvSpPr/>
          <p:nvPr/>
        </p:nvSpPr>
        <p:spPr>
          <a:xfrm>
            <a:off x="5425946" y="2465531"/>
            <a:ext cx="566098" cy="546235"/>
          </a:xfrm>
          <a:custGeom>
            <a:avLst/>
            <a:gdLst>
              <a:gd name="connsiteX0" fmla="*/ 434340 w 1628775"/>
              <a:gd name="connsiteY0" fmla="*/ 348984 h 1571625"/>
              <a:gd name="connsiteX1" fmla="*/ 708660 w 1628775"/>
              <a:gd name="connsiteY1" fmla="*/ 18466 h 1571625"/>
              <a:gd name="connsiteX2" fmla="*/ 1204913 w 1628775"/>
              <a:gd name="connsiteY2" fmla="*/ 308979 h 1571625"/>
              <a:gd name="connsiteX3" fmla="*/ 1258253 w 1628775"/>
              <a:gd name="connsiteY3" fmla="*/ 349936 h 1571625"/>
              <a:gd name="connsiteX4" fmla="*/ 1463040 w 1628775"/>
              <a:gd name="connsiteY4" fmla="*/ 348984 h 1571625"/>
              <a:gd name="connsiteX5" fmla="*/ 1636395 w 1628775"/>
              <a:gd name="connsiteY5" fmla="*/ 520434 h 1571625"/>
              <a:gd name="connsiteX6" fmla="*/ 1636395 w 1628775"/>
              <a:gd name="connsiteY6" fmla="*/ 1411021 h 1571625"/>
              <a:gd name="connsiteX7" fmla="*/ 1470660 w 1628775"/>
              <a:gd name="connsiteY7" fmla="*/ 1579613 h 1571625"/>
              <a:gd name="connsiteX8" fmla="*/ 165735 w 1628775"/>
              <a:gd name="connsiteY8" fmla="*/ 1579613 h 1571625"/>
              <a:gd name="connsiteX9" fmla="*/ 0 w 1628775"/>
              <a:gd name="connsiteY9" fmla="*/ 1411974 h 1571625"/>
              <a:gd name="connsiteX10" fmla="*/ 0 w 1628775"/>
              <a:gd name="connsiteY10" fmla="*/ 516624 h 1571625"/>
              <a:gd name="connsiteX11" fmla="*/ 166688 w 1628775"/>
              <a:gd name="connsiteY11" fmla="*/ 348984 h 1571625"/>
              <a:gd name="connsiteX12" fmla="*/ 434340 w 1628775"/>
              <a:gd name="connsiteY12" fmla="*/ 348984 h 1571625"/>
              <a:gd name="connsiteX13" fmla="*/ 504825 w 1628775"/>
              <a:gd name="connsiteY13" fmla="*/ 881431 h 1571625"/>
              <a:gd name="connsiteX14" fmla="*/ 504825 w 1628775"/>
              <a:gd name="connsiteY14" fmla="*/ 1051929 h 1571625"/>
              <a:gd name="connsiteX15" fmla="*/ 670560 w 1628775"/>
              <a:gd name="connsiteY15" fmla="*/ 1050976 h 1571625"/>
              <a:gd name="connsiteX16" fmla="*/ 732472 w 1628775"/>
              <a:gd name="connsiteY16" fmla="*/ 1112888 h 1571625"/>
              <a:gd name="connsiteX17" fmla="*/ 732472 w 1628775"/>
              <a:gd name="connsiteY17" fmla="*/ 1279576 h 1571625"/>
              <a:gd name="connsiteX18" fmla="*/ 902970 w 1628775"/>
              <a:gd name="connsiteY18" fmla="*/ 1279576 h 1571625"/>
              <a:gd name="connsiteX19" fmla="*/ 902970 w 1628775"/>
              <a:gd name="connsiteY19" fmla="*/ 1154799 h 1571625"/>
              <a:gd name="connsiteX20" fmla="*/ 1002983 w 1628775"/>
              <a:gd name="connsiteY20" fmla="*/ 1051929 h 1571625"/>
              <a:gd name="connsiteX21" fmla="*/ 1131570 w 1628775"/>
              <a:gd name="connsiteY21" fmla="*/ 1051929 h 1571625"/>
              <a:gd name="connsiteX22" fmla="*/ 1131570 w 1628775"/>
              <a:gd name="connsiteY22" fmla="*/ 881431 h 1571625"/>
              <a:gd name="connsiteX23" fmla="*/ 962025 w 1628775"/>
              <a:gd name="connsiteY23" fmla="*/ 881431 h 1571625"/>
              <a:gd name="connsiteX24" fmla="*/ 902018 w 1628775"/>
              <a:gd name="connsiteY24" fmla="*/ 820471 h 1571625"/>
              <a:gd name="connsiteX25" fmla="*/ 902018 w 1628775"/>
              <a:gd name="connsiteY25" fmla="*/ 652831 h 1571625"/>
              <a:gd name="connsiteX26" fmla="*/ 731520 w 1628775"/>
              <a:gd name="connsiteY26" fmla="*/ 652831 h 1571625"/>
              <a:gd name="connsiteX27" fmla="*/ 731520 w 1628775"/>
              <a:gd name="connsiteY27" fmla="*/ 812851 h 1571625"/>
              <a:gd name="connsiteX28" fmla="*/ 665797 w 1628775"/>
              <a:gd name="connsiteY28" fmla="*/ 880479 h 1571625"/>
              <a:gd name="connsiteX29" fmla="*/ 504825 w 1628775"/>
              <a:gd name="connsiteY29" fmla="*/ 881431 h 1571625"/>
              <a:gd name="connsiteX30" fmla="*/ 516255 w 1628775"/>
              <a:gd name="connsiteY30" fmla="*/ 346126 h 1571625"/>
              <a:gd name="connsiteX31" fmla="*/ 1129665 w 1628775"/>
              <a:gd name="connsiteY31" fmla="*/ 346126 h 1571625"/>
              <a:gd name="connsiteX32" fmla="*/ 850583 w 1628775"/>
              <a:gd name="connsiteY32" fmla="*/ 79426 h 1571625"/>
              <a:gd name="connsiteX33" fmla="*/ 516255 w 1628775"/>
              <a:gd name="connsiteY33" fmla="*/ 346126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28775" h="1571625">
                <a:moveTo>
                  <a:pt x="434340" y="348984"/>
                </a:moveTo>
                <a:cubicBezTo>
                  <a:pt x="464820" y="181343"/>
                  <a:pt x="552450" y="67996"/>
                  <a:pt x="708660" y="18466"/>
                </a:cubicBezTo>
                <a:cubicBezTo>
                  <a:pt x="929640" y="-51066"/>
                  <a:pt x="1155383" y="82284"/>
                  <a:pt x="1204913" y="308979"/>
                </a:cubicBezTo>
                <a:cubicBezTo>
                  <a:pt x="1212533" y="344221"/>
                  <a:pt x="1225868" y="350888"/>
                  <a:pt x="1258253" y="349936"/>
                </a:cubicBezTo>
                <a:cubicBezTo>
                  <a:pt x="1326833" y="348031"/>
                  <a:pt x="1394460" y="348984"/>
                  <a:pt x="1463040" y="348984"/>
                </a:cubicBezTo>
                <a:cubicBezTo>
                  <a:pt x="1568768" y="349936"/>
                  <a:pt x="1636395" y="415659"/>
                  <a:pt x="1636395" y="520434"/>
                </a:cubicBezTo>
                <a:cubicBezTo>
                  <a:pt x="1636395" y="817613"/>
                  <a:pt x="1636395" y="1113841"/>
                  <a:pt x="1636395" y="1411021"/>
                </a:cubicBezTo>
                <a:cubicBezTo>
                  <a:pt x="1636395" y="1511986"/>
                  <a:pt x="1569720" y="1579613"/>
                  <a:pt x="1470660" y="1579613"/>
                </a:cubicBezTo>
                <a:cubicBezTo>
                  <a:pt x="1035368" y="1580566"/>
                  <a:pt x="601028" y="1580566"/>
                  <a:pt x="165735" y="1579613"/>
                </a:cubicBezTo>
                <a:cubicBezTo>
                  <a:pt x="63818" y="1579613"/>
                  <a:pt x="0" y="1513891"/>
                  <a:pt x="0" y="1411974"/>
                </a:cubicBezTo>
                <a:cubicBezTo>
                  <a:pt x="0" y="1113841"/>
                  <a:pt x="0" y="814756"/>
                  <a:pt x="0" y="516624"/>
                </a:cubicBezTo>
                <a:cubicBezTo>
                  <a:pt x="0" y="415659"/>
                  <a:pt x="65722" y="348984"/>
                  <a:pt x="166688" y="348984"/>
                </a:cubicBezTo>
                <a:cubicBezTo>
                  <a:pt x="254318" y="348031"/>
                  <a:pt x="342900" y="348984"/>
                  <a:pt x="434340" y="348984"/>
                </a:cubicBezTo>
                <a:close/>
                <a:moveTo>
                  <a:pt x="504825" y="881431"/>
                </a:moveTo>
                <a:cubicBezTo>
                  <a:pt x="504825" y="941438"/>
                  <a:pt x="504825" y="994779"/>
                  <a:pt x="504825" y="1051929"/>
                </a:cubicBezTo>
                <a:cubicBezTo>
                  <a:pt x="562928" y="1051929"/>
                  <a:pt x="617220" y="1053834"/>
                  <a:pt x="670560" y="1050976"/>
                </a:cubicBezTo>
                <a:cubicBezTo>
                  <a:pt x="716280" y="1049071"/>
                  <a:pt x="733425" y="1068121"/>
                  <a:pt x="732472" y="1112888"/>
                </a:cubicBezTo>
                <a:cubicBezTo>
                  <a:pt x="730568" y="1168134"/>
                  <a:pt x="732472" y="1222426"/>
                  <a:pt x="732472" y="1279576"/>
                </a:cubicBezTo>
                <a:cubicBezTo>
                  <a:pt x="791528" y="1279576"/>
                  <a:pt x="844868" y="1279576"/>
                  <a:pt x="902970" y="1279576"/>
                </a:cubicBezTo>
                <a:cubicBezTo>
                  <a:pt x="902970" y="1235761"/>
                  <a:pt x="902970" y="1194804"/>
                  <a:pt x="902970" y="1154799"/>
                </a:cubicBezTo>
                <a:cubicBezTo>
                  <a:pt x="902970" y="1051929"/>
                  <a:pt x="902970" y="1051929"/>
                  <a:pt x="1002983" y="1051929"/>
                </a:cubicBezTo>
                <a:cubicBezTo>
                  <a:pt x="1044893" y="1051929"/>
                  <a:pt x="1087755" y="1051929"/>
                  <a:pt x="1131570" y="1051929"/>
                </a:cubicBezTo>
                <a:cubicBezTo>
                  <a:pt x="1131570" y="992874"/>
                  <a:pt x="1131570" y="938581"/>
                  <a:pt x="1131570" y="881431"/>
                </a:cubicBezTo>
                <a:cubicBezTo>
                  <a:pt x="1072515" y="881431"/>
                  <a:pt x="1017270" y="881431"/>
                  <a:pt x="962025" y="881431"/>
                </a:cubicBezTo>
                <a:cubicBezTo>
                  <a:pt x="921068" y="881431"/>
                  <a:pt x="901065" y="863334"/>
                  <a:pt x="902018" y="820471"/>
                </a:cubicBezTo>
                <a:cubicBezTo>
                  <a:pt x="903922" y="765226"/>
                  <a:pt x="902018" y="709981"/>
                  <a:pt x="902018" y="652831"/>
                </a:cubicBezTo>
                <a:cubicBezTo>
                  <a:pt x="842010" y="652831"/>
                  <a:pt x="787718" y="652831"/>
                  <a:pt x="731520" y="652831"/>
                </a:cubicBezTo>
                <a:cubicBezTo>
                  <a:pt x="731520" y="709029"/>
                  <a:pt x="731520" y="760463"/>
                  <a:pt x="731520" y="812851"/>
                </a:cubicBezTo>
                <a:cubicBezTo>
                  <a:pt x="731520" y="869049"/>
                  <a:pt x="720090" y="880479"/>
                  <a:pt x="665797" y="880479"/>
                </a:cubicBezTo>
                <a:cubicBezTo>
                  <a:pt x="612458" y="881431"/>
                  <a:pt x="559118" y="881431"/>
                  <a:pt x="504825" y="881431"/>
                </a:cubicBezTo>
                <a:close/>
                <a:moveTo>
                  <a:pt x="516255" y="346126"/>
                </a:moveTo>
                <a:cubicBezTo>
                  <a:pt x="722947" y="346126"/>
                  <a:pt x="925830" y="346126"/>
                  <a:pt x="1129665" y="346126"/>
                </a:cubicBezTo>
                <a:cubicBezTo>
                  <a:pt x="1119188" y="208966"/>
                  <a:pt x="989647" y="86093"/>
                  <a:pt x="850583" y="79426"/>
                </a:cubicBezTo>
                <a:cubicBezTo>
                  <a:pt x="679133" y="70854"/>
                  <a:pt x="543878" y="176581"/>
                  <a:pt x="516255" y="34612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08B3C25-593A-4C28-A5C6-019D70891586}"/>
              </a:ext>
            </a:extLst>
          </p:cNvPr>
          <p:cNvSpPr/>
          <p:nvPr/>
        </p:nvSpPr>
        <p:spPr>
          <a:xfrm>
            <a:off x="6291262" y="1522824"/>
            <a:ext cx="393950" cy="652171"/>
          </a:xfrm>
          <a:custGeom>
            <a:avLst/>
            <a:gdLst>
              <a:gd name="connsiteX0" fmla="*/ 365907 w 1133475"/>
              <a:gd name="connsiteY0" fmla="*/ 423863 h 1876425"/>
              <a:gd name="connsiteX1" fmla="*/ 365907 w 1133475"/>
              <a:gd name="connsiteY1" fmla="*/ 338138 h 1876425"/>
              <a:gd name="connsiteX2" fmla="*/ 302090 w 1133475"/>
              <a:gd name="connsiteY2" fmla="*/ 241935 h 1876425"/>
              <a:gd name="connsiteX3" fmla="*/ 301138 w 1133475"/>
              <a:gd name="connsiteY3" fmla="*/ 60960 h 1876425"/>
              <a:gd name="connsiteX4" fmla="*/ 359240 w 1133475"/>
              <a:gd name="connsiteY4" fmla="*/ 0 h 1876425"/>
              <a:gd name="connsiteX5" fmla="*/ 783102 w 1133475"/>
              <a:gd name="connsiteY5" fmla="*/ 0 h 1876425"/>
              <a:gd name="connsiteX6" fmla="*/ 842157 w 1133475"/>
              <a:gd name="connsiteY6" fmla="*/ 60007 h 1876425"/>
              <a:gd name="connsiteX7" fmla="*/ 842157 w 1133475"/>
              <a:gd name="connsiteY7" fmla="*/ 260032 h 1876425"/>
              <a:gd name="connsiteX8" fmla="*/ 780245 w 1133475"/>
              <a:gd name="connsiteY8" fmla="*/ 330518 h 1876425"/>
              <a:gd name="connsiteX9" fmla="*/ 774530 w 1133475"/>
              <a:gd name="connsiteY9" fmla="*/ 350520 h 1876425"/>
              <a:gd name="connsiteX10" fmla="*/ 850730 w 1133475"/>
              <a:gd name="connsiteY10" fmla="*/ 430530 h 1876425"/>
              <a:gd name="connsiteX11" fmla="*/ 988842 w 1133475"/>
              <a:gd name="connsiteY11" fmla="*/ 433388 h 1876425"/>
              <a:gd name="connsiteX12" fmla="*/ 1138385 w 1133475"/>
              <a:gd name="connsiteY12" fmla="*/ 591503 h 1876425"/>
              <a:gd name="connsiteX13" fmla="*/ 1138385 w 1133475"/>
              <a:gd name="connsiteY13" fmla="*/ 739140 h 1876425"/>
              <a:gd name="connsiteX14" fmla="*/ 1031705 w 1133475"/>
              <a:gd name="connsiteY14" fmla="*/ 888682 h 1876425"/>
              <a:gd name="connsiteX15" fmla="*/ 998367 w 1133475"/>
              <a:gd name="connsiteY15" fmla="*/ 936307 h 1876425"/>
              <a:gd name="connsiteX16" fmla="*/ 998367 w 1133475"/>
              <a:gd name="connsiteY16" fmla="*/ 1369695 h 1876425"/>
              <a:gd name="connsiteX17" fmla="*/ 1029800 w 1133475"/>
              <a:gd name="connsiteY17" fmla="*/ 1418273 h 1876425"/>
              <a:gd name="connsiteX18" fmla="*/ 1138385 w 1133475"/>
              <a:gd name="connsiteY18" fmla="*/ 1575435 h 1876425"/>
              <a:gd name="connsiteX19" fmla="*/ 1138385 w 1133475"/>
              <a:gd name="connsiteY19" fmla="*/ 1699260 h 1876425"/>
              <a:gd name="connsiteX20" fmla="*/ 970745 w 1133475"/>
              <a:gd name="connsiteY20" fmla="*/ 1875473 h 1876425"/>
              <a:gd name="connsiteX21" fmla="*/ 170645 w 1133475"/>
              <a:gd name="connsiteY21" fmla="*/ 1875473 h 1876425"/>
              <a:gd name="connsiteX22" fmla="*/ 1100 w 1133475"/>
              <a:gd name="connsiteY22" fmla="*/ 1700213 h 1876425"/>
              <a:gd name="connsiteX23" fmla="*/ 1100 w 1133475"/>
              <a:gd name="connsiteY23" fmla="*/ 1576388 h 1876425"/>
              <a:gd name="connsiteX24" fmla="*/ 118257 w 1133475"/>
              <a:gd name="connsiteY24" fmla="*/ 1412557 h 1876425"/>
              <a:gd name="connsiteX25" fmla="*/ 143975 w 1133475"/>
              <a:gd name="connsiteY25" fmla="*/ 1377315 h 1876425"/>
              <a:gd name="connsiteX26" fmla="*/ 143975 w 1133475"/>
              <a:gd name="connsiteY26" fmla="*/ 929640 h 1876425"/>
              <a:gd name="connsiteX27" fmla="*/ 115400 w 1133475"/>
              <a:gd name="connsiteY27" fmla="*/ 890588 h 1876425"/>
              <a:gd name="connsiteX28" fmla="*/ 7767 w 1133475"/>
              <a:gd name="connsiteY28" fmla="*/ 762953 h 1876425"/>
              <a:gd name="connsiteX29" fmla="*/ 6815 w 1133475"/>
              <a:gd name="connsiteY29" fmla="*/ 573405 h 1876425"/>
              <a:gd name="connsiteX30" fmla="*/ 180170 w 1133475"/>
              <a:gd name="connsiteY30" fmla="*/ 429578 h 1876425"/>
              <a:gd name="connsiteX31" fmla="*/ 351620 w 1133475"/>
              <a:gd name="connsiteY31" fmla="*/ 428625 h 1876425"/>
              <a:gd name="connsiteX32" fmla="*/ 365907 w 1133475"/>
              <a:gd name="connsiteY32" fmla="*/ 423863 h 1876425"/>
              <a:gd name="connsiteX33" fmla="*/ 456395 w 1133475"/>
              <a:gd name="connsiteY33" fmla="*/ 330518 h 1876425"/>
              <a:gd name="connsiteX34" fmla="*/ 456395 w 1133475"/>
              <a:gd name="connsiteY34" fmla="*/ 431482 h 1876425"/>
              <a:gd name="connsiteX35" fmla="*/ 691663 w 1133475"/>
              <a:gd name="connsiteY35" fmla="*/ 431482 h 1876425"/>
              <a:gd name="connsiteX36" fmla="*/ 691663 w 1133475"/>
              <a:gd name="connsiteY36" fmla="*/ 330518 h 1876425"/>
              <a:gd name="connsiteX37" fmla="*/ 456395 w 1133475"/>
              <a:gd name="connsiteY37" fmla="*/ 330518 h 187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33475" h="1876425">
                <a:moveTo>
                  <a:pt x="365907" y="423863"/>
                </a:moveTo>
                <a:cubicBezTo>
                  <a:pt x="365907" y="394335"/>
                  <a:pt x="365907" y="366713"/>
                  <a:pt x="365907" y="338138"/>
                </a:cubicBezTo>
                <a:cubicBezTo>
                  <a:pt x="302090" y="315278"/>
                  <a:pt x="302090" y="315278"/>
                  <a:pt x="302090" y="241935"/>
                </a:cubicBezTo>
                <a:cubicBezTo>
                  <a:pt x="302090" y="181928"/>
                  <a:pt x="303995" y="120968"/>
                  <a:pt x="301138" y="60960"/>
                </a:cubicBezTo>
                <a:cubicBezTo>
                  <a:pt x="300185" y="18097"/>
                  <a:pt x="316377" y="0"/>
                  <a:pt x="359240" y="0"/>
                </a:cubicBezTo>
                <a:cubicBezTo>
                  <a:pt x="500210" y="953"/>
                  <a:pt x="642132" y="953"/>
                  <a:pt x="783102" y="0"/>
                </a:cubicBezTo>
                <a:cubicBezTo>
                  <a:pt x="825013" y="0"/>
                  <a:pt x="843110" y="17145"/>
                  <a:pt x="842157" y="60007"/>
                </a:cubicBezTo>
                <a:cubicBezTo>
                  <a:pt x="840252" y="126682"/>
                  <a:pt x="839300" y="193357"/>
                  <a:pt x="842157" y="260032"/>
                </a:cubicBezTo>
                <a:cubicBezTo>
                  <a:pt x="844063" y="306705"/>
                  <a:pt x="832632" y="335280"/>
                  <a:pt x="780245" y="330518"/>
                </a:cubicBezTo>
                <a:cubicBezTo>
                  <a:pt x="778340" y="339090"/>
                  <a:pt x="775482" y="344805"/>
                  <a:pt x="774530" y="350520"/>
                </a:cubicBezTo>
                <a:cubicBezTo>
                  <a:pt x="769767" y="430530"/>
                  <a:pt x="769767" y="430530"/>
                  <a:pt x="850730" y="430530"/>
                </a:cubicBezTo>
                <a:cubicBezTo>
                  <a:pt x="896450" y="430530"/>
                  <a:pt x="943122" y="428625"/>
                  <a:pt x="988842" y="433388"/>
                </a:cubicBezTo>
                <a:cubicBezTo>
                  <a:pt x="1073615" y="441960"/>
                  <a:pt x="1134575" y="506730"/>
                  <a:pt x="1138385" y="591503"/>
                </a:cubicBezTo>
                <a:cubicBezTo>
                  <a:pt x="1140290" y="641032"/>
                  <a:pt x="1141242" y="689610"/>
                  <a:pt x="1138385" y="739140"/>
                </a:cubicBezTo>
                <a:cubicBezTo>
                  <a:pt x="1134575" y="810578"/>
                  <a:pt x="1098380" y="862013"/>
                  <a:pt x="1031705" y="888682"/>
                </a:cubicBezTo>
                <a:cubicBezTo>
                  <a:pt x="1006940" y="898207"/>
                  <a:pt x="998367" y="909638"/>
                  <a:pt x="998367" y="936307"/>
                </a:cubicBezTo>
                <a:cubicBezTo>
                  <a:pt x="999320" y="1081088"/>
                  <a:pt x="999320" y="1224915"/>
                  <a:pt x="998367" y="1369695"/>
                </a:cubicBezTo>
                <a:cubicBezTo>
                  <a:pt x="998367" y="1393507"/>
                  <a:pt x="1002177" y="1407795"/>
                  <a:pt x="1029800" y="1418273"/>
                </a:cubicBezTo>
                <a:cubicBezTo>
                  <a:pt x="1099332" y="1444943"/>
                  <a:pt x="1137432" y="1499235"/>
                  <a:pt x="1138385" y="1575435"/>
                </a:cubicBezTo>
                <a:cubicBezTo>
                  <a:pt x="1139338" y="1616393"/>
                  <a:pt x="1139338" y="1658303"/>
                  <a:pt x="1138385" y="1699260"/>
                </a:cubicBezTo>
                <a:cubicBezTo>
                  <a:pt x="1137432" y="1801178"/>
                  <a:pt x="1071710" y="1874520"/>
                  <a:pt x="970745" y="1875473"/>
                </a:cubicBezTo>
                <a:cubicBezTo>
                  <a:pt x="704045" y="1878330"/>
                  <a:pt x="437345" y="1878330"/>
                  <a:pt x="170645" y="1875473"/>
                </a:cubicBezTo>
                <a:cubicBezTo>
                  <a:pt x="68727" y="1874520"/>
                  <a:pt x="3957" y="1802130"/>
                  <a:pt x="1100" y="1700213"/>
                </a:cubicBezTo>
                <a:cubicBezTo>
                  <a:pt x="147" y="1659255"/>
                  <a:pt x="-805" y="1617345"/>
                  <a:pt x="1100" y="1576388"/>
                </a:cubicBezTo>
                <a:cubicBezTo>
                  <a:pt x="4910" y="1497330"/>
                  <a:pt x="43010" y="1442085"/>
                  <a:pt x="118257" y="1412557"/>
                </a:cubicBezTo>
                <a:cubicBezTo>
                  <a:pt x="129688" y="1407795"/>
                  <a:pt x="143975" y="1389698"/>
                  <a:pt x="143975" y="1377315"/>
                </a:cubicBezTo>
                <a:cubicBezTo>
                  <a:pt x="145880" y="1227773"/>
                  <a:pt x="145880" y="1079182"/>
                  <a:pt x="143975" y="929640"/>
                </a:cubicBezTo>
                <a:cubicBezTo>
                  <a:pt x="143975" y="916305"/>
                  <a:pt x="128735" y="896303"/>
                  <a:pt x="115400" y="890588"/>
                </a:cubicBezTo>
                <a:cubicBezTo>
                  <a:pt x="55392" y="866775"/>
                  <a:pt x="14435" y="825818"/>
                  <a:pt x="7767" y="762953"/>
                </a:cubicBezTo>
                <a:cubicBezTo>
                  <a:pt x="1100" y="700088"/>
                  <a:pt x="-805" y="635318"/>
                  <a:pt x="6815" y="573405"/>
                </a:cubicBezTo>
                <a:cubicBezTo>
                  <a:pt x="18245" y="481965"/>
                  <a:pt x="84920" y="432435"/>
                  <a:pt x="180170" y="429578"/>
                </a:cubicBezTo>
                <a:cubicBezTo>
                  <a:pt x="237320" y="428625"/>
                  <a:pt x="294470" y="428625"/>
                  <a:pt x="351620" y="428625"/>
                </a:cubicBezTo>
                <a:cubicBezTo>
                  <a:pt x="354477" y="429578"/>
                  <a:pt x="357335" y="427672"/>
                  <a:pt x="365907" y="423863"/>
                </a:cubicBezTo>
                <a:close/>
                <a:moveTo>
                  <a:pt x="456395" y="330518"/>
                </a:moveTo>
                <a:cubicBezTo>
                  <a:pt x="456395" y="367665"/>
                  <a:pt x="456395" y="399097"/>
                  <a:pt x="456395" y="431482"/>
                </a:cubicBezTo>
                <a:cubicBezTo>
                  <a:pt x="536405" y="431482"/>
                  <a:pt x="613557" y="431482"/>
                  <a:pt x="691663" y="431482"/>
                </a:cubicBezTo>
                <a:cubicBezTo>
                  <a:pt x="691663" y="396240"/>
                  <a:pt x="691663" y="363855"/>
                  <a:pt x="691663" y="330518"/>
                </a:cubicBezTo>
                <a:cubicBezTo>
                  <a:pt x="611652" y="330518"/>
                  <a:pt x="535452" y="330518"/>
                  <a:pt x="456395" y="330518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6E618E1-017E-47E0-B150-182736DB5822}"/>
              </a:ext>
            </a:extLst>
          </p:cNvPr>
          <p:cNvSpPr/>
          <p:nvPr/>
        </p:nvSpPr>
        <p:spPr>
          <a:xfrm>
            <a:off x="7077844" y="1480118"/>
            <a:ext cx="334361" cy="695208"/>
          </a:xfrm>
          <a:custGeom>
            <a:avLst/>
            <a:gdLst>
              <a:gd name="connsiteX0" fmla="*/ 727844 w 962025"/>
              <a:gd name="connsiteY0" fmla="*/ 368617 h 2000250"/>
              <a:gd name="connsiteX1" fmla="*/ 727844 w 962025"/>
              <a:gd name="connsiteY1" fmla="*/ 436245 h 2000250"/>
              <a:gd name="connsiteX2" fmla="*/ 812617 w 962025"/>
              <a:gd name="connsiteY2" fmla="*/ 436245 h 2000250"/>
              <a:gd name="connsiteX3" fmla="*/ 870719 w 962025"/>
              <a:gd name="connsiteY3" fmla="*/ 488632 h 2000250"/>
              <a:gd name="connsiteX4" fmla="*/ 943109 w 962025"/>
              <a:gd name="connsiteY4" fmla="*/ 1503998 h 2000250"/>
              <a:gd name="connsiteX5" fmla="*/ 962159 w 962025"/>
              <a:gd name="connsiteY5" fmla="*/ 1750695 h 2000250"/>
              <a:gd name="connsiteX6" fmla="*/ 905009 w 962025"/>
              <a:gd name="connsiteY6" fmla="*/ 1847850 h 2000250"/>
              <a:gd name="connsiteX7" fmla="*/ 905009 w 962025"/>
              <a:gd name="connsiteY7" fmla="*/ 1941195 h 2000250"/>
              <a:gd name="connsiteX8" fmla="*/ 847859 w 962025"/>
              <a:gd name="connsiteY8" fmla="*/ 2000250 h 2000250"/>
              <a:gd name="connsiteX9" fmla="*/ 114434 w 962025"/>
              <a:gd name="connsiteY9" fmla="*/ 2000250 h 2000250"/>
              <a:gd name="connsiteX10" fmla="*/ 60142 w 962025"/>
              <a:gd name="connsiteY10" fmla="*/ 1944053 h 2000250"/>
              <a:gd name="connsiteX11" fmla="*/ 60142 w 962025"/>
              <a:gd name="connsiteY11" fmla="*/ 1844040 h 2000250"/>
              <a:gd name="connsiteX12" fmla="*/ 2039 w 962025"/>
              <a:gd name="connsiteY12" fmla="*/ 1744028 h 2000250"/>
              <a:gd name="connsiteX13" fmla="*/ 91574 w 962025"/>
              <a:gd name="connsiteY13" fmla="*/ 516255 h 2000250"/>
              <a:gd name="connsiteX14" fmla="*/ 175394 w 962025"/>
              <a:gd name="connsiteY14" fmla="*/ 436245 h 2000250"/>
              <a:gd name="connsiteX15" fmla="*/ 234449 w 962025"/>
              <a:gd name="connsiteY15" fmla="*/ 436245 h 2000250"/>
              <a:gd name="connsiteX16" fmla="*/ 234449 w 962025"/>
              <a:gd name="connsiteY16" fmla="*/ 369570 h 2000250"/>
              <a:gd name="connsiteX17" fmla="*/ 208732 w 962025"/>
              <a:gd name="connsiteY17" fmla="*/ 365760 h 2000250"/>
              <a:gd name="connsiteX18" fmla="*/ 153487 w 962025"/>
              <a:gd name="connsiteY18" fmla="*/ 311467 h 2000250"/>
              <a:gd name="connsiteX19" fmla="*/ 153487 w 962025"/>
              <a:gd name="connsiteY19" fmla="*/ 54292 h 2000250"/>
              <a:gd name="connsiteX20" fmla="*/ 209684 w 962025"/>
              <a:gd name="connsiteY20" fmla="*/ 0 h 2000250"/>
              <a:gd name="connsiteX21" fmla="*/ 752609 w 962025"/>
              <a:gd name="connsiteY21" fmla="*/ 0 h 2000250"/>
              <a:gd name="connsiteX22" fmla="*/ 808807 w 962025"/>
              <a:gd name="connsiteY22" fmla="*/ 57150 h 2000250"/>
              <a:gd name="connsiteX23" fmla="*/ 808807 w 962025"/>
              <a:gd name="connsiteY23" fmla="*/ 280988 h 2000250"/>
              <a:gd name="connsiteX24" fmla="*/ 727844 w 962025"/>
              <a:gd name="connsiteY24" fmla="*/ 368617 h 2000250"/>
              <a:gd name="connsiteX25" fmla="*/ 141104 w 962025"/>
              <a:gd name="connsiteY25" fmla="*/ 1912620 h 2000250"/>
              <a:gd name="connsiteX26" fmla="*/ 820237 w 962025"/>
              <a:gd name="connsiteY26" fmla="*/ 1912620 h 2000250"/>
              <a:gd name="connsiteX27" fmla="*/ 820237 w 962025"/>
              <a:gd name="connsiteY27" fmla="*/ 1837373 h 2000250"/>
              <a:gd name="connsiteX28" fmla="*/ 141104 w 962025"/>
              <a:gd name="connsiteY28" fmla="*/ 1837373 h 2000250"/>
              <a:gd name="connsiteX29" fmla="*/ 141104 w 962025"/>
              <a:gd name="connsiteY29" fmla="*/ 1912620 h 2000250"/>
              <a:gd name="connsiteX30" fmla="*/ 644976 w 962025"/>
              <a:gd name="connsiteY30" fmla="*/ 365760 h 2000250"/>
              <a:gd name="connsiteX31" fmla="*/ 321126 w 962025"/>
              <a:gd name="connsiteY31" fmla="*/ 365760 h 2000250"/>
              <a:gd name="connsiteX32" fmla="*/ 321126 w 962025"/>
              <a:gd name="connsiteY32" fmla="*/ 435292 h 2000250"/>
              <a:gd name="connsiteX33" fmla="*/ 644976 w 962025"/>
              <a:gd name="connsiteY33" fmla="*/ 435292 h 2000250"/>
              <a:gd name="connsiteX34" fmla="*/ 644976 w 962025"/>
              <a:gd name="connsiteY34" fmla="*/ 36576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62025" h="2000250">
                <a:moveTo>
                  <a:pt x="727844" y="368617"/>
                </a:moveTo>
                <a:cubicBezTo>
                  <a:pt x="727844" y="390525"/>
                  <a:pt x="727844" y="408622"/>
                  <a:pt x="727844" y="436245"/>
                </a:cubicBezTo>
                <a:cubicBezTo>
                  <a:pt x="757372" y="436245"/>
                  <a:pt x="784994" y="436245"/>
                  <a:pt x="812617" y="436245"/>
                </a:cubicBezTo>
                <a:cubicBezTo>
                  <a:pt x="847859" y="436245"/>
                  <a:pt x="867862" y="449580"/>
                  <a:pt x="870719" y="488632"/>
                </a:cubicBezTo>
                <a:cubicBezTo>
                  <a:pt x="894532" y="826770"/>
                  <a:pt x="918344" y="1164907"/>
                  <a:pt x="943109" y="1503998"/>
                </a:cubicBezTo>
                <a:cubicBezTo>
                  <a:pt x="948824" y="1585913"/>
                  <a:pt x="955492" y="1668780"/>
                  <a:pt x="962159" y="1750695"/>
                </a:cubicBezTo>
                <a:cubicBezTo>
                  <a:pt x="967874" y="1820228"/>
                  <a:pt x="967874" y="1820228"/>
                  <a:pt x="905009" y="1847850"/>
                </a:cubicBezTo>
                <a:cubicBezTo>
                  <a:pt x="905009" y="1878330"/>
                  <a:pt x="905009" y="1909763"/>
                  <a:pt x="905009" y="1941195"/>
                </a:cubicBezTo>
                <a:cubicBezTo>
                  <a:pt x="905962" y="1980248"/>
                  <a:pt x="887864" y="2000250"/>
                  <a:pt x="847859" y="2000250"/>
                </a:cubicBezTo>
                <a:cubicBezTo>
                  <a:pt x="603067" y="2000250"/>
                  <a:pt x="359226" y="2000250"/>
                  <a:pt x="114434" y="2000250"/>
                </a:cubicBezTo>
                <a:cubicBezTo>
                  <a:pt x="77287" y="2000250"/>
                  <a:pt x="59189" y="1981200"/>
                  <a:pt x="60142" y="1944053"/>
                </a:cubicBezTo>
                <a:cubicBezTo>
                  <a:pt x="60142" y="1912620"/>
                  <a:pt x="60142" y="1881188"/>
                  <a:pt x="60142" y="1844040"/>
                </a:cubicBezTo>
                <a:cubicBezTo>
                  <a:pt x="-7486" y="1839278"/>
                  <a:pt x="-1771" y="1793557"/>
                  <a:pt x="2039" y="1744028"/>
                </a:cubicBezTo>
                <a:cubicBezTo>
                  <a:pt x="32519" y="1334453"/>
                  <a:pt x="62047" y="925830"/>
                  <a:pt x="91574" y="516255"/>
                </a:cubicBezTo>
                <a:cubicBezTo>
                  <a:pt x="97289" y="439103"/>
                  <a:pt x="100147" y="436245"/>
                  <a:pt x="175394" y="436245"/>
                </a:cubicBezTo>
                <a:cubicBezTo>
                  <a:pt x="194444" y="436245"/>
                  <a:pt x="212542" y="436245"/>
                  <a:pt x="234449" y="436245"/>
                </a:cubicBezTo>
                <a:cubicBezTo>
                  <a:pt x="234449" y="412432"/>
                  <a:pt x="234449" y="392430"/>
                  <a:pt x="234449" y="369570"/>
                </a:cubicBezTo>
                <a:cubicBezTo>
                  <a:pt x="226829" y="368617"/>
                  <a:pt x="217304" y="364807"/>
                  <a:pt x="208732" y="365760"/>
                </a:cubicBezTo>
                <a:cubicBezTo>
                  <a:pt x="168726" y="368617"/>
                  <a:pt x="153487" y="346710"/>
                  <a:pt x="153487" y="311467"/>
                </a:cubicBezTo>
                <a:cubicBezTo>
                  <a:pt x="153487" y="225742"/>
                  <a:pt x="153487" y="140017"/>
                  <a:pt x="153487" y="54292"/>
                </a:cubicBezTo>
                <a:cubicBezTo>
                  <a:pt x="153487" y="18097"/>
                  <a:pt x="169679" y="0"/>
                  <a:pt x="209684" y="0"/>
                </a:cubicBezTo>
                <a:cubicBezTo>
                  <a:pt x="390659" y="952"/>
                  <a:pt x="571634" y="952"/>
                  <a:pt x="752609" y="0"/>
                </a:cubicBezTo>
                <a:cubicBezTo>
                  <a:pt x="793567" y="0"/>
                  <a:pt x="809759" y="17145"/>
                  <a:pt x="808807" y="57150"/>
                </a:cubicBezTo>
                <a:cubicBezTo>
                  <a:pt x="807854" y="131445"/>
                  <a:pt x="808807" y="206692"/>
                  <a:pt x="808807" y="280988"/>
                </a:cubicBezTo>
                <a:cubicBezTo>
                  <a:pt x="806901" y="360045"/>
                  <a:pt x="806901" y="360045"/>
                  <a:pt x="727844" y="368617"/>
                </a:cubicBezTo>
                <a:close/>
                <a:moveTo>
                  <a:pt x="141104" y="1912620"/>
                </a:moveTo>
                <a:cubicBezTo>
                  <a:pt x="371609" y="1912620"/>
                  <a:pt x="595447" y="1912620"/>
                  <a:pt x="820237" y="1912620"/>
                </a:cubicBezTo>
                <a:cubicBezTo>
                  <a:pt x="820237" y="1885950"/>
                  <a:pt x="820237" y="1862138"/>
                  <a:pt x="820237" y="1837373"/>
                </a:cubicBezTo>
                <a:cubicBezTo>
                  <a:pt x="592589" y="1837373"/>
                  <a:pt x="367799" y="1837373"/>
                  <a:pt x="141104" y="1837373"/>
                </a:cubicBezTo>
                <a:cubicBezTo>
                  <a:pt x="141104" y="1863090"/>
                  <a:pt x="141104" y="1886903"/>
                  <a:pt x="141104" y="1912620"/>
                </a:cubicBezTo>
                <a:close/>
                <a:moveTo>
                  <a:pt x="644976" y="365760"/>
                </a:moveTo>
                <a:cubicBezTo>
                  <a:pt x="536392" y="365760"/>
                  <a:pt x="429712" y="365760"/>
                  <a:pt x="321126" y="365760"/>
                </a:cubicBezTo>
                <a:cubicBezTo>
                  <a:pt x="321126" y="389572"/>
                  <a:pt x="321126" y="411480"/>
                  <a:pt x="321126" y="435292"/>
                </a:cubicBezTo>
                <a:cubicBezTo>
                  <a:pt x="429712" y="435292"/>
                  <a:pt x="536392" y="435292"/>
                  <a:pt x="644976" y="435292"/>
                </a:cubicBezTo>
                <a:cubicBezTo>
                  <a:pt x="644976" y="411480"/>
                  <a:pt x="644976" y="390525"/>
                  <a:pt x="644976" y="36576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55C75DDB-23F9-483E-9940-5EA9772CED23}"/>
              </a:ext>
            </a:extLst>
          </p:cNvPr>
          <p:cNvSpPr/>
          <p:nvPr/>
        </p:nvSpPr>
        <p:spPr>
          <a:xfrm>
            <a:off x="4617480" y="1600976"/>
            <a:ext cx="427057" cy="572719"/>
          </a:xfrm>
          <a:custGeom>
            <a:avLst/>
            <a:gdLst>
              <a:gd name="connsiteX0" fmla="*/ 354439 w 1228725"/>
              <a:gd name="connsiteY0" fmla="*/ 990534 h 1647825"/>
              <a:gd name="connsiteX1" fmla="*/ 354439 w 1228725"/>
              <a:gd name="connsiteY1" fmla="*/ 1056257 h 1647825"/>
              <a:gd name="connsiteX2" fmla="*/ 405874 w 1228725"/>
              <a:gd name="connsiteY2" fmla="*/ 1056257 h 1647825"/>
              <a:gd name="connsiteX3" fmla="*/ 891649 w 1228725"/>
              <a:gd name="connsiteY3" fmla="*/ 1056257 h 1647825"/>
              <a:gd name="connsiteX4" fmla="*/ 960229 w 1228725"/>
              <a:gd name="connsiteY4" fmla="*/ 1125789 h 1647825"/>
              <a:gd name="connsiteX5" fmla="*/ 960229 w 1228725"/>
              <a:gd name="connsiteY5" fmla="*/ 1211514 h 1647825"/>
              <a:gd name="connsiteX6" fmla="*/ 889744 w 1228725"/>
              <a:gd name="connsiteY6" fmla="*/ 1280094 h 1647825"/>
              <a:gd name="connsiteX7" fmla="*/ 527794 w 1228725"/>
              <a:gd name="connsiteY7" fmla="*/ 1280094 h 1647825"/>
              <a:gd name="connsiteX8" fmla="*/ 494457 w 1228725"/>
              <a:gd name="connsiteY8" fmla="*/ 1281047 h 1647825"/>
              <a:gd name="connsiteX9" fmla="*/ 464929 w 1228725"/>
              <a:gd name="connsiteY9" fmla="*/ 1302002 h 1647825"/>
              <a:gd name="connsiteX10" fmla="*/ 494457 w 1228725"/>
              <a:gd name="connsiteY10" fmla="*/ 1327719 h 1647825"/>
              <a:gd name="connsiteX11" fmla="*/ 775444 w 1228725"/>
              <a:gd name="connsiteY11" fmla="*/ 1328672 h 1647825"/>
              <a:gd name="connsiteX12" fmla="*/ 845929 w 1228725"/>
              <a:gd name="connsiteY12" fmla="*/ 1400109 h 1647825"/>
              <a:gd name="connsiteX13" fmla="*/ 722104 w 1228725"/>
              <a:gd name="connsiteY13" fmla="*/ 1523934 h 1647825"/>
              <a:gd name="connsiteX14" fmla="*/ 635427 w 1228725"/>
              <a:gd name="connsiteY14" fmla="*/ 1523934 h 1647825"/>
              <a:gd name="connsiteX15" fmla="*/ 631617 w 1228725"/>
              <a:gd name="connsiteY15" fmla="*/ 1589657 h 1647825"/>
              <a:gd name="connsiteX16" fmla="*/ 587802 w 1228725"/>
              <a:gd name="connsiteY16" fmla="*/ 1649664 h 1647825"/>
              <a:gd name="connsiteX17" fmla="*/ 545892 w 1228725"/>
              <a:gd name="connsiteY17" fmla="*/ 1591562 h 1647825"/>
              <a:gd name="connsiteX18" fmla="*/ 545892 w 1228725"/>
              <a:gd name="connsiteY18" fmla="*/ 1501074 h 1647825"/>
              <a:gd name="connsiteX19" fmla="*/ 608757 w 1228725"/>
              <a:gd name="connsiteY19" fmla="*/ 1437257 h 1647825"/>
              <a:gd name="connsiteX20" fmla="*/ 718294 w 1228725"/>
              <a:gd name="connsiteY20" fmla="*/ 1437257 h 1647825"/>
              <a:gd name="connsiteX21" fmla="*/ 762109 w 1228725"/>
              <a:gd name="connsiteY21" fmla="*/ 1432494 h 1647825"/>
              <a:gd name="connsiteX22" fmla="*/ 763062 w 1228725"/>
              <a:gd name="connsiteY22" fmla="*/ 1417254 h 1647825"/>
              <a:gd name="connsiteX23" fmla="*/ 719247 w 1228725"/>
              <a:gd name="connsiteY23" fmla="*/ 1409634 h 1647825"/>
              <a:gd name="connsiteX24" fmla="*/ 443022 w 1228725"/>
              <a:gd name="connsiteY24" fmla="*/ 1408682 h 1647825"/>
              <a:gd name="connsiteX25" fmla="*/ 379204 w 1228725"/>
              <a:gd name="connsiteY25" fmla="*/ 1343912 h 1647825"/>
              <a:gd name="connsiteX26" fmla="*/ 379204 w 1228725"/>
              <a:gd name="connsiteY26" fmla="*/ 1258187 h 1647825"/>
              <a:gd name="connsiteX27" fmla="*/ 441117 w 1228725"/>
              <a:gd name="connsiteY27" fmla="*/ 1196274 h 1647825"/>
              <a:gd name="connsiteX28" fmla="*/ 845929 w 1228725"/>
              <a:gd name="connsiteY28" fmla="*/ 1197227 h 1647825"/>
              <a:gd name="connsiteX29" fmla="*/ 873552 w 1228725"/>
              <a:gd name="connsiteY29" fmla="*/ 1195322 h 1647825"/>
              <a:gd name="connsiteX30" fmla="*/ 876409 w 1228725"/>
              <a:gd name="connsiteY30" fmla="*/ 1139124 h 1647825"/>
              <a:gd name="connsiteX31" fmla="*/ 822117 w 1228725"/>
              <a:gd name="connsiteY31" fmla="*/ 1139124 h 1647825"/>
              <a:gd name="connsiteX32" fmla="*/ 341104 w 1228725"/>
              <a:gd name="connsiteY32" fmla="*/ 1139124 h 1647825"/>
              <a:gd name="connsiteX33" fmla="*/ 268714 w 1228725"/>
              <a:gd name="connsiteY33" fmla="*/ 1064829 h 1647825"/>
              <a:gd name="connsiteX34" fmla="*/ 268714 w 1228725"/>
              <a:gd name="connsiteY34" fmla="*/ 989582 h 1647825"/>
              <a:gd name="connsiteX35" fmla="*/ 216327 w 1228725"/>
              <a:gd name="connsiteY35" fmla="*/ 989582 h 1647825"/>
              <a:gd name="connsiteX36" fmla="*/ 108694 w 1228725"/>
              <a:gd name="connsiteY36" fmla="*/ 914334 h 1647825"/>
              <a:gd name="connsiteX37" fmla="*/ 63927 w 1228725"/>
              <a:gd name="connsiteY37" fmla="*/ 664779 h 1647825"/>
              <a:gd name="connsiteX38" fmla="*/ 52497 w 1228725"/>
              <a:gd name="connsiteY38" fmla="*/ 614297 h 1647825"/>
              <a:gd name="connsiteX39" fmla="*/ 2014 w 1228725"/>
              <a:gd name="connsiteY39" fmla="*/ 387602 h 1647825"/>
              <a:gd name="connsiteX40" fmla="*/ 392539 w 1228725"/>
              <a:gd name="connsiteY40" fmla="*/ 5649 h 1647825"/>
              <a:gd name="connsiteX41" fmla="*/ 576372 w 1228725"/>
              <a:gd name="connsiteY41" fmla="*/ 75182 h 1647825"/>
              <a:gd name="connsiteX42" fmla="*/ 651619 w 1228725"/>
              <a:gd name="connsiteY42" fmla="*/ 74229 h 1647825"/>
              <a:gd name="connsiteX43" fmla="*/ 957372 w 1228725"/>
              <a:gd name="connsiteY43" fmla="*/ 11364 h 1647825"/>
              <a:gd name="connsiteX44" fmla="*/ 1225024 w 1228725"/>
              <a:gd name="connsiteY44" fmla="*/ 418082 h 1647825"/>
              <a:gd name="connsiteX45" fmla="*/ 1205974 w 1228725"/>
              <a:gd name="connsiteY45" fmla="*/ 516189 h 1647825"/>
              <a:gd name="connsiteX46" fmla="*/ 1162159 w 1228725"/>
              <a:gd name="connsiteY46" fmla="*/ 771459 h 1647825"/>
              <a:gd name="connsiteX47" fmla="*/ 1094532 w 1228725"/>
              <a:gd name="connsiteY47" fmla="*/ 967674 h 1647825"/>
              <a:gd name="connsiteX48" fmla="*/ 1037382 w 1228725"/>
              <a:gd name="connsiteY48" fmla="*/ 987677 h 1647825"/>
              <a:gd name="connsiteX49" fmla="*/ 408732 w 1228725"/>
              <a:gd name="connsiteY49" fmla="*/ 988629 h 1647825"/>
              <a:gd name="connsiteX50" fmla="*/ 354439 w 1228725"/>
              <a:gd name="connsiteY50" fmla="*/ 990534 h 1647825"/>
              <a:gd name="connsiteX51" fmla="*/ 1057384 w 1228725"/>
              <a:gd name="connsiteY51" fmla="*/ 832419 h 1647825"/>
              <a:gd name="connsiteX52" fmla="*/ 173464 w 1228725"/>
              <a:gd name="connsiteY52" fmla="*/ 832419 h 1647825"/>
              <a:gd name="connsiteX53" fmla="*/ 263952 w 1228725"/>
              <a:gd name="connsiteY53" fmla="*/ 906714 h 1647825"/>
              <a:gd name="connsiteX54" fmla="*/ 967849 w 1228725"/>
              <a:gd name="connsiteY54" fmla="*/ 906714 h 1647825"/>
              <a:gd name="connsiteX55" fmla="*/ 1057384 w 1228725"/>
              <a:gd name="connsiteY55" fmla="*/ 832419 h 164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28725" h="1647825">
                <a:moveTo>
                  <a:pt x="354439" y="990534"/>
                </a:moveTo>
                <a:cubicBezTo>
                  <a:pt x="354439" y="1015299"/>
                  <a:pt x="354439" y="1032444"/>
                  <a:pt x="354439" y="1056257"/>
                </a:cubicBezTo>
                <a:cubicBezTo>
                  <a:pt x="372537" y="1056257"/>
                  <a:pt x="389682" y="1056257"/>
                  <a:pt x="405874" y="1056257"/>
                </a:cubicBezTo>
                <a:cubicBezTo>
                  <a:pt x="567799" y="1056257"/>
                  <a:pt x="729724" y="1056257"/>
                  <a:pt x="891649" y="1056257"/>
                </a:cubicBezTo>
                <a:cubicBezTo>
                  <a:pt x="950704" y="1056257"/>
                  <a:pt x="960229" y="1066734"/>
                  <a:pt x="960229" y="1125789"/>
                </a:cubicBezTo>
                <a:cubicBezTo>
                  <a:pt x="960229" y="1154364"/>
                  <a:pt x="960229" y="1182939"/>
                  <a:pt x="960229" y="1211514"/>
                </a:cubicBezTo>
                <a:cubicBezTo>
                  <a:pt x="960229" y="1269617"/>
                  <a:pt x="949752" y="1280094"/>
                  <a:pt x="889744" y="1280094"/>
                </a:cubicBezTo>
                <a:cubicBezTo>
                  <a:pt x="768777" y="1280094"/>
                  <a:pt x="648762" y="1280094"/>
                  <a:pt x="527794" y="1280094"/>
                </a:cubicBezTo>
                <a:cubicBezTo>
                  <a:pt x="516364" y="1280094"/>
                  <a:pt x="504934" y="1277237"/>
                  <a:pt x="494457" y="1281047"/>
                </a:cubicBezTo>
                <a:cubicBezTo>
                  <a:pt x="483979" y="1284857"/>
                  <a:pt x="474454" y="1295334"/>
                  <a:pt x="464929" y="1302002"/>
                </a:cubicBezTo>
                <a:cubicBezTo>
                  <a:pt x="474454" y="1310574"/>
                  <a:pt x="484932" y="1326767"/>
                  <a:pt x="494457" y="1327719"/>
                </a:cubicBezTo>
                <a:cubicBezTo>
                  <a:pt x="587802" y="1329624"/>
                  <a:pt x="682099" y="1328672"/>
                  <a:pt x="775444" y="1328672"/>
                </a:cubicBezTo>
                <a:cubicBezTo>
                  <a:pt x="839262" y="1328672"/>
                  <a:pt x="845929" y="1335339"/>
                  <a:pt x="845929" y="1400109"/>
                </a:cubicBezTo>
                <a:cubicBezTo>
                  <a:pt x="845929" y="1529649"/>
                  <a:pt x="856407" y="1524887"/>
                  <a:pt x="722104" y="1523934"/>
                </a:cubicBezTo>
                <a:cubicBezTo>
                  <a:pt x="695434" y="1523934"/>
                  <a:pt x="668764" y="1523934"/>
                  <a:pt x="635427" y="1523934"/>
                </a:cubicBezTo>
                <a:cubicBezTo>
                  <a:pt x="634474" y="1547747"/>
                  <a:pt x="631617" y="1568702"/>
                  <a:pt x="631617" y="1589657"/>
                </a:cubicBezTo>
                <a:cubicBezTo>
                  <a:pt x="631617" y="1621089"/>
                  <a:pt x="624949" y="1650617"/>
                  <a:pt x="587802" y="1649664"/>
                </a:cubicBezTo>
                <a:cubicBezTo>
                  <a:pt x="554464" y="1648712"/>
                  <a:pt x="544939" y="1622042"/>
                  <a:pt x="545892" y="1591562"/>
                </a:cubicBezTo>
                <a:cubicBezTo>
                  <a:pt x="546844" y="1561082"/>
                  <a:pt x="546844" y="1531554"/>
                  <a:pt x="545892" y="1501074"/>
                </a:cubicBezTo>
                <a:cubicBezTo>
                  <a:pt x="543987" y="1456307"/>
                  <a:pt x="563989" y="1436304"/>
                  <a:pt x="608757" y="1437257"/>
                </a:cubicBezTo>
                <a:cubicBezTo>
                  <a:pt x="644952" y="1438209"/>
                  <a:pt x="682099" y="1438209"/>
                  <a:pt x="718294" y="1437257"/>
                </a:cubicBezTo>
                <a:cubicBezTo>
                  <a:pt x="732582" y="1437257"/>
                  <a:pt x="746869" y="1434399"/>
                  <a:pt x="762109" y="1432494"/>
                </a:cubicBezTo>
                <a:cubicBezTo>
                  <a:pt x="762109" y="1427732"/>
                  <a:pt x="763062" y="1422017"/>
                  <a:pt x="763062" y="1417254"/>
                </a:cubicBezTo>
                <a:cubicBezTo>
                  <a:pt x="748774" y="1414397"/>
                  <a:pt x="733534" y="1409634"/>
                  <a:pt x="719247" y="1409634"/>
                </a:cubicBezTo>
                <a:cubicBezTo>
                  <a:pt x="626854" y="1408682"/>
                  <a:pt x="535414" y="1409634"/>
                  <a:pt x="443022" y="1408682"/>
                </a:cubicBezTo>
                <a:cubicBezTo>
                  <a:pt x="390634" y="1408682"/>
                  <a:pt x="380157" y="1398204"/>
                  <a:pt x="379204" y="1343912"/>
                </a:cubicBezTo>
                <a:cubicBezTo>
                  <a:pt x="379204" y="1315337"/>
                  <a:pt x="380157" y="1286762"/>
                  <a:pt x="379204" y="1258187"/>
                </a:cubicBezTo>
                <a:cubicBezTo>
                  <a:pt x="377299" y="1214372"/>
                  <a:pt x="395397" y="1195322"/>
                  <a:pt x="441117" y="1196274"/>
                </a:cubicBezTo>
                <a:cubicBezTo>
                  <a:pt x="576372" y="1198179"/>
                  <a:pt x="710674" y="1197227"/>
                  <a:pt x="845929" y="1197227"/>
                </a:cubicBezTo>
                <a:cubicBezTo>
                  <a:pt x="853549" y="1197227"/>
                  <a:pt x="861169" y="1196274"/>
                  <a:pt x="873552" y="1195322"/>
                </a:cubicBezTo>
                <a:cubicBezTo>
                  <a:pt x="874504" y="1178177"/>
                  <a:pt x="875457" y="1161984"/>
                  <a:pt x="876409" y="1139124"/>
                </a:cubicBezTo>
                <a:cubicBezTo>
                  <a:pt x="856407" y="1139124"/>
                  <a:pt x="839262" y="1139124"/>
                  <a:pt x="822117" y="1139124"/>
                </a:cubicBezTo>
                <a:cubicBezTo>
                  <a:pt x="662097" y="1139124"/>
                  <a:pt x="501124" y="1139124"/>
                  <a:pt x="341104" y="1139124"/>
                </a:cubicBezTo>
                <a:cubicBezTo>
                  <a:pt x="275382" y="1139124"/>
                  <a:pt x="268714" y="1132457"/>
                  <a:pt x="268714" y="1064829"/>
                </a:cubicBezTo>
                <a:cubicBezTo>
                  <a:pt x="268714" y="1041969"/>
                  <a:pt x="268714" y="1018157"/>
                  <a:pt x="268714" y="989582"/>
                </a:cubicBezTo>
                <a:cubicBezTo>
                  <a:pt x="247759" y="989582"/>
                  <a:pt x="231567" y="989582"/>
                  <a:pt x="216327" y="989582"/>
                </a:cubicBezTo>
                <a:cubicBezTo>
                  <a:pt x="137269" y="989582"/>
                  <a:pt x="139174" y="988629"/>
                  <a:pt x="108694" y="914334"/>
                </a:cubicBezTo>
                <a:cubicBezTo>
                  <a:pt x="76309" y="834324"/>
                  <a:pt x="53449" y="753362"/>
                  <a:pt x="63927" y="664779"/>
                </a:cubicBezTo>
                <a:cubicBezTo>
                  <a:pt x="65832" y="648587"/>
                  <a:pt x="56307" y="631442"/>
                  <a:pt x="52497" y="614297"/>
                </a:cubicBezTo>
                <a:cubicBezTo>
                  <a:pt x="35352" y="539049"/>
                  <a:pt x="9634" y="463802"/>
                  <a:pt x="2014" y="387602"/>
                </a:cubicBezTo>
                <a:cubicBezTo>
                  <a:pt x="-20846" y="152334"/>
                  <a:pt x="153462" y="-19116"/>
                  <a:pt x="392539" y="5649"/>
                </a:cubicBezTo>
                <a:cubicBezTo>
                  <a:pt x="455404" y="12317"/>
                  <a:pt x="517317" y="45654"/>
                  <a:pt x="576372" y="75182"/>
                </a:cubicBezTo>
                <a:cubicBezTo>
                  <a:pt x="605899" y="90422"/>
                  <a:pt x="623044" y="96137"/>
                  <a:pt x="651619" y="74229"/>
                </a:cubicBezTo>
                <a:cubicBezTo>
                  <a:pt x="743059" y="4697"/>
                  <a:pt x="846882" y="-15306"/>
                  <a:pt x="957372" y="11364"/>
                </a:cubicBezTo>
                <a:cubicBezTo>
                  <a:pt x="1157397" y="59942"/>
                  <a:pt x="1253599" y="207579"/>
                  <a:pt x="1225024" y="418082"/>
                </a:cubicBezTo>
                <a:cubicBezTo>
                  <a:pt x="1220262" y="451419"/>
                  <a:pt x="1216452" y="484757"/>
                  <a:pt x="1205974" y="516189"/>
                </a:cubicBezTo>
                <a:cubicBezTo>
                  <a:pt x="1177399" y="599057"/>
                  <a:pt x="1168827" y="683829"/>
                  <a:pt x="1162159" y="771459"/>
                </a:cubicBezTo>
                <a:cubicBezTo>
                  <a:pt x="1157397" y="838134"/>
                  <a:pt x="1122154" y="903857"/>
                  <a:pt x="1094532" y="967674"/>
                </a:cubicBezTo>
                <a:cubicBezTo>
                  <a:pt x="1088817" y="981009"/>
                  <a:pt x="1057384" y="987677"/>
                  <a:pt x="1037382" y="987677"/>
                </a:cubicBezTo>
                <a:cubicBezTo>
                  <a:pt x="827832" y="989582"/>
                  <a:pt x="618282" y="988629"/>
                  <a:pt x="408732" y="988629"/>
                </a:cubicBezTo>
                <a:cubicBezTo>
                  <a:pt x="393492" y="990534"/>
                  <a:pt x="376347" y="990534"/>
                  <a:pt x="354439" y="990534"/>
                </a:cubicBezTo>
                <a:close/>
                <a:moveTo>
                  <a:pt x="1057384" y="832419"/>
                </a:moveTo>
                <a:cubicBezTo>
                  <a:pt x="761157" y="832419"/>
                  <a:pt x="467787" y="832419"/>
                  <a:pt x="173464" y="832419"/>
                </a:cubicBezTo>
                <a:cubicBezTo>
                  <a:pt x="193467" y="906714"/>
                  <a:pt x="193467" y="906714"/>
                  <a:pt x="263952" y="906714"/>
                </a:cubicBezTo>
                <a:cubicBezTo>
                  <a:pt x="498267" y="906714"/>
                  <a:pt x="733534" y="906714"/>
                  <a:pt x="967849" y="906714"/>
                </a:cubicBezTo>
                <a:cubicBezTo>
                  <a:pt x="1038334" y="906714"/>
                  <a:pt x="1038334" y="906714"/>
                  <a:pt x="1057384" y="83241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3AE11DC8-36B1-48D2-882A-503B57C4CE85}"/>
              </a:ext>
            </a:extLst>
          </p:cNvPr>
          <p:cNvSpPr/>
          <p:nvPr/>
        </p:nvSpPr>
        <p:spPr>
          <a:xfrm>
            <a:off x="7695189" y="2390358"/>
            <a:ext cx="622377" cy="622377"/>
          </a:xfrm>
          <a:custGeom>
            <a:avLst/>
            <a:gdLst>
              <a:gd name="connsiteX0" fmla="*/ 1034741 w 1790700"/>
              <a:gd name="connsiteY0" fmla="*/ 744338 h 1790700"/>
              <a:gd name="connsiteX1" fmla="*/ 921393 w 1790700"/>
              <a:gd name="connsiteY1" fmla="*/ 776723 h 1790700"/>
              <a:gd name="connsiteX2" fmla="*/ 211780 w 1790700"/>
              <a:gd name="connsiteY2" fmla="*/ 1489193 h 1790700"/>
              <a:gd name="connsiteX3" fmla="*/ 88908 w 1790700"/>
              <a:gd name="connsiteY3" fmla="*/ 1559678 h 1790700"/>
              <a:gd name="connsiteX4" fmla="*/ 326 w 1790700"/>
              <a:gd name="connsiteY4" fmla="*/ 1466333 h 1790700"/>
              <a:gd name="connsiteX5" fmla="*/ 14613 w 1790700"/>
              <a:gd name="connsiteY5" fmla="*/ 1388228 h 1790700"/>
              <a:gd name="connsiteX6" fmla="*/ 371801 w 1790700"/>
              <a:gd name="connsiteY6" fmla="*/ 894833 h 1790700"/>
              <a:gd name="connsiteX7" fmla="*/ 1002355 w 1790700"/>
              <a:gd name="connsiteY7" fmla="*/ 422393 h 1790700"/>
              <a:gd name="connsiteX8" fmla="*/ 1047124 w 1790700"/>
              <a:gd name="connsiteY8" fmla="*/ 381435 h 1790700"/>
              <a:gd name="connsiteX9" fmla="*/ 1145230 w 1790700"/>
              <a:gd name="connsiteY9" fmla="*/ 247133 h 1790700"/>
              <a:gd name="connsiteX10" fmla="*/ 1700538 w 1790700"/>
              <a:gd name="connsiteY10" fmla="*/ 1388 h 1790700"/>
              <a:gd name="connsiteX11" fmla="*/ 1789120 w 1790700"/>
              <a:gd name="connsiteY11" fmla="*/ 83303 h 1790700"/>
              <a:gd name="connsiteX12" fmla="*/ 1711016 w 1790700"/>
              <a:gd name="connsiteY12" fmla="*/ 462398 h 1790700"/>
              <a:gd name="connsiteX13" fmla="*/ 1490988 w 1790700"/>
              <a:gd name="connsiteY13" fmla="*/ 686235 h 1790700"/>
              <a:gd name="connsiteX14" fmla="*/ 1324301 w 1790700"/>
              <a:gd name="connsiteY14" fmla="*/ 863401 h 1790700"/>
              <a:gd name="connsiteX15" fmla="*/ 708986 w 1790700"/>
              <a:gd name="connsiteY15" fmla="*/ 1595873 h 1790700"/>
              <a:gd name="connsiteX16" fmla="*/ 387041 w 1790700"/>
              <a:gd name="connsiteY16" fmla="*/ 1786373 h 1790700"/>
              <a:gd name="connsiteX17" fmla="*/ 264168 w 1790700"/>
              <a:gd name="connsiteY17" fmla="*/ 1762560 h 1790700"/>
              <a:gd name="connsiteX18" fmla="*/ 240355 w 1790700"/>
              <a:gd name="connsiteY18" fmla="*/ 1653023 h 1790700"/>
              <a:gd name="connsiteX19" fmla="*/ 313699 w 1790700"/>
              <a:gd name="connsiteY19" fmla="*/ 1576823 h 1790700"/>
              <a:gd name="connsiteX20" fmla="*/ 1017595 w 1790700"/>
              <a:gd name="connsiteY20" fmla="*/ 871021 h 1790700"/>
              <a:gd name="connsiteX21" fmla="*/ 1049028 w 1790700"/>
              <a:gd name="connsiteY21" fmla="*/ 757673 h 1790700"/>
              <a:gd name="connsiteX22" fmla="*/ 1034741 w 1790700"/>
              <a:gd name="connsiteY22" fmla="*/ 744338 h 1790700"/>
              <a:gd name="connsiteX23" fmla="*/ 1594811 w 1790700"/>
              <a:gd name="connsiteY23" fmla="*/ 202365 h 1790700"/>
              <a:gd name="connsiteX24" fmla="*/ 1375736 w 1790700"/>
              <a:gd name="connsiteY24" fmla="*/ 369053 h 1790700"/>
              <a:gd name="connsiteX25" fmla="*/ 1384308 w 1790700"/>
              <a:gd name="connsiteY25" fmla="*/ 416678 h 1790700"/>
              <a:gd name="connsiteX26" fmla="*/ 1429076 w 1790700"/>
              <a:gd name="connsiteY26" fmla="*/ 420488 h 1790700"/>
              <a:gd name="connsiteX27" fmla="*/ 1594811 w 1790700"/>
              <a:gd name="connsiteY27" fmla="*/ 202365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90700" h="1790700">
                <a:moveTo>
                  <a:pt x="1034741" y="744338"/>
                </a:moveTo>
                <a:cubicBezTo>
                  <a:pt x="996641" y="754815"/>
                  <a:pt x="954730" y="758626"/>
                  <a:pt x="921393" y="776723"/>
                </a:cubicBezTo>
                <a:cubicBezTo>
                  <a:pt x="618499" y="947221"/>
                  <a:pt x="387041" y="1191060"/>
                  <a:pt x="211780" y="1489193"/>
                </a:cubicBezTo>
                <a:cubicBezTo>
                  <a:pt x="180348" y="1543485"/>
                  <a:pt x="135580" y="1569203"/>
                  <a:pt x="88908" y="1559678"/>
                </a:cubicBezTo>
                <a:cubicBezTo>
                  <a:pt x="41283" y="1550153"/>
                  <a:pt x="5088" y="1515863"/>
                  <a:pt x="326" y="1466333"/>
                </a:cubicBezTo>
                <a:cubicBezTo>
                  <a:pt x="-1579" y="1440615"/>
                  <a:pt x="5088" y="1412993"/>
                  <a:pt x="14613" y="1388228"/>
                </a:cubicBezTo>
                <a:cubicBezTo>
                  <a:pt x="91766" y="1193918"/>
                  <a:pt x="224163" y="1037708"/>
                  <a:pt x="371801" y="894833"/>
                </a:cubicBezTo>
                <a:cubicBezTo>
                  <a:pt x="562301" y="711001"/>
                  <a:pt x="775661" y="557648"/>
                  <a:pt x="1002355" y="422393"/>
                </a:cubicBezTo>
                <a:cubicBezTo>
                  <a:pt x="1019501" y="411915"/>
                  <a:pt x="1034741" y="397628"/>
                  <a:pt x="1047124" y="381435"/>
                </a:cubicBezTo>
                <a:cubicBezTo>
                  <a:pt x="1081413" y="337621"/>
                  <a:pt x="1112845" y="291901"/>
                  <a:pt x="1145230" y="247133"/>
                </a:cubicBezTo>
                <a:cubicBezTo>
                  <a:pt x="1283343" y="58538"/>
                  <a:pt x="1474795" y="-10994"/>
                  <a:pt x="1700538" y="1388"/>
                </a:cubicBezTo>
                <a:cubicBezTo>
                  <a:pt x="1768166" y="5198"/>
                  <a:pt x="1777691" y="15676"/>
                  <a:pt x="1789120" y="83303"/>
                </a:cubicBezTo>
                <a:cubicBezTo>
                  <a:pt x="1811980" y="219510"/>
                  <a:pt x="1770070" y="342383"/>
                  <a:pt x="1711016" y="462398"/>
                </a:cubicBezTo>
                <a:cubicBezTo>
                  <a:pt x="1662438" y="562410"/>
                  <a:pt x="1581476" y="629085"/>
                  <a:pt x="1490988" y="686235"/>
                </a:cubicBezTo>
                <a:cubicBezTo>
                  <a:pt x="1419551" y="731003"/>
                  <a:pt x="1369068" y="791963"/>
                  <a:pt x="1324301" y="863401"/>
                </a:cubicBezTo>
                <a:cubicBezTo>
                  <a:pt x="1154755" y="1136768"/>
                  <a:pt x="960445" y="1391085"/>
                  <a:pt x="708986" y="1595873"/>
                </a:cubicBezTo>
                <a:cubicBezTo>
                  <a:pt x="611830" y="1675883"/>
                  <a:pt x="506103" y="1743510"/>
                  <a:pt x="387041" y="1786373"/>
                </a:cubicBezTo>
                <a:cubicBezTo>
                  <a:pt x="342274" y="1802565"/>
                  <a:pt x="299411" y="1797803"/>
                  <a:pt x="264168" y="1762560"/>
                </a:cubicBezTo>
                <a:cubicBezTo>
                  <a:pt x="232736" y="1731128"/>
                  <a:pt x="222258" y="1690171"/>
                  <a:pt x="240355" y="1653023"/>
                </a:cubicBezTo>
                <a:cubicBezTo>
                  <a:pt x="255596" y="1622543"/>
                  <a:pt x="284170" y="1594921"/>
                  <a:pt x="313699" y="1576823"/>
                </a:cubicBezTo>
                <a:cubicBezTo>
                  <a:pt x="607068" y="1399658"/>
                  <a:pt x="848051" y="1171058"/>
                  <a:pt x="1017595" y="871021"/>
                </a:cubicBezTo>
                <a:cubicBezTo>
                  <a:pt x="1036645" y="837683"/>
                  <a:pt x="1038551" y="795773"/>
                  <a:pt x="1049028" y="757673"/>
                </a:cubicBezTo>
                <a:cubicBezTo>
                  <a:pt x="1046170" y="754815"/>
                  <a:pt x="1040455" y="750053"/>
                  <a:pt x="1034741" y="744338"/>
                </a:cubicBezTo>
                <a:close/>
                <a:moveTo>
                  <a:pt x="1594811" y="202365"/>
                </a:moveTo>
                <a:cubicBezTo>
                  <a:pt x="1494799" y="240465"/>
                  <a:pt x="1414788" y="279518"/>
                  <a:pt x="1375736" y="369053"/>
                </a:cubicBezTo>
                <a:cubicBezTo>
                  <a:pt x="1370020" y="381435"/>
                  <a:pt x="1374783" y="406201"/>
                  <a:pt x="1384308" y="416678"/>
                </a:cubicBezTo>
                <a:cubicBezTo>
                  <a:pt x="1391928" y="425251"/>
                  <a:pt x="1416693" y="426203"/>
                  <a:pt x="1429076" y="420488"/>
                </a:cubicBezTo>
                <a:cubicBezTo>
                  <a:pt x="1517658" y="379531"/>
                  <a:pt x="1556711" y="299521"/>
                  <a:pt x="1594811" y="20236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C9EC6553-2A82-4CD1-AB17-151E13561F3C}"/>
              </a:ext>
            </a:extLst>
          </p:cNvPr>
          <p:cNvSpPr/>
          <p:nvPr/>
        </p:nvSpPr>
        <p:spPr>
          <a:xfrm>
            <a:off x="7100255" y="2348962"/>
            <a:ext cx="486646" cy="665413"/>
          </a:xfrm>
          <a:custGeom>
            <a:avLst/>
            <a:gdLst>
              <a:gd name="connsiteX0" fmla="*/ 835766 w 1400175"/>
              <a:gd name="connsiteY0" fmla="*/ 164306 h 1914525"/>
              <a:gd name="connsiteX1" fmla="*/ 855768 w 1400175"/>
              <a:gd name="connsiteY1" fmla="*/ 168116 h 1914525"/>
              <a:gd name="connsiteX2" fmla="*/ 1353926 w 1400175"/>
              <a:gd name="connsiteY2" fmla="*/ 235744 h 1914525"/>
              <a:gd name="connsiteX3" fmla="*/ 1409171 w 1400175"/>
              <a:gd name="connsiteY3" fmla="*/ 282416 h 1914525"/>
              <a:gd name="connsiteX4" fmla="*/ 1352021 w 1400175"/>
              <a:gd name="connsiteY4" fmla="*/ 327184 h 1914525"/>
              <a:gd name="connsiteX5" fmla="*/ 863388 w 1400175"/>
              <a:gd name="connsiteY5" fmla="*/ 397669 h 1914525"/>
              <a:gd name="connsiteX6" fmla="*/ 831956 w 1400175"/>
              <a:gd name="connsiteY6" fmla="*/ 431006 h 1914525"/>
              <a:gd name="connsiteX7" fmla="*/ 728133 w 1400175"/>
              <a:gd name="connsiteY7" fmla="*/ 556736 h 1914525"/>
              <a:gd name="connsiteX8" fmla="*/ 577638 w 1400175"/>
              <a:gd name="connsiteY8" fmla="*/ 706279 h 1914525"/>
              <a:gd name="connsiteX9" fmla="*/ 579543 w 1400175"/>
              <a:gd name="connsiteY9" fmla="*/ 743426 h 1914525"/>
              <a:gd name="connsiteX10" fmla="*/ 640504 w 1400175"/>
              <a:gd name="connsiteY10" fmla="*/ 1055847 h 1914525"/>
              <a:gd name="connsiteX11" fmla="*/ 613833 w 1400175"/>
              <a:gd name="connsiteY11" fmla="*/ 1123474 h 1914525"/>
              <a:gd name="connsiteX12" fmla="*/ 486199 w 1400175"/>
              <a:gd name="connsiteY12" fmla="*/ 1384459 h 1914525"/>
              <a:gd name="connsiteX13" fmla="*/ 487151 w 1400175"/>
              <a:gd name="connsiteY13" fmla="*/ 1451134 h 1914525"/>
              <a:gd name="connsiteX14" fmla="*/ 414761 w 1400175"/>
              <a:gd name="connsiteY14" fmla="*/ 1521619 h 1914525"/>
              <a:gd name="connsiteX15" fmla="*/ 354754 w 1400175"/>
              <a:gd name="connsiteY15" fmla="*/ 1521619 h 1914525"/>
              <a:gd name="connsiteX16" fmla="*/ 354754 w 1400175"/>
              <a:gd name="connsiteY16" fmla="*/ 1635919 h 1914525"/>
              <a:gd name="connsiteX17" fmla="*/ 354754 w 1400175"/>
              <a:gd name="connsiteY17" fmla="*/ 1859756 h 1914525"/>
              <a:gd name="connsiteX18" fmla="*/ 312843 w 1400175"/>
              <a:gd name="connsiteY18" fmla="*/ 1915001 h 1914525"/>
              <a:gd name="connsiteX19" fmla="*/ 270933 w 1400175"/>
              <a:gd name="connsiteY19" fmla="*/ 1857851 h 1914525"/>
              <a:gd name="connsiteX20" fmla="*/ 270933 w 1400175"/>
              <a:gd name="connsiteY20" fmla="*/ 1548289 h 1914525"/>
              <a:gd name="connsiteX21" fmla="*/ 268076 w 1400175"/>
              <a:gd name="connsiteY21" fmla="*/ 1521619 h 1914525"/>
              <a:gd name="connsiteX22" fmla="*/ 213783 w 1400175"/>
              <a:gd name="connsiteY22" fmla="*/ 1521619 h 1914525"/>
              <a:gd name="connsiteX23" fmla="*/ 146156 w 1400175"/>
              <a:gd name="connsiteY23" fmla="*/ 1453991 h 1914525"/>
              <a:gd name="connsiteX24" fmla="*/ 146156 w 1400175"/>
              <a:gd name="connsiteY24" fmla="*/ 830104 h 1914525"/>
              <a:gd name="connsiteX25" fmla="*/ 146156 w 1400175"/>
              <a:gd name="connsiteY25" fmla="*/ 565309 h 1914525"/>
              <a:gd name="connsiteX26" fmla="*/ 423 w 1400175"/>
              <a:gd name="connsiteY26" fmla="*/ 385286 h 1914525"/>
              <a:gd name="connsiteX27" fmla="*/ 423 w 1400175"/>
              <a:gd name="connsiteY27" fmla="*/ 137636 h 1914525"/>
              <a:gd name="connsiteX28" fmla="*/ 133773 w 1400175"/>
              <a:gd name="connsiteY28" fmla="*/ 1429 h 1914525"/>
              <a:gd name="connsiteX29" fmla="*/ 695749 w 1400175"/>
              <a:gd name="connsiteY29" fmla="*/ 1429 h 1914525"/>
              <a:gd name="connsiteX30" fmla="*/ 831004 w 1400175"/>
              <a:gd name="connsiteY30" fmla="*/ 130969 h 1914525"/>
              <a:gd name="connsiteX31" fmla="*/ 835766 w 1400175"/>
              <a:gd name="connsiteY31" fmla="*/ 164306 h 1914525"/>
              <a:gd name="connsiteX32" fmla="*/ 1110086 w 1400175"/>
              <a:gd name="connsiteY32" fmla="*/ 292894 h 1914525"/>
              <a:gd name="connsiteX33" fmla="*/ 1109133 w 1400175"/>
              <a:gd name="connsiteY33" fmla="*/ 267176 h 1914525"/>
              <a:gd name="connsiteX34" fmla="*/ 835766 w 1400175"/>
              <a:gd name="connsiteY34" fmla="*/ 244316 h 1914525"/>
              <a:gd name="connsiteX35" fmla="*/ 835766 w 1400175"/>
              <a:gd name="connsiteY35" fmla="*/ 320516 h 1914525"/>
              <a:gd name="connsiteX36" fmla="*/ 1110086 w 1400175"/>
              <a:gd name="connsiteY36" fmla="*/ 292894 h 1914525"/>
              <a:gd name="connsiteX37" fmla="*/ 483341 w 1400175"/>
              <a:gd name="connsiteY37" fmla="*/ 1097756 h 1914525"/>
              <a:gd name="connsiteX38" fmla="*/ 496676 w 1400175"/>
              <a:gd name="connsiteY38" fmla="*/ 1102519 h 1914525"/>
              <a:gd name="connsiteX39" fmla="*/ 551921 w 1400175"/>
              <a:gd name="connsiteY39" fmla="*/ 1033939 h 1914525"/>
              <a:gd name="connsiteX40" fmla="*/ 522393 w 1400175"/>
              <a:gd name="connsiteY40" fmla="*/ 884396 h 1914525"/>
              <a:gd name="connsiteX41" fmla="*/ 510011 w 1400175"/>
              <a:gd name="connsiteY41" fmla="*/ 884396 h 1914525"/>
              <a:gd name="connsiteX42" fmla="*/ 483341 w 1400175"/>
              <a:gd name="connsiteY42" fmla="*/ 1097756 h 191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400175" h="1914525">
                <a:moveTo>
                  <a:pt x="835766" y="164306"/>
                </a:moveTo>
                <a:cubicBezTo>
                  <a:pt x="844338" y="166211"/>
                  <a:pt x="850054" y="168116"/>
                  <a:pt x="855768" y="168116"/>
                </a:cubicBezTo>
                <a:cubicBezTo>
                  <a:pt x="1026266" y="156686"/>
                  <a:pt x="1188191" y="209074"/>
                  <a:pt x="1353926" y="235744"/>
                </a:cubicBezTo>
                <a:cubicBezTo>
                  <a:pt x="1381549" y="240506"/>
                  <a:pt x="1409171" y="246221"/>
                  <a:pt x="1409171" y="282416"/>
                </a:cubicBezTo>
                <a:cubicBezTo>
                  <a:pt x="1408218" y="319564"/>
                  <a:pt x="1378691" y="323374"/>
                  <a:pt x="1352021" y="327184"/>
                </a:cubicBezTo>
                <a:cubicBezTo>
                  <a:pt x="1189143" y="350996"/>
                  <a:pt x="1031029" y="405289"/>
                  <a:pt x="863388" y="397669"/>
                </a:cubicBezTo>
                <a:cubicBezTo>
                  <a:pt x="852911" y="397669"/>
                  <a:pt x="832908" y="418624"/>
                  <a:pt x="831956" y="431006"/>
                </a:cubicBezTo>
                <a:cubicBezTo>
                  <a:pt x="828146" y="499586"/>
                  <a:pt x="790999" y="537686"/>
                  <a:pt x="728133" y="556736"/>
                </a:cubicBezTo>
                <a:cubicBezTo>
                  <a:pt x="651933" y="579596"/>
                  <a:pt x="612881" y="641509"/>
                  <a:pt x="577638" y="706279"/>
                </a:cubicBezTo>
                <a:cubicBezTo>
                  <a:pt x="572876" y="715804"/>
                  <a:pt x="576686" y="731044"/>
                  <a:pt x="579543" y="743426"/>
                </a:cubicBezTo>
                <a:cubicBezTo>
                  <a:pt x="599546" y="848201"/>
                  <a:pt x="618596" y="952024"/>
                  <a:pt x="640504" y="1055847"/>
                </a:cubicBezTo>
                <a:cubicBezTo>
                  <a:pt x="647171" y="1087279"/>
                  <a:pt x="641456" y="1112044"/>
                  <a:pt x="613833" y="1123474"/>
                </a:cubicBezTo>
                <a:cubicBezTo>
                  <a:pt x="496676" y="1174909"/>
                  <a:pt x="467149" y="1267301"/>
                  <a:pt x="486199" y="1384459"/>
                </a:cubicBezTo>
                <a:cubicBezTo>
                  <a:pt x="490008" y="1406366"/>
                  <a:pt x="487151" y="1429226"/>
                  <a:pt x="487151" y="1451134"/>
                </a:cubicBezTo>
                <a:cubicBezTo>
                  <a:pt x="487151" y="1513047"/>
                  <a:pt x="478579" y="1521619"/>
                  <a:pt x="414761" y="1521619"/>
                </a:cubicBezTo>
                <a:cubicBezTo>
                  <a:pt x="397616" y="1521619"/>
                  <a:pt x="380471" y="1521619"/>
                  <a:pt x="354754" y="1521619"/>
                </a:cubicBezTo>
                <a:cubicBezTo>
                  <a:pt x="354754" y="1561624"/>
                  <a:pt x="354754" y="1598772"/>
                  <a:pt x="354754" y="1635919"/>
                </a:cubicBezTo>
                <a:cubicBezTo>
                  <a:pt x="354754" y="1710214"/>
                  <a:pt x="354754" y="1785461"/>
                  <a:pt x="354754" y="1859756"/>
                </a:cubicBezTo>
                <a:cubicBezTo>
                  <a:pt x="354754" y="1889284"/>
                  <a:pt x="349991" y="1915954"/>
                  <a:pt x="312843" y="1915001"/>
                </a:cubicBezTo>
                <a:cubicBezTo>
                  <a:pt x="276649" y="1914049"/>
                  <a:pt x="270933" y="1887379"/>
                  <a:pt x="270933" y="1857851"/>
                </a:cubicBezTo>
                <a:cubicBezTo>
                  <a:pt x="270933" y="1754981"/>
                  <a:pt x="270933" y="1651159"/>
                  <a:pt x="270933" y="1548289"/>
                </a:cubicBezTo>
                <a:cubicBezTo>
                  <a:pt x="270933" y="1541622"/>
                  <a:pt x="269981" y="1535906"/>
                  <a:pt x="268076" y="1521619"/>
                </a:cubicBezTo>
                <a:cubicBezTo>
                  <a:pt x="249979" y="1521619"/>
                  <a:pt x="231881" y="1521619"/>
                  <a:pt x="213783" y="1521619"/>
                </a:cubicBezTo>
                <a:cubicBezTo>
                  <a:pt x="160443" y="1520666"/>
                  <a:pt x="146156" y="1507331"/>
                  <a:pt x="146156" y="1453991"/>
                </a:cubicBezTo>
                <a:cubicBezTo>
                  <a:pt x="146156" y="1246347"/>
                  <a:pt x="146156" y="1038701"/>
                  <a:pt x="146156" y="830104"/>
                </a:cubicBezTo>
                <a:cubicBezTo>
                  <a:pt x="146156" y="741521"/>
                  <a:pt x="146156" y="652939"/>
                  <a:pt x="146156" y="565309"/>
                </a:cubicBezTo>
                <a:cubicBezTo>
                  <a:pt x="24236" y="536734"/>
                  <a:pt x="423" y="507206"/>
                  <a:pt x="423" y="385286"/>
                </a:cubicBezTo>
                <a:cubicBezTo>
                  <a:pt x="423" y="302419"/>
                  <a:pt x="-529" y="220504"/>
                  <a:pt x="423" y="137636"/>
                </a:cubicBezTo>
                <a:cubicBezTo>
                  <a:pt x="1376" y="56674"/>
                  <a:pt x="51858" y="2381"/>
                  <a:pt x="133773" y="1429"/>
                </a:cubicBezTo>
                <a:cubicBezTo>
                  <a:pt x="321416" y="-476"/>
                  <a:pt x="508106" y="-476"/>
                  <a:pt x="695749" y="1429"/>
                </a:cubicBezTo>
                <a:cubicBezTo>
                  <a:pt x="777663" y="2381"/>
                  <a:pt x="823383" y="48101"/>
                  <a:pt x="831004" y="130969"/>
                </a:cubicBezTo>
                <a:cubicBezTo>
                  <a:pt x="831956" y="141446"/>
                  <a:pt x="833861" y="151924"/>
                  <a:pt x="835766" y="164306"/>
                </a:cubicBezTo>
                <a:close/>
                <a:moveTo>
                  <a:pt x="1110086" y="292894"/>
                </a:moveTo>
                <a:cubicBezTo>
                  <a:pt x="1110086" y="284321"/>
                  <a:pt x="1110086" y="275749"/>
                  <a:pt x="1109133" y="267176"/>
                </a:cubicBezTo>
                <a:cubicBezTo>
                  <a:pt x="1017693" y="259556"/>
                  <a:pt x="927206" y="251936"/>
                  <a:pt x="835766" y="244316"/>
                </a:cubicBezTo>
                <a:cubicBezTo>
                  <a:pt x="835766" y="274796"/>
                  <a:pt x="835766" y="292894"/>
                  <a:pt x="835766" y="320516"/>
                </a:cubicBezTo>
                <a:cubicBezTo>
                  <a:pt x="931016" y="310991"/>
                  <a:pt x="1020551" y="301466"/>
                  <a:pt x="1110086" y="292894"/>
                </a:cubicBezTo>
                <a:close/>
                <a:moveTo>
                  <a:pt x="483341" y="1097756"/>
                </a:moveTo>
                <a:cubicBezTo>
                  <a:pt x="488104" y="1099661"/>
                  <a:pt x="491913" y="1101566"/>
                  <a:pt x="496676" y="1102519"/>
                </a:cubicBezTo>
                <a:cubicBezTo>
                  <a:pt x="516679" y="1080611"/>
                  <a:pt x="561446" y="1081564"/>
                  <a:pt x="551921" y="1033939"/>
                </a:cubicBezTo>
                <a:cubicBezTo>
                  <a:pt x="541443" y="984409"/>
                  <a:pt x="532871" y="934879"/>
                  <a:pt x="522393" y="884396"/>
                </a:cubicBezTo>
                <a:cubicBezTo>
                  <a:pt x="518583" y="884396"/>
                  <a:pt x="513821" y="884396"/>
                  <a:pt x="510011" y="884396"/>
                </a:cubicBezTo>
                <a:cubicBezTo>
                  <a:pt x="500486" y="955834"/>
                  <a:pt x="491913" y="1026319"/>
                  <a:pt x="483341" y="109775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C002D493-8E05-45BB-BBB1-753D203FF0C4}"/>
              </a:ext>
            </a:extLst>
          </p:cNvPr>
          <p:cNvSpPr/>
          <p:nvPr/>
        </p:nvSpPr>
        <p:spPr>
          <a:xfrm>
            <a:off x="6207777" y="2379561"/>
            <a:ext cx="632308" cy="635619"/>
          </a:xfrm>
          <a:custGeom>
            <a:avLst/>
            <a:gdLst>
              <a:gd name="connsiteX0" fmla="*/ 549912 w 1819275"/>
              <a:gd name="connsiteY0" fmla="*/ 1441204 h 1828800"/>
              <a:gd name="connsiteX1" fmla="*/ 387035 w 1819275"/>
              <a:gd name="connsiteY1" fmla="*/ 1605987 h 1828800"/>
              <a:gd name="connsiteX2" fmla="*/ 459424 w 1819275"/>
              <a:gd name="connsiteY2" fmla="*/ 1663137 h 1828800"/>
              <a:gd name="connsiteX3" fmla="*/ 460377 w 1819275"/>
              <a:gd name="connsiteY3" fmla="*/ 1738384 h 1828800"/>
              <a:gd name="connsiteX4" fmla="*/ 457519 w 1819275"/>
              <a:gd name="connsiteY4" fmla="*/ 1742194 h 1828800"/>
              <a:gd name="connsiteX5" fmla="*/ 251779 w 1819275"/>
              <a:gd name="connsiteY5" fmla="*/ 1747909 h 1828800"/>
              <a:gd name="connsiteX6" fmla="*/ 26037 w 1819275"/>
              <a:gd name="connsiteY6" fmla="*/ 1523119 h 1828800"/>
              <a:gd name="connsiteX7" fmla="*/ 24132 w 1819275"/>
              <a:gd name="connsiteY7" fmla="*/ 1435489 h 1828800"/>
              <a:gd name="connsiteX8" fmla="*/ 91759 w 1819275"/>
              <a:gd name="connsiteY8" fmla="*/ 1367862 h 1828800"/>
              <a:gd name="connsiteX9" fmla="*/ 162244 w 1819275"/>
              <a:gd name="connsiteY9" fmla="*/ 1365957 h 1828800"/>
              <a:gd name="connsiteX10" fmla="*/ 224157 w 1819275"/>
              <a:gd name="connsiteY10" fmla="*/ 1434537 h 1828800"/>
              <a:gd name="connsiteX11" fmla="*/ 386082 w 1819275"/>
              <a:gd name="connsiteY11" fmla="*/ 1270707 h 1828800"/>
              <a:gd name="connsiteX12" fmla="*/ 327027 w 1819275"/>
              <a:gd name="connsiteY12" fmla="*/ 1224987 h 1828800"/>
              <a:gd name="connsiteX13" fmla="*/ 327979 w 1819275"/>
              <a:gd name="connsiteY13" fmla="*/ 1130689 h 1828800"/>
              <a:gd name="connsiteX14" fmla="*/ 1042354 w 1819275"/>
              <a:gd name="connsiteY14" fmla="*/ 411552 h 1828800"/>
              <a:gd name="connsiteX15" fmla="*/ 1321437 w 1819275"/>
              <a:gd name="connsiteY15" fmla="*/ 265819 h 1828800"/>
              <a:gd name="connsiteX16" fmla="*/ 1538607 w 1819275"/>
              <a:gd name="connsiteY16" fmla="*/ 213432 h 1828800"/>
              <a:gd name="connsiteX17" fmla="*/ 1581469 w 1819275"/>
              <a:gd name="connsiteY17" fmla="*/ 186762 h 1828800"/>
              <a:gd name="connsiteX18" fmla="*/ 1739585 w 1819275"/>
              <a:gd name="connsiteY18" fmla="*/ 28646 h 1828800"/>
              <a:gd name="connsiteX19" fmla="*/ 1811974 w 1819275"/>
              <a:gd name="connsiteY19" fmla="*/ 13407 h 1828800"/>
              <a:gd name="connsiteX20" fmla="*/ 1797687 w 1819275"/>
              <a:gd name="connsiteY20" fmla="*/ 90559 h 1828800"/>
              <a:gd name="connsiteX21" fmla="*/ 1617665 w 1819275"/>
              <a:gd name="connsiteY21" fmla="*/ 294394 h 1828800"/>
              <a:gd name="connsiteX22" fmla="*/ 1547179 w 1819275"/>
              <a:gd name="connsiteY22" fmla="*/ 559189 h 1828800"/>
              <a:gd name="connsiteX23" fmla="*/ 1416687 w 1819275"/>
              <a:gd name="connsiteY23" fmla="*/ 783027 h 1828800"/>
              <a:gd name="connsiteX24" fmla="*/ 711837 w 1819275"/>
              <a:gd name="connsiteY24" fmla="*/ 1485019 h 1828800"/>
              <a:gd name="connsiteX25" fmla="*/ 586107 w 1819275"/>
              <a:gd name="connsiteY25" fmla="*/ 1485971 h 1828800"/>
              <a:gd name="connsiteX26" fmla="*/ 549912 w 1819275"/>
              <a:gd name="connsiteY26" fmla="*/ 1441204 h 1828800"/>
              <a:gd name="connsiteX27" fmla="*/ 643257 w 1819275"/>
              <a:gd name="connsiteY27" fmla="*/ 1421202 h 1828800"/>
              <a:gd name="connsiteX28" fmla="*/ 1397637 w 1819275"/>
              <a:gd name="connsiteY28" fmla="*/ 667774 h 1828800"/>
              <a:gd name="connsiteX29" fmla="*/ 1156654 w 1819275"/>
              <a:gd name="connsiteY29" fmla="*/ 418219 h 1828800"/>
              <a:gd name="connsiteX30" fmla="*/ 1109982 w 1819275"/>
              <a:gd name="connsiteY30" fmla="*/ 466796 h 1828800"/>
              <a:gd name="connsiteX31" fmla="*/ 1224282 w 1819275"/>
              <a:gd name="connsiteY31" fmla="*/ 576334 h 1828800"/>
              <a:gd name="connsiteX32" fmla="*/ 1236665 w 1819275"/>
              <a:gd name="connsiteY32" fmla="*/ 645866 h 1828800"/>
              <a:gd name="connsiteX33" fmla="*/ 1163322 w 1819275"/>
              <a:gd name="connsiteY33" fmla="*/ 634437 h 1828800"/>
              <a:gd name="connsiteX34" fmla="*/ 1062357 w 1819275"/>
              <a:gd name="connsiteY34" fmla="*/ 523946 h 1828800"/>
              <a:gd name="connsiteX35" fmla="*/ 983299 w 1819275"/>
              <a:gd name="connsiteY35" fmla="*/ 595384 h 1828800"/>
              <a:gd name="connsiteX36" fmla="*/ 1054737 w 1819275"/>
              <a:gd name="connsiteY36" fmla="*/ 662059 h 1828800"/>
              <a:gd name="connsiteX37" fmla="*/ 1061404 w 1819275"/>
              <a:gd name="connsiteY37" fmla="*/ 728734 h 1828800"/>
              <a:gd name="connsiteX38" fmla="*/ 994729 w 1819275"/>
              <a:gd name="connsiteY38" fmla="*/ 722066 h 1828800"/>
              <a:gd name="connsiteX39" fmla="*/ 932817 w 1819275"/>
              <a:gd name="connsiteY39" fmla="*/ 656344 h 1828800"/>
              <a:gd name="connsiteX40" fmla="*/ 861379 w 1819275"/>
              <a:gd name="connsiteY40" fmla="*/ 714446 h 1828800"/>
              <a:gd name="connsiteX41" fmla="*/ 985204 w 1819275"/>
              <a:gd name="connsiteY41" fmla="*/ 832557 h 1828800"/>
              <a:gd name="connsiteX42" fmla="*/ 991872 w 1819275"/>
              <a:gd name="connsiteY42" fmla="*/ 885896 h 1828800"/>
              <a:gd name="connsiteX43" fmla="*/ 943294 w 1819275"/>
              <a:gd name="connsiteY43" fmla="*/ 899232 h 1828800"/>
              <a:gd name="connsiteX44" fmla="*/ 909957 w 1819275"/>
              <a:gd name="connsiteY44" fmla="*/ 873514 h 1828800"/>
              <a:gd name="connsiteX45" fmla="*/ 814707 w 1819275"/>
              <a:gd name="connsiteY45" fmla="*/ 763024 h 1828800"/>
              <a:gd name="connsiteX46" fmla="*/ 803277 w 1819275"/>
              <a:gd name="connsiteY46" fmla="*/ 777312 h 1828800"/>
              <a:gd name="connsiteX47" fmla="*/ 731840 w 1819275"/>
              <a:gd name="connsiteY47" fmla="*/ 843034 h 1828800"/>
              <a:gd name="connsiteX48" fmla="*/ 806135 w 1819275"/>
              <a:gd name="connsiteY48" fmla="*/ 908757 h 1828800"/>
              <a:gd name="connsiteX49" fmla="*/ 813754 w 1819275"/>
              <a:gd name="connsiteY49" fmla="*/ 973527 h 1828800"/>
              <a:gd name="connsiteX50" fmla="*/ 748985 w 1819275"/>
              <a:gd name="connsiteY50" fmla="*/ 966859 h 1828800"/>
              <a:gd name="connsiteX51" fmla="*/ 686119 w 1819275"/>
              <a:gd name="connsiteY51" fmla="*/ 891612 h 1828800"/>
              <a:gd name="connsiteX52" fmla="*/ 673737 w 1819275"/>
              <a:gd name="connsiteY52" fmla="*/ 903041 h 1828800"/>
              <a:gd name="connsiteX53" fmla="*/ 613729 w 1819275"/>
              <a:gd name="connsiteY53" fmla="*/ 956382 h 1828800"/>
              <a:gd name="connsiteX54" fmla="*/ 733744 w 1819275"/>
              <a:gd name="connsiteY54" fmla="*/ 1067824 h 1828800"/>
              <a:gd name="connsiteX55" fmla="*/ 744222 w 1819275"/>
              <a:gd name="connsiteY55" fmla="*/ 1138309 h 1828800"/>
              <a:gd name="connsiteX56" fmla="*/ 674690 w 1819275"/>
              <a:gd name="connsiteY56" fmla="*/ 1126879 h 1828800"/>
              <a:gd name="connsiteX57" fmla="*/ 566104 w 1819275"/>
              <a:gd name="connsiteY57" fmla="*/ 1010674 h 1828800"/>
              <a:gd name="connsiteX58" fmla="*/ 490857 w 1819275"/>
              <a:gd name="connsiteY58" fmla="*/ 1087827 h 1828800"/>
              <a:gd name="connsiteX59" fmla="*/ 565152 w 1819275"/>
              <a:gd name="connsiteY59" fmla="*/ 1155454 h 1828800"/>
              <a:gd name="connsiteX60" fmla="*/ 568010 w 1819275"/>
              <a:gd name="connsiteY60" fmla="*/ 1221177 h 1828800"/>
              <a:gd name="connsiteX61" fmla="*/ 507049 w 1819275"/>
              <a:gd name="connsiteY61" fmla="*/ 1212604 h 1828800"/>
              <a:gd name="connsiteX62" fmla="*/ 436565 w 1819275"/>
              <a:gd name="connsiteY62" fmla="*/ 1137357 h 1828800"/>
              <a:gd name="connsiteX63" fmla="*/ 398465 w 1819275"/>
              <a:gd name="connsiteY63" fmla="*/ 1172599 h 1828800"/>
              <a:gd name="connsiteX64" fmla="*/ 417515 w 1819275"/>
              <a:gd name="connsiteY64" fmla="*/ 1196412 h 1828800"/>
              <a:gd name="connsiteX65" fmla="*/ 643257 w 1819275"/>
              <a:gd name="connsiteY65" fmla="*/ 1421202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819275" h="1828800">
                <a:moveTo>
                  <a:pt x="549912" y="1441204"/>
                </a:moveTo>
                <a:cubicBezTo>
                  <a:pt x="494667" y="1497402"/>
                  <a:pt x="447042" y="1545979"/>
                  <a:pt x="387035" y="1605987"/>
                </a:cubicBezTo>
                <a:cubicBezTo>
                  <a:pt x="409894" y="1624084"/>
                  <a:pt x="435612" y="1642182"/>
                  <a:pt x="459424" y="1663137"/>
                </a:cubicBezTo>
                <a:cubicBezTo>
                  <a:pt x="485142" y="1686949"/>
                  <a:pt x="484190" y="1712666"/>
                  <a:pt x="460377" y="1738384"/>
                </a:cubicBezTo>
                <a:cubicBezTo>
                  <a:pt x="459424" y="1739337"/>
                  <a:pt x="458472" y="1740289"/>
                  <a:pt x="457519" y="1742194"/>
                </a:cubicBezTo>
                <a:cubicBezTo>
                  <a:pt x="341315" y="1857446"/>
                  <a:pt x="361317" y="1858399"/>
                  <a:pt x="251779" y="1747909"/>
                </a:cubicBezTo>
                <a:cubicBezTo>
                  <a:pt x="177484" y="1672662"/>
                  <a:pt x="102237" y="1596462"/>
                  <a:pt x="26037" y="1523119"/>
                </a:cubicBezTo>
                <a:cubicBezTo>
                  <a:pt x="-5396" y="1492639"/>
                  <a:pt x="-11110" y="1466921"/>
                  <a:pt x="24132" y="1435489"/>
                </a:cubicBezTo>
                <a:cubicBezTo>
                  <a:pt x="47944" y="1414534"/>
                  <a:pt x="69852" y="1391674"/>
                  <a:pt x="91759" y="1367862"/>
                </a:cubicBezTo>
                <a:cubicBezTo>
                  <a:pt x="115572" y="1343096"/>
                  <a:pt x="139384" y="1345002"/>
                  <a:pt x="162244" y="1365957"/>
                </a:cubicBezTo>
                <a:cubicBezTo>
                  <a:pt x="185104" y="1387864"/>
                  <a:pt x="205107" y="1412629"/>
                  <a:pt x="224157" y="1434537"/>
                </a:cubicBezTo>
                <a:cubicBezTo>
                  <a:pt x="278449" y="1380244"/>
                  <a:pt x="327027" y="1330714"/>
                  <a:pt x="386082" y="1270707"/>
                </a:cubicBezTo>
                <a:cubicBezTo>
                  <a:pt x="368937" y="1257371"/>
                  <a:pt x="346077" y="1243084"/>
                  <a:pt x="327027" y="1224987"/>
                </a:cubicBezTo>
                <a:cubicBezTo>
                  <a:pt x="287974" y="1186887"/>
                  <a:pt x="288927" y="1169741"/>
                  <a:pt x="327979" y="1130689"/>
                </a:cubicBezTo>
                <a:cubicBezTo>
                  <a:pt x="567057" y="891612"/>
                  <a:pt x="809944" y="656344"/>
                  <a:pt x="1042354" y="411552"/>
                </a:cubicBezTo>
                <a:cubicBezTo>
                  <a:pt x="1122365" y="326779"/>
                  <a:pt x="1215710" y="290584"/>
                  <a:pt x="1321437" y="265819"/>
                </a:cubicBezTo>
                <a:cubicBezTo>
                  <a:pt x="1393827" y="248674"/>
                  <a:pt x="1466217" y="232482"/>
                  <a:pt x="1538607" y="213432"/>
                </a:cubicBezTo>
                <a:cubicBezTo>
                  <a:pt x="1554799" y="209621"/>
                  <a:pt x="1570040" y="198191"/>
                  <a:pt x="1581469" y="186762"/>
                </a:cubicBezTo>
                <a:cubicBezTo>
                  <a:pt x="1634810" y="135327"/>
                  <a:pt x="1687197" y="81987"/>
                  <a:pt x="1739585" y="28646"/>
                </a:cubicBezTo>
                <a:cubicBezTo>
                  <a:pt x="1760540" y="7691"/>
                  <a:pt x="1783399" y="-15168"/>
                  <a:pt x="1811974" y="13407"/>
                </a:cubicBezTo>
                <a:cubicBezTo>
                  <a:pt x="1841502" y="42934"/>
                  <a:pt x="1819594" y="66746"/>
                  <a:pt x="1797687" y="90559"/>
                </a:cubicBezTo>
                <a:cubicBezTo>
                  <a:pt x="1735774" y="157234"/>
                  <a:pt x="1659574" y="216289"/>
                  <a:pt x="1617665" y="294394"/>
                </a:cubicBezTo>
                <a:cubicBezTo>
                  <a:pt x="1575754" y="373452"/>
                  <a:pt x="1564324" y="469654"/>
                  <a:pt x="1547179" y="559189"/>
                </a:cubicBezTo>
                <a:cubicBezTo>
                  <a:pt x="1529082" y="650629"/>
                  <a:pt x="1483362" y="719209"/>
                  <a:pt x="1416687" y="783027"/>
                </a:cubicBezTo>
                <a:cubicBezTo>
                  <a:pt x="1179515" y="1014484"/>
                  <a:pt x="947104" y="1250704"/>
                  <a:pt x="711837" y="1485019"/>
                </a:cubicBezTo>
                <a:cubicBezTo>
                  <a:pt x="652782" y="1544074"/>
                  <a:pt x="645162" y="1545027"/>
                  <a:pt x="586107" y="1485971"/>
                </a:cubicBezTo>
                <a:cubicBezTo>
                  <a:pt x="574677" y="1471684"/>
                  <a:pt x="563247" y="1456444"/>
                  <a:pt x="549912" y="1441204"/>
                </a:cubicBezTo>
                <a:close/>
                <a:moveTo>
                  <a:pt x="643257" y="1421202"/>
                </a:moveTo>
                <a:cubicBezTo>
                  <a:pt x="899479" y="1165932"/>
                  <a:pt x="1151892" y="912566"/>
                  <a:pt x="1397637" y="667774"/>
                </a:cubicBezTo>
                <a:cubicBezTo>
                  <a:pt x="1319532" y="586812"/>
                  <a:pt x="1239522" y="503944"/>
                  <a:pt x="1156654" y="418219"/>
                </a:cubicBezTo>
                <a:cubicBezTo>
                  <a:pt x="1142367" y="433459"/>
                  <a:pt x="1128079" y="448699"/>
                  <a:pt x="1109982" y="466796"/>
                </a:cubicBezTo>
                <a:cubicBezTo>
                  <a:pt x="1150940" y="505849"/>
                  <a:pt x="1187135" y="541091"/>
                  <a:pt x="1224282" y="576334"/>
                </a:cubicBezTo>
                <a:cubicBezTo>
                  <a:pt x="1245237" y="596337"/>
                  <a:pt x="1261429" y="620149"/>
                  <a:pt x="1236665" y="645866"/>
                </a:cubicBezTo>
                <a:cubicBezTo>
                  <a:pt x="1209994" y="673489"/>
                  <a:pt x="1185229" y="657296"/>
                  <a:pt x="1163322" y="634437"/>
                </a:cubicBezTo>
                <a:cubicBezTo>
                  <a:pt x="1128079" y="596337"/>
                  <a:pt x="1092837" y="558237"/>
                  <a:pt x="1062357" y="523946"/>
                </a:cubicBezTo>
                <a:cubicBezTo>
                  <a:pt x="1030924" y="552521"/>
                  <a:pt x="1009017" y="572524"/>
                  <a:pt x="983299" y="595384"/>
                </a:cubicBezTo>
                <a:cubicBezTo>
                  <a:pt x="1008065" y="619196"/>
                  <a:pt x="1031877" y="640152"/>
                  <a:pt x="1054737" y="662059"/>
                </a:cubicBezTo>
                <a:cubicBezTo>
                  <a:pt x="1075692" y="682062"/>
                  <a:pt x="1084265" y="705874"/>
                  <a:pt x="1061404" y="728734"/>
                </a:cubicBezTo>
                <a:cubicBezTo>
                  <a:pt x="1039497" y="750641"/>
                  <a:pt x="1014732" y="743021"/>
                  <a:pt x="994729" y="722066"/>
                </a:cubicBezTo>
                <a:cubicBezTo>
                  <a:pt x="972822" y="698254"/>
                  <a:pt x="949962" y="674441"/>
                  <a:pt x="932817" y="656344"/>
                </a:cubicBezTo>
                <a:cubicBezTo>
                  <a:pt x="907099" y="677299"/>
                  <a:pt x="888049" y="692539"/>
                  <a:pt x="861379" y="714446"/>
                </a:cubicBezTo>
                <a:cubicBezTo>
                  <a:pt x="906147" y="756357"/>
                  <a:pt x="948057" y="792552"/>
                  <a:pt x="985204" y="832557"/>
                </a:cubicBezTo>
                <a:cubicBezTo>
                  <a:pt x="995682" y="843987"/>
                  <a:pt x="998540" y="871609"/>
                  <a:pt x="991872" y="885896"/>
                </a:cubicBezTo>
                <a:cubicBezTo>
                  <a:pt x="987110" y="896374"/>
                  <a:pt x="960440" y="900184"/>
                  <a:pt x="943294" y="899232"/>
                </a:cubicBezTo>
                <a:cubicBezTo>
                  <a:pt x="931865" y="898279"/>
                  <a:pt x="919482" y="883991"/>
                  <a:pt x="909957" y="873514"/>
                </a:cubicBezTo>
                <a:cubicBezTo>
                  <a:pt x="877572" y="837319"/>
                  <a:pt x="846140" y="800171"/>
                  <a:pt x="814707" y="763024"/>
                </a:cubicBezTo>
                <a:cubicBezTo>
                  <a:pt x="810897" y="767787"/>
                  <a:pt x="807087" y="772549"/>
                  <a:pt x="803277" y="777312"/>
                </a:cubicBezTo>
                <a:cubicBezTo>
                  <a:pt x="781369" y="797314"/>
                  <a:pt x="760415" y="817316"/>
                  <a:pt x="731840" y="843034"/>
                </a:cubicBezTo>
                <a:cubicBezTo>
                  <a:pt x="758510" y="866846"/>
                  <a:pt x="782322" y="887802"/>
                  <a:pt x="806135" y="908757"/>
                </a:cubicBezTo>
                <a:cubicBezTo>
                  <a:pt x="828042" y="928759"/>
                  <a:pt x="836615" y="956382"/>
                  <a:pt x="813754" y="973527"/>
                </a:cubicBezTo>
                <a:cubicBezTo>
                  <a:pt x="800419" y="983052"/>
                  <a:pt x="764224" y="978289"/>
                  <a:pt x="748985" y="966859"/>
                </a:cubicBezTo>
                <a:cubicBezTo>
                  <a:pt x="723267" y="947809"/>
                  <a:pt x="707074" y="917329"/>
                  <a:pt x="686119" y="891612"/>
                </a:cubicBezTo>
                <a:cubicBezTo>
                  <a:pt x="682310" y="895421"/>
                  <a:pt x="677547" y="899232"/>
                  <a:pt x="673737" y="903041"/>
                </a:cubicBezTo>
                <a:cubicBezTo>
                  <a:pt x="656592" y="918282"/>
                  <a:pt x="638494" y="934474"/>
                  <a:pt x="613729" y="956382"/>
                </a:cubicBezTo>
                <a:cubicBezTo>
                  <a:pt x="656592" y="996387"/>
                  <a:pt x="695644" y="1031629"/>
                  <a:pt x="733744" y="1067824"/>
                </a:cubicBezTo>
                <a:cubicBezTo>
                  <a:pt x="755652" y="1088779"/>
                  <a:pt x="768035" y="1113544"/>
                  <a:pt x="744222" y="1138309"/>
                </a:cubicBezTo>
                <a:cubicBezTo>
                  <a:pt x="719457" y="1163074"/>
                  <a:pt x="694692" y="1148787"/>
                  <a:pt x="674690" y="1126879"/>
                </a:cubicBezTo>
                <a:cubicBezTo>
                  <a:pt x="639447" y="1088779"/>
                  <a:pt x="603252" y="1050679"/>
                  <a:pt x="566104" y="1010674"/>
                </a:cubicBezTo>
                <a:cubicBezTo>
                  <a:pt x="538482" y="1038296"/>
                  <a:pt x="518479" y="1060204"/>
                  <a:pt x="490857" y="1087827"/>
                </a:cubicBezTo>
                <a:cubicBezTo>
                  <a:pt x="516574" y="1110687"/>
                  <a:pt x="541340" y="1132594"/>
                  <a:pt x="565152" y="1155454"/>
                </a:cubicBezTo>
                <a:cubicBezTo>
                  <a:pt x="586107" y="1175457"/>
                  <a:pt x="592774" y="1204032"/>
                  <a:pt x="568010" y="1221177"/>
                </a:cubicBezTo>
                <a:cubicBezTo>
                  <a:pt x="554674" y="1229749"/>
                  <a:pt x="522290" y="1224034"/>
                  <a:pt x="507049" y="1212604"/>
                </a:cubicBezTo>
                <a:cubicBezTo>
                  <a:pt x="481332" y="1193554"/>
                  <a:pt x="461329" y="1164979"/>
                  <a:pt x="436565" y="1137357"/>
                </a:cubicBezTo>
                <a:cubicBezTo>
                  <a:pt x="419419" y="1153549"/>
                  <a:pt x="409894" y="1162121"/>
                  <a:pt x="398465" y="1172599"/>
                </a:cubicBezTo>
                <a:cubicBezTo>
                  <a:pt x="407990" y="1184029"/>
                  <a:pt x="412752" y="1190696"/>
                  <a:pt x="417515" y="1196412"/>
                </a:cubicBezTo>
                <a:cubicBezTo>
                  <a:pt x="495619" y="1272612"/>
                  <a:pt x="571819" y="1348812"/>
                  <a:pt x="643257" y="1421202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476BF941-C4CE-42A2-968D-EE5A9D4B4B06}"/>
              </a:ext>
            </a:extLst>
          </p:cNvPr>
          <p:cNvSpPr/>
          <p:nvPr/>
        </p:nvSpPr>
        <p:spPr>
          <a:xfrm>
            <a:off x="5522531" y="1516845"/>
            <a:ext cx="295048" cy="658629"/>
          </a:xfrm>
          <a:custGeom>
            <a:avLst/>
            <a:gdLst>
              <a:gd name="connsiteX0" fmla="*/ 73498 w 177403"/>
              <a:gd name="connsiteY0" fmla="*/ 31860 h 396013"/>
              <a:gd name="connsiteX1" fmla="*/ 82655 w 177403"/>
              <a:gd name="connsiteY1" fmla="*/ 36837 h 396013"/>
              <a:gd name="connsiteX2" fmla="*/ 76285 w 177403"/>
              <a:gd name="connsiteY2" fmla="*/ 44998 h 396013"/>
              <a:gd name="connsiteX3" fmla="*/ 43243 w 177403"/>
              <a:gd name="connsiteY3" fmla="*/ 80429 h 396013"/>
              <a:gd name="connsiteX4" fmla="*/ 35480 w 177403"/>
              <a:gd name="connsiteY4" fmla="*/ 86600 h 396013"/>
              <a:gd name="connsiteX5" fmla="*/ 29707 w 177403"/>
              <a:gd name="connsiteY5" fmla="*/ 81026 h 396013"/>
              <a:gd name="connsiteX6" fmla="*/ 73498 w 177403"/>
              <a:gd name="connsiteY6" fmla="*/ 31860 h 396013"/>
              <a:gd name="connsiteX7" fmla="*/ 88228 w 177403"/>
              <a:gd name="connsiteY7" fmla="*/ 17329 h 396013"/>
              <a:gd name="connsiteX8" fmla="*/ 17565 w 177403"/>
              <a:gd name="connsiteY8" fmla="*/ 88390 h 396013"/>
              <a:gd name="connsiteX9" fmla="*/ 88427 w 177403"/>
              <a:gd name="connsiteY9" fmla="*/ 160646 h 396013"/>
              <a:gd name="connsiteX10" fmla="*/ 160285 w 177403"/>
              <a:gd name="connsiteY10" fmla="*/ 89386 h 396013"/>
              <a:gd name="connsiteX11" fmla="*/ 88228 w 177403"/>
              <a:gd name="connsiteY11" fmla="*/ 17329 h 396013"/>
              <a:gd name="connsiteX12" fmla="*/ 108133 w 177403"/>
              <a:gd name="connsiteY12" fmla="*/ 2201 h 396013"/>
              <a:gd name="connsiteX13" fmla="*/ 177403 w 177403"/>
              <a:gd name="connsiteY13" fmla="*/ 87992 h 396013"/>
              <a:gd name="connsiteX14" fmla="*/ 118086 w 177403"/>
              <a:gd name="connsiteY14" fmla="*/ 173385 h 396013"/>
              <a:gd name="connsiteX15" fmla="*/ 111119 w 177403"/>
              <a:gd name="connsiteY15" fmla="*/ 180551 h 396013"/>
              <a:gd name="connsiteX16" fmla="*/ 110721 w 177403"/>
              <a:gd name="connsiteY16" fmla="*/ 247233 h 396013"/>
              <a:gd name="connsiteX17" fmla="*/ 125451 w 177403"/>
              <a:gd name="connsiteY17" fmla="*/ 261764 h 396013"/>
              <a:gd name="connsiteX18" fmla="*/ 125252 w 177403"/>
              <a:gd name="connsiteY18" fmla="*/ 381195 h 396013"/>
              <a:gd name="connsiteX19" fmla="*/ 110721 w 177403"/>
              <a:gd name="connsiteY19" fmla="*/ 395925 h 396013"/>
              <a:gd name="connsiteX20" fmla="*/ 65935 w 177403"/>
              <a:gd name="connsiteY20" fmla="*/ 395925 h 396013"/>
              <a:gd name="connsiteX21" fmla="*/ 52598 w 177403"/>
              <a:gd name="connsiteY21" fmla="*/ 382190 h 396013"/>
              <a:gd name="connsiteX22" fmla="*/ 52598 w 177403"/>
              <a:gd name="connsiteY22" fmla="*/ 262759 h 396013"/>
              <a:gd name="connsiteX23" fmla="*/ 67328 w 177403"/>
              <a:gd name="connsiteY23" fmla="*/ 246636 h 396013"/>
              <a:gd name="connsiteX24" fmla="*/ 66930 w 177403"/>
              <a:gd name="connsiteY24" fmla="*/ 179357 h 396013"/>
              <a:gd name="connsiteX25" fmla="*/ 59963 w 177403"/>
              <a:gd name="connsiteY25" fmla="*/ 173186 h 396013"/>
              <a:gd name="connsiteX26" fmla="*/ 9205 w 177403"/>
              <a:gd name="connsiteY26" fmla="*/ 49576 h 396013"/>
              <a:gd name="connsiteX27" fmla="*/ 108133 w 177403"/>
              <a:gd name="connsiteY27" fmla="*/ 2201 h 39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7403" h="396013">
                <a:moveTo>
                  <a:pt x="73498" y="31860"/>
                </a:moveTo>
                <a:cubicBezTo>
                  <a:pt x="76484" y="31662"/>
                  <a:pt x="79669" y="35045"/>
                  <a:pt x="82655" y="36837"/>
                </a:cubicBezTo>
                <a:cubicBezTo>
                  <a:pt x="80465" y="39624"/>
                  <a:pt x="78873" y="44600"/>
                  <a:pt x="76285" y="44998"/>
                </a:cubicBezTo>
                <a:cubicBezTo>
                  <a:pt x="56579" y="48979"/>
                  <a:pt x="45233" y="59927"/>
                  <a:pt x="43243" y="80429"/>
                </a:cubicBezTo>
                <a:cubicBezTo>
                  <a:pt x="43044" y="82818"/>
                  <a:pt x="37868" y="86799"/>
                  <a:pt x="35480" y="86600"/>
                </a:cubicBezTo>
                <a:cubicBezTo>
                  <a:pt x="33091" y="86401"/>
                  <a:pt x="30902" y="82022"/>
                  <a:pt x="29707" y="81026"/>
                </a:cubicBezTo>
                <a:cubicBezTo>
                  <a:pt x="29906" y="55349"/>
                  <a:pt x="50209" y="33652"/>
                  <a:pt x="73498" y="31860"/>
                </a:cubicBezTo>
                <a:close/>
                <a:moveTo>
                  <a:pt x="88228" y="17329"/>
                </a:moveTo>
                <a:cubicBezTo>
                  <a:pt x="49612" y="17528"/>
                  <a:pt x="17764" y="49576"/>
                  <a:pt x="17565" y="88390"/>
                </a:cubicBezTo>
                <a:cubicBezTo>
                  <a:pt x="17366" y="127603"/>
                  <a:pt x="49015" y="159850"/>
                  <a:pt x="88427" y="160646"/>
                </a:cubicBezTo>
                <a:cubicBezTo>
                  <a:pt x="126844" y="161243"/>
                  <a:pt x="159886" y="128400"/>
                  <a:pt x="160285" y="89386"/>
                </a:cubicBezTo>
                <a:cubicBezTo>
                  <a:pt x="160682" y="49974"/>
                  <a:pt x="127839" y="17130"/>
                  <a:pt x="88228" y="17329"/>
                </a:cubicBezTo>
                <a:close/>
                <a:moveTo>
                  <a:pt x="108133" y="2201"/>
                </a:moveTo>
                <a:cubicBezTo>
                  <a:pt x="149138" y="11557"/>
                  <a:pt x="177204" y="46391"/>
                  <a:pt x="177403" y="87992"/>
                </a:cubicBezTo>
                <a:cubicBezTo>
                  <a:pt x="177403" y="127803"/>
                  <a:pt x="155308" y="159452"/>
                  <a:pt x="118086" y="173385"/>
                </a:cubicBezTo>
                <a:cubicBezTo>
                  <a:pt x="115100" y="174381"/>
                  <a:pt x="111318" y="178163"/>
                  <a:pt x="111119" y="180551"/>
                </a:cubicBezTo>
                <a:cubicBezTo>
                  <a:pt x="110323" y="202248"/>
                  <a:pt x="110721" y="224143"/>
                  <a:pt x="110721" y="247233"/>
                </a:cubicBezTo>
                <a:cubicBezTo>
                  <a:pt x="122266" y="246636"/>
                  <a:pt x="125650" y="252010"/>
                  <a:pt x="125451" y="261764"/>
                </a:cubicBezTo>
                <a:cubicBezTo>
                  <a:pt x="125252" y="301574"/>
                  <a:pt x="125451" y="341385"/>
                  <a:pt x="125252" y="381195"/>
                </a:cubicBezTo>
                <a:cubicBezTo>
                  <a:pt x="125252" y="393138"/>
                  <a:pt x="122664" y="395725"/>
                  <a:pt x="110721" y="395925"/>
                </a:cubicBezTo>
                <a:cubicBezTo>
                  <a:pt x="95792" y="395925"/>
                  <a:pt x="80863" y="396123"/>
                  <a:pt x="65935" y="395925"/>
                </a:cubicBezTo>
                <a:cubicBezTo>
                  <a:pt x="55186" y="395725"/>
                  <a:pt x="52598" y="392939"/>
                  <a:pt x="52598" y="382190"/>
                </a:cubicBezTo>
                <a:cubicBezTo>
                  <a:pt x="52598" y="342380"/>
                  <a:pt x="52598" y="302569"/>
                  <a:pt x="52598" y="262759"/>
                </a:cubicBezTo>
                <a:cubicBezTo>
                  <a:pt x="52598" y="250020"/>
                  <a:pt x="53792" y="248826"/>
                  <a:pt x="67328" y="246636"/>
                </a:cubicBezTo>
                <a:cubicBezTo>
                  <a:pt x="67328" y="224342"/>
                  <a:pt x="67527" y="201850"/>
                  <a:pt x="66930" y="179357"/>
                </a:cubicBezTo>
                <a:cubicBezTo>
                  <a:pt x="66930" y="177167"/>
                  <a:pt x="62750" y="174182"/>
                  <a:pt x="59963" y="173186"/>
                </a:cubicBezTo>
                <a:cubicBezTo>
                  <a:pt x="8807" y="154475"/>
                  <a:pt x="-14283" y="98144"/>
                  <a:pt x="9205" y="49576"/>
                </a:cubicBezTo>
                <a:cubicBezTo>
                  <a:pt x="26921" y="13149"/>
                  <a:pt x="68522" y="-6955"/>
                  <a:pt x="108133" y="220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02ACFA3-4063-47BE-8AC0-26BCAD35A3A1}"/>
              </a:ext>
            </a:extLst>
          </p:cNvPr>
          <p:cNvSpPr/>
          <p:nvPr/>
        </p:nvSpPr>
        <p:spPr>
          <a:xfrm>
            <a:off x="8618609" y="1482737"/>
            <a:ext cx="543160" cy="638939"/>
          </a:xfrm>
          <a:custGeom>
            <a:avLst/>
            <a:gdLst>
              <a:gd name="connsiteX0" fmla="*/ 9686 w 326585"/>
              <a:gd name="connsiteY0" fmla="*/ 90755 h 384174"/>
              <a:gd name="connsiteX1" fmla="*/ 32378 w 326585"/>
              <a:gd name="connsiteY1" fmla="*/ 92148 h 384174"/>
              <a:gd name="connsiteX2" fmla="*/ 32179 w 326585"/>
              <a:gd name="connsiteY2" fmla="*/ 93143 h 384174"/>
              <a:gd name="connsiteX3" fmla="*/ 52880 w 326585"/>
              <a:gd name="connsiteY3" fmla="*/ 93541 h 384174"/>
              <a:gd name="connsiteX4" fmla="*/ 63431 w 326585"/>
              <a:gd name="connsiteY4" fmla="*/ 102300 h 384174"/>
              <a:gd name="connsiteX5" fmla="*/ 52880 w 326585"/>
              <a:gd name="connsiteY5" fmla="*/ 110660 h 384174"/>
              <a:gd name="connsiteX6" fmla="*/ 8492 w 326585"/>
              <a:gd name="connsiteY6" fmla="*/ 107475 h 384174"/>
              <a:gd name="connsiteX7" fmla="*/ 132 w 326585"/>
              <a:gd name="connsiteY7" fmla="*/ 99115 h 384174"/>
              <a:gd name="connsiteX8" fmla="*/ 9686 w 326585"/>
              <a:gd name="connsiteY8" fmla="*/ 90755 h 384174"/>
              <a:gd name="connsiteX9" fmla="*/ 147777 w 326585"/>
              <a:gd name="connsiteY9" fmla="*/ 41514 h 384174"/>
              <a:gd name="connsiteX10" fmla="*/ 190822 w 326585"/>
              <a:gd name="connsiteY10" fmla="*/ 57115 h 384174"/>
              <a:gd name="connsiteX11" fmla="*/ 207144 w 326585"/>
              <a:gd name="connsiteY11" fmla="*/ 57314 h 384174"/>
              <a:gd name="connsiteX12" fmla="*/ 294926 w 326585"/>
              <a:gd name="connsiteY12" fmla="*/ 54129 h 384174"/>
              <a:gd name="connsiteX13" fmla="*/ 326575 w 326585"/>
              <a:gd name="connsiteY13" fmla="*/ 109067 h 384174"/>
              <a:gd name="connsiteX14" fmla="*/ 318214 w 326585"/>
              <a:gd name="connsiteY14" fmla="*/ 163607 h 384174"/>
              <a:gd name="connsiteX15" fmla="*/ 313835 w 326585"/>
              <a:gd name="connsiteY15" fmla="*/ 212772 h 384174"/>
              <a:gd name="connsiteX16" fmla="*/ 272234 w 326585"/>
              <a:gd name="connsiteY16" fmla="*/ 347928 h 384174"/>
              <a:gd name="connsiteX17" fmla="*/ 246755 w 326585"/>
              <a:gd name="connsiteY17" fmla="*/ 376989 h 384174"/>
              <a:gd name="connsiteX18" fmla="*/ 220481 w 326585"/>
              <a:gd name="connsiteY18" fmla="*/ 380771 h 384174"/>
              <a:gd name="connsiteX19" fmla="*/ 214907 w 326585"/>
              <a:gd name="connsiteY19" fmla="*/ 356487 h 384174"/>
              <a:gd name="connsiteX20" fmla="*/ 217495 w 326585"/>
              <a:gd name="connsiteY20" fmla="*/ 276867 h 384174"/>
              <a:gd name="connsiteX21" fmla="*/ 209533 w 326585"/>
              <a:gd name="connsiteY21" fmla="*/ 256564 h 384174"/>
              <a:gd name="connsiteX22" fmla="*/ 188433 w 326585"/>
              <a:gd name="connsiteY22" fmla="*/ 256564 h 384174"/>
              <a:gd name="connsiteX23" fmla="*/ 177486 w 326585"/>
              <a:gd name="connsiteY23" fmla="*/ 326032 h 384174"/>
              <a:gd name="connsiteX24" fmla="*/ 183059 w 326585"/>
              <a:gd name="connsiteY24" fmla="*/ 356288 h 384174"/>
              <a:gd name="connsiteX25" fmla="*/ 176689 w 326585"/>
              <a:gd name="connsiteY25" fmla="*/ 381169 h 384174"/>
              <a:gd name="connsiteX26" fmla="*/ 150415 w 326585"/>
              <a:gd name="connsiteY26" fmla="*/ 376392 h 384174"/>
              <a:gd name="connsiteX27" fmla="*/ 97865 w 326585"/>
              <a:gd name="connsiteY27" fmla="*/ 290004 h 384174"/>
              <a:gd name="connsiteX28" fmla="*/ 83932 w 326585"/>
              <a:gd name="connsiteY28" fmla="*/ 188886 h 384174"/>
              <a:gd name="connsiteX29" fmla="*/ 71790 w 326585"/>
              <a:gd name="connsiteY29" fmla="*/ 126982 h 384174"/>
              <a:gd name="connsiteX30" fmla="*/ 103837 w 326585"/>
              <a:gd name="connsiteY30" fmla="*/ 53532 h 384174"/>
              <a:gd name="connsiteX31" fmla="*/ 147777 w 326585"/>
              <a:gd name="connsiteY31" fmla="*/ 41514 h 384174"/>
              <a:gd name="connsiteX32" fmla="*/ 15458 w 326585"/>
              <a:gd name="connsiteY32" fmla="*/ 32034 h 384174"/>
              <a:gd name="connsiteX33" fmla="*/ 55866 w 326585"/>
              <a:gd name="connsiteY33" fmla="*/ 55323 h 384174"/>
              <a:gd name="connsiteX34" fmla="*/ 66813 w 326585"/>
              <a:gd name="connsiteY34" fmla="*/ 62091 h 384174"/>
              <a:gd name="connsiteX35" fmla="*/ 71591 w 326585"/>
              <a:gd name="connsiteY35" fmla="*/ 67665 h 384174"/>
              <a:gd name="connsiteX36" fmla="*/ 59250 w 326585"/>
              <a:gd name="connsiteY36" fmla="*/ 77219 h 384174"/>
              <a:gd name="connsiteX37" fmla="*/ 4510 w 326585"/>
              <a:gd name="connsiteY37" fmla="*/ 44973 h 384174"/>
              <a:gd name="connsiteX38" fmla="*/ 2321 w 326585"/>
              <a:gd name="connsiteY38" fmla="*/ 33826 h 384174"/>
              <a:gd name="connsiteX39" fmla="*/ 15458 w 326585"/>
              <a:gd name="connsiteY39" fmla="*/ 32034 h 384174"/>
              <a:gd name="connsiteX40" fmla="*/ 63380 w 326585"/>
              <a:gd name="connsiteY40" fmla="*/ 37 h 384174"/>
              <a:gd name="connsiteX41" fmla="*/ 68406 w 326585"/>
              <a:gd name="connsiteY41" fmla="*/ 1779 h 384174"/>
              <a:gd name="connsiteX42" fmla="*/ 95079 w 326585"/>
              <a:gd name="connsiteY42" fmla="*/ 42186 h 384174"/>
              <a:gd name="connsiteX43" fmla="*/ 95875 w 326585"/>
              <a:gd name="connsiteY43" fmla="*/ 46366 h 384174"/>
              <a:gd name="connsiteX44" fmla="*/ 90103 w 326585"/>
              <a:gd name="connsiteY44" fmla="*/ 52338 h 384174"/>
              <a:gd name="connsiteX45" fmla="*/ 80548 w 326585"/>
              <a:gd name="connsiteY45" fmla="*/ 49949 h 384174"/>
              <a:gd name="connsiteX46" fmla="*/ 55468 w 326585"/>
              <a:gd name="connsiteY46" fmla="*/ 11930 h 384174"/>
              <a:gd name="connsiteX47" fmla="*/ 58056 w 326585"/>
              <a:gd name="connsiteY47" fmla="*/ 983 h 384174"/>
              <a:gd name="connsiteX48" fmla="*/ 63380 w 326585"/>
              <a:gd name="connsiteY48" fmla="*/ 37 h 38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26585" h="384174">
                <a:moveTo>
                  <a:pt x="9686" y="90755"/>
                </a:moveTo>
                <a:cubicBezTo>
                  <a:pt x="17250" y="91153"/>
                  <a:pt x="24814" y="91750"/>
                  <a:pt x="32378" y="92148"/>
                </a:cubicBezTo>
                <a:cubicBezTo>
                  <a:pt x="32179" y="92546"/>
                  <a:pt x="32179" y="92745"/>
                  <a:pt x="32179" y="93143"/>
                </a:cubicBezTo>
                <a:cubicBezTo>
                  <a:pt x="39146" y="93143"/>
                  <a:pt x="46312" y="92148"/>
                  <a:pt x="52880" y="93541"/>
                </a:cubicBezTo>
                <a:cubicBezTo>
                  <a:pt x="57061" y="94537"/>
                  <a:pt x="62833" y="98916"/>
                  <a:pt x="63431" y="102300"/>
                </a:cubicBezTo>
                <a:cubicBezTo>
                  <a:pt x="64227" y="108072"/>
                  <a:pt x="59251" y="111257"/>
                  <a:pt x="52880" y="110660"/>
                </a:cubicBezTo>
                <a:cubicBezTo>
                  <a:pt x="38151" y="109465"/>
                  <a:pt x="23222" y="109067"/>
                  <a:pt x="8492" y="107475"/>
                </a:cubicBezTo>
                <a:cubicBezTo>
                  <a:pt x="5307" y="107077"/>
                  <a:pt x="729" y="102499"/>
                  <a:pt x="132" y="99115"/>
                </a:cubicBezTo>
                <a:cubicBezTo>
                  <a:pt x="-864" y="93143"/>
                  <a:pt x="3914" y="90556"/>
                  <a:pt x="9686" y="90755"/>
                </a:cubicBezTo>
                <a:close/>
                <a:moveTo>
                  <a:pt x="147777" y="41514"/>
                </a:moveTo>
                <a:cubicBezTo>
                  <a:pt x="162358" y="41937"/>
                  <a:pt x="176789" y="46963"/>
                  <a:pt x="190822" y="57115"/>
                </a:cubicBezTo>
                <a:cubicBezTo>
                  <a:pt x="196993" y="61494"/>
                  <a:pt x="200774" y="61693"/>
                  <a:pt x="207144" y="57314"/>
                </a:cubicBezTo>
                <a:cubicBezTo>
                  <a:pt x="235608" y="37011"/>
                  <a:pt x="265267" y="37210"/>
                  <a:pt x="294926" y="54129"/>
                </a:cubicBezTo>
                <a:cubicBezTo>
                  <a:pt x="316025" y="66072"/>
                  <a:pt x="326973" y="85380"/>
                  <a:pt x="326575" y="109067"/>
                </a:cubicBezTo>
                <a:cubicBezTo>
                  <a:pt x="326176" y="127380"/>
                  <a:pt x="323788" y="146290"/>
                  <a:pt x="318214" y="163607"/>
                </a:cubicBezTo>
                <a:cubicBezTo>
                  <a:pt x="313039" y="180128"/>
                  <a:pt x="315030" y="196450"/>
                  <a:pt x="313835" y="212772"/>
                </a:cubicBezTo>
                <a:cubicBezTo>
                  <a:pt x="310452" y="261142"/>
                  <a:pt x="300101" y="307321"/>
                  <a:pt x="272234" y="347928"/>
                </a:cubicBezTo>
                <a:cubicBezTo>
                  <a:pt x="265068" y="358478"/>
                  <a:pt x="256111" y="368032"/>
                  <a:pt x="246755" y="376989"/>
                </a:cubicBezTo>
                <a:cubicBezTo>
                  <a:pt x="237997" y="385349"/>
                  <a:pt x="227845" y="386146"/>
                  <a:pt x="220481" y="380771"/>
                </a:cubicBezTo>
                <a:cubicBezTo>
                  <a:pt x="211523" y="374402"/>
                  <a:pt x="212519" y="365643"/>
                  <a:pt x="214907" y="356487"/>
                </a:cubicBezTo>
                <a:cubicBezTo>
                  <a:pt x="221476" y="330212"/>
                  <a:pt x="224262" y="303540"/>
                  <a:pt x="217495" y="276867"/>
                </a:cubicBezTo>
                <a:cubicBezTo>
                  <a:pt x="215703" y="269900"/>
                  <a:pt x="212917" y="263132"/>
                  <a:pt x="209533" y="256564"/>
                </a:cubicBezTo>
                <a:cubicBezTo>
                  <a:pt x="204158" y="246014"/>
                  <a:pt x="194206" y="245815"/>
                  <a:pt x="188433" y="256564"/>
                </a:cubicBezTo>
                <a:cubicBezTo>
                  <a:pt x="176490" y="278260"/>
                  <a:pt x="174699" y="301947"/>
                  <a:pt x="177486" y="326032"/>
                </a:cubicBezTo>
                <a:cubicBezTo>
                  <a:pt x="178680" y="336184"/>
                  <a:pt x="180869" y="346336"/>
                  <a:pt x="183059" y="356288"/>
                </a:cubicBezTo>
                <a:cubicBezTo>
                  <a:pt x="186045" y="369027"/>
                  <a:pt x="184452" y="376193"/>
                  <a:pt x="176689" y="381169"/>
                </a:cubicBezTo>
                <a:cubicBezTo>
                  <a:pt x="168926" y="385947"/>
                  <a:pt x="159571" y="384553"/>
                  <a:pt x="150415" y="376392"/>
                </a:cubicBezTo>
                <a:cubicBezTo>
                  <a:pt x="124140" y="352904"/>
                  <a:pt x="108415" y="323047"/>
                  <a:pt x="97865" y="290004"/>
                </a:cubicBezTo>
                <a:cubicBezTo>
                  <a:pt x="88709" y="260744"/>
                  <a:pt x="84330" y="231085"/>
                  <a:pt x="83932" y="188886"/>
                </a:cubicBezTo>
                <a:cubicBezTo>
                  <a:pt x="81344" y="175749"/>
                  <a:pt x="75174" y="151465"/>
                  <a:pt x="71790" y="126982"/>
                </a:cubicBezTo>
                <a:cubicBezTo>
                  <a:pt x="67610" y="96726"/>
                  <a:pt x="75372" y="69655"/>
                  <a:pt x="103837" y="53532"/>
                </a:cubicBezTo>
                <a:cubicBezTo>
                  <a:pt x="118467" y="45271"/>
                  <a:pt x="133197" y="41091"/>
                  <a:pt x="147777" y="41514"/>
                </a:cubicBezTo>
                <a:close/>
                <a:moveTo>
                  <a:pt x="15458" y="32034"/>
                </a:moveTo>
                <a:cubicBezTo>
                  <a:pt x="29392" y="39001"/>
                  <a:pt x="42529" y="47361"/>
                  <a:pt x="55866" y="55323"/>
                </a:cubicBezTo>
                <a:cubicBezTo>
                  <a:pt x="59648" y="57513"/>
                  <a:pt x="63429" y="59504"/>
                  <a:pt x="66813" y="62091"/>
                </a:cubicBezTo>
                <a:cubicBezTo>
                  <a:pt x="69202" y="63883"/>
                  <a:pt x="70595" y="66470"/>
                  <a:pt x="71591" y="67665"/>
                </a:cubicBezTo>
                <a:cubicBezTo>
                  <a:pt x="71989" y="75826"/>
                  <a:pt x="65619" y="80802"/>
                  <a:pt x="59250" y="77219"/>
                </a:cubicBezTo>
                <a:cubicBezTo>
                  <a:pt x="40737" y="67068"/>
                  <a:pt x="22425" y="56319"/>
                  <a:pt x="4510" y="44973"/>
                </a:cubicBezTo>
                <a:cubicBezTo>
                  <a:pt x="2321" y="43579"/>
                  <a:pt x="2918" y="37608"/>
                  <a:pt x="2321" y="33826"/>
                </a:cubicBezTo>
                <a:cubicBezTo>
                  <a:pt x="6700" y="33229"/>
                  <a:pt x="12273" y="30442"/>
                  <a:pt x="15458" y="32034"/>
                </a:cubicBezTo>
                <a:close/>
                <a:moveTo>
                  <a:pt x="63380" y="37"/>
                </a:moveTo>
                <a:cubicBezTo>
                  <a:pt x="65570" y="187"/>
                  <a:pt x="67710" y="784"/>
                  <a:pt x="68406" y="1779"/>
                </a:cubicBezTo>
                <a:cubicBezTo>
                  <a:pt x="77762" y="14916"/>
                  <a:pt x="86321" y="28651"/>
                  <a:pt x="95079" y="42186"/>
                </a:cubicBezTo>
                <a:cubicBezTo>
                  <a:pt x="95477" y="42783"/>
                  <a:pt x="95278" y="43978"/>
                  <a:pt x="95875" y="46366"/>
                </a:cubicBezTo>
                <a:cubicBezTo>
                  <a:pt x="94283" y="47959"/>
                  <a:pt x="92690" y="51740"/>
                  <a:pt x="90103" y="52338"/>
                </a:cubicBezTo>
                <a:cubicBezTo>
                  <a:pt x="87117" y="52935"/>
                  <a:pt x="82141" y="52138"/>
                  <a:pt x="80548" y="49949"/>
                </a:cubicBezTo>
                <a:cubicBezTo>
                  <a:pt x="71591" y="37608"/>
                  <a:pt x="63231" y="24869"/>
                  <a:pt x="55468" y="11930"/>
                </a:cubicBezTo>
                <a:cubicBezTo>
                  <a:pt x="54074" y="9542"/>
                  <a:pt x="55667" y="3371"/>
                  <a:pt x="58056" y="983"/>
                </a:cubicBezTo>
                <a:cubicBezTo>
                  <a:pt x="58952" y="187"/>
                  <a:pt x="61191" y="-112"/>
                  <a:pt x="63380" y="37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33BA8C5-95E4-4608-A25C-E0A1FAFBEBE8}"/>
              </a:ext>
            </a:extLst>
          </p:cNvPr>
          <p:cNvSpPr/>
          <p:nvPr/>
        </p:nvSpPr>
        <p:spPr>
          <a:xfrm>
            <a:off x="8651663" y="2397924"/>
            <a:ext cx="510106" cy="567487"/>
          </a:xfrm>
          <a:custGeom>
            <a:avLst/>
            <a:gdLst>
              <a:gd name="connsiteX0" fmla="*/ 208848 w 306711"/>
              <a:gd name="connsiteY0" fmla="*/ 92045 h 341212"/>
              <a:gd name="connsiteX1" fmla="*/ 214621 w 306711"/>
              <a:gd name="connsiteY1" fmla="*/ 99410 h 341212"/>
              <a:gd name="connsiteX2" fmla="*/ 209246 w 306711"/>
              <a:gd name="connsiteY2" fmla="*/ 107372 h 341212"/>
              <a:gd name="connsiteX3" fmla="*/ 131219 w 306711"/>
              <a:gd name="connsiteY3" fmla="*/ 195949 h 341212"/>
              <a:gd name="connsiteX4" fmla="*/ 116887 w 306711"/>
              <a:gd name="connsiteY4" fmla="*/ 198736 h 341212"/>
              <a:gd name="connsiteX5" fmla="*/ 117882 w 306711"/>
              <a:gd name="connsiteY5" fmla="*/ 184803 h 341212"/>
              <a:gd name="connsiteX6" fmla="*/ 197502 w 306711"/>
              <a:gd name="connsiteY6" fmla="*/ 95031 h 341212"/>
              <a:gd name="connsiteX7" fmla="*/ 208848 w 306711"/>
              <a:gd name="connsiteY7" fmla="*/ 92045 h 341212"/>
              <a:gd name="connsiteX8" fmla="*/ 160530 w 306711"/>
              <a:gd name="connsiteY8" fmla="*/ 90677 h 341212"/>
              <a:gd name="connsiteX9" fmla="*/ 167845 w 306711"/>
              <a:gd name="connsiteY9" fmla="*/ 92841 h 341212"/>
              <a:gd name="connsiteX10" fmla="*/ 167247 w 306711"/>
              <a:gd name="connsiteY10" fmla="*/ 106775 h 341212"/>
              <a:gd name="connsiteX11" fmla="*/ 134205 w 306711"/>
              <a:gd name="connsiteY11" fmla="*/ 142206 h 341212"/>
              <a:gd name="connsiteX12" fmla="*/ 122859 w 306711"/>
              <a:gd name="connsiteY12" fmla="*/ 145192 h 341212"/>
              <a:gd name="connsiteX13" fmla="*/ 116887 w 306711"/>
              <a:gd name="connsiteY13" fmla="*/ 138225 h 341212"/>
              <a:gd name="connsiteX14" fmla="*/ 121267 w 306711"/>
              <a:gd name="connsiteY14" fmla="*/ 130860 h 341212"/>
              <a:gd name="connsiteX15" fmla="*/ 154110 w 306711"/>
              <a:gd name="connsiteY15" fmla="*/ 95230 h 341212"/>
              <a:gd name="connsiteX16" fmla="*/ 160530 w 306711"/>
              <a:gd name="connsiteY16" fmla="*/ 90677 h 341212"/>
              <a:gd name="connsiteX17" fmla="*/ 149930 w 306711"/>
              <a:gd name="connsiteY17" fmla="*/ 63581 h 341212"/>
              <a:gd name="connsiteX18" fmla="*/ 52991 w 306711"/>
              <a:gd name="connsiteY18" fmla="*/ 66965 h 341212"/>
              <a:gd name="connsiteX19" fmla="*/ 154906 w 306711"/>
              <a:gd name="connsiteY19" fmla="*/ 280547 h 341212"/>
              <a:gd name="connsiteX20" fmla="*/ 256023 w 306711"/>
              <a:gd name="connsiteY20" fmla="*/ 66567 h 341212"/>
              <a:gd name="connsiteX21" fmla="*/ 159484 w 306711"/>
              <a:gd name="connsiteY21" fmla="*/ 63979 h 341212"/>
              <a:gd name="connsiteX22" fmla="*/ 149930 w 306711"/>
              <a:gd name="connsiteY22" fmla="*/ 63581 h 341212"/>
              <a:gd name="connsiteX23" fmla="*/ 302178 w 306711"/>
              <a:gd name="connsiteY23" fmla="*/ 1179 h 341212"/>
              <a:gd name="connsiteX24" fmla="*/ 306383 w 306711"/>
              <a:gd name="connsiteY24" fmla="*/ 11032 h 341212"/>
              <a:gd name="connsiteX25" fmla="*/ 306582 w 306711"/>
              <a:gd name="connsiteY25" fmla="*/ 43875 h 341212"/>
              <a:gd name="connsiteX26" fmla="*/ 238905 w 306711"/>
              <a:gd name="connsiteY26" fmla="*/ 264026 h 341212"/>
              <a:gd name="connsiteX27" fmla="*/ 165854 w 306711"/>
              <a:gd name="connsiteY27" fmla="*/ 336480 h 341212"/>
              <a:gd name="connsiteX28" fmla="*/ 141171 w 306711"/>
              <a:gd name="connsiteY28" fmla="*/ 336082 h 341212"/>
              <a:gd name="connsiteX29" fmla="*/ 16366 w 306711"/>
              <a:gd name="connsiteY29" fmla="*/ 158728 h 341212"/>
              <a:gd name="connsiteX30" fmla="*/ 641 w 306711"/>
              <a:gd name="connsiteY30" fmla="*/ 12226 h 341212"/>
              <a:gd name="connsiteX31" fmla="*/ 15172 w 306711"/>
              <a:gd name="connsiteY31" fmla="*/ 1676 h 341212"/>
              <a:gd name="connsiteX32" fmla="*/ 140176 w 306711"/>
              <a:gd name="connsiteY32" fmla="*/ 3866 h 341212"/>
              <a:gd name="connsiteX33" fmla="*/ 167844 w 306711"/>
              <a:gd name="connsiteY33" fmla="*/ 4065 h 341212"/>
              <a:gd name="connsiteX34" fmla="*/ 291853 w 306711"/>
              <a:gd name="connsiteY34" fmla="*/ 1477 h 341212"/>
              <a:gd name="connsiteX35" fmla="*/ 302178 w 306711"/>
              <a:gd name="connsiteY35" fmla="*/ 1179 h 34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06711" h="341212">
                <a:moveTo>
                  <a:pt x="208848" y="92045"/>
                </a:moveTo>
                <a:cubicBezTo>
                  <a:pt x="210839" y="92245"/>
                  <a:pt x="212431" y="96624"/>
                  <a:pt x="214621" y="99410"/>
                </a:cubicBezTo>
                <a:cubicBezTo>
                  <a:pt x="212431" y="102595"/>
                  <a:pt x="211237" y="105183"/>
                  <a:pt x="209246" y="107372"/>
                </a:cubicBezTo>
                <a:cubicBezTo>
                  <a:pt x="183370" y="137031"/>
                  <a:pt x="157295" y="166490"/>
                  <a:pt x="131219" y="195949"/>
                </a:cubicBezTo>
                <a:cubicBezTo>
                  <a:pt x="127039" y="200727"/>
                  <a:pt x="122461" y="203713"/>
                  <a:pt x="116887" y="198736"/>
                </a:cubicBezTo>
                <a:cubicBezTo>
                  <a:pt x="111910" y="194158"/>
                  <a:pt x="113901" y="189182"/>
                  <a:pt x="117882" y="184803"/>
                </a:cubicBezTo>
                <a:cubicBezTo>
                  <a:pt x="144356" y="154746"/>
                  <a:pt x="170631" y="124690"/>
                  <a:pt x="197502" y="95031"/>
                </a:cubicBezTo>
                <a:cubicBezTo>
                  <a:pt x="199692" y="92643"/>
                  <a:pt x="205067" y="91647"/>
                  <a:pt x="208848" y="92045"/>
                </a:cubicBezTo>
                <a:close/>
                <a:moveTo>
                  <a:pt x="160530" y="90677"/>
                </a:moveTo>
                <a:cubicBezTo>
                  <a:pt x="162819" y="90054"/>
                  <a:pt x="165257" y="90552"/>
                  <a:pt x="167845" y="92841"/>
                </a:cubicBezTo>
                <a:cubicBezTo>
                  <a:pt x="172821" y="97419"/>
                  <a:pt x="171427" y="102197"/>
                  <a:pt x="167247" y="106775"/>
                </a:cubicBezTo>
                <a:cubicBezTo>
                  <a:pt x="156300" y="118718"/>
                  <a:pt x="145551" y="130860"/>
                  <a:pt x="134205" y="142206"/>
                </a:cubicBezTo>
                <a:cubicBezTo>
                  <a:pt x="131816" y="144595"/>
                  <a:pt x="126641" y="145590"/>
                  <a:pt x="122859" y="145192"/>
                </a:cubicBezTo>
                <a:cubicBezTo>
                  <a:pt x="120868" y="144993"/>
                  <a:pt x="119077" y="140813"/>
                  <a:pt x="116887" y="138225"/>
                </a:cubicBezTo>
                <a:cubicBezTo>
                  <a:pt x="118679" y="135040"/>
                  <a:pt x="119674" y="132651"/>
                  <a:pt x="121267" y="130860"/>
                </a:cubicBezTo>
                <a:cubicBezTo>
                  <a:pt x="132214" y="118917"/>
                  <a:pt x="143162" y="106974"/>
                  <a:pt x="154110" y="95230"/>
                </a:cubicBezTo>
                <a:cubicBezTo>
                  <a:pt x="156101" y="93040"/>
                  <a:pt x="158241" y="91299"/>
                  <a:pt x="160530" y="90677"/>
                </a:cubicBezTo>
                <a:close/>
                <a:moveTo>
                  <a:pt x="149930" y="63581"/>
                </a:moveTo>
                <a:cubicBezTo>
                  <a:pt x="117882" y="72339"/>
                  <a:pt x="85636" y="75723"/>
                  <a:pt x="52991" y="66965"/>
                </a:cubicBezTo>
                <a:cubicBezTo>
                  <a:pt x="48413" y="133448"/>
                  <a:pt x="104943" y="251884"/>
                  <a:pt x="154906" y="280547"/>
                </a:cubicBezTo>
                <a:cubicBezTo>
                  <a:pt x="220393" y="224614"/>
                  <a:pt x="246469" y="150368"/>
                  <a:pt x="256023" y="66567"/>
                </a:cubicBezTo>
                <a:cubicBezTo>
                  <a:pt x="222583" y="75723"/>
                  <a:pt x="190934" y="72538"/>
                  <a:pt x="159484" y="63979"/>
                </a:cubicBezTo>
                <a:cubicBezTo>
                  <a:pt x="156498" y="63183"/>
                  <a:pt x="152915" y="62785"/>
                  <a:pt x="149930" y="63581"/>
                </a:cubicBezTo>
                <a:close/>
                <a:moveTo>
                  <a:pt x="302178" y="1179"/>
                </a:moveTo>
                <a:cubicBezTo>
                  <a:pt x="304691" y="2821"/>
                  <a:pt x="306184" y="6155"/>
                  <a:pt x="306383" y="11032"/>
                </a:cubicBezTo>
                <a:cubicBezTo>
                  <a:pt x="306980" y="21979"/>
                  <a:pt x="306582" y="32927"/>
                  <a:pt x="306582" y="43875"/>
                </a:cubicBezTo>
                <a:cubicBezTo>
                  <a:pt x="306980" y="124093"/>
                  <a:pt x="286677" y="198339"/>
                  <a:pt x="238905" y="264026"/>
                </a:cubicBezTo>
                <a:cubicBezTo>
                  <a:pt x="218403" y="292092"/>
                  <a:pt x="194119" y="316376"/>
                  <a:pt x="165854" y="336480"/>
                </a:cubicBezTo>
                <a:cubicBezTo>
                  <a:pt x="156697" y="343049"/>
                  <a:pt x="149930" y="342651"/>
                  <a:pt x="141171" y="336082"/>
                </a:cubicBezTo>
                <a:cubicBezTo>
                  <a:pt x="79863" y="290698"/>
                  <a:pt x="39058" y="231182"/>
                  <a:pt x="16366" y="158728"/>
                </a:cubicBezTo>
                <a:cubicBezTo>
                  <a:pt x="1437" y="110956"/>
                  <a:pt x="-1549" y="61790"/>
                  <a:pt x="641" y="12226"/>
                </a:cubicBezTo>
                <a:cubicBezTo>
                  <a:pt x="1238" y="1477"/>
                  <a:pt x="6214" y="-2305"/>
                  <a:pt x="15172" y="1676"/>
                </a:cubicBezTo>
                <a:cubicBezTo>
                  <a:pt x="56574" y="19989"/>
                  <a:pt x="98375" y="17998"/>
                  <a:pt x="140176" y="3866"/>
                </a:cubicBezTo>
                <a:cubicBezTo>
                  <a:pt x="149930" y="681"/>
                  <a:pt x="158091" y="880"/>
                  <a:pt x="167844" y="4065"/>
                </a:cubicBezTo>
                <a:cubicBezTo>
                  <a:pt x="209445" y="17800"/>
                  <a:pt x="250848" y="19790"/>
                  <a:pt x="291853" y="1477"/>
                </a:cubicBezTo>
                <a:cubicBezTo>
                  <a:pt x="296132" y="-414"/>
                  <a:pt x="299665" y="-463"/>
                  <a:pt x="302178" y="117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31D7AE34-3306-4593-B9D6-A6906824A929}"/>
              </a:ext>
            </a:extLst>
          </p:cNvPr>
          <p:cNvSpPr/>
          <p:nvPr/>
        </p:nvSpPr>
        <p:spPr>
          <a:xfrm>
            <a:off x="4403328" y="2477374"/>
            <a:ext cx="728744" cy="537187"/>
          </a:xfrm>
          <a:custGeom>
            <a:avLst/>
            <a:gdLst>
              <a:gd name="connsiteX0" fmla="*/ 285241 w 438171"/>
              <a:gd name="connsiteY0" fmla="*/ 156774 h 322994"/>
              <a:gd name="connsiteX1" fmla="*/ 250805 w 438171"/>
              <a:gd name="connsiteY1" fmla="*/ 191807 h 322994"/>
              <a:gd name="connsiteX2" fmla="*/ 285639 w 438171"/>
              <a:gd name="connsiteY2" fmla="*/ 225646 h 322994"/>
              <a:gd name="connsiteX3" fmla="*/ 320273 w 438171"/>
              <a:gd name="connsiteY3" fmla="*/ 190812 h 322994"/>
              <a:gd name="connsiteX4" fmla="*/ 285241 w 438171"/>
              <a:gd name="connsiteY4" fmla="*/ 156774 h 322994"/>
              <a:gd name="connsiteX5" fmla="*/ 286435 w 438171"/>
              <a:gd name="connsiteY5" fmla="*/ 113978 h 322994"/>
              <a:gd name="connsiteX6" fmla="*/ 362671 w 438171"/>
              <a:gd name="connsiteY6" fmla="*/ 190812 h 322994"/>
              <a:gd name="connsiteX7" fmla="*/ 285440 w 438171"/>
              <a:gd name="connsiteY7" fmla="*/ 267844 h 322994"/>
              <a:gd name="connsiteX8" fmla="*/ 209004 w 438171"/>
              <a:gd name="connsiteY8" fmla="*/ 190613 h 322994"/>
              <a:gd name="connsiteX9" fmla="*/ 286435 w 438171"/>
              <a:gd name="connsiteY9" fmla="*/ 113978 h 322994"/>
              <a:gd name="connsiteX10" fmla="*/ 286236 w 438171"/>
              <a:gd name="connsiteY10" fmla="*/ 97457 h 322994"/>
              <a:gd name="connsiteX11" fmla="*/ 192084 w 438171"/>
              <a:gd name="connsiteY11" fmla="*/ 190414 h 322994"/>
              <a:gd name="connsiteX12" fmla="*/ 282056 w 438171"/>
              <a:gd name="connsiteY12" fmla="*/ 284565 h 322994"/>
              <a:gd name="connsiteX13" fmla="*/ 378993 w 438171"/>
              <a:gd name="connsiteY13" fmla="*/ 193798 h 322994"/>
              <a:gd name="connsiteX14" fmla="*/ 286236 w 438171"/>
              <a:gd name="connsiteY14" fmla="*/ 97457 h 322994"/>
              <a:gd name="connsiteX15" fmla="*/ 166407 w 438171"/>
              <a:gd name="connsiteY15" fmla="*/ 89893 h 322994"/>
              <a:gd name="connsiteX16" fmla="*/ 285639 w 438171"/>
              <a:gd name="connsiteY16" fmla="*/ 90291 h 322994"/>
              <a:gd name="connsiteX17" fmla="*/ 405069 w 438171"/>
              <a:gd name="connsiteY17" fmla="*/ 90092 h 322994"/>
              <a:gd name="connsiteX18" fmla="*/ 419600 w 438171"/>
              <a:gd name="connsiteY18" fmla="*/ 98850 h 322994"/>
              <a:gd name="connsiteX19" fmla="*/ 415022 w 438171"/>
              <a:gd name="connsiteY19" fmla="*/ 250527 h 322994"/>
              <a:gd name="connsiteX20" fmla="*/ 278075 w 438171"/>
              <a:gd name="connsiteY20" fmla="*/ 322782 h 322994"/>
              <a:gd name="connsiteX21" fmla="*/ 151677 w 438171"/>
              <a:gd name="connsiteY21" fmla="*/ 98452 h 322994"/>
              <a:gd name="connsiteX22" fmla="*/ 166407 w 438171"/>
              <a:gd name="connsiteY22" fmla="*/ 89893 h 322994"/>
              <a:gd name="connsiteX23" fmla="*/ 156304 w 438171"/>
              <a:gd name="connsiteY23" fmla="*/ 494 h 322994"/>
              <a:gd name="connsiteX24" fmla="*/ 197060 w 438171"/>
              <a:gd name="connsiteY24" fmla="*/ 15249 h 322994"/>
              <a:gd name="connsiteX25" fmla="*/ 209402 w 438171"/>
              <a:gd name="connsiteY25" fmla="*/ 39135 h 322994"/>
              <a:gd name="connsiteX26" fmla="*/ 400689 w 438171"/>
              <a:gd name="connsiteY26" fmla="*/ 72575 h 322994"/>
              <a:gd name="connsiteX27" fmla="*/ 169193 w 438171"/>
              <a:gd name="connsiteY27" fmla="*/ 72575 h 322994"/>
              <a:gd name="connsiteX28" fmla="*/ 182131 w 438171"/>
              <a:gd name="connsiteY28" fmla="*/ 59438 h 322994"/>
              <a:gd name="connsiteX29" fmla="*/ 174965 w 438171"/>
              <a:gd name="connsiteY29" fmla="*/ 20225 h 322994"/>
              <a:gd name="connsiteX30" fmla="*/ 135752 w 438171"/>
              <a:gd name="connsiteY30" fmla="*/ 32367 h 322994"/>
              <a:gd name="connsiteX31" fmla="*/ 123212 w 438171"/>
              <a:gd name="connsiteY31" fmla="*/ 78746 h 322994"/>
              <a:gd name="connsiteX32" fmla="*/ 100919 w 438171"/>
              <a:gd name="connsiteY32" fmla="*/ 177873 h 322994"/>
              <a:gd name="connsiteX33" fmla="*/ 49762 w 438171"/>
              <a:gd name="connsiteY33" fmla="*/ 219873 h 322994"/>
              <a:gd name="connsiteX34" fmla="*/ 6170 w 438171"/>
              <a:gd name="connsiteY34" fmla="*/ 213901 h 322994"/>
              <a:gd name="connsiteX35" fmla="*/ 0 w 438171"/>
              <a:gd name="connsiteY35" fmla="*/ 203153 h 322994"/>
              <a:gd name="connsiteX36" fmla="*/ 11346 w 438171"/>
              <a:gd name="connsiteY36" fmla="*/ 197778 h 322994"/>
              <a:gd name="connsiteX37" fmla="*/ 13336 w 438171"/>
              <a:gd name="connsiteY37" fmla="*/ 198177 h 322994"/>
              <a:gd name="connsiteX38" fmla="*/ 89174 w 438171"/>
              <a:gd name="connsiteY38" fmla="*/ 162148 h 322994"/>
              <a:gd name="connsiteX39" fmla="*/ 105298 w 438171"/>
              <a:gd name="connsiteY39" fmla="*/ 85712 h 322994"/>
              <a:gd name="connsiteX40" fmla="*/ 118833 w 438171"/>
              <a:gd name="connsiteY40" fmla="*/ 26196 h 322994"/>
              <a:gd name="connsiteX41" fmla="*/ 156304 w 438171"/>
              <a:gd name="connsiteY41" fmla="*/ 494 h 32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38171" h="322994">
                <a:moveTo>
                  <a:pt x="285241" y="156774"/>
                </a:moveTo>
                <a:cubicBezTo>
                  <a:pt x="266530" y="156973"/>
                  <a:pt x="250407" y="173096"/>
                  <a:pt x="250805" y="191807"/>
                </a:cubicBezTo>
                <a:cubicBezTo>
                  <a:pt x="251203" y="210120"/>
                  <a:pt x="267326" y="225845"/>
                  <a:pt x="285639" y="225646"/>
                </a:cubicBezTo>
                <a:cubicBezTo>
                  <a:pt x="304748" y="225646"/>
                  <a:pt x="320472" y="209921"/>
                  <a:pt x="320273" y="190812"/>
                </a:cubicBezTo>
                <a:cubicBezTo>
                  <a:pt x="320074" y="171902"/>
                  <a:pt x="304548" y="156575"/>
                  <a:pt x="285241" y="156774"/>
                </a:cubicBezTo>
                <a:close/>
                <a:moveTo>
                  <a:pt x="286435" y="113978"/>
                </a:moveTo>
                <a:cubicBezTo>
                  <a:pt x="328434" y="114177"/>
                  <a:pt x="362671" y="148613"/>
                  <a:pt x="362671" y="190812"/>
                </a:cubicBezTo>
                <a:cubicBezTo>
                  <a:pt x="362671" y="233608"/>
                  <a:pt x="328236" y="267844"/>
                  <a:pt x="285440" y="267844"/>
                </a:cubicBezTo>
                <a:cubicBezTo>
                  <a:pt x="242445" y="267844"/>
                  <a:pt x="208805" y="234006"/>
                  <a:pt x="209004" y="190613"/>
                </a:cubicBezTo>
                <a:cubicBezTo>
                  <a:pt x="209004" y="147817"/>
                  <a:pt x="243241" y="113978"/>
                  <a:pt x="286435" y="113978"/>
                </a:cubicBezTo>
                <a:close/>
                <a:moveTo>
                  <a:pt x="286236" y="97457"/>
                </a:moveTo>
                <a:cubicBezTo>
                  <a:pt x="234682" y="97059"/>
                  <a:pt x="192681" y="138262"/>
                  <a:pt x="192084" y="190414"/>
                </a:cubicBezTo>
                <a:cubicBezTo>
                  <a:pt x="191487" y="240773"/>
                  <a:pt x="232890" y="284166"/>
                  <a:pt x="282056" y="284565"/>
                </a:cubicBezTo>
                <a:cubicBezTo>
                  <a:pt x="336198" y="284963"/>
                  <a:pt x="378396" y="245352"/>
                  <a:pt x="378993" y="193798"/>
                </a:cubicBezTo>
                <a:cubicBezTo>
                  <a:pt x="379591" y="140054"/>
                  <a:pt x="338984" y="97855"/>
                  <a:pt x="286236" y="97457"/>
                </a:cubicBezTo>
                <a:close/>
                <a:moveTo>
                  <a:pt x="166407" y="89893"/>
                </a:moveTo>
                <a:cubicBezTo>
                  <a:pt x="206018" y="90490"/>
                  <a:pt x="245828" y="90291"/>
                  <a:pt x="285639" y="90291"/>
                </a:cubicBezTo>
                <a:cubicBezTo>
                  <a:pt x="325449" y="90291"/>
                  <a:pt x="365259" y="90490"/>
                  <a:pt x="405069" y="90092"/>
                </a:cubicBezTo>
                <a:cubicBezTo>
                  <a:pt x="412434" y="90092"/>
                  <a:pt x="416415" y="92480"/>
                  <a:pt x="419600" y="98850"/>
                </a:cubicBezTo>
                <a:cubicBezTo>
                  <a:pt x="445078" y="150205"/>
                  <a:pt x="445078" y="201560"/>
                  <a:pt x="415022" y="250527"/>
                </a:cubicBezTo>
                <a:cubicBezTo>
                  <a:pt x="384169" y="300887"/>
                  <a:pt x="337193" y="325569"/>
                  <a:pt x="278075" y="322782"/>
                </a:cubicBezTo>
                <a:cubicBezTo>
                  <a:pt x="166208" y="317806"/>
                  <a:pt x="98132" y="196186"/>
                  <a:pt x="151677" y="98452"/>
                </a:cubicBezTo>
                <a:cubicBezTo>
                  <a:pt x="155260" y="92082"/>
                  <a:pt x="159042" y="89893"/>
                  <a:pt x="166407" y="89893"/>
                </a:cubicBezTo>
                <a:close/>
                <a:moveTo>
                  <a:pt x="156304" y="494"/>
                </a:moveTo>
                <a:cubicBezTo>
                  <a:pt x="171183" y="-1621"/>
                  <a:pt x="186610" y="3007"/>
                  <a:pt x="197060" y="15249"/>
                </a:cubicBezTo>
                <a:cubicBezTo>
                  <a:pt x="202434" y="21817"/>
                  <a:pt x="205022" y="30775"/>
                  <a:pt x="209402" y="39135"/>
                </a:cubicBezTo>
                <a:cubicBezTo>
                  <a:pt x="278074" y="-277"/>
                  <a:pt x="360680" y="21618"/>
                  <a:pt x="400689" y="72575"/>
                </a:cubicBezTo>
                <a:cubicBezTo>
                  <a:pt x="323856" y="72575"/>
                  <a:pt x="247819" y="72575"/>
                  <a:pt x="169193" y="72575"/>
                </a:cubicBezTo>
                <a:cubicBezTo>
                  <a:pt x="174368" y="67201"/>
                  <a:pt x="178150" y="63220"/>
                  <a:pt x="182131" y="59438"/>
                </a:cubicBezTo>
                <a:cubicBezTo>
                  <a:pt x="194871" y="47495"/>
                  <a:pt x="191288" y="26993"/>
                  <a:pt x="174965" y="20225"/>
                </a:cubicBezTo>
                <a:cubicBezTo>
                  <a:pt x="160236" y="14054"/>
                  <a:pt x="144909" y="18433"/>
                  <a:pt x="135752" y="32367"/>
                </a:cubicBezTo>
                <a:cubicBezTo>
                  <a:pt x="126596" y="46300"/>
                  <a:pt x="124008" y="62423"/>
                  <a:pt x="123212" y="78746"/>
                </a:cubicBezTo>
                <a:cubicBezTo>
                  <a:pt x="121421" y="112982"/>
                  <a:pt x="116843" y="146821"/>
                  <a:pt x="100919" y="177873"/>
                </a:cubicBezTo>
                <a:cubicBezTo>
                  <a:pt x="89772" y="199172"/>
                  <a:pt x="74445" y="215295"/>
                  <a:pt x="49762" y="219873"/>
                </a:cubicBezTo>
                <a:cubicBezTo>
                  <a:pt x="34635" y="222660"/>
                  <a:pt x="19905" y="219873"/>
                  <a:pt x="6170" y="213901"/>
                </a:cubicBezTo>
                <a:cubicBezTo>
                  <a:pt x="3185" y="212508"/>
                  <a:pt x="1990" y="206935"/>
                  <a:pt x="0" y="203153"/>
                </a:cubicBezTo>
                <a:cubicBezTo>
                  <a:pt x="3782" y="201361"/>
                  <a:pt x="7564" y="199371"/>
                  <a:pt x="11346" y="197778"/>
                </a:cubicBezTo>
                <a:cubicBezTo>
                  <a:pt x="11744" y="197579"/>
                  <a:pt x="12540" y="197977"/>
                  <a:pt x="13336" y="198177"/>
                </a:cubicBezTo>
                <a:cubicBezTo>
                  <a:pt x="52549" y="208925"/>
                  <a:pt x="72653" y="199570"/>
                  <a:pt x="89174" y="162148"/>
                </a:cubicBezTo>
                <a:cubicBezTo>
                  <a:pt x="99923" y="137864"/>
                  <a:pt x="103904" y="111987"/>
                  <a:pt x="105298" y="85712"/>
                </a:cubicBezTo>
                <a:cubicBezTo>
                  <a:pt x="106492" y="65011"/>
                  <a:pt x="108483" y="44708"/>
                  <a:pt x="118833" y="26196"/>
                </a:cubicBezTo>
                <a:cubicBezTo>
                  <a:pt x="127094" y="11467"/>
                  <a:pt x="141425" y="2609"/>
                  <a:pt x="156304" y="49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3" name="Graphic 51">
            <a:extLst>
              <a:ext uri="{FF2B5EF4-FFF2-40B4-BE49-F238E27FC236}">
                <a16:creationId xmlns:a16="http://schemas.microsoft.com/office/drawing/2014/main" id="{BDE28AEF-9825-47D6-A307-0806CE510BC6}"/>
              </a:ext>
            </a:extLst>
          </p:cNvPr>
          <p:cNvGrpSpPr/>
          <p:nvPr/>
        </p:nvGrpSpPr>
        <p:grpSpPr>
          <a:xfrm>
            <a:off x="9552263" y="1257719"/>
            <a:ext cx="2116583" cy="1551058"/>
            <a:chOff x="1416767" y="0"/>
            <a:chExt cx="9358465" cy="685800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4BBC474-A97F-4DF8-9706-B26E0B610A77}"/>
                </a:ext>
              </a:extLst>
            </p:cNvPr>
            <p:cNvSpPr/>
            <p:nvPr/>
          </p:nvSpPr>
          <p:spPr>
            <a:xfrm>
              <a:off x="3510230" y="5264286"/>
              <a:ext cx="7260122" cy="1396458"/>
            </a:xfrm>
            <a:custGeom>
              <a:avLst/>
              <a:gdLst>
                <a:gd name="connsiteX0" fmla="*/ 7265003 w 7260121"/>
                <a:gd name="connsiteY0" fmla="*/ 579636 h 1396458"/>
                <a:gd name="connsiteX1" fmla="*/ 6908943 w 7260121"/>
                <a:gd name="connsiteY1" fmla="*/ 919612 h 1396458"/>
                <a:gd name="connsiteX2" fmla="*/ 6024275 w 7260121"/>
                <a:gd name="connsiteY2" fmla="*/ 1070956 h 1396458"/>
                <a:gd name="connsiteX3" fmla="*/ 5284371 w 7260121"/>
                <a:gd name="connsiteY3" fmla="*/ 921805 h 1396458"/>
                <a:gd name="connsiteX4" fmla="*/ 5033594 w 7260121"/>
                <a:gd name="connsiteY4" fmla="*/ 761688 h 1396458"/>
                <a:gd name="connsiteX5" fmla="*/ 4924655 w 7260121"/>
                <a:gd name="connsiteY5" fmla="*/ 538693 h 1396458"/>
                <a:gd name="connsiteX6" fmla="*/ 4898335 w 7260121"/>
                <a:gd name="connsiteY6" fmla="*/ 518222 h 1396458"/>
                <a:gd name="connsiteX7" fmla="*/ 4447227 w 7260121"/>
                <a:gd name="connsiteY7" fmla="*/ 531382 h 1396458"/>
                <a:gd name="connsiteX8" fmla="*/ 3574258 w 7260121"/>
                <a:gd name="connsiteY8" fmla="*/ 997112 h 1396458"/>
                <a:gd name="connsiteX9" fmla="*/ 2813151 w 7260121"/>
                <a:gd name="connsiteY9" fmla="*/ 1368526 h 1396458"/>
                <a:gd name="connsiteX10" fmla="*/ 1887541 w 7260121"/>
                <a:gd name="connsiteY10" fmla="*/ 1373644 h 1396458"/>
                <a:gd name="connsiteX11" fmla="*/ 48749 w 7260121"/>
                <a:gd name="connsiteY11" fmla="*/ 997112 h 1396458"/>
                <a:gd name="connsiteX12" fmla="*/ 20966 w 7260121"/>
                <a:gd name="connsiteY12" fmla="*/ 988338 h 1396458"/>
                <a:gd name="connsiteX13" fmla="*/ 494 w 7260121"/>
                <a:gd name="connsiteY13" fmla="*/ 971522 h 1396458"/>
                <a:gd name="connsiteX14" fmla="*/ 9268 w 7260121"/>
                <a:gd name="connsiteY14" fmla="*/ 885980 h 1396458"/>
                <a:gd name="connsiteX15" fmla="*/ 29739 w 7260121"/>
                <a:gd name="connsiteY15" fmla="*/ 879400 h 1396458"/>
                <a:gd name="connsiteX16" fmla="*/ 725775 w 7260121"/>
                <a:gd name="connsiteY16" fmla="*/ 1058526 h 1396458"/>
                <a:gd name="connsiteX17" fmla="*/ 1976739 w 7260121"/>
                <a:gd name="connsiteY17" fmla="*/ 1272747 h 1396458"/>
                <a:gd name="connsiteX18" fmla="*/ 2843859 w 7260121"/>
                <a:gd name="connsiteY18" fmla="*/ 1253007 h 1396458"/>
                <a:gd name="connsiteX19" fmla="*/ 3327867 w 7260121"/>
                <a:gd name="connsiteY19" fmla="*/ 1069493 h 1396458"/>
                <a:gd name="connsiteX20" fmla="*/ 3474824 w 7260121"/>
                <a:gd name="connsiteY20" fmla="*/ 938621 h 1396458"/>
                <a:gd name="connsiteX21" fmla="*/ 4263714 w 7260121"/>
                <a:gd name="connsiteY21" fmla="*/ 459000 h 1396458"/>
                <a:gd name="connsiteX22" fmla="*/ 4911495 w 7260121"/>
                <a:gd name="connsiteY22" fmla="*/ 410014 h 1396458"/>
                <a:gd name="connsiteX23" fmla="*/ 4975835 w 7260121"/>
                <a:gd name="connsiteY23" fmla="*/ 380769 h 1396458"/>
                <a:gd name="connsiteX24" fmla="*/ 5186400 w 7260121"/>
                <a:gd name="connsiteY24" fmla="*/ 198718 h 1396458"/>
                <a:gd name="connsiteX25" fmla="*/ 5725974 w 7260121"/>
                <a:gd name="connsiteY25" fmla="*/ 28364 h 1396458"/>
                <a:gd name="connsiteX26" fmla="*/ 6721042 w 7260121"/>
                <a:gd name="connsiteY26" fmla="*/ 83930 h 1396458"/>
                <a:gd name="connsiteX27" fmla="*/ 7000334 w 7260121"/>
                <a:gd name="connsiteY27" fmla="*/ 197255 h 1396458"/>
                <a:gd name="connsiteX28" fmla="*/ 7265003 w 7260121"/>
                <a:gd name="connsiteY28" fmla="*/ 492632 h 1396458"/>
                <a:gd name="connsiteX29" fmla="*/ 7265003 w 7260121"/>
                <a:gd name="connsiteY29" fmla="*/ 579636 h 139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260121" h="1396458">
                  <a:moveTo>
                    <a:pt x="7265003" y="579636"/>
                  </a:moveTo>
                  <a:cubicBezTo>
                    <a:pt x="7210899" y="760225"/>
                    <a:pt x="7067598" y="850154"/>
                    <a:pt x="6908943" y="919612"/>
                  </a:cubicBezTo>
                  <a:cubicBezTo>
                    <a:pt x="6627458" y="1043173"/>
                    <a:pt x="6329156" y="1078267"/>
                    <a:pt x="6024275" y="1070956"/>
                  </a:cubicBezTo>
                  <a:cubicBezTo>
                    <a:pt x="5769111" y="1064375"/>
                    <a:pt x="5520527" y="1022701"/>
                    <a:pt x="5284371" y="921805"/>
                  </a:cubicBezTo>
                  <a:cubicBezTo>
                    <a:pt x="5192249" y="882324"/>
                    <a:pt x="5105244" y="833338"/>
                    <a:pt x="5033594" y="761688"/>
                  </a:cubicBezTo>
                  <a:cubicBezTo>
                    <a:pt x="4971448" y="700273"/>
                    <a:pt x="4924655" y="630084"/>
                    <a:pt x="4924655" y="538693"/>
                  </a:cubicBezTo>
                  <a:cubicBezTo>
                    <a:pt x="4924655" y="517490"/>
                    <a:pt x="4910764" y="519683"/>
                    <a:pt x="4898335" y="518222"/>
                  </a:cubicBezTo>
                  <a:cubicBezTo>
                    <a:pt x="4746991" y="502137"/>
                    <a:pt x="4596378" y="506523"/>
                    <a:pt x="4447227" y="531382"/>
                  </a:cubicBezTo>
                  <a:cubicBezTo>
                    <a:pt x="4103596" y="587679"/>
                    <a:pt x="3811144" y="746334"/>
                    <a:pt x="3574258" y="997112"/>
                  </a:cubicBezTo>
                  <a:cubicBezTo>
                    <a:pt x="3364424" y="1219375"/>
                    <a:pt x="3104872" y="1323927"/>
                    <a:pt x="2813151" y="1368526"/>
                  </a:cubicBezTo>
                  <a:cubicBezTo>
                    <a:pt x="2504615" y="1416049"/>
                    <a:pt x="2196078" y="1405813"/>
                    <a:pt x="1887541" y="1373644"/>
                  </a:cubicBezTo>
                  <a:cubicBezTo>
                    <a:pt x="1262425" y="1308573"/>
                    <a:pt x="652662" y="1164540"/>
                    <a:pt x="48749" y="997112"/>
                  </a:cubicBezTo>
                  <a:cubicBezTo>
                    <a:pt x="39244" y="994187"/>
                    <a:pt x="30470" y="991262"/>
                    <a:pt x="20966" y="988338"/>
                  </a:cubicBezTo>
                  <a:cubicBezTo>
                    <a:pt x="12192" y="984682"/>
                    <a:pt x="494" y="983220"/>
                    <a:pt x="494" y="971522"/>
                  </a:cubicBezTo>
                  <a:cubicBezTo>
                    <a:pt x="-968" y="943008"/>
                    <a:pt x="494" y="913763"/>
                    <a:pt x="9268" y="885980"/>
                  </a:cubicBezTo>
                  <a:cubicBezTo>
                    <a:pt x="12192" y="876475"/>
                    <a:pt x="20235" y="873551"/>
                    <a:pt x="29739" y="879400"/>
                  </a:cubicBezTo>
                  <a:cubicBezTo>
                    <a:pt x="261507" y="941546"/>
                    <a:pt x="492545" y="1004423"/>
                    <a:pt x="725775" y="1058526"/>
                  </a:cubicBezTo>
                  <a:cubicBezTo>
                    <a:pt x="1138864" y="1155036"/>
                    <a:pt x="1554145" y="1235460"/>
                    <a:pt x="1976739" y="1272747"/>
                  </a:cubicBezTo>
                  <a:cubicBezTo>
                    <a:pt x="2266266" y="1298337"/>
                    <a:pt x="2555794" y="1304186"/>
                    <a:pt x="2843859" y="1253007"/>
                  </a:cubicBezTo>
                  <a:cubicBezTo>
                    <a:pt x="3016406" y="1222300"/>
                    <a:pt x="3181641" y="1170389"/>
                    <a:pt x="3327867" y="1069493"/>
                  </a:cubicBezTo>
                  <a:cubicBezTo>
                    <a:pt x="3382702" y="1032206"/>
                    <a:pt x="3428763" y="986145"/>
                    <a:pt x="3474824" y="938621"/>
                  </a:cubicBezTo>
                  <a:cubicBezTo>
                    <a:pt x="3696357" y="710509"/>
                    <a:pt x="3955177" y="543811"/>
                    <a:pt x="4263714" y="459000"/>
                  </a:cubicBezTo>
                  <a:cubicBezTo>
                    <a:pt x="4476472" y="400509"/>
                    <a:pt x="4692887" y="386618"/>
                    <a:pt x="4911495" y="410014"/>
                  </a:cubicBezTo>
                  <a:cubicBezTo>
                    <a:pt x="4941471" y="412939"/>
                    <a:pt x="4958287" y="407821"/>
                    <a:pt x="4975835" y="380769"/>
                  </a:cubicBezTo>
                  <a:cubicBezTo>
                    <a:pt x="5027745" y="299613"/>
                    <a:pt x="5103782" y="244779"/>
                    <a:pt x="5186400" y="198718"/>
                  </a:cubicBezTo>
                  <a:cubicBezTo>
                    <a:pt x="5354560" y="105133"/>
                    <a:pt x="5537342" y="56147"/>
                    <a:pt x="5725974" y="28364"/>
                  </a:cubicBezTo>
                  <a:cubicBezTo>
                    <a:pt x="6061563" y="-21353"/>
                    <a:pt x="6393496" y="-7461"/>
                    <a:pt x="6721042" y="83930"/>
                  </a:cubicBezTo>
                  <a:cubicBezTo>
                    <a:pt x="6818282" y="110982"/>
                    <a:pt x="6911867" y="147539"/>
                    <a:pt x="7000334" y="197255"/>
                  </a:cubicBezTo>
                  <a:cubicBezTo>
                    <a:pt x="7122432" y="265982"/>
                    <a:pt x="7224060" y="351524"/>
                    <a:pt x="7265003" y="492632"/>
                  </a:cubicBezTo>
                  <a:cubicBezTo>
                    <a:pt x="7265003" y="521146"/>
                    <a:pt x="7265003" y="550391"/>
                    <a:pt x="7265003" y="579636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484B0ED-CDE8-4B9A-8244-C5FC515B3676}"/>
                </a:ext>
              </a:extLst>
            </p:cNvPr>
            <p:cNvSpPr/>
            <p:nvPr/>
          </p:nvSpPr>
          <p:spPr>
            <a:xfrm>
              <a:off x="2196883" y="1280783"/>
              <a:ext cx="4416026" cy="2025230"/>
            </a:xfrm>
            <a:custGeom>
              <a:avLst/>
              <a:gdLst>
                <a:gd name="connsiteX0" fmla="*/ 4419682 w 4416025"/>
                <a:gd name="connsiteY0" fmla="*/ 1600600 h 2025230"/>
                <a:gd name="connsiteX1" fmla="*/ 4155012 w 4416025"/>
                <a:gd name="connsiteY1" fmla="*/ 1747558 h 2025230"/>
                <a:gd name="connsiteX2" fmla="*/ 3874990 w 4416025"/>
                <a:gd name="connsiteY2" fmla="*/ 1897439 h 2025230"/>
                <a:gd name="connsiteX3" fmla="*/ 3457514 w 4416025"/>
                <a:gd name="connsiteY3" fmla="*/ 1998335 h 2025230"/>
                <a:gd name="connsiteX4" fmla="*/ 1359171 w 4416025"/>
                <a:gd name="connsiteY4" fmla="*/ 1996142 h 2025230"/>
                <a:gd name="connsiteX5" fmla="*/ 1232685 w 4416025"/>
                <a:gd name="connsiteY5" fmla="*/ 2020269 h 2025230"/>
                <a:gd name="connsiteX6" fmla="*/ 1193936 w 4416025"/>
                <a:gd name="connsiteY6" fmla="*/ 2026118 h 2025230"/>
                <a:gd name="connsiteX7" fmla="*/ 133797 w 4416025"/>
                <a:gd name="connsiteY7" fmla="*/ 2026118 h 2025230"/>
                <a:gd name="connsiteX8" fmla="*/ 1462 w 4416025"/>
                <a:gd name="connsiteY8" fmla="*/ 1894514 h 2025230"/>
                <a:gd name="connsiteX9" fmla="*/ 1462 w 4416025"/>
                <a:gd name="connsiteY9" fmla="*/ 1846991 h 2025230"/>
                <a:gd name="connsiteX10" fmla="*/ 92122 w 4416025"/>
                <a:gd name="connsiteY10" fmla="*/ 1704421 h 2025230"/>
                <a:gd name="connsiteX11" fmla="*/ 105283 w 4416025"/>
                <a:gd name="connsiteY11" fmla="*/ 1697841 h 2025230"/>
                <a:gd name="connsiteX12" fmla="*/ 107476 w 4416025"/>
                <a:gd name="connsiteY12" fmla="*/ 1691260 h 2025230"/>
                <a:gd name="connsiteX13" fmla="*/ 1462 w 4416025"/>
                <a:gd name="connsiteY13" fmla="*/ 1491662 h 2025230"/>
                <a:gd name="connsiteX14" fmla="*/ 119905 w 4416025"/>
                <a:gd name="connsiteY14" fmla="*/ 1362252 h 2025230"/>
                <a:gd name="connsiteX15" fmla="*/ 0 w 4416025"/>
                <a:gd name="connsiteY15" fmla="*/ 1198479 h 2025230"/>
                <a:gd name="connsiteX16" fmla="*/ 111863 w 4416025"/>
                <a:gd name="connsiteY16" fmla="*/ 1031781 h 2025230"/>
                <a:gd name="connsiteX17" fmla="*/ 57028 w 4416025"/>
                <a:gd name="connsiteY17" fmla="*/ 1000342 h 2025230"/>
                <a:gd name="connsiteX18" fmla="*/ 1462 w 4416025"/>
                <a:gd name="connsiteY18" fmla="*/ 884093 h 2025230"/>
                <a:gd name="connsiteX19" fmla="*/ 44599 w 4416025"/>
                <a:gd name="connsiteY19" fmla="*/ 736404 h 2025230"/>
                <a:gd name="connsiteX20" fmla="*/ 133797 w 4416025"/>
                <a:gd name="connsiteY20" fmla="*/ 701310 h 2025230"/>
                <a:gd name="connsiteX21" fmla="*/ 908795 w 4416025"/>
                <a:gd name="connsiteY21" fmla="*/ 701310 h 2025230"/>
                <a:gd name="connsiteX22" fmla="*/ 935115 w 4416025"/>
                <a:gd name="connsiteY22" fmla="*/ 657443 h 2025230"/>
                <a:gd name="connsiteX23" fmla="*/ 764762 w 4416025"/>
                <a:gd name="connsiteY23" fmla="*/ 310156 h 2025230"/>
                <a:gd name="connsiteX24" fmla="*/ 850304 w 4416025"/>
                <a:gd name="connsiteY24" fmla="*/ 53529 h 2025230"/>
                <a:gd name="connsiteX25" fmla="*/ 946082 w 4416025"/>
                <a:gd name="connsiteY25" fmla="*/ 8199 h 2025230"/>
                <a:gd name="connsiteX26" fmla="*/ 1149337 w 4416025"/>
                <a:gd name="connsiteY26" fmla="*/ 106902 h 2025230"/>
                <a:gd name="connsiteX27" fmla="*/ 1381836 w 4416025"/>
                <a:gd name="connsiteY27" fmla="*/ 585792 h 2025230"/>
                <a:gd name="connsiteX28" fmla="*/ 1389878 w 4416025"/>
                <a:gd name="connsiteY28" fmla="*/ 601877 h 2025230"/>
                <a:gd name="connsiteX29" fmla="*/ 1501741 w 4416025"/>
                <a:gd name="connsiteY29" fmla="*/ 672796 h 2025230"/>
                <a:gd name="connsiteX30" fmla="*/ 3044426 w 4416025"/>
                <a:gd name="connsiteY30" fmla="*/ 672065 h 2025230"/>
                <a:gd name="connsiteX31" fmla="*/ 3141666 w 4416025"/>
                <a:gd name="connsiteY31" fmla="*/ 642089 h 2025230"/>
                <a:gd name="connsiteX32" fmla="*/ 3397562 w 4416025"/>
                <a:gd name="connsiteY32" fmla="*/ 495132 h 2025230"/>
                <a:gd name="connsiteX33" fmla="*/ 3643952 w 4416025"/>
                <a:gd name="connsiteY33" fmla="*/ 360604 h 2025230"/>
                <a:gd name="connsiteX34" fmla="*/ 3665155 w 4416025"/>
                <a:gd name="connsiteY34" fmla="*/ 322585 h 2025230"/>
                <a:gd name="connsiteX35" fmla="*/ 3671004 w 4416025"/>
                <a:gd name="connsiteY35" fmla="*/ 283835 h 2025230"/>
                <a:gd name="connsiteX36" fmla="*/ 3680509 w 4416025"/>
                <a:gd name="connsiteY36" fmla="*/ 321123 h 2025230"/>
                <a:gd name="connsiteX37" fmla="*/ 3711216 w 4416025"/>
                <a:gd name="connsiteY37" fmla="*/ 428599 h 2025230"/>
                <a:gd name="connsiteX38" fmla="*/ 4338526 w 4416025"/>
                <a:gd name="connsiteY38" fmla="*/ 1479233 h 2025230"/>
                <a:gd name="connsiteX39" fmla="*/ 4369234 w 4416025"/>
                <a:gd name="connsiteY39" fmla="*/ 1520176 h 2025230"/>
                <a:gd name="connsiteX40" fmla="*/ 4419682 w 4416025"/>
                <a:gd name="connsiteY40" fmla="*/ 1600600 h 202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416025" h="2025230">
                  <a:moveTo>
                    <a:pt x="4419682" y="1600600"/>
                  </a:moveTo>
                  <a:cubicBezTo>
                    <a:pt x="4331215" y="1649586"/>
                    <a:pt x="4243479" y="1698572"/>
                    <a:pt x="4155012" y="1747558"/>
                  </a:cubicBezTo>
                  <a:cubicBezTo>
                    <a:pt x="4062159" y="1798005"/>
                    <a:pt x="3971499" y="1854302"/>
                    <a:pt x="3874990" y="1897439"/>
                  </a:cubicBezTo>
                  <a:cubicBezTo>
                    <a:pt x="3742655" y="1955930"/>
                    <a:pt x="3605934" y="1998335"/>
                    <a:pt x="3457514" y="1998335"/>
                  </a:cubicBezTo>
                  <a:cubicBezTo>
                    <a:pt x="2757823" y="1996873"/>
                    <a:pt x="2058862" y="1997604"/>
                    <a:pt x="1359171" y="1996142"/>
                  </a:cubicBezTo>
                  <a:cubicBezTo>
                    <a:pt x="1314572" y="1996142"/>
                    <a:pt x="1270704" y="1988830"/>
                    <a:pt x="1232685" y="2020269"/>
                  </a:cubicBezTo>
                  <a:cubicBezTo>
                    <a:pt x="1221718" y="2029043"/>
                    <a:pt x="1207096" y="2026118"/>
                    <a:pt x="1193936" y="2026118"/>
                  </a:cubicBezTo>
                  <a:cubicBezTo>
                    <a:pt x="840800" y="2026118"/>
                    <a:pt x="486933" y="2026118"/>
                    <a:pt x="133797" y="2026118"/>
                  </a:cubicBezTo>
                  <a:cubicBezTo>
                    <a:pt x="59953" y="2026118"/>
                    <a:pt x="2925" y="1969090"/>
                    <a:pt x="1462" y="1894514"/>
                  </a:cubicBezTo>
                  <a:cubicBezTo>
                    <a:pt x="1462" y="1878430"/>
                    <a:pt x="2193" y="1863076"/>
                    <a:pt x="1462" y="1846991"/>
                  </a:cubicBezTo>
                  <a:cubicBezTo>
                    <a:pt x="-3656" y="1776803"/>
                    <a:pt x="29245" y="1731473"/>
                    <a:pt x="92122" y="1704421"/>
                  </a:cubicBezTo>
                  <a:cubicBezTo>
                    <a:pt x="96509" y="1702227"/>
                    <a:pt x="100896" y="1700765"/>
                    <a:pt x="105283" y="1697841"/>
                  </a:cubicBezTo>
                  <a:cubicBezTo>
                    <a:pt x="106014" y="1697109"/>
                    <a:pt x="106014" y="1695647"/>
                    <a:pt x="107476" y="1691260"/>
                  </a:cubicBezTo>
                  <a:cubicBezTo>
                    <a:pt x="5849" y="1660553"/>
                    <a:pt x="-4387" y="1581591"/>
                    <a:pt x="1462" y="1491662"/>
                  </a:cubicBezTo>
                  <a:cubicBezTo>
                    <a:pt x="5849" y="1418549"/>
                    <a:pt x="54104" y="1387110"/>
                    <a:pt x="119905" y="1362252"/>
                  </a:cubicBezTo>
                  <a:cubicBezTo>
                    <a:pt x="32170" y="1338125"/>
                    <a:pt x="0" y="1284021"/>
                    <a:pt x="0" y="1198479"/>
                  </a:cubicBezTo>
                  <a:cubicBezTo>
                    <a:pt x="0" y="1115130"/>
                    <a:pt x="27783" y="1058102"/>
                    <a:pt x="111863" y="1031781"/>
                  </a:cubicBezTo>
                  <a:cubicBezTo>
                    <a:pt x="89929" y="1019352"/>
                    <a:pt x="71651" y="1012041"/>
                    <a:pt x="57028" y="1000342"/>
                  </a:cubicBezTo>
                  <a:cubicBezTo>
                    <a:pt x="19741" y="971097"/>
                    <a:pt x="-1462" y="934541"/>
                    <a:pt x="1462" y="884093"/>
                  </a:cubicBezTo>
                  <a:cubicBezTo>
                    <a:pt x="4387" y="830720"/>
                    <a:pt x="-4387" y="775885"/>
                    <a:pt x="44599" y="736404"/>
                  </a:cubicBezTo>
                  <a:cubicBezTo>
                    <a:pt x="70920" y="715202"/>
                    <a:pt x="98703" y="701310"/>
                    <a:pt x="133797" y="701310"/>
                  </a:cubicBezTo>
                  <a:cubicBezTo>
                    <a:pt x="391886" y="702041"/>
                    <a:pt x="650706" y="702041"/>
                    <a:pt x="908795" y="701310"/>
                  </a:cubicBezTo>
                  <a:cubicBezTo>
                    <a:pt x="956318" y="701310"/>
                    <a:pt x="956318" y="700579"/>
                    <a:pt x="935115" y="657443"/>
                  </a:cubicBezTo>
                  <a:cubicBezTo>
                    <a:pt x="878087" y="541924"/>
                    <a:pt x="822521" y="425674"/>
                    <a:pt x="764762" y="310156"/>
                  </a:cubicBezTo>
                  <a:cubicBezTo>
                    <a:pt x="714314" y="209260"/>
                    <a:pt x="744290" y="99590"/>
                    <a:pt x="850304" y="53529"/>
                  </a:cubicBezTo>
                  <a:cubicBezTo>
                    <a:pt x="882474" y="39638"/>
                    <a:pt x="912450" y="19166"/>
                    <a:pt x="946082" y="8199"/>
                  </a:cubicBezTo>
                  <a:cubicBezTo>
                    <a:pt x="1027238" y="-18853"/>
                    <a:pt x="1108393" y="22822"/>
                    <a:pt x="1149337" y="106902"/>
                  </a:cubicBezTo>
                  <a:cubicBezTo>
                    <a:pt x="1226836" y="267019"/>
                    <a:pt x="1304336" y="426405"/>
                    <a:pt x="1381836" y="585792"/>
                  </a:cubicBezTo>
                  <a:cubicBezTo>
                    <a:pt x="1384760" y="590910"/>
                    <a:pt x="1388416" y="596759"/>
                    <a:pt x="1389878" y="601877"/>
                  </a:cubicBezTo>
                  <a:cubicBezTo>
                    <a:pt x="1402308" y="665485"/>
                    <a:pt x="1443982" y="672796"/>
                    <a:pt x="1501741" y="672796"/>
                  </a:cubicBezTo>
                  <a:cubicBezTo>
                    <a:pt x="2015726" y="670603"/>
                    <a:pt x="2530441" y="671334"/>
                    <a:pt x="3044426" y="672065"/>
                  </a:cubicBezTo>
                  <a:cubicBezTo>
                    <a:pt x="3080982" y="672065"/>
                    <a:pt x="3111690" y="664754"/>
                    <a:pt x="3141666" y="642089"/>
                  </a:cubicBezTo>
                  <a:cubicBezTo>
                    <a:pt x="3221359" y="583598"/>
                    <a:pt x="3312019" y="543386"/>
                    <a:pt x="3397562" y="495132"/>
                  </a:cubicBezTo>
                  <a:cubicBezTo>
                    <a:pt x="3478717" y="449070"/>
                    <a:pt x="3561335" y="404471"/>
                    <a:pt x="3643952" y="360604"/>
                  </a:cubicBezTo>
                  <a:cubicBezTo>
                    <a:pt x="3660769" y="351830"/>
                    <a:pt x="3665886" y="340863"/>
                    <a:pt x="3665155" y="322585"/>
                  </a:cubicBezTo>
                  <a:cubicBezTo>
                    <a:pt x="3664424" y="309425"/>
                    <a:pt x="3660769" y="295533"/>
                    <a:pt x="3671004" y="283835"/>
                  </a:cubicBezTo>
                  <a:cubicBezTo>
                    <a:pt x="3683433" y="294071"/>
                    <a:pt x="3681240" y="307962"/>
                    <a:pt x="3680509" y="321123"/>
                  </a:cubicBezTo>
                  <a:cubicBezTo>
                    <a:pt x="3678315" y="360604"/>
                    <a:pt x="3691476" y="394967"/>
                    <a:pt x="3711216" y="428599"/>
                  </a:cubicBezTo>
                  <a:cubicBezTo>
                    <a:pt x="3920320" y="778810"/>
                    <a:pt x="4129423" y="1129021"/>
                    <a:pt x="4338526" y="1479233"/>
                  </a:cubicBezTo>
                  <a:cubicBezTo>
                    <a:pt x="4347300" y="1493855"/>
                    <a:pt x="4356804" y="1507747"/>
                    <a:pt x="4369234" y="1520176"/>
                  </a:cubicBezTo>
                  <a:cubicBezTo>
                    <a:pt x="4387512" y="1547959"/>
                    <a:pt x="4412370" y="1569162"/>
                    <a:pt x="4419682" y="160060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84AD2B0-5FCF-4C21-8B60-EEC0E3C1AA01}"/>
                </a:ext>
              </a:extLst>
            </p:cNvPr>
            <p:cNvSpPr/>
            <p:nvPr/>
          </p:nvSpPr>
          <p:spPr>
            <a:xfrm>
              <a:off x="7191289" y="-110"/>
              <a:ext cx="2551644" cy="2171456"/>
            </a:xfrm>
            <a:custGeom>
              <a:avLst/>
              <a:gdLst>
                <a:gd name="connsiteX0" fmla="*/ 1405 w 2551643"/>
                <a:gd name="connsiteY0" fmla="*/ 908173 h 2171456"/>
                <a:gd name="connsiteX1" fmla="*/ 121311 w 2551643"/>
                <a:gd name="connsiteY1" fmla="*/ 835060 h 2171456"/>
                <a:gd name="connsiteX2" fmla="*/ 750814 w 2551643"/>
                <a:gd name="connsiteY2" fmla="*/ 489236 h 2171456"/>
                <a:gd name="connsiteX3" fmla="*/ 1498760 w 2551643"/>
                <a:gd name="connsiteY3" fmla="*/ 79803 h 2171456"/>
                <a:gd name="connsiteX4" fmla="*/ 1871636 w 2551643"/>
                <a:gd name="connsiteY4" fmla="*/ 3765 h 2171456"/>
                <a:gd name="connsiteX5" fmla="*/ 2490903 w 2551643"/>
                <a:gd name="connsiteY5" fmla="*/ 440981 h 2171456"/>
                <a:gd name="connsiteX6" fmla="*/ 2550856 w 2551643"/>
                <a:gd name="connsiteY6" fmla="*/ 774376 h 2171456"/>
                <a:gd name="connsiteX7" fmla="*/ 2293498 w 2551643"/>
                <a:gd name="connsiteY7" fmla="*/ 1289823 h 2171456"/>
                <a:gd name="connsiteX8" fmla="*/ 2065386 w 2551643"/>
                <a:gd name="connsiteY8" fmla="*/ 1432393 h 2171456"/>
                <a:gd name="connsiteX9" fmla="*/ 1183643 w 2551643"/>
                <a:gd name="connsiteY9" fmla="*/ 1917133 h 2171456"/>
                <a:gd name="connsiteX10" fmla="*/ 717182 w 2551643"/>
                <a:gd name="connsiteY10" fmla="*/ 2173028 h 2171456"/>
                <a:gd name="connsiteX11" fmla="*/ 685743 w 2551643"/>
                <a:gd name="connsiteY11" fmla="*/ 2108689 h 2171456"/>
                <a:gd name="connsiteX12" fmla="*/ 528550 w 2551643"/>
                <a:gd name="connsiteY12" fmla="*/ 1842557 h 2171456"/>
                <a:gd name="connsiteX13" fmla="*/ 411569 w 2551643"/>
                <a:gd name="connsiteY13" fmla="*/ 1649539 h 2171456"/>
                <a:gd name="connsiteX14" fmla="*/ 90603 w 2551643"/>
                <a:gd name="connsiteY14" fmla="*/ 1080720 h 2171456"/>
                <a:gd name="connsiteX15" fmla="*/ 10179 w 2551643"/>
                <a:gd name="connsiteY15" fmla="*/ 937418 h 2171456"/>
                <a:gd name="connsiteX16" fmla="*/ 1405 w 2551643"/>
                <a:gd name="connsiteY16" fmla="*/ 908173 h 217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51643" h="2171456">
                  <a:moveTo>
                    <a:pt x="1405" y="908173"/>
                  </a:moveTo>
                  <a:cubicBezTo>
                    <a:pt x="34306" y="871617"/>
                    <a:pt x="81099" y="857725"/>
                    <a:pt x="121311" y="835060"/>
                  </a:cubicBezTo>
                  <a:cubicBezTo>
                    <a:pt x="330414" y="718810"/>
                    <a:pt x="540979" y="604754"/>
                    <a:pt x="750814" y="489236"/>
                  </a:cubicBezTo>
                  <a:cubicBezTo>
                    <a:pt x="1000129" y="352514"/>
                    <a:pt x="1248713" y="214331"/>
                    <a:pt x="1498760" y="79803"/>
                  </a:cubicBezTo>
                  <a:cubicBezTo>
                    <a:pt x="1614278" y="17657"/>
                    <a:pt x="1742226" y="-10857"/>
                    <a:pt x="1871636" y="3765"/>
                  </a:cubicBezTo>
                  <a:cubicBezTo>
                    <a:pt x="2156777" y="35204"/>
                    <a:pt x="2369536" y="174119"/>
                    <a:pt x="2490903" y="440981"/>
                  </a:cubicBezTo>
                  <a:cubicBezTo>
                    <a:pt x="2539158" y="546995"/>
                    <a:pt x="2560361" y="659589"/>
                    <a:pt x="2550856" y="774376"/>
                  </a:cubicBezTo>
                  <a:cubicBezTo>
                    <a:pt x="2534771" y="979093"/>
                    <a:pt x="2455809" y="1155295"/>
                    <a:pt x="2293498" y="1289823"/>
                  </a:cubicBezTo>
                  <a:cubicBezTo>
                    <a:pt x="2223310" y="1348313"/>
                    <a:pt x="2144347" y="1389257"/>
                    <a:pt x="2065386" y="1432393"/>
                  </a:cubicBezTo>
                  <a:cubicBezTo>
                    <a:pt x="1772202" y="1594704"/>
                    <a:pt x="1477557" y="1755553"/>
                    <a:pt x="1183643" y="1917133"/>
                  </a:cubicBezTo>
                  <a:cubicBezTo>
                    <a:pt x="1027912" y="2002675"/>
                    <a:pt x="872181" y="2087486"/>
                    <a:pt x="717182" y="2173028"/>
                  </a:cubicBezTo>
                  <a:cubicBezTo>
                    <a:pt x="695979" y="2156943"/>
                    <a:pt x="697441" y="2129891"/>
                    <a:pt x="685743" y="2108689"/>
                  </a:cubicBezTo>
                  <a:cubicBezTo>
                    <a:pt x="637488" y="2017297"/>
                    <a:pt x="580460" y="1931024"/>
                    <a:pt x="528550" y="1842557"/>
                  </a:cubicBezTo>
                  <a:cubicBezTo>
                    <a:pt x="490531" y="1777487"/>
                    <a:pt x="452513" y="1713147"/>
                    <a:pt x="411569" y="1649539"/>
                  </a:cubicBezTo>
                  <a:cubicBezTo>
                    <a:pt x="297513" y="1463832"/>
                    <a:pt x="195155" y="1271545"/>
                    <a:pt x="90603" y="1080720"/>
                  </a:cubicBezTo>
                  <a:cubicBezTo>
                    <a:pt x="64282" y="1032465"/>
                    <a:pt x="37962" y="984942"/>
                    <a:pt x="10179" y="937418"/>
                  </a:cubicBezTo>
                  <a:cubicBezTo>
                    <a:pt x="6523" y="928645"/>
                    <a:pt x="-3713" y="921333"/>
                    <a:pt x="1405" y="908173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A72BEA4-A842-4097-ABE6-7165EBD436C9}"/>
                </a:ext>
              </a:extLst>
            </p:cNvPr>
            <p:cNvSpPr/>
            <p:nvPr/>
          </p:nvSpPr>
          <p:spPr>
            <a:xfrm>
              <a:off x="3422151" y="2926714"/>
              <a:ext cx="3538670" cy="2251881"/>
            </a:xfrm>
            <a:custGeom>
              <a:avLst/>
              <a:gdLst>
                <a:gd name="connsiteX0" fmla="*/ 3258021 w 3538669"/>
                <a:gd name="connsiteY0" fmla="*/ 731 h 2251880"/>
                <a:gd name="connsiteX1" fmla="*/ 3375733 w 3538669"/>
                <a:gd name="connsiteY1" fmla="*/ 0 h 2251880"/>
                <a:gd name="connsiteX2" fmla="*/ 3470780 w 3538669"/>
                <a:gd name="connsiteY2" fmla="*/ 1193935 h 2251880"/>
                <a:gd name="connsiteX3" fmla="*/ 2894650 w 3538669"/>
                <a:gd name="connsiteY3" fmla="*/ 1899476 h 2251880"/>
                <a:gd name="connsiteX4" fmla="*/ 2110147 w 3538669"/>
                <a:gd name="connsiteY4" fmla="*/ 2183155 h 2251880"/>
                <a:gd name="connsiteX5" fmla="*/ 1293475 w 3538669"/>
                <a:gd name="connsiteY5" fmla="*/ 2246763 h 2251880"/>
                <a:gd name="connsiteX6" fmla="*/ 247959 w 3538669"/>
                <a:gd name="connsiteY6" fmla="*/ 1971858 h 2251880"/>
                <a:gd name="connsiteX7" fmla="*/ 71025 w 3538669"/>
                <a:gd name="connsiteY7" fmla="*/ 1884853 h 2251880"/>
                <a:gd name="connsiteX8" fmla="*/ 3030 w 3538669"/>
                <a:gd name="connsiteY8" fmla="*/ 1741552 h 2251880"/>
                <a:gd name="connsiteX9" fmla="*/ 6686 w 3538669"/>
                <a:gd name="connsiteY9" fmla="*/ 1723274 h 2251880"/>
                <a:gd name="connsiteX10" fmla="*/ 466566 w 3538669"/>
                <a:gd name="connsiteY10" fmla="*/ 1943344 h 2251880"/>
                <a:gd name="connsiteX11" fmla="*/ 1580077 w 3538669"/>
                <a:gd name="connsiteY11" fmla="*/ 2139287 h 2251880"/>
                <a:gd name="connsiteX12" fmla="*/ 2709674 w 3538669"/>
                <a:gd name="connsiteY12" fmla="*/ 1876080 h 2251880"/>
                <a:gd name="connsiteX13" fmla="*/ 3377926 w 3538669"/>
                <a:gd name="connsiteY13" fmla="*/ 1119360 h 2251880"/>
                <a:gd name="connsiteX14" fmla="*/ 3363304 w 3538669"/>
                <a:gd name="connsiteY14" fmla="*/ 290990 h 2251880"/>
                <a:gd name="connsiteX15" fmla="*/ 3258021 w 3538669"/>
                <a:gd name="connsiteY15" fmla="*/ 731 h 225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38669" h="2251880">
                  <a:moveTo>
                    <a:pt x="3258021" y="731"/>
                  </a:moveTo>
                  <a:cubicBezTo>
                    <a:pt x="3297502" y="731"/>
                    <a:pt x="3336252" y="0"/>
                    <a:pt x="3375733" y="0"/>
                  </a:cubicBezTo>
                  <a:cubicBezTo>
                    <a:pt x="3540237" y="387499"/>
                    <a:pt x="3606770" y="783772"/>
                    <a:pt x="3470780" y="1193935"/>
                  </a:cubicBezTo>
                  <a:cubicBezTo>
                    <a:pt x="3369153" y="1501741"/>
                    <a:pt x="3168092" y="1731316"/>
                    <a:pt x="2894650" y="1899476"/>
                  </a:cubicBezTo>
                  <a:cubicBezTo>
                    <a:pt x="2652645" y="2047896"/>
                    <a:pt x="2386514" y="2129051"/>
                    <a:pt x="2110147" y="2183155"/>
                  </a:cubicBezTo>
                  <a:cubicBezTo>
                    <a:pt x="1840360" y="2236527"/>
                    <a:pt x="1569110" y="2267235"/>
                    <a:pt x="1293475" y="2246763"/>
                  </a:cubicBezTo>
                  <a:cubicBezTo>
                    <a:pt x="927178" y="2220442"/>
                    <a:pt x="580623" y="2123933"/>
                    <a:pt x="247959" y="1971858"/>
                  </a:cubicBezTo>
                  <a:cubicBezTo>
                    <a:pt x="188006" y="1944806"/>
                    <a:pt x="130247" y="1914098"/>
                    <a:pt x="71025" y="1884853"/>
                  </a:cubicBezTo>
                  <a:cubicBezTo>
                    <a:pt x="47629" y="1837330"/>
                    <a:pt x="33006" y="1786151"/>
                    <a:pt x="3030" y="1741552"/>
                  </a:cubicBezTo>
                  <a:cubicBezTo>
                    <a:pt x="-2088" y="1734241"/>
                    <a:pt x="-626" y="1728392"/>
                    <a:pt x="6686" y="1723274"/>
                  </a:cubicBezTo>
                  <a:cubicBezTo>
                    <a:pt x="155836" y="1805160"/>
                    <a:pt x="307911" y="1881198"/>
                    <a:pt x="466566" y="1943344"/>
                  </a:cubicBezTo>
                  <a:cubicBezTo>
                    <a:pt x="824820" y="2082258"/>
                    <a:pt x="1195503" y="2160489"/>
                    <a:pt x="1580077" y="2139287"/>
                  </a:cubicBezTo>
                  <a:cubicBezTo>
                    <a:pt x="1971232" y="2118084"/>
                    <a:pt x="2354344" y="2049358"/>
                    <a:pt x="2709674" y="1876080"/>
                  </a:cubicBezTo>
                  <a:cubicBezTo>
                    <a:pt x="3035758" y="1716693"/>
                    <a:pt x="3271182" y="1473227"/>
                    <a:pt x="3377926" y="1119360"/>
                  </a:cubicBezTo>
                  <a:cubicBezTo>
                    <a:pt x="3462006" y="842262"/>
                    <a:pt x="3440804" y="565895"/>
                    <a:pt x="3363304" y="290990"/>
                  </a:cubicBezTo>
                  <a:cubicBezTo>
                    <a:pt x="3336252" y="191556"/>
                    <a:pt x="3298233" y="95778"/>
                    <a:pt x="3258021" y="731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158A573-344C-4BF9-8559-B7ECEEACF31B}"/>
                </a:ext>
              </a:extLst>
            </p:cNvPr>
            <p:cNvSpPr/>
            <p:nvPr/>
          </p:nvSpPr>
          <p:spPr>
            <a:xfrm>
              <a:off x="5867983" y="856930"/>
              <a:ext cx="2039853" cy="2076409"/>
            </a:xfrm>
            <a:custGeom>
              <a:avLst/>
              <a:gdLst>
                <a:gd name="connsiteX0" fmla="*/ 1995889 w 2039852"/>
                <a:gd name="connsiteY0" fmla="*/ 1206319 h 2076409"/>
                <a:gd name="connsiteX1" fmla="*/ 1885489 w 2039852"/>
                <a:gd name="connsiteY1" fmla="*/ 1022074 h 2076409"/>
                <a:gd name="connsiteX2" fmla="*/ 1742918 w 2039852"/>
                <a:gd name="connsiteY2" fmla="*/ 789575 h 2076409"/>
                <a:gd name="connsiteX3" fmla="*/ 1742918 w 2039852"/>
                <a:gd name="connsiteY3" fmla="*/ 789575 h 2076409"/>
                <a:gd name="connsiteX4" fmla="*/ 1467282 w 2039852"/>
                <a:gd name="connsiteY4" fmla="*/ 301180 h 2076409"/>
                <a:gd name="connsiteX5" fmla="*/ 1324712 w 2039852"/>
                <a:gd name="connsiteY5" fmla="*/ 51865 h 2076409"/>
                <a:gd name="connsiteX6" fmla="*/ 1075397 w 2039852"/>
                <a:gd name="connsiteY6" fmla="*/ 35780 h 2076409"/>
                <a:gd name="connsiteX7" fmla="*/ 449549 w 2039852"/>
                <a:gd name="connsiteY7" fmla="*/ 380873 h 2076409"/>
                <a:gd name="connsiteX8" fmla="*/ 87640 w 2039852"/>
                <a:gd name="connsiteY8" fmla="*/ 584128 h 2076409"/>
                <a:gd name="connsiteX9" fmla="*/ 635 w 2039852"/>
                <a:gd name="connsiteY9" fmla="*/ 711344 h 2076409"/>
                <a:gd name="connsiteX10" fmla="*/ 32805 w 2039852"/>
                <a:gd name="connsiteY10" fmla="*/ 861226 h 2076409"/>
                <a:gd name="connsiteX11" fmla="*/ 655728 w 2039852"/>
                <a:gd name="connsiteY11" fmla="*/ 1903086 h 2076409"/>
                <a:gd name="connsiteX12" fmla="*/ 695940 w 2039852"/>
                <a:gd name="connsiteY12" fmla="*/ 1954265 h 2076409"/>
                <a:gd name="connsiteX13" fmla="*/ 695940 w 2039852"/>
                <a:gd name="connsiteY13" fmla="*/ 1954265 h 2076409"/>
                <a:gd name="connsiteX14" fmla="*/ 749312 w 2039852"/>
                <a:gd name="connsiteY14" fmla="*/ 2025916 h 2076409"/>
                <a:gd name="connsiteX15" fmla="*/ 812921 w 2039852"/>
                <a:gd name="connsiteY15" fmla="*/ 2071977 h 2076409"/>
                <a:gd name="connsiteX16" fmla="*/ 930633 w 2039852"/>
                <a:gd name="connsiteY16" fmla="*/ 2071246 h 2076409"/>
                <a:gd name="connsiteX17" fmla="*/ 970114 w 2039852"/>
                <a:gd name="connsiteY17" fmla="*/ 2047119 h 2076409"/>
                <a:gd name="connsiteX18" fmla="*/ 1923508 w 2039852"/>
                <a:gd name="connsiteY18" fmla="*/ 1522899 h 2076409"/>
                <a:gd name="connsiteX19" fmla="*/ 2006856 w 2039852"/>
                <a:gd name="connsiteY19" fmla="*/ 1443205 h 2076409"/>
                <a:gd name="connsiteX20" fmla="*/ 2042682 w 2039852"/>
                <a:gd name="connsiteY20" fmla="*/ 1317451 h 2076409"/>
                <a:gd name="connsiteX21" fmla="*/ 1995889 w 2039852"/>
                <a:gd name="connsiteY21" fmla="*/ 1206319 h 2076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39852" h="2076409">
                  <a:moveTo>
                    <a:pt x="1995889" y="1206319"/>
                  </a:moveTo>
                  <a:cubicBezTo>
                    <a:pt x="1958602" y="1144904"/>
                    <a:pt x="1922776" y="1082758"/>
                    <a:pt x="1885489" y="1022074"/>
                  </a:cubicBezTo>
                  <a:cubicBezTo>
                    <a:pt x="1837234" y="944575"/>
                    <a:pt x="1795560" y="863419"/>
                    <a:pt x="1742918" y="789575"/>
                  </a:cubicBezTo>
                  <a:cubicBezTo>
                    <a:pt x="1742918" y="789575"/>
                    <a:pt x="1742918" y="789575"/>
                    <a:pt x="1742918" y="789575"/>
                  </a:cubicBezTo>
                  <a:cubicBezTo>
                    <a:pt x="1648602" y="627995"/>
                    <a:pt x="1557211" y="464953"/>
                    <a:pt x="1467282" y="301180"/>
                  </a:cubicBezTo>
                  <a:cubicBezTo>
                    <a:pt x="1421221" y="217100"/>
                    <a:pt x="1380278" y="130827"/>
                    <a:pt x="1324712" y="51865"/>
                  </a:cubicBezTo>
                  <a:cubicBezTo>
                    <a:pt x="1245750" y="-13937"/>
                    <a:pt x="1165326" y="-14668"/>
                    <a:pt x="1075397" y="35780"/>
                  </a:cubicBezTo>
                  <a:cubicBezTo>
                    <a:pt x="867756" y="152761"/>
                    <a:pt x="657921" y="265355"/>
                    <a:pt x="449549" y="380873"/>
                  </a:cubicBezTo>
                  <a:cubicBezTo>
                    <a:pt x="328182" y="448137"/>
                    <a:pt x="203889" y="509552"/>
                    <a:pt x="87640" y="584128"/>
                  </a:cubicBezTo>
                  <a:cubicBezTo>
                    <a:pt x="37923" y="612642"/>
                    <a:pt x="14527" y="658703"/>
                    <a:pt x="635" y="711344"/>
                  </a:cubicBezTo>
                  <a:cubicBezTo>
                    <a:pt x="-2289" y="764717"/>
                    <a:pt x="4291" y="813702"/>
                    <a:pt x="32805" y="861226"/>
                  </a:cubicBezTo>
                  <a:cubicBezTo>
                    <a:pt x="241177" y="1207781"/>
                    <a:pt x="448087" y="1555799"/>
                    <a:pt x="655728" y="1903086"/>
                  </a:cubicBezTo>
                  <a:cubicBezTo>
                    <a:pt x="666695" y="1921364"/>
                    <a:pt x="675468" y="1942567"/>
                    <a:pt x="695940" y="1954265"/>
                  </a:cubicBezTo>
                  <a:cubicBezTo>
                    <a:pt x="695940" y="1954265"/>
                    <a:pt x="695940" y="1954265"/>
                    <a:pt x="695940" y="1954265"/>
                  </a:cubicBezTo>
                  <a:cubicBezTo>
                    <a:pt x="713487" y="1978392"/>
                    <a:pt x="731034" y="2001789"/>
                    <a:pt x="749312" y="2025916"/>
                  </a:cubicBezTo>
                  <a:cubicBezTo>
                    <a:pt x="770515" y="2041270"/>
                    <a:pt x="796105" y="2050043"/>
                    <a:pt x="812921" y="2071977"/>
                  </a:cubicBezTo>
                  <a:cubicBezTo>
                    <a:pt x="852402" y="2083675"/>
                    <a:pt x="891152" y="2089524"/>
                    <a:pt x="930633" y="2071246"/>
                  </a:cubicBezTo>
                  <a:cubicBezTo>
                    <a:pt x="938675" y="2055161"/>
                    <a:pt x="956953" y="2054430"/>
                    <a:pt x="970114" y="2047119"/>
                  </a:cubicBezTo>
                  <a:cubicBezTo>
                    <a:pt x="1287424" y="1872379"/>
                    <a:pt x="1605466" y="1697639"/>
                    <a:pt x="1923508" y="1522899"/>
                  </a:cubicBezTo>
                  <a:cubicBezTo>
                    <a:pt x="1958602" y="1503889"/>
                    <a:pt x="1987116" y="1478300"/>
                    <a:pt x="2006856" y="1443205"/>
                  </a:cubicBezTo>
                  <a:cubicBezTo>
                    <a:pt x="2036833" y="1406649"/>
                    <a:pt x="2041950" y="1362781"/>
                    <a:pt x="2042682" y="1317451"/>
                  </a:cubicBezTo>
                  <a:cubicBezTo>
                    <a:pt x="2034639" y="1276508"/>
                    <a:pt x="2017092" y="1240682"/>
                    <a:pt x="1995889" y="1206319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D0A6B8E-4A6C-44A3-BED6-5F8DF6904411}"/>
                </a:ext>
              </a:extLst>
            </p:cNvPr>
            <p:cNvSpPr/>
            <p:nvPr/>
          </p:nvSpPr>
          <p:spPr>
            <a:xfrm>
              <a:off x="3012261" y="1361215"/>
              <a:ext cx="255896" cy="226650"/>
            </a:xfrm>
            <a:custGeom>
              <a:avLst/>
              <a:gdLst>
                <a:gd name="connsiteX0" fmla="*/ 173110 w 255895"/>
                <a:gd name="connsiteY0" fmla="*/ 149 h 226650"/>
                <a:gd name="connsiteX1" fmla="*/ 210397 w 255895"/>
                <a:gd name="connsiteY1" fmla="*/ 19159 h 226650"/>
                <a:gd name="connsiteX2" fmla="*/ 256459 w 255895"/>
                <a:gd name="connsiteY2" fmla="*/ 96658 h 226650"/>
                <a:gd name="connsiteX3" fmla="*/ 229407 w 255895"/>
                <a:gd name="connsiteY3" fmla="*/ 157342 h 226650"/>
                <a:gd name="connsiteX4" fmla="*/ 109501 w 255895"/>
                <a:gd name="connsiteY4" fmla="*/ 226068 h 226650"/>
                <a:gd name="connsiteX5" fmla="*/ 78063 w 255895"/>
                <a:gd name="connsiteY5" fmla="*/ 231186 h 226650"/>
                <a:gd name="connsiteX6" fmla="*/ 563 w 255895"/>
                <a:gd name="connsiteY6" fmla="*/ 114206 h 226650"/>
                <a:gd name="connsiteX7" fmla="*/ 18841 w 255895"/>
                <a:gd name="connsiteY7" fmla="*/ 79842 h 226650"/>
                <a:gd name="connsiteX8" fmla="*/ 151907 w 255895"/>
                <a:gd name="connsiteY8" fmla="*/ 4536 h 226650"/>
                <a:gd name="connsiteX9" fmla="*/ 173110 w 255895"/>
                <a:gd name="connsiteY9" fmla="*/ 149 h 22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895" h="226650">
                  <a:moveTo>
                    <a:pt x="173110" y="149"/>
                  </a:moveTo>
                  <a:cubicBezTo>
                    <a:pt x="189926" y="-1313"/>
                    <a:pt x="200893" y="8192"/>
                    <a:pt x="210397" y="19159"/>
                  </a:cubicBezTo>
                  <a:cubicBezTo>
                    <a:pt x="230138" y="42555"/>
                    <a:pt x="245492" y="68875"/>
                    <a:pt x="256459" y="96658"/>
                  </a:cubicBezTo>
                  <a:cubicBezTo>
                    <a:pt x="267425" y="124441"/>
                    <a:pt x="249878" y="144182"/>
                    <a:pt x="229407" y="157342"/>
                  </a:cubicBezTo>
                  <a:cubicBezTo>
                    <a:pt x="190657" y="182201"/>
                    <a:pt x="149713" y="203403"/>
                    <a:pt x="109501" y="226068"/>
                  </a:cubicBezTo>
                  <a:cubicBezTo>
                    <a:pt x="99997" y="231186"/>
                    <a:pt x="90492" y="234111"/>
                    <a:pt x="78063" y="231186"/>
                  </a:cubicBezTo>
                  <a:cubicBezTo>
                    <a:pt x="46624" y="222413"/>
                    <a:pt x="-6017" y="146375"/>
                    <a:pt x="563" y="114206"/>
                  </a:cubicBezTo>
                  <a:cubicBezTo>
                    <a:pt x="2756" y="101776"/>
                    <a:pt x="6412" y="87154"/>
                    <a:pt x="18841" y="79842"/>
                  </a:cubicBezTo>
                  <a:cubicBezTo>
                    <a:pt x="62709" y="54253"/>
                    <a:pt x="107308" y="29394"/>
                    <a:pt x="151907" y="4536"/>
                  </a:cubicBezTo>
                  <a:cubicBezTo>
                    <a:pt x="158487" y="880"/>
                    <a:pt x="166530" y="1611"/>
                    <a:pt x="173110" y="149"/>
                  </a:cubicBezTo>
                  <a:close/>
                </a:path>
              </a:pathLst>
            </a:custGeom>
            <a:solidFill>
              <a:schemeClr val="bg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3D527B9-DC9A-4436-994D-005011BC30FA}"/>
                </a:ext>
              </a:extLst>
            </p:cNvPr>
            <p:cNvSpPr/>
            <p:nvPr/>
          </p:nvSpPr>
          <p:spPr>
            <a:xfrm>
              <a:off x="1416767" y="4295465"/>
              <a:ext cx="2120277" cy="2558955"/>
            </a:xfrm>
            <a:custGeom>
              <a:avLst/>
              <a:gdLst>
                <a:gd name="connsiteX0" fmla="*/ 2099075 w 2120277"/>
                <a:gd name="connsiteY0" fmla="*/ 1937418 h 2558955"/>
                <a:gd name="connsiteX1" fmla="*/ 2107117 w 2120277"/>
                <a:gd name="connsiteY1" fmla="*/ 1856263 h 2558955"/>
                <a:gd name="connsiteX2" fmla="*/ 2121009 w 2120277"/>
                <a:gd name="connsiteY2" fmla="*/ 1846758 h 2558955"/>
                <a:gd name="connsiteX3" fmla="*/ 2106386 w 2120277"/>
                <a:gd name="connsiteY3" fmla="*/ 1806546 h 2558955"/>
                <a:gd name="connsiteX4" fmla="*/ 2105655 w 2120277"/>
                <a:gd name="connsiteY4" fmla="*/ 994992 h 2558955"/>
                <a:gd name="connsiteX5" fmla="*/ 2075678 w 2120277"/>
                <a:gd name="connsiteY5" fmla="*/ 516101 h 2558955"/>
                <a:gd name="connsiteX6" fmla="*/ 2063249 w 2120277"/>
                <a:gd name="connsiteY6" fmla="*/ 464922 h 2558955"/>
                <a:gd name="connsiteX7" fmla="*/ 2012070 w 2120277"/>
                <a:gd name="connsiteY7" fmla="*/ 354522 h 2558955"/>
                <a:gd name="connsiteX8" fmla="*/ 1964547 w 2120277"/>
                <a:gd name="connsiteY8" fmla="*/ 306267 h 2558955"/>
                <a:gd name="connsiteX9" fmla="*/ 1850490 w 2120277"/>
                <a:gd name="connsiteY9" fmla="*/ 185631 h 2558955"/>
                <a:gd name="connsiteX10" fmla="*/ 1850490 w 2120277"/>
                <a:gd name="connsiteY10" fmla="*/ 185631 h 2558955"/>
                <a:gd name="connsiteX11" fmla="*/ 1850490 w 2120277"/>
                <a:gd name="connsiteY11" fmla="*/ 185631 h 2558955"/>
                <a:gd name="connsiteX12" fmla="*/ 1457142 w 2120277"/>
                <a:gd name="connsiteY12" fmla="*/ 13084 h 2558955"/>
                <a:gd name="connsiteX13" fmla="*/ 697498 w 2120277"/>
                <a:gd name="connsiteY13" fmla="*/ 9428 h 2558955"/>
                <a:gd name="connsiteX14" fmla="*/ 47523 w 2120277"/>
                <a:gd name="connsiteY14" fmla="*/ 480276 h 2558955"/>
                <a:gd name="connsiteX15" fmla="*/ 0 w 2120277"/>
                <a:gd name="connsiteY15" fmla="*/ 662327 h 2558955"/>
                <a:gd name="connsiteX16" fmla="*/ 0 w 2120277"/>
                <a:gd name="connsiteY16" fmla="*/ 1927182 h 2558955"/>
                <a:gd name="connsiteX17" fmla="*/ 18278 w 2120277"/>
                <a:gd name="connsiteY17" fmla="*/ 2030272 h 2558955"/>
                <a:gd name="connsiteX18" fmla="*/ 200330 w 2120277"/>
                <a:gd name="connsiteY18" fmla="*/ 2346851 h 2558955"/>
                <a:gd name="connsiteX19" fmla="*/ 300494 w 2120277"/>
                <a:gd name="connsiteY19" fmla="*/ 2422889 h 2558955"/>
                <a:gd name="connsiteX20" fmla="*/ 362641 w 2120277"/>
                <a:gd name="connsiteY20" fmla="*/ 2472606 h 2558955"/>
                <a:gd name="connsiteX21" fmla="*/ 658748 w 2120277"/>
                <a:gd name="connsiteY21" fmla="*/ 2563266 h 2558955"/>
                <a:gd name="connsiteX22" fmla="*/ 1448369 w 2120277"/>
                <a:gd name="connsiteY22" fmla="*/ 2563266 h 2558955"/>
                <a:gd name="connsiteX23" fmla="*/ 1457873 w 2120277"/>
                <a:gd name="connsiteY23" fmla="*/ 2558148 h 2558955"/>
                <a:gd name="connsiteX24" fmla="*/ 2093225 w 2120277"/>
                <a:gd name="connsiteY24" fmla="*/ 1974706 h 2558955"/>
                <a:gd name="connsiteX25" fmla="*/ 2113697 w 2120277"/>
                <a:gd name="connsiteY25" fmla="*/ 1955697 h 2558955"/>
                <a:gd name="connsiteX26" fmla="*/ 2099075 w 2120277"/>
                <a:gd name="connsiteY26" fmla="*/ 1937418 h 2558955"/>
                <a:gd name="connsiteX27" fmla="*/ 516178 w 2120277"/>
                <a:gd name="connsiteY27" fmla="*/ 1979824 h 2558955"/>
                <a:gd name="connsiteX28" fmla="*/ 336320 w 2120277"/>
                <a:gd name="connsiteY28" fmla="*/ 1802890 h 2558955"/>
                <a:gd name="connsiteX29" fmla="*/ 516178 w 2120277"/>
                <a:gd name="connsiteY29" fmla="*/ 1622302 h 2558955"/>
                <a:gd name="connsiteX30" fmla="*/ 694574 w 2120277"/>
                <a:gd name="connsiteY30" fmla="*/ 1801428 h 2558955"/>
                <a:gd name="connsiteX31" fmla="*/ 516178 w 2120277"/>
                <a:gd name="connsiteY31" fmla="*/ 1979824 h 2558955"/>
                <a:gd name="connsiteX32" fmla="*/ 1332850 w 2120277"/>
                <a:gd name="connsiteY32" fmla="*/ 2199163 h 2558955"/>
                <a:gd name="connsiteX33" fmla="*/ 1299949 w 2120277"/>
                <a:gd name="connsiteY33" fmla="*/ 2199894 h 2558955"/>
                <a:gd name="connsiteX34" fmla="*/ 715776 w 2120277"/>
                <a:gd name="connsiteY34" fmla="*/ 2200625 h 2558955"/>
                <a:gd name="connsiteX35" fmla="*/ 715776 w 2120277"/>
                <a:gd name="connsiteY35" fmla="*/ 2145791 h 2558955"/>
                <a:gd name="connsiteX36" fmla="*/ 1285327 w 2120277"/>
                <a:gd name="connsiteY36" fmla="*/ 2146522 h 2558955"/>
                <a:gd name="connsiteX37" fmla="*/ 1332850 w 2120277"/>
                <a:gd name="connsiteY37" fmla="*/ 2147253 h 2558955"/>
                <a:gd name="connsiteX38" fmla="*/ 1355515 w 2120277"/>
                <a:gd name="connsiteY38" fmla="*/ 2175036 h 2558955"/>
                <a:gd name="connsiteX39" fmla="*/ 1332850 w 2120277"/>
                <a:gd name="connsiteY39" fmla="*/ 2199163 h 2558955"/>
                <a:gd name="connsiteX40" fmla="*/ 1655279 w 2120277"/>
                <a:gd name="connsiteY40" fmla="*/ 1897937 h 2558955"/>
                <a:gd name="connsiteX41" fmla="*/ 1637731 w 2120277"/>
                <a:gd name="connsiteY41" fmla="*/ 1935225 h 2558955"/>
                <a:gd name="connsiteX42" fmla="*/ 1634807 w 2120277"/>
                <a:gd name="connsiteY42" fmla="*/ 1935225 h 2558955"/>
                <a:gd name="connsiteX43" fmla="*/ 1585090 w 2120277"/>
                <a:gd name="connsiteY43" fmla="*/ 1960083 h 2558955"/>
                <a:gd name="connsiteX44" fmla="*/ 1551458 w 2120277"/>
                <a:gd name="connsiteY44" fmla="*/ 1960083 h 2558955"/>
                <a:gd name="connsiteX45" fmla="*/ 1443251 w 2120277"/>
                <a:gd name="connsiteY45" fmla="*/ 1937418 h 2558955"/>
                <a:gd name="connsiteX46" fmla="*/ 1378180 w 2120277"/>
                <a:gd name="connsiteY46" fmla="*/ 1739282 h 2558955"/>
                <a:gd name="connsiteX47" fmla="*/ 1563156 w 2120277"/>
                <a:gd name="connsiteY47" fmla="*/ 1645697 h 2558955"/>
                <a:gd name="connsiteX48" fmla="*/ 1655279 w 2120277"/>
                <a:gd name="connsiteY48" fmla="*/ 1897937 h 2558955"/>
                <a:gd name="connsiteX49" fmla="*/ 1786882 w 2120277"/>
                <a:gd name="connsiteY49" fmla="*/ 1405887 h 2558955"/>
                <a:gd name="connsiteX50" fmla="*/ 1027238 w 2120277"/>
                <a:gd name="connsiteY50" fmla="*/ 1405156 h 2558955"/>
                <a:gd name="connsiteX51" fmla="*/ 278561 w 2120277"/>
                <a:gd name="connsiteY51" fmla="*/ 1405887 h 2558955"/>
                <a:gd name="connsiteX52" fmla="*/ 239811 w 2120277"/>
                <a:gd name="connsiteY52" fmla="*/ 1365675 h 2558955"/>
                <a:gd name="connsiteX53" fmla="*/ 239811 w 2120277"/>
                <a:gd name="connsiteY53" fmla="*/ 668177 h 2558955"/>
                <a:gd name="connsiteX54" fmla="*/ 274905 w 2120277"/>
                <a:gd name="connsiteY54" fmla="*/ 632351 h 2558955"/>
                <a:gd name="connsiteX55" fmla="*/ 1786882 w 2120277"/>
                <a:gd name="connsiteY55" fmla="*/ 632351 h 2558955"/>
                <a:gd name="connsiteX56" fmla="*/ 1821976 w 2120277"/>
                <a:gd name="connsiteY56" fmla="*/ 668908 h 2558955"/>
                <a:gd name="connsiteX57" fmla="*/ 1821976 w 2120277"/>
                <a:gd name="connsiteY57" fmla="*/ 1370062 h 2558955"/>
                <a:gd name="connsiteX58" fmla="*/ 1786882 w 2120277"/>
                <a:gd name="connsiteY58" fmla="*/ 1405887 h 255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120277" h="2558955">
                  <a:moveTo>
                    <a:pt x="2099075" y="1937418"/>
                  </a:moveTo>
                  <a:cubicBezTo>
                    <a:pt x="2106386" y="1910367"/>
                    <a:pt x="2104192" y="1883315"/>
                    <a:pt x="2107117" y="1856263"/>
                  </a:cubicBezTo>
                  <a:cubicBezTo>
                    <a:pt x="2107848" y="1852608"/>
                    <a:pt x="2115891" y="1850414"/>
                    <a:pt x="2121009" y="1846758"/>
                  </a:cubicBezTo>
                  <a:cubicBezTo>
                    <a:pt x="2101999" y="1838716"/>
                    <a:pt x="2106386" y="1821169"/>
                    <a:pt x="2106386" y="1806546"/>
                  </a:cubicBezTo>
                  <a:cubicBezTo>
                    <a:pt x="2106386" y="1536028"/>
                    <a:pt x="2107117" y="1265510"/>
                    <a:pt x="2105655" y="994992"/>
                  </a:cubicBezTo>
                  <a:cubicBezTo>
                    <a:pt x="2104924" y="834874"/>
                    <a:pt x="2119546" y="673294"/>
                    <a:pt x="2075678" y="516101"/>
                  </a:cubicBezTo>
                  <a:cubicBezTo>
                    <a:pt x="2080796" y="497092"/>
                    <a:pt x="2069098" y="481739"/>
                    <a:pt x="2063249" y="464922"/>
                  </a:cubicBezTo>
                  <a:cubicBezTo>
                    <a:pt x="2049358" y="426904"/>
                    <a:pt x="2028155" y="391809"/>
                    <a:pt x="2012070" y="354522"/>
                  </a:cubicBezTo>
                  <a:cubicBezTo>
                    <a:pt x="1992330" y="342093"/>
                    <a:pt x="1977707" y="325277"/>
                    <a:pt x="1964547" y="306267"/>
                  </a:cubicBezTo>
                  <a:cubicBezTo>
                    <a:pt x="1931646" y="261668"/>
                    <a:pt x="1896551" y="218532"/>
                    <a:pt x="1850490" y="185631"/>
                  </a:cubicBezTo>
                  <a:cubicBezTo>
                    <a:pt x="1850490" y="185631"/>
                    <a:pt x="1850490" y="185631"/>
                    <a:pt x="1850490" y="185631"/>
                  </a:cubicBezTo>
                  <a:cubicBezTo>
                    <a:pt x="1850490" y="185631"/>
                    <a:pt x="1850490" y="185631"/>
                    <a:pt x="1850490" y="185631"/>
                  </a:cubicBezTo>
                  <a:cubicBezTo>
                    <a:pt x="1738627" y="84004"/>
                    <a:pt x="1606293" y="23320"/>
                    <a:pt x="1457142" y="13084"/>
                  </a:cubicBezTo>
                  <a:cubicBezTo>
                    <a:pt x="1204171" y="-4463"/>
                    <a:pt x="950469" y="-3001"/>
                    <a:pt x="697498" y="9428"/>
                  </a:cubicBezTo>
                  <a:cubicBezTo>
                    <a:pt x="385306" y="25513"/>
                    <a:pt x="168891" y="192211"/>
                    <a:pt x="47523" y="480276"/>
                  </a:cubicBezTo>
                  <a:cubicBezTo>
                    <a:pt x="22665" y="538767"/>
                    <a:pt x="15354" y="601644"/>
                    <a:pt x="0" y="662327"/>
                  </a:cubicBezTo>
                  <a:cubicBezTo>
                    <a:pt x="0" y="1084190"/>
                    <a:pt x="0" y="1505321"/>
                    <a:pt x="0" y="1927182"/>
                  </a:cubicBezTo>
                  <a:cubicBezTo>
                    <a:pt x="9505" y="1960815"/>
                    <a:pt x="8042" y="1996640"/>
                    <a:pt x="18278" y="2030272"/>
                  </a:cubicBezTo>
                  <a:cubicBezTo>
                    <a:pt x="52641" y="2150909"/>
                    <a:pt x="114787" y="2256191"/>
                    <a:pt x="200330" y="2346851"/>
                  </a:cubicBezTo>
                  <a:cubicBezTo>
                    <a:pt x="228844" y="2377559"/>
                    <a:pt x="257358" y="2410460"/>
                    <a:pt x="300494" y="2422889"/>
                  </a:cubicBezTo>
                  <a:cubicBezTo>
                    <a:pt x="310730" y="2451403"/>
                    <a:pt x="339976" y="2459446"/>
                    <a:pt x="362641" y="2472606"/>
                  </a:cubicBezTo>
                  <a:cubicBezTo>
                    <a:pt x="454032" y="2525978"/>
                    <a:pt x="552003" y="2559610"/>
                    <a:pt x="658748" y="2563266"/>
                  </a:cubicBezTo>
                  <a:cubicBezTo>
                    <a:pt x="921955" y="2563266"/>
                    <a:pt x="1185162" y="2563266"/>
                    <a:pt x="1448369" y="2563266"/>
                  </a:cubicBezTo>
                  <a:cubicBezTo>
                    <a:pt x="1451293" y="2561804"/>
                    <a:pt x="1454218" y="2558879"/>
                    <a:pt x="1457873" y="2558148"/>
                  </a:cubicBezTo>
                  <a:cubicBezTo>
                    <a:pt x="1797849" y="2503313"/>
                    <a:pt x="2009877" y="2308833"/>
                    <a:pt x="2093225" y="1974706"/>
                  </a:cubicBezTo>
                  <a:cubicBezTo>
                    <a:pt x="2096150" y="1963008"/>
                    <a:pt x="2099075" y="1953503"/>
                    <a:pt x="2113697" y="1955697"/>
                  </a:cubicBezTo>
                  <a:cubicBezTo>
                    <a:pt x="2109310" y="1949848"/>
                    <a:pt x="2096881" y="1947654"/>
                    <a:pt x="2099075" y="1937418"/>
                  </a:cubicBezTo>
                  <a:close/>
                  <a:moveTo>
                    <a:pt x="516178" y="1979824"/>
                  </a:moveTo>
                  <a:cubicBezTo>
                    <a:pt x="416744" y="1979824"/>
                    <a:pt x="337051" y="1901593"/>
                    <a:pt x="336320" y="1802890"/>
                  </a:cubicBezTo>
                  <a:cubicBezTo>
                    <a:pt x="335589" y="1701994"/>
                    <a:pt x="416013" y="1621570"/>
                    <a:pt x="516178" y="1622302"/>
                  </a:cubicBezTo>
                  <a:cubicBezTo>
                    <a:pt x="614880" y="1623033"/>
                    <a:pt x="694574" y="1702726"/>
                    <a:pt x="694574" y="1801428"/>
                  </a:cubicBezTo>
                  <a:cubicBezTo>
                    <a:pt x="694574" y="1900131"/>
                    <a:pt x="614880" y="1979824"/>
                    <a:pt x="516178" y="1979824"/>
                  </a:cubicBezTo>
                  <a:close/>
                  <a:moveTo>
                    <a:pt x="1332850" y="2199163"/>
                  </a:moveTo>
                  <a:cubicBezTo>
                    <a:pt x="1321883" y="2199894"/>
                    <a:pt x="1310916" y="2199894"/>
                    <a:pt x="1299949" y="2199894"/>
                  </a:cubicBezTo>
                  <a:cubicBezTo>
                    <a:pt x="1105469" y="2199894"/>
                    <a:pt x="910988" y="2200625"/>
                    <a:pt x="715776" y="2200625"/>
                  </a:cubicBezTo>
                  <a:cubicBezTo>
                    <a:pt x="686531" y="2177960"/>
                    <a:pt x="686531" y="2169918"/>
                    <a:pt x="715776" y="2145791"/>
                  </a:cubicBezTo>
                  <a:cubicBezTo>
                    <a:pt x="905870" y="2145791"/>
                    <a:pt x="1095233" y="2146522"/>
                    <a:pt x="1285327" y="2146522"/>
                  </a:cubicBezTo>
                  <a:cubicBezTo>
                    <a:pt x="1301412" y="2146522"/>
                    <a:pt x="1316765" y="2145791"/>
                    <a:pt x="1332850" y="2147253"/>
                  </a:cubicBezTo>
                  <a:cubicBezTo>
                    <a:pt x="1348935" y="2148715"/>
                    <a:pt x="1356246" y="2160413"/>
                    <a:pt x="1355515" y="2175036"/>
                  </a:cubicBezTo>
                  <a:cubicBezTo>
                    <a:pt x="1354784" y="2188196"/>
                    <a:pt x="1347473" y="2198432"/>
                    <a:pt x="1332850" y="2199163"/>
                  </a:cubicBezTo>
                  <a:close/>
                  <a:moveTo>
                    <a:pt x="1655279" y="1897937"/>
                  </a:moveTo>
                  <a:cubicBezTo>
                    <a:pt x="1647967" y="1908904"/>
                    <a:pt x="1631882" y="1918409"/>
                    <a:pt x="1637731" y="1935225"/>
                  </a:cubicBezTo>
                  <a:cubicBezTo>
                    <a:pt x="1637000" y="1935225"/>
                    <a:pt x="1635538" y="1935225"/>
                    <a:pt x="1634807" y="1935225"/>
                  </a:cubicBezTo>
                  <a:cubicBezTo>
                    <a:pt x="1612142" y="1932300"/>
                    <a:pt x="1596788" y="1943267"/>
                    <a:pt x="1585090" y="1960083"/>
                  </a:cubicBezTo>
                  <a:cubicBezTo>
                    <a:pt x="1574123" y="1955697"/>
                    <a:pt x="1563156" y="1957890"/>
                    <a:pt x="1551458" y="1960083"/>
                  </a:cubicBezTo>
                  <a:cubicBezTo>
                    <a:pt x="1511977" y="1967395"/>
                    <a:pt x="1476152" y="1956428"/>
                    <a:pt x="1443251" y="1937418"/>
                  </a:cubicBezTo>
                  <a:cubicBezTo>
                    <a:pt x="1377449" y="1899400"/>
                    <a:pt x="1348935" y="1810933"/>
                    <a:pt x="1378180" y="1739282"/>
                  </a:cubicBezTo>
                  <a:cubicBezTo>
                    <a:pt x="1407425" y="1667631"/>
                    <a:pt x="1489312" y="1626688"/>
                    <a:pt x="1563156" y="1645697"/>
                  </a:cubicBezTo>
                  <a:cubicBezTo>
                    <a:pt x="1677944" y="1675674"/>
                    <a:pt x="1721811" y="1796310"/>
                    <a:pt x="1655279" y="1897937"/>
                  </a:cubicBezTo>
                  <a:close/>
                  <a:moveTo>
                    <a:pt x="1786882" y="1405887"/>
                  </a:moveTo>
                  <a:cubicBezTo>
                    <a:pt x="1533911" y="1404424"/>
                    <a:pt x="1280209" y="1405156"/>
                    <a:pt x="1027238" y="1405156"/>
                  </a:cubicBezTo>
                  <a:cubicBezTo>
                    <a:pt x="777922" y="1405156"/>
                    <a:pt x="527876" y="1404424"/>
                    <a:pt x="278561" y="1405887"/>
                  </a:cubicBezTo>
                  <a:cubicBezTo>
                    <a:pt x="244929" y="1405887"/>
                    <a:pt x="239811" y="1396382"/>
                    <a:pt x="239811" y="1365675"/>
                  </a:cubicBezTo>
                  <a:cubicBezTo>
                    <a:pt x="241273" y="1133175"/>
                    <a:pt x="241273" y="900676"/>
                    <a:pt x="239811" y="668177"/>
                  </a:cubicBezTo>
                  <a:cubicBezTo>
                    <a:pt x="239811" y="639663"/>
                    <a:pt x="246391" y="632351"/>
                    <a:pt x="274905" y="632351"/>
                  </a:cubicBezTo>
                  <a:cubicBezTo>
                    <a:pt x="778654" y="633082"/>
                    <a:pt x="1283133" y="633082"/>
                    <a:pt x="1786882" y="632351"/>
                  </a:cubicBezTo>
                  <a:cubicBezTo>
                    <a:pt x="1816858" y="632351"/>
                    <a:pt x="1821976" y="641125"/>
                    <a:pt x="1821976" y="668908"/>
                  </a:cubicBezTo>
                  <a:cubicBezTo>
                    <a:pt x="1821245" y="902869"/>
                    <a:pt x="1820514" y="1136831"/>
                    <a:pt x="1821976" y="1370062"/>
                  </a:cubicBezTo>
                  <a:cubicBezTo>
                    <a:pt x="1821976" y="1398576"/>
                    <a:pt x="1815396" y="1406618"/>
                    <a:pt x="1786882" y="1405887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1481773-FE9C-4B70-9673-25709AD3CBDF}"/>
                </a:ext>
              </a:extLst>
            </p:cNvPr>
            <p:cNvSpPr/>
            <p:nvPr/>
          </p:nvSpPr>
          <p:spPr>
            <a:xfrm>
              <a:off x="1812247" y="5067462"/>
              <a:ext cx="723819" cy="95047"/>
            </a:xfrm>
            <a:custGeom>
              <a:avLst/>
              <a:gdLst>
                <a:gd name="connsiteX0" fmla="*/ 662465 w 723818"/>
                <a:gd name="connsiteY0" fmla="*/ 0 h 95046"/>
                <a:gd name="connsiteX1" fmla="*/ 363433 w 723818"/>
                <a:gd name="connsiteY1" fmla="*/ 0 h 95046"/>
                <a:gd name="connsiteX2" fmla="*/ 64401 w 723818"/>
                <a:gd name="connsiteY2" fmla="*/ 0 h 95046"/>
                <a:gd name="connsiteX3" fmla="*/ 61 w 723818"/>
                <a:gd name="connsiteY3" fmla="*/ 48986 h 95046"/>
                <a:gd name="connsiteX4" fmla="*/ 62207 w 723818"/>
                <a:gd name="connsiteY4" fmla="*/ 101627 h 95046"/>
                <a:gd name="connsiteX5" fmla="*/ 664658 w 723818"/>
                <a:gd name="connsiteY5" fmla="*/ 101627 h 95046"/>
                <a:gd name="connsiteX6" fmla="*/ 726073 w 723818"/>
                <a:gd name="connsiteY6" fmla="*/ 49717 h 95046"/>
                <a:gd name="connsiteX7" fmla="*/ 662465 w 723818"/>
                <a:gd name="connsiteY7" fmla="*/ 0 h 95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3818" h="95046">
                  <a:moveTo>
                    <a:pt x="662465" y="0"/>
                  </a:moveTo>
                  <a:cubicBezTo>
                    <a:pt x="563031" y="0"/>
                    <a:pt x="462867" y="0"/>
                    <a:pt x="363433" y="0"/>
                  </a:cubicBezTo>
                  <a:cubicBezTo>
                    <a:pt x="263999" y="0"/>
                    <a:pt x="163834" y="0"/>
                    <a:pt x="64401" y="0"/>
                  </a:cubicBezTo>
                  <a:cubicBezTo>
                    <a:pt x="22726" y="0"/>
                    <a:pt x="1523" y="16816"/>
                    <a:pt x="61" y="48986"/>
                  </a:cubicBezTo>
                  <a:cubicBezTo>
                    <a:pt x="-1401" y="78962"/>
                    <a:pt x="23457" y="101627"/>
                    <a:pt x="62207" y="101627"/>
                  </a:cubicBezTo>
                  <a:cubicBezTo>
                    <a:pt x="263268" y="102358"/>
                    <a:pt x="463598" y="102358"/>
                    <a:pt x="664658" y="101627"/>
                  </a:cubicBezTo>
                  <a:cubicBezTo>
                    <a:pt x="706333" y="101627"/>
                    <a:pt x="726073" y="81887"/>
                    <a:pt x="726073" y="49717"/>
                  </a:cubicBezTo>
                  <a:cubicBezTo>
                    <a:pt x="724611" y="16085"/>
                    <a:pt x="705602" y="0"/>
                    <a:pt x="662465" y="0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67919B6-B5F4-49B2-B2AF-E6E995374A13}"/>
                </a:ext>
              </a:extLst>
            </p:cNvPr>
            <p:cNvSpPr/>
            <p:nvPr/>
          </p:nvSpPr>
          <p:spPr>
            <a:xfrm>
              <a:off x="1934389" y="5315722"/>
              <a:ext cx="519102" cy="109670"/>
            </a:xfrm>
            <a:custGeom>
              <a:avLst/>
              <a:gdLst>
                <a:gd name="connsiteX0" fmla="*/ 457705 w 519102"/>
                <a:gd name="connsiteY0" fmla="*/ 325 h 109669"/>
                <a:gd name="connsiteX1" fmla="*/ 261031 w 519102"/>
                <a:gd name="connsiteY1" fmla="*/ 325 h 109669"/>
                <a:gd name="connsiteX2" fmla="*/ 60701 w 519102"/>
                <a:gd name="connsiteY2" fmla="*/ 325 h 109669"/>
                <a:gd name="connsiteX3" fmla="*/ 18 w 519102"/>
                <a:gd name="connsiteY3" fmla="*/ 52235 h 109669"/>
                <a:gd name="connsiteX4" fmla="*/ 60701 w 519102"/>
                <a:gd name="connsiteY4" fmla="*/ 109263 h 109669"/>
                <a:gd name="connsiteX5" fmla="*/ 458436 w 519102"/>
                <a:gd name="connsiteY5" fmla="*/ 109263 h 109669"/>
                <a:gd name="connsiteX6" fmla="*/ 521313 w 519102"/>
                <a:gd name="connsiteY6" fmla="*/ 53698 h 109669"/>
                <a:gd name="connsiteX7" fmla="*/ 457705 w 519102"/>
                <a:gd name="connsiteY7" fmla="*/ 325 h 10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102" h="109669">
                  <a:moveTo>
                    <a:pt x="457705" y="325"/>
                  </a:moveTo>
                  <a:cubicBezTo>
                    <a:pt x="391903" y="-406"/>
                    <a:pt x="326102" y="325"/>
                    <a:pt x="261031" y="325"/>
                  </a:cubicBezTo>
                  <a:cubicBezTo>
                    <a:pt x="194498" y="325"/>
                    <a:pt x="127234" y="-406"/>
                    <a:pt x="60701" y="325"/>
                  </a:cubicBezTo>
                  <a:cubicBezTo>
                    <a:pt x="20489" y="1056"/>
                    <a:pt x="749" y="18603"/>
                    <a:pt x="18" y="52235"/>
                  </a:cubicBezTo>
                  <a:cubicBezTo>
                    <a:pt x="-713" y="87330"/>
                    <a:pt x="21220" y="109263"/>
                    <a:pt x="60701" y="109263"/>
                  </a:cubicBezTo>
                  <a:cubicBezTo>
                    <a:pt x="193036" y="109994"/>
                    <a:pt x="326102" y="109994"/>
                    <a:pt x="458436" y="109263"/>
                  </a:cubicBezTo>
                  <a:cubicBezTo>
                    <a:pt x="498648" y="109263"/>
                    <a:pt x="521313" y="87330"/>
                    <a:pt x="521313" y="53698"/>
                  </a:cubicBezTo>
                  <a:cubicBezTo>
                    <a:pt x="521313" y="19335"/>
                    <a:pt x="500111" y="1056"/>
                    <a:pt x="457705" y="325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392248A-90C4-4C8C-912D-8ADE3110C28B}"/>
                </a:ext>
              </a:extLst>
            </p:cNvPr>
            <p:cNvSpPr/>
            <p:nvPr/>
          </p:nvSpPr>
          <p:spPr>
            <a:xfrm>
              <a:off x="2680885" y="5005787"/>
              <a:ext cx="146226" cy="248584"/>
            </a:xfrm>
            <a:custGeom>
              <a:avLst/>
              <a:gdLst>
                <a:gd name="connsiteX0" fmla="*/ 152812 w 146226"/>
                <a:gd name="connsiteY0" fmla="*/ 240802 h 248584"/>
                <a:gd name="connsiteX1" fmla="*/ 135265 w 146226"/>
                <a:gd name="connsiteY1" fmla="*/ 224717 h 248584"/>
                <a:gd name="connsiteX2" fmla="*/ 95053 w 146226"/>
                <a:gd name="connsiteY2" fmla="*/ 180118 h 248584"/>
                <a:gd name="connsiteX3" fmla="*/ 95784 w 146226"/>
                <a:gd name="connsiteY3" fmla="*/ 114316 h 248584"/>
                <a:gd name="connsiteX4" fmla="*/ 95784 w 146226"/>
                <a:gd name="connsiteY4" fmla="*/ 55826 h 248584"/>
                <a:gd name="connsiteX5" fmla="*/ 32907 w 146226"/>
                <a:gd name="connsiteY5" fmla="*/ 6840 h 248584"/>
                <a:gd name="connsiteX6" fmla="*/ 25595 w 146226"/>
                <a:gd name="connsiteY6" fmla="*/ 9034 h 248584"/>
                <a:gd name="connsiteX7" fmla="*/ 737 w 146226"/>
                <a:gd name="connsiteY7" fmla="*/ 30968 h 248584"/>
                <a:gd name="connsiteX8" fmla="*/ 32175 w 146226"/>
                <a:gd name="connsiteY8" fmla="*/ 37548 h 248584"/>
                <a:gd name="connsiteX9" fmla="*/ 61421 w 146226"/>
                <a:gd name="connsiteY9" fmla="*/ 62406 h 248584"/>
                <a:gd name="connsiteX10" fmla="*/ 61421 w 146226"/>
                <a:gd name="connsiteY10" fmla="*/ 182311 h 248584"/>
                <a:gd name="connsiteX11" fmla="*/ 24864 w 146226"/>
                <a:gd name="connsiteY11" fmla="*/ 223255 h 248584"/>
                <a:gd name="connsiteX12" fmla="*/ 6586 w 146226"/>
                <a:gd name="connsiteY12" fmla="*/ 237878 h 248584"/>
                <a:gd name="connsiteX13" fmla="*/ 25595 w 146226"/>
                <a:gd name="connsiteY13" fmla="*/ 251769 h 248584"/>
                <a:gd name="connsiteX14" fmla="*/ 135265 w 146226"/>
                <a:gd name="connsiteY14" fmla="*/ 251769 h 248584"/>
                <a:gd name="connsiteX15" fmla="*/ 152812 w 146226"/>
                <a:gd name="connsiteY15" fmla="*/ 240802 h 24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226" h="248584">
                  <a:moveTo>
                    <a:pt x="152812" y="240802"/>
                  </a:moveTo>
                  <a:cubicBezTo>
                    <a:pt x="152812" y="227642"/>
                    <a:pt x="146963" y="221793"/>
                    <a:pt x="135265" y="224717"/>
                  </a:cubicBezTo>
                  <a:cubicBezTo>
                    <a:pt x="96515" y="232029"/>
                    <a:pt x="92128" y="211557"/>
                    <a:pt x="95053" y="180118"/>
                  </a:cubicBezTo>
                  <a:cubicBezTo>
                    <a:pt x="97246" y="158184"/>
                    <a:pt x="95784" y="136250"/>
                    <a:pt x="95784" y="114316"/>
                  </a:cubicBezTo>
                  <a:cubicBezTo>
                    <a:pt x="95784" y="94576"/>
                    <a:pt x="95784" y="75567"/>
                    <a:pt x="95784" y="55826"/>
                  </a:cubicBezTo>
                  <a:cubicBezTo>
                    <a:pt x="95784" y="-5589"/>
                    <a:pt x="94322" y="-6320"/>
                    <a:pt x="32907" y="6840"/>
                  </a:cubicBezTo>
                  <a:cubicBezTo>
                    <a:pt x="30713" y="7572"/>
                    <a:pt x="28520" y="8303"/>
                    <a:pt x="25595" y="9034"/>
                  </a:cubicBezTo>
                  <a:cubicBezTo>
                    <a:pt x="12435" y="11227"/>
                    <a:pt x="-3650" y="11227"/>
                    <a:pt x="737" y="30968"/>
                  </a:cubicBezTo>
                  <a:cubicBezTo>
                    <a:pt x="5855" y="53633"/>
                    <a:pt x="23402" y="40472"/>
                    <a:pt x="32175" y="37548"/>
                  </a:cubicBezTo>
                  <a:cubicBezTo>
                    <a:pt x="59227" y="28774"/>
                    <a:pt x="62883" y="39741"/>
                    <a:pt x="61421" y="62406"/>
                  </a:cubicBezTo>
                  <a:cubicBezTo>
                    <a:pt x="59958" y="102618"/>
                    <a:pt x="59958" y="142831"/>
                    <a:pt x="61421" y="182311"/>
                  </a:cubicBezTo>
                  <a:cubicBezTo>
                    <a:pt x="62883" y="210095"/>
                    <a:pt x="61421" y="231297"/>
                    <a:pt x="24864" y="223255"/>
                  </a:cubicBezTo>
                  <a:cubicBezTo>
                    <a:pt x="13897" y="221062"/>
                    <a:pt x="6586" y="223986"/>
                    <a:pt x="6586" y="237878"/>
                  </a:cubicBezTo>
                  <a:cubicBezTo>
                    <a:pt x="6586" y="253231"/>
                    <a:pt x="16091" y="251769"/>
                    <a:pt x="25595" y="251769"/>
                  </a:cubicBezTo>
                  <a:cubicBezTo>
                    <a:pt x="62152" y="251769"/>
                    <a:pt x="98708" y="251769"/>
                    <a:pt x="135265" y="251769"/>
                  </a:cubicBezTo>
                  <a:cubicBezTo>
                    <a:pt x="144038" y="253231"/>
                    <a:pt x="152812" y="253962"/>
                    <a:pt x="152812" y="240802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2968983-2124-4C15-B161-1AD87F505182}"/>
                </a:ext>
              </a:extLst>
            </p:cNvPr>
            <p:cNvSpPr/>
            <p:nvPr/>
          </p:nvSpPr>
          <p:spPr>
            <a:xfrm>
              <a:off x="2859161" y="5006817"/>
              <a:ext cx="146226" cy="248584"/>
            </a:xfrm>
            <a:custGeom>
              <a:avLst/>
              <a:gdLst>
                <a:gd name="connsiteX0" fmla="*/ 35951 w 146226"/>
                <a:gd name="connsiteY0" fmla="*/ 36518 h 248584"/>
                <a:gd name="connsiteX1" fmla="*/ 62272 w 146226"/>
                <a:gd name="connsiteY1" fmla="*/ 58452 h 248584"/>
                <a:gd name="connsiteX2" fmla="*/ 62272 w 146226"/>
                <a:gd name="connsiteY2" fmla="*/ 179088 h 248584"/>
                <a:gd name="connsiteX3" fmla="*/ 21329 w 146226"/>
                <a:gd name="connsiteY3" fmla="*/ 223687 h 248584"/>
                <a:gd name="connsiteX4" fmla="*/ 4513 w 146226"/>
                <a:gd name="connsiteY4" fmla="*/ 240503 h 248584"/>
                <a:gd name="connsiteX5" fmla="*/ 22060 w 146226"/>
                <a:gd name="connsiteY5" fmla="*/ 252201 h 248584"/>
                <a:gd name="connsiteX6" fmla="*/ 124418 w 146226"/>
                <a:gd name="connsiteY6" fmla="*/ 252201 h 248584"/>
                <a:gd name="connsiteX7" fmla="*/ 150739 w 146226"/>
                <a:gd name="connsiteY7" fmla="*/ 239041 h 248584"/>
                <a:gd name="connsiteX8" fmla="*/ 125149 w 146226"/>
                <a:gd name="connsiteY8" fmla="*/ 224418 h 248584"/>
                <a:gd name="connsiteX9" fmla="*/ 93710 w 146226"/>
                <a:gd name="connsiteY9" fmla="*/ 192249 h 248584"/>
                <a:gd name="connsiteX10" fmla="*/ 94442 w 146226"/>
                <a:gd name="connsiteY10" fmla="*/ 115480 h 248584"/>
                <a:gd name="connsiteX11" fmla="*/ 94442 w 146226"/>
                <a:gd name="connsiteY11" fmla="*/ 53334 h 248584"/>
                <a:gd name="connsiteX12" fmla="*/ 35951 w 146226"/>
                <a:gd name="connsiteY12" fmla="*/ 5810 h 248584"/>
                <a:gd name="connsiteX13" fmla="*/ 32295 w 146226"/>
                <a:gd name="connsiteY13" fmla="*/ 6542 h 248584"/>
                <a:gd name="connsiteX14" fmla="*/ 857 w 146226"/>
                <a:gd name="connsiteY14" fmla="*/ 30669 h 248584"/>
                <a:gd name="connsiteX15" fmla="*/ 35951 w 146226"/>
                <a:gd name="connsiteY15" fmla="*/ 36518 h 24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226" h="248584">
                  <a:moveTo>
                    <a:pt x="35951" y="36518"/>
                  </a:moveTo>
                  <a:cubicBezTo>
                    <a:pt x="57885" y="31400"/>
                    <a:pt x="63003" y="36518"/>
                    <a:pt x="62272" y="58452"/>
                  </a:cubicBezTo>
                  <a:cubicBezTo>
                    <a:pt x="60810" y="98664"/>
                    <a:pt x="60078" y="138876"/>
                    <a:pt x="62272" y="179088"/>
                  </a:cubicBezTo>
                  <a:cubicBezTo>
                    <a:pt x="64465" y="211258"/>
                    <a:pt x="60078" y="230999"/>
                    <a:pt x="21329" y="223687"/>
                  </a:cubicBezTo>
                  <a:cubicBezTo>
                    <a:pt x="8899" y="221494"/>
                    <a:pt x="4513" y="228074"/>
                    <a:pt x="4513" y="240503"/>
                  </a:cubicBezTo>
                  <a:cubicBezTo>
                    <a:pt x="4513" y="254395"/>
                    <a:pt x="14017" y="252201"/>
                    <a:pt x="22060" y="252201"/>
                  </a:cubicBezTo>
                  <a:cubicBezTo>
                    <a:pt x="56423" y="252201"/>
                    <a:pt x="90055" y="252933"/>
                    <a:pt x="124418" y="252201"/>
                  </a:cubicBezTo>
                  <a:cubicBezTo>
                    <a:pt x="133923" y="252201"/>
                    <a:pt x="150739" y="260975"/>
                    <a:pt x="150739" y="239041"/>
                  </a:cubicBezTo>
                  <a:cubicBezTo>
                    <a:pt x="151470" y="217838"/>
                    <a:pt x="135385" y="222956"/>
                    <a:pt x="125149" y="224418"/>
                  </a:cubicBezTo>
                  <a:cubicBezTo>
                    <a:pt x="98828" y="228074"/>
                    <a:pt x="91517" y="217107"/>
                    <a:pt x="93710" y="192249"/>
                  </a:cubicBezTo>
                  <a:cubicBezTo>
                    <a:pt x="95904" y="166659"/>
                    <a:pt x="94442" y="141069"/>
                    <a:pt x="94442" y="115480"/>
                  </a:cubicBezTo>
                  <a:cubicBezTo>
                    <a:pt x="94442" y="95008"/>
                    <a:pt x="94442" y="73806"/>
                    <a:pt x="94442" y="53334"/>
                  </a:cubicBezTo>
                  <a:cubicBezTo>
                    <a:pt x="94442" y="-4425"/>
                    <a:pt x="92979" y="-5888"/>
                    <a:pt x="35951" y="5810"/>
                  </a:cubicBezTo>
                  <a:cubicBezTo>
                    <a:pt x="34489" y="5810"/>
                    <a:pt x="33758" y="6542"/>
                    <a:pt x="32295" y="6542"/>
                  </a:cubicBezTo>
                  <a:cubicBezTo>
                    <a:pt x="20597" y="13122"/>
                    <a:pt x="-4992" y="4348"/>
                    <a:pt x="857" y="30669"/>
                  </a:cubicBezTo>
                  <a:cubicBezTo>
                    <a:pt x="5975" y="54796"/>
                    <a:pt x="25715" y="38711"/>
                    <a:pt x="35951" y="36518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58F9C6C-5F6F-47F1-86EB-E86A500DA274}"/>
                </a:ext>
              </a:extLst>
            </p:cNvPr>
            <p:cNvSpPr/>
            <p:nvPr/>
          </p:nvSpPr>
          <p:spPr>
            <a:xfrm>
              <a:off x="2792384" y="5372049"/>
              <a:ext cx="168160" cy="255896"/>
            </a:xfrm>
            <a:custGeom>
              <a:avLst/>
              <a:gdLst>
                <a:gd name="connsiteX0" fmla="*/ 131242 w 168159"/>
                <a:gd name="connsiteY0" fmla="*/ 123124 h 255895"/>
                <a:gd name="connsiteX1" fmla="*/ 150983 w 168159"/>
                <a:gd name="connsiteY1" fmla="*/ 22228 h 255895"/>
                <a:gd name="connsiteX2" fmla="*/ 20842 w 168159"/>
                <a:gd name="connsiteY2" fmla="*/ 24422 h 255895"/>
                <a:gd name="connsiteX3" fmla="*/ 42775 w 168159"/>
                <a:gd name="connsiteY3" fmla="*/ 122393 h 255895"/>
                <a:gd name="connsiteX4" fmla="*/ 4026 w 168159"/>
                <a:gd name="connsiteY4" fmla="*/ 208666 h 255895"/>
                <a:gd name="connsiteX5" fmla="*/ 89568 w 168159"/>
                <a:gd name="connsiteY5" fmla="*/ 259846 h 255895"/>
                <a:gd name="connsiteX6" fmla="*/ 166336 w 168159"/>
                <a:gd name="connsiteY6" fmla="*/ 217440 h 255895"/>
                <a:gd name="connsiteX7" fmla="*/ 131242 w 168159"/>
                <a:gd name="connsiteY7" fmla="*/ 123124 h 255895"/>
                <a:gd name="connsiteX8" fmla="*/ 41313 w 168159"/>
                <a:gd name="connsiteY8" fmla="*/ 69021 h 255895"/>
                <a:gd name="connsiteX9" fmla="*/ 88105 w 168159"/>
                <a:gd name="connsiteY9" fmla="*/ 25884 h 255895"/>
                <a:gd name="connsiteX10" fmla="*/ 132704 w 168159"/>
                <a:gd name="connsiteY10" fmla="*/ 68289 h 255895"/>
                <a:gd name="connsiteX11" fmla="*/ 87374 w 168159"/>
                <a:gd name="connsiteY11" fmla="*/ 108502 h 255895"/>
                <a:gd name="connsiteX12" fmla="*/ 41313 w 168159"/>
                <a:gd name="connsiteY12" fmla="*/ 69021 h 255895"/>
                <a:gd name="connsiteX13" fmla="*/ 87374 w 168159"/>
                <a:gd name="connsiteY13" fmla="*/ 232063 h 255895"/>
                <a:gd name="connsiteX14" fmla="*/ 35464 w 168159"/>
                <a:gd name="connsiteY14" fmla="*/ 184539 h 255895"/>
                <a:gd name="connsiteX15" fmla="*/ 86643 w 168159"/>
                <a:gd name="connsiteY15" fmla="*/ 135553 h 255895"/>
                <a:gd name="connsiteX16" fmla="*/ 138554 w 168159"/>
                <a:gd name="connsiteY16" fmla="*/ 183808 h 255895"/>
                <a:gd name="connsiteX17" fmla="*/ 87374 w 168159"/>
                <a:gd name="connsiteY17" fmla="*/ 232063 h 25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8159" h="255895">
                  <a:moveTo>
                    <a:pt x="131242" y="123124"/>
                  </a:moveTo>
                  <a:cubicBezTo>
                    <a:pt x="171454" y="88030"/>
                    <a:pt x="178766" y="50743"/>
                    <a:pt x="150983" y="22228"/>
                  </a:cubicBezTo>
                  <a:cubicBezTo>
                    <a:pt x="121737" y="-8479"/>
                    <a:pt x="48624" y="-7017"/>
                    <a:pt x="20842" y="24422"/>
                  </a:cubicBezTo>
                  <a:cubicBezTo>
                    <a:pt x="-4748" y="53667"/>
                    <a:pt x="3294" y="90223"/>
                    <a:pt x="42775" y="122393"/>
                  </a:cubicBezTo>
                  <a:cubicBezTo>
                    <a:pt x="4026" y="147252"/>
                    <a:pt x="-6941" y="171379"/>
                    <a:pt x="4026" y="208666"/>
                  </a:cubicBezTo>
                  <a:cubicBezTo>
                    <a:pt x="14261" y="244492"/>
                    <a:pt x="40582" y="260577"/>
                    <a:pt x="89568" y="259846"/>
                  </a:cubicBezTo>
                  <a:cubicBezTo>
                    <a:pt x="123200" y="259846"/>
                    <a:pt x="153907" y="251803"/>
                    <a:pt x="166336" y="217440"/>
                  </a:cubicBezTo>
                  <a:cubicBezTo>
                    <a:pt x="180959" y="176497"/>
                    <a:pt x="167799" y="145789"/>
                    <a:pt x="131242" y="123124"/>
                  </a:cubicBezTo>
                  <a:close/>
                  <a:moveTo>
                    <a:pt x="41313" y="69021"/>
                  </a:moveTo>
                  <a:cubicBezTo>
                    <a:pt x="40582" y="41969"/>
                    <a:pt x="58860" y="24422"/>
                    <a:pt x="88105" y="25884"/>
                  </a:cubicBezTo>
                  <a:cubicBezTo>
                    <a:pt x="114426" y="27346"/>
                    <a:pt x="132704" y="39044"/>
                    <a:pt x="132704" y="68289"/>
                  </a:cubicBezTo>
                  <a:cubicBezTo>
                    <a:pt x="132704" y="98266"/>
                    <a:pt x="114426" y="107771"/>
                    <a:pt x="87374" y="108502"/>
                  </a:cubicBezTo>
                  <a:cubicBezTo>
                    <a:pt x="61054" y="107771"/>
                    <a:pt x="42044" y="99728"/>
                    <a:pt x="41313" y="69021"/>
                  </a:cubicBezTo>
                  <a:close/>
                  <a:moveTo>
                    <a:pt x="87374" y="232063"/>
                  </a:moveTo>
                  <a:cubicBezTo>
                    <a:pt x="54474" y="232063"/>
                    <a:pt x="35464" y="214515"/>
                    <a:pt x="35464" y="184539"/>
                  </a:cubicBezTo>
                  <a:cubicBezTo>
                    <a:pt x="35464" y="154563"/>
                    <a:pt x="55205" y="135553"/>
                    <a:pt x="86643" y="135553"/>
                  </a:cubicBezTo>
                  <a:cubicBezTo>
                    <a:pt x="118082" y="135553"/>
                    <a:pt x="138554" y="153832"/>
                    <a:pt x="138554" y="183808"/>
                  </a:cubicBezTo>
                  <a:cubicBezTo>
                    <a:pt x="138554" y="214515"/>
                    <a:pt x="119544" y="232063"/>
                    <a:pt x="87374" y="232063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8FA9C98-F448-42FB-BDD8-E66FF3988C4C}"/>
                </a:ext>
              </a:extLst>
            </p:cNvPr>
            <p:cNvSpPr/>
            <p:nvPr/>
          </p:nvSpPr>
          <p:spPr>
            <a:xfrm>
              <a:off x="2967392" y="5371590"/>
              <a:ext cx="168160" cy="255896"/>
            </a:xfrm>
            <a:custGeom>
              <a:avLst/>
              <a:gdLst>
                <a:gd name="connsiteX0" fmla="*/ 162413 w 168159"/>
                <a:gd name="connsiteY0" fmla="*/ 51933 h 255895"/>
                <a:gd name="connsiteX1" fmla="*/ 90031 w 168159"/>
                <a:gd name="connsiteY1" fmla="*/ 23 h 255895"/>
                <a:gd name="connsiteX2" fmla="*/ 15456 w 168159"/>
                <a:gd name="connsiteY2" fmla="*/ 48277 h 255895"/>
                <a:gd name="connsiteX3" fmla="*/ 16918 w 168159"/>
                <a:gd name="connsiteY3" fmla="*/ 215706 h 255895"/>
                <a:gd name="connsiteX4" fmla="*/ 85644 w 168159"/>
                <a:gd name="connsiteY4" fmla="*/ 261036 h 255895"/>
                <a:gd name="connsiteX5" fmla="*/ 158757 w 168159"/>
                <a:gd name="connsiteY5" fmla="*/ 216437 h 255895"/>
                <a:gd name="connsiteX6" fmla="*/ 174111 w 168159"/>
                <a:gd name="connsiteY6" fmla="*/ 130895 h 255895"/>
                <a:gd name="connsiteX7" fmla="*/ 162413 w 168159"/>
                <a:gd name="connsiteY7" fmla="*/ 51933 h 255895"/>
                <a:gd name="connsiteX8" fmla="*/ 130974 w 168159"/>
                <a:gd name="connsiteY8" fmla="*/ 202546 h 255895"/>
                <a:gd name="connsiteX9" fmla="*/ 90031 w 168159"/>
                <a:gd name="connsiteY9" fmla="*/ 232522 h 255895"/>
                <a:gd name="connsiteX10" fmla="*/ 48356 w 168159"/>
                <a:gd name="connsiteY10" fmla="*/ 203277 h 255895"/>
                <a:gd name="connsiteX11" fmla="*/ 47625 w 168159"/>
                <a:gd name="connsiteY11" fmla="*/ 57782 h 255895"/>
                <a:gd name="connsiteX12" fmla="*/ 87838 w 168159"/>
                <a:gd name="connsiteY12" fmla="*/ 26343 h 255895"/>
                <a:gd name="connsiteX13" fmla="*/ 130974 w 168159"/>
                <a:gd name="connsiteY13" fmla="*/ 59244 h 255895"/>
                <a:gd name="connsiteX14" fmla="*/ 140479 w 168159"/>
                <a:gd name="connsiteY14" fmla="*/ 130895 h 255895"/>
                <a:gd name="connsiteX15" fmla="*/ 130974 w 168159"/>
                <a:gd name="connsiteY15" fmla="*/ 202546 h 25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159" h="255895">
                  <a:moveTo>
                    <a:pt x="162413" y="51933"/>
                  </a:moveTo>
                  <a:cubicBezTo>
                    <a:pt x="149252" y="19032"/>
                    <a:pt x="125856" y="754"/>
                    <a:pt x="90031" y="23"/>
                  </a:cubicBezTo>
                  <a:cubicBezTo>
                    <a:pt x="54937" y="-709"/>
                    <a:pt x="27885" y="16108"/>
                    <a:pt x="15456" y="48277"/>
                  </a:cubicBezTo>
                  <a:cubicBezTo>
                    <a:pt x="-5747" y="103843"/>
                    <a:pt x="-5016" y="160872"/>
                    <a:pt x="16918" y="215706"/>
                  </a:cubicBezTo>
                  <a:cubicBezTo>
                    <a:pt x="28616" y="244951"/>
                    <a:pt x="52743" y="260305"/>
                    <a:pt x="85644" y="261036"/>
                  </a:cubicBezTo>
                  <a:cubicBezTo>
                    <a:pt x="120007" y="261767"/>
                    <a:pt x="144135" y="245682"/>
                    <a:pt x="158757" y="216437"/>
                  </a:cubicBezTo>
                  <a:cubicBezTo>
                    <a:pt x="171917" y="189385"/>
                    <a:pt x="175573" y="160872"/>
                    <a:pt x="174111" y="130895"/>
                  </a:cubicBezTo>
                  <a:cubicBezTo>
                    <a:pt x="176304" y="103843"/>
                    <a:pt x="172649" y="77522"/>
                    <a:pt x="162413" y="51933"/>
                  </a:cubicBezTo>
                  <a:close/>
                  <a:moveTo>
                    <a:pt x="130974" y="202546"/>
                  </a:moveTo>
                  <a:cubicBezTo>
                    <a:pt x="122932" y="220093"/>
                    <a:pt x="111234" y="232522"/>
                    <a:pt x="90031" y="232522"/>
                  </a:cubicBezTo>
                  <a:cubicBezTo>
                    <a:pt x="69559" y="232522"/>
                    <a:pt x="55668" y="223018"/>
                    <a:pt x="48356" y="203277"/>
                  </a:cubicBezTo>
                  <a:cubicBezTo>
                    <a:pt x="30809" y="155023"/>
                    <a:pt x="30809" y="106037"/>
                    <a:pt x="47625" y="57782"/>
                  </a:cubicBezTo>
                  <a:cubicBezTo>
                    <a:pt x="54205" y="39504"/>
                    <a:pt x="67366" y="26343"/>
                    <a:pt x="87838" y="26343"/>
                  </a:cubicBezTo>
                  <a:cubicBezTo>
                    <a:pt x="109771" y="25612"/>
                    <a:pt x="122932" y="39504"/>
                    <a:pt x="130974" y="59244"/>
                  </a:cubicBezTo>
                  <a:cubicBezTo>
                    <a:pt x="141210" y="82640"/>
                    <a:pt x="139017" y="106768"/>
                    <a:pt x="140479" y="130895"/>
                  </a:cubicBezTo>
                  <a:cubicBezTo>
                    <a:pt x="139017" y="155023"/>
                    <a:pt x="140479" y="179881"/>
                    <a:pt x="130974" y="202546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0B9BEA2E-CEA4-4309-8039-E91B8B5193D5}"/>
                </a:ext>
              </a:extLst>
            </p:cNvPr>
            <p:cNvSpPr/>
            <p:nvPr/>
          </p:nvSpPr>
          <p:spPr>
            <a:xfrm>
              <a:off x="3021322" y="5003123"/>
              <a:ext cx="168160" cy="255896"/>
            </a:xfrm>
            <a:custGeom>
              <a:avLst/>
              <a:gdLst>
                <a:gd name="connsiteX0" fmla="*/ 160393 w 168159"/>
                <a:gd name="connsiteY0" fmla="*/ 49717 h 255895"/>
                <a:gd name="connsiteX1" fmla="*/ 86549 w 168159"/>
                <a:gd name="connsiteY1" fmla="*/ 0 h 255895"/>
                <a:gd name="connsiteX2" fmla="*/ 14167 w 168159"/>
                <a:gd name="connsiteY2" fmla="*/ 51179 h 255895"/>
                <a:gd name="connsiteX3" fmla="*/ 14898 w 168159"/>
                <a:gd name="connsiteY3" fmla="*/ 212028 h 255895"/>
                <a:gd name="connsiteX4" fmla="*/ 88742 w 168159"/>
                <a:gd name="connsiteY4" fmla="*/ 261744 h 255895"/>
                <a:gd name="connsiteX5" fmla="*/ 160393 w 168159"/>
                <a:gd name="connsiteY5" fmla="*/ 214221 h 255895"/>
                <a:gd name="connsiteX6" fmla="*/ 173553 w 168159"/>
                <a:gd name="connsiteY6" fmla="*/ 132335 h 255895"/>
                <a:gd name="connsiteX7" fmla="*/ 160393 w 168159"/>
                <a:gd name="connsiteY7" fmla="*/ 49717 h 255895"/>
                <a:gd name="connsiteX8" fmla="*/ 127492 w 168159"/>
                <a:gd name="connsiteY8" fmla="*/ 207641 h 255895"/>
                <a:gd name="connsiteX9" fmla="*/ 88011 w 168159"/>
                <a:gd name="connsiteY9" fmla="*/ 233962 h 255895"/>
                <a:gd name="connsiteX10" fmla="*/ 48530 w 168159"/>
                <a:gd name="connsiteY10" fmla="*/ 206910 h 255895"/>
                <a:gd name="connsiteX11" fmla="*/ 34639 w 168159"/>
                <a:gd name="connsiteY11" fmla="*/ 127948 h 255895"/>
                <a:gd name="connsiteX12" fmla="*/ 48530 w 168159"/>
                <a:gd name="connsiteY12" fmla="*/ 54104 h 255895"/>
                <a:gd name="connsiteX13" fmla="*/ 88011 w 168159"/>
                <a:gd name="connsiteY13" fmla="*/ 27783 h 255895"/>
                <a:gd name="connsiteX14" fmla="*/ 127492 w 168159"/>
                <a:gd name="connsiteY14" fmla="*/ 54835 h 255895"/>
                <a:gd name="connsiteX15" fmla="*/ 127492 w 168159"/>
                <a:gd name="connsiteY15" fmla="*/ 207641 h 25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159" h="255895">
                  <a:moveTo>
                    <a:pt x="160393" y="49717"/>
                  </a:moveTo>
                  <a:cubicBezTo>
                    <a:pt x="145770" y="17547"/>
                    <a:pt x="121643" y="0"/>
                    <a:pt x="86549" y="0"/>
                  </a:cubicBezTo>
                  <a:cubicBezTo>
                    <a:pt x="50723" y="0"/>
                    <a:pt x="25134" y="19010"/>
                    <a:pt x="14167" y="51179"/>
                  </a:cubicBezTo>
                  <a:cubicBezTo>
                    <a:pt x="-4842" y="104552"/>
                    <a:pt x="-4842" y="158655"/>
                    <a:pt x="14898" y="212028"/>
                  </a:cubicBezTo>
                  <a:cubicBezTo>
                    <a:pt x="27327" y="244929"/>
                    <a:pt x="53648" y="261744"/>
                    <a:pt x="88742" y="261744"/>
                  </a:cubicBezTo>
                  <a:cubicBezTo>
                    <a:pt x="122374" y="261014"/>
                    <a:pt x="145770" y="244929"/>
                    <a:pt x="160393" y="214221"/>
                  </a:cubicBezTo>
                  <a:cubicBezTo>
                    <a:pt x="172822" y="187901"/>
                    <a:pt x="174284" y="160118"/>
                    <a:pt x="173553" y="132335"/>
                  </a:cubicBezTo>
                  <a:cubicBezTo>
                    <a:pt x="173553" y="103821"/>
                    <a:pt x="172091" y="76038"/>
                    <a:pt x="160393" y="49717"/>
                  </a:cubicBezTo>
                  <a:close/>
                  <a:moveTo>
                    <a:pt x="127492" y="207641"/>
                  </a:moveTo>
                  <a:cubicBezTo>
                    <a:pt x="120912" y="224457"/>
                    <a:pt x="107752" y="234693"/>
                    <a:pt x="88011" y="233962"/>
                  </a:cubicBezTo>
                  <a:cubicBezTo>
                    <a:pt x="68271" y="233962"/>
                    <a:pt x="55841" y="223726"/>
                    <a:pt x="48530" y="206910"/>
                  </a:cubicBezTo>
                  <a:cubicBezTo>
                    <a:pt x="37563" y="182052"/>
                    <a:pt x="36101" y="155731"/>
                    <a:pt x="34639" y="127948"/>
                  </a:cubicBezTo>
                  <a:cubicBezTo>
                    <a:pt x="36832" y="103090"/>
                    <a:pt x="37563" y="77500"/>
                    <a:pt x="48530" y="54104"/>
                  </a:cubicBezTo>
                  <a:cubicBezTo>
                    <a:pt x="56572" y="37288"/>
                    <a:pt x="69002" y="27783"/>
                    <a:pt x="88011" y="27783"/>
                  </a:cubicBezTo>
                  <a:cubicBezTo>
                    <a:pt x="107752" y="27783"/>
                    <a:pt x="120912" y="37288"/>
                    <a:pt x="127492" y="54835"/>
                  </a:cubicBezTo>
                  <a:cubicBezTo>
                    <a:pt x="146501" y="105283"/>
                    <a:pt x="146501" y="156462"/>
                    <a:pt x="127492" y="207641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4A3CBC5-10D2-49D2-9A47-28249D4AF98C}"/>
              </a:ext>
            </a:extLst>
          </p:cNvPr>
          <p:cNvGrpSpPr/>
          <p:nvPr/>
        </p:nvGrpSpPr>
        <p:grpSpPr>
          <a:xfrm>
            <a:off x="3624634" y="1686699"/>
            <a:ext cx="649014" cy="401272"/>
            <a:chOff x="8043592" y="3468210"/>
            <a:chExt cx="649014" cy="401272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E2F79567-49E4-471D-BA95-41BA517E9A19}"/>
                </a:ext>
              </a:extLst>
            </p:cNvPr>
            <p:cNvSpPr/>
            <p:nvPr/>
          </p:nvSpPr>
          <p:spPr>
            <a:xfrm>
              <a:off x="8043592" y="3468210"/>
              <a:ext cx="649014" cy="401272"/>
            </a:xfrm>
            <a:custGeom>
              <a:avLst/>
              <a:gdLst>
                <a:gd name="connsiteX0" fmla="*/ 3186113 w 3543300"/>
                <a:gd name="connsiteY0" fmla="*/ 545783 h 2190750"/>
                <a:gd name="connsiteX1" fmla="*/ 3186113 w 3543300"/>
                <a:gd name="connsiteY1" fmla="*/ 1265873 h 2190750"/>
                <a:gd name="connsiteX2" fmla="*/ 360045 w 3543300"/>
                <a:gd name="connsiteY2" fmla="*/ 1265873 h 2190750"/>
                <a:gd name="connsiteX3" fmla="*/ 360045 w 3543300"/>
                <a:gd name="connsiteY3" fmla="*/ 0 h 2190750"/>
                <a:gd name="connsiteX4" fmla="*/ 0 w 3543300"/>
                <a:gd name="connsiteY4" fmla="*/ 0 h 2190750"/>
                <a:gd name="connsiteX5" fmla="*/ 0 w 3543300"/>
                <a:gd name="connsiteY5" fmla="*/ 2195512 h 2190750"/>
                <a:gd name="connsiteX6" fmla="*/ 361950 w 3543300"/>
                <a:gd name="connsiteY6" fmla="*/ 2195512 h 2190750"/>
                <a:gd name="connsiteX7" fmla="*/ 361950 w 3543300"/>
                <a:gd name="connsiteY7" fmla="*/ 1635443 h 2190750"/>
                <a:gd name="connsiteX8" fmla="*/ 3188970 w 3543300"/>
                <a:gd name="connsiteY8" fmla="*/ 1635443 h 2190750"/>
                <a:gd name="connsiteX9" fmla="*/ 3188970 w 3543300"/>
                <a:gd name="connsiteY9" fmla="*/ 2195512 h 2190750"/>
                <a:gd name="connsiteX10" fmla="*/ 3549015 w 3543300"/>
                <a:gd name="connsiteY10" fmla="*/ 2195512 h 2190750"/>
                <a:gd name="connsiteX11" fmla="*/ 3549015 w 3543300"/>
                <a:gd name="connsiteY11" fmla="*/ 546735 h 2190750"/>
                <a:gd name="connsiteX12" fmla="*/ 3186113 w 3543300"/>
                <a:gd name="connsiteY12" fmla="*/ 545783 h 219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43300" h="2190750">
                  <a:moveTo>
                    <a:pt x="3186113" y="545783"/>
                  </a:moveTo>
                  <a:cubicBezTo>
                    <a:pt x="3186113" y="787718"/>
                    <a:pt x="3186113" y="1025843"/>
                    <a:pt x="3186113" y="1265873"/>
                  </a:cubicBezTo>
                  <a:cubicBezTo>
                    <a:pt x="2243138" y="1265873"/>
                    <a:pt x="1303973" y="1265873"/>
                    <a:pt x="360045" y="1265873"/>
                  </a:cubicBezTo>
                  <a:cubicBezTo>
                    <a:pt x="360045" y="842010"/>
                    <a:pt x="360045" y="421005"/>
                    <a:pt x="360045" y="0"/>
                  </a:cubicBezTo>
                  <a:cubicBezTo>
                    <a:pt x="237172" y="0"/>
                    <a:pt x="119063" y="0"/>
                    <a:pt x="0" y="0"/>
                  </a:cubicBezTo>
                  <a:cubicBezTo>
                    <a:pt x="0" y="732472"/>
                    <a:pt x="0" y="1463040"/>
                    <a:pt x="0" y="2195512"/>
                  </a:cubicBezTo>
                  <a:cubicBezTo>
                    <a:pt x="120968" y="2195512"/>
                    <a:pt x="239078" y="2195512"/>
                    <a:pt x="361950" y="2195512"/>
                  </a:cubicBezTo>
                  <a:cubicBezTo>
                    <a:pt x="361950" y="2007870"/>
                    <a:pt x="361950" y="1821180"/>
                    <a:pt x="361950" y="1635443"/>
                  </a:cubicBezTo>
                  <a:cubicBezTo>
                    <a:pt x="1305877" y="1635443"/>
                    <a:pt x="2245995" y="1635443"/>
                    <a:pt x="3188970" y="1635443"/>
                  </a:cubicBezTo>
                  <a:cubicBezTo>
                    <a:pt x="3188970" y="1823085"/>
                    <a:pt x="3188970" y="2008823"/>
                    <a:pt x="3188970" y="2195512"/>
                  </a:cubicBezTo>
                  <a:cubicBezTo>
                    <a:pt x="3310890" y="2195512"/>
                    <a:pt x="3429000" y="2195512"/>
                    <a:pt x="3549015" y="2195512"/>
                  </a:cubicBezTo>
                  <a:cubicBezTo>
                    <a:pt x="3549015" y="1644968"/>
                    <a:pt x="3549015" y="1096327"/>
                    <a:pt x="3549015" y="546735"/>
                  </a:cubicBezTo>
                  <a:cubicBezTo>
                    <a:pt x="3427095" y="545783"/>
                    <a:pt x="3308033" y="545783"/>
                    <a:pt x="3186113" y="54578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7936987-C186-43AE-B813-3F1AFE459955}"/>
                </a:ext>
              </a:extLst>
            </p:cNvPr>
            <p:cNvSpPr/>
            <p:nvPr/>
          </p:nvSpPr>
          <p:spPr>
            <a:xfrm>
              <a:off x="8306163" y="3523167"/>
              <a:ext cx="298337" cy="139573"/>
            </a:xfrm>
            <a:custGeom>
              <a:avLst/>
              <a:gdLst>
                <a:gd name="connsiteX0" fmla="*/ 1503045 w 1628775"/>
                <a:gd name="connsiteY0" fmla="*/ 766763 h 762000"/>
                <a:gd name="connsiteX1" fmla="*/ 1629727 w 1628775"/>
                <a:gd name="connsiteY1" fmla="*/ 649605 h 762000"/>
                <a:gd name="connsiteX2" fmla="*/ 1629727 w 1628775"/>
                <a:gd name="connsiteY2" fmla="*/ 115252 h 762000"/>
                <a:gd name="connsiteX3" fmla="*/ 1505902 w 1628775"/>
                <a:gd name="connsiteY3" fmla="*/ 0 h 762000"/>
                <a:gd name="connsiteX4" fmla="*/ 40957 w 1628775"/>
                <a:gd name="connsiteY4" fmla="*/ 0 h 762000"/>
                <a:gd name="connsiteX5" fmla="*/ 0 w 1628775"/>
                <a:gd name="connsiteY5" fmla="*/ 0 h 762000"/>
                <a:gd name="connsiteX6" fmla="*/ 0 w 1628775"/>
                <a:gd name="connsiteY6" fmla="*/ 766763 h 762000"/>
                <a:gd name="connsiteX7" fmla="*/ 46673 w 1628775"/>
                <a:gd name="connsiteY7" fmla="*/ 766763 h 762000"/>
                <a:gd name="connsiteX8" fmla="*/ 1503045 w 1628775"/>
                <a:gd name="connsiteY8" fmla="*/ 76676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8775" h="762000">
                  <a:moveTo>
                    <a:pt x="1503045" y="766763"/>
                  </a:moveTo>
                  <a:cubicBezTo>
                    <a:pt x="1582102" y="766763"/>
                    <a:pt x="1628775" y="728663"/>
                    <a:pt x="1629727" y="649605"/>
                  </a:cubicBezTo>
                  <a:cubicBezTo>
                    <a:pt x="1632585" y="471488"/>
                    <a:pt x="1632585" y="293370"/>
                    <a:pt x="1629727" y="115252"/>
                  </a:cubicBezTo>
                  <a:cubicBezTo>
                    <a:pt x="1628775" y="38100"/>
                    <a:pt x="1582102" y="0"/>
                    <a:pt x="1505902" y="0"/>
                  </a:cubicBezTo>
                  <a:cubicBezTo>
                    <a:pt x="1017270" y="0"/>
                    <a:pt x="528638" y="0"/>
                    <a:pt x="40957" y="0"/>
                  </a:cubicBezTo>
                  <a:cubicBezTo>
                    <a:pt x="27623" y="0"/>
                    <a:pt x="14288" y="0"/>
                    <a:pt x="0" y="0"/>
                  </a:cubicBezTo>
                  <a:cubicBezTo>
                    <a:pt x="0" y="256222"/>
                    <a:pt x="0" y="508635"/>
                    <a:pt x="0" y="766763"/>
                  </a:cubicBezTo>
                  <a:cubicBezTo>
                    <a:pt x="17145" y="766763"/>
                    <a:pt x="31432" y="766763"/>
                    <a:pt x="46673" y="766763"/>
                  </a:cubicBezTo>
                  <a:cubicBezTo>
                    <a:pt x="530543" y="766763"/>
                    <a:pt x="1017270" y="766763"/>
                    <a:pt x="1503045" y="76676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13F947A2-4BDB-437F-A36E-28726E618B9C}"/>
                </a:ext>
              </a:extLst>
            </p:cNvPr>
            <p:cNvSpPr/>
            <p:nvPr/>
          </p:nvSpPr>
          <p:spPr>
            <a:xfrm>
              <a:off x="8120700" y="3534895"/>
              <a:ext cx="165743" cy="127360"/>
            </a:xfrm>
            <a:custGeom>
              <a:avLst/>
              <a:gdLst>
                <a:gd name="connsiteX0" fmla="*/ 155288 w 904875"/>
                <a:gd name="connsiteY0" fmla="*/ 701783 h 695325"/>
                <a:gd name="connsiteX1" fmla="*/ 882046 w 904875"/>
                <a:gd name="connsiteY1" fmla="*/ 701783 h 695325"/>
                <a:gd name="connsiteX2" fmla="*/ 905858 w 904875"/>
                <a:gd name="connsiteY2" fmla="*/ 698925 h 695325"/>
                <a:gd name="connsiteX3" fmla="*/ 908716 w 904875"/>
                <a:gd name="connsiteY3" fmla="*/ 685591 h 695325"/>
                <a:gd name="connsiteX4" fmla="*/ 907763 w 904875"/>
                <a:gd name="connsiteY4" fmla="*/ 203625 h 695325"/>
                <a:gd name="connsiteX5" fmla="*/ 885856 w 904875"/>
                <a:gd name="connsiteY5" fmla="*/ 163620 h 695325"/>
                <a:gd name="connsiteX6" fmla="*/ 891571 w 904875"/>
                <a:gd name="connsiteY6" fmla="*/ 106470 h 695325"/>
                <a:gd name="connsiteX7" fmla="*/ 756316 w 904875"/>
                <a:gd name="connsiteY7" fmla="*/ 1695 h 695325"/>
                <a:gd name="connsiteX8" fmla="*/ 659161 w 904875"/>
                <a:gd name="connsiteY8" fmla="*/ 143618 h 695325"/>
                <a:gd name="connsiteX9" fmla="*/ 660113 w 904875"/>
                <a:gd name="connsiteY9" fmla="*/ 176956 h 695325"/>
                <a:gd name="connsiteX10" fmla="*/ 645826 w 904875"/>
                <a:gd name="connsiteY10" fmla="*/ 213150 h 695325"/>
                <a:gd name="connsiteX11" fmla="*/ 644874 w 904875"/>
                <a:gd name="connsiteY11" fmla="*/ 400793 h 695325"/>
                <a:gd name="connsiteX12" fmla="*/ 559149 w 904875"/>
                <a:gd name="connsiteY12" fmla="*/ 400793 h 695325"/>
                <a:gd name="connsiteX13" fmla="*/ 155288 w 904875"/>
                <a:gd name="connsiteY13" fmla="*/ 401745 h 695325"/>
                <a:gd name="connsiteX14" fmla="*/ 6698 w 904875"/>
                <a:gd name="connsiteY14" fmla="*/ 508425 h 695325"/>
                <a:gd name="connsiteX15" fmla="*/ 155288 w 904875"/>
                <a:gd name="connsiteY15" fmla="*/ 701783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4875" h="695325">
                  <a:moveTo>
                    <a:pt x="155288" y="701783"/>
                  </a:moveTo>
                  <a:cubicBezTo>
                    <a:pt x="397224" y="702736"/>
                    <a:pt x="640111" y="701783"/>
                    <a:pt x="882046" y="701783"/>
                  </a:cubicBezTo>
                  <a:cubicBezTo>
                    <a:pt x="890619" y="701783"/>
                    <a:pt x="898238" y="699878"/>
                    <a:pt x="905858" y="698925"/>
                  </a:cubicBezTo>
                  <a:cubicBezTo>
                    <a:pt x="906811" y="693211"/>
                    <a:pt x="908716" y="689400"/>
                    <a:pt x="908716" y="685591"/>
                  </a:cubicBezTo>
                  <a:cubicBezTo>
                    <a:pt x="908716" y="524618"/>
                    <a:pt x="909669" y="363645"/>
                    <a:pt x="907763" y="203625"/>
                  </a:cubicBezTo>
                  <a:cubicBezTo>
                    <a:pt x="907763" y="192195"/>
                    <a:pt x="895381" y="179813"/>
                    <a:pt x="885856" y="163620"/>
                  </a:cubicBezTo>
                  <a:cubicBezTo>
                    <a:pt x="887761" y="150286"/>
                    <a:pt x="893476" y="127425"/>
                    <a:pt x="891571" y="106470"/>
                  </a:cubicBezTo>
                  <a:cubicBezTo>
                    <a:pt x="885856" y="37890"/>
                    <a:pt x="823944" y="-9735"/>
                    <a:pt x="756316" y="1695"/>
                  </a:cubicBezTo>
                  <a:cubicBezTo>
                    <a:pt x="688688" y="13125"/>
                    <a:pt x="645826" y="74086"/>
                    <a:pt x="659161" y="143618"/>
                  </a:cubicBezTo>
                  <a:cubicBezTo>
                    <a:pt x="661066" y="154095"/>
                    <a:pt x="662971" y="166478"/>
                    <a:pt x="660113" y="176956"/>
                  </a:cubicBezTo>
                  <a:cubicBezTo>
                    <a:pt x="657256" y="189338"/>
                    <a:pt x="645826" y="200768"/>
                    <a:pt x="645826" y="213150"/>
                  </a:cubicBezTo>
                  <a:cubicBezTo>
                    <a:pt x="643921" y="273158"/>
                    <a:pt x="644874" y="334118"/>
                    <a:pt x="644874" y="400793"/>
                  </a:cubicBezTo>
                  <a:cubicBezTo>
                    <a:pt x="612488" y="400793"/>
                    <a:pt x="585819" y="400793"/>
                    <a:pt x="559149" y="400793"/>
                  </a:cubicBezTo>
                  <a:cubicBezTo>
                    <a:pt x="424846" y="400793"/>
                    <a:pt x="289591" y="399840"/>
                    <a:pt x="155288" y="401745"/>
                  </a:cubicBezTo>
                  <a:cubicBezTo>
                    <a:pt x="80993" y="402698"/>
                    <a:pt x="25748" y="444608"/>
                    <a:pt x="6698" y="508425"/>
                  </a:cubicBezTo>
                  <a:cubicBezTo>
                    <a:pt x="-22829" y="606533"/>
                    <a:pt x="48608" y="701783"/>
                    <a:pt x="155288" y="70178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3096682-D58C-409F-9052-61F95D420F9D}"/>
                </a:ext>
              </a:extLst>
            </p:cNvPr>
            <p:cNvSpPr/>
            <p:nvPr/>
          </p:nvSpPr>
          <p:spPr>
            <a:xfrm>
              <a:off x="8122624" y="3470653"/>
              <a:ext cx="108169" cy="106424"/>
            </a:xfrm>
            <a:custGeom>
              <a:avLst/>
              <a:gdLst>
                <a:gd name="connsiteX0" fmla="*/ 300043 w 590550"/>
                <a:gd name="connsiteY0" fmla="*/ 589598 h 581025"/>
                <a:gd name="connsiteX1" fmla="*/ 597223 w 590550"/>
                <a:gd name="connsiteY1" fmla="*/ 295275 h 581025"/>
                <a:gd name="connsiteX2" fmla="*/ 298137 w 590550"/>
                <a:gd name="connsiteY2" fmla="*/ 0 h 581025"/>
                <a:gd name="connsiteX3" fmla="*/ 5 w 590550"/>
                <a:gd name="connsiteY3" fmla="*/ 295275 h 581025"/>
                <a:gd name="connsiteX4" fmla="*/ 300043 w 590550"/>
                <a:gd name="connsiteY4" fmla="*/ 589598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550" h="581025">
                  <a:moveTo>
                    <a:pt x="300043" y="589598"/>
                  </a:moveTo>
                  <a:cubicBezTo>
                    <a:pt x="462920" y="588645"/>
                    <a:pt x="596270" y="456248"/>
                    <a:pt x="597223" y="295275"/>
                  </a:cubicBezTo>
                  <a:cubicBezTo>
                    <a:pt x="597223" y="132398"/>
                    <a:pt x="462920" y="0"/>
                    <a:pt x="298137" y="0"/>
                  </a:cubicBezTo>
                  <a:cubicBezTo>
                    <a:pt x="132403" y="0"/>
                    <a:pt x="-947" y="132398"/>
                    <a:pt x="5" y="295275"/>
                  </a:cubicBezTo>
                  <a:cubicBezTo>
                    <a:pt x="958" y="458153"/>
                    <a:pt x="135260" y="590550"/>
                    <a:pt x="300043" y="58959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15F1052F-68E8-4A52-9857-0A73A2325D63}"/>
              </a:ext>
            </a:extLst>
          </p:cNvPr>
          <p:cNvSpPr/>
          <p:nvPr/>
        </p:nvSpPr>
        <p:spPr>
          <a:xfrm>
            <a:off x="3665722" y="2348962"/>
            <a:ext cx="635929" cy="644041"/>
          </a:xfrm>
          <a:custGeom>
            <a:avLst/>
            <a:gdLst>
              <a:gd name="connsiteX0" fmla="*/ 278099 w 635929"/>
              <a:gd name="connsiteY0" fmla="*/ 522589 h 644041"/>
              <a:gd name="connsiteX1" fmla="*/ 300082 w 635929"/>
              <a:gd name="connsiteY1" fmla="*/ 544746 h 644041"/>
              <a:gd name="connsiteX2" fmla="*/ 278099 w 635929"/>
              <a:gd name="connsiteY2" fmla="*/ 566903 h 644041"/>
              <a:gd name="connsiteX3" fmla="*/ 255942 w 635929"/>
              <a:gd name="connsiteY3" fmla="*/ 544397 h 644041"/>
              <a:gd name="connsiteX4" fmla="*/ 278099 w 635929"/>
              <a:gd name="connsiteY4" fmla="*/ 522589 h 644041"/>
              <a:gd name="connsiteX5" fmla="*/ 435820 w 635929"/>
              <a:gd name="connsiteY5" fmla="*/ 522588 h 644041"/>
              <a:gd name="connsiteX6" fmla="*/ 457977 w 635929"/>
              <a:gd name="connsiteY6" fmla="*/ 544571 h 644041"/>
              <a:gd name="connsiteX7" fmla="*/ 435471 w 635929"/>
              <a:gd name="connsiteY7" fmla="*/ 566903 h 644041"/>
              <a:gd name="connsiteX8" fmla="*/ 413662 w 635929"/>
              <a:gd name="connsiteY8" fmla="*/ 544571 h 644041"/>
              <a:gd name="connsiteX9" fmla="*/ 435820 w 635929"/>
              <a:gd name="connsiteY9" fmla="*/ 522588 h 644041"/>
              <a:gd name="connsiteX10" fmla="*/ 357316 w 635929"/>
              <a:gd name="connsiteY10" fmla="*/ 522588 h 644041"/>
              <a:gd name="connsiteX11" fmla="*/ 378950 w 635929"/>
              <a:gd name="connsiteY11" fmla="*/ 545095 h 644041"/>
              <a:gd name="connsiteX12" fmla="*/ 356792 w 635929"/>
              <a:gd name="connsiteY12" fmla="*/ 566903 h 644041"/>
              <a:gd name="connsiteX13" fmla="*/ 334809 w 635929"/>
              <a:gd name="connsiteY13" fmla="*/ 544048 h 644041"/>
              <a:gd name="connsiteX14" fmla="*/ 357316 w 635929"/>
              <a:gd name="connsiteY14" fmla="*/ 522588 h 644041"/>
              <a:gd name="connsiteX15" fmla="*/ 199244 w 635929"/>
              <a:gd name="connsiteY15" fmla="*/ 522588 h 644041"/>
              <a:gd name="connsiteX16" fmla="*/ 221576 w 635929"/>
              <a:gd name="connsiteY16" fmla="*/ 544571 h 644041"/>
              <a:gd name="connsiteX17" fmla="*/ 199593 w 635929"/>
              <a:gd name="connsiteY17" fmla="*/ 566903 h 644041"/>
              <a:gd name="connsiteX18" fmla="*/ 177087 w 635929"/>
              <a:gd name="connsiteY18" fmla="*/ 545269 h 644041"/>
              <a:gd name="connsiteX19" fmla="*/ 199244 w 635929"/>
              <a:gd name="connsiteY19" fmla="*/ 522588 h 644041"/>
              <a:gd name="connsiteX20" fmla="*/ 110611 w 635929"/>
              <a:gd name="connsiteY20" fmla="*/ 242817 h 644041"/>
              <a:gd name="connsiteX21" fmla="*/ 525317 w 635929"/>
              <a:gd name="connsiteY21" fmla="*/ 242817 h 644041"/>
              <a:gd name="connsiteX22" fmla="*/ 556198 w 635929"/>
              <a:gd name="connsiteY22" fmla="*/ 270917 h 644041"/>
              <a:gd name="connsiteX23" fmla="*/ 556198 w 635929"/>
              <a:gd name="connsiteY23" fmla="*/ 481277 h 644041"/>
              <a:gd name="connsiteX24" fmla="*/ 525492 w 635929"/>
              <a:gd name="connsiteY24" fmla="*/ 508907 h 644041"/>
              <a:gd name="connsiteX25" fmla="*/ 317528 w 635929"/>
              <a:gd name="connsiteY25" fmla="*/ 508907 h 644041"/>
              <a:gd name="connsiteX26" fmla="*/ 110960 w 635929"/>
              <a:gd name="connsiteY26" fmla="*/ 508907 h 644041"/>
              <a:gd name="connsiteX27" fmla="*/ 79382 w 635929"/>
              <a:gd name="connsiteY27" fmla="*/ 480649 h 644041"/>
              <a:gd name="connsiteX28" fmla="*/ 79382 w 635929"/>
              <a:gd name="connsiteY28" fmla="*/ 270917 h 644041"/>
              <a:gd name="connsiteX29" fmla="*/ 110611 w 635929"/>
              <a:gd name="connsiteY29" fmla="*/ 242817 h 644041"/>
              <a:gd name="connsiteX30" fmla="*/ 64203 w 635929"/>
              <a:gd name="connsiteY30" fmla="*/ 214841 h 644041"/>
              <a:gd name="connsiteX31" fmla="*/ 51816 w 635929"/>
              <a:gd name="connsiteY31" fmla="*/ 226879 h 644041"/>
              <a:gd name="connsiteX32" fmla="*/ 51642 w 635929"/>
              <a:gd name="connsiteY32" fmla="*/ 248687 h 644041"/>
              <a:gd name="connsiteX33" fmla="*/ 51642 w 635929"/>
              <a:gd name="connsiteY33" fmla="*/ 566216 h 644041"/>
              <a:gd name="connsiteX34" fmla="*/ 65948 w 635929"/>
              <a:gd name="connsiteY34" fmla="*/ 580871 h 644041"/>
              <a:gd name="connsiteX35" fmla="*/ 316830 w 635929"/>
              <a:gd name="connsiteY35" fmla="*/ 580871 h 644041"/>
              <a:gd name="connsiteX36" fmla="*/ 571202 w 635929"/>
              <a:gd name="connsiteY36" fmla="*/ 580871 h 644041"/>
              <a:gd name="connsiteX37" fmla="*/ 584112 w 635929"/>
              <a:gd name="connsiteY37" fmla="*/ 568309 h 644041"/>
              <a:gd name="connsiteX38" fmla="*/ 584112 w 635929"/>
              <a:gd name="connsiteY38" fmla="*/ 563599 h 644041"/>
              <a:gd name="connsiteX39" fmla="*/ 584112 w 635929"/>
              <a:gd name="connsiteY39" fmla="*/ 233683 h 644041"/>
              <a:gd name="connsiteX40" fmla="*/ 584112 w 635929"/>
              <a:gd name="connsiteY40" fmla="*/ 226879 h 644041"/>
              <a:gd name="connsiteX41" fmla="*/ 571551 w 635929"/>
              <a:gd name="connsiteY41" fmla="*/ 215015 h 644041"/>
              <a:gd name="connsiteX42" fmla="*/ 64203 w 635929"/>
              <a:gd name="connsiteY42" fmla="*/ 214841 h 644041"/>
              <a:gd name="connsiteX43" fmla="*/ 160334 w 635929"/>
              <a:gd name="connsiteY43" fmla="*/ 3213 h 644041"/>
              <a:gd name="connsiteX44" fmla="*/ 166091 w 635929"/>
              <a:gd name="connsiteY44" fmla="*/ 9843 h 644041"/>
              <a:gd name="connsiteX45" fmla="*/ 281588 w 635929"/>
              <a:gd name="connsiteY45" fmla="*/ 157790 h 644041"/>
              <a:gd name="connsiteX46" fmla="*/ 292929 w 635929"/>
              <a:gd name="connsiteY46" fmla="*/ 163373 h 644041"/>
              <a:gd name="connsiteX47" fmla="*/ 372485 w 635929"/>
              <a:gd name="connsiteY47" fmla="*/ 163373 h 644041"/>
              <a:gd name="connsiteX48" fmla="*/ 383302 w 635929"/>
              <a:gd name="connsiteY48" fmla="*/ 158139 h 644041"/>
              <a:gd name="connsiteX49" fmla="*/ 499147 w 635929"/>
              <a:gd name="connsiteY49" fmla="*/ 9669 h 644041"/>
              <a:gd name="connsiteX50" fmla="*/ 504556 w 635929"/>
              <a:gd name="connsiteY50" fmla="*/ 3562 h 644041"/>
              <a:gd name="connsiteX51" fmla="*/ 522700 w 635929"/>
              <a:gd name="connsiteY51" fmla="*/ 3562 h 644041"/>
              <a:gd name="connsiteX52" fmla="*/ 526015 w 635929"/>
              <a:gd name="connsiteY52" fmla="*/ 21358 h 644041"/>
              <a:gd name="connsiteX53" fmla="*/ 521653 w 635929"/>
              <a:gd name="connsiteY53" fmla="*/ 27290 h 644041"/>
              <a:gd name="connsiteX54" fmla="*/ 420812 w 635929"/>
              <a:gd name="connsiteY54" fmla="*/ 156395 h 644041"/>
              <a:gd name="connsiteX55" fmla="*/ 415753 w 635929"/>
              <a:gd name="connsiteY55" fmla="*/ 163199 h 644041"/>
              <a:gd name="connsiteX56" fmla="*/ 424301 w 635929"/>
              <a:gd name="connsiteY56" fmla="*/ 163199 h 644041"/>
              <a:gd name="connsiteX57" fmla="*/ 573121 w 635929"/>
              <a:gd name="connsiteY57" fmla="*/ 163024 h 644041"/>
              <a:gd name="connsiteX58" fmla="*/ 635580 w 635929"/>
              <a:gd name="connsiteY58" fmla="*/ 221122 h 644041"/>
              <a:gd name="connsiteX59" fmla="*/ 635929 w 635929"/>
              <a:gd name="connsiteY59" fmla="*/ 230543 h 644041"/>
              <a:gd name="connsiteX60" fmla="*/ 635929 w 635929"/>
              <a:gd name="connsiteY60" fmla="*/ 567088 h 644041"/>
              <a:gd name="connsiteX61" fmla="*/ 618656 w 635929"/>
              <a:gd name="connsiteY61" fmla="*/ 614369 h 644041"/>
              <a:gd name="connsiteX62" fmla="*/ 576959 w 635929"/>
              <a:gd name="connsiteY62" fmla="*/ 632687 h 644041"/>
              <a:gd name="connsiteX63" fmla="*/ 530028 w 635929"/>
              <a:gd name="connsiteY63" fmla="*/ 632687 h 644041"/>
              <a:gd name="connsiteX64" fmla="*/ 520956 w 635929"/>
              <a:gd name="connsiteY64" fmla="*/ 636700 h 644041"/>
              <a:gd name="connsiteX65" fmla="*/ 507696 w 635929"/>
              <a:gd name="connsiteY65" fmla="*/ 643679 h 644041"/>
              <a:gd name="connsiteX66" fmla="*/ 502986 w 635929"/>
              <a:gd name="connsiteY66" fmla="*/ 643853 h 644041"/>
              <a:gd name="connsiteX67" fmla="*/ 140619 w 635929"/>
              <a:gd name="connsiteY67" fmla="*/ 643853 h 644041"/>
              <a:gd name="connsiteX68" fmla="*/ 120556 w 635929"/>
              <a:gd name="connsiteY68" fmla="*/ 634956 h 644041"/>
              <a:gd name="connsiteX69" fmla="*/ 114100 w 635929"/>
              <a:gd name="connsiteY69" fmla="*/ 632862 h 644041"/>
              <a:gd name="connsiteX70" fmla="*/ 61761 w 635929"/>
              <a:gd name="connsiteY70" fmla="*/ 632687 h 644041"/>
              <a:gd name="connsiteX71" fmla="*/ 1395 w 635929"/>
              <a:gd name="connsiteY71" fmla="*/ 584360 h 644041"/>
              <a:gd name="connsiteX72" fmla="*/ 0 w 635929"/>
              <a:gd name="connsiteY72" fmla="*/ 579824 h 644041"/>
              <a:gd name="connsiteX73" fmla="*/ 0 w 635929"/>
              <a:gd name="connsiteY73" fmla="*/ 216760 h 644041"/>
              <a:gd name="connsiteX74" fmla="*/ 2442 w 635929"/>
              <a:gd name="connsiteY74" fmla="*/ 208560 h 644041"/>
              <a:gd name="connsiteX75" fmla="*/ 61237 w 635929"/>
              <a:gd name="connsiteY75" fmla="*/ 163199 h 644041"/>
              <a:gd name="connsiteX76" fmla="*/ 240065 w 635929"/>
              <a:gd name="connsiteY76" fmla="*/ 163373 h 644041"/>
              <a:gd name="connsiteX77" fmla="*/ 249661 w 635929"/>
              <a:gd name="connsiteY77" fmla="*/ 163373 h 644041"/>
              <a:gd name="connsiteX78" fmla="*/ 244427 w 635929"/>
              <a:gd name="connsiteY78" fmla="*/ 156220 h 644041"/>
              <a:gd name="connsiteX79" fmla="*/ 143585 w 635929"/>
              <a:gd name="connsiteY79" fmla="*/ 27115 h 644041"/>
              <a:gd name="connsiteX80" fmla="*/ 139224 w 635929"/>
              <a:gd name="connsiteY80" fmla="*/ 21009 h 644041"/>
              <a:gd name="connsiteX81" fmla="*/ 142364 w 635929"/>
              <a:gd name="connsiteY81" fmla="*/ 3737 h 644041"/>
              <a:gd name="connsiteX82" fmla="*/ 160334 w 635929"/>
              <a:gd name="connsiteY82" fmla="*/ 3213 h 644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635929" h="644041">
                <a:moveTo>
                  <a:pt x="278099" y="522589"/>
                </a:moveTo>
                <a:cubicBezTo>
                  <a:pt x="290312" y="522763"/>
                  <a:pt x="299908" y="532533"/>
                  <a:pt x="300082" y="544746"/>
                </a:cubicBezTo>
                <a:cubicBezTo>
                  <a:pt x="300082" y="556959"/>
                  <a:pt x="290312" y="566903"/>
                  <a:pt x="278099" y="566903"/>
                </a:cubicBezTo>
                <a:cubicBezTo>
                  <a:pt x="265537" y="567078"/>
                  <a:pt x="255767" y="556959"/>
                  <a:pt x="255942" y="544397"/>
                </a:cubicBezTo>
                <a:cubicBezTo>
                  <a:pt x="255942" y="532184"/>
                  <a:pt x="265886" y="522414"/>
                  <a:pt x="278099" y="522589"/>
                </a:cubicBezTo>
                <a:close/>
                <a:moveTo>
                  <a:pt x="435820" y="522588"/>
                </a:moveTo>
                <a:cubicBezTo>
                  <a:pt x="447858" y="522588"/>
                  <a:pt x="457803" y="532358"/>
                  <a:pt x="457977" y="544571"/>
                </a:cubicBezTo>
                <a:cubicBezTo>
                  <a:pt x="458152" y="556784"/>
                  <a:pt x="447858" y="567078"/>
                  <a:pt x="435471" y="566903"/>
                </a:cubicBezTo>
                <a:cubicBezTo>
                  <a:pt x="423432" y="566729"/>
                  <a:pt x="413662" y="556609"/>
                  <a:pt x="413662" y="544571"/>
                </a:cubicBezTo>
                <a:cubicBezTo>
                  <a:pt x="413837" y="532533"/>
                  <a:pt x="423781" y="522588"/>
                  <a:pt x="435820" y="522588"/>
                </a:cubicBezTo>
                <a:close/>
                <a:moveTo>
                  <a:pt x="357316" y="522588"/>
                </a:moveTo>
                <a:cubicBezTo>
                  <a:pt x="369528" y="522937"/>
                  <a:pt x="379124" y="532882"/>
                  <a:pt x="378950" y="545095"/>
                </a:cubicBezTo>
                <a:cubicBezTo>
                  <a:pt x="378950" y="557133"/>
                  <a:pt x="368831" y="566903"/>
                  <a:pt x="356792" y="566903"/>
                </a:cubicBezTo>
                <a:cubicBezTo>
                  <a:pt x="344231" y="566729"/>
                  <a:pt x="334460" y="556610"/>
                  <a:pt x="334809" y="544048"/>
                </a:cubicBezTo>
                <a:cubicBezTo>
                  <a:pt x="335158" y="531835"/>
                  <a:pt x="345103" y="522239"/>
                  <a:pt x="357316" y="522588"/>
                </a:cubicBezTo>
                <a:close/>
                <a:moveTo>
                  <a:pt x="199244" y="522588"/>
                </a:moveTo>
                <a:cubicBezTo>
                  <a:pt x="211457" y="522588"/>
                  <a:pt x="221402" y="532533"/>
                  <a:pt x="221576" y="544571"/>
                </a:cubicBezTo>
                <a:cubicBezTo>
                  <a:pt x="221576" y="556609"/>
                  <a:pt x="211632" y="566729"/>
                  <a:pt x="199593" y="566903"/>
                </a:cubicBezTo>
                <a:cubicBezTo>
                  <a:pt x="187381" y="567078"/>
                  <a:pt x="177261" y="557307"/>
                  <a:pt x="177087" y="545269"/>
                </a:cubicBezTo>
                <a:cubicBezTo>
                  <a:pt x="176738" y="532882"/>
                  <a:pt x="186857" y="522588"/>
                  <a:pt x="199244" y="522588"/>
                </a:cubicBezTo>
                <a:close/>
                <a:moveTo>
                  <a:pt x="110611" y="242817"/>
                </a:moveTo>
                <a:cubicBezTo>
                  <a:pt x="248963" y="242817"/>
                  <a:pt x="387140" y="242817"/>
                  <a:pt x="525317" y="242817"/>
                </a:cubicBezTo>
                <a:cubicBezTo>
                  <a:pt x="546602" y="242817"/>
                  <a:pt x="556372" y="251608"/>
                  <a:pt x="556198" y="270917"/>
                </a:cubicBezTo>
                <a:cubicBezTo>
                  <a:pt x="556198" y="340933"/>
                  <a:pt x="556198" y="411105"/>
                  <a:pt x="556198" y="481277"/>
                </a:cubicBezTo>
                <a:cubicBezTo>
                  <a:pt x="556198" y="500116"/>
                  <a:pt x="546428" y="508907"/>
                  <a:pt x="525492" y="508907"/>
                </a:cubicBezTo>
                <a:cubicBezTo>
                  <a:pt x="456229" y="508907"/>
                  <a:pt x="386791" y="508907"/>
                  <a:pt x="317528" y="508907"/>
                </a:cubicBezTo>
                <a:cubicBezTo>
                  <a:pt x="248789" y="508907"/>
                  <a:pt x="179875" y="508907"/>
                  <a:pt x="110960" y="508907"/>
                </a:cubicBezTo>
                <a:cubicBezTo>
                  <a:pt x="89152" y="508907"/>
                  <a:pt x="79382" y="500273"/>
                  <a:pt x="79382" y="480649"/>
                </a:cubicBezTo>
                <a:cubicBezTo>
                  <a:pt x="79382" y="410791"/>
                  <a:pt x="79382" y="340776"/>
                  <a:pt x="79382" y="270917"/>
                </a:cubicBezTo>
                <a:cubicBezTo>
                  <a:pt x="79382" y="251765"/>
                  <a:pt x="89326" y="242817"/>
                  <a:pt x="110611" y="242817"/>
                </a:cubicBezTo>
                <a:close/>
                <a:moveTo>
                  <a:pt x="64203" y="214841"/>
                </a:moveTo>
                <a:cubicBezTo>
                  <a:pt x="55480" y="214841"/>
                  <a:pt x="52340" y="217283"/>
                  <a:pt x="51816" y="226879"/>
                </a:cubicBezTo>
                <a:cubicBezTo>
                  <a:pt x="51293" y="234206"/>
                  <a:pt x="51642" y="241360"/>
                  <a:pt x="51642" y="248687"/>
                </a:cubicBezTo>
                <a:cubicBezTo>
                  <a:pt x="51642" y="354414"/>
                  <a:pt x="51642" y="460315"/>
                  <a:pt x="51642" y="566216"/>
                </a:cubicBezTo>
                <a:cubicBezTo>
                  <a:pt x="51642" y="579301"/>
                  <a:pt x="53212" y="580871"/>
                  <a:pt x="65948" y="580871"/>
                </a:cubicBezTo>
                <a:cubicBezTo>
                  <a:pt x="149517" y="580871"/>
                  <a:pt x="233261" y="580871"/>
                  <a:pt x="316830" y="580871"/>
                </a:cubicBezTo>
                <a:cubicBezTo>
                  <a:pt x="401621" y="580871"/>
                  <a:pt x="486411" y="580871"/>
                  <a:pt x="571202" y="580871"/>
                </a:cubicBezTo>
                <a:cubicBezTo>
                  <a:pt x="581670" y="580871"/>
                  <a:pt x="583938" y="578777"/>
                  <a:pt x="584112" y="568309"/>
                </a:cubicBezTo>
                <a:cubicBezTo>
                  <a:pt x="584112" y="566739"/>
                  <a:pt x="584112" y="565169"/>
                  <a:pt x="584112" y="563599"/>
                </a:cubicBezTo>
                <a:cubicBezTo>
                  <a:pt x="584112" y="453685"/>
                  <a:pt x="584112" y="343771"/>
                  <a:pt x="584112" y="233683"/>
                </a:cubicBezTo>
                <a:cubicBezTo>
                  <a:pt x="584112" y="231415"/>
                  <a:pt x="584287" y="229147"/>
                  <a:pt x="584112" y="226879"/>
                </a:cubicBezTo>
                <a:cubicBezTo>
                  <a:pt x="583589" y="217632"/>
                  <a:pt x="580623" y="215015"/>
                  <a:pt x="571551" y="215015"/>
                </a:cubicBezTo>
                <a:cubicBezTo>
                  <a:pt x="402493" y="215015"/>
                  <a:pt x="233261" y="215015"/>
                  <a:pt x="64203" y="214841"/>
                </a:cubicBezTo>
                <a:close/>
                <a:moveTo>
                  <a:pt x="160334" y="3213"/>
                </a:moveTo>
                <a:cubicBezTo>
                  <a:pt x="162428" y="5133"/>
                  <a:pt x="164347" y="7575"/>
                  <a:pt x="166091" y="9843"/>
                </a:cubicBezTo>
                <a:cubicBezTo>
                  <a:pt x="204649" y="59217"/>
                  <a:pt x="243206" y="108417"/>
                  <a:pt x="281588" y="157790"/>
                </a:cubicBezTo>
                <a:cubicBezTo>
                  <a:pt x="284729" y="161803"/>
                  <a:pt x="287869" y="163373"/>
                  <a:pt x="292929" y="163373"/>
                </a:cubicBezTo>
                <a:cubicBezTo>
                  <a:pt x="319447" y="163199"/>
                  <a:pt x="345966" y="163199"/>
                  <a:pt x="372485" y="163373"/>
                </a:cubicBezTo>
                <a:cubicBezTo>
                  <a:pt x="377370" y="163373"/>
                  <a:pt x="380336" y="161978"/>
                  <a:pt x="383302" y="158139"/>
                </a:cubicBezTo>
                <a:cubicBezTo>
                  <a:pt x="421859" y="108591"/>
                  <a:pt x="460416" y="59043"/>
                  <a:pt x="499147" y="9669"/>
                </a:cubicBezTo>
                <a:cubicBezTo>
                  <a:pt x="500892" y="7575"/>
                  <a:pt x="502462" y="5307"/>
                  <a:pt x="504556" y="3562"/>
                </a:cubicBezTo>
                <a:cubicBezTo>
                  <a:pt x="509790" y="-974"/>
                  <a:pt x="517292" y="-799"/>
                  <a:pt x="522700" y="3562"/>
                </a:cubicBezTo>
                <a:cubicBezTo>
                  <a:pt x="528109" y="8098"/>
                  <a:pt x="529504" y="15252"/>
                  <a:pt x="526015" y="21358"/>
                </a:cubicBezTo>
                <a:cubicBezTo>
                  <a:pt x="524794" y="23451"/>
                  <a:pt x="523224" y="25371"/>
                  <a:pt x="521653" y="27290"/>
                </a:cubicBezTo>
                <a:cubicBezTo>
                  <a:pt x="488156" y="70383"/>
                  <a:pt x="454484" y="113302"/>
                  <a:pt x="420812" y="156395"/>
                </a:cubicBezTo>
                <a:cubicBezTo>
                  <a:pt x="419242" y="158139"/>
                  <a:pt x="418021" y="160233"/>
                  <a:pt x="415753" y="163199"/>
                </a:cubicBezTo>
                <a:cubicBezTo>
                  <a:pt x="419416" y="163199"/>
                  <a:pt x="421859" y="163199"/>
                  <a:pt x="424301" y="163199"/>
                </a:cubicBezTo>
                <a:cubicBezTo>
                  <a:pt x="473850" y="163199"/>
                  <a:pt x="523573" y="164071"/>
                  <a:pt x="573121" y="163024"/>
                </a:cubicBezTo>
                <a:cubicBezTo>
                  <a:pt x="610806" y="162326"/>
                  <a:pt x="633835" y="192684"/>
                  <a:pt x="635580" y="221122"/>
                </a:cubicBezTo>
                <a:cubicBezTo>
                  <a:pt x="635754" y="224262"/>
                  <a:pt x="635929" y="227402"/>
                  <a:pt x="635929" y="230543"/>
                </a:cubicBezTo>
                <a:cubicBezTo>
                  <a:pt x="635929" y="342724"/>
                  <a:pt x="635929" y="454906"/>
                  <a:pt x="635929" y="567088"/>
                </a:cubicBezTo>
                <a:cubicBezTo>
                  <a:pt x="635929" y="585058"/>
                  <a:pt x="631044" y="601109"/>
                  <a:pt x="618656" y="614369"/>
                </a:cubicBezTo>
                <a:cubicBezTo>
                  <a:pt x="607491" y="626407"/>
                  <a:pt x="593533" y="632513"/>
                  <a:pt x="576959" y="632687"/>
                </a:cubicBezTo>
                <a:cubicBezTo>
                  <a:pt x="561257" y="632862"/>
                  <a:pt x="545730" y="632862"/>
                  <a:pt x="530028" y="632687"/>
                </a:cubicBezTo>
                <a:cubicBezTo>
                  <a:pt x="526189" y="632513"/>
                  <a:pt x="523922" y="633909"/>
                  <a:pt x="520956" y="636700"/>
                </a:cubicBezTo>
                <a:cubicBezTo>
                  <a:pt x="517466" y="640015"/>
                  <a:pt x="512232" y="641585"/>
                  <a:pt x="507696" y="643679"/>
                </a:cubicBezTo>
                <a:cubicBezTo>
                  <a:pt x="506300" y="644377"/>
                  <a:pt x="504556" y="643853"/>
                  <a:pt x="502986" y="643853"/>
                </a:cubicBezTo>
                <a:cubicBezTo>
                  <a:pt x="382255" y="643853"/>
                  <a:pt x="261350" y="643679"/>
                  <a:pt x="140619" y="643853"/>
                </a:cubicBezTo>
                <a:cubicBezTo>
                  <a:pt x="132419" y="643853"/>
                  <a:pt x="125441" y="642283"/>
                  <a:pt x="120556" y="634956"/>
                </a:cubicBezTo>
                <a:cubicBezTo>
                  <a:pt x="119509" y="633560"/>
                  <a:pt x="116369" y="632862"/>
                  <a:pt x="114100" y="632862"/>
                </a:cubicBezTo>
                <a:cubicBezTo>
                  <a:pt x="96654" y="632687"/>
                  <a:pt x="79207" y="632687"/>
                  <a:pt x="61761" y="632687"/>
                </a:cubicBezTo>
                <a:cubicBezTo>
                  <a:pt x="30706" y="632687"/>
                  <a:pt x="8025" y="614543"/>
                  <a:pt x="1395" y="584360"/>
                </a:cubicBezTo>
                <a:cubicBezTo>
                  <a:pt x="1047" y="582790"/>
                  <a:pt x="523" y="581394"/>
                  <a:pt x="0" y="579824"/>
                </a:cubicBezTo>
                <a:cubicBezTo>
                  <a:pt x="0" y="458919"/>
                  <a:pt x="0" y="337839"/>
                  <a:pt x="0" y="216760"/>
                </a:cubicBezTo>
                <a:cubicBezTo>
                  <a:pt x="872" y="214143"/>
                  <a:pt x="1744" y="211352"/>
                  <a:pt x="2442" y="208560"/>
                </a:cubicBezTo>
                <a:cubicBezTo>
                  <a:pt x="8549" y="185531"/>
                  <a:pt x="29659" y="162850"/>
                  <a:pt x="61237" y="163199"/>
                </a:cubicBezTo>
                <a:cubicBezTo>
                  <a:pt x="120905" y="163897"/>
                  <a:pt x="180398" y="163373"/>
                  <a:pt x="240065" y="163373"/>
                </a:cubicBezTo>
                <a:cubicBezTo>
                  <a:pt x="242682" y="163373"/>
                  <a:pt x="245299" y="163373"/>
                  <a:pt x="249661" y="163373"/>
                </a:cubicBezTo>
                <a:cubicBezTo>
                  <a:pt x="247393" y="160233"/>
                  <a:pt x="245997" y="158139"/>
                  <a:pt x="244427" y="156220"/>
                </a:cubicBezTo>
                <a:cubicBezTo>
                  <a:pt x="210930" y="113127"/>
                  <a:pt x="177258" y="70208"/>
                  <a:pt x="143585" y="27115"/>
                </a:cubicBezTo>
                <a:cubicBezTo>
                  <a:pt x="142015" y="25022"/>
                  <a:pt x="140445" y="23102"/>
                  <a:pt x="139224" y="21009"/>
                </a:cubicBezTo>
                <a:cubicBezTo>
                  <a:pt x="135909" y="15077"/>
                  <a:pt x="137305" y="8273"/>
                  <a:pt x="142364" y="3737"/>
                </a:cubicBezTo>
                <a:cubicBezTo>
                  <a:pt x="147598" y="-974"/>
                  <a:pt x="155100" y="-1323"/>
                  <a:pt x="160334" y="321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816BB40-A828-45DF-ABFA-F61F32E97DD7}"/>
              </a:ext>
            </a:extLst>
          </p:cNvPr>
          <p:cNvGrpSpPr/>
          <p:nvPr/>
        </p:nvGrpSpPr>
        <p:grpSpPr>
          <a:xfrm>
            <a:off x="2675281" y="4653656"/>
            <a:ext cx="1337577" cy="1929644"/>
            <a:chOff x="4319603" y="1262897"/>
            <a:chExt cx="3719773" cy="5366298"/>
          </a:xfrm>
        </p:grpSpPr>
        <p:sp>
          <p:nvSpPr>
            <p:cNvPr id="86" name="Graphic 193">
              <a:extLst>
                <a:ext uri="{FF2B5EF4-FFF2-40B4-BE49-F238E27FC236}">
                  <a16:creationId xmlns:a16="http://schemas.microsoft.com/office/drawing/2014/main" id="{3C283A7C-2C83-4A2A-AFEA-9EF30D933DB9}"/>
                </a:ext>
              </a:extLst>
            </p:cNvPr>
            <p:cNvSpPr/>
            <p:nvPr/>
          </p:nvSpPr>
          <p:spPr>
            <a:xfrm>
              <a:off x="4537623" y="1262897"/>
              <a:ext cx="2619375" cy="4733925"/>
            </a:xfrm>
            <a:custGeom>
              <a:avLst/>
              <a:gdLst>
                <a:gd name="connsiteX0" fmla="*/ 2621596 w 2619375"/>
                <a:gd name="connsiteY0" fmla="*/ 2055495 h 4733925"/>
                <a:gd name="connsiteX1" fmla="*/ 2511106 w 2619375"/>
                <a:gd name="connsiteY1" fmla="*/ 1603058 h 4733925"/>
                <a:gd name="connsiteX2" fmla="*/ 2323463 w 2619375"/>
                <a:gd name="connsiteY2" fmla="*/ 1383983 h 4733925"/>
                <a:gd name="connsiteX3" fmla="*/ 2051048 w 2619375"/>
                <a:gd name="connsiteY3" fmla="*/ 1182053 h 4733925"/>
                <a:gd name="connsiteX4" fmla="*/ 2046286 w 2619375"/>
                <a:gd name="connsiteY4" fmla="*/ 1104900 h 4733925"/>
                <a:gd name="connsiteX5" fmla="*/ 2103436 w 2619375"/>
                <a:gd name="connsiteY5" fmla="*/ 952500 h 4733925"/>
                <a:gd name="connsiteX6" fmla="*/ 2105341 w 2619375"/>
                <a:gd name="connsiteY6" fmla="*/ 926783 h 4733925"/>
                <a:gd name="connsiteX7" fmla="*/ 2172969 w 2619375"/>
                <a:gd name="connsiteY7" fmla="*/ 834390 h 4733925"/>
                <a:gd name="connsiteX8" fmla="*/ 2193923 w 2619375"/>
                <a:gd name="connsiteY8" fmla="*/ 329565 h 4733925"/>
                <a:gd name="connsiteX9" fmla="*/ 2011996 w 2619375"/>
                <a:gd name="connsiteY9" fmla="*/ 67628 h 4733925"/>
                <a:gd name="connsiteX10" fmla="*/ 1313813 w 2619375"/>
                <a:gd name="connsiteY10" fmla="*/ 0 h 4733925"/>
                <a:gd name="connsiteX11" fmla="*/ 1313813 w 2619375"/>
                <a:gd name="connsiteY11" fmla="*/ 0 h 4733925"/>
                <a:gd name="connsiteX12" fmla="*/ 1310956 w 2619375"/>
                <a:gd name="connsiteY12" fmla="*/ 0 h 4733925"/>
                <a:gd name="connsiteX13" fmla="*/ 1308098 w 2619375"/>
                <a:gd name="connsiteY13" fmla="*/ 0 h 4733925"/>
                <a:gd name="connsiteX14" fmla="*/ 1308098 w 2619375"/>
                <a:gd name="connsiteY14" fmla="*/ 0 h 4733925"/>
                <a:gd name="connsiteX15" fmla="*/ 609916 w 2619375"/>
                <a:gd name="connsiteY15" fmla="*/ 67628 h 4733925"/>
                <a:gd name="connsiteX16" fmla="*/ 427988 w 2619375"/>
                <a:gd name="connsiteY16" fmla="*/ 330518 h 4733925"/>
                <a:gd name="connsiteX17" fmla="*/ 448943 w 2619375"/>
                <a:gd name="connsiteY17" fmla="*/ 835343 h 4733925"/>
                <a:gd name="connsiteX18" fmla="*/ 516571 w 2619375"/>
                <a:gd name="connsiteY18" fmla="*/ 927735 h 4733925"/>
                <a:gd name="connsiteX19" fmla="*/ 518476 w 2619375"/>
                <a:gd name="connsiteY19" fmla="*/ 953453 h 4733925"/>
                <a:gd name="connsiteX20" fmla="*/ 575626 w 2619375"/>
                <a:gd name="connsiteY20" fmla="*/ 1105853 h 4733925"/>
                <a:gd name="connsiteX21" fmla="*/ 570863 w 2619375"/>
                <a:gd name="connsiteY21" fmla="*/ 1183005 h 4733925"/>
                <a:gd name="connsiteX22" fmla="*/ 298448 w 2619375"/>
                <a:gd name="connsiteY22" fmla="*/ 1384935 h 4733925"/>
                <a:gd name="connsiteX23" fmla="*/ 110806 w 2619375"/>
                <a:gd name="connsiteY23" fmla="*/ 1604010 h 4733925"/>
                <a:gd name="connsiteX24" fmla="*/ 316 w 2619375"/>
                <a:gd name="connsiteY24" fmla="*/ 2056448 h 4733925"/>
                <a:gd name="connsiteX25" fmla="*/ 26986 w 2619375"/>
                <a:gd name="connsiteY25" fmla="*/ 4124325 h 4733925"/>
                <a:gd name="connsiteX26" fmla="*/ 217486 w 2619375"/>
                <a:gd name="connsiteY26" fmla="*/ 4464368 h 4733925"/>
                <a:gd name="connsiteX27" fmla="*/ 476566 w 2619375"/>
                <a:gd name="connsiteY27" fmla="*/ 4601528 h 4733925"/>
                <a:gd name="connsiteX28" fmla="*/ 917573 w 2619375"/>
                <a:gd name="connsiteY28" fmla="*/ 4708208 h 4733925"/>
                <a:gd name="connsiteX29" fmla="*/ 1214753 w 2619375"/>
                <a:gd name="connsiteY29" fmla="*/ 4734878 h 4733925"/>
                <a:gd name="connsiteX30" fmla="*/ 1310956 w 2619375"/>
                <a:gd name="connsiteY30" fmla="*/ 4733925 h 4733925"/>
                <a:gd name="connsiteX31" fmla="*/ 1407158 w 2619375"/>
                <a:gd name="connsiteY31" fmla="*/ 4734878 h 4733925"/>
                <a:gd name="connsiteX32" fmla="*/ 1704338 w 2619375"/>
                <a:gd name="connsiteY32" fmla="*/ 4708208 h 4733925"/>
                <a:gd name="connsiteX33" fmla="*/ 2145346 w 2619375"/>
                <a:gd name="connsiteY33" fmla="*/ 4601528 h 4733925"/>
                <a:gd name="connsiteX34" fmla="*/ 2404426 w 2619375"/>
                <a:gd name="connsiteY34" fmla="*/ 4464368 h 4733925"/>
                <a:gd name="connsiteX35" fmla="*/ 2594926 w 2619375"/>
                <a:gd name="connsiteY35" fmla="*/ 4124325 h 4733925"/>
                <a:gd name="connsiteX36" fmla="*/ 2621596 w 2619375"/>
                <a:gd name="connsiteY36" fmla="*/ 2055495 h 473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619375" h="4733925">
                  <a:moveTo>
                    <a:pt x="2621596" y="2055495"/>
                  </a:moveTo>
                  <a:cubicBezTo>
                    <a:pt x="2617786" y="1898333"/>
                    <a:pt x="2588259" y="1744028"/>
                    <a:pt x="2511106" y="1603058"/>
                  </a:cubicBezTo>
                  <a:cubicBezTo>
                    <a:pt x="2463481" y="1516380"/>
                    <a:pt x="2396806" y="1447800"/>
                    <a:pt x="2323463" y="1383983"/>
                  </a:cubicBezTo>
                  <a:cubicBezTo>
                    <a:pt x="2309176" y="1371600"/>
                    <a:pt x="2113913" y="1228725"/>
                    <a:pt x="2051048" y="1182053"/>
                  </a:cubicBezTo>
                  <a:cubicBezTo>
                    <a:pt x="2020568" y="1159193"/>
                    <a:pt x="2013901" y="1135380"/>
                    <a:pt x="2046286" y="1104900"/>
                  </a:cubicBezTo>
                  <a:cubicBezTo>
                    <a:pt x="2090101" y="1064895"/>
                    <a:pt x="2117723" y="1016318"/>
                    <a:pt x="2103436" y="952500"/>
                  </a:cubicBezTo>
                  <a:cubicBezTo>
                    <a:pt x="2101531" y="942975"/>
                    <a:pt x="2095816" y="931545"/>
                    <a:pt x="2105341" y="926783"/>
                  </a:cubicBezTo>
                  <a:cubicBezTo>
                    <a:pt x="2119628" y="919163"/>
                    <a:pt x="2152966" y="899160"/>
                    <a:pt x="2172969" y="834390"/>
                  </a:cubicBezTo>
                  <a:cubicBezTo>
                    <a:pt x="2174873" y="826770"/>
                    <a:pt x="2192019" y="468630"/>
                    <a:pt x="2193923" y="329565"/>
                  </a:cubicBezTo>
                  <a:cubicBezTo>
                    <a:pt x="2196781" y="189548"/>
                    <a:pt x="2143441" y="115253"/>
                    <a:pt x="2011996" y="67628"/>
                  </a:cubicBezTo>
                  <a:cubicBezTo>
                    <a:pt x="1991041" y="60008"/>
                    <a:pt x="1775776" y="0"/>
                    <a:pt x="1313813" y="0"/>
                  </a:cubicBezTo>
                  <a:lnTo>
                    <a:pt x="1313813" y="0"/>
                  </a:lnTo>
                  <a:cubicBezTo>
                    <a:pt x="1312861" y="0"/>
                    <a:pt x="1311908" y="0"/>
                    <a:pt x="1310956" y="0"/>
                  </a:cubicBezTo>
                  <a:cubicBezTo>
                    <a:pt x="1310003" y="0"/>
                    <a:pt x="1309051" y="0"/>
                    <a:pt x="1308098" y="0"/>
                  </a:cubicBezTo>
                  <a:lnTo>
                    <a:pt x="1308098" y="0"/>
                  </a:lnTo>
                  <a:cubicBezTo>
                    <a:pt x="846136" y="953"/>
                    <a:pt x="630871" y="60008"/>
                    <a:pt x="609916" y="67628"/>
                  </a:cubicBezTo>
                  <a:cubicBezTo>
                    <a:pt x="479423" y="116205"/>
                    <a:pt x="426083" y="190500"/>
                    <a:pt x="427988" y="330518"/>
                  </a:cubicBezTo>
                  <a:cubicBezTo>
                    <a:pt x="430846" y="469583"/>
                    <a:pt x="447038" y="827723"/>
                    <a:pt x="448943" y="835343"/>
                  </a:cubicBezTo>
                  <a:cubicBezTo>
                    <a:pt x="468946" y="899160"/>
                    <a:pt x="502283" y="920115"/>
                    <a:pt x="516571" y="927735"/>
                  </a:cubicBezTo>
                  <a:cubicBezTo>
                    <a:pt x="526096" y="932498"/>
                    <a:pt x="520381" y="943928"/>
                    <a:pt x="518476" y="953453"/>
                  </a:cubicBezTo>
                  <a:cubicBezTo>
                    <a:pt x="504188" y="1016318"/>
                    <a:pt x="532763" y="1064895"/>
                    <a:pt x="575626" y="1105853"/>
                  </a:cubicBezTo>
                  <a:cubicBezTo>
                    <a:pt x="608011" y="1136333"/>
                    <a:pt x="601343" y="1160145"/>
                    <a:pt x="570863" y="1183005"/>
                  </a:cubicBezTo>
                  <a:cubicBezTo>
                    <a:pt x="507998" y="1230630"/>
                    <a:pt x="312736" y="1372553"/>
                    <a:pt x="298448" y="1384935"/>
                  </a:cubicBezTo>
                  <a:cubicBezTo>
                    <a:pt x="225106" y="1447800"/>
                    <a:pt x="157478" y="1517333"/>
                    <a:pt x="110806" y="1604010"/>
                  </a:cubicBezTo>
                  <a:cubicBezTo>
                    <a:pt x="33653" y="1744980"/>
                    <a:pt x="4126" y="1898333"/>
                    <a:pt x="316" y="2056448"/>
                  </a:cubicBezTo>
                  <a:cubicBezTo>
                    <a:pt x="-2542" y="2223135"/>
                    <a:pt x="14603" y="4053840"/>
                    <a:pt x="26986" y="4124325"/>
                  </a:cubicBezTo>
                  <a:cubicBezTo>
                    <a:pt x="50798" y="4260533"/>
                    <a:pt x="110806" y="4374833"/>
                    <a:pt x="217486" y="4464368"/>
                  </a:cubicBezTo>
                  <a:cubicBezTo>
                    <a:pt x="294638" y="4528185"/>
                    <a:pt x="385126" y="4566285"/>
                    <a:pt x="476566" y="4601528"/>
                  </a:cubicBezTo>
                  <a:cubicBezTo>
                    <a:pt x="618488" y="4657725"/>
                    <a:pt x="764221" y="4693920"/>
                    <a:pt x="917573" y="4708208"/>
                  </a:cubicBezTo>
                  <a:cubicBezTo>
                    <a:pt x="1016633" y="4716780"/>
                    <a:pt x="1115693" y="4725353"/>
                    <a:pt x="1214753" y="4734878"/>
                  </a:cubicBezTo>
                  <a:cubicBezTo>
                    <a:pt x="1227136" y="4735830"/>
                    <a:pt x="1266188" y="4734878"/>
                    <a:pt x="1310956" y="4733925"/>
                  </a:cubicBezTo>
                  <a:cubicBezTo>
                    <a:pt x="1355723" y="4735830"/>
                    <a:pt x="1394776" y="4736783"/>
                    <a:pt x="1407158" y="4734878"/>
                  </a:cubicBezTo>
                  <a:cubicBezTo>
                    <a:pt x="1506218" y="4725353"/>
                    <a:pt x="1605278" y="4717733"/>
                    <a:pt x="1704338" y="4708208"/>
                  </a:cubicBezTo>
                  <a:cubicBezTo>
                    <a:pt x="1856738" y="4694873"/>
                    <a:pt x="2003423" y="4657725"/>
                    <a:pt x="2145346" y="4601528"/>
                  </a:cubicBezTo>
                  <a:cubicBezTo>
                    <a:pt x="2236786" y="4565333"/>
                    <a:pt x="2327273" y="4528185"/>
                    <a:pt x="2404426" y="4464368"/>
                  </a:cubicBezTo>
                  <a:cubicBezTo>
                    <a:pt x="2511106" y="4374833"/>
                    <a:pt x="2571113" y="4260533"/>
                    <a:pt x="2594926" y="4124325"/>
                  </a:cubicBezTo>
                  <a:cubicBezTo>
                    <a:pt x="2608261" y="4053840"/>
                    <a:pt x="2625406" y="2223135"/>
                    <a:pt x="2621596" y="2055495"/>
                  </a:cubicBezTo>
                  <a:close/>
                </a:path>
              </a:pathLst>
            </a:custGeom>
            <a:solidFill>
              <a:srgbClr val="3565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431014CD-1565-4EE0-B7D4-8E0A5D253044}"/>
                </a:ext>
              </a:extLst>
            </p:cNvPr>
            <p:cNvSpPr/>
            <p:nvPr/>
          </p:nvSpPr>
          <p:spPr>
            <a:xfrm>
              <a:off x="4604577" y="2503864"/>
              <a:ext cx="2485469" cy="3431741"/>
            </a:xfrm>
            <a:custGeom>
              <a:avLst/>
              <a:gdLst>
                <a:gd name="connsiteX0" fmla="*/ 1966499 w 2485469"/>
                <a:gd name="connsiteY0" fmla="*/ 0 h 3352106"/>
                <a:gd name="connsiteX1" fmla="*/ 1971795 w 2485469"/>
                <a:gd name="connsiteY1" fmla="*/ 3916 h 3352106"/>
                <a:gd name="connsiteX2" fmla="*/ 2202364 w 2485469"/>
                <a:gd name="connsiteY2" fmla="*/ 174877 h 3352106"/>
                <a:gd name="connsiteX3" fmla="*/ 2380227 w 2485469"/>
                <a:gd name="connsiteY3" fmla="*/ 382534 h 3352106"/>
                <a:gd name="connsiteX4" fmla="*/ 2484958 w 2485469"/>
                <a:gd name="connsiteY4" fmla="*/ 811389 h 3352106"/>
                <a:gd name="connsiteX5" fmla="*/ 2459678 w 2485469"/>
                <a:gd name="connsiteY5" fmla="*/ 2772392 h 3352106"/>
                <a:gd name="connsiteX6" fmla="*/ 2279107 w 2485469"/>
                <a:gd name="connsiteY6" fmla="*/ 3094712 h 3352106"/>
                <a:gd name="connsiteX7" fmla="*/ 2033530 w 2485469"/>
                <a:gd name="connsiteY7" fmla="*/ 3224723 h 3352106"/>
                <a:gd name="connsiteX8" fmla="*/ 1615508 w 2485469"/>
                <a:gd name="connsiteY8" fmla="*/ 3325843 h 3352106"/>
                <a:gd name="connsiteX9" fmla="*/ 1333817 w 2485469"/>
                <a:gd name="connsiteY9" fmla="*/ 3351123 h 3352106"/>
                <a:gd name="connsiteX10" fmla="*/ 1242629 w 2485469"/>
                <a:gd name="connsiteY10" fmla="*/ 3350219 h 3352106"/>
                <a:gd name="connsiteX11" fmla="*/ 1151440 w 2485469"/>
                <a:gd name="connsiteY11" fmla="*/ 3351123 h 3352106"/>
                <a:gd name="connsiteX12" fmla="*/ 869749 w 2485469"/>
                <a:gd name="connsiteY12" fmla="*/ 3325843 h 3352106"/>
                <a:gd name="connsiteX13" fmla="*/ 451727 w 2485469"/>
                <a:gd name="connsiteY13" fmla="*/ 3224723 h 3352106"/>
                <a:gd name="connsiteX14" fmla="*/ 206151 w 2485469"/>
                <a:gd name="connsiteY14" fmla="*/ 3094712 h 3352106"/>
                <a:gd name="connsiteX15" fmla="*/ 25580 w 2485469"/>
                <a:gd name="connsiteY15" fmla="*/ 2772392 h 3352106"/>
                <a:gd name="connsiteX16" fmla="*/ 300 w 2485469"/>
                <a:gd name="connsiteY16" fmla="*/ 812293 h 3352106"/>
                <a:gd name="connsiteX17" fmla="*/ 105031 w 2485469"/>
                <a:gd name="connsiteY17" fmla="*/ 383436 h 3352106"/>
                <a:gd name="connsiteX18" fmla="*/ 282893 w 2485469"/>
                <a:gd name="connsiteY18" fmla="*/ 175779 h 3352106"/>
                <a:gd name="connsiteX19" fmla="*/ 477529 w 2485469"/>
                <a:gd name="connsiteY19" fmla="*/ 31675 h 3352106"/>
                <a:gd name="connsiteX20" fmla="*/ 499653 w 2485469"/>
                <a:gd name="connsiteY20" fmla="*/ 15299 h 3352106"/>
                <a:gd name="connsiteX21" fmla="*/ 620211 w 2485469"/>
                <a:gd name="connsiteY21" fmla="*/ 40710 h 3352106"/>
                <a:gd name="connsiteX22" fmla="*/ 1203225 w 2485469"/>
                <a:gd name="connsiteY22" fmla="*/ 92211 h 3352106"/>
                <a:gd name="connsiteX23" fmla="*/ 1917169 w 2485469"/>
                <a:gd name="connsiteY23" fmla="*/ 13112 h 335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85469" h="3352106">
                  <a:moveTo>
                    <a:pt x="1966499" y="0"/>
                  </a:moveTo>
                  <a:lnTo>
                    <a:pt x="1971795" y="3916"/>
                  </a:lnTo>
                  <a:cubicBezTo>
                    <a:pt x="2047327" y="59635"/>
                    <a:pt x="2190515" y="164606"/>
                    <a:pt x="2202364" y="174877"/>
                  </a:cubicBezTo>
                  <a:cubicBezTo>
                    <a:pt x="2271884" y="235368"/>
                    <a:pt x="2335084" y="300373"/>
                    <a:pt x="2380227" y="382534"/>
                  </a:cubicBezTo>
                  <a:cubicBezTo>
                    <a:pt x="2453359" y="516156"/>
                    <a:pt x="2481347" y="662419"/>
                    <a:pt x="2484958" y="811389"/>
                  </a:cubicBezTo>
                  <a:cubicBezTo>
                    <a:pt x="2488570" y="970292"/>
                    <a:pt x="2472318" y="2705580"/>
                    <a:pt x="2459678" y="2772392"/>
                  </a:cubicBezTo>
                  <a:cubicBezTo>
                    <a:pt x="2437106" y="2901500"/>
                    <a:pt x="2380227" y="3009843"/>
                    <a:pt x="2279107" y="3094712"/>
                  </a:cubicBezTo>
                  <a:cubicBezTo>
                    <a:pt x="2205976" y="3155202"/>
                    <a:pt x="2120204" y="3190414"/>
                    <a:pt x="2033530" y="3224723"/>
                  </a:cubicBezTo>
                  <a:cubicBezTo>
                    <a:pt x="1899004" y="3277991"/>
                    <a:pt x="1759965" y="3313203"/>
                    <a:pt x="1615508" y="3325843"/>
                  </a:cubicBezTo>
                  <a:cubicBezTo>
                    <a:pt x="1521611" y="3334871"/>
                    <a:pt x="1427714" y="3342094"/>
                    <a:pt x="1333817" y="3351123"/>
                  </a:cubicBezTo>
                  <a:cubicBezTo>
                    <a:pt x="1322080" y="3352928"/>
                    <a:pt x="1285063" y="3352025"/>
                    <a:pt x="1242629" y="3350219"/>
                  </a:cubicBezTo>
                  <a:cubicBezTo>
                    <a:pt x="1200194" y="3351123"/>
                    <a:pt x="1163178" y="3352025"/>
                    <a:pt x="1151440" y="3351123"/>
                  </a:cubicBezTo>
                  <a:cubicBezTo>
                    <a:pt x="1057543" y="3342094"/>
                    <a:pt x="963646" y="3333968"/>
                    <a:pt x="869749" y="3325843"/>
                  </a:cubicBezTo>
                  <a:cubicBezTo>
                    <a:pt x="724390" y="3312299"/>
                    <a:pt x="586252" y="3277991"/>
                    <a:pt x="451727" y="3224723"/>
                  </a:cubicBezTo>
                  <a:cubicBezTo>
                    <a:pt x="365053" y="3191317"/>
                    <a:pt x="279282" y="3155202"/>
                    <a:pt x="206151" y="3094712"/>
                  </a:cubicBezTo>
                  <a:cubicBezTo>
                    <a:pt x="105031" y="3009843"/>
                    <a:pt x="48151" y="2901500"/>
                    <a:pt x="25580" y="2772392"/>
                  </a:cubicBezTo>
                  <a:cubicBezTo>
                    <a:pt x="13842" y="2705580"/>
                    <a:pt x="-2410" y="970292"/>
                    <a:pt x="300" y="812293"/>
                  </a:cubicBezTo>
                  <a:cubicBezTo>
                    <a:pt x="3911" y="662419"/>
                    <a:pt x="31899" y="517059"/>
                    <a:pt x="105031" y="383436"/>
                  </a:cubicBezTo>
                  <a:cubicBezTo>
                    <a:pt x="149270" y="301277"/>
                    <a:pt x="213374" y="235368"/>
                    <a:pt x="282893" y="175779"/>
                  </a:cubicBezTo>
                  <a:cubicBezTo>
                    <a:pt x="293051" y="166977"/>
                    <a:pt x="399700" y="89105"/>
                    <a:pt x="477529" y="31675"/>
                  </a:cubicBezTo>
                  <a:lnTo>
                    <a:pt x="499653" y="15299"/>
                  </a:lnTo>
                  <a:lnTo>
                    <a:pt x="620211" y="40710"/>
                  </a:lnTo>
                  <a:cubicBezTo>
                    <a:pt x="799406" y="73873"/>
                    <a:pt x="996421" y="92211"/>
                    <a:pt x="1203225" y="92211"/>
                  </a:cubicBezTo>
                  <a:cubicBezTo>
                    <a:pt x="1461730" y="92211"/>
                    <a:pt x="1704940" y="63557"/>
                    <a:pt x="1917169" y="13112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D4F6830-AAEF-4B00-9E76-2440BA990895}"/>
                </a:ext>
              </a:extLst>
            </p:cNvPr>
            <p:cNvSpPr/>
            <p:nvPr/>
          </p:nvSpPr>
          <p:spPr>
            <a:xfrm>
              <a:off x="4601530" y="5049480"/>
              <a:ext cx="2470815" cy="885067"/>
            </a:xfrm>
            <a:custGeom>
              <a:avLst/>
              <a:gdLst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275748 w 2484164"/>
                <a:gd name="connsiteY12" fmla="*/ 81645 h 885067"/>
                <a:gd name="connsiteX13" fmla="*/ 292625 w 2484164"/>
                <a:gd name="connsiteY13" fmla="*/ 93641 h 885067"/>
                <a:gd name="connsiteX14" fmla="*/ 292920 w 2484164"/>
                <a:gd name="connsiteY14" fmla="*/ 97187 h 885067"/>
                <a:gd name="connsiteX15" fmla="*/ 419912 w 2484164"/>
                <a:gd name="connsiteY15" fmla="*/ 67746 h 885067"/>
                <a:gd name="connsiteX16" fmla="*/ 1274953 w 2484164"/>
                <a:gd name="connsiteY16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275748 w 2484164"/>
                <a:gd name="connsiteY12" fmla="*/ 81645 h 885067"/>
                <a:gd name="connsiteX13" fmla="*/ 292625 w 2484164"/>
                <a:gd name="connsiteY13" fmla="*/ 93641 h 885067"/>
                <a:gd name="connsiteX14" fmla="*/ 419912 w 2484164"/>
                <a:gd name="connsiteY14" fmla="*/ 67746 h 885067"/>
                <a:gd name="connsiteX15" fmla="*/ 1274953 w 2484164"/>
                <a:gd name="connsiteY15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275748 w 2484164"/>
                <a:gd name="connsiteY12" fmla="*/ 81645 h 885067"/>
                <a:gd name="connsiteX13" fmla="*/ 419912 w 2484164"/>
                <a:gd name="connsiteY13" fmla="*/ 67746 h 885067"/>
                <a:gd name="connsiteX14" fmla="*/ 1274953 w 2484164"/>
                <a:gd name="connsiteY14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419912 w 2484164"/>
                <a:gd name="connsiteY12" fmla="*/ 67746 h 885067"/>
                <a:gd name="connsiteX13" fmla="*/ 1274953 w 2484164"/>
                <a:gd name="connsiteY13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419912 w 2484164"/>
                <a:gd name="connsiteY11" fmla="*/ 67746 h 885067"/>
                <a:gd name="connsiteX12" fmla="*/ 1274953 w 2484164"/>
                <a:gd name="connsiteY12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43326 w 2484164"/>
                <a:gd name="connsiteY2" fmla="*/ 394363 h 885067"/>
                <a:gd name="connsiteX3" fmla="*/ 2183606 w 2484164"/>
                <a:gd name="connsiteY3" fmla="*/ 696008 h 885067"/>
                <a:gd name="connsiteX4" fmla="*/ 1619726 w 2484164"/>
                <a:gd name="connsiteY4" fmla="*/ 866505 h 885067"/>
                <a:gd name="connsiteX5" fmla="*/ 1249203 w 2484164"/>
                <a:gd name="connsiteY5" fmla="*/ 883650 h 885067"/>
                <a:gd name="connsiteX6" fmla="*/ 444341 w 2484164"/>
                <a:gd name="connsiteY6" fmla="*/ 771255 h 885067"/>
                <a:gd name="connsiteX7" fmla="*/ 46196 w 2484164"/>
                <a:gd name="connsiteY7" fmla="*/ 457883 h 885067"/>
                <a:gd name="connsiteX8" fmla="*/ 9048 w 2484164"/>
                <a:gd name="connsiteY8" fmla="*/ 244523 h 885067"/>
                <a:gd name="connsiteX9" fmla="*/ 230028 w 2484164"/>
                <a:gd name="connsiteY9" fmla="*/ 103553 h 885067"/>
                <a:gd name="connsiteX10" fmla="*/ 419912 w 2484164"/>
                <a:gd name="connsiteY10" fmla="*/ 67746 h 885067"/>
                <a:gd name="connsiteX11" fmla="*/ 1274953 w 2484164"/>
                <a:gd name="connsiteY11" fmla="*/ 0 h 885067"/>
                <a:gd name="connsiteX0" fmla="*/ 1274953 w 2470815"/>
                <a:gd name="connsiteY0" fmla="*/ 0 h 885067"/>
                <a:gd name="connsiteX1" fmla="*/ 2470815 w 2470815"/>
                <a:gd name="connsiteY1" fmla="*/ 257996 h 885067"/>
                <a:gd name="connsiteX2" fmla="*/ 2443326 w 2470815"/>
                <a:gd name="connsiteY2" fmla="*/ 394363 h 885067"/>
                <a:gd name="connsiteX3" fmla="*/ 2183606 w 2470815"/>
                <a:gd name="connsiteY3" fmla="*/ 696008 h 885067"/>
                <a:gd name="connsiteX4" fmla="*/ 1619726 w 2470815"/>
                <a:gd name="connsiteY4" fmla="*/ 866505 h 885067"/>
                <a:gd name="connsiteX5" fmla="*/ 1249203 w 2470815"/>
                <a:gd name="connsiteY5" fmla="*/ 883650 h 885067"/>
                <a:gd name="connsiteX6" fmla="*/ 444341 w 2470815"/>
                <a:gd name="connsiteY6" fmla="*/ 771255 h 885067"/>
                <a:gd name="connsiteX7" fmla="*/ 46196 w 2470815"/>
                <a:gd name="connsiteY7" fmla="*/ 457883 h 885067"/>
                <a:gd name="connsiteX8" fmla="*/ 9048 w 2470815"/>
                <a:gd name="connsiteY8" fmla="*/ 244523 h 885067"/>
                <a:gd name="connsiteX9" fmla="*/ 230028 w 2470815"/>
                <a:gd name="connsiteY9" fmla="*/ 103553 h 885067"/>
                <a:gd name="connsiteX10" fmla="*/ 419912 w 2470815"/>
                <a:gd name="connsiteY10" fmla="*/ 67746 h 885067"/>
                <a:gd name="connsiteX11" fmla="*/ 1274953 w 2470815"/>
                <a:gd name="connsiteY11" fmla="*/ 0 h 885067"/>
                <a:gd name="connsiteX0" fmla="*/ 1274953 w 2470815"/>
                <a:gd name="connsiteY0" fmla="*/ 0 h 885067"/>
                <a:gd name="connsiteX1" fmla="*/ 2470815 w 2470815"/>
                <a:gd name="connsiteY1" fmla="*/ 257996 h 885067"/>
                <a:gd name="connsiteX2" fmla="*/ 2443326 w 2470815"/>
                <a:gd name="connsiteY2" fmla="*/ 394363 h 885067"/>
                <a:gd name="connsiteX3" fmla="*/ 2183606 w 2470815"/>
                <a:gd name="connsiteY3" fmla="*/ 696008 h 885067"/>
                <a:gd name="connsiteX4" fmla="*/ 1619726 w 2470815"/>
                <a:gd name="connsiteY4" fmla="*/ 866505 h 885067"/>
                <a:gd name="connsiteX5" fmla="*/ 1249203 w 2470815"/>
                <a:gd name="connsiteY5" fmla="*/ 883650 h 885067"/>
                <a:gd name="connsiteX6" fmla="*/ 444341 w 2470815"/>
                <a:gd name="connsiteY6" fmla="*/ 771255 h 885067"/>
                <a:gd name="connsiteX7" fmla="*/ 46196 w 2470815"/>
                <a:gd name="connsiteY7" fmla="*/ 457883 h 885067"/>
                <a:gd name="connsiteX8" fmla="*/ 9048 w 2470815"/>
                <a:gd name="connsiteY8" fmla="*/ 244523 h 885067"/>
                <a:gd name="connsiteX9" fmla="*/ 230028 w 2470815"/>
                <a:gd name="connsiteY9" fmla="*/ 103553 h 885067"/>
                <a:gd name="connsiteX10" fmla="*/ 419912 w 2470815"/>
                <a:gd name="connsiteY10" fmla="*/ 67746 h 885067"/>
                <a:gd name="connsiteX11" fmla="*/ 1274953 w 2470815"/>
                <a:gd name="connsiteY11" fmla="*/ 0 h 885067"/>
                <a:gd name="connsiteX0" fmla="*/ 1274953 w 2476854"/>
                <a:gd name="connsiteY0" fmla="*/ 0 h 885067"/>
                <a:gd name="connsiteX1" fmla="*/ 2470815 w 2476854"/>
                <a:gd name="connsiteY1" fmla="*/ 257996 h 885067"/>
                <a:gd name="connsiteX2" fmla="*/ 2443326 w 2476854"/>
                <a:gd name="connsiteY2" fmla="*/ 394363 h 885067"/>
                <a:gd name="connsiteX3" fmla="*/ 2183606 w 2476854"/>
                <a:gd name="connsiteY3" fmla="*/ 696008 h 885067"/>
                <a:gd name="connsiteX4" fmla="*/ 1619726 w 2476854"/>
                <a:gd name="connsiteY4" fmla="*/ 866505 h 885067"/>
                <a:gd name="connsiteX5" fmla="*/ 1249203 w 2476854"/>
                <a:gd name="connsiteY5" fmla="*/ 883650 h 885067"/>
                <a:gd name="connsiteX6" fmla="*/ 444341 w 2476854"/>
                <a:gd name="connsiteY6" fmla="*/ 771255 h 885067"/>
                <a:gd name="connsiteX7" fmla="*/ 46196 w 2476854"/>
                <a:gd name="connsiteY7" fmla="*/ 457883 h 885067"/>
                <a:gd name="connsiteX8" fmla="*/ 9048 w 2476854"/>
                <a:gd name="connsiteY8" fmla="*/ 244523 h 885067"/>
                <a:gd name="connsiteX9" fmla="*/ 230028 w 2476854"/>
                <a:gd name="connsiteY9" fmla="*/ 103553 h 885067"/>
                <a:gd name="connsiteX10" fmla="*/ 419912 w 2476854"/>
                <a:gd name="connsiteY10" fmla="*/ 67746 h 885067"/>
                <a:gd name="connsiteX11" fmla="*/ 1274953 w 2476854"/>
                <a:gd name="connsiteY11" fmla="*/ 0 h 885067"/>
                <a:gd name="connsiteX0" fmla="*/ 1274953 w 2512748"/>
                <a:gd name="connsiteY0" fmla="*/ 0 h 885067"/>
                <a:gd name="connsiteX1" fmla="*/ 2470815 w 2512748"/>
                <a:gd name="connsiteY1" fmla="*/ 257996 h 885067"/>
                <a:gd name="connsiteX2" fmla="*/ 2183606 w 2512748"/>
                <a:gd name="connsiteY2" fmla="*/ 696008 h 885067"/>
                <a:gd name="connsiteX3" fmla="*/ 1619726 w 2512748"/>
                <a:gd name="connsiteY3" fmla="*/ 866505 h 885067"/>
                <a:gd name="connsiteX4" fmla="*/ 1249203 w 2512748"/>
                <a:gd name="connsiteY4" fmla="*/ 883650 h 885067"/>
                <a:gd name="connsiteX5" fmla="*/ 444341 w 2512748"/>
                <a:gd name="connsiteY5" fmla="*/ 771255 h 885067"/>
                <a:gd name="connsiteX6" fmla="*/ 46196 w 2512748"/>
                <a:gd name="connsiteY6" fmla="*/ 457883 h 885067"/>
                <a:gd name="connsiteX7" fmla="*/ 9048 w 2512748"/>
                <a:gd name="connsiteY7" fmla="*/ 244523 h 885067"/>
                <a:gd name="connsiteX8" fmla="*/ 230028 w 2512748"/>
                <a:gd name="connsiteY8" fmla="*/ 103553 h 885067"/>
                <a:gd name="connsiteX9" fmla="*/ 419912 w 2512748"/>
                <a:gd name="connsiteY9" fmla="*/ 67746 h 885067"/>
                <a:gd name="connsiteX10" fmla="*/ 1274953 w 2512748"/>
                <a:gd name="connsiteY10" fmla="*/ 0 h 885067"/>
                <a:gd name="connsiteX0" fmla="*/ 1274953 w 2471110"/>
                <a:gd name="connsiteY0" fmla="*/ 0 h 885067"/>
                <a:gd name="connsiteX1" fmla="*/ 2470815 w 2471110"/>
                <a:gd name="connsiteY1" fmla="*/ 257996 h 885067"/>
                <a:gd name="connsiteX2" fmla="*/ 2183606 w 2471110"/>
                <a:gd name="connsiteY2" fmla="*/ 696008 h 885067"/>
                <a:gd name="connsiteX3" fmla="*/ 1619726 w 2471110"/>
                <a:gd name="connsiteY3" fmla="*/ 866505 h 885067"/>
                <a:gd name="connsiteX4" fmla="*/ 1249203 w 2471110"/>
                <a:gd name="connsiteY4" fmla="*/ 883650 h 885067"/>
                <a:gd name="connsiteX5" fmla="*/ 444341 w 2471110"/>
                <a:gd name="connsiteY5" fmla="*/ 771255 h 885067"/>
                <a:gd name="connsiteX6" fmla="*/ 46196 w 2471110"/>
                <a:gd name="connsiteY6" fmla="*/ 457883 h 885067"/>
                <a:gd name="connsiteX7" fmla="*/ 9048 w 2471110"/>
                <a:gd name="connsiteY7" fmla="*/ 244523 h 885067"/>
                <a:gd name="connsiteX8" fmla="*/ 230028 w 2471110"/>
                <a:gd name="connsiteY8" fmla="*/ 103553 h 885067"/>
                <a:gd name="connsiteX9" fmla="*/ 419912 w 2471110"/>
                <a:gd name="connsiteY9" fmla="*/ 67746 h 885067"/>
                <a:gd name="connsiteX10" fmla="*/ 1274953 w 2471110"/>
                <a:gd name="connsiteY10" fmla="*/ 0 h 885067"/>
                <a:gd name="connsiteX0" fmla="*/ 1274953 w 2471110"/>
                <a:gd name="connsiteY0" fmla="*/ 0 h 885067"/>
                <a:gd name="connsiteX1" fmla="*/ 2470815 w 2471110"/>
                <a:gd name="connsiteY1" fmla="*/ 257996 h 885067"/>
                <a:gd name="connsiteX2" fmla="*/ 2183606 w 2471110"/>
                <a:gd name="connsiteY2" fmla="*/ 696008 h 885067"/>
                <a:gd name="connsiteX3" fmla="*/ 1619726 w 2471110"/>
                <a:gd name="connsiteY3" fmla="*/ 866505 h 885067"/>
                <a:gd name="connsiteX4" fmla="*/ 1249203 w 2471110"/>
                <a:gd name="connsiteY4" fmla="*/ 883650 h 885067"/>
                <a:gd name="connsiteX5" fmla="*/ 444341 w 2471110"/>
                <a:gd name="connsiteY5" fmla="*/ 771255 h 885067"/>
                <a:gd name="connsiteX6" fmla="*/ 46196 w 2471110"/>
                <a:gd name="connsiteY6" fmla="*/ 457883 h 885067"/>
                <a:gd name="connsiteX7" fmla="*/ 9048 w 2471110"/>
                <a:gd name="connsiteY7" fmla="*/ 244523 h 885067"/>
                <a:gd name="connsiteX8" fmla="*/ 230028 w 2471110"/>
                <a:gd name="connsiteY8" fmla="*/ 103553 h 885067"/>
                <a:gd name="connsiteX9" fmla="*/ 419912 w 2471110"/>
                <a:gd name="connsiteY9" fmla="*/ 67746 h 885067"/>
                <a:gd name="connsiteX10" fmla="*/ 1274953 w 2471110"/>
                <a:gd name="connsiteY10" fmla="*/ 0 h 885067"/>
                <a:gd name="connsiteX0" fmla="*/ 1274953 w 2470815"/>
                <a:gd name="connsiteY0" fmla="*/ 0 h 885067"/>
                <a:gd name="connsiteX1" fmla="*/ 2470815 w 2470815"/>
                <a:gd name="connsiteY1" fmla="*/ 257996 h 885067"/>
                <a:gd name="connsiteX2" fmla="*/ 2183606 w 2470815"/>
                <a:gd name="connsiteY2" fmla="*/ 696008 h 885067"/>
                <a:gd name="connsiteX3" fmla="*/ 1619726 w 2470815"/>
                <a:gd name="connsiteY3" fmla="*/ 866505 h 885067"/>
                <a:gd name="connsiteX4" fmla="*/ 1249203 w 2470815"/>
                <a:gd name="connsiteY4" fmla="*/ 883650 h 885067"/>
                <a:gd name="connsiteX5" fmla="*/ 444341 w 2470815"/>
                <a:gd name="connsiteY5" fmla="*/ 771255 h 885067"/>
                <a:gd name="connsiteX6" fmla="*/ 46196 w 2470815"/>
                <a:gd name="connsiteY6" fmla="*/ 457883 h 885067"/>
                <a:gd name="connsiteX7" fmla="*/ 9048 w 2470815"/>
                <a:gd name="connsiteY7" fmla="*/ 244523 h 885067"/>
                <a:gd name="connsiteX8" fmla="*/ 230028 w 2470815"/>
                <a:gd name="connsiteY8" fmla="*/ 103553 h 885067"/>
                <a:gd name="connsiteX9" fmla="*/ 419912 w 2470815"/>
                <a:gd name="connsiteY9" fmla="*/ 67746 h 885067"/>
                <a:gd name="connsiteX10" fmla="*/ 1274953 w 2470815"/>
                <a:gd name="connsiteY10" fmla="*/ 0 h 88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0815" h="885067">
                  <a:moveTo>
                    <a:pt x="1274953" y="0"/>
                  </a:moveTo>
                  <a:cubicBezTo>
                    <a:pt x="1942782" y="0"/>
                    <a:pt x="2454129" y="126917"/>
                    <a:pt x="2470815" y="257996"/>
                  </a:cubicBezTo>
                  <a:cubicBezTo>
                    <a:pt x="2468744" y="470777"/>
                    <a:pt x="2325454" y="594590"/>
                    <a:pt x="2183606" y="696008"/>
                  </a:cubicBezTo>
                  <a:cubicBezTo>
                    <a:pt x="2041758" y="797426"/>
                    <a:pt x="1817846" y="843645"/>
                    <a:pt x="1619726" y="866505"/>
                  </a:cubicBezTo>
                  <a:cubicBezTo>
                    <a:pt x="1496853" y="880793"/>
                    <a:pt x="1373028" y="888413"/>
                    <a:pt x="1249203" y="883650"/>
                  </a:cubicBezTo>
                  <a:cubicBezTo>
                    <a:pt x="976788" y="873173"/>
                    <a:pt x="705326" y="859838"/>
                    <a:pt x="444341" y="771255"/>
                  </a:cubicBezTo>
                  <a:cubicBezTo>
                    <a:pt x="274796" y="714105"/>
                    <a:pt x="137636" y="613140"/>
                    <a:pt x="46196" y="457883"/>
                  </a:cubicBezTo>
                  <a:cubicBezTo>
                    <a:pt x="7143" y="392160"/>
                    <a:pt x="-12859" y="321675"/>
                    <a:pt x="9048" y="244523"/>
                  </a:cubicBezTo>
                  <a:cubicBezTo>
                    <a:pt x="55721" y="154988"/>
                    <a:pt x="141446" y="126413"/>
                    <a:pt x="230028" y="103553"/>
                  </a:cubicBezTo>
                  <a:cubicBezTo>
                    <a:pt x="298505" y="74090"/>
                    <a:pt x="245758" y="85005"/>
                    <a:pt x="419912" y="67746"/>
                  </a:cubicBezTo>
                  <a:cubicBezTo>
                    <a:pt x="638736" y="25889"/>
                    <a:pt x="941039" y="0"/>
                    <a:pt x="127495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D9ABE610-8F46-4E39-A6AC-0CAEE042A985}"/>
                </a:ext>
              </a:extLst>
            </p:cNvPr>
            <p:cNvSpPr/>
            <p:nvPr/>
          </p:nvSpPr>
          <p:spPr>
            <a:xfrm>
              <a:off x="4622028" y="6023970"/>
              <a:ext cx="581025" cy="219075"/>
            </a:xfrm>
            <a:custGeom>
              <a:avLst/>
              <a:gdLst>
                <a:gd name="connsiteX0" fmla="*/ 20456 w 581025"/>
                <a:gd name="connsiteY0" fmla="*/ 226357 h 219075"/>
                <a:gd name="connsiteX1" fmla="*/ 74749 w 581025"/>
                <a:gd name="connsiteY1" fmla="*/ 38714 h 219075"/>
                <a:gd name="connsiteX2" fmla="*/ 370976 w 581025"/>
                <a:gd name="connsiteY2" fmla="*/ 3471 h 219075"/>
                <a:gd name="connsiteX3" fmla="*/ 534806 w 581025"/>
                <a:gd name="connsiteY3" fmla="*/ 36809 h 219075"/>
                <a:gd name="connsiteX4" fmla="*/ 575764 w 581025"/>
                <a:gd name="connsiteY4" fmla="*/ 150157 h 219075"/>
                <a:gd name="connsiteX5" fmla="*/ 275726 w 581025"/>
                <a:gd name="connsiteY5" fmla="*/ 215879 h 219075"/>
                <a:gd name="connsiteX6" fmla="*/ 171904 w 581025"/>
                <a:gd name="connsiteY6" fmla="*/ 211116 h 219075"/>
                <a:gd name="connsiteX7" fmla="*/ 35696 w 581025"/>
                <a:gd name="connsiteY7" fmla="*/ 170159 h 219075"/>
                <a:gd name="connsiteX8" fmla="*/ 20456 w 581025"/>
                <a:gd name="connsiteY8" fmla="*/ 226357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1025" h="219075">
                  <a:moveTo>
                    <a:pt x="20456" y="226357"/>
                  </a:moveTo>
                  <a:cubicBezTo>
                    <a:pt x="-23359" y="168254"/>
                    <a:pt x="7121" y="58716"/>
                    <a:pt x="74749" y="38714"/>
                  </a:cubicBezTo>
                  <a:cubicBezTo>
                    <a:pt x="170951" y="10139"/>
                    <a:pt x="270964" y="-7959"/>
                    <a:pt x="370976" y="3471"/>
                  </a:cubicBezTo>
                  <a:cubicBezTo>
                    <a:pt x="425269" y="10139"/>
                    <a:pt x="482419" y="13949"/>
                    <a:pt x="534806" y="36809"/>
                  </a:cubicBezTo>
                  <a:cubicBezTo>
                    <a:pt x="579574" y="56811"/>
                    <a:pt x="599576" y="106341"/>
                    <a:pt x="575764" y="150157"/>
                  </a:cubicBezTo>
                  <a:cubicBezTo>
                    <a:pt x="484324" y="213021"/>
                    <a:pt x="380501" y="218736"/>
                    <a:pt x="275726" y="215879"/>
                  </a:cubicBezTo>
                  <a:cubicBezTo>
                    <a:pt x="241436" y="214926"/>
                    <a:pt x="206194" y="213974"/>
                    <a:pt x="171904" y="211116"/>
                  </a:cubicBezTo>
                  <a:cubicBezTo>
                    <a:pt x="124279" y="206354"/>
                    <a:pt x="78559" y="193971"/>
                    <a:pt x="35696" y="170159"/>
                  </a:cubicBezTo>
                  <a:cubicBezTo>
                    <a:pt x="27124" y="188257"/>
                    <a:pt x="41411" y="212069"/>
                    <a:pt x="20456" y="226357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683F1140-84CB-441F-8912-BCC3DCFFCE4E}"/>
                </a:ext>
              </a:extLst>
            </p:cNvPr>
            <p:cNvGrpSpPr/>
            <p:nvPr/>
          </p:nvGrpSpPr>
          <p:grpSpPr>
            <a:xfrm>
              <a:off x="5785214" y="6136921"/>
              <a:ext cx="782971" cy="492274"/>
              <a:chOff x="5785214" y="6136921"/>
              <a:chExt cx="782971" cy="492274"/>
            </a:xfrm>
          </p:grpSpPr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CFDBA04A-A9EF-47FE-BD51-90BDF85852C7}"/>
                  </a:ext>
                </a:extLst>
              </p:cNvPr>
              <p:cNvSpPr/>
              <p:nvPr/>
            </p:nvSpPr>
            <p:spPr>
              <a:xfrm>
                <a:off x="5796706" y="6136921"/>
                <a:ext cx="771479" cy="432741"/>
              </a:xfrm>
              <a:custGeom>
                <a:avLst/>
                <a:gdLst>
                  <a:gd name="connsiteX0" fmla="*/ 474553 w 771479"/>
                  <a:gd name="connsiteY0" fmla="*/ 57 h 432741"/>
                  <a:gd name="connsiteX1" fmla="*/ 674578 w 771479"/>
                  <a:gd name="connsiteY1" fmla="*/ 53397 h 432741"/>
                  <a:gd name="connsiteX2" fmla="*/ 764113 w 771479"/>
                  <a:gd name="connsiteY2" fmla="*/ 291522 h 432741"/>
                  <a:gd name="connsiteX3" fmla="*/ 689818 w 771479"/>
                  <a:gd name="connsiteY3" fmla="*/ 394392 h 432741"/>
                  <a:gd name="connsiteX4" fmla="*/ 282148 w 771479"/>
                  <a:gd name="connsiteY4" fmla="*/ 298189 h 432741"/>
                  <a:gd name="connsiteX5" fmla="*/ 252859 w 771479"/>
                  <a:gd name="connsiteY5" fmla="*/ 210917 h 432741"/>
                  <a:gd name="connsiteX6" fmla="*/ 256736 w 771479"/>
                  <a:gd name="connsiteY6" fmla="*/ 175476 h 432741"/>
                  <a:gd name="connsiteX7" fmla="*/ 248530 w 771479"/>
                  <a:gd name="connsiteY7" fmla="*/ 242945 h 432741"/>
                  <a:gd name="connsiteX8" fmla="*/ 255478 w 771479"/>
                  <a:gd name="connsiteY8" fmla="*/ 326765 h 432741"/>
                  <a:gd name="connsiteX9" fmla="*/ 229761 w 771479"/>
                  <a:gd name="connsiteY9" fmla="*/ 345815 h 432741"/>
                  <a:gd name="connsiteX10" fmla="*/ 16401 w 771479"/>
                  <a:gd name="connsiteY10" fmla="*/ 304857 h 432741"/>
                  <a:gd name="connsiteX11" fmla="*/ 59263 w 771479"/>
                  <a:gd name="connsiteY11" fmla="*/ 195320 h 432741"/>
                  <a:gd name="connsiteX12" fmla="*/ 182136 w 771479"/>
                  <a:gd name="connsiteY12" fmla="*/ 171507 h 432741"/>
                  <a:gd name="connsiteX13" fmla="*/ 258725 w 771479"/>
                  <a:gd name="connsiteY13" fmla="*/ 159125 h 432741"/>
                  <a:gd name="connsiteX14" fmla="*/ 258229 w 771479"/>
                  <a:gd name="connsiteY14" fmla="*/ 163209 h 432741"/>
                  <a:gd name="connsiteX15" fmla="*/ 282148 w 771479"/>
                  <a:gd name="connsiteY15" fmla="*/ 117214 h 432741"/>
                  <a:gd name="connsiteX16" fmla="*/ 474553 w 771479"/>
                  <a:gd name="connsiteY16" fmla="*/ 57 h 432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71479" h="432741">
                    <a:moveTo>
                      <a:pt x="474553" y="57"/>
                    </a:moveTo>
                    <a:cubicBezTo>
                      <a:pt x="546943" y="-895"/>
                      <a:pt x="614571" y="9582"/>
                      <a:pt x="674578" y="53397"/>
                    </a:cubicBezTo>
                    <a:cubicBezTo>
                      <a:pt x="756493" y="113405"/>
                      <a:pt x="786973" y="192462"/>
                      <a:pt x="764113" y="291522"/>
                    </a:cubicBezTo>
                    <a:cubicBezTo>
                      <a:pt x="761256" y="342005"/>
                      <a:pt x="726966" y="370580"/>
                      <a:pt x="689818" y="394392"/>
                    </a:cubicBezTo>
                    <a:cubicBezTo>
                      <a:pt x="565993" y="473450"/>
                      <a:pt x="358348" y="424872"/>
                      <a:pt x="282148" y="298189"/>
                    </a:cubicBezTo>
                    <a:cubicBezTo>
                      <a:pt x="266432" y="272472"/>
                      <a:pt x="254764" y="242231"/>
                      <a:pt x="252859" y="210917"/>
                    </a:cubicBezTo>
                    <a:lnTo>
                      <a:pt x="256736" y="175476"/>
                    </a:lnTo>
                    <a:lnTo>
                      <a:pt x="248530" y="242945"/>
                    </a:lnTo>
                    <a:cubicBezTo>
                      <a:pt x="246051" y="270806"/>
                      <a:pt x="246430" y="298667"/>
                      <a:pt x="255478" y="326765"/>
                    </a:cubicBezTo>
                    <a:cubicBezTo>
                      <a:pt x="264051" y="352482"/>
                      <a:pt x="242143" y="345815"/>
                      <a:pt x="229761" y="345815"/>
                    </a:cubicBezTo>
                    <a:cubicBezTo>
                      <a:pt x="156418" y="345815"/>
                      <a:pt x="81171" y="351530"/>
                      <a:pt x="16401" y="304857"/>
                    </a:cubicBezTo>
                    <a:cubicBezTo>
                      <a:pt x="-12015" y="279775"/>
                      <a:pt x="-6995" y="217545"/>
                      <a:pt x="59263" y="195320"/>
                    </a:cubicBezTo>
                    <a:cubicBezTo>
                      <a:pt x="98316" y="181985"/>
                      <a:pt x="139273" y="168650"/>
                      <a:pt x="182136" y="171507"/>
                    </a:cubicBezTo>
                    <a:cubicBezTo>
                      <a:pt x="206901" y="174365"/>
                      <a:pt x="235865" y="171507"/>
                      <a:pt x="258725" y="159125"/>
                    </a:cubicBezTo>
                    <a:lnTo>
                      <a:pt x="258229" y="163209"/>
                    </a:lnTo>
                    <a:lnTo>
                      <a:pt x="282148" y="117214"/>
                    </a:lnTo>
                    <a:cubicBezTo>
                      <a:pt x="323106" y="40062"/>
                      <a:pt x="385018" y="1009"/>
                      <a:pt x="474553" y="57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53A55C55-B37D-4403-8089-61BCC9AEF0D3}"/>
                  </a:ext>
                </a:extLst>
              </p:cNvPr>
              <p:cNvSpPr/>
              <p:nvPr/>
            </p:nvSpPr>
            <p:spPr>
              <a:xfrm>
                <a:off x="5785214" y="6254136"/>
                <a:ext cx="777018" cy="375059"/>
              </a:xfrm>
              <a:custGeom>
                <a:avLst/>
                <a:gdLst>
                  <a:gd name="connsiteX0" fmla="*/ 293119 w 771525"/>
                  <a:gd name="connsiteY0" fmla="*/ 668 h 371475"/>
                  <a:gd name="connsiteX1" fmla="*/ 449329 w 771525"/>
                  <a:gd name="connsiteY1" fmla="*/ 284513 h 371475"/>
                  <a:gd name="connsiteX2" fmla="*/ 598872 w 771525"/>
                  <a:gd name="connsiteY2" fmla="*/ 302611 h 371475"/>
                  <a:gd name="connsiteX3" fmla="*/ 774132 w 771525"/>
                  <a:gd name="connsiteY3" fmla="*/ 174023 h 371475"/>
                  <a:gd name="connsiteX4" fmla="*/ 639829 w 771525"/>
                  <a:gd name="connsiteY4" fmla="*/ 363571 h 371475"/>
                  <a:gd name="connsiteX5" fmla="*/ 452187 w 771525"/>
                  <a:gd name="connsiteY5" fmla="*/ 366429 h 371475"/>
                  <a:gd name="connsiteX6" fmla="*/ 220729 w 771525"/>
                  <a:gd name="connsiteY6" fmla="*/ 360713 h 371475"/>
                  <a:gd name="connsiteX7" fmla="*/ 41659 w 771525"/>
                  <a:gd name="connsiteY7" fmla="*/ 294991 h 371475"/>
                  <a:gd name="connsiteX8" fmla="*/ 5464 w 771525"/>
                  <a:gd name="connsiteY8" fmla="*/ 188311 h 371475"/>
                  <a:gd name="connsiteX9" fmla="*/ 48327 w 771525"/>
                  <a:gd name="connsiteY9" fmla="*/ 185454 h 371475"/>
                  <a:gd name="connsiteX10" fmla="*/ 215014 w 771525"/>
                  <a:gd name="connsiteY10" fmla="*/ 215934 h 371475"/>
                  <a:gd name="connsiteX11" fmla="*/ 247399 w 771525"/>
                  <a:gd name="connsiteY11" fmla="*/ 179738 h 371475"/>
                  <a:gd name="connsiteX12" fmla="*/ 264544 w 771525"/>
                  <a:gd name="connsiteY12" fmla="*/ 42579 h 371475"/>
                  <a:gd name="connsiteX13" fmla="*/ 293119 w 771525"/>
                  <a:gd name="connsiteY13" fmla="*/ 668 h 371475"/>
                  <a:gd name="connsiteX0" fmla="*/ 293119 w 776496"/>
                  <a:gd name="connsiteY0" fmla="*/ 1322 h 376381"/>
                  <a:gd name="connsiteX1" fmla="*/ 449329 w 776496"/>
                  <a:gd name="connsiteY1" fmla="*/ 285167 h 376381"/>
                  <a:gd name="connsiteX2" fmla="*/ 598872 w 776496"/>
                  <a:gd name="connsiteY2" fmla="*/ 303265 h 376381"/>
                  <a:gd name="connsiteX3" fmla="*/ 774132 w 776496"/>
                  <a:gd name="connsiteY3" fmla="*/ 174677 h 376381"/>
                  <a:gd name="connsiteX4" fmla="*/ 639829 w 776496"/>
                  <a:gd name="connsiteY4" fmla="*/ 364225 h 376381"/>
                  <a:gd name="connsiteX5" fmla="*/ 452187 w 776496"/>
                  <a:gd name="connsiteY5" fmla="*/ 367083 h 376381"/>
                  <a:gd name="connsiteX6" fmla="*/ 220729 w 776496"/>
                  <a:gd name="connsiteY6" fmla="*/ 361367 h 376381"/>
                  <a:gd name="connsiteX7" fmla="*/ 41659 w 776496"/>
                  <a:gd name="connsiteY7" fmla="*/ 295645 h 376381"/>
                  <a:gd name="connsiteX8" fmla="*/ 5464 w 776496"/>
                  <a:gd name="connsiteY8" fmla="*/ 188965 h 376381"/>
                  <a:gd name="connsiteX9" fmla="*/ 48327 w 776496"/>
                  <a:gd name="connsiteY9" fmla="*/ 186108 h 376381"/>
                  <a:gd name="connsiteX10" fmla="*/ 215014 w 776496"/>
                  <a:gd name="connsiteY10" fmla="*/ 216588 h 376381"/>
                  <a:gd name="connsiteX11" fmla="*/ 247399 w 776496"/>
                  <a:gd name="connsiteY11" fmla="*/ 180392 h 376381"/>
                  <a:gd name="connsiteX12" fmla="*/ 293119 w 776496"/>
                  <a:gd name="connsiteY12" fmla="*/ 1322 h 376381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87655 w 771032"/>
                  <a:gd name="connsiteY0" fmla="*/ 0 h 375059"/>
                  <a:gd name="connsiteX1" fmla="*/ 443865 w 771032"/>
                  <a:gd name="connsiteY1" fmla="*/ 283845 h 375059"/>
                  <a:gd name="connsiteX2" fmla="*/ 593408 w 771032"/>
                  <a:gd name="connsiteY2" fmla="*/ 301943 h 375059"/>
                  <a:gd name="connsiteX3" fmla="*/ 768668 w 771032"/>
                  <a:gd name="connsiteY3" fmla="*/ 173355 h 375059"/>
                  <a:gd name="connsiteX4" fmla="*/ 634365 w 771032"/>
                  <a:gd name="connsiteY4" fmla="*/ 362903 h 375059"/>
                  <a:gd name="connsiteX5" fmla="*/ 446723 w 771032"/>
                  <a:gd name="connsiteY5" fmla="*/ 365761 h 375059"/>
                  <a:gd name="connsiteX6" fmla="*/ 215265 w 771032"/>
                  <a:gd name="connsiteY6" fmla="*/ 360045 h 375059"/>
                  <a:gd name="connsiteX7" fmla="*/ 36195 w 771032"/>
                  <a:gd name="connsiteY7" fmla="*/ 294323 h 375059"/>
                  <a:gd name="connsiteX8" fmla="*/ 0 w 771032"/>
                  <a:gd name="connsiteY8" fmla="*/ 167037 h 375059"/>
                  <a:gd name="connsiteX9" fmla="*/ 209550 w 771032"/>
                  <a:gd name="connsiteY9" fmla="*/ 215266 h 375059"/>
                  <a:gd name="connsiteX10" fmla="*/ 241935 w 771032"/>
                  <a:gd name="connsiteY10" fmla="*/ 179070 h 375059"/>
                  <a:gd name="connsiteX11" fmla="*/ 287655 w 771032"/>
                  <a:gd name="connsiteY11" fmla="*/ 0 h 375059"/>
                  <a:gd name="connsiteX0" fmla="*/ 279928 w 763305"/>
                  <a:gd name="connsiteY0" fmla="*/ 0 h 375059"/>
                  <a:gd name="connsiteX1" fmla="*/ 436138 w 763305"/>
                  <a:gd name="connsiteY1" fmla="*/ 283845 h 375059"/>
                  <a:gd name="connsiteX2" fmla="*/ 585681 w 763305"/>
                  <a:gd name="connsiteY2" fmla="*/ 301943 h 375059"/>
                  <a:gd name="connsiteX3" fmla="*/ 760941 w 763305"/>
                  <a:gd name="connsiteY3" fmla="*/ 173355 h 375059"/>
                  <a:gd name="connsiteX4" fmla="*/ 626638 w 763305"/>
                  <a:gd name="connsiteY4" fmla="*/ 362903 h 375059"/>
                  <a:gd name="connsiteX5" fmla="*/ 438996 w 763305"/>
                  <a:gd name="connsiteY5" fmla="*/ 365761 h 375059"/>
                  <a:gd name="connsiteX6" fmla="*/ 207538 w 763305"/>
                  <a:gd name="connsiteY6" fmla="*/ 360045 h 375059"/>
                  <a:gd name="connsiteX7" fmla="*/ 28468 w 763305"/>
                  <a:gd name="connsiteY7" fmla="*/ 294323 h 375059"/>
                  <a:gd name="connsiteX8" fmla="*/ 0 w 763305"/>
                  <a:gd name="connsiteY8" fmla="*/ 141280 h 375059"/>
                  <a:gd name="connsiteX9" fmla="*/ 201823 w 763305"/>
                  <a:gd name="connsiteY9" fmla="*/ 215266 h 375059"/>
                  <a:gd name="connsiteX10" fmla="*/ 234208 w 763305"/>
                  <a:gd name="connsiteY10" fmla="*/ 179070 h 375059"/>
                  <a:gd name="connsiteX11" fmla="*/ 279928 w 763305"/>
                  <a:gd name="connsiteY11" fmla="*/ 0 h 375059"/>
                  <a:gd name="connsiteX0" fmla="*/ 293641 w 777018"/>
                  <a:gd name="connsiteY0" fmla="*/ 0 h 375059"/>
                  <a:gd name="connsiteX1" fmla="*/ 449851 w 777018"/>
                  <a:gd name="connsiteY1" fmla="*/ 283845 h 375059"/>
                  <a:gd name="connsiteX2" fmla="*/ 599394 w 777018"/>
                  <a:gd name="connsiteY2" fmla="*/ 301943 h 375059"/>
                  <a:gd name="connsiteX3" fmla="*/ 774654 w 777018"/>
                  <a:gd name="connsiteY3" fmla="*/ 173355 h 375059"/>
                  <a:gd name="connsiteX4" fmla="*/ 640351 w 777018"/>
                  <a:gd name="connsiteY4" fmla="*/ 362903 h 375059"/>
                  <a:gd name="connsiteX5" fmla="*/ 452709 w 777018"/>
                  <a:gd name="connsiteY5" fmla="*/ 365761 h 375059"/>
                  <a:gd name="connsiteX6" fmla="*/ 221251 w 777018"/>
                  <a:gd name="connsiteY6" fmla="*/ 360045 h 375059"/>
                  <a:gd name="connsiteX7" fmla="*/ 42181 w 777018"/>
                  <a:gd name="connsiteY7" fmla="*/ 294323 h 375059"/>
                  <a:gd name="connsiteX8" fmla="*/ 13713 w 777018"/>
                  <a:gd name="connsiteY8" fmla="*/ 141280 h 375059"/>
                  <a:gd name="connsiteX9" fmla="*/ 215536 w 777018"/>
                  <a:gd name="connsiteY9" fmla="*/ 215266 h 375059"/>
                  <a:gd name="connsiteX10" fmla="*/ 247921 w 777018"/>
                  <a:gd name="connsiteY10" fmla="*/ 179070 h 375059"/>
                  <a:gd name="connsiteX11" fmla="*/ 293641 w 777018"/>
                  <a:gd name="connsiteY11" fmla="*/ 0 h 375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7018" h="375059">
                    <a:moveTo>
                      <a:pt x="293641" y="0"/>
                    </a:moveTo>
                    <a:cubicBezTo>
                      <a:pt x="249652" y="130386"/>
                      <a:pt x="325074" y="244793"/>
                      <a:pt x="449851" y="283845"/>
                    </a:cubicBezTo>
                    <a:cubicBezTo>
                      <a:pt x="497476" y="299086"/>
                      <a:pt x="547959" y="310516"/>
                      <a:pt x="599394" y="301943"/>
                    </a:cubicBezTo>
                    <a:cubicBezTo>
                      <a:pt x="679404" y="288608"/>
                      <a:pt x="739411" y="246698"/>
                      <a:pt x="774654" y="173355"/>
                    </a:cubicBezTo>
                    <a:cubicBezTo>
                      <a:pt x="789894" y="260986"/>
                      <a:pt x="729886" y="340995"/>
                      <a:pt x="640351" y="362903"/>
                    </a:cubicBezTo>
                    <a:cubicBezTo>
                      <a:pt x="576534" y="379095"/>
                      <a:pt x="517479" y="378143"/>
                      <a:pt x="452709" y="365761"/>
                    </a:cubicBezTo>
                    <a:cubicBezTo>
                      <a:pt x="377461" y="352425"/>
                      <a:pt x="298404" y="361950"/>
                      <a:pt x="221251" y="360045"/>
                    </a:cubicBezTo>
                    <a:cubicBezTo>
                      <a:pt x="154576" y="358141"/>
                      <a:pt x="94569" y="333375"/>
                      <a:pt x="42181" y="294323"/>
                    </a:cubicBezTo>
                    <a:cubicBezTo>
                      <a:pt x="8844" y="270511"/>
                      <a:pt x="-16982" y="178321"/>
                      <a:pt x="13713" y="141280"/>
                    </a:cubicBezTo>
                    <a:cubicBezTo>
                      <a:pt x="60636" y="189923"/>
                      <a:pt x="175214" y="216695"/>
                      <a:pt x="215536" y="215266"/>
                    </a:cubicBezTo>
                    <a:cubicBezTo>
                      <a:pt x="243159" y="215266"/>
                      <a:pt x="254589" y="212408"/>
                      <a:pt x="247921" y="179070"/>
                    </a:cubicBezTo>
                    <a:cubicBezTo>
                      <a:pt x="260939" y="143192"/>
                      <a:pt x="249683" y="80417"/>
                      <a:pt x="29364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455B5708-9EDC-47AF-A823-51D64D022D36}"/>
                </a:ext>
              </a:extLst>
            </p:cNvPr>
            <p:cNvSpPr/>
            <p:nvPr/>
          </p:nvSpPr>
          <p:spPr>
            <a:xfrm>
              <a:off x="4632959" y="6162458"/>
              <a:ext cx="561975" cy="180975"/>
            </a:xfrm>
            <a:custGeom>
              <a:avLst/>
              <a:gdLst>
                <a:gd name="connsiteX0" fmla="*/ 9525 w 561975"/>
                <a:gd name="connsiteY0" fmla="*/ 87868 h 180975"/>
                <a:gd name="connsiteX1" fmla="*/ 0 w 561975"/>
                <a:gd name="connsiteY1" fmla="*/ 7858 h 180975"/>
                <a:gd name="connsiteX2" fmla="*/ 102870 w 561975"/>
                <a:gd name="connsiteY2" fmla="*/ 48816 h 180975"/>
                <a:gd name="connsiteX3" fmla="*/ 502920 w 561975"/>
                <a:gd name="connsiteY3" fmla="*/ 32623 h 180975"/>
                <a:gd name="connsiteX4" fmla="*/ 545783 w 561975"/>
                <a:gd name="connsiteY4" fmla="*/ 5953 h 180975"/>
                <a:gd name="connsiteX5" fmla="*/ 564833 w 561975"/>
                <a:gd name="connsiteY5" fmla="*/ 11668 h 180975"/>
                <a:gd name="connsiteX6" fmla="*/ 394335 w 561975"/>
                <a:gd name="connsiteY6" fmla="*/ 181213 h 180975"/>
                <a:gd name="connsiteX7" fmla="*/ 147638 w 561975"/>
                <a:gd name="connsiteY7" fmla="*/ 184071 h 180975"/>
                <a:gd name="connsiteX8" fmla="*/ 9525 w 561975"/>
                <a:gd name="connsiteY8" fmla="*/ 87868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1975" h="180975">
                  <a:moveTo>
                    <a:pt x="9525" y="87868"/>
                  </a:moveTo>
                  <a:cubicBezTo>
                    <a:pt x="12383" y="63103"/>
                    <a:pt x="9525" y="38338"/>
                    <a:pt x="0" y="7858"/>
                  </a:cubicBezTo>
                  <a:cubicBezTo>
                    <a:pt x="38100" y="24051"/>
                    <a:pt x="69533" y="44053"/>
                    <a:pt x="102870" y="48816"/>
                  </a:cubicBezTo>
                  <a:cubicBezTo>
                    <a:pt x="237173" y="70723"/>
                    <a:pt x="370523" y="76438"/>
                    <a:pt x="502920" y="32623"/>
                  </a:cubicBezTo>
                  <a:cubicBezTo>
                    <a:pt x="521018" y="26908"/>
                    <a:pt x="533400" y="18335"/>
                    <a:pt x="545783" y="5953"/>
                  </a:cubicBezTo>
                  <a:cubicBezTo>
                    <a:pt x="555308" y="-3572"/>
                    <a:pt x="561975" y="-1667"/>
                    <a:pt x="564833" y="11668"/>
                  </a:cubicBezTo>
                  <a:cubicBezTo>
                    <a:pt x="573405" y="139303"/>
                    <a:pt x="493395" y="167878"/>
                    <a:pt x="394335" y="181213"/>
                  </a:cubicBezTo>
                  <a:cubicBezTo>
                    <a:pt x="313373" y="191691"/>
                    <a:pt x="229553" y="188833"/>
                    <a:pt x="147638" y="184071"/>
                  </a:cubicBezTo>
                  <a:cubicBezTo>
                    <a:pt x="79058" y="179308"/>
                    <a:pt x="19050" y="137398"/>
                    <a:pt x="9525" y="8786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CC20CC87-FB80-4223-8439-52B99260B131}"/>
                </a:ext>
              </a:extLst>
            </p:cNvPr>
            <p:cNvSpPr/>
            <p:nvPr/>
          </p:nvSpPr>
          <p:spPr>
            <a:xfrm>
              <a:off x="5030716" y="1289195"/>
              <a:ext cx="1606064" cy="419422"/>
            </a:xfrm>
            <a:custGeom>
              <a:avLst/>
              <a:gdLst>
                <a:gd name="connsiteX0" fmla="*/ 830848 w 1606064"/>
                <a:gd name="connsiteY0" fmla="*/ 35 h 419422"/>
                <a:gd name="connsiteX1" fmla="*/ 1327220 w 1606064"/>
                <a:gd name="connsiteY1" fmla="*/ 36706 h 419422"/>
                <a:gd name="connsiteX2" fmla="*/ 1505337 w 1606064"/>
                <a:gd name="connsiteY2" fmla="*/ 84331 h 419422"/>
                <a:gd name="connsiteX3" fmla="*/ 1606064 w 1606064"/>
                <a:gd name="connsiteY3" fmla="*/ 186398 h 419422"/>
                <a:gd name="connsiteX4" fmla="*/ 1605192 w 1606064"/>
                <a:gd name="connsiteY4" fmla="*/ 217748 h 419422"/>
                <a:gd name="connsiteX5" fmla="*/ 1606063 w 1606064"/>
                <a:gd name="connsiteY5" fmla="*/ 227191 h 419422"/>
                <a:gd name="connsiteX6" fmla="*/ 1527572 w 1606064"/>
                <a:gd name="connsiteY6" fmla="*/ 321757 h 419422"/>
                <a:gd name="connsiteX7" fmla="*/ 1272302 w 1606064"/>
                <a:gd name="connsiteY7" fmla="*/ 390337 h 419422"/>
                <a:gd name="connsiteX8" fmla="*/ 775216 w 1606064"/>
                <a:gd name="connsiteY8" fmla="*/ 419388 h 419422"/>
                <a:gd name="connsiteX9" fmla="*/ 278844 w 1606064"/>
                <a:gd name="connsiteY9" fmla="*/ 382717 h 419422"/>
                <a:gd name="connsiteX10" fmla="*/ 100727 w 1606064"/>
                <a:gd name="connsiteY10" fmla="*/ 335092 h 419422"/>
                <a:gd name="connsiteX11" fmla="*/ 0 w 1606064"/>
                <a:gd name="connsiteY11" fmla="*/ 233025 h 419422"/>
                <a:gd name="connsiteX12" fmla="*/ 873 w 1606064"/>
                <a:gd name="connsiteY12" fmla="*/ 201676 h 419422"/>
                <a:gd name="connsiteX13" fmla="*/ 1 w 1606064"/>
                <a:gd name="connsiteY13" fmla="*/ 192232 h 419422"/>
                <a:gd name="connsiteX14" fmla="*/ 78492 w 1606064"/>
                <a:gd name="connsiteY14" fmla="*/ 97666 h 419422"/>
                <a:gd name="connsiteX15" fmla="*/ 333762 w 1606064"/>
                <a:gd name="connsiteY15" fmla="*/ 29086 h 419422"/>
                <a:gd name="connsiteX16" fmla="*/ 830848 w 1606064"/>
                <a:gd name="connsiteY16" fmla="*/ 35 h 419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06064" h="419422">
                  <a:moveTo>
                    <a:pt x="830848" y="35"/>
                  </a:moveTo>
                  <a:cubicBezTo>
                    <a:pt x="996464" y="750"/>
                    <a:pt x="1161961" y="12418"/>
                    <a:pt x="1327220" y="36706"/>
                  </a:cubicBezTo>
                  <a:cubicBezTo>
                    <a:pt x="1388180" y="45279"/>
                    <a:pt x="1448187" y="61471"/>
                    <a:pt x="1505337" y="84331"/>
                  </a:cubicBezTo>
                  <a:cubicBezTo>
                    <a:pt x="1573203" y="112192"/>
                    <a:pt x="1600885" y="136302"/>
                    <a:pt x="1606064" y="186398"/>
                  </a:cubicBezTo>
                  <a:lnTo>
                    <a:pt x="1605192" y="217748"/>
                  </a:lnTo>
                  <a:lnTo>
                    <a:pt x="1606063" y="227191"/>
                  </a:lnTo>
                  <a:cubicBezTo>
                    <a:pt x="1603474" y="267821"/>
                    <a:pt x="1579721" y="295325"/>
                    <a:pt x="1527572" y="321757"/>
                  </a:cubicBezTo>
                  <a:cubicBezTo>
                    <a:pt x="1447562" y="361762"/>
                    <a:pt x="1359932" y="379859"/>
                    <a:pt x="1272302" y="390337"/>
                  </a:cubicBezTo>
                  <a:cubicBezTo>
                    <a:pt x="1106567" y="409863"/>
                    <a:pt x="940832" y="420102"/>
                    <a:pt x="775216" y="419388"/>
                  </a:cubicBezTo>
                  <a:cubicBezTo>
                    <a:pt x="609600" y="418673"/>
                    <a:pt x="444103" y="407005"/>
                    <a:pt x="278844" y="382717"/>
                  </a:cubicBezTo>
                  <a:cubicBezTo>
                    <a:pt x="217884" y="374144"/>
                    <a:pt x="157877" y="357952"/>
                    <a:pt x="100727" y="335092"/>
                  </a:cubicBezTo>
                  <a:cubicBezTo>
                    <a:pt x="32861" y="307231"/>
                    <a:pt x="5179" y="283121"/>
                    <a:pt x="0" y="233025"/>
                  </a:cubicBezTo>
                  <a:lnTo>
                    <a:pt x="873" y="201676"/>
                  </a:lnTo>
                  <a:lnTo>
                    <a:pt x="1" y="192232"/>
                  </a:lnTo>
                  <a:cubicBezTo>
                    <a:pt x="2590" y="151602"/>
                    <a:pt x="26343" y="124098"/>
                    <a:pt x="78492" y="97666"/>
                  </a:cubicBezTo>
                  <a:cubicBezTo>
                    <a:pt x="158502" y="57661"/>
                    <a:pt x="246132" y="39564"/>
                    <a:pt x="333762" y="29086"/>
                  </a:cubicBezTo>
                  <a:cubicBezTo>
                    <a:pt x="499497" y="9560"/>
                    <a:pt x="665232" y="-679"/>
                    <a:pt x="830848" y="35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D7D0A643-444B-431B-8E75-516FE7FF5E3C}"/>
                </a:ext>
              </a:extLst>
            </p:cNvPr>
            <p:cNvSpPr/>
            <p:nvPr/>
          </p:nvSpPr>
          <p:spPr>
            <a:xfrm>
              <a:off x="4974059" y="2427631"/>
              <a:ext cx="1730357" cy="194591"/>
            </a:xfrm>
            <a:custGeom>
              <a:avLst/>
              <a:gdLst>
                <a:gd name="connsiteX0" fmla="*/ 1517333 w 1609725"/>
                <a:gd name="connsiteY0" fmla="*/ 63893 h 180975"/>
                <a:gd name="connsiteX1" fmla="*/ 1616393 w 1609725"/>
                <a:gd name="connsiteY1" fmla="*/ 164858 h 180975"/>
                <a:gd name="connsiteX2" fmla="*/ 1413510 w 1609725"/>
                <a:gd name="connsiteY2" fmla="*/ 120090 h 180975"/>
                <a:gd name="connsiteX3" fmla="*/ 1287780 w 1609725"/>
                <a:gd name="connsiteY3" fmla="*/ 120090 h 180975"/>
                <a:gd name="connsiteX4" fmla="*/ 1270635 w 1609725"/>
                <a:gd name="connsiteY4" fmla="*/ 122948 h 180975"/>
                <a:gd name="connsiteX5" fmla="*/ 1125855 w 1609725"/>
                <a:gd name="connsiteY5" fmla="*/ 140093 h 180975"/>
                <a:gd name="connsiteX6" fmla="*/ 762000 w 1609725"/>
                <a:gd name="connsiteY6" fmla="*/ 169621 h 180975"/>
                <a:gd name="connsiteX7" fmla="*/ 444818 w 1609725"/>
                <a:gd name="connsiteY7" fmla="*/ 141998 h 180975"/>
                <a:gd name="connsiteX8" fmla="*/ 217170 w 1609725"/>
                <a:gd name="connsiteY8" fmla="*/ 137235 h 180975"/>
                <a:gd name="connsiteX9" fmla="*/ 0 w 1609725"/>
                <a:gd name="connsiteY9" fmla="*/ 182955 h 180975"/>
                <a:gd name="connsiteX10" fmla="*/ 112395 w 1609725"/>
                <a:gd name="connsiteY10" fmla="*/ 82943 h 180975"/>
                <a:gd name="connsiteX11" fmla="*/ 124778 w 1609725"/>
                <a:gd name="connsiteY11" fmla="*/ 54368 h 180975"/>
                <a:gd name="connsiteX12" fmla="*/ 224790 w 1609725"/>
                <a:gd name="connsiteY12" fmla="*/ 23888 h 180975"/>
                <a:gd name="connsiteX13" fmla="*/ 624840 w 1609725"/>
                <a:gd name="connsiteY13" fmla="*/ 112471 h 180975"/>
                <a:gd name="connsiteX14" fmla="*/ 695325 w 1609725"/>
                <a:gd name="connsiteY14" fmla="*/ 121043 h 180975"/>
                <a:gd name="connsiteX15" fmla="*/ 1087755 w 1609725"/>
                <a:gd name="connsiteY15" fmla="*/ 97230 h 180975"/>
                <a:gd name="connsiteX16" fmla="*/ 1447800 w 1609725"/>
                <a:gd name="connsiteY16" fmla="*/ 3885 h 180975"/>
                <a:gd name="connsiteX17" fmla="*/ 1483043 w 1609725"/>
                <a:gd name="connsiteY17" fmla="*/ 14363 h 180975"/>
                <a:gd name="connsiteX18" fmla="*/ 1517333 w 1609725"/>
                <a:gd name="connsiteY18" fmla="*/ 63893 h 180975"/>
                <a:gd name="connsiteX0" fmla="*/ 1517333 w 1616393"/>
                <a:gd name="connsiteY0" fmla="*/ 63893 h 182955"/>
                <a:gd name="connsiteX1" fmla="*/ 1616393 w 1616393"/>
                <a:gd name="connsiteY1" fmla="*/ 164858 h 182955"/>
                <a:gd name="connsiteX2" fmla="*/ 1413510 w 1616393"/>
                <a:gd name="connsiteY2" fmla="*/ 120090 h 182955"/>
                <a:gd name="connsiteX3" fmla="*/ 1287780 w 1616393"/>
                <a:gd name="connsiteY3" fmla="*/ 120090 h 182955"/>
                <a:gd name="connsiteX4" fmla="*/ 1270635 w 1616393"/>
                <a:gd name="connsiteY4" fmla="*/ 122948 h 182955"/>
                <a:gd name="connsiteX5" fmla="*/ 1125855 w 1616393"/>
                <a:gd name="connsiteY5" fmla="*/ 140093 h 182955"/>
                <a:gd name="connsiteX6" fmla="*/ 762000 w 1616393"/>
                <a:gd name="connsiteY6" fmla="*/ 169621 h 182955"/>
                <a:gd name="connsiteX7" fmla="*/ 444818 w 1616393"/>
                <a:gd name="connsiteY7" fmla="*/ 141998 h 182955"/>
                <a:gd name="connsiteX8" fmla="*/ 217170 w 1616393"/>
                <a:gd name="connsiteY8" fmla="*/ 137235 h 182955"/>
                <a:gd name="connsiteX9" fmla="*/ 0 w 1616393"/>
                <a:gd name="connsiteY9" fmla="*/ 182955 h 182955"/>
                <a:gd name="connsiteX10" fmla="*/ 112395 w 1616393"/>
                <a:gd name="connsiteY10" fmla="*/ 82943 h 182955"/>
                <a:gd name="connsiteX11" fmla="*/ 124778 w 1616393"/>
                <a:gd name="connsiteY11" fmla="*/ 54368 h 182955"/>
                <a:gd name="connsiteX12" fmla="*/ 224790 w 1616393"/>
                <a:gd name="connsiteY12" fmla="*/ 23888 h 182955"/>
                <a:gd name="connsiteX13" fmla="*/ 624840 w 1616393"/>
                <a:gd name="connsiteY13" fmla="*/ 112471 h 182955"/>
                <a:gd name="connsiteX14" fmla="*/ 1087755 w 1616393"/>
                <a:gd name="connsiteY14" fmla="*/ 97230 h 182955"/>
                <a:gd name="connsiteX15" fmla="*/ 1447800 w 1616393"/>
                <a:gd name="connsiteY15" fmla="*/ 3885 h 182955"/>
                <a:gd name="connsiteX16" fmla="*/ 1483043 w 1616393"/>
                <a:gd name="connsiteY16" fmla="*/ 14363 h 182955"/>
                <a:gd name="connsiteX17" fmla="*/ 1517333 w 1616393"/>
                <a:gd name="connsiteY17" fmla="*/ 63893 h 182955"/>
                <a:gd name="connsiteX0" fmla="*/ 1517333 w 1616393"/>
                <a:gd name="connsiteY0" fmla="*/ 63893 h 182955"/>
                <a:gd name="connsiteX1" fmla="*/ 1616393 w 1616393"/>
                <a:gd name="connsiteY1" fmla="*/ 164858 h 182955"/>
                <a:gd name="connsiteX2" fmla="*/ 1413510 w 1616393"/>
                <a:gd name="connsiteY2" fmla="*/ 120090 h 182955"/>
                <a:gd name="connsiteX3" fmla="*/ 1287780 w 1616393"/>
                <a:gd name="connsiteY3" fmla="*/ 120090 h 182955"/>
                <a:gd name="connsiteX4" fmla="*/ 1125855 w 1616393"/>
                <a:gd name="connsiteY4" fmla="*/ 140093 h 182955"/>
                <a:gd name="connsiteX5" fmla="*/ 762000 w 1616393"/>
                <a:gd name="connsiteY5" fmla="*/ 169621 h 182955"/>
                <a:gd name="connsiteX6" fmla="*/ 444818 w 1616393"/>
                <a:gd name="connsiteY6" fmla="*/ 141998 h 182955"/>
                <a:gd name="connsiteX7" fmla="*/ 217170 w 1616393"/>
                <a:gd name="connsiteY7" fmla="*/ 137235 h 182955"/>
                <a:gd name="connsiteX8" fmla="*/ 0 w 1616393"/>
                <a:gd name="connsiteY8" fmla="*/ 182955 h 182955"/>
                <a:gd name="connsiteX9" fmla="*/ 112395 w 1616393"/>
                <a:gd name="connsiteY9" fmla="*/ 82943 h 182955"/>
                <a:gd name="connsiteX10" fmla="*/ 124778 w 1616393"/>
                <a:gd name="connsiteY10" fmla="*/ 54368 h 182955"/>
                <a:gd name="connsiteX11" fmla="*/ 224790 w 1616393"/>
                <a:gd name="connsiteY11" fmla="*/ 23888 h 182955"/>
                <a:gd name="connsiteX12" fmla="*/ 624840 w 1616393"/>
                <a:gd name="connsiteY12" fmla="*/ 112471 h 182955"/>
                <a:gd name="connsiteX13" fmla="*/ 1087755 w 1616393"/>
                <a:gd name="connsiteY13" fmla="*/ 97230 h 182955"/>
                <a:gd name="connsiteX14" fmla="*/ 1447800 w 1616393"/>
                <a:gd name="connsiteY14" fmla="*/ 3885 h 182955"/>
                <a:gd name="connsiteX15" fmla="*/ 1483043 w 1616393"/>
                <a:gd name="connsiteY15" fmla="*/ 14363 h 182955"/>
                <a:gd name="connsiteX16" fmla="*/ 1517333 w 1616393"/>
                <a:gd name="connsiteY16" fmla="*/ 63893 h 182955"/>
                <a:gd name="connsiteX0" fmla="*/ 1518893 w 1617953"/>
                <a:gd name="connsiteY0" fmla="*/ 63893 h 182955"/>
                <a:gd name="connsiteX1" fmla="*/ 1617953 w 1617953"/>
                <a:gd name="connsiteY1" fmla="*/ 164858 h 182955"/>
                <a:gd name="connsiteX2" fmla="*/ 1415070 w 1617953"/>
                <a:gd name="connsiteY2" fmla="*/ 120090 h 182955"/>
                <a:gd name="connsiteX3" fmla="*/ 1289340 w 1617953"/>
                <a:gd name="connsiteY3" fmla="*/ 120090 h 182955"/>
                <a:gd name="connsiteX4" fmla="*/ 1127415 w 1617953"/>
                <a:gd name="connsiteY4" fmla="*/ 140093 h 182955"/>
                <a:gd name="connsiteX5" fmla="*/ 763560 w 1617953"/>
                <a:gd name="connsiteY5" fmla="*/ 169621 h 182955"/>
                <a:gd name="connsiteX6" fmla="*/ 446378 w 1617953"/>
                <a:gd name="connsiteY6" fmla="*/ 141998 h 182955"/>
                <a:gd name="connsiteX7" fmla="*/ 218730 w 1617953"/>
                <a:gd name="connsiteY7" fmla="*/ 137235 h 182955"/>
                <a:gd name="connsiteX8" fmla="*/ 1560 w 1617953"/>
                <a:gd name="connsiteY8" fmla="*/ 182955 h 182955"/>
                <a:gd name="connsiteX9" fmla="*/ 126338 w 1617953"/>
                <a:gd name="connsiteY9" fmla="*/ 54368 h 182955"/>
                <a:gd name="connsiteX10" fmla="*/ 226350 w 1617953"/>
                <a:gd name="connsiteY10" fmla="*/ 23888 h 182955"/>
                <a:gd name="connsiteX11" fmla="*/ 626400 w 1617953"/>
                <a:gd name="connsiteY11" fmla="*/ 112471 h 182955"/>
                <a:gd name="connsiteX12" fmla="*/ 1089315 w 1617953"/>
                <a:gd name="connsiteY12" fmla="*/ 97230 h 182955"/>
                <a:gd name="connsiteX13" fmla="*/ 1449360 w 1617953"/>
                <a:gd name="connsiteY13" fmla="*/ 3885 h 182955"/>
                <a:gd name="connsiteX14" fmla="*/ 1484603 w 1617953"/>
                <a:gd name="connsiteY14" fmla="*/ 14363 h 182955"/>
                <a:gd name="connsiteX15" fmla="*/ 1518893 w 1617953"/>
                <a:gd name="connsiteY15" fmla="*/ 63893 h 182955"/>
                <a:gd name="connsiteX0" fmla="*/ 1518715 w 1617775"/>
                <a:gd name="connsiteY0" fmla="*/ 63893 h 182955"/>
                <a:gd name="connsiteX1" fmla="*/ 1617775 w 1617775"/>
                <a:gd name="connsiteY1" fmla="*/ 164858 h 182955"/>
                <a:gd name="connsiteX2" fmla="*/ 1414892 w 1617775"/>
                <a:gd name="connsiteY2" fmla="*/ 120090 h 182955"/>
                <a:gd name="connsiteX3" fmla="*/ 1289162 w 1617775"/>
                <a:gd name="connsiteY3" fmla="*/ 120090 h 182955"/>
                <a:gd name="connsiteX4" fmla="*/ 1127237 w 1617775"/>
                <a:gd name="connsiteY4" fmla="*/ 140093 h 182955"/>
                <a:gd name="connsiteX5" fmla="*/ 763382 w 1617775"/>
                <a:gd name="connsiteY5" fmla="*/ 169621 h 182955"/>
                <a:gd name="connsiteX6" fmla="*/ 446200 w 1617775"/>
                <a:gd name="connsiteY6" fmla="*/ 141998 h 182955"/>
                <a:gd name="connsiteX7" fmla="*/ 218552 w 1617775"/>
                <a:gd name="connsiteY7" fmla="*/ 137235 h 182955"/>
                <a:gd name="connsiteX8" fmla="*/ 1382 w 1617775"/>
                <a:gd name="connsiteY8" fmla="*/ 182955 h 182955"/>
                <a:gd name="connsiteX9" fmla="*/ 141080 w 1617775"/>
                <a:gd name="connsiteY9" fmla="*/ 62228 h 182955"/>
                <a:gd name="connsiteX10" fmla="*/ 226172 w 1617775"/>
                <a:gd name="connsiteY10" fmla="*/ 23888 h 182955"/>
                <a:gd name="connsiteX11" fmla="*/ 626222 w 1617775"/>
                <a:gd name="connsiteY11" fmla="*/ 112471 h 182955"/>
                <a:gd name="connsiteX12" fmla="*/ 1089137 w 1617775"/>
                <a:gd name="connsiteY12" fmla="*/ 97230 h 182955"/>
                <a:gd name="connsiteX13" fmla="*/ 1449182 w 1617775"/>
                <a:gd name="connsiteY13" fmla="*/ 3885 h 182955"/>
                <a:gd name="connsiteX14" fmla="*/ 1484425 w 1617775"/>
                <a:gd name="connsiteY14" fmla="*/ 14363 h 182955"/>
                <a:gd name="connsiteX15" fmla="*/ 1518715 w 1617775"/>
                <a:gd name="connsiteY15" fmla="*/ 63893 h 182955"/>
                <a:gd name="connsiteX0" fmla="*/ 1518715 w 1617775"/>
                <a:gd name="connsiteY0" fmla="*/ 63893 h 182955"/>
                <a:gd name="connsiteX1" fmla="*/ 1617775 w 1617775"/>
                <a:gd name="connsiteY1" fmla="*/ 164858 h 182955"/>
                <a:gd name="connsiteX2" fmla="*/ 1414892 w 1617775"/>
                <a:gd name="connsiteY2" fmla="*/ 120090 h 182955"/>
                <a:gd name="connsiteX3" fmla="*/ 1289162 w 1617775"/>
                <a:gd name="connsiteY3" fmla="*/ 120090 h 182955"/>
                <a:gd name="connsiteX4" fmla="*/ 1127237 w 1617775"/>
                <a:gd name="connsiteY4" fmla="*/ 140093 h 182955"/>
                <a:gd name="connsiteX5" fmla="*/ 763382 w 1617775"/>
                <a:gd name="connsiteY5" fmla="*/ 169621 h 182955"/>
                <a:gd name="connsiteX6" fmla="*/ 446200 w 1617775"/>
                <a:gd name="connsiteY6" fmla="*/ 141998 h 182955"/>
                <a:gd name="connsiteX7" fmla="*/ 218552 w 1617775"/>
                <a:gd name="connsiteY7" fmla="*/ 137235 h 182955"/>
                <a:gd name="connsiteX8" fmla="*/ 1382 w 1617775"/>
                <a:gd name="connsiteY8" fmla="*/ 182955 h 182955"/>
                <a:gd name="connsiteX9" fmla="*/ 141080 w 1617775"/>
                <a:gd name="connsiteY9" fmla="*/ 62228 h 182955"/>
                <a:gd name="connsiteX10" fmla="*/ 226172 w 1617775"/>
                <a:gd name="connsiteY10" fmla="*/ 23888 h 182955"/>
                <a:gd name="connsiteX11" fmla="*/ 626222 w 1617775"/>
                <a:gd name="connsiteY11" fmla="*/ 112471 h 182955"/>
                <a:gd name="connsiteX12" fmla="*/ 1089137 w 1617775"/>
                <a:gd name="connsiteY12" fmla="*/ 97230 h 182955"/>
                <a:gd name="connsiteX13" fmla="*/ 1449182 w 1617775"/>
                <a:gd name="connsiteY13" fmla="*/ 3885 h 182955"/>
                <a:gd name="connsiteX14" fmla="*/ 1484425 w 1617775"/>
                <a:gd name="connsiteY14" fmla="*/ 14363 h 182955"/>
                <a:gd name="connsiteX15" fmla="*/ 1518715 w 1617775"/>
                <a:gd name="connsiteY15" fmla="*/ 63893 h 182955"/>
                <a:gd name="connsiteX0" fmla="*/ 1518715 w 1617775"/>
                <a:gd name="connsiteY0" fmla="*/ 63893 h 182955"/>
                <a:gd name="connsiteX1" fmla="*/ 1617775 w 1617775"/>
                <a:gd name="connsiteY1" fmla="*/ 164858 h 182955"/>
                <a:gd name="connsiteX2" fmla="*/ 1414892 w 1617775"/>
                <a:gd name="connsiteY2" fmla="*/ 120090 h 182955"/>
                <a:gd name="connsiteX3" fmla="*/ 1289162 w 1617775"/>
                <a:gd name="connsiteY3" fmla="*/ 120090 h 182955"/>
                <a:gd name="connsiteX4" fmla="*/ 1127237 w 1617775"/>
                <a:gd name="connsiteY4" fmla="*/ 140093 h 182955"/>
                <a:gd name="connsiteX5" fmla="*/ 763382 w 1617775"/>
                <a:gd name="connsiteY5" fmla="*/ 169621 h 182955"/>
                <a:gd name="connsiteX6" fmla="*/ 446200 w 1617775"/>
                <a:gd name="connsiteY6" fmla="*/ 141998 h 182955"/>
                <a:gd name="connsiteX7" fmla="*/ 218552 w 1617775"/>
                <a:gd name="connsiteY7" fmla="*/ 137235 h 182955"/>
                <a:gd name="connsiteX8" fmla="*/ 1382 w 1617775"/>
                <a:gd name="connsiteY8" fmla="*/ 182955 h 182955"/>
                <a:gd name="connsiteX9" fmla="*/ 141080 w 1617775"/>
                <a:gd name="connsiteY9" fmla="*/ 62228 h 182955"/>
                <a:gd name="connsiteX10" fmla="*/ 226172 w 1617775"/>
                <a:gd name="connsiteY10" fmla="*/ 23888 h 182955"/>
                <a:gd name="connsiteX11" fmla="*/ 626222 w 1617775"/>
                <a:gd name="connsiteY11" fmla="*/ 112471 h 182955"/>
                <a:gd name="connsiteX12" fmla="*/ 1089137 w 1617775"/>
                <a:gd name="connsiteY12" fmla="*/ 97230 h 182955"/>
                <a:gd name="connsiteX13" fmla="*/ 1449182 w 1617775"/>
                <a:gd name="connsiteY13" fmla="*/ 3885 h 182955"/>
                <a:gd name="connsiteX14" fmla="*/ 1484425 w 1617775"/>
                <a:gd name="connsiteY14" fmla="*/ 14363 h 182955"/>
                <a:gd name="connsiteX15" fmla="*/ 1518715 w 1617775"/>
                <a:gd name="connsiteY15" fmla="*/ 63893 h 182955"/>
                <a:gd name="connsiteX0" fmla="*/ 1518715 w 1630209"/>
                <a:gd name="connsiteY0" fmla="*/ 63893 h 182955"/>
                <a:gd name="connsiteX1" fmla="*/ 1630209 w 1630209"/>
                <a:gd name="connsiteY1" fmla="*/ 162395 h 182955"/>
                <a:gd name="connsiteX2" fmla="*/ 1414892 w 1630209"/>
                <a:gd name="connsiteY2" fmla="*/ 120090 h 182955"/>
                <a:gd name="connsiteX3" fmla="*/ 1289162 w 1630209"/>
                <a:gd name="connsiteY3" fmla="*/ 120090 h 182955"/>
                <a:gd name="connsiteX4" fmla="*/ 1127237 w 1630209"/>
                <a:gd name="connsiteY4" fmla="*/ 140093 h 182955"/>
                <a:gd name="connsiteX5" fmla="*/ 763382 w 1630209"/>
                <a:gd name="connsiteY5" fmla="*/ 169621 h 182955"/>
                <a:gd name="connsiteX6" fmla="*/ 446200 w 1630209"/>
                <a:gd name="connsiteY6" fmla="*/ 141998 h 182955"/>
                <a:gd name="connsiteX7" fmla="*/ 218552 w 1630209"/>
                <a:gd name="connsiteY7" fmla="*/ 137235 h 182955"/>
                <a:gd name="connsiteX8" fmla="*/ 1382 w 1630209"/>
                <a:gd name="connsiteY8" fmla="*/ 182955 h 182955"/>
                <a:gd name="connsiteX9" fmla="*/ 141080 w 1630209"/>
                <a:gd name="connsiteY9" fmla="*/ 62228 h 182955"/>
                <a:gd name="connsiteX10" fmla="*/ 226172 w 1630209"/>
                <a:gd name="connsiteY10" fmla="*/ 23888 h 182955"/>
                <a:gd name="connsiteX11" fmla="*/ 626222 w 1630209"/>
                <a:gd name="connsiteY11" fmla="*/ 112471 h 182955"/>
                <a:gd name="connsiteX12" fmla="*/ 1089137 w 1630209"/>
                <a:gd name="connsiteY12" fmla="*/ 97230 h 182955"/>
                <a:gd name="connsiteX13" fmla="*/ 1449182 w 1630209"/>
                <a:gd name="connsiteY13" fmla="*/ 3885 h 182955"/>
                <a:gd name="connsiteX14" fmla="*/ 1484425 w 1630209"/>
                <a:gd name="connsiteY14" fmla="*/ 14363 h 182955"/>
                <a:gd name="connsiteX15" fmla="*/ 1518715 w 1630209"/>
                <a:gd name="connsiteY15" fmla="*/ 63893 h 182955"/>
                <a:gd name="connsiteX0" fmla="*/ 1527819 w 1630209"/>
                <a:gd name="connsiteY0" fmla="*/ 60888 h 182955"/>
                <a:gd name="connsiteX1" fmla="*/ 1630209 w 1630209"/>
                <a:gd name="connsiteY1" fmla="*/ 162395 h 182955"/>
                <a:gd name="connsiteX2" fmla="*/ 1414892 w 1630209"/>
                <a:gd name="connsiteY2" fmla="*/ 120090 h 182955"/>
                <a:gd name="connsiteX3" fmla="*/ 1289162 w 1630209"/>
                <a:gd name="connsiteY3" fmla="*/ 120090 h 182955"/>
                <a:gd name="connsiteX4" fmla="*/ 1127237 w 1630209"/>
                <a:gd name="connsiteY4" fmla="*/ 140093 h 182955"/>
                <a:gd name="connsiteX5" fmla="*/ 763382 w 1630209"/>
                <a:gd name="connsiteY5" fmla="*/ 169621 h 182955"/>
                <a:gd name="connsiteX6" fmla="*/ 446200 w 1630209"/>
                <a:gd name="connsiteY6" fmla="*/ 141998 h 182955"/>
                <a:gd name="connsiteX7" fmla="*/ 218552 w 1630209"/>
                <a:gd name="connsiteY7" fmla="*/ 137235 h 182955"/>
                <a:gd name="connsiteX8" fmla="*/ 1382 w 1630209"/>
                <a:gd name="connsiteY8" fmla="*/ 182955 h 182955"/>
                <a:gd name="connsiteX9" fmla="*/ 141080 w 1630209"/>
                <a:gd name="connsiteY9" fmla="*/ 62228 h 182955"/>
                <a:gd name="connsiteX10" fmla="*/ 226172 w 1630209"/>
                <a:gd name="connsiteY10" fmla="*/ 23888 h 182955"/>
                <a:gd name="connsiteX11" fmla="*/ 626222 w 1630209"/>
                <a:gd name="connsiteY11" fmla="*/ 112471 h 182955"/>
                <a:gd name="connsiteX12" fmla="*/ 1089137 w 1630209"/>
                <a:gd name="connsiteY12" fmla="*/ 97230 h 182955"/>
                <a:gd name="connsiteX13" fmla="*/ 1449182 w 1630209"/>
                <a:gd name="connsiteY13" fmla="*/ 3885 h 182955"/>
                <a:gd name="connsiteX14" fmla="*/ 1484425 w 1630209"/>
                <a:gd name="connsiteY14" fmla="*/ 14363 h 182955"/>
                <a:gd name="connsiteX15" fmla="*/ 1527819 w 1630209"/>
                <a:gd name="connsiteY15" fmla="*/ 60888 h 182955"/>
                <a:gd name="connsiteX0" fmla="*/ 1527819 w 1642348"/>
                <a:gd name="connsiteY0" fmla="*/ 60888 h 182955"/>
                <a:gd name="connsiteX1" fmla="*/ 1642348 w 1642348"/>
                <a:gd name="connsiteY1" fmla="*/ 159389 h 182955"/>
                <a:gd name="connsiteX2" fmla="*/ 1414892 w 1642348"/>
                <a:gd name="connsiteY2" fmla="*/ 120090 h 182955"/>
                <a:gd name="connsiteX3" fmla="*/ 1289162 w 1642348"/>
                <a:gd name="connsiteY3" fmla="*/ 120090 h 182955"/>
                <a:gd name="connsiteX4" fmla="*/ 1127237 w 1642348"/>
                <a:gd name="connsiteY4" fmla="*/ 140093 h 182955"/>
                <a:gd name="connsiteX5" fmla="*/ 763382 w 1642348"/>
                <a:gd name="connsiteY5" fmla="*/ 169621 h 182955"/>
                <a:gd name="connsiteX6" fmla="*/ 446200 w 1642348"/>
                <a:gd name="connsiteY6" fmla="*/ 141998 h 182955"/>
                <a:gd name="connsiteX7" fmla="*/ 218552 w 1642348"/>
                <a:gd name="connsiteY7" fmla="*/ 137235 h 182955"/>
                <a:gd name="connsiteX8" fmla="*/ 1382 w 1642348"/>
                <a:gd name="connsiteY8" fmla="*/ 182955 h 182955"/>
                <a:gd name="connsiteX9" fmla="*/ 141080 w 1642348"/>
                <a:gd name="connsiteY9" fmla="*/ 62228 h 182955"/>
                <a:gd name="connsiteX10" fmla="*/ 226172 w 1642348"/>
                <a:gd name="connsiteY10" fmla="*/ 23888 h 182955"/>
                <a:gd name="connsiteX11" fmla="*/ 626222 w 1642348"/>
                <a:gd name="connsiteY11" fmla="*/ 112471 h 182955"/>
                <a:gd name="connsiteX12" fmla="*/ 1089137 w 1642348"/>
                <a:gd name="connsiteY12" fmla="*/ 97230 h 182955"/>
                <a:gd name="connsiteX13" fmla="*/ 1449182 w 1642348"/>
                <a:gd name="connsiteY13" fmla="*/ 3885 h 182955"/>
                <a:gd name="connsiteX14" fmla="*/ 1484425 w 1642348"/>
                <a:gd name="connsiteY14" fmla="*/ 14363 h 182955"/>
                <a:gd name="connsiteX15" fmla="*/ 1527819 w 1642348"/>
                <a:gd name="connsiteY15" fmla="*/ 60888 h 182955"/>
                <a:gd name="connsiteX0" fmla="*/ 1527819 w 1642348"/>
                <a:gd name="connsiteY0" fmla="*/ 60888 h 182955"/>
                <a:gd name="connsiteX1" fmla="*/ 1642348 w 1642348"/>
                <a:gd name="connsiteY1" fmla="*/ 159389 h 182955"/>
                <a:gd name="connsiteX2" fmla="*/ 1414892 w 1642348"/>
                <a:gd name="connsiteY2" fmla="*/ 120090 h 182955"/>
                <a:gd name="connsiteX3" fmla="*/ 1289162 w 1642348"/>
                <a:gd name="connsiteY3" fmla="*/ 120090 h 182955"/>
                <a:gd name="connsiteX4" fmla="*/ 1127237 w 1642348"/>
                <a:gd name="connsiteY4" fmla="*/ 140093 h 182955"/>
                <a:gd name="connsiteX5" fmla="*/ 763382 w 1642348"/>
                <a:gd name="connsiteY5" fmla="*/ 169621 h 182955"/>
                <a:gd name="connsiteX6" fmla="*/ 446200 w 1642348"/>
                <a:gd name="connsiteY6" fmla="*/ 141998 h 182955"/>
                <a:gd name="connsiteX7" fmla="*/ 218552 w 1642348"/>
                <a:gd name="connsiteY7" fmla="*/ 137235 h 182955"/>
                <a:gd name="connsiteX8" fmla="*/ 1382 w 1642348"/>
                <a:gd name="connsiteY8" fmla="*/ 182955 h 182955"/>
                <a:gd name="connsiteX9" fmla="*/ 141080 w 1642348"/>
                <a:gd name="connsiteY9" fmla="*/ 62228 h 182955"/>
                <a:gd name="connsiteX10" fmla="*/ 226172 w 1642348"/>
                <a:gd name="connsiteY10" fmla="*/ 23888 h 182955"/>
                <a:gd name="connsiteX11" fmla="*/ 626222 w 1642348"/>
                <a:gd name="connsiteY11" fmla="*/ 112471 h 182955"/>
                <a:gd name="connsiteX12" fmla="*/ 1089137 w 1642348"/>
                <a:gd name="connsiteY12" fmla="*/ 97230 h 182955"/>
                <a:gd name="connsiteX13" fmla="*/ 1449182 w 1642348"/>
                <a:gd name="connsiteY13" fmla="*/ 3885 h 182955"/>
                <a:gd name="connsiteX14" fmla="*/ 1484425 w 1642348"/>
                <a:gd name="connsiteY14" fmla="*/ 14363 h 182955"/>
                <a:gd name="connsiteX15" fmla="*/ 1527819 w 1642348"/>
                <a:gd name="connsiteY15" fmla="*/ 60888 h 1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42348" h="182955">
                  <a:moveTo>
                    <a:pt x="1527819" y="60888"/>
                  </a:moveTo>
                  <a:cubicBezTo>
                    <a:pt x="1552584" y="101845"/>
                    <a:pt x="1608058" y="125099"/>
                    <a:pt x="1642348" y="159389"/>
                  </a:cubicBezTo>
                  <a:cubicBezTo>
                    <a:pt x="1575673" y="140339"/>
                    <a:pt x="1485377" y="120090"/>
                    <a:pt x="1414892" y="120090"/>
                  </a:cubicBezTo>
                  <a:cubicBezTo>
                    <a:pt x="1372982" y="114375"/>
                    <a:pt x="1331072" y="114375"/>
                    <a:pt x="1289162" y="120090"/>
                  </a:cubicBezTo>
                  <a:lnTo>
                    <a:pt x="1127237" y="140093"/>
                  </a:lnTo>
                  <a:cubicBezTo>
                    <a:pt x="1006270" y="155333"/>
                    <a:pt x="886255" y="175335"/>
                    <a:pt x="763382" y="169621"/>
                  </a:cubicBezTo>
                  <a:cubicBezTo>
                    <a:pt x="657655" y="164858"/>
                    <a:pt x="551927" y="150571"/>
                    <a:pt x="446200" y="141998"/>
                  </a:cubicBezTo>
                  <a:cubicBezTo>
                    <a:pt x="370952" y="135330"/>
                    <a:pt x="294752" y="126758"/>
                    <a:pt x="218552" y="137235"/>
                  </a:cubicBezTo>
                  <a:cubicBezTo>
                    <a:pt x="145210" y="147713"/>
                    <a:pt x="71867" y="157238"/>
                    <a:pt x="1382" y="182955"/>
                  </a:cubicBezTo>
                  <a:cubicBezTo>
                    <a:pt x="-14017" y="169144"/>
                    <a:pt x="103615" y="88739"/>
                    <a:pt x="141080" y="62228"/>
                  </a:cubicBezTo>
                  <a:cubicBezTo>
                    <a:pt x="179761" y="20798"/>
                    <a:pt x="181761" y="9134"/>
                    <a:pt x="226172" y="23888"/>
                  </a:cubicBezTo>
                  <a:cubicBezTo>
                    <a:pt x="306149" y="50458"/>
                    <a:pt x="482395" y="100247"/>
                    <a:pt x="626222" y="112471"/>
                  </a:cubicBezTo>
                  <a:cubicBezTo>
                    <a:pt x="770049" y="124695"/>
                    <a:pt x="951977" y="115328"/>
                    <a:pt x="1089137" y="97230"/>
                  </a:cubicBezTo>
                  <a:cubicBezTo>
                    <a:pt x="1226297" y="79132"/>
                    <a:pt x="1333930" y="53415"/>
                    <a:pt x="1449182" y="3885"/>
                  </a:cubicBezTo>
                  <a:cubicBezTo>
                    <a:pt x="1465375" y="-2782"/>
                    <a:pt x="1474900" y="-1830"/>
                    <a:pt x="1484425" y="14363"/>
                  </a:cubicBezTo>
                  <a:cubicBezTo>
                    <a:pt x="1493950" y="31508"/>
                    <a:pt x="1516389" y="44695"/>
                    <a:pt x="1527819" y="6088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E192A1D-97FB-497E-9528-EBCF9C88FAB8}"/>
                </a:ext>
              </a:extLst>
            </p:cNvPr>
            <p:cNvSpPr/>
            <p:nvPr/>
          </p:nvSpPr>
          <p:spPr>
            <a:xfrm>
              <a:off x="5093567" y="2223140"/>
              <a:ext cx="1483913" cy="273596"/>
            </a:xfrm>
            <a:custGeom>
              <a:avLst/>
              <a:gdLst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65162 w 1483913"/>
                <a:gd name="connsiteY2" fmla="*/ 21061 h 275595"/>
                <a:gd name="connsiteX3" fmla="*/ 84342 w 1483913"/>
                <a:gd name="connsiteY3" fmla="*/ 20947 h 275595"/>
                <a:gd name="connsiteX4" fmla="*/ 102098 w 1483913"/>
                <a:gd name="connsiteY4" fmla="*/ 28591 h 275595"/>
                <a:gd name="connsiteX5" fmla="*/ 102320 w 1483913"/>
                <a:gd name="connsiteY5" fmla="*/ 27734 h 275595"/>
                <a:gd name="connsiteX6" fmla="*/ 235670 w 1483913"/>
                <a:gd name="connsiteY6" fmla="*/ 66786 h 275595"/>
                <a:gd name="connsiteX7" fmla="*/ 596667 w 1483913"/>
                <a:gd name="connsiteY7" fmla="*/ 116316 h 275595"/>
                <a:gd name="connsiteX8" fmla="*/ 1021482 w 1483913"/>
                <a:gd name="connsiteY8" fmla="*/ 108697 h 275595"/>
                <a:gd name="connsiteX9" fmla="*/ 1244367 w 1483913"/>
                <a:gd name="connsiteY9" fmla="*/ 66786 h 275595"/>
                <a:gd name="connsiteX10" fmla="*/ 1376765 w 1483913"/>
                <a:gd name="connsiteY10" fmla="*/ 30591 h 275595"/>
                <a:gd name="connsiteX11" fmla="*/ 1415818 w 1483913"/>
                <a:gd name="connsiteY11" fmla="*/ 20114 h 275595"/>
                <a:gd name="connsiteX12" fmla="*/ 1475825 w 1483913"/>
                <a:gd name="connsiteY12" fmla="*/ 5826 h 275595"/>
                <a:gd name="connsiteX13" fmla="*/ 1465348 w 1483913"/>
                <a:gd name="connsiteY13" fmla="*/ 81074 h 275595"/>
                <a:gd name="connsiteX14" fmla="*/ 1326283 w 1483913"/>
                <a:gd name="connsiteY14" fmla="*/ 190611 h 275595"/>
                <a:gd name="connsiteX15" fmla="*/ 936710 w 1483913"/>
                <a:gd name="connsiteY15" fmla="*/ 267764 h 275595"/>
                <a:gd name="connsiteX16" fmla="*/ 326158 w 1483913"/>
                <a:gd name="connsiteY16" fmla="*/ 239189 h 275595"/>
                <a:gd name="connsiteX17" fmla="*/ 97558 w 1483913"/>
                <a:gd name="connsiteY17" fmla="*/ 162036 h 275595"/>
                <a:gd name="connsiteX18" fmla="*/ 5165 w 1483913"/>
                <a:gd name="connsiteY18" fmla="*/ 47736 h 275595"/>
                <a:gd name="connsiteX19" fmla="*/ 8023 w 1483913"/>
                <a:gd name="connsiteY19" fmla="*/ 2969 h 275595"/>
                <a:gd name="connsiteX20" fmla="*/ 17488 w 1483913"/>
                <a:gd name="connsiteY20" fmla="*/ 37 h 275595"/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65162 w 1483913"/>
                <a:gd name="connsiteY2" fmla="*/ 21061 h 275595"/>
                <a:gd name="connsiteX3" fmla="*/ 84342 w 1483913"/>
                <a:gd name="connsiteY3" fmla="*/ 20947 h 275595"/>
                <a:gd name="connsiteX4" fmla="*/ 102098 w 1483913"/>
                <a:gd name="connsiteY4" fmla="*/ 28591 h 275595"/>
                <a:gd name="connsiteX5" fmla="*/ 235670 w 1483913"/>
                <a:gd name="connsiteY5" fmla="*/ 66786 h 275595"/>
                <a:gd name="connsiteX6" fmla="*/ 596667 w 1483913"/>
                <a:gd name="connsiteY6" fmla="*/ 116316 h 275595"/>
                <a:gd name="connsiteX7" fmla="*/ 1021482 w 1483913"/>
                <a:gd name="connsiteY7" fmla="*/ 108697 h 275595"/>
                <a:gd name="connsiteX8" fmla="*/ 1244367 w 1483913"/>
                <a:gd name="connsiteY8" fmla="*/ 66786 h 275595"/>
                <a:gd name="connsiteX9" fmla="*/ 1376765 w 1483913"/>
                <a:gd name="connsiteY9" fmla="*/ 30591 h 275595"/>
                <a:gd name="connsiteX10" fmla="*/ 1415818 w 1483913"/>
                <a:gd name="connsiteY10" fmla="*/ 20114 h 275595"/>
                <a:gd name="connsiteX11" fmla="*/ 1475825 w 1483913"/>
                <a:gd name="connsiteY11" fmla="*/ 5826 h 275595"/>
                <a:gd name="connsiteX12" fmla="*/ 1465348 w 1483913"/>
                <a:gd name="connsiteY12" fmla="*/ 81074 h 275595"/>
                <a:gd name="connsiteX13" fmla="*/ 1326283 w 1483913"/>
                <a:gd name="connsiteY13" fmla="*/ 190611 h 275595"/>
                <a:gd name="connsiteX14" fmla="*/ 936710 w 1483913"/>
                <a:gd name="connsiteY14" fmla="*/ 267764 h 275595"/>
                <a:gd name="connsiteX15" fmla="*/ 326158 w 1483913"/>
                <a:gd name="connsiteY15" fmla="*/ 239189 h 275595"/>
                <a:gd name="connsiteX16" fmla="*/ 97558 w 1483913"/>
                <a:gd name="connsiteY16" fmla="*/ 162036 h 275595"/>
                <a:gd name="connsiteX17" fmla="*/ 5165 w 1483913"/>
                <a:gd name="connsiteY17" fmla="*/ 47736 h 275595"/>
                <a:gd name="connsiteX18" fmla="*/ 8023 w 1483913"/>
                <a:gd name="connsiteY18" fmla="*/ 2969 h 275595"/>
                <a:gd name="connsiteX19" fmla="*/ 17488 w 1483913"/>
                <a:gd name="connsiteY19" fmla="*/ 37 h 275595"/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65162 w 1483913"/>
                <a:gd name="connsiteY2" fmla="*/ 21061 h 275595"/>
                <a:gd name="connsiteX3" fmla="*/ 84342 w 1483913"/>
                <a:gd name="connsiteY3" fmla="*/ 20947 h 275595"/>
                <a:gd name="connsiteX4" fmla="*/ 235670 w 1483913"/>
                <a:gd name="connsiteY4" fmla="*/ 66786 h 275595"/>
                <a:gd name="connsiteX5" fmla="*/ 596667 w 1483913"/>
                <a:gd name="connsiteY5" fmla="*/ 116316 h 275595"/>
                <a:gd name="connsiteX6" fmla="*/ 1021482 w 1483913"/>
                <a:gd name="connsiteY6" fmla="*/ 108697 h 275595"/>
                <a:gd name="connsiteX7" fmla="*/ 1244367 w 1483913"/>
                <a:gd name="connsiteY7" fmla="*/ 66786 h 275595"/>
                <a:gd name="connsiteX8" fmla="*/ 1376765 w 1483913"/>
                <a:gd name="connsiteY8" fmla="*/ 30591 h 275595"/>
                <a:gd name="connsiteX9" fmla="*/ 1415818 w 1483913"/>
                <a:gd name="connsiteY9" fmla="*/ 20114 h 275595"/>
                <a:gd name="connsiteX10" fmla="*/ 1475825 w 1483913"/>
                <a:gd name="connsiteY10" fmla="*/ 5826 h 275595"/>
                <a:gd name="connsiteX11" fmla="*/ 1465348 w 1483913"/>
                <a:gd name="connsiteY11" fmla="*/ 81074 h 275595"/>
                <a:gd name="connsiteX12" fmla="*/ 1326283 w 1483913"/>
                <a:gd name="connsiteY12" fmla="*/ 190611 h 275595"/>
                <a:gd name="connsiteX13" fmla="*/ 936710 w 1483913"/>
                <a:gd name="connsiteY13" fmla="*/ 267764 h 275595"/>
                <a:gd name="connsiteX14" fmla="*/ 326158 w 1483913"/>
                <a:gd name="connsiteY14" fmla="*/ 239189 h 275595"/>
                <a:gd name="connsiteX15" fmla="*/ 97558 w 1483913"/>
                <a:gd name="connsiteY15" fmla="*/ 162036 h 275595"/>
                <a:gd name="connsiteX16" fmla="*/ 5165 w 1483913"/>
                <a:gd name="connsiteY16" fmla="*/ 47736 h 275595"/>
                <a:gd name="connsiteX17" fmla="*/ 8023 w 1483913"/>
                <a:gd name="connsiteY17" fmla="*/ 2969 h 275595"/>
                <a:gd name="connsiteX18" fmla="*/ 17488 w 1483913"/>
                <a:gd name="connsiteY18" fmla="*/ 37 h 275595"/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84342 w 1483913"/>
                <a:gd name="connsiteY2" fmla="*/ 20947 h 275595"/>
                <a:gd name="connsiteX3" fmla="*/ 235670 w 1483913"/>
                <a:gd name="connsiteY3" fmla="*/ 66786 h 275595"/>
                <a:gd name="connsiteX4" fmla="*/ 596667 w 1483913"/>
                <a:gd name="connsiteY4" fmla="*/ 116316 h 275595"/>
                <a:gd name="connsiteX5" fmla="*/ 1021482 w 1483913"/>
                <a:gd name="connsiteY5" fmla="*/ 108697 h 275595"/>
                <a:gd name="connsiteX6" fmla="*/ 1244367 w 1483913"/>
                <a:gd name="connsiteY6" fmla="*/ 66786 h 275595"/>
                <a:gd name="connsiteX7" fmla="*/ 1376765 w 1483913"/>
                <a:gd name="connsiteY7" fmla="*/ 30591 h 275595"/>
                <a:gd name="connsiteX8" fmla="*/ 1415818 w 1483913"/>
                <a:gd name="connsiteY8" fmla="*/ 20114 h 275595"/>
                <a:gd name="connsiteX9" fmla="*/ 1475825 w 1483913"/>
                <a:gd name="connsiteY9" fmla="*/ 5826 h 275595"/>
                <a:gd name="connsiteX10" fmla="*/ 1465348 w 1483913"/>
                <a:gd name="connsiteY10" fmla="*/ 81074 h 275595"/>
                <a:gd name="connsiteX11" fmla="*/ 1326283 w 1483913"/>
                <a:gd name="connsiteY11" fmla="*/ 190611 h 275595"/>
                <a:gd name="connsiteX12" fmla="*/ 936710 w 1483913"/>
                <a:gd name="connsiteY12" fmla="*/ 267764 h 275595"/>
                <a:gd name="connsiteX13" fmla="*/ 326158 w 1483913"/>
                <a:gd name="connsiteY13" fmla="*/ 239189 h 275595"/>
                <a:gd name="connsiteX14" fmla="*/ 97558 w 1483913"/>
                <a:gd name="connsiteY14" fmla="*/ 162036 h 275595"/>
                <a:gd name="connsiteX15" fmla="*/ 5165 w 1483913"/>
                <a:gd name="connsiteY15" fmla="*/ 47736 h 275595"/>
                <a:gd name="connsiteX16" fmla="*/ 8023 w 1483913"/>
                <a:gd name="connsiteY16" fmla="*/ 2969 h 275595"/>
                <a:gd name="connsiteX17" fmla="*/ 17488 w 1483913"/>
                <a:gd name="connsiteY17" fmla="*/ 37 h 275595"/>
                <a:gd name="connsiteX0" fmla="*/ 17488 w 1483913"/>
                <a:gd name="connsiteY0" fmla="*/ 37 h 275595"/>
                <a:gd name="connsiteX1" fmla="*/ 84342 w 1483913"/>
                <a:gd name="connsiteY1" fmla="*/ 20947 h 275595"/>
                <a:gd name="connsiteX2" fmla="*/ 235670 w 1483913"/>
                <a:gd name="connsiteY2" fmla="*/ 66786 h 275595"/>
                <a:gd name="connsiteX3" fmla="*/ 596667 w 1483913"/>
                <a:gd name="connsiteY3" fmla="*/ 116316 h 275595"/>
                <a:gd name="connsiteX4" fmla="*/ 1021482 w 1483913"/>
                <a:gd name="connsiteY4" fmla="*/ 108697 h 275595"/>
                <a:gd name="connsiteX5" fmla="*/ 1244367 w 1483913"/>
                <a:gd name="connsiteY5" fmla="*/ 66786 h 275595"/>
                <a:gd name="connsiteX6" fmla="*/ 1376765 w 1483913"/>
                <a:gd name="connsiteY6" fmla="*/ 30591 h 275595"/>
                <a:gd name="connsiteX7" fmla="*/ 1415818 w 1483913"/>
                <a:gd name="connsiteY7" fmla="*/ 20114 h 275595"/>
                <a:gd name="connsiteX8" fmla="*/ 1475825 w 1483913"/>
                <a:gd name="connsiteY8" fmla="*/ 5826 h 275595"/>
                <a:gd name="connsiteX9" fmla="*/ 1465348 w 1483913"/>
                <a:gd name="connsiteY9" fmla="*/ 81074 h 275595"/>
                <a:gd name="connsiteX10" fmla="*/ 1326283 w 1483913"/>
                <a:gd name="connsiteY10" fmla="*/ 190611 h 275595"/>
                <a:gd name="connsiteX11" fmla="*/ 936710 w 1483913"/>
                <a:gd name="connsiteY11" fmla="*/ 267764 h 275595"/>
                <a:gd name="connsiteX12" fmla="*/ 326158 w 1483913"/>
                <a:gd name="connsiteY12" fmla="*/ 239189 h 275595"/>
                <a:gd name="connsiteX13" fmla="*/ 97558 w 1483913"/>
                <a:gd name="connsiteY13" fmla="*/ 162036 h 275595"/>
                <a:gd name="connsiteX14" fmla="*/ 5165 w 1483913"/>
                <a:gd name="connsiteY14" fmla="*/ 47736 h 275595"/>
                <a:gd name="connsiteX15" fmla="*/ 8023 w 1483913"/>
                <a:gd name="connsiteY15" fmla="*/ 2969 h 275595"/>
                <a:gd name="connsiteX16" fmla="*/ 17488 w 1483913"/>
                <a:gd name="connsiteY16" fmla="*/ 37 h 275595"/>
                <a:gd name="connsiteX0" fmla="*/ 8023 w 1483913"/>
                <a:gd name="connsiteY0" fmla="*/ 2431 h 275057"/>
                <a:gd name="connsiteX1" fmla="*/ 84342 w 1483913"/>
                <a:gd name="connsiteY1" fmla="*/ 20409 h 275057"/>
                <a:gd name="connsiteX2" fmla="*/ 235670 w 1483913"/>
                <a:gd name="connsiteY2" fmla="*/ 66248 h 275057"/>
                <a:gd name="connsiteX3" fmla="*/ 596667 w 1483913"/>
                <a:gd name="connsiteY3" fmla="*/ 115778 h 275057"/>
                <a:gd name="connsiteX4" fmla="*/ 1021482 w 1483913"/>
                <a:gd name="connsiteY4" fmla="*/ 108159 h 275057"/>
                <a:gd name="connsiteX5" fmla="*/ 1244367 w 1483913"/>
                <a:gd name="connsiteY5" fmla="*/ 66248 h 275057"/>
                <a:gd name="connsiteX6" fmla="*/ 1376765 w 1483913"/>
                <a:gd name="connsiteY6" fmla="*/ 30053 h 275057"/>
                <a:gd name="connsiteX7" fmla="*/ 1415818 w 1483913"/>
                <a:gd name="connsiteY7" fmla="*/ 19576 h 275057"/>
                <a:gd name="connsiteX8" fmla="*/ 1475825 w 1483913"/>
                <a:gd name="connsiteY8" fmla="*/ 5288 h 275057"/>
                <a:gd name="connsiteX9" fmla="*/ 1465348 w 1483913"/>
                <a:gd name="connsiteY9" fmla="*/ 80536 h 275057"/>
                <a:gd name="connsiteX10" fmla="*/ 1326283 w 1483913"/>
                <a:gd name="connsiteY10" fmla="*/ 190073 h 275057"/>
                <a:gd name="connsiteX11" fmla="*/ 936710 w 1483913"/>
                <a:gd name="connsiteY11" fmla="*/ 267226 h 275057"/>
                <a:gd name="connsiteX12" fmla="*/ 326158 w 1483913"/>
                <a:gd name="connsiteY12" fmla="*/ 238651 h 275057"/>
                <a:gd name="connsiteX13" fmla="*/ 97558 w 1483913"/>
                <a:gd name="connsiteY13" fmla="*/ 161498 h 275057"/>
                <a:gd name="connsiteX14" fmla="*/ 5165 w 1483913"/>
                <a:gd name="connsiteY14" fmla="*/ 47198 h 275057"/>
                <a:gd name="connsiteX15" fmla="*/ 8023 w 1483913"/>
                <a:gd name="connsiteY15" fmla="*/ 2431 h 275057"/>
                <a:gd name="connsiteX0" fmla="*/ 8023 w 1483913"/>
                <a:gd name="connsiteY0" fmla="*/ 970 h 273596"/>
                <a:gd name="connsiteX1" fmla="*/ 84342 w 1483913"/>
                <a:gd name="connsiteY1" fmla="*/ 18948 h 273596"/>
                <a:gd name="connsiteX2" fmla="*/ 235670 w 1483913"/>
                <a:gd name="connsiteY2" fmla="*/ 64787 h 273596"/>
                <a:gd name="connsiteX3" fmla="*/ 596667 w 1483913"/>
                <a:gd name="connsiteY3" fmla="*/ 114317 h 273596"/>
                <a:gd name="connsiteX4" fmla="*/ 1021482 w 1483913"/>
                <a:gd name="connsiteY4" fmla="*/ 106698 h 273596"/>
                <a:gd name="connsiteX5" fmla="*/ 1244367 w 1483913"/>
                <a:gd name="connsiteY5" fmla="*/ 64787 h 273596"/>
                <a:gd name="connsiteX6" fmla="*/ 1376765 w 1483913"/>
                <a:gd name="connsiteY6" fmla="*/ 28592 h 273596"/>
                <a:gd name="connsiteX7" fmla="*/ 1475825 w 1483913"/>
                <a:gd name="connsiteY7" fmla="*/ 3827 h 273596"/>
                <a:gd name="connsiteX8" fmla="*/ 1465348 w 1483913"/>
                <a:gd name="connsiteY8" fmla="*/ 79075 h 273596"/>
                <a:gd name="connsiteX9" fmla="*/ 1326283 w 1483913"/>
                <a:gd name="connsiteY9" fmla="*/ 188612 h 273596"/>
                <a:gd name="connsiteX10" fmla="*/ 936710 w 1483913"/>
                <a:gd name="connsiteY10" fmla="*/ 265765 h 273596"/>
                <a:gd name="connsiteX11" fmla="*/ 326158 w 1483913"/>
                <a:gd name="connsiteY11" fmla="*/ 237190 h 273596"/>
                <a:gd name="connsiteX12" fmla="*/ 97558 w 1483913"/>
                <a:gd name="connsiteY12" fmla="*/ 160037 h 273596"/>
                <a:gd name="connsiteX13" fmla="*/ 5165 w 1483913"/>
                <a:gd name="connsiteY13" fmla="*/ 45737 h 273596"/>
                <a:gd name="connsiteX14" fmla="*/ 8023 w 1483913"/>
                <a:gd name="connsiteY14" fmla="*/ 970 h 273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83913" h="273596">
                  <a:moveTo>
                    <a:pt x="8023" y="970"/>
                  </a:moveTo>
                  <a:cubicBezTo>
                    <a:pt x="21219" y="-3495"/>
                    <a:pt x="46401" y="8312"/>
                    <a:pt x="84342" y="18948"/>
                  </a:cubicBezTo>
                  <a:lnTo>
                    <a:pt x="235670" y="64787"/>
                  </a:lnTo>
                  <a:cubicBezTo>
                    <a:pt x="354732" y="91457"/>
                    <a:pt x="474747" y="107650"/>
                    <a:pt x="596667" y="114317"/>
                  </a:cubicBezTo>
                  <a:cubicBezTo>
                    <a:pt x="738590" y="120985"/>
                    <a:pt x="879560" y="127652"/>
                    <a:pt x="1021482" y="106698"/>
                  </a:cubicBezTo>
                  <a:cubicBezTo>
                    <a:pt x="1096730" y="95267"/>
                    <a:pt x="1169120" y="76217"/>
                    <a:pt x="1244367" y="64787"/>
                  </a:cubicBezTo>
                  <a:cubicBezTo>
                    <a:pt x="1288182" y="48595"/>
                    <a:pt x="1331997" y="37165"/>
                    <a:pt x="1376765" y="28592"/>
                  </a:cubicBezTo>
                  <a:cubicBezTo>
                    <a:pt x="1415341" y="18432"/>
                    <a:pt x="1461061" y="-4587"/>
                    <a:pt x="1475825" y="3827"/>
                  </a:cubicBezTo>
                  <a:cubicBezTo>
                    <a:pt x="1493923" y="24782"/>
                    <a:pt x="1477730" y="55262"/>
                    <a:pt x="1465348" y="79075"/>
                  </a:cubicBezTo>
                  <a:cubicBezTo>
                    <a:pt x="1435820" y="136225"/>
                    <a:pt x="1383433" y="165752"/>
                    <a:pt x="1326283" y="188612"/>
                  </a:cubicBezTo>
                  <a:cubicBezTo>
                    <a:pt x="1201505" y="239095"/>
                    <a:pt x="1069108" y="255287"/>
                    <a:pt x="936710" y="265765"/>
                  </a:cubicBezTo>
                  <a:cubicBezTo>
                    <a:pt x="731923" y="281005"/>
                    <a:pt x="528088" y="275290"/>
                    <a:pt x="326158" y="237190"/>
                  </a:cubicBezTo>
                  <a:cubicBezTo>
                    <a:pt x="246148" y="221950"/>
                    <a:pt x="168995" y="200995"/>
                    <a:pt x="97558" y="160037"/>
                  </a:cubicBezTo>
                  <a:cubicBezTo>
                    <a:pt x="52790" y="133367"/>
                    <a:pt x="15643" y="99077"/>
                    <a:pt x="5165" y="45737"/>
                  </a:cubicBezTo>
                  <a:cubicBezTo>
                    <a:pt x="2308" y="30497"/>
                    <a:pt x="-6265" y="12400"/>
                    <a:pt x="8023" y="97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CA292FB-83B0-426C-BFF1-4C3A560A9CB2}"/>
                </a:ext>
              </a:extLst>
            </p:cNvPr>
            <p:cNvSpPr/>
            <p:nvPr/>
          </p:nvSpPr>
          <p:spPr>
            <a:xfrm>
              <a:off x="5157059" y="2241254"/>
              <a:ext cx="1343025" cy="209550"/>
            </a:xfrm>
            <a:custGeom>
              <a:avLst/>
              <a:gdLst>
                <a:gd name="connsiteX0" fmla="*/ 1352326 w 1343025"/>
                <a:gd name="connsiteY0" fmla="*/ 0 h 209550"/>
                <a:gd name="connsiteX1" fmla="*/ 1289461 w 1343025"/>
                <a:gd name="connsiteY1" fmla="*/ 100013 h 209550"/>
                <a:gd name="connsiteX2" fmla="*/ 1042763 w 1343025"/>
                <a:gd name="connsiteY2" fmla="*/ 179070 h 209550"/>
                <a:gd name="connsiteX3" fmla="*/ 617948 w 1343025"/>
                <a:gd name="connsiteY3" fmla="*/ 208598 h 209550"/>
                <a:gd name="connsiteX4" fmla="*/ 181703 w 1343025"/>
                <a:gd name="connsiteY4" fmla="*/ 152400 h 209550"/>
                <a:gd name="connsiteX5" fmla="*/ 44543 w 1343025"/>
                <a:gd name="connsiteY5" fmla="*/ 89535 h 209550"/>
                <a:gd name="connsiteX6" fmla="*/ 728 w 1343025"/>
                <a:gd name="connsiteY6" fmla="*/ 952 h 209550"/>
                <a:gd name="connsiteX7" fmla="*/ 38828 w 1343025"/>
                <a:gd name="connsiteY7" fmla="*/ 8573 h 209550"/>
                <a:gd name="connsiteX8" fmla="*/ 240758 w 1343025"/>
                <a:gd name="connsiteY8" fmla="*/ 109538 h 209550"/>
                <a:gd name="connsiteX9" fmla="*/ 509363 w 1343025"/>
                <a:gd name="connsiteY9" fmla="*/ 145733 h 209550"/>
                <a:gd name="connsiteX10" fmla="*/ 965611 w 1343025"/>
                <a:gd name="connsiteY10" fmla="*/ 132398 h 209550"/>
                <a:gd name="connsiteX11" fmla="*/ 1313273 w 1343025"/>
                <a:gd name="connsiteY11" fmla="*/ 10477 h 209550"/>
                <a:gd name="connsiteX12" fmla="*/ 1352326 w 1343025"/>
                <a:gd name="connsiteY12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3025" h="209550">
                  <a:moveTo>
                    <a:pt x="1352326" y="0"/>
                  </a:moveTo>
                  <a:cubicBezTo>
                    <a:pt x="1350421" y="44767"/>
                    <a:pt x="1326608" y="76200"/>
                    <a:pt x="1289461" y="100013"/>
                  </a:cubicBezTo>
                  <a:cubicBezTo>
                    <a:pt x="1214213" y="147638"/>
                    <a:pt x="1128488" y="164783"/>
                    <a:pt x="1042763" y="179070"/>
                  </a:cubicBezTo>
                  <a:cubicBezTo>
                    <a:pt x="901793" y="200977"/>
                    <a:pt x="759871" y="214313"/>
                    <a:pt x="617948" y="208598"/>
                  </a:cubicBezTo>
                  <a:cubicBezTo>
                    <a:pt x="471263" y="201930"/>
                    <a:pt x="324578" y="192405"/>
                    <a:pt x="181703" y="152400"/>
                  </a:cubicBezTo>
                  <a:cubicBezTo>
                    <a:pt x="133126" y="138113"/>
                    <a:pt x="85501" y="120967"/>
                    <a:pt x="44543" y="89535"/>
                  </a:cubicBezTo>
                  <a:cubicBezTo>
                    <a:pt x="15016" y="67627"/>
                    <a:pt x="-4034" y="40005"/>
                    <a:pt x="728" y="952"/>
                  </a:cubicBezTo>
                  <a:cubicBezTo>
                    <a:pt x="14063" y="1905"/>
                    <a:pt x="28351" y="-2858"/>
                    <a:pt x="38828" y="8573"/>
                  </a:cubicBezTo>
                  <a:cubicBezTo>
                    <a:pt x="97883" y="58102"/>
                    <a:pt x="166463" y="89535"/>
                    <a:pt x="240758" y="109538"/>
                  </a:cubicBezTo>
                  <a:cubicBezTo>
                    <a:pt x="328388" y="133350"/>
                    <a:pt x="418876" y="142875"/>
                    <a:pt x="509363" y="145733"/>
                  </a:cubicBezTo>
                  <a:cubicBezTo>
                    <a:pt x="661763" y="150495"/>
                    <a:pt x="813211" y="152400"/>
                    <a:pt x="965611" y="132398"/>
                  </a:cubicBezTo>
                  <a:cubicBezTo>
                    <a:pt x="1090388" y="115252"/>
                    <a:pt x="1205641" y="74295"/>
                    <a:pt x="1313273" y="10477"/>
                  </a:cubicBezTo>
                  <a:cubicBezTo>
                    <a:pt x="1326608" y="7620"/>
                    <a:pt x="1339943" y="3810"/>
                    <a:pt x="1352326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CC1154E-CBBC-45E0-A879-58B7BBFC2234}"/>
                </a:ext>
              </a:extLst>
            </p:cNvPr>
            <p:cNvSpPr/>
            <p:nvPr/>
          </p:nvSpPr>
          <p:spPr>
            <a:xfrm>
              <a:off x="4624786" y="2779870"/>
              <a:ext cx="2457639" cy="3050139"/>
            </a:xfrm>
            <a:custGeom>
              <a:avLst/>
              <a:gdLst>
                <a:gd name="connsiteX0" fmla="*/ 148191 w 2485469"/>
                <a:gd name="connsiteY0" fmla="*/ 1538785 h 3034864"/>
                <a:gd name="connsiteX1" fmla="*/ 213913 w 2485469"/>
                <a:gd name="connsiteY1" fmla="*/ 1628320 h 3034864"/>
                <a:gd name="connsiteX2" fmla="*/ 232320 w 2485469"/>
                <a:gd name="connsiteY2" fmla="*/ 1634418 h 3034864"/>
                <a:gd name="connsiteX3" fmla="*/ 230806 w 2485469"/>
                <a:gd name="connsiteY3" fmla="*/ 1548041 h 3034864"/>
                <a:gd name="connsiteX4" fmla="*/ 618310 w 2485469"/>
                <a:gd name="connsiteY4" fmla="*/ 736079 h 3034864"/>
                <a:gd name="connsiteX5" fmla="*/ 626638 w 2485469"/>
                <a:gd name="connsiteY5" fmla="*/ 745978 h 3034864"/>
                <a:gd name="connsiteX6" fmla="*/ 630860 w 2485469"/>
                <a:gd name="connsiteY6" fmla="*/ 743236 h 3034864"/>
                <a:gd name="connsiteX7" fmla="*/ 987136 w 2485469"/>
                <a:gd name="connsiteY7" fmla="*/ 695020 h 3034864"/>
                <a:gd name="connsiteX8" fmla="*/ 979196 w 2485469"/>
                <a:gd name="connsiteY8" fmla="*/ 701232 h 3034864"/>
                <a:gd name="connsiteX9" fmla="*/ 993969 w 2485469"/>
                <a:gd name="connsiteY9" fmla="*/ 723414 h 3034864"/>
                <a:gd name="connsiteX10" fmla="*/ 1026297 w 2485469"/>
                <a:gd name="connsiteY10" fmla="*/ 699000 h 3034864"/>
                <a:gd name="connsiteX11" fmla="*/ 1014446 w 2485469"/>
                <a:gd name="connsiteY11" fmla="*/ 700853 h 3034864"/>
                <a:gd name="connsiteX12" fmla="*/ 1597304 w 2485469"/>
                <a:gd name="connsiteY12" fmla="*/ 629087 h 3034864"/>
                <a:gd name="connsiteX13" fmla="*/ 1621233 w 2485469"/>
                <a:gd name="connsiteY13" fmla="*/ 657962 h 3034864"/>
                <a:gd name="connsiteX14" fmla="*/ 1648379 w 2485469"/>
                <a:gd name="connsiteY14" fmla="*/ 703920 h 3034864"/>
                <a:gd name="connsiteX15" fmla="*/ 1649915 w 2485469"/>
                <a:gd name="connsiteY15" fmla="*/ 708616 h 3034864"/>
                <a:gd name="connsiteX16" fmla="*/ 1657811 w 2485469"/>
                <a:gd name="connsiteY16" fmla="*/ 709964 h 3034864"/>
                <a:gd name="connsiteX17" fmla="*/ 1746426 w 2485469"/>
                <a:gd name="connsiteY17" fmla="*/ 697210 h 3034864"/>
                <a:gd name="connsiteX18" fmla="*/ 1781679 w 2485469"/>
                <a:gd name="connsiteY18" fmla="*/ 718904 h 3034864"/>
                <a:gd name="connsiteX19" fmla="*/ 1798544 w 2485469"/>
                <a:gd name="connsiteY19" fmla="*/ 766050 h 3034864"/>
                <a:gd name="connsiteX20" fmla="*/ 1800747 w 2485469"/>
                <a:gd name="connsiteY20" fmla="*/ 769305 h 3034864"/>
                <a:gd name="connsiteX21" fmla="*/ 1798873 w 2485469"/>
                <a:gd name="connsiteY21" fmla="*/ 757735 h 3034864"/>
                <a:gd name="connsiteX22" fmla="*/ 1811256 w 2485469"/>
                <a:gd name="connsiteY22" fmla="*/ 723445 h 3034864"/>
                <a:gd name="connsiteX23" fmla="*/ 1813112 w 2485469"/>
                <a:gd name="connsiteY23" fmla="*/ 722693 h 3034864"/>
                <a:gd name="connsiteX24" fmla="*/ 1800549 w 2485469"/>
                <a:gd name="connsiteY24" fmla="*/ 693933 h 3034864"/>
                <a:gd name="connsiteX25" fmla="*/ 1800366 w 2485469"/>
                <a:gd name="connsiteY25" fmla="*/ 677817 h 3034864"/>
                <a:gd name="connsiteX26" fmla="*/ 1805830 w 2485469"/>
                <a:gd name="connsiteY26" fmla="*/ 666304 h 3034864"/>
                <a:gd name="connsiteX27" fmla="*/ 1789989 w 2485469"/>
                <a:gd name="connsiteY27" fmla="*/ 666474 h 3034864"/>
                <a:gd name="connsiteX28" fmla="*/ 1729341 w 2485469"/>
                <a:gd name="connsiteY28" fmla="*/ 653913 h 3034864"/>
                <a:gd name="connsiteX29" fmla="*/ 1717416 w 2485469"/>
                <a:gd name="connsiteY29" fmla="*/ 649593 h 3034864"/>
                <a:gd name="connsiteX30" fmla="*/ 1629323 w 2485469"/>
                <a:gd name="connsiteY30" fmla="*/ 641194 h 3034864"/>
                <a:gd name="connsiteX31" fmla="*/ 1053415 w 2485469"/>
                <a:gd name="connsiteY31" fmla="*/ 435761 h 3034864"/>
                <a:gd name="connsiteX32" fmla="*/ 1048664 w 2485469"/>
                <a:gd name="connsiteY32" fmla="*/ 439388 h 3034864"/>
                <a:gd name="connsiteX33" fmla="*/ 1051298 w 2485469"/>
                <a:gd name="connsiteY33" fmla="*/ 441734 h 3034864"/>
                <a:gd name="connsiteX34" fmla="*/ 1062145 w 2485469"/>
                <a:gd name="connsiteY34" fmla="*/ 468513 h 3034864"/>
                <a:gd name="connsiteX35" fmla="*/ 1068749 w 2485469"/>
                <a:gd name="connsiteY35" fmla="*/ 507803 h 3034864"/>
                <a:gd name="connsiteX36" fmla="*/ 1078698 w 2485469"/>
                <a:gd name="connsiteY36" fmla="*/ 499386 h 3034864"/>
                <a:gd name="connsiteX37" fmla="*/ 1068133 w 2485469"/>
                <a:gd name="connsiteY37" fmla="*/ 468174 h 3034864"/>
                <a:gd name="connsiteX38" fmla="*/ 1514076 w 2485469"/>
                <a:gd name="connsiteY38" fmla="*/ 290058 h 3034864"/>
                <a:gd name="connsiteX39" fmla="*/ 1477881 w 2485469"/>
                <a:gd name="connsiteY39" fmla="*/ 381498 h 3034864"/>
                <a:gd name="connsiteX40" fmla="*/ 1408349 w 2485469"/>
                <a:gd name="connsiteY40" fmla="*/ 440553 h 3034864"/>
                <a:gd name="connsiteX41" fmla="*/ 1241661 w 2485469"/>
                <a:gd name="connsiteY41" fmla="*/ 418645 h 3034864"/>
                <a:gd name="connsiteX42" fmla="*/ 1181654 w 2485469"/>
                <a:gd name="connsiteY42" fmla="*/ 330063 h 3034864"/>
                <a:gd name="connsiteX43" fmla="*/ 1514076 w 2485469"/>
                <a:gd name="connsiteY43" fmla="*/ 290058 h 3034864"/>
                <a:gd name="connsiteX44" fmla="*/ 1847451 w 2485469"/>
                <a:gd name="connsiteY44" fmla="*/ 212905 h 3034864"/>
                <a:gd name="connsiteX45" fmla="*/ 1856023 w 2485469"/>
                <a:gd name="connsiteY45" fmla="*/ 216715 h 3034864"/>
                <a:gd name="connsiteX46" fmla="*/ 2049381 w 2485469"/>
                <a:gd name="connsiteY46" fmla="*/ 252910 h 3034864"/>
                <a:gd name="connsiteX47" fmla="*/ 2228451 w 2485469"/>
                <a:gd name="connsiteY47" fmla="*/ 229098 h 3034864"/>
                <a:gd name="connsiteX48" fmla="*/ 2383708 w 2485469"/>
                <a:gd name="connsiteY48" fmla="*/ 358638 h 3034864"/>
                <a:gd name="connsiteX49" fmla="*/ 2397996 w 2485469"/>
                <a:gd name="connsiteY49" fmla="*/ 375783 h 3034864"/>
                <a:gd name="connsiteX50" fmla="*/ 2361801 w 2485469"/>
                <a:gd name="connsiteY50" fmla="*/ 550090 h 3034864"/>
                <a:gd name="connsiteX51" fmla="*/ 2333405 w 2485469"/>
                <a:gd name="connsiteY51" fmla="*/ 633137 h 3034864"/>
                <a:gd name="connsiteX52" fmla="*/ 2337475 w 2485469"/>
                <a:gd name="connsiteY52" fmla="*/ 645113 h 3034864"/>
                <a:gd name="connsiteX53" fmla="*/ 2388241 w 2485469"/>
                <a:gd name="connsiteY53" fmla="*/ 599333 h 3034864"/>
                <a:gd name="connsiteX54" fmla="*/ 2386334 w 2485469"/>
                <a:gd name="connsiteY54" fmla="*/ 762354 h 3034864"/>
                <a:gd name="connsiteX55" fmla="*/ 2395002 w 2485469"/>
                <a:gd name="connsiteY55" fmla="*/ 764101 h 3034864"/>
                <a:gd name="connsiteX56" fmla="*/ 2437035 w 2485469"/>
                <a:gd name="connsiteY56" fmla="*/ 805683 h 3034864"/>
                <a:gd name="connsiteX57" fmla="*/ 2401782 w 2485469"/>
                <a:gd name="connsiteY57" fmla="*/ 882517 h 3034864"/>
                <a:gd name="connsiteX58" fmla="*/ 2384783 w 2485469"/>
                <a:gd name="connsiteY58" fmla="*/ 894889 h 3034864"/>
                <a:gd name="connsiteX59" fmla="*/ 2382794 w 2485469"/>
                <a:gd name="connsiteY59" fmla="*/ 1064889 h 3034864"/>
                <a:gd name="connsiteX60" fmla="*/ 2409437 w 2485469"/>
                <a:gd name="connsiteY60" fmla="*/ 1082061 h 3034864"/>
                <a:gd name="connsiteX61" fmla="*/ 2484944 w 2485469"/>
                <a:gd name="connsiteY61" fmla="*/ 1230533 h 3034864"/>
                <a:gd name="connsiteX62" fmla="*/ 2403590 w 2485469"/>
                <a:gd name="connsiteY62" fmla="*/ 1397761 h 3034864"/>
                <a:gd name="connsiteX63" fmla="*/ 2376917 w 2485469"/>
                <a:gd name="connsiteY63" fmla="*/ 1408895 h 3034864"/>
                <a:gd name="connsiteX64" fmla="*/ 2374596 w 2485469"/>
                <a:gd name="connsiteY64" fmla="*/ 1541333 h 3034864"/>
                <a:gd name="connsiteX65" fmla="*/ 2379522 w 2485469"/>
                <a:gd name="connsiteY65" fmla="*/ 1546234 h 3034864"/>
                <a:gd name="connsiteX66" fmla="*/ 2423477 w 2485469"/>
                <a:gd name="connsiteY66" fmla="*/ 1599340 h 3034864"/>
                <a:gd name="connsiteX67" fmla="*/ 2441555 w 2485469"/>
                <a:gd name="connsiteY67" fmla="*/ 1618323 h 3034864"/>
                <a:gd name="connsiteX68" fmla="*/ 2421669 w 2485469"/>
                <a:gd name="connsiteY68" fmla="*/ 1799110 h 3034864"/>
                <a:gd name="connsiteX69" fmla="*/ 2369065 w 2485469"/>
                <a:gd name="connsiteY69" fmla="*/ 1856879 h 3034864"/>
                <a:gd name="connsiteX70" fmla="*/ 2367217 w 2485469"/>
                <a:gd name="connsiteY70" fmla="*/ 1962351 h 3034864"/>
                <a:gd name="connsiteX71" fmla="*/ 2389522 w 2485469"/>
                <a:gd name="connsiteY71" fmla="*/ 1985590 h 3034864"/>
                <a:gd name="connsiteX72" fmla="*/ 2463250 w 2485469"/>
                <a:gd name="connsiteY72" fmla="*/ 2140799 h 3034864"/>
                <a:gd name="connsiteX73" fmla="*/ 2452403 w 2485469"/>
                <a:gd name="connsiteY73" fmla="*/ 2223962 h 3034864"/>
                <a:gd name="connsiteX74" fmla="*/ 2375907 w 2485469"/>
                <a:gd name="connsiteY74" fmla="*/ 2310062 h 3034864"/>
                <a:gd name="connsiteX75" fmla="*/ 2362308 w 2485469"/>
                <a:gd name="connsiteY75" fmla="*/ 2316453 h 3034864"/>
                <a:gd name="connsiteX76" fmla="*/ 2359724 w 2485469"/>
                <a:gd name="connsiteY76" fmla="*/ 2537317 h 3034864"/>
                <a:gd name="connsiteX77" fmla="*/ 2371838 w 2485469"/>
                <a:gd name="connsiteY77" fmla="*/ 2605312 h 3034864"/>
                <a:gd name="connsiteX78" fmla="*/ 2356584 w 2485469"/>
                <a:gd name="connsiteY78" fmla="*/ 2675028 h 3034864"/>
                <a:gd name="connsiteX79" fmla="*/ 2096250 w 2485469"/>
                <a:gd name="connsiteY79" fmla="*/ 2850393 h 3034864"/>
                <a:gd name="connsiteX80" fmla="*/ 2038172 w 2485469"/>
                <a:gd name="connsiteY80" fmla="*/ 2851297 h 3034864"/>
                <a:gd name="connsiteX81" fmla="*/ 2037931 w 2485469"/>
                <a:gd name="connsiteY81" fmla="*/ 2851231 h 3034864"/>
                <a:gd name="connsiteX82" fmla="*/ 2037924 w 2485469"/>
                <a:gd name="connsiteY82" fmla="*/ 2856141 h 3034864"/>
                <a:gd name="connsiteX83" fmla="*/ 1918455 w 2485469"/>
                <a:gd name="connsiteY83" fmla="*/ 2879376 h 3034864"/>
                <a:gd name="connsiteX84" fmla="*/ 1896367 w 2485469"/>
                <a:gd name="connsiteY84" fmla="*/ 2913654 h 3034864"/>
                <a:gd name="connsiteX85" fmla="*/ 1866648 w 2485469"/>
                <a:gd name="connsiteY85" fmla="*/ 2938979 h 3034864"/>
                <a:gd name="connsiteX86" fmla="*/ 1679406 w 2485469"/>
                <a:gd name="connsiteY86" fmla="*/ 2944528 h 3034864"/>
                <a:gd name="connsiteX87" fmla="*/ 1625627 w 2485469"/>
                <a:gd name="connsiteY87" fmla="*/ 2923574 h 3034864"/>
                <a:gd name="connsiteX88" fmla="*/ 1564582 w 2485469"/>
                <a:gd name="connsiteY88" fmla="*/ 2927047 h 3034864"/>
                <a:gd name="connsiteX89" fmla="*/ 1541892 w 2485469"/>
                <a:gd name="connsiteY89" fmla="*/ 2964559 h 3034864"/>
                <a:gd name="connsiteX90" fmla="*/ 1382631 w 2485469"/>
                <a:gd name="connsiteY90" fmla="*/ 3034210 h 3034864"/>
                <a:gd name="connsiteX91" fmla="*/ 1266919 w 2485469"/>
                <a:gd name="connsiteY91" fmla="*/ 3026961 h 3034864"/>
                <a:gd name="connsiteX92" fmla="*/ 1257170 w 2485469"/>
                <a:gd name="connsiteY92" fmla="*/ 3024119 h 3034864"/>
                <a:gd name="connsiteX93" fmla="*/ 1173329 w 2485469"/>
                <a:gd name="connsiteY93" fmla="*/ 3029371 h 3034864"/>
                <a:gd name="connsiteX94" fmla="*/ 1022187 w 2485469"/>
                <a:gd name="connsiteY94" fmla="*/ 2963271 h 3034864"/>
                <a:gd name="connsiteX95" fmla="*/ 1000930 w 2485469"/>
                <a:gd name="connsiteY95" fmla="*/ 2928127 h 3034864"/>
                <a:gd name="connsiteX96" fmla="*/ 906034 w 2485469"/>
                <a:gd name="connsiteY96" fmla="*/ 2922729 h 3034864"/>
                <a:gd name="connsiteX97" fmla="*/ 849366 w 2485469"/>
                <a:gd name="connsiteY97" fmla="*/ 2944809 h 3034864"/>
                <a:gd name="connsiteX98" fmla="*/ 652065 w 2485469"/>
                <a:gd name="connsiteY98" fmla="*/ 2938961 h 3034864"/>
                <a:gd name="connsiteX99" fmla="*/ 620750 w 2485469"/>
                <a:gd name="connsiteY99" fmla="*/ 2912276 h 3034864"/>
                <a:gd name="connsiteX100" fmla="*/ 597475 w 2485469"/>
                <a:gd name="connsiteY100" fmla="*/ 2876156 h 3034864"/>
                <a:gd name="connsiteX101" fmla="*/ 471588 w 2485469"/>
                <a:gd name="connsiteY101" fmla="*/ 2851673 h 3034864"/>
                <a:gd name="connsiteX102" fmla="*/ 471581 w 2485469"/>
                <a:gd name="connsiteY102" fmla="*/ 2846500 h 3034864"/>
                <a:gd name="connsiteX103" fmla="*/ 471327 w 2485469"/>
                <a:gd name="connsiteY103" fmla="*/ 2846569 h 3034864"/>
                <a:gd name="connsiteX104" fmla="*/ 410129 w 2485469"/>
                <a:gd name="connsiteY104" fmla="*/ 2845616 h 3034864"/>
                <a:gd name="connsiteX105" fmla="*/ 135809 w 2485469"/>
                <a:gd name="connsiteY105" fmla="*/ 2660831 h 3034864"/>
                <a:gd name="connsiteX106" fmla="*/ 132951 w 2485469"/>
                <a:gd name="connsiteY106" fmla="*/ 2513193 h 3034864"/>
                <a:gd name="connsiteX107" fmla="*/ 216444 w 2485469"/>
                <a:gd name="connsiteY107" fmla="*/ 2421999 h 3034864"/>
                <a:gd name="connsiteX108" fmla="*/ 244242 w 2485469"/>
                <a:gd name="connsiteY108" fmla="*/ 2403147 h 3034864"/>
                <a:gd name="connsiteX109" fmla="*/ 243150 w 2485469"/>
                <a:gd name="connsiteY109" fmla="*/ 2309836 h 3034864"/>
                <a:gd name="connsiteX110" fmla="*/ 231058 w 2485469"/>
                <a:gd name="connsiteY110" fmla="*/ 2311262 h 3034864"/>
                <a:gd name="connsiteX111" fmla="*/ 34843 w 2485469"/>
                <a:gd name="connsiteY111" fmla="*/ 2185532 h 3034864"/>
                <a:gd name="connsiteX112" fmla="*/ 23413 w 2485469"/>
                <a:gd name="connsiteY112" fmla="*/ 2097902 h 3034864"/>
                <a:gd name="connsiteX113" fmla="*/ 143428 w 2485469"/>
                <a:gd name="connsiteY113" fmla="*/ 1890257 h 3034864"/>
                <a:gd name="connsiteX114" fmla="*/ 205341 w 2485469"/>
                <a:gd name="connsiteY114" fmla="*/ 1848347 h 3034864"/>
                <a:gd name="connsiteX115" fmla="*/ 67228 w 2485469"/>
                <a:gd name="connsiteY115" fmla="*/ 1737857 h 3034864"/>
                <a:gd name="connsiteX116" fmla="*/ 46273 w 2485469"/>
                <a:gd name="connsiteY116" fmla="*/ 1547357 h 3034864"/>
                <a:gd name="connsiteX117" fmla="*/ 65323 w 2485469"/>
                <a:gd name="connsiteY117" fmla="*/ 1527355 h 3034864"/>
                <a:gd name="connsiteX118" fmla="*/ 155811 w 2485469"/>
                <a:gd name="connsiteY118" fmla="*/ 1414007 h 3034864"/>
                <a:gd name="connsiteX119" fmla="*/ 199626 w 2485469"/>
                <a:gd name="connsiteY119" fmla="*/ 1402577 h 3034864"/>
                <a:gd name="connsiteX120" fmla="*/ 228289 w 2485469"/>
                <a:gd name="connsiteY120" fmla="*/ 1404460 h 3034864"/>
                <a:gd name="connsiteX121" fmla="*/ 227445 w 2485469"/>
                <a:gd name="connsiteY121" fmla="*/ 1356299 h 3034864"/>
                <a:gd name="connsiteX122" fmla="*/ 177733 w 2485469"/>
                <a:gd name="connsiteY122" fmla="*/ 1353122 h 3034864"/>
                <a:gd name="connsiteX123" fmla="*/ 86278 w 2485469"/>
                <a:gd name="connsiteY123" fmla="*/ 1314947 h 3034864"/>
                <a:gd name="connsiteX124" fmla="*/ 553 w 2485469"/>
                <a:gd name="connsiteY124" fmla="*/ 1138735 h 3034864"/>
                <a:gd name="connsiteX125" fmla="*/ 132951 w 2485469"/>
                <a:gd name="connsiteY125" fmla="*/ 948235 h 3034864"/>
                <a:gd name="connsiteX126" fmla="*/ 146896 w 2485469"/>
                <a:gd name="connsiteY126" fmla="*/ 942044 h 3034864"/>
                <a:gd name="connsiteX127" fmla="*/ 185338 w 2485469"/>
                <a:gd name="connsiteY127" fmla="*/ 954902 h 3034864"/>
                <a:gd name="connsiteX128" fmla="*/ 221911 w 2485469"/>
                <a:gd name="connsiteY128" fmla="*/ 968439 h 3034864"/>
                <a:gd name="connsiteX129" fmla="*/ 220594 w 2485469"/>
                <a:gd name="connsiteY129" fmla="*/ 855886 h 3034864"/>
                <a:gd name="connsiteX130" fmla="*/ 170515 w 2485469"/>
                <a:gd name="connsiteY130" fmla="*/ 831941 h 3034864"/>
                <a:gd name="connsiteX131" fmla="*/ 88183 w 2485469"/>
                <a:gd name="connsiteY131" fmla="*/ 772023 h 3034864"/>
                <a:gd name="connsiteX132" fmla="*/ 51036 w 2485469"/>
                <a:gd name="connsiteY132" fmla="*/ 691061 h 3034864"/>
                <a:gd name="connsiteX133" fmla="*/ 156764 w 2485469"/>
                <a:gd name="connsiteY133" fmla="*/ 634863 h 3034864"/>
                <a:gd name="connsiteX134" fmla="*/ 187244 w 2485469"/>
                <a:gd name="connsiteY134" fmla="*/ 616766 h 3034864"/>
                <a:gd name="connsiteX135" fmla="*/ 208199 w 2485469"/>
                <a:gd name="connsiteY135" fmla="*/ 461508 h 3034864"/>
                <a:gd name="connsiteX136" fmla="*/ 212961 w 2485469"/>
                <a:gd name="connsiteY136" fmla="*/ 443411 h 3034864"/>
                <a:gd name="connsiteX137" fmla="*/ 251622 w 2485469"/>
                <a:gd name="connsiteY137" fmla="*/ 439522 h 3034864"/>
                <a:gd name="connsiteX138" fmla="*/ 280011 w 2485469"/>
                <a:gd name="connsiteY138" fmla="*/ 408740 h 3034864"/>
                <a:gd name="connsiteX139" fmla="*/ 370631 w 2485469"/>
                <a:gd name="connsiteY139" fmla="*/ 367272 h 3034864"/>
                <a:gd name="connsiteX140" fmla="*/ 540572 w 2485469"/>
                <a:gd name="connsiteY140" fmla="*/ 389870 h 3034864"/>
                <a:gd name="connsiteX141" fmla="*/ 724072 w 2485469"/>
                <a:gd name="connsiteY141" fmla="*/ 355520 h 3034864"/>
                <a:gd name="connsiteX142" fmla="*/ 732207 w 2485469"/>
                <a:gd name="connsiteY142" fmla="*/ 351905 h 3034864"/>
                <a:gd name="connsiteX143" fmla="*/ 749382 w 2485469"/>
                <a:gd name="connsiteY143" fmla="*/ 352809 h 3034864"/>
                <a:gd name="connsiteX144" fmla="*/ 833448 w 2485469"/>
                <a:gd name="connsiteY144" fmla="*/ 386254 h 3034864"/>
                <a:gd name="connsiteX145" fmla="*/ 881639 w 2485469"/>
                <a:gd name="connsiteY145" fmla="*/ 398895 h 3034864"/>
                <a:gd name="connsiteX146" fmla="*/ 906584 w 2485469"/>
                <a:gd name="connsiteY146" fmla="*/ 401445 h 3034864"/>
                <a:gd name="connsiteX147" fmla="*/ 923526 w 2485469"/>
                <a:gd name="connsiteY147" fmla="*/ 395666 h 3034864"/>
                <a:gd name="connsiteX148" fmla="*/ 1041636 w 2485469"/>
                <a:gd name="connsiteY148" fmla="*/ 363400 h 3034864"/>
                <a:gd name="connsiteX149" fmla="*/ 1102180 w 2485469"/>
                <a:gd name="connsiteY149" fmla="*/ 347862 h 3034864"/>
                <a:gd name="connsiteX150" fmla="*/ 1123551 w 2485469"/>
                <a:gd name="connsiteY150" fmla="*/ 348160 h 3034864"/>
                <a:gd name="connsiteX151" fmla="*/ 1065363 w 2485469"/>
                <a:gd name="connsiteY151" fmla="*/ 425354 h 3034864"/>
                <a:gd name="connsiteX152" fmla="*/ 1128894 w 2485469"/>
                <a:gd name="connsiteY152" fmla="*/ 426226 h 3034864"/>
                <a:gd name="connsiteX153" fmla="*/ 1364059 w 2485469"/>
                <a:gd name="connsiteY153" fmla="*/ 463090 h 3034864"/>
                <a:gd name="connsiteX154" fmla="*/ 1355585 w 2485469"/>
                <a:gd name="connsiteY154" fmla="*/ 518343 h 3034864"/>
                <a:gd name="connsiteX155" fmla="*/ 1354658 w 2485469"/>
                <a:gd name="connsiteY155" fmla="*/ 519098 h 3034864"/>
                <a:gd name="connsiteX156" fmla="*/ 1384194 w 2485469"/>
                <a:gd name="connsiteY156" fmla="*/ 526858 h 3034864"/>
                <a:gd name="connsiteX157" fmla="*/ 1456093 w 2485469"/>
                <a:gd name="connsiteY157" fmla="*/ 543304 h 3034864"/>
                <a:gd name="connsiteX158" fmla="*/ 1470876 w 2485469"/>
                <a:gd name="connsiteY158" fmla="*/ 548818 h 3034864"/>
                <a:gd name="connsiteX159" fmla="*/ 1419200 w 2485469"/>
                <a:gd name="connsiteY159" fmla="*/ 480264 h 3034864"/>
                <a:gd name="connsiteX160" fmla="*/ 1439482 w 2485469"/>
                <a:gd name="connsiteY160" fmla="*/ 479981 h 3034864"/>
                <a:gd name="connsiteX161" fmla="*/ 1496939 w 2485469"/>
                <a:gd name="connsiteY161" fmla="*/ 494727 h 3034864"/>
                <a:gd name="connsiteX162" fmla="*/ 1519897 w 2485469"/>
                <a:gd name="connsiteY162" fmla="*/ 499691 h 3034864"/>
                <a:gd name="connsiteX163" fmla="*/ 1506888 w 2485469"/>
                <a:gd name="connsiteY163" fmla="*/ 474813 h 3034864"/>
                <a:gd name="connsiteX164" fmla="*/ 1499788 w 2485469"/>
                <a:gd name="connsiteY164" fmla="*/ 335778 h 3034864"/>
                <a:gd name="connsiteX165" fmla="*/ 1534078 w 2485469"/>
                <a:gd name="connsiteY165" fmla="*/ 287200 h 3034864"/>
                <a:gd name="connsiteX166" fmla="*/ 1740771 w 2485469"/>
                <a:gd name="connsiteY166" fmla="*/ 249100 h 3034864"/>
                <a:gd name="connsiteX167" fmla="*/ 1829353 w 2485469"/>
                <a:gd name="connsiteY167" fmla="*/ 213858 h 3034864"/>
                <a:gd name="connsiteX168" fmla="*/ 1847451 w 2485469"/>
                <a:gd name="connsiteY168" fmla="*/ 212905 h 3034864"/>
                <a:gd name="connsiteX169" fmla="*/ 1237508 w 2485469"/>
                <a:gd name="connsiteY169" fmla="*/ 150778 h 3034864"/>
                <a:gd name="connsiteX170" fmla="*/ 1383042 w 2485469"/>
                <a:gd name="connsiteY170" fmla="*/ 207274 h 3034864"/>
                <a:gd name="connsiteX171" fmla="*/ 1353212 w 2485469"/>
                <a:gd name="connsiteY171" fmla="*/ 220833 h 3034864"/>
                <a:gd name="connsiteX172" fmla="*/ 1289033 w 2485469"/>
                <a:gd name="connsiteY172" fmla="*/ 208178 h 3034864"/>
                <a:gd name="connsiteX173" fmla="*/ 1148018 w 2485469"/>
                <a:gd name="connsiteY173" fmla="*/ 191907 h 3034864"/>
                <a:gd name="connsiteX174" fmla="*/ 1101014 w 2485469"/>
                <a:gd name="connsiteY174" fmla="*/ 199138 h 3034864"/>
                <a:gd name="connsiteX175" fmla="*/ 1057625 w 2485469"/>
                <a:gd name="connsiteY175" fmla="*/ 191907 h 3034864"/>
                <a:gd name="connsiteX176" fmla="*/ 1072991 w 2485469"/>
                <a:gd name="connsiteY176" fmla="*/ 183772 h 3034864"/>
                <a:gd name="connsiteX177" fmla="*/ 1237508 w 2485469"/>
                <a:gd name="connsiteY177" fmla="*/ 150778 h 3034864"/>
                <a:gd name="connsiteX178" fmla="*/ 1315004 w 2485469"/>
                <a:gd name="connsiteY178" fmla="*/ 973 h 3034864"/>
                <a:gd name="connsiteX179" fmla="*/ 1488359 w 2485469"/>
                <a:gd name="connsiteY179" fmla="*/ 35740 h 3034864"/>
                <a:gd name="connsiteX180" fmla="*/ 1504551 w 2485469"/>
                <a:gd name="connsiteY180" fmla="*/ 44312 h 3034864"/>
                <a:gd name="connsiteX181" fmla="*/ 1458831 w 2485469"/>
                <a:gd name="connsiteY181" fmla="*/ 51932 h 3034864"/>
                <a:gd name="connsiteX182" fmla="*/ 1409301 w 2485469"/>
                <a:gd name="connsiteY182" fmla="*/ 44312 h 3034864"/>
                <a:gd name="connsiteX183" fmla="*/ 1260711 w 2485469"/>
                <a:gd name="connsiteY183" fmla="*/ 61457 h 3034864"/>
                <a:gd name="connsiteX184" fmla="*/ 1193084 w 2485469"/>
                <a:gd name="connsiteY184" fmla="*/ 74792 h 3034864"/>
                <a:gd name="connsiteX185" fmla="*/ 1161651 w 2485469"/>
                <a:gd name="connsiteY185" fmla="*/ 60505 h 3034864"/>
                <a:gd name="connsiteX186" fmla="*/ 1315004 w 2485469"/>
                <a:gd name="connsiteY186" fmla="*/ 973 h 3034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</a:cxnLst>
              <a:rect l="l" t="t" r="r" b="b"/>
              <a:pathLst>
                <a:path w="2485469" h="3034864">
                  <a:moveTo>
                    <a:pt x="148191" y="1538785"/>
                  </a:moveTo>
                  <a:cubicBezTo>
                    <a:pt x="152953" y="1585457"/>
                    <a:pt x="177718" y="1612127"/>
                    <a:pt x="213913" y="1628320"/>
                  </a:cubicBezTo>
                  <a:lnTo>
                    <a:pt x="232320" y="1634418"/>
                  </a:lnTo>
                  <a:lnTo>
                    <a:pt x="230806" y="1548041"/>
                  </a:lnTo>
                  <a:close/>
                  <a:moveTo>
                    <a:pt x="618310" y="736079"/>
                  </a:moveTo>
                  <a:lnTo>
                    <a:pt x="626638" y="745978"/>
                  </a:lnTo>
                  <a:lnTo>
                    <a:pt x="630860" y="743236"/>
                  </a:lnTo>
                  <a:close/>
                  <a:moveTo>
                    <a:pt x="987136" y="695020"/>
                  </a:moveTo>
                  <a:lnTo>
                    <a:pt x="979196" y="701232"/>
                  </a:lnTo>
                  <a:lnTo>
                    <a:pt x="993969" y="723414"/>
                  </a:lnTo>
                  <a:lnTo>
                    <a:pt x="1026297" y="699000"/>
                  </a:lnTo>
                  <a:lnTo>
                    <a:pt x="1014446" y="700853"/>
                  </a:lnTo>
                  <a:close/>
                  <a:moveTo>
                    <a:pt x="1597304" y="629087"/>
                  </a:moveTo>
                  <a:lnTo>
                    <a:pt x="1621233" y="657962"/>
                  </a:lnTo>
                  <a:cubicBezTo>
                    <a:pt x="1631829" y="672725"/>
                    <a:pt x="1640997" y="687965"/>
                    <a:pt x="1648379" y="703920"/>
                  </a:cubicBezTo>
                  <a:lnTo>
                    <a:pt x="1649915" y="708616"/>
                  </a:lnTo>
                  <a:lnTo>
                    <a:pt x="1657811" y="709964"/>
                  </a:lnTo>
                  <a:cubicBezTo>
                    <a:pt x="1685975" y="710317"/>
                    <a:pt x="1715466" y="706250"/>
                    <a:pt x="1746426" y="697210"/>
                  </a:cubicBezTo>
                  <a:cubicBezTo>
                    <a:pt x="1767216" y="690882"/>
                    <a:pt x="1777160" y="698114"/>
                    <a:pt x="1781679" y="718904"/>
                  </a:cubicBezTo>
                  <a:cubicBezTo>
                    <a:pt x="1785521" y="736079"/>
                    <a:pt x="1791227" y="751729"/>
                    <a:pt x="1798544" y="766050"/>
                  </a:cubicBezTo>
                  <a:lnTo>
                    <a:pt x="1800747" y="769305"/>
                  </a:lnTo>
                  <a:lnTo>
                    <a:pt x="1798873" y="757735"/>
                  </a:lnTo>
                  <a:cubicBezTo>
                    <a:pt x="1796492" y="741543"/>
                    <a:pt x="1801969" y="730827"/>
                    <a:pt x="1811256" y="723445"/>
                  </a:cubicBezTo>
                  <a:lnTo>
                    <a:pt x="1813112" y="722693"/>
                  </a:lnTo>
                  <a:lnTo>
                    <a:pt x="1800549" y="693933"/>
                  </a:lnTo>
                  <a:cubicBezTo>
                    <a:pt x="1799476" y="688566"/>
                    <a:pt x="1799278" y="683170"/>
                    <a:pt x="1800366" y="677817"/>
                  </a:cubicBezTo>
                  <a:lnTo>
                    <a:pt x="1805830" y="666304"/>
                  </a:lnTo>
                  <a:lnTo>
                    <a:pt x="1789989" y="666474"/>
                  </a:lnTo>
                  <a:cubicBezTo>
                    <a:pt x="1769644" y="664391"/>
                    <a:pt x="1749344" y="660104"/>
                    <a:pt x="1729341" y="653913"/>
                  </a:cubicBezTo>
                  <a:lnTo>
                    <a:pt x="1717416" y="649593"/>
                  </a:lnTo>
                  <a:lnTo>
                    <a:pt x="1629323" y="641194"/>
                  </a:lnTo>
                  <a:close/>
                  <a:moveTo>
                    <a:pt x="1053415" y="435761"/>
                  </a:moveTo>
                  <a:lnTo>
                    <a:pt x="1048664" y="439388"/>
                  </a:lnTo>
                  <a:lnTo>
                    <a:pt x="1051298" y="441734"/>
                  </a:lnTo>
                  <a:cubicBezTo>
                    <a:pt x="1056269" y="449756"/>
                    <a:pt x="1059433" y="459022"/>
                    <a:pt x="1062145" y="468513"/>
                  </a:cubicBezTo>
                  <a:lnTo>
                    <a:pt x="1068749" y="507803"/>
                  </a:lnTo>
                  <a:lnTo>
                    <a:pt x="1078698" y="499386"/>
                  </a:lnTo>
                  <a:lnTo>
                    <a:pt x="1068133" y="468174"/>
                  </a:lnTo>
                  <a:close/>
                  <a:moveTo>
                    <a:pt x="1514076" y="290058"/>
                  </a:moveTo>
                  <a:cubicBezTo>
                    <a:pt x="1501694" y="320538"/>
                    <a:pt x="1483596" y="350065"/>
                    <a:pt x="1477881" y="381498"/>
                  </a:cubicBezTo>
                  <a:cubicBezTo>
                    <a:pt x="1470261" y="424360"/>
                    <a:pt x="1445496" y="438648"/>
                    <a:pt x="1408349" y="440553"/>
                  </a:cubicBezTo>
                  <a:cubicBezTo>
                    <a:pt x="1351199" y="444363"/>
                    <a:pt x="1295954" y="436743"/>
                    <a:pt x="1241661" y="418645"/>
                  </a:cubicBezTo>
                  <a:cubicBezTo>
                    <a:pt x="1198799" y="404358"/>
                    <a:pt x="1168319" y="381498"/>
                    <a:pt x="1181654" y="330063"/>
                  </a:cubicBezTo>
                  <a:cubicBezTo>
                    <a:pt x="1292144" y="319585"/>
                    <a:pt x="1399776" y="281485"/>
                    <a:pt x="1514076" y="290058"/>
                  </a:cubicBezTo>
                  <a:close/>
                  <a:moveTo>
                    <a:pt x="1847451" y="212905"/>
                  </a:moveTo>
                  <a:cubicBezTo>
                    <a:pt x="1850308" y="213858"/>
                    <a:pt x="1853166" y="214810"/>
                    <a:pt x="1856023" y="216715"/>
                  </a:cubicBezTo>
                  <a:cubicBezTo>
                    <a:pt x="1914126" y="261483"/>
                    <a:pt x="1967466" y="312918"/>
                    <a:pt x="2049381" y="252910"/>
                  </a:cubicBezTo>
                  <a:cubicBezTo>
                    <a:pt x="2100816" y="215763"/>
                    <a:pt x="2167491" y="232908"/>
                    <a:pt x="2228451" y="229098"/>
                  </a:cubicBezTo>
                  <a:cubicBezTo>
                    <a:pt x="2303698" y="245290"/>
                    <a:pt x="2356086" y="286248"/>
                    <a:pt x="2383708" y="358638"/>
                  </a:cubicBezTo>
                  <a:cubicBezTo>
                    <a:pt x="2386566" y="365305"/>
                    <a:pt x="2393233" y="370068"/>
                    <a:pt x="2397996" y="375783"/>
                  </a:cubicBezTo>
                  <a:cubicBezTo>
                    <a:pt x="2429428" y="442458"/>
                    <a:pt x="2397044" y="500560"/>
                    <a:pt x="2361801" y="550090"/>
                  </a:cubicBezTo>
                  <a:cubicBezTo>
                    <a:pt x="2341084" y="579380"/>
                    <a:pt x="2328940" y="604383"/>
                    <a:pt x="2333405" y="633137"/>
                  </a:cubicBezTo>
                  <a:lnTo>
                    <a:pt x="2337475" y="645113"/>
                  </a:lnTo>
                  <a:lnTo>
                    <a:pt x="2388241" y="599333"/>
                  </a:lnTo>
                  <a:lnTo>
                    <a:pt x="2386334" y="762354"/>
                  </a:lnTo>
                  <a:lnTo>
                    <a:pt x="2395002" y="764101"/>
                  </a:lnTo>
                  <a:cubicBezTo>
                    <a:pt x="2411951" y="772463"/>
                    <a:pt x="2426188" y="785796"/>
                    <a:pt x="2437035" y="805683"/>
                  </a:cubicBezTo>
                  <a:cubicBezTo>
                    <a:pt x="2446978" y="840936"/>
                    <a:pt x="2424380" y="862631"/>
                    <a:pt x="2401782" y="882517"/>
                  </a:cubicBezTo>
                  <a:lnTo>
                    <a:pt x="2384783" y="894889"/>
                  </a:lnTo>
                  <a:lnTo>
                    <a:pt x="2382794" y="1064889"/>
                  </a:lnTo>
                  <a:lnTo>
                    <a:pt x="2409437" y="1082061"/>
                  </a:lnTo>
                  <a:cubicBezTo>
                    <a:pt x="2452402" y="1119349"/>
                    <a:pt x="2474775" y="1170873"/>
                    <a:pt x="2484944" y="1230533"/>
                  </a:cubicBezTo>
                  <a:cubicBezTo>
                    <a:pt x="2489464" y="1301944"/>
                    <a:pt x="2465058" y="1359796"/>
                    <a:pt x="2403590" y="1397761"/>
                  </a:cubicBezTo>
                  <a:lnTo>
                    <a:pt x="2376917" y="1408895"/>
                  </a:lnTo>
                  <a:lnTo>
                    <a:pt x="2374596" y="1541333"/>
                  </a:lnTo>
                  <a:lnTo>
                    <a:pt x="2379522" y="1546234"/>
                  </a:lnTo>
                  <a:cubicBezTo>
                    <a:pt x="2396810" y="1561827"/>
                    <a:pt x="2414437" y="1577194"/>
                    <a:pt x="2423477" y="1599340"/>
                  </a:cubicBezTo>
                  <a:cubicBezTo>
                    <a:pt x="2430708" y="1604764"/>
                    <a:pt x="2437940" y="1608380"/>
                    <a:pt x="2441555" y="1618323"/>
                  </a:cubicBezTo>
                  <a:cubicBezTo>
                    <a:pt x="2462345" y="1681598"/>
                    <a:pt x="2459634" y="1741258"/>
                    <a:pt x="2421669" y="1799110"/>
                  </a:cubicBezTo>
                  <a:lnTo>
                    <a:pt x="2369065" y="1856879"/>
                  </a:lnTo>
                  <a:lnTo>
                    <a:pt x="2367217" y="1962351"/>
                  </a:lnTo>
                  <a:lnTo>
                    <a:pt x="2389522" y="1985590"/>
                  </a:lnTo>
                  <a:cubicBezTo>
                    <a:pt x="2426809" y="2028937"/>
                    <a:pt x="2454436" y="2077750"/>
                    <a:pt x="2463250" y="2140799"/>
                  </a:cubicBezTo>
                  <a:cubicBezTo>
                    <a:pt x="2467769" y="2173341"/>
                    <a:pt x="2471385" y="2197748"/>
                    <a:pt x="2452403" y="2223962"/>
                  </a:cubicBezTo>
                  <a:cubicBezTo>
                    <a:pt x="2432064" y="2260571"/>
                    <a:pt x="2406753" y="2289724"/>
                    <a:pt x="2375907" y="2310062"/>
                  </a:cubicBezTo>
                  <a:lnTo>
                    <a:pt x="2362308" y="2316453"/>
                  </a:lnTo>
                  <a:lnTo>
                    <a:pt x="2359724" y="2537317"/>
                  </a:lnTo>
                  <a:lnTo>
                    <a:pt x="2371838" y="2605312"/>
                  </a:lnTo>
                  <a:cubicBezTo>
                    <a:pt x="2371951" y="2628701"/>
                    <a:pt x="2367432" y="2651978"/>
                    <a:pt x="2356584" y="2675028"/>
                  </a:cubicBezTo>
                  <a:cubicBezTo>
                    <a:pt x="2304156" y="2784405"/>
                    <a:pt x="2210146" y="2833218"/>
                    <a:pt x="2096250" y="2850393"/>
                  </a:cubicBezTo>
                  <a:cubicBezTo>
                    <a:pt x="2077267" y="2853105"/>
                    <a:pt x="2057606" y="2853557"/>
                    <a:pt x="2038172" y="2851297"/>
                  </a:cubicBezTo>
                  <a:lnTo>
                    <a:pt x="2037931" y="2851231"/>
                  </a:lnTo>
                  <a:lnTo>
                    <a:pt x="2037924" y="2856141"/>
                  </a:lnTo>
                  <a:lnTo>
                    <a:pt x="1918455" y="2879376"/>
                  </a:lnTo>
                  <a:lnTo>
                    <a:pt x="1896367" y="2913654"/>
                  </a:lnTo>
                  <a:cubicBezTo>
                    <a:pt x="1887268" y="2924563"/>
                    <a:pt x="1877124" y="2933628"/>
                    <a:pt x="1866648" y="2938979"/>
                  </a:cubicBezTo>
                  <a:cubicBezTo>
                    <a:pt x="1809701" y="2937171"/>
                    <a:pt x="1780060" y="2972031"/>
                    <a:pt x="1679406" y="2944528"/>
                  </a:cubicBezTo>
                  <a:lnTo>
                    <a:pt x="1625627" y="2923574"/>
                  </a:lnTo>
                  <a:lnTo>
                    <a:pt x="1564582" y="2927047"/>
                  </a:lnTo>
                  <a:lnTo>
                    <a:pt x="1541892" y="2964559"/>
                  </a:lnTo>
                  <a:cubicBezTo>
                    <a:pt x="1504075" y="3009743"/>
                    <a:pt x="1449782" y="3031353"/>
                    <a:pt x="1382631" y="3034210"/>
                  </a:cubicBezTo>
                  <a:cubicBezTo>
                    <a:pt x="1342269" y="3035997"/>
                    <a:pt x="1303514" y="3034300"/>
                    <a:pt x="1266919" y="3026961"/>
                  </a:cubicBezTo>
                  <a:lnTo>
                    <a:pt x="1257170" y="3024119"/>
                  </a:lnTo>
                  <a:lnTo>
                    <a:pt x="1173329" y="3029371"/>
                  </a:lnTo>
                  <a:cubicBezTo>
                    <a:pt x="1109601" y="3026660"/>
                    <a:pt x="1058076" y="3006151"/>
                    <a:pt x="1022187" y="2963271"/>
                  </a:cubicBezTo>
                  <a:lnTo>
                    <a:pt x="1000930" y="2928127"/>
                  </a:lnTo>
                  <a:lnTo>
                    <a:pt x="906034" y="2922729"/>
                  </a:lnTo>
                  <a:lnTo>
                    <a:pt x="849366" y="2944809"/>
                  </a:lnTo>
                  <a:cubicBezTo>
                    <a:pt x="743305" y="2973789"/>
                    <a:pt x="712072" y="2937056"/>
                    <a:pt x="652065" y="2938961"/>
                  </a:cubicBezTo>
                  <a:cubicBezTo>
                    <a:pt x="641027" y="2933323"/>
                    <a:pt x="630338" y="2923771"/>
                    <a:pt x="620750" y="2912276"/>
                  </a:cubicBezTo>
                  <a:lnTo>
                    <a:pt x="597475" y="2876156"/>
                  </a:lnTo>
                  <a:lnTo>
                    <a:pt x="471588" y="2851673"/>
                  </a:lnTo>
                  <a:lnTo>
                    <a:pt x="471581" y="2846500"/>
                  </a:lnTo>
                  <a:lnTo>
                    <a:pt x="471327" y="2846569"/>
                  </a:lnTo>
                  <a:cubicBezTo>
                    <a:pt x="450849" y="2848950"/>
                    <a:pt x="430132" y="2848474"/>
                    <a:pt x="410129" y="2845616"/>
                  </a:cubicBezTo>
                  <a:cubicBezTo>
                    <a:pt x="290114" y="2827519"/>
                    <a:pt x="191054" y="2776084"/>
                    <a:pt x="135809" y="2660831"/>
                  </a:cubicBezTo>
                  <a:cubicBezTo>
                    <a:pt x="112949" y="2612253"/>
                    <a:pt x="116759" y="2562724"/>
                    <a:pt x="132951" y="2513193"/>
                  </a:cubicBezTo>
                  <a:cubicBezTo>
                    <a:pt x="146763" y="2480808"/>
                    <a:pt x="183970" y="2446191"/>
                    <a:pt x="216444" y="2421999"/>
                  </a:cubicBezTo>
                  <a:lnTo>
                    <a:pt x="244242" y="2403147"/>
                  </a:lnTo>
                  <a:lnTo>
                    <a:pt x="243150" y="2309836"/>
                  </a:lnTo>
                  <a:lnTo>
                    <a:pt x="231058" y="2311262"/>
                  </a:lnTo>
                  <a:cubicBezTo>
                    <a:pt x="141523" y="2308405"/>
                    <a:pt x="77706" y="2262685"/>
                    <a:pt x="34843" y="2185532"/>
                  </a:cubicBezTo>
                  <a:cubicBezTo>
                    <a:pt x="14841" y="2157910"/>
                    <a:pt x="18651" y="2132192"/>
                    <a:pt x="23413" y="2097902"/>
                  </a:cubicBezTo>
                  <a:cubicBezTo>
                    <a:pt x="35796" y="2009320"/>
                    <a:pt x="83421" y="1947407"/>
                    <a:pt x="143428" y="1890257"/>
                  </a:cubicBezTo>
                  <a:cubicBezTo>
                    <a:pt x="154858" y="1867397"/>
                    <a:pt x="183433" y="1867397"/>
                    <a:pt x="205341" y="1848347"/>
                  </a:cubicBezTo>
                  <a:cubicBezTo>
                    <a:pt x="146286" y="1823582"/>
                    <a:pt x="100566" y="1789292"/>
                    <a:pt x="67228" y="1737857"/>
                  </a:cubicBezTo>
                  <a:cubicBezTo>
                    <a:pt x="27223" y="1676897"/>
                    <a:pt x="24366" y="1614032"/>
                    <a:pt x="46273" y="1547357"/>
                  </a:cubicBezTo>
                  <a:cubicBezTo>
                    <a:pt x="50083" y="1536880"/>
                    <a:pt x="57703" y="1533070"/>
                    <a:pt x="65323" y="1527355"/>
                  </a:cubicBezTo>
                  <a:cubicBezTo>
                    <a:pt x="84373" y="1480682"/>
                    <a:pt x="139618" y="1462585"/>
                    <a:pt x="155811" y="1414007"/>
                  </a:cubicBezTo>
                  <a:cubicBezTo>
                    <a:pt x="167241" y="1399720"/>
                    <a:pt x="184386" y="1400672"/>
                    <a:pt x="199626" y="1402577"/>
                  </a:cubicBezTo>
                  <a:lnTo>
                    <a:pt x="228289" y="1404460"/>
                  </a:lnTo>
                  <a:lnTo>
                    <a:pt x="227445" y="1356299"/>
                  </a:lnTo>
                  <a:lnTo>
                    <a:pt x="177733" y="1353122"/>
                  </a:lnTo>
                  <a:cubicBezTo>
                    <a:pt x="147477" y="1346142"/>
                    <a:pt x="116997" y="1333759"/>
                    <a:pt x="86278" y="1314947"/>
                  </a:cubicBezTo>
                  <a:cubicBezTo>
                    <a:pt x="21508" y="1274942"/>
                    <a:pt x="-4209" y="1213982"/>
                    <a:pt x="553" y="1138735"/>
                  </a:cubicBezTo>
                  <a:cubicBezTo>
                    <a:pt x="14841" y="1054915"/>
                    <a:pt x="51988" y="986335"/>
                    <a:pt x="132951" y="948235"/>
                  </a:cubicBezTo>
                  <a:cubicBezTo>
                    <a:pt x="137714" y="944663"/>
                    <a:pt x="142357" y="942758"/>
                    <a:pt x="146896" y="942044"/>
                  </a:cubicBezTo>
                  <a:cubicBezTo>
                    <a:pt x="160514" y="939900"/>
                    <a:pt x="173194" y="948473"/>
                    <a:pt x="185338" y="954902"/>
                  </a:cubicBezTo>
                  <a:lnTo>
                    <a:pt x="221911" y="968439"/>
                  </a:lnTo>
                  <a:lnTo>
                    <a:pt x="220594" y="855886"/>
                  </a:lnTo>
                  <a:lnTo>
                    <a:pt x="170515" y="831941"/>
                  </a:lnTo>
                  <a:cubicBezTo>
                    <a:pt x="141702" y="815064"/>
                    <a:pt x="114139" y="795359"/>
                    <a:pt x="88183" y="772023"/>
                  </a:cubicBezTo>
                  <a:cubicBezTo>
                    <a:pt x="64371" y="751068"/>
                    <a:pt x="40559" y="728208"/>
                    <a:pt x="51036" y="691061"/>
                  </a:cubicBezTo>
                  <a:cubicBezTo>
                    <a:pt x="73896" y="649150"/>
                    <a:pt x="111044" y="634863"/>
                    <a:pt x="156764" y="634863"/>
                  </a:cubicBezTo>
                  <a:cubicBezTo>
                    <a:pt x="169146" y="634863"/>
                    <a:pt x="200579" y="640578"/>
                    <a:pt x="187244" y="616766"/>
                  </a:cubicBezTo>
                  <a:cubicBezTo>
                    <a:pt x="153906" y="556758"/>
                    <a:pt x="187244" y="511038"/>
                    <a:pt x="208199" y="461508"/>
                  </a:cubicBezTo>
                  <a:cubicBezTo>
                    <a:pt x="211056" y="455793"/>
                    <a:pt x="211056" y="449125"/>
                    <a:pt x="212961" y="443411"/>
                  </a:cubicBezTo>
                  <a:lnTo>
                    <a:pt x="251622" y="439522"/>
                  </a:lnTo>
                  <a:lnTo>
                    <a:pt x="280011" y="408740"/>
                  </a:lnTo>
                  <a:cubicBezTo>
                    <a:pt x="304644" y="388514"/>
                    <a:pt x="334926" y="374955"/>
                    <a:pt x="370631" y="367272"/>
                  </a:cubicBezTo>
                  <a:cubicBezTo>
                    <a:pt x="428483" y="370888"/>
                    <a:pt x="491759" y="354617"/>
                    <a:pt x="540572" y="389870"/>
                  </a:cubicBezTo>
                  <a:cubicBezTo>
                    <a:pt x="618310" y="446819"/>
                    <a:pt x="668931" y="398006"/>
                    <a:pt x="724072" y="355520"/>
                  </a:cubicBezTo>
                  <a:cubicBezTo>
                    <a:pt x="726783" y="353713"/>
                    <a:pt x="729495" y="352809"/>
                    <a:pt x="732207" y="351905"/>
                  </a:cubicBezTo>
                  <a:cubicBezTo>
                    <a:pt x="737630" y="352809"/>
                    <a:pt x="743958" y="352809"/>
                    <a:pt x="749382" y="352809"/>
                  </a:cubicBezTo>
                  <a:cubicBezTo>
                    <a:pt x="770172" y="380831"/>
                    <a:pt x="805426" y="377215"/>
                    <a:pt x="833448" y="386254"/>
                  </a:cubicBezTo>
                  <a:cubicBezTo>
                    <a:pt x="849041" y="392582"/>
                    <a:pt x="865199" y="396367"/>
                    <a:pt x="881639" y="398895"/>
                  </a:cubicBezTo>
                  <a:lnTo>
                    <a:pt x="906584" y="401445"/>
                  </a:lnTo>
                  <a:lnTo>
                    <a:pt x="923526" y="395666"/>
                  </a:lnTo>
                  <a:cubicBezTo>
                    <a:pt x="962103" y="381974"/>
                    <a:pt x="1000679" y="368639"/>
                    <a:pt x="1041636" y="363400"/>
                  </a:cubicBezTo>
                  <a:cubicBezTo>
                    <a:pt x="1062354" y="361971"/>
                    <a:pt x="1081463" y="350898"/>
                    <a:pt x="1102180" y="347862"/>
                  </a:cubicBezTo>
                  <a:cubicBezTo>
                    <a:pt x="1109085" y="346850"/>
                    <a:pt x="1116170" y="346731"/>
                    <a:pt x="1123551" y="348160"/>
                  </a:cubicBezTo>
                  <a:lnTo>
                    <a:pt x="1065363" y="425354"/>
                  </a:lnTo>
                  <a:lnTo>
                    <a:pt x="1128894" y="426226"/>
                  </a:lnTo>
                  <a:cubicBezTo>
                    <a:pt x="1208300" y="433429"/>
                    <a:pt x="1285416" y="455632"/>
                    <a:pt x="1364059" y="463090"/>
                  </a:cubicBezTo>
                  <a:cubicBezTo>
                    <a:pt x="1370387" y="487496"/>
                    <a:pt x="1366319" y="505123"/>
                    <a:pt x="1355585" y="518343"/>
                  </a:cubicBezTo>
                  <a:lnTo>
                    <a:pt x="1354658" y="519098"/>
                  </a:lnTo>
                  <a:lnTo>
                    <a:pt x="1384194" y="526858"/>
                  </a:lnTo>
                  <a:cubicBezTo>
                    <a:pt x="1408260" y="532082"/>
                    <a:pt x="1432459" y="536934"/>
                    <a:pt x="1456093" y="543304"/>
                  </a:cubicBezTo>
                  <a:lnTo>
                    <a:pt x="1470876" y="548818"/>
                  </a:lnTo>
                  <a:lnTo>
                    <a:pt x="1419200" y="480264"/>
                  </a:lnTo>
                  <a:cubicBezTo>
                    <a:pt x="1426205" y="478908"/>
                    <a:pt x="1432929" y="479021"/>
                    <a:pt x="1439482" y="479981"/>
                  </a:cubicBezTo>
                  <a:cubicBezTo>
                    <a:pt x="1459142" y="482862"/>
                    <a:pt x="1477277" y="493371"/>
                    <a:pt x="1496939" y="494727"/>
                  </a:cubicBezTo>
                  <a:lnTo>
                    <a:pt x="1519897" y="499691"/>
                  </a:lnTo>
                  <a:lnTo>
                    <a:pt x="1506888" y="474813"/>
                  </a:lnTo>
                  <a:cubicBezTo>
                    <a:pt x="1489252" y="431147"/>
                    <a:pt x="1486215" y="385070"/>
                    <a:pt x="1499788" y="335778"/>
                  </a:cubicBezTo>
                  <a:cubicBezTo>
                    <a:pt x="1505503" y="315775"/>
                    <a:pt x="1513123" y="296725"/>
                    <a:pt x="1534078" y="287200"/>
                  </a:cubicBezTo>
                  <a:cubicBezTo>
                    <a:pt x="1599801" y="259578"/>
                    <a:pt x="1675048" y="275770"/>
                    <a:pt x="1740771" y="249100"/>
                  </a:cubicBezTo>
                  <a:cubicBezTo>
                    <a:pt x="1770298" y="239575"/>
                    <a:pt x="1807446" y="243385"/>
                    <a:pt x="1829353" y="213858"/>
                  </a:cubicBezTo>
                  <a:cubicBezTo>
                    <a:pt x="1835068" y="213858"/>
                    <a:pt x="1841736" y="213858"/>
                    <a:pt x="1847451" y="212905"/>
                  </a:cubicBezTo>
                  <a:close/>
                  <a:moveTo>
                    <a:pt x="1237508" y="150778"/>
                  </a:moveTo>
                  <a:cubicBezTo>
                    <a:pt x="1298524" y="155072"/>
                    <a:pt x="1356376" y="174280"/>
                    <a:pt x="1383042" y="207274"/>
                  </a:cubicBezTo>
                  <a:cubicBezTo>
                    <a:pt x="1379427" y="226257"/>
                    <a:pt x="1364059" y="230777"/>
                    <a:pt x="1353212" y="220833"/>
                  </a:cubicBezTo>
                  <a:cubicBezTo>
                    <a:pt x="1333325" y="203659"/>
                    <a:pt x="1310727" y="209986"/>
                    <a:pt x="1289033" y="208178"/>
                  </a:cubicBezTo>
                  <a:cubicBezTo>
                    <a:pt x="1242028" y="202754"/>
                    <a:pt x="1193215" y="216314"/>
                    <a:pt x="1148018" y="191907"/>
                  </a:cubicBezTo>
                  <a:cubicBezTo>
                    <a:pt x="1135363" y="185580"/>
                    <a:pt x="1116380" y="188291"/>
                    <a:pt x="1101014" y="199138"/>
                  </a:cubicBezTo>
                  <a:cubicBezTo>
                    <a:pt x="1086551" y="209082"/>
                    <a:pt x="1068472" y="217217"/>
                    <a:pt x="1057625" y="191907"/>
                  </a:cubicBezTo>
                  <a:cubicBezTo>
                    <a:pt x="1063048" y="190099"/>
                    <a:pt x="1069376" y="188291"/>
                    <a:pt x="1072991" y="183772"/>
                  </a:cubicBezTo>
                  <a:cubicBezTo>
                    <a:pt x="1112313" y="157106"/>
                    <a:pt x="1176493" y="146484"/>
                    <a:pt x="1237508" y="150778"/>
                  </a:cubicBezTo>
                  <a:close/>
                  <a:moveTo>
                    <a:pt x="1315004" y="973"/>
                  </a:moveTo>
                  <a:cubicBezTo>
                    <a:pt x="1379297" y="-3551"/>
                    <a:pt x="1446925" y="7641"/>
                    <a:pt x="1488359" y="35740"/>
                  </a:cubicBezTo>
                  <a:cubicBezTo>
                    <a:pt x="1492168" y="40502"/>
                    <a:pt x="1498836" y="42407"/>
                    <a:pt x="1504551" y="44312"/>
                  </a:cubicBezTo>
                  <a:cubicBezTo>
                    <a:pt x="1493121" y="70982"/>
                    <a:pt x="1474071" y="62410"/>
                    <a:pt x="1458831" y="51932"/>
                  </a:cubicBezTo>
                  <a:cubicBezTo>
                    <a:pt x="1442639" y="40502"/>
                    <a:pt x="1422636" y="37645"/>
                    <a:pt x="1409301" y="44312"/>
                  </a:cubicBezTo>
                  <a:cubicBezTo>
                    <a:pt x="1361676" y="70030"/>
                    <a:pt x="1310241" y="55742"/>
                    <a:pt x="1260711" y="61457"/>
                  </a:cubicBezTo>
                  <a:cubicBezTo>
                    <a:pt x="1237851" y="63362"/>
                    <a:pt x="1214039" y="56695"/>
                    <a:pt x="1193084" y="74792"/>
                  </a:cubicBezTo>
                  <a:cubicBezTo>
                    <a:pt x="1181654" y="85270"/>
                    <a:pt x="1165461" y="80507"/>
                    <a:pt x="1161651" y="60505"/>
                  </a:cubicBezTo>
                  <a:cubicBezTo>
                    <a:pt x="1189750" y="25738"/>
                    <a:pt x="1250710" y="5498"/>
                    <a:pt x="1315004" y="973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F39B3718-D221-4664-BAB8-78BC01FC56B4}"/>
                </a:ext>
              </a:extLst>
            </p:cNvPr>
            <p:cNvSpPr/>
            <p:nvPr/>
          </p:nvSpPr>
          <p:spPr>
            <a:xfrm>
              <a:off x="4831849" y="2808912"/>
              <a:ext cx="1619250" cy="447675"/>
            </a:xfrm>
            <a:custGeom>
              <a:avLst/>
              <a:gdLst>
                <a:gd name="connsiteX0" fmla="*/ 429760 w 1619250"/>
                <a:gd name="connsiteY0" fmla="*/ 432466 h 447675"/>
                <a:gd name="connsiteX1" fmla="*/ 254500 w 1619250"/>
                <a:gd name="connsiteY1" fmla="*/ 452469 h 447675"/>
                <a:gd name="connsiteX2" fmla="*/ 4945 w 1619250"/>
                <a:gd name="connsiteY2" fmla="*/ 414369 h 447675"/>
                <a:gd name="connsiteX3" fmla="*/ 182 w 1619250"/>
                <a:gd name="connsiteY3" fmla="*/ 393414 h 447675"/>
                <a:gd name="connsiteX4" fmla="*/ 24948 w 1619250"/>
                <a:gd name="connsiteY4" fmla="*/ 349599 h 447675"/>
                <a:gd name="connsiteX5" fmla="*/ 341178 w 1619250"/>
                <a:gd name="connsiteY5" fmla="*/ 255301 h 447675"/>
                <a:gd name="connsiteX6" fmla="*/ 402138 w 1619250"/>
                <a:gd name="connsiteY6" fmla="*/ 223869 h 447675"/>
                <a:gd name="connsiteX7" fmla="*/ 685983 w 1619250"/>
                <a:gd name="connsiteY7" fmla="*/ 39084 h 447675"/>
                <a:gd name="connsiteX8" fmla="*/ 867910 w 1619250"/>
                <a:gd name="connsiteY8" fmla="*/ 80994 h 447675"/>
                <a:gd name="connsiteX9" fmla="*/ 901248 w 1619250"/>
                <a:gd name="connsiteY9" fmla="*/ 70516 h 447675"/>
                <a:gd name="connsiteX10" fmla="*/ 952683 w 1619250"/>
                <a:gd name="connsiteY10" fmla="*/ 32416 h 447675"/>
                <a:gd name="connsiteX11" fmla="*/ 1202238 w 1619250"/>
                <a:gd name="connsiteY11" fmla="*/ 2889 h 447675"/>
                <a:gd name="connsiteX12" fmla="*/ 1256530 w 1619250"/>
                <a:gd name="connsiteY12" fmla="*/ 11461 h 447675"/>
                <a:gd name="connsiteX13" fmla="*/ 1295583 w 1619250"/>
                <a:gd name="connsiteY13" fmla="*/ 15271 h 447675"/>
                <a:gd name="connsiteX14" fmla="*/ 1315585 w 1619250"/>
                <a:gd name="connsiteY14" fmla="*/ 21939 h 447675"/>
                <a:gd name="connsiteX15" fmla="*/ 1405120 w 1619250"/>
                <a:gd name="connsiteY15" fmla="*/ 98139 h 447675"/>
                <a:gd name="connsiteX16" fmla="*/ 1495608 w 1619250"/>
                <a:gd name="connsiteY16" fmla="*/ 145764 h 447675"/>
                <a:gd name="connsiteX17" fmla="*/ 1593715 w 1619250"/>
                <a:gd name="connsiteY17" fmla="*/ 160051 h 447675"/>
                <a:gd name="connsiteX18" fmla="*/ 1626100 w 1619250"/>
                <a:gd name="connsiteY18" fmla="*/ 190532 h 447675"/>
                <a:gd name="connsiteX19" fmla="*/ 1602288 w 1619250"/>
                <a:gd name="connsiteY19" fmla="*/ 216249 h 447675"/>
                <a:gd name="connsiteX20" fmla="*/ 1417503 w 1619250"/>
                <a:gd name="connsiteY20" fmla="*/ 256254 h 447675"/>
                <a:gd name="connsiteX21" fmla="*/ 1333683 w 1619250"/>
                <a:gd name="connsiteY21" fmla="*/ 269589 h 447675"/>
                <a:gd name="connsiteX22" fmla="*/ 1298440 w 1619250"/>
                <a:gd name="connsiteY22" fmla="*/ 273399 h 447675"/>
                <a:gd name="connsiteX23" fmla="*/ 981258 w 1619250"/>
                <a:gd name="connsiteY23" fmla="*/ 315309 h 447675"/>
                <a:gd name="connsiteX24" fmla="*/ 914583 w 1619250"/>
                <a:gd name="connsiteY24" fmla="*/ 333407 h 447675"/>
                <a:gd name="connsiteX25" fmla="*/ 674553 w 1619250"/>
                <a:gd name="connsiteY25" fmla="*/ 397224 h 447675"/>
                <a:gd name="connsiteX26" fmla="*/ 469765 w 1619250"/>
                <a:gd name="connsiteY26" fmla="*/ 445801 h 447675"/>
                <a:gd name="connsiteX27" fmla="*/ 429760 w 1619250"/>
                <a:gd name="connsiteY27" fmla="*/ 432466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19250" h="447675">
                  <a:moveTo>
                    <a:pt x="429760" y="432466"/>
                  </a:moveTo>
                  <a:cubicBezTo>
                    <a:pt x="370705" y="432466"/>
                    <a:pt x="315460" y="456279"/>
                    <a:pt x="254500" y="452469"/>
                  </a:cubicBezTo>
                  <a:cubicBezTo>
                    <a:pt x="169727" y="446754"/>
                    <a:pt x="87813" y="428657"/>
                    <a:pt x="4945" y="414369"/>
                  </a:cubicBezTo>
                  <a:cubicBezTo>
                    <a:pt x="3040" y="407701"/>
                    <a:pt x="2088" y="400082"/>
                    <a:pt x="182" y="393414"/>
                  </a:cubicBezTo>
                  <a:cubicBezTo>
                    <a:pt x="-1722" y="373412"/>
                    <a:pt x="11613" y="361029"/>
                    <a:pt x="24948" y="349599"/>
                  </a:cubicBezTo>
                  <a:cubicBezTo>
                    <a:pt x="116388" y="272446"/>
                    <a:pt x="220210" y="232441"/>
                    <a:pt x="341178" y="255301"/>
                  </a:cubicBezTo>
                  <a:cubicBezTo>
                    <a:pt x="373563" y="261016"/>
                    <a:pt x="388803" y="255301"/>
                    <a:pt x="402138" y="223869"/>
                  </a:cubicBezTo>
                  <a:cubicBezTo>
                    <a:pt x="455478" y="100996"/>
                    <a:pt x="553585" y="41941"/>
                    <a:pt x="685983" y="39084"/>
                  </a:cubicBezTo>
                  <a:cubicBezTo>
                    <a:pt x="748848" y="44799"/>
                    <a:pt x="811713" y="51466"/>
                    <a:pt x="867910" y="80994"/>
                  </a:cubicBezTo>
                  <a:cubicBezTo>
                    <a:pt x="885055" y="89566"/>
                    <a:pt x="891723" y="84804"/>
                    <a:pt x="901248" y="70516"/>
                  </a:cubicBezTo>
                  <a:cubicBezTo>
                    <a:pt x="913630" y="52419"/>
                    <a:pt x="930775" y="38132"/>
                    <a:pt x="952683" y="32416"/>
                  </a:cubicBezTo>
                  <a:cubicBezTo>
                    <a:pt x="1033645" y="6699"/>
                    <a:pt x="1121275" y="32416"/>
                    <a:pt x="1202238" y="2889"/>
                  </a:cubicBezTo>
                  <a:cubicBezTo>
                    <a:pt x="1220335" y="-3779"/>
                    <a:pt x="1239385" y="1936"/>
                    <a:pt x="1256530" y="11461"/>
                  </a:cubicBezTo>
                  <a:cubicBezTo>
                    <a:pt x="1268913" y="18129"/>
                    <a:pt x="1281295" y="25749"/>
                    <a:pt x="1295583" y="15271"/>
                  </a:cubicBezTo>
                  <a:cubicBezTo>
                    <a:pt x="1302250" y="17176"/>
                    <a:pt x="1308918" y="20034"/>
                    <a:pt x="1315585" y="21939"/>
                  </a:cubicBezTo>
                  <a:cubicBezTo>
                    <a:pt x="1362258" y="27654"/>
                    <a:pt x="1385118" y="61944"/>
                    <a:pt x="1405120" y="98139"/>
                  </a:cubicBezTo>
                  <a:cubicBezTo>
                    <a:pt x="1425123" y="135287"/>
                    <a:pt x="1449888" y="155289"/>
                    <a:pt x="1495608" y="145764"/>
                  </a:cubicBezTo>
                  <a:cubicBezTo>
                    <a:pt x="1527993" y="138144"/>
                    <a:pt x="1561330" y="150526"/>
                    <a:pt x="1593715" y="160051"/>
                  </a:cubicBezTo>
                  <a:cubicBezTo>
                    <a:pt x="1608955" y="163862"/>
                    <a:pt x="1624195" y="170529"/>
                    <a:pt x="1626100" y="190532"/>
                  </a:cubicBezTo>
                  <a:cubicBezTo>
                    <a:pt x="1625148" y="205771"/>
                    <a:pt x="1614670" y="212439"/>
                    <a:pt x="1602288" y="216249"/>
                  </a:cubicBezTo>
                  <a:cubicBezTo>
                    <a:pt x="1542280" y="234346"/>
                    <a:pt x="1482273" y="258159"/>
                    <a:pt x="1417503" y="256254"/>
                  </a:cubicBezTo>
                  <a:cubicBezTo>
                    <a:pt x="1387975" y="255301"/>
                    <a:pt x="1362258" y="268637"/>
                    <a:pt x="1333683" y="269589"/>
                  </a:cubicBezTo>
                  <a:cubicBezTo>
                    <a:pt x="1321300" y="264826"/>
                    <a:pt x="1309870" y="269589"/>
                    <a:pt x="1298440" y="273399"/>
                  </a:cubicBezTo>
                  <a:cubicBezTo>
                    <a:pt x="1190808" y="271494"/>
                    <a:pt x="1086985" y="305784"/>
                    <a:pt x="981258" y="315309"/>
                  </a:cubicBezTo>
                  <a:cubicBezTo>
                    <a:pt x="958397" y="319119"/>
                    <a:pt x="938395" y="335312"/>
                    <a:pt x="914583" y="333407"/>
                  </a:cubicBezTo>
                  <a:cubicBezTo>
                    <a:pt x="831715" y="343884"/>
                    <a:pt x="754563" y="378174"/>
                    <a:pt x="674553" y="397224"/>
                  </a:cubicBezTo>
                  <a:cubicBezTo>
                    <a:pt x="606925" y="414369"/>
                    <a:pt x="543108" y="449612"/>
                    <a:pt x="469765" y="445801"/>
                  </a:cubicBezTo>
                  <a:cubicBezTo>
                    <a:pt x="456430" y="444849"/>
                    <a:pt x="445000" y="434371"/>
                    <a:pt x="429760" y="43246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F5F2A63-5F7A-40B1-B70D-85DC3F4EACAD}"/>
                </a:ext>
              </a:extLst>
            </p:cNvPr>
            <p:cNvSpPr/>
            <p:nvPr/>
          </p:nvSpPr>
          <p:spPr>
            <a:xfrm>
              <a:off x="4719301" y="2717372"/>
              <a:ext cx="790575" cy="485775"/>
            </a:xfrm>
            <a:custGeom>
              <a:avLst/>
              <a:gdLst>
                <a:gd name="connsiteX0" fmla="*/ 799484 w 790575"/>
                <a:gd name="connsiteY0" fmla="*/ 130624 h 485775"/>
                <a:gd name="connsiteX1" fmla="*/ 694709 w 790575"/>
                <a:gd name="connsiteY1" fmla="*/ 159199 h 485775"/>
                <a:gd name="connsiteX2" fmla="*/ 516591 w 790575"/>
                <a:gd name="connsiteY2" fmla="*/ 342079 h 485775"/>
                <a:gd name="connsiteX3" fmla="*/ 479444 w 790575"/>
                <a:gd name="connsiteY3" fmla="*/ 365891 h 485775"/>
                <a:gd name="connsiteX4" fmla="*/ 113684 w 790575"/>
                <a:gd name="connsiteY4" fmla="*/ 485906 h 485775"/>
                <a:gd name="connsiteX5" fmla="*/ 23196 w 790575"/>
                <a:gd name="connsiteY5" fmla="*/ 412564 h 485775"/>
                <a:gd name="connsiteX6" fmla="*/ 77489 w 790575"/>
                <a:gd name="connsiteY6" fmla="*/ 87761 h 485775"/>
                <a:gd name="connsiteX7" fmla="*/ 345141 w 790575"/>
                <a:gd name="connsiteY7" fmla="*/ 10609 h 485775"/>
                <a:gd name="connsiteX8" fmla="*/ 510876 w 790575"/>
                <a:gd name="connsiteY8" fmla="*/ 67759 h 485775"/>
                <a:gd name="connsiteX9" fmla="*/ 799484 w 790575"/>
                <a:gd name="connsiteY9" fmla="*/ 130624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5" h="485775">
                  <a:moveTo>
                    <a:pt x="799484" y="130624"/>
                  </a:moveTo>
                  <a:cubicBezTo>
                    <a:pt x="765194" y="142054"/>
                    <a:pt x="728999" y="145864"/>
                    <a:pt x="694709" y="159199"/>
                  </a:cubicBezTo>
                  <a:cubicBezTo>
                    <a:pt x="607079" y="193489"/>
                    <a:pt x="545166" y="251591"/>
                    <a:pt x="516591" y="342079"/>
                  </a:cubicBezTo>
                  <a:cubicBezTo>
                    <a:pt x="509924" y="364939"/>
                    <a:pt x="505161" y="371606"/>
                    <a:pt x="479444" y="365891"/>
                  </a:cubicBezTo>
                  <a:cubicBezTo>
                    <a:pt x="333711" y="330649"/>
                    <a:pt x="213696" y="377321"/>
                    <a:pt x="113684" y="485906"/>
                  </a:cubicBezTo>
                  <a:cubicBezTo>
                    <a:pt x="66059" y="483049"/>
                    <a:pt x="38436" y="450664"/>
                    <a:pt x="23196" y="412564"/>
                  </a:cubicBezTo>
                  <a:cubicBezTo>
                    <a:pt x="-22524" y="294454"/>
                    <a:pt x="1289" y="181106"/>
                    <a:pt x="77489" y="87761"/>
                  </a:cubicBezTo>
                  <a:cubicBezTo>
                    <a:pt x="143211" y="6799"/>
                    <a:pt x="240366" y="-16061"/>
                    <a:pt x="345141" y="10609"/>
                  </a:cubicBezTo>
                  <a:cubicBezTo>
                    <a:pt x="402291" y="24896"/>
                    <a:pt x="455632" y="47756"/>
                    <a:pt x="510876" y="67759"/>
                  </a:cubicBezTo>
                  <a:cubicBezTo>
                    <a:pt x="603269" y="101096"/>
                    <a:pt x="700424" y="118241"/>
                    <a:pt x="799484" y="130624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3EBF1009-1736-4DF9-BE80-C7CD9D56A0D4}"/>
                </a:ext>
              </a:extLst>
            </p:cNvPr>
            <p:cNvSpPr/>
            <p:nvPr/>
          </p:nvSpPr>
          <p:spPr>
            <a:xfrm>
              <a:off x="6144102" y="2557486"/>
              <a:ext cx="709135" cy="519139"/>
            </a:xfrm>
            <a:custGeom>
              <a:avLst/>
              <a:gdLst>
                <a:gd name="connsiteX0" fmla="*/ 0 w 714375"/>
                <a:gd name="connsiteY0" fmla="*/ 17145 h 523875"/>
                <a:gd name="connsiteX1" fmla="*/ 144780 w 714375"/>
                <a:gd name="connsiteY1" fmla="*/ 0 h 523875"/>
                <a:gd name="connsiteX2" fmla="*/ 612458 w 714375"/>
                <a:gd name="connsiteY2" fmla="*/ 389572 h 523875"/>
                <a:gd name="connsiteX3" fmla="*/ 714375 w 714375"/>
                <a:gd name="connsiteY3" fmla="*/ 461010 h 523875"/>
                <a:gd name="connsiteX4" fmla="*/ 654368 w 714375"/>
                <a:gd name="connsiteY4" fmla="*/ 478155 h 523875"/>
                <a:gd name="connsiteX5" fmla="*/ 495300 w 714375"/>
                <a:gd name="connsiteY5" fmla="*/ 516255 h 523875"/>
                <a:gd name="connsiteX6" fmla="*/ 401003 w 714375"/>
                <a:gd name="connsiteY6" fmla="*/ 507682 h 523875"/>
                <a:gd name="connsiteX7" fmla="*/ 332422 w 714375"/>
                <a:gd name="connsiteY7" fmla="*/ 450532 h 523875"/>
                <a:gd name="connsiteX8" fmla="*/ 359092 w 714375"/>
                <a:gd name="connsiteY8" fmla="*/ 410527 h 523875"/>
                <a:gd name="connsiteX9" fmla="*/ 413385 w 714375"/>
                <a:gd name="connsiteY9" fmla="*/ 345757 h 523875"/>
                <a:gd name="connsiteX10" fmla="*/ 331470 w 714375"/>
                <a:gd name="connsiteY10" fmla="*/ 232410 h 523875"/>
                <a:gd name="connsiteX11" fmla="*/ 216217 w 714375"/>
                <a:gd name="connsiteY11" fmla="*/ 256222 h 523875"/>
                <a:gd name="connsiteX12" fmla="*/ 161925 w 714375"/>
                <a:gd name="connsiteY12" fmla="*/ 255270 h 523875"/>
                <a:gd name="connsiteX13" fmla="*/ 112395 w 714375"/>
                <a:gd name="connsiteY13" fmla="*/ 218122 h 523875"/>
                <a:gd name="connsiteX14" fmla="*/ 0 w 714375"/>
                <a:gd name="connsiteY14" fmla="*/ 17145 h 523875"/>
                <a:gd name="connsiteX0" fmla="*/ 0 w 709135"/>
                <a:gd name="connsiteY0" fmla="*/ 30245 h 529619"/>
                <a:gd name="connsiteX1" fmla="*/ 139540 w 709135"/>
                <a:gd name="connsiteY1" fmla="*/ 0 h 529619"/>
                <a:gd name="connsiteX2" fmla="*/ 607218 w 709135"/>
                <a:gd name="connsiteY2" fmla="*/ 389572 h 529619"/>
                <a:gd name="connsiteX3" fmla="*/ 709135 w 709135"/>
                <a:gd name="connsiteY3" fmla="*/ 461010 h 529619"/>
                <a:gd name="connsiteX4" fmla="*/ 649128 w 709135"/>
                <a:gd name="connsiteY4" fmla="*/ 478155 h 529619"/>
                <a:gd name="connsiteX5" fmla="*/ 490060 w 709135"/>
                <a:gd name="connsiteY5" fmla="*/ 516255 h 529619"/>
                <a:gd name="connsiteX6" fmla="*/ 395763 w 709135"/>
                <a:gd name="connsiteY6" fmla="*/ 507682 h 529619"/>
                <a:gd name="connsiteX7" fmla="*/ 327182 w 709135"/>
                <a:gd name="connsiteY7" fmla="*/ 450532 h 529619"/>
                <a:gd name="connsiteX8" fmla="*/ 353852 w 709135"/>
                <a:gd name="connsiteY8" fmla="*/ 410527 h 529619"/>
                <a:gd name="connsiteX9" fmla="*/ 408145 w 709135"/>
                <a:gd name="connsiteY9" fmla="*/ 345757 h 529619"/>
                <a:gd name="connsiteX10" fmla="*/ 326230 w 709135"/>
                <a:gd name="connsiteY10" fmla="*/ 232410 h 529619"/>
                <a:gd name="connsiteX11" fmla="*/ 210977 w 709135"/>
                <a:gd name="connsiteY11" fmla="*/ 256222 h 529619"/>
                <a:gd name="connsiteX12" fmla="*/ 156685 w 709135"/>
                <a:gd name="connsiteY12" fmla="*/ 255270 h 529619"/>
                <a:gd name="connsiteX13" fmla="*/ 107155 w 709135"/>
                <a:gd name="connsiteY13" fmla="*/ 218122 h 529619"/>
                <a:gd name="connsiteX14" fmla="*/ 0 w 709135"/>
                <a:gd name="connsiteY14" fmla="*/ 30245 h 52961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408145 w 709135"/>
                <a:gd name="connsiteY9" fmla="*/ 335277 h 519139"/>
                <a:gd name="connsiteX10" fmla="*/ 326230 w 709135"/>
                <a:gd name="connsiteY10" fmla="*/ 221930 h 519139"/>
                <a:gd name="connsiteX11" fmla="*/ 210977 w 709135"/>
                <a:gd name="connsiteY11" fmla="*/ 245742 h 519139"/>
                <a:gd name="connsiteX12" fmla="*/ 156685 w 709135"/>
                <a:gd name="connsiteY12" fmla="*/ 244790 h 519139"/>
                <a:gd name="connsiteX13" fmla="*/ 107155 w 709135"/>
                <a:gd name="connsiteY13" fmla="*/ 207642 h 519139"/>
                <a:gd name="connsiteX14" fmla="*/ 0 w 709135"/>
                <a:gd name="connsiteY14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326230 w 709135"/>
                <a:gd name="connsiteY9" fmla="*/ 221930 h 519139"/>
                <a:gd name="connsiteX10" fmla="*/ 210977 w 709135"/>
                <a:gd name="connsiteY10" fmla="*/ 245742 h 519139"/>
                <a:gd name="connsiteX11" fmla="*/ 156685 w 709135"/>
                <a:gd name="connsiteY11" fmla="*/ 244790 h 519139"/>
                <a:gd name="connsiteX12" fmla="*/ 107155 w 709135"/>
                <a:gd name="connsiteY12" fmla="*/ 207642 h 519139"/>
                <a:gd name="connsiteX13" fmla="*/ 0 w 709135"/>
                <a:gd name="connsiteY13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210977 w 709135"/>
                <a:gd name="connsiteY9" fmla="*/ 245742 h 519139"/>
                <a:gd name="connsiteX10" fmla="*/ 156685 w 709135"/>
                <a:gd name="connsiteY10" fmla="*/ 244790 h 519139"/>
                <a:gd name="connsiteX11" fmla="*/ 107155 w 709135"/>
                <a:gd name="connsiteY11" fmla="*/ 207642 h 519139"/>
                <a:gd name="connsiteX12" fmla="*/ 0 w 709135"/>
                <a:gd name="connsiteY12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156685 w 709135"/>
                <a:gd name="connsiteY9" fmla="*/ 244790 h 519139"/>
                <a:gd name="connsiteX10" fmla="*/ 107155 w 709135"/>
                <a:gd name="connsiteY10" fmla="*/ 207642 h 519139"/>
                <a:gd name="connsiteX11" fmla="*/ 0 w 709135"/>
                <a:gd name="connsiteY11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107155 w 709135"/>
                <a:gd name="connsiteY9" fmla="*/ 207642 h 519139"/>
                <a:gd name="connsiteX10" fmla="*/ 0 w 709135"/>
                <a:gd name="connsiteY10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107155 w 709135"/>
                <a:gd name="connsiteY8" fmla="*/ 207642 h 519139"/>
                <a:gd name="connsiteX9" fmla="*/ 0 w 709135"/>
                <a:gd name="connsiteY9" fmla="*/ 19765 h 51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9135" h="519139">
                  <a:moveTo>
                    <a:pt x="0" y="19765"/>
                  </a:moveTo>
                  <a:cubicBezTo>
                    <a:pt x="47625" y="9287"/>
                    <a:pt x="109304" y="0"/>
                    <a:pt x="157881" y="0"/>
                  </a:cubicBezTo>
                  <a:cubicBezTo>
                    <a:pt x="364573" y="69532"/>
                    <a:pt x="496727" y="197165"/>
                    <a:pt x="607218" y="379092"/>
                  </a:cubicBezTo>
                  <a:cubicBezTo>
                    <a:pt x="632935" y="421002"/>
                    <a:pt x="656748" y="453387"/>
                    <a:pt x="709135" y="450530"/>
                  </a:cubicBezTo>
                  <a:cubicBezTo>
                    <a:pt x="694848" y="474342"/>
                    <a:pt x="670082" y="468627"/>
                    <a:pt x="649128" y="467675"/>
                  </a:cubicBezTo>
                  <a:cubicBezTo>
                    <a:pt x="591978" y="464817"/>
                    <a:pt x="539590" y="479105"/>
                    <a:pt x="490060" y="505775"/>
                  </a:cubicBezTo>
                  <a:cubicBezTo>
                    <a:pt x="454818" y="524825"/>
                    <a:pt x="425290" y="524825"/>
                    <a:pt x="395763" y="497202"/>
                  </a:cubicBezTo>
                  <a:cubicBezTo>
                    <a:pt x="373855" y="477200"/>
                    <a:pt x="343375" y="467675"/>
                    <a:pt x="327182" y="440052"/>
                  </a:cubicBezTo>
                  <a:cubicBezTo>
                    <a:pt x="279081" y="391792"/>
                    <a:pt x="161685" y="277690"/>
                    <a:pt x="107155" y="207642"/>
                  </a:cubicBezTo>
                  <a:cubicBezTo>
                    <a:pt x="82390" y="135252"/>
                    <a:pt x="52388" y="78820"/>
                    <a:pt x="0" y="19765"/>
                  </a:cubicBezTo>
                  <a:close/>
                </a:path>
              </a:pathLst>
            </a:custGeom>
            <a:solidFill>
              <a:srgbClr val="8DC0C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80BB7DCE-07E3-4BDA-9015-A061AFA3B93B}"/>
                </a:ext>
              </a:extLst>
            </p:cNvPr>
            <p:cNvSpPr/>
            <p:nvPr/>
          </p:nvSpPr>
          <p:spPr>
            <a:xfrm>
              <a:off x="6150292" y="2767396"/>
              <a:ext cx="428625" cy="228600"/>
            </a:xfrm>
            <a:custGeom>
              <a:avLst/>
              <a:gdLst>
                <a:gd name="connsiteX0" fmla="*/ 151448 w 428625"/>
                <a:gd name="connsiteY0" fmla="*/ 36785 h 228600"/>
                <a:gd name="connsiteX1" fmla="*/ 299085 w 428625"/>
                <a:gd name="connsiteY1" fmla="*/ 5352 h 228600"/>
                <a:gd name="connsiteX2" fmla="*/ 419100 w 428625"/>
                <a:gd name="connsiteY2" fmla="*/ 38690 h 228600"/>
                <a:gd name="connsiteX3" fmla="*/ 398145 w 428625"/>
                <a:gd name="connsiteY3" fmla="*/ 162515 h 228600"/>
                <a:gd name="connsiteX4" fmla="*/ 322898 w 428625"/>
                <a:gd name="connsiteY4" fmla="*/ 227285 h 228600"/>
                <a:gd name="connsiteX5" fmla="*/ 304800 w 428625"/>
                <a:gd name="connsiteY5" fmla="*/ 228237 h 228600"/>
                <a:gd name="connsiteX6" fmla="*/ 144780 w 428625"/>
                <a:gd name="connsiteY6" fmla="*/ 206330 h 228600"/>
                <a:gd name="connsiteX7" fmla="*/ 100013 w 428625"/>
                <a:gd name="connsiteY7" fmla="*/ 185375 h 228600"/>
                <a:gd name="connsiteX8" fmla="*/ 0 w 428625"/>
                <a:gd name="connsiteY8" fmla="*/ 66312 h 228600"/>
                <a:gd name="connsiteX9" fmla="*/ 151448 w 428625"/>
                <a:gd name="connsiteY9" fmla="*/ 3678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8625" h="228600">
                  <a:moveTo>
                    <a:pt x="151448" y="36785"/>
                  </a:moveTo>
                  <a:cubicBezTo>
                    <a:pt x="200978" y="26307"/>
                    <a:pt x="250508" y="15830"/>
                    <a:pt x="299085" y="5352"/>
                  </a:cubicBezTo>
                  <a:cubicBezTo>
                    <a:pt x="344805" y="-5125"/>
                    <a:pt x="393383" y="-3220"/>
                    <a:pt x="419100" y="38690"/>
                  </a:cubicBezTo>
                  <a:cubicBezTo>
                    <a:pt x="444817" y="80600"/>
                    <a:pt x="422910" y="123462"/>
                    <a:pt x="398145" y="162515"/>
                  </a:cubicBezTo>
                  <a:cubicBezTo>
                    <a:pt x="379095" y="191090"/>
                    <a:pt x="347663" y="204425"/>
                    <a:pt x="322898" y="227285"/>
                  </a:cubicBezTo>
                  <a:cubicBezTo>
                    <a:pt x="317183" y="233000"/>
                    <a:pt x="310515" y="233952"/>
                    <a:pt x="304800" y="228237"/>
                  </a:cubicBezTo>
                  <a:cubicBezTo>
                    <a:pt x="254317" y="200615"/>
                    <a:pt x="200025" y="197757"/>
                    <a:pt x="144780" y="206330"/>
                  </a:cubicBezTo>
                  <a:cubicBezTo>
                    <a:pt x="122873" y="209187"/>
                    <a:pt x="108585" y="207282"/>
                    <a:pt x="100013" y="185375"/>
                  </a:cubicBezTo>
                  <a:cubicBezTo>
                    <a:pt x="79058" y="134892"/>
                    <a:pt x="45720" y="94887"/>
                    <a:pt x="0" y="66312"/>
                  </a:cubicBezTo>
                  <a:cubicBezTo>
                    <a:pt x="48578" y="50120"/>
                    <a:pt x="101917" y="54882"/>
                    <a:pt x="151448" y="36785"/>
                  </a:cubicBezTo>
                  <a:close/>
                </a:path>
              </a:pathLst>
            </a:custGeom>
            <a:solidFill>
              <a:srgbClr val="FDFD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426A3323-4322-4B00-BDDF-C1C3F2559C31}"/>
                </a:ext>
              </a:extLst>
            </p:cNvPr>
            <p:cNvSpPr/>
            <p:nvPr/>
          </p:nvSpPr>
          <p:spPr>
            <a:xfrm>
              <a:off x="5022596" y="1515449"/>
              <a:ext cx="1623710" cy="776288"/>
            </a:xfrm>
            <a:custGeom>
              <a:avLst/>
              <a:gdLst>
                <a:gd name="connsiteX0" fmla="*/ 1619826 w 1619250"/>
                <a:gd name="connsiteY0" fmla="*/ 104775 h 771525"/>
                <a:gd name="connsiteX1" fmla="*/ 1613159 w 1619250"/>
                <a:gd name="connsiteY1" fmla="*/ 0 h 771525"/>
                <a:gd name="connsiteX2" fmla="*/ 1530291 w 1619250"/>
                <a:gd name="connsiteY2" fmla="*/ 74295 h 771525"/>
                <a:gd name="connsiteX3" fmla="*/ 796866 w 1619250"/>
                <a:gd name="connsiteY3" fmla="*/ 163830 h 771525"/>
                <a:gd name="connsiteX4" fmla="*/ 76776 w 1619250"/>
                <a:gd name="connsiteY4" fmla="*/ 67628 h 771525"/>
                <a:gd name="connsiteX5" fmla="*/ 10101 w 1619250"/>
                <a:gd name="connsiteY5" fmla="*/ 11430 h 771525"/>
                <a:gd name="connsiteX6" fmla="*/ 2481 w 1619250"/>
                <a:gd name="connsiteY6" fmla="*/ 551498 h 771525"/>
                <a:gd name="connsiteX7" fmla="*/ 41534 w 1619250"/>
                <a:gd name="connsiteY7" fmla="*/ 621983 h 771525"/>
                <a:gd name="connsiteX8" fmla="*/ 102494 w 1619250"/>
                <a:gd name="connsiteY8" fmla="*/ 649605 h 771525"/>
                <a:gd name="connsiteX9" fmla="*/ 102494 w 1619250"/>
                <a:gd name="connsiteY9" fmla="*/ 649605 h 771525"/>
                <a:gd name="connsiteX10" fmla="*/ 102494 w 1619250"/>
                <a:gd name="connsiteY10" fmla="*/ 649605 h 771525"/>
                <a:gd name="connsiteX11" fmla="*/ 200601 w 1619250"/>
                <a:gd name="connsiteY11" fmla="*/ 685800 h 771525"/>
                <a:gd name="connsiteX12" fmla="*/ 824489 w 1619250"/>
                <a:gd name="connsiteY12" fmla="*/ 776288 h 771525"/>
                <a:gd name="connsiteX13" fmla="*/ 1400751 w 1619250"/>
                <a:gd name="connsiteY13" fmla="*/ 704850 h 771525"/>
                <a:gd name="connsiteX14" fmla="*/ 1589346 w 1619250"/>
                <a:gd name="connsiteY14" fmla="*/ 609600 h 771525"/>
                <a:gd name="connsiteX15" fmla="*/ 1619826 w 1619250"/>
                <a:gd name="connsiteY15" fmla="*/ 532448 h 771525"/>
                <a:gd name="connsiteX16" fmla="*/ 1619826 w 1619250"/>
                <a:gd name="connsiteY16" fmla="*/ 104775 h 771525"/>
                <a:gd name="connsiteX0" fmla="*/ 1622043 w 1623710"/>
                <a:gd name="connsiteY0" fmla="*/ 104775 h 776288"/>
                <a:gd name="connsiteX1" fmla="*/ 1615376 w 1623710"/>
                <a:gd name="connsiteY1" fmla="*/ 0 h 776288"/>
                <a:gd name="connsiteX2" fmla="*/ 1532508 w 1623710"/>
                <a:gd name="connsiteY2" fmla="*/ 74295 h 776288"/>
                <a:gd name="connsiteX3" fmla="*/ 799083 w 1623710"/>
                <a:gd name="connsiteY3" fmla="*/ 163830 h 776288"/>
                <a:gd name="connsiteX4" fmla="*/ 78993 w 1623710"/>
                <a:gd name="connsiteY4" fmla="*/ 67628 h 776288"/>
                <a:gd name="connsiteX5" fmla="*/ 8981 w 1623710"/>
                <a:gd name="connsiteY5" fmla="*/ 8093 h 776288"/>
                <a:gd name="connsiteX6" fmla="*/ 4698 w 1623710"/>
                <a:gd name="connsiteY6" fmla="*/ 551498 h 776288"/>
                <a:gd name="connsiteX7" fmla="*/ 43751 w 1623710"/>
                <a:gd name="connsiteY7" fmla="*/ 621983 h 776288"/>
                <a:gd name="connsiteX8" fmla="*/ 104711 w 1623710"/>
                <a:gd name="connsiteY8" fmla="*/ 649605 h 776288"/>
                <a:gd name="connsiteX9" fmla="*/ 104711 w 1623710"/>
                <a:gd name="connsiteY9" fmla="*/ 649605 h 776288"/>
                <a:gd name="connsiteX10" fmla="*/ 104711 w 1623710"/>
                <a:gd name="connsiteY10" fmla="*/ 649605 h 776288"/>
                <a:gd name="connsiteX11" fmla="*/ 202818 w 1623710"/>
                <a:gd name="connsiteY11" fmla="*/ 685800 h 776288"/>
                <a:gd name="connsiteX12" fmla="*/ 826706 w 1623710"/>
                <a:gd name="connsiteY12" fmla="*/ 776288 h 776288"/>
                <a:gd name="connsiteX13" fmla="*/ 1402968 w 1623710"/>
                <a:gd name="connsiteY13" fmla="*/ 704850 h 776288"/>
                <a:gd name="connsiteX14" fmla="*/ 1591563 w 1623710"/>
                <a:gd name="connsiteY14" fmla="*/ 609600 h 776288"/>
                <a:gd name="connsiteX15" fmla="*/ 1622043 w 1623710"/>
                <a:gd name="connsiteY15" fmla="*/ 532448 h 776288"/>
                <a:gd name="connsiteX16" fmla="*/ 1622043 w 1623710"/>
                <a:gd name="connsiteY16" fmla="*/ 104775 h 776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23710" h="776288">
                  <a:moveTo>
                    <a:pt x="1622043" y="104775"/>
                  </a:moveTo>
                  <a:cubicBezTo>
                    <a:pt x="1622043" y="77153"/>
                    <a:pt x="1628711" y="27623"/>
                    <a:pt x="1615376" y="0"/>
                  </a:cubicBezTo>
                  <a:cubicBezTo>
                    <a:pt x="1602993" y="20955"/>
                    <a:pt x="1573466" y="60007"/>
                    <a:pt x="1532508" y="74295"/>
                  </a:cubicBezTo>
                  <a:cubicBezTo>
                    <a:pt x="1414398" y="119063"/>
                    <a:pt x="1213421" y="156210"/>
                    <a:pt x="799083" y="163830"/>
                  </a:cubicBezTo>
                  <a:cubicBezTo>
                    <a:pt x="359981" y="172403"/>
                    <a:pt x="89471" y="74295"/>
                    <a:pt x="78993" y="67628"/>
                  </a:cubicBezTo>
                  <a:cubicBezTo>
                    <a:pt x="51371" y="55245"/>
                    <a:pt x="26126" y="32858"/>
                    <a:pt x="8981" y="8093"/>
                  </a:cubicBezTo>
                  <a:cubicBezTo>
                    <a:pt x="-10069" y="188116"/>
                    <a:pt x="7556" y="371475"/>
                    <a:pt x="4698" y="551498"/>
                  </a:cubicBezTo>
                  <a:cubicBezTo>
                    <a:pt x="4698" y="576263"/>
                    <a:pt x="12318" y="608648"/>
                    <a:pt x="43751" y="621983"/>
                  </a:cubicBezTo>
                  <a:cubicBezTo>
                    <a:pt x="69468" y="637223"/>
                    <a:pt x="82803" y="643890"/>
                    <a:pt x="104711" y="649605"/>
                  </a:cubicBezTo>
                  <a:lnTo>
                    <a:pt x="104711" y="649605"/>
                  </a:lnTo>
                  <a:lnTo>
                    <a:pt x="104711" y="649605"/>
                  </a:lnTo>
                  <a:cubicBezTo>
                    <a:pt x="111378" y="653415"/>
                    <a:pt x="202818" y="685800"/>
                    <a:pt x="202818" y="685800"/>
                  </a:cubicBezTo>
                  <a:cubicBezTo>
                    <a:pt x="246633" y="698183"/>
                    <a:pt x="593343" y="776288"/>
                    <a:pt x="826706" y="776288"/>
                  </a:cubicBezTo>
                  <a:cubicBezTo>
                    <a:pt x="1066736" y="776288"/>
                    <a:pt x="1227708" y="749618"/>
                    <a:pt x="1402968" y="704850"/>
                  </a:cubicBezTo>
                  <a:cubicBezTo>
                    <a:pt x="1473453" y="686753"/>
                    <a:pt x="1554416" y="657225"/>
                    <a:pt x="1591563" y="609600"/>
                  </a:cubicBezTo>
                  <a:cubicBezTo>
                    <a:pt x="1609661" y="586740"/>
                    <a:pt x="1622043" y="563880"/>
                    <a:pt x="1622043" y="532448"/>
                  </a:cubicBezTo>
                  <a:cubicBezTo>
                    <a:pt x="1621091" y="390525"/>
                    <a:pt x="1622996" y="247650"/>
                    <a:pt x="1622043" y="104775"/>
                  </a:cubicBezTo>
                  <a:close/>
                </a:path>
              </a:pathLst>
            </a:custGeom>
            <a:solidFill>
              <a:srgbClr val="BCC7D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3482BA36-99D5-4DB1-A26A-A56FFC75FB64}"/>
                </a:ext>
              </a:extLst>
            </p:cNvPr>
            <p:cNvSpPr/>
            <p:nvPr/>
          </p:nvSpPr>
          <p:spPr>
            <a:xfrm>
              <a:off x="5067300" y="1529736"/>
              <a:ext cx="1564005" cy="761047"/>
            </a:xfrm>
            <a:custGeom>
              <a:avLst/>
              <a:gdLst>
                <a:gd name="connsiteX0" fmla="*/ 677227 w 1564005"/>
                <a:gd name="connsiteY0" fmla="*/ 148590 h 761047"/>
                <a:gd name="connsiteX1" fmla="*/ 721042 w 1564005"/>
                <a:gd name="connsiteY1" fmla="*/ 148590 h 761047"/>
                <a:gd name="connsiteX2" fmla="*/ 721042 w 1564005"/>
                <a:gd name="connsiteY2" fmla="*/ 760095 h 761047"/>
                <a:gd name="connsiteX3" fmla="*/ 677227 w 1564005"/>
                <a:gd name="connsiteY3" fmla="*/ 757238 h 761047"/>
                <a:gd name="connsiteX4" fmla="*/ 592454 w 1564005"/>
                <a:gd name="connsiteY4" fmla="*/ 147637 h 761047"/>
                <a:gd name="connsiteX5" fmla="*/ 636269 w 1564005"/>
                <a:gd name="connsiteY5" fmla="*/ 148590 h 761047"/>
                <a:gd name="connsiteX6" fmla="*/ 636269 w 1564005"/>
                <a:gd name="connsiteY6" fmla="*/ 754380 h 761047"/>
                <a:gd name="connsiteX7" fmla="*/ 592454 w 1564005"/>
                <a:gd name="connsiteY7" fmla="*/ 749617 h 761047"/>
                <a:gd name="connsiteX8" fmla="*/ 843915 w 1564005"/>
                <a:gd name="connsiteY8" fmla="*/ 146685 h 761047"/>
                <a:gd name="connsiteX9" fmla="*/ 887730 w 1564005"/>
                <a:gd name="connsiteY9" fmla="*/ 147637 h 761047"/>
                <a:gd name="connsiteX10" fmla="*/ 887730 w 1564005"/>
                <a:gd name="connsiteY10" fmla="*/ 761047 h 761047"/>
                <a:gd name="connsiteX11" fmla="*/ 875347 w 1564005"/>
                <a:gd name="connsiteY11" fmla="*/ 761047 h 761047"/>
                <a:gd name="connsiteX12" fmla="*/ 843915 w 1564005"/>
                <a:gd name="connsiteY12" fmla="*/ 761047 h 761047"/>
                <a:gd name="connsiteX13" fmla="*/ 804862 w 1564005"/>
                <a:gd name="connsiteY13" fmla="*/ 146685 h 761047"/>
                <a:gd name="connsiteX14" fmla="*/ 804862 w 1564005"/>
                <a:gd name="connsiteY14" fmla="*/ 761047 h 761047"/>
                <a:gd name="connsiteX15" fmla="*/ 773430 w 1564005"/>
                <a:gd name="connsiteY15" fmla="*/ 761047 h 761047"/>
                <a:gd name="connsiteX16" fmla="*/ 761047 w 1564005"/>
                <a:gd name="connsiteY16" fmla="*/ 761047 h 761047"/>
                <a:gd name="connsiteX17" fmla="*/ 761047 w 1564005"/>
                <a:gd name="connsiteY17" fmla="*/ 147637 h 761047"/>
                <a:gd name="connsiteX18" fmla="*/ 804862 w 1564005"/>
                <a:gd name="connsiteY18" fmla="*/ 146685 h 761047"/>
                <a:gd name="connsiteX19" fmla="*/ 928687 w 1564005"/>
                <a:gd name="connsiteY19" fmla="*/ 145732 h 761047"/>
                <a:gd name="connsiteX20" fmla="*/ 972502 w 1564005"/>
                <a:gd name="connsiteY20" fmla="*/ 145732 h 761047"/>
                <a:gd name="connsiteX21" fmla="*/ 972502 w 1564005"/>
                <a:gd name="connsiteY21" fmla="*/ 753427 h 761047"/>
                <a:gd name="connsiteX22" fmla="*/ 928687 w 1564005"/>
                <a:gd name="connsiteY22" fmla="*/ 756285 h 761047"/>
                <a:gd name="connsiteX23" fmla="*/ 507682 w 1564005"/>
                <a:gd name="connsiteY23" fmla="*/ 140018 h 761047"/>
                <a:gd name="connsiteX24" fmla="*/ 551497 w 1564005"/>
                <a:gd name="connsiteY24" fmla="*/ 142875 h 761047"/>
                <a:gd name="connsiteX25" fmla="*/ 551497 w 1564005"/>
                <a:gd name="connsiteY25" fmla="*/ 742951 h 761047"/>
                <a:gd name="connsiteX26" fmla="*/ 507682 w 1564005"/>
                <a:gd name="connsiteY26" fmla="*/ 737236 h 761047"/>
                <a:gd name="connsiteX27" fmla="*/ 1057274 w 1564005"/>
                <a:gd name="connsiteY27" fmla="*/ 134303 h 761047"/>
                <a:gd name="connsiteX28" fmla="*/ 1057274 w 1564005"/>
                <a:gd name="connsiteY28" fmla="*/ 745808 h 761047"/>
                <a:gd name="connsiteX29" fmla="*/ 1013459 w 1564005"/>
                <a:gd name="connsiteY29" fmla="*/ 750571 h 761047"/>
                <a:gd name="connsiteX30" fmla="*/ 1013459 w 1564005"/>
                <a:gd name="connsiteY30" fmla="*/ 135255 h 761047"/>
                <a:gd name="connsiteX31" fmla="*/ 1057274 w 1564005"/>
                <a:gd name="connsiteY31" fmla="*/ 134303 h 761047"/>
                <a:gd name="connsiteX32" fmla="*/ 422910 w 1564005"/>
                <a:gd name="connsiteY32" fmla="*/ 133350 h 761047"/>
                <a:gd name="connsiteX33" fmla="*/ 466725 w 1564005"/>
                <a:gd name="connsiteY33" fmla="*/ 137160 h 761047"/>
                <a:gd name="connsiteX34" fmla="*/ 466725 w 1564005"/>
                <a:gd name="connsiteY34" fmla="*/ 730568 h 761047"/>
                <a:gd name="connsiteX35" fmla="*/ 422910 w 1564005"/>
                <a:gd name="connsiteY35" fmla="*/ 723900 h 761047"/>
                <a:gd name="connsiteX36" fmla="*/ 1141094 w 1564005"/>
                <a:gd name="connsiteY36" fmla="*/ 129540 h 761047"/>
                <a:gd name="connsiteX37" fmla="*/ 1141094 w 1564005"/>
                <a:gd name="connsiteY37" fmla="*/ 735330 h 761047"/>
                <a:gd name="connsiteX38" fmla="*/ 1097279 w 1564005"/>
                <a:gd name="connsiteY38" fmla="*/ 741045 h 761047"/>
                <a:gd name="connsiteX39" fmla="*/ 1097279 w 1564005"/>
                <a:gd name="connsiteY39" fmla="*/ 132397 h 761047"/>
                <a:gd name="connsiteX40" fmla="*/ 1141094 w 1564005"/>
                <a:gd name="connsiteY40" fmla="*/ 129540 h 761047"/>
                <a:gd name="connsiteX41" fmla="*/ 1225867 w 1564005"/>
                <a:gd name="connsiteY41" fmla="*/ 123825 h 761047"/>
                <a:gd name="connsiteX42" fmla="*/ 1225867 w 1564005"/>
                <a:gd name="connsiteY42" fmla="*/ 723900 h 761047"/>
                <a:gd name="connsiteX43" fmla="*/ 1182052 w 1564005"/>
                <a:gd name="connsiteY43" fmla="*/ 730568 h 761047"/>
                <a:gd name="connsiteX44" fmla="*/ 1182052 w 1564005"/>
                <a:gd name="connsiteY44" fmla="*/ 127635 h 761047"/>
                <a:gd name="connsiteX45" fmla="*/ 1225867 w 1564005"/>
                <a:gd name="connsiteY45" fmla="*/ 123825 h 761047"/>
                <a:gd name="connsiteX46" fmla="*/ 338137 w 1564005"/>
                <a:gd name="connsiteY46" fmla="*/ 122873 h 761047"/>
                <a:gd name="connsiteX47" fmla="*/ 381952 w 1564005"/>
                <a:gd name="connsiteY47" fmla="*/ 128588 h 761047"/>
                <a:gd name="connsiteX48" fmla="*/ 381952 w 1564005"/>
                <a:gd name="connsiteY48" fmla="*/ 717233 h 761047"/>
                <a:gd name="connsiteX49" fmla="*/ 338137 w 1564005"/>
                <a:gd name="connsiteY49" fmla="*/ 709613 h 761047"/>
                <a:gd name="connsiteX50" fmla="*/ 253364 w 1564005"/>
                <a:gd name="connsiteY50" fmla="*/ 109537 h 761047"/>
                <a:gd name="connsiteX51" fmla="*/ 297179 w 1564005"/>
                <a:gd name="connsiteY51" fmla="*/ 117157 h 761047"/>
                <a:gd name="connsiteX52" fmla="*/ 297179 w 1564005"/>
                <a:gd name="connsiteY52" fmla="*/ 701040 h 761047"/>
                <a:gd name="connsiteX53" fmla="*/ 253364 w 1564005"/>
                <a:gd name="connsiteY53" fmla="*/ 692467 h 761047"/>
                <a:gd name="connsiteX54" fmla="*/ 1310640 w 1564005"/>
                <a:gd name="connsiteY54" fmla="*/ 108585 h 761047"/>
                <a:gd name="connsiteX55" fmla="*/ 1310640 w 1564005"/>
                <a:gd name="connsiteY55" fmla="*/ 704850 h 761047"/>
                <a:gd name="connsiteX56" fmla="*/ 1266825 w 1564005"/>
                <a:gd name="connsiteY56" fmla="*/ 712470 h 761047"/>
                <a:gd name="connsiteX57" fmla="*/ 1266825 w 1564005"/>
                <a:gd name="connsiteY57" fmla="*/ 114300 h 761047"/>
                <a:gd name="connsiteX58" fmla="*/ 1310640 w 1564005"/>
                <a:gd name="connsiteY58" fmla="*/ 108585 h 761047"/>
                <a:gd name="connsiteX59" fmla="*/ 169545 w 1564005"/>
                <a:gd name="connsiteY59" fmla="*/ 92393 h 761047"/>
                <a:gd name="connsiteX60" fmla="*/ 213360 w 1564005"/>
                <a:gd name="connsiteY60" fmla="*/ 101918 h 761047"/>
                <a:gd name="connsiteX61" fmla="*/ 213360 w 1564005"/>
                <a:gd name="connsiteY61" fmla="*/ 683896 h 761047"/>
                <a:gd name="connsiteX62" fmla="*/ 169545 w 1564005"/>
                <a:gd name="connsiteY62" fmla="*/ 673418 h 761047"/>
                <a:gd name="connsiteX63" fmla="*/ 1395412 w 1564005"/>
                <a:gd name="connsiteY63" fmla="*/ 89535 h 761047"/>
                <a:gd name="connsiteX64" fmla="*/ 1395412 w 1564005"/>
                <a:gd name="connsiteY64" fmla="*/ 681990 h 761047"/>
                <a:gd name="connsiteX65" fmla="*/ 1351597 w 1564005"/>
                <a:gd name="connsiteY65" fmla="*/ 690563 h 761047"/>
                <a:gd name="connsiteX66" fmla="*/ 1351597 w 1564005"/>
                <a:gd name="connsiteY66" fmla="*/ 97155 h 761047"/>
                <a:gd name="connsiteX67" fmla="*/ 1395412 w 1564005"/>
                <a:gd name="connsiteY67" fmla="*/ 89535 h 761047"/>
                <a:gd name="connsiteX68" fmla="*/ 84772 w 1564005"/>
                <a:gd name="connsiteY68" fmla="*/ 71437 h 761047"/>
                <a:gd name="connsiteX69" fmla="*/ 128587 w 1564005"/>
                <a:gd name="connsiteY69" fmla="*/ 82867 h 761047"/>
                <a:gd name="connsiteX70" fmla="*/ 128587 w 1564005"/>
                <a:gd name="connsiteY70" fmla="*/ 661035 h 761047"/>
                <a:gd name="connsiteX71" fmla="*/ 84772 w 1564005"/>
                <a:gd name="connsiteY71" fmla="*/ 644842 h 761047"/>
                <a:gd name="connsiteX72" fmla="*/ 1480185 w 1564005"/>
                <a:gd name="connsiteY72" fmla="*/ 65723 h 761047"/>
                <a:gd name="connsiteX73" fmla="*/ 1480185 w 1564005"/>
                <a:gd name="connsiteY73" fmla="*/ 646748 h 761047"/>
                <a:gd name="connsiteX74" fmla="*/ 1436370 w 1564005"/>
                <a:gd name="connsiteY74" fmla="*/ 666751 h 761047"/>
                <a:gd name="connsiteX75" fmla="*/ 1436370 w 1564005"/>
                <a:gd name="connsiteY75" fmla="*/ 75248 h 761047"/>
                <a:gd name="connsiteX76" fmla="*/ 1480185 w 1564005"/>
                <a:gd name="connsiteY76" fmla="*/ 65723 h 761047"/>
                <a:gd name="connsiteX77" fmla="*/ 0 w 1564005"/>
                <a:gd name="connsiteY77" fmla="*/ 36195 h 761047"/>
                <a:gd name="connsiteX78" fmla="*/ 25718 w 1564005"/>
                <a:gd name="connsiteY78" fmla="*/ 51435 h 761047"/>
                <a:gd name="connsiteX79" fmla="*/ 43815 w 1564005"/>
                <a:gd name="connsiteY79" fmla="*/ 58103 h 761047"/>
                <a:gd name="connsiteX80" fmla="*/ 43815 w 1564005"/>
                <a:gd name="connsiteY80" fmla="*/ 629603 h 761047"/>
                <a:gd name="connsiteX81" fmla="*/ 0 w 1564005"/>
                <a:gd name="connsiteY81" fmla="*/ 609600 h 761047"/>
                <a:gd name="connsiteX82" fmla="*/ 1564005 w 1564005"/>
                <a:gd name="connsiteY82" fmla="*/ 0 h 761047"/>
                <a:gd name="connsiteX83" fmla="*/ 1564005 w 1564005"/>
                <a:gd name="connsiteY83" fmla="*/ 574358 h 761047"/>
                <a:gd name="connsiteX84" fmla="*/ 1520190 w 1564005"/>
                <a:gd name="connsiteY84" fmla="*/ 619125 h 761047"/>
                <a:gd name="connsiteX85" fmla="*/ 1520190 w 1564005"/>
                <a:gd name="connsiteY85" fmla="*/ 40957 h 761047"/>
                <a:gd name="connsiteX86" fmla="*/ 1564005 w 1564005"/>
                <a:gd name="connsiteY86" fmla="*/ 0 h 76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564005" h="761047">
                  <a:moveTo>
                    <a:pt x="677227" y="148590"/>
                  </a:moveTo>
                  <a:cubicBezTo>
                    <a:pt x="691515" y="148590"/>
                    <a:pt x="705802" y="148590"/>
                    <a:pt x="721042" y="148590"/>
                  </a:cubicBezTo>
                  <a:lnTo>
                    <a:pt x="721042" y="760095"/>
                  </a:lnTo>
                  <a:cubicBezTo>
                    <a:pt x="706754" y="759143"/>
                    <a:pt x="692467" y="758190"/>
                    <a:pt x="677227" y="757238"/>
                  </a:cubicBezTo>
                  <a:close/>
                  <a:moveTo>
                    <a:pt x="592454" y="147637"/>
                  </a:moveTo>
                  <a:cubicBezTo>
                    <a:pt x="606742" y="147637"/>
                    <a:pt x="621029" y="148590"/>
                    <a:pt x="636269" y="148590"/>
                  </a:cubicBezTo>
                  <a:lnTo>
                    <a:pt x="636269" y="754380"/>
                  </a:lnTo>
                  <a:cubicBezTo>
                    <a:pt x="621982" y="752475"/>
                    <a:pt x="606742" y="751522"/>
                    <a:pt x="592454" y="749617"/>
                  </a:cubicBezTo>
                  <a:close/>
                  <a:moveTo>
                    <a:pt x="843915" y="146685"/>
                  </a:moveTo>
                  <a:cubicBezTo>
                    <a:pt x="858203" y="146685"/>
                    <a:pt x="872490" y="147637"/>
                    <a:pt x="887730" y="147637"/>
                  </a:cubicBezTo>
                  <a:lnTo>
                    <a:pt x="887730" y="761047"/>
                  </a:lnTo>
                  <a:cubicBezTo>
                    <a:pt x="883920" y="761047"/>
                    <a:pt x="879157" y="761047"/>
                    <a:pt x="875347" y="761047"/>
                  </a:cubicBezTo>
                  <a:cubicBezTo>
                    <a:pt x="864870" y="761047"/>
                    <a:pt x="854392" y="761047"/>
                    <a:pt x="843915" y="761047"/>
                  </a:cubicBezTo>
                  <a:close/>
                  <a:moveTo>
                    <a:pt x="804862" y="146685"/>
                  </a:moveTo>
                  <a:lnTo>
                    <a:pt x="804862" y="761047"/>
                  </a:lnTo>
                  <a:cubicBezTo>
                    <a:pt x="794385" y="761047"/>
                    <a:pt x="783907" y="761047"/>
                    <a:pt x="773430" y="761047"/>
                  </a:cubicBezTo>
                  <a:cubicBezTo>
                    <a:pt x="769620" y="761047"/>
                    <a:pt x="764857" y="761047"/>
                    <a:pt x="761047" y="761047"/>
                  </a:cubicBezTo>
                  <a:lnTo>
                    <a:pt x="761047" y="147637"/>
                  </a:lnTo>
                  <a:cubicBezTo>
                    <a:pt x="776287" y="147637"/>
                    <a:pt x="790575" y="146685"/>
                    <a:pt x="804862" y="146685"/>
                  </a:cubicBezTo>
                  <a:close/>
                  <a:moveTo>
                    <a:pt x="928687" y="145732"/>
                  </a:moveTo>
                  <a:cubicBezTo>
                    <a:pt x="943927" y="145732"/>
                    <a:pt x="958215" y="145732"/>
                    <a:pt x="972502" y="145732"/>
                  </a:cubicBezTo>
                  <a:lnTo>
                    <a:pt x="972502" y="753427"/>
                  </a:lnTo>
                  <a:cubicBezTo>
                    <a:pt x="957262" y="754380"/>
                    <a:pt x="942975" y="755332"/>
                    <a:pt x="928687" y="756285"/>
                  </a:cubicBezTo>
                  <a:close/>
                  <a:moveTo>
                    <a:pt x="507682" y="140018"/>
                  </a:moveTo>
                  <a:cubicBezTo>
                    <a:pt x="521970" y="140970"/>
                    <a:pt x="536257" y="141923"/>
                    <a:pt x="551497" y="142875"/>
                  </a:cubicBezTo>
                  <a:lnTo>
                    <a:pt x="551497" y="742951"/>
                  </a:lnTo>
                  <a:cubicBezTo>
                    <a:pt x="537209" y="741046"/>
                    <a:pt x="521970" y="739141"/>
                    <a:pt x="507682" y="737236"/>
                  </a:cubicBezTo>
                  <a:close/>
                  <a:moveTo>
                    <a:pt x="1057274" y="134303"/>
                  </a:moveTo>
                  <a:lnTo>
                    <a:pt x="1057274" y="745808"/>
                  </a:lnTo>
                  <a:cubicBezTo>
                    <a:pt x="1042987" y="747713"/>
                    <a:pt x="1027747" y="749618"/>
                    <a:pt x="1013459" y="750571"/>
                  </a:cubicBezTo>
                  <a:lnTo>
                    <a:pt x="1013459" y="135255"/>
                  </a:lnTo>
                  <a:cubicBezTo>
                    <a:pt x="1028699" y="135255"/>
                    <a:pt x="1042987" y="135255"/>
                    <a:pt x="1057274" y="134303"/>
                  </a:cubicBezTo>
                  <a:close/>
                  <a:moveTo>
                    <a:pt x="422910" y="133350"/>
                  </a:moveTo>
                  <a:cubicBezTo>
                    <a:pt x="437198" y="134303"/>
                    <a:pt x="451485" y="136207"/>
                    <a:pt x="466725" y="137160"/>
                  </a:cubicBezTo>
                  <a:lnTo>
                    <a:pt x="466725" y="730568"/>
                  </a:lnTo>
                  <a:cubicBezTo>
                    <a:pt x="451485" y="728663"/>
                    <a:pt x="437198" y="725805"/>
                    <a:pt x="422910" y="723900"/>
                  </a:cubicBezTo>
                  <a:close/>
                  <a:moveTo>
                    <a:pt x="1141094" y="129540"/>
                  </a:moveTo>
                  <a:lnTo>
                    <a:pt x="1141094" y="735330"/>
                  </a:lnTo>
                  <a:cubicBezTo>
                    <a:pt x="1126807" y="737235"/>
                    <a:pt x="1111567" y="739140"/>
                    <a:pt x="1097279" y="741045"/>
                  </a:cubicBezTo>
                  <a:lnTo>
                    <a:pt x="1097279" y="132397"/>
                  </a:lnTo>
                  <a:cubicBezTo>
                    <a:pt x="1112519" y="131445"/>
                    <a:pt x="1126807" y="130492"/>
                    <a:pt x="1141094" y="129540"/>
                  </a:cubicBezTo>
                  <a:close/>
                  <a:moveTo>
                    <a:pt x="1225867" y="123825"/>
                  </a:moveTo>
                  <a:lnTo>
                    <a:pt x="1225867" y="723900"/>
                  </a:lnTo>
                  <a:cubicBezTo>
                    <a:pt x="1211579" y="725805"/>
                    <a:pt x="1197292" y="728663"/>
                    <a:pt x="1182052" y="730568"/>
                  </a:cubicBezTo>
                  <a:lnTo>
                    <a:pt x="1182052" y="127635"/>
                  </a:lnTo>
                  <a:cubicBezTo>
                    <a:pt x="1197292" y="126682"/>
                    <a:pt x="1211579" y="125730"/>
                    <a:pt x="1225867" y="123825"/>
                  </a:cubicBezTo>
                  <a:close/>
                  <a:moveTo>
                    <a:pt x="338137" y="122873"/>
                  </a:moveTo>
                  <a:cubicBezTo>
                    <a:pt x="352425" y="124778"/>
                    <a:pt x="366712" y="126683"/>
                    <a:pt x="381952" y="128588"/>
                  </a:cubicBezTo>
                  <a:lnTo>
                    <a:pt x="381952" y="717233"/>
                  </a:lnTo>
                  <a:cubicBezTo>
                    <a:pt x="366712" y="715328"/>
                    <a:pt x="352425" y="712471"/>
                    <a:pt x="338137" y="709613"/>
                  </a:cubicBezTo>
                  <a:close/>
                  <a:moveTo>
                    <a:pt x="253364" y="109537"/>
                  </a:moveTo>
                  <a:cubicBezTo>
                    <a:pt x="267652" y="112394"/>
                    <a:pt x="281939" y="114300"/>
                    <a:pt x="297179" y="117157"/>
                  </a:cubicBezTo>
                  <a:lnTo>
                    <a:pt x="297179" y="701040"/>
                  </a:lnTo>
                  <a:cubicBezTo>
                    <a:pt x="281939" y="698182"/>
                    <a:pt x="266699" y="695325"/>
                    <a:pt x="253364" y="692467"/>
                  </a:cubicBezTo>
                  <a:close/>
                  <a:moveTo>
                    <a:pt x="1310640" y="108585"/>
                  </a:moveTo>
                  <a:lnTo>
                    <a:pt x="1310640" y="704850"/>
                  </a:lnTo>
                  <a:cubicBezTo>
                    <a:pt x="1296353" y="706755"/>
                    <a:pt x="1282065" y="709613"/>
                    <a:pt x="1266825" y="712470"/>
                  </a:cubicBezTo>
                  <a:lnTo>
                    <a:pt x="1266825" y="114300"/>
                  </a:lnTo>
                  <a:cubicBezTo>
                    <a:pt x="1282065" y="112395"/>
                    <a:pt x="1296353" y="110490"/>
                    <a:pt x="1310640" y="108585"/>
                  </a:cubicBezTo>
                  <a:close/>
                  <a:moveTo>
                    <a:pt x="169545" y="92393"/>
                  </a:moveTo>
                  <a:cubicBezTo>
                    <a:pt x="182880" y="95250"/>
                    <a:pt x="198120" y="99061"/>
                    <a:pt x="213360" y="101918"/>
                  </a:cubicBezTo>
                  <a:lnTo>
                    <a:pt x="213360" y="683896"/>
                  </a:lnTo>
                  <a:cubicBezTo>
                    <a:pt x="195262" y="680086"/>
                    <a:pt x="180975" y="676276"/>
                    <a:pt x="169545" y="673418"/>
                  </a:cubicBezTo>
                  <a:close/>
                  <a:moveTo>
                    <a:pt x="1395412" y="89535"/>
                  </a:moveTo>
                  <a:lnTo>
                    <a:pt x="1395412" y="681990"/>
                  </a:lnTo>
                  <a:cubicBezTo>
                    <a:pt x="1382077" y="684847"/>
                    <a:pt x="1366837" y="687705"/>
                    <a:pt x="1351597" y="690563"/>
                  </a:cubicBezTo>
                  <a:lnTo>
                    <a:pt x="1351597" y="97155"/>
                  </a:lnTo>
                  <a:cubicBezTo>
                    <a:pt x="1366837" y="94298"/>
                    <a:pt x="1381125" y="92392"/>
                    <a:pt x="1395412" y="89535"/>
                  </a:cubicBezTo>
                  <a:close/>
                  <a:moveTo>
                    <a:pt x="84772" y="71437"/>
                  </a:moveTo>
                  <a:cubicBezTo>
                    <a:pt x="97154" y="74294"/>
                    <a:pt x="112395" y="79057"/>
                    <a:pt x="128587" y="82867"/>
                  </a:cubicBezTo>
                  <a:lnTo>
                    <a:pt x="128587" y="661035"/>
                  </a:lnTo>
                  <a:cubicBezTo>
                    <a:pt x="115252" y="656272"/>
                    <a:pt x="99060" y="650557"/>
                    <a:pt x="84772" y="644842"/>
                  </a:cubicBezTo>
                  <a:close/>
                  <a:moveTo>
                    <a:pt x="1480185" y="65723"/>
                  </a:moveTo>
                  <a:lnTo>
                    <a:pt x="1480185" y="646748"/>
                  </a:lnTo>
                  <a:cubicBezTo>
                    <a:pt x="1468755" y="649606"/>
                    <a:pt x="1454467" y="662941"/>
                    <a:pt x="1436370" y="666751"/>
                  </a:cubicBezTo>
                  <a:lnTo>
                    <a:pt x="1436370" y="75248"/>
                  </a:lnTo>
                  <a:cubicBezTo>
                    <a:pt x="1451610" y="72391"/>
                    <a:pt x="1466850" y="68580"/>
                    <a:pt x="1480185" y="65723"/>
                  </a:cubicBezTo>
                  <a:close/>
                  <a:moveTo>
                    <a:pt x="0" y="36195"/>
                  </a:moveTo>
                  <a:cubicBezTo>
                    <a:pt x="7620" y="41910"/>
                    <a:pt x="16193" y="46673"/>
                    <a:pt x="25718" y="51435"/>
                  </a:cubicBezTo>
                  <a:cubicBezTo>
                    <a:pt x="26670" y="51435"/>
                    <a:pt x="33338" y="54293"/>
                    <a:pt x="43815" y="58103"/>
                  </a:cubicBezTo>
                  <a:lnTo>
                    <a:pt x="43815" y="629603"/>
                  </a:lnTo>
                  <a:cubicBezTo>
                    <a:pt x="28575" y="624840"/>
                    <a:pt x="17145" y="619125"/>
                    <a:pt x="0" y="609600"/>
                  </a:cubicBezTo>
                  <a:close/>
                  <a:moveTo>
                    <a:pt x="1564005" y="0"/>
                  </a:moveTo>
                  <a:lnTo>
                    <a:pt x="1564005" y="574358"/>
                  </a:lnTo>
                  <a:cubicBezTo>
                    <a:pt x="1553528" y="588645"/>
                    <a:pt x="1533525" y="614363"/>
                    <a:pt x="1520190" y="619125"/>
                  </a:cubicBezTo>
                  <a:lnTo>
                    <a:pt x="1520190" y="40957"/>
                  </a:lnTo>
                  <a:cubicBezTo>
                    <a:pt x="1537335" y="36195"/>
                    <a:pt x="1552575" y="16193"/>
                    <a:pt x="1564005" y="0"/>
                  </a:cubicBezTo>
                  <a:close/>
                </a:path>
              </a:pathLst>
            </a:custGeom>
            <a:solidFill>
              <a:srgbClr val="65C8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Chord 87">
              <a:extLst>
                <a:ext uri="{FF2B5EF4-FFF2-40B4-BE49-F238E27FC236}">
                  <a16:creationId xmlns:a16="http://schemas.microsoft.com/office/drawing/2014/main" id="{9C04B147-68E2-421F-A6DF-6786859E2B14}"/>
                </a:ext>
              </a:extLst>
            </p:cNvPr>
            <p:cNvSpPr/>
            <p:nvPr/>
          </p:nvSpPr>
          <p:spPr>
            <a:xfrm>
              <a:off x="5235831" y="2260109"/>
              <a:ext cx="1188912" cy="95742"/>
            </a:xfrm>
            <a:custGeom>
              <a:avLst/>
              <a:gdLst>
                <a:gd name="connsiteX0" fmla="*/ 2538657 w 3907744"/>
                <a:gd name="connsiteY0" fmla="*/ 3818180 h 3907744"/>
                <a:gd name="connsiteX1" fmla="*/ 1349745 w 3907744"/>
                <a:gd name="connsiteY1" fmla="*/ 3812002 h 3907744"/>
                <a:gd name="connsiteX2" fmla="*/ 2538657 w 3907744"/>
                <a:gd name="connsiteY2" fmla="*/ 3818180 h 3907744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912" h="95742">
                  <a:moveTo>
                    <a:pt x="1188912" y="6178"/>
                  </a:moveTo>
                  <a:cubicBezTo>
                    <a:pt x="801588" y="127671"/>
                    <a:pt x="386040" y="125512"/>
                    <a:pt x="0" y="0"/>
                  </a:cubicBezTo>
                  <a:cubicBezTo>
                    <a:pt x="439687" y="82153"/>
                    <a:pt x="799283" y="94224"/>
                    <a:pt x="1188912" y="617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A68F36FE-3291-49AB-9659-366D0D9D1660}"/>
                </a:ext>
              </a:extLst>
            </p:cNvPr>
            <p:cNvGrpSpPr/>
            <p:nvPr/>
          </p:nvGrpSpPr>
          <p:grpSpPr>
            <a:xfrm>
              <a:off x="7054086" y="5562869"/>
              <a:ext cx="985290" cy="590977"/>
              <a:chOff x="7054086" y="5562869"/>
              <a:chExt cx="985290" cy="590977"/>
            </a:xfrm>
          </p:grpSpPr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69E0845D-2F37-44F8-873A-658FD0E3327D}"/>
                  </a:ext>
                </a:extLst>
              </p:cNvPr>
              <p:cNvSpPr/>
              <p:nvPr/>
            </p:nvSpPr>
            <p:spPr>
              <a:xfrm flipH="1">
                <a:off x="7547135" y="5660389"/>
                <a:ext cx="492241" cy="218765"/>
              </a:xfrm>
              <a:custGeom>
                <a:avLst/>
                <a:gdLst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0 h 262587"/>
                  <a:gd name="connsiteX9" fmla="*/ 231177 w 492241"/>
                  <a:gd name="connsiteY9" fmla="*/ 114795 h 262587"/>
                  <a:gd name="connsiteX10" fmla="*/ 215536 w 492241"/>
                  <a:gd name="connsiteY10" fmla="*/ 117808 h 262587"/>
                  <a:gd name="connsiteX11" fmla="*/ 13713 w 492241"/>
                  <a:gd name="connsiteY11" fmla="*/ 43822 h 262587"/>
                  <a:gd name="connsiteX12" fmla="*/ 42181 w 492241"/>
                  <a:gd name="connsiteY12" fmla="*/ 196865 h 262587"/>
                  <a:gd name="connsiteX13" fmla="*/ 221251 w 492241"/>
                  <a:gd name="connsiteY13" fmla="*/ 262587 h 262587"/>
                  <a:gd name="connsiteX14" fmla="*/ 246121 w 492241"/>
                  <a:gd name="connsiteY14" fmla="*/ 262282 h 262587"/>
                  <a:gd name="connsiteX15" fmla="*/ 270990 w 492241"/>
                  <a:gd name="connsiteY15" fmla="*/ 262587 h 262587"/>
                  <a:gd name="connsiteX16" fmla="*/ 450060 w 492241"/>
                  <a:gd name="connsiteY16" fmla="*/ 196865 h 262587"/>
                  <a:gd name="connsiteX17" fmla="*/ 478528 w 492241"/>
                  <a:gd name="connsiteY17" fmla="*/ 43822 h 262587"/>
                  <a:gd name="connsiteX18" fmla="*/ 276705 w 492241"/>
                  <a:gd name="connsiteY18" fmla="*/ 117808 h 262587"/>
                  <a:gd name="connsiteX19" fmla="*/ 261064 w 492241"/>
                  <a:gd name="connsiteY19" fmla="*/ 114795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114795 h 262587"/>
                  <a:gd name="connsiteX9" fmla="*/ 215536 w 492241"/>
                  <a:gd name="connsiteY9" fmla="*/ 117808 h 262587"/>
                  <a:gd name="connsiteX10" fmla="*/ 13713 w 492241"/>
                  <a:gd name="connsiteY10" fmla="*/ 43822 h 262587"/>
                  <a:gd name="connsiteX11" fmla="*/ 42181 w 492241"/>
                  <a:gd name="connsiteY11" fmla="*/ 196865 h 262587"/>
                  <a:gd name="connsiteX12" fmla="*/ 221251 w 492241"/>
                  <a:gd name="connsiteY12" fmla="*/ 262587 h 262587"/>
                  <a:gd name="connsiteX13" fmla="*/ 246121 w 492241"/>
                  <a:gd name="connsiteY13" fmla="*/ 262282 h 262587"/>
                  <a:gd name="connsiteX14" fmla="*/ 270990 w 492241"/>
                  <a:gd name="connsiteY14" fmla="*/ 262587 h 262587"/>
                  <a:gd name="connsiteX15" fmla="*/ 450060 w 492241"/>
                  <a:gd name="connsiteY15" fmla="*/ 196865 h 262587"/>
                  <a:gd name="connsiteX16" fmla="*/ 478528 w 492241"/>
                  <a:gd name="connsiteY16" fmla="*/ 43822 h 262587"/>
                  <a:gd name="connsiteX17" fmla="*/ 276705 w 492241"/>
                  <a:gd name="connsiteY17" fmla="*/ 117808 h 262587"/>
                  <a:gd name="connsiteX18" fmla="*/ 261064 w 492241"/>
                  <a:gd name="connsiteY18" fmla="*/ 114795 h 262587"/>
                  <a:gd name="connsiteX19" fmla="*/ 261064 w 492241"/>
                  <a:gd name="connsiteY19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33062 w 492241"/>
                  <a:gd name="connsiteY6" fmla="*/ 8779 h 262587"/>
                  <a:gd name="connsiteX7" fmla="*/ 231177 w 492241"/>
                  <a:gd name="connsiteY7" fmla="*/ 114795 h 262587"/>
                  <a:gd name="connsiteX8" fmla="*/ 215536 w 492241"/>
                  <a:gd name="connsiteY8" fmla="*/ 117808 h 262587"/>
                  <a:gd name="connsiteX9" fmla="*/ 13713 w 492241"/>
                  <a:gd name="connsiteY9" fmla="*/ 43822 h 262587"/>
                  <a:gd name="connsiteX10" fmla="*/ 42181 w 492241"/>
                  <a:gd name="connsiteY10" fmla="*/ 196865 h 262587"/>
                  <a:gd name="connsiteX11" fmla="*/ 221251 w 492241"/>
                  <a:gd name="connsiteY11" fmla="*/ 262587 h 262587"/>
                  <a:gd name="connsiteX12" fmla="*/ 246121 w 492241"/>
                  <a:gd name="connsiteY12" fmla="*/ 262282 h 262587"/>
                  <a:gd name="connsiteX13" fmla="*/ 270990 w 492241"/>
                  <a:gd name="connsiteY13" fmla="*/ 262587 h 262587"/>
                  <a:gd name="connsiteX14" fmla="*/ 450060 w 492241"/>
                  <a:gd name="connsiteY14" fmla="*/ 196865 h 262587"/>
                  <a:gd name="connsiteX15" fmla="*/ 478528 w 492241"/>
                  <a:gd name="connsiteY15" fmla="*/ 43822 h 262587"/>
                  <a:gd name="connsiteX16" fmla="*/ 276705 w 492241"/>
                  <a:gd name="connsiteY16" fmla="*/ 117808 h 262587"/>
                  <a:gd name="connsiteX17" fmla="*/ 261064 w 492241"/>
                  <a:gd name="connsiteY17" fmla="*/ 114795 h 262587"/>
                  <a:gd name="connsiteX18" fmla="*/ 261064 w 492241"/>
                  <a:gd name="connsiteY18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33062 w 492241"/>
                  <a:gd name="connsiteY5" fmla="*/ 8779 h 262587"/>
                  <a:gd name="connsiteX6" fmla="*/ 231177 w 492241"/>
                  <a:gd name="connsiteY6" fmla="*/ 114795 h 262587"/>
                  <a:gd name="connsiteX7" fmla="*/ 215536 w 492241"/>
                  <a:gd name="connsiteY7" fmla="*/ 117808 h 262587"/>
                  <a:gd name="connsiteX8" fmla="*/ 13713 w 492241"/>
                  <a:gd name="connsiteY8" fmla="*/ 43822 h 262587"/>
                  <a:gd name="connsiteX9" fmla="*/ 42181 w 492241"/>
                  <a:gd name="connsiteY9" fmla="*/ 196865 h 262587"/>
                  <a:gd name="connsiteX10" fmla="*/ 221251 w 492241"/>
                  <a:gd name="connsiteY10" fmla="*/ 262587 h 262587"/>
                  <a:gd name="connsiteX11" fmla="*/ 246121 w 492241"/>
                  <a:gd name="connsiteY11" fmla="*/ 262282 h 262587"/>
                  <a:gd name="connsiteX12" fmla="*/ 270990 w 492241"/>
                  <a:gd name="connsiteY12" fmla="*/ 262587 h 262587"/>
                  <a:gd name="connsiteX13" fmla="*/ 450060 w 492241"/>
                  <a:gd name="connsiteY13" fmla="*/ 196865 h 262587"/>
                  <a:gd name="connsiteX14" fmla="*/ 478528 w 492241"/>
                  <a:gd name="connsiteY14" fmla="*/ 43822 h 262587"/>
                  <a:gd name="connsiteX15" fmla="*/ 276705 w 492241"/>
                  <a:gd name="connsiteY15" fmla="*/ 117808 h 262587"/>
                  <a:gd name="connsiteX16" fmla="*/ 261064 w 492241"/>
                  <a:gd name="connsiteY16" fmla="*/ 114795 h 262587"/>
                  <a:gd name="connsiteX17" fmla="*/ 261064 w 492241"/>
                  <a:gd name="connsiteY17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3062 w 492241"/>
                  <a:gd name="connsiteY4" fmla="*/ 8779 h 262587"/>
                  <a:gd name="connsiteX5" fmla="*/ 231177 w 492241"/>
                  <a:gd name="connsiteY5" fmla="*/ 114795 h 262587"/>
                  <a:gd name="connsiteX6" fmla="*/ 215536 w 492241"/>
                  <a:gd name="connsiteY6" fmla="*/ 117808 h 262587"/>
                  <a:gd name="connsiteX7" fmla="*/ 13713 w 492241"/>
                  <a:gd name="connsiteY7" fmla="*/ 43822 h 262587"/>
                  <a:gd name="connsiteX8" fmla="*/ 42181 w 492241"/>
                  <a:gd name="connsiteY8" fmla="*/ 196865 h 262587"/>
                  <a:gd name="connsiteX9" fmla="*/ 221251 w 492241"/>
                  <a:gd name="connsiteY9" fmla="*/ 262587 h 262587"/>
                  <a:gd name="connsiteX10" fmla="*/ 246121 w 492241"/>
                  <a:gd name="connsiteY10" fmla="*/ 262282 h 262587"/>
                  <a:gd name="connsiteX11" fmla="*/ 270990 w 492241"/>
                  <a:gd name="connsiteY11" fmla="*/ 262587 h 262587"/>
                  <a:gd name="connsiteX12" fmla="*/ 450060 w 492241"/>
                  <a:gd name="connsiteY12" fmla="*/ 196865 h 262587"/>
                  <a:gd name="connsiteX13" fmla="*/ 478528 w 492241"/>
                  <a:gd name="connsiteY13" fmla="*/ 43822 h 262587"/>
                  <a:gd name="connsiteX14" fmla="*/ 276705 w 492241"/>
                  <a:gd name="connsiteY14" fmla="*/ 117808 h 262587"/>
                  <a:gd name="connsiteX15" fmla="*/ 261064 w 492241"/>
                  <a:gd name="connsiteY15" fmla="*/ 114795 h 262587"/>
                  <a:gd name="connsiteX16" fmla="*/ 261064 w 492241"/>
                  <a:gd name="connsiteY16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1177 w 492241"/>
                  <a:gd name="connsiteY4" fmla="*/ 114795 h 262587"/>
                  <a:gd name="connsiteX5" fmla="*/ 215536 w 492241"/>
                  <a:gd name="connsiteY5" fmla="*/ 117808 h 262587"/>
                  <a:gd name="connsiteX6" fmla="*/ 13713 w 492241"/>
                  <a:gd name="connsiteY6" fmla="*/ 43822 h 262587"/>
                  <a:gd name="connsiteX7" fmla="*/ 42181 w 492241"/>
                  <a:gd name="connsiteY7" fmla="*/ 196865 h 262587"/>
                  <a:gd name="connsiteX8" fmla="*/ 221251 w 492241"/>
                  <a:gd name="connsiteY8" fmla="*/ 262587 h 262587"/>
                  <a:gd name="connsiteX9" fmla="*/ 246121 w 492241"/>
                  <a:gd name="connsiteY9" fmla="*/ 262282 h 262587"/>
                  <a:gd name="connsiteX10" fmla="*/ 270990 w 492241"/>
                  <a:gd name="connsiteY10" fmla="*/ 262587 h 262587"/>
                  <a:gd name="connsiteX11" fmla="*/ 450060 w 492241"/>
                  <a:gd name="connsiteY11" fmla="*/ 196865 h 262587"/>
                  <a:gd name="connsiteX12" fmla="*/ 478528 w 492241"/>
                  <a:gd name="connsiteY12" fmla="*/ 43822 h 262587"/>
                  <a:gd name="connsiteX13" fmla="*/ 276705 w 492241"/>
                  <a:gd name="connsiteY13" fmla="*/ 117808 h 262587"/>
                  <a:gd name="connsiteX14" fmla="*/ 261064 w 492241"/>
                  <a:gd name="connsiteY14" fmla="*/ 114795 h 262587"/>
                  <a:gd name="connsiteX15" fmla="*/ 261064 w 492241"/>
                  <a:gd name="connsiteY15" fmla="*/ 0 h 262587"/>
                  <a:gd name="connsiteX0" fmla="*/ 261064 w 492241"/>
                  <a:gd name="connsiteY0" fmla="*/ 106016 h 253808"/>
                  <a:gd name="connsiteX1" fmla="*/ 259179 w 492241"/>
                  <a:gd name="connsiteY1" fmla="*/ 0 h 253808"/>
                  <a:gd name="connsiteX2" fmla="*/ 247921 w 492241"/>
                  <a:gd name="connsiteY2" fmla="*/ 72833 h 253808"/>
                  <a:gd name="connsiteX3" fmla="*/ 246121 w 492241"/>
                  <a:gd name="connsiteY3" fmla="*/ 100078 h 253808"/>
                  <a:gd name="connsiteX4" fmla="*/ 231177 w 492241"/>
                  <a:gd name="connsiteY4" fmla="*/ 106016 h 253808"/>
                  <a:gd name="connsiteX5" fmla="*/ 215536 w 492241"/>
                  <a:gd name="connsiteY5" fmla="*/ 109029 h 253808"/>
                  <a:gd name="connsiteX6" fmla="*/ 13713 w 492241"/>
                  <a:gd name="connsiteY6" fmla="*/ 35043 h 253808"/>
                  <a:gd name="connsiteX7" fmla="*/ 42181 w 492241"/>
                  <a:gd name="connsiteY7" fmla="*/ 188086 h 253808"/>
                  <a:gd name="connsiteX8" fmla="*/ 221251 w 492241"/>
                  <a:gd name="connsiteY8" fmla="*/ 253808 h 253808"/>
                  <a:gd name="connsiteX9" fmla="*/ 246121 w 492241"/>
                  <a:gd name="connsiteY9" fmla="*/ 253503 h 253808"/>
                  <a:gd name="connsiteX10" fmla="*/ 270990 w 492241"/>
                  <a:gd name="connsiteY10" fmla="*/ 253808 h 253808"/>
                  <a:gd name="connsiteX11" fmla="*/ 450060 w 492241"/>
                  <a:gd name="connsiteY11" fmla="*/ 188086 h 253808"/>
                  <a:gd name="connsiteX12" fmla="*/ 478528 w 492241"/>
                  <a:gd name="connsiteY12" fmla="*/ 35043 h 253808"/>
                  <a:gd name="connsiteX13" fmla="*/ 276705 w 492241"/>
                  <a:gd name="connsiteY13" fmla="*/ 109029 h 253808"/>
                  <a:gd name="connsiteX14" fmla="*/ 261064 w 492241"/>
                  <a:gd name="connsiteY14" fmla="*/ 106016 h 253808"/>
                  <a:gd name="connsiteX0" fmla="*/ 261064 w 492241"/>
                  <a:gd name="connsiteY0" fmla="*/ 70973 h 218765"/>
                  <a:gd name="connsiteX1" fmla="*/ 247921 w 492241"/>
                  <a:gd name="connsiteY1" fmla="*/ 37790 h 218765"/>
                  <a:gd name="connsiteX2" fmla="*/ 246121 w 492241"/>
                  <a:gd name="connsiteY2" fmla="*/ 65035 h 218765"/>
                  <a:gd name="connsiteX3" fmla="*/ 231177 w 492241"/>
                  <a:gd name="connsiteY3" fmla="*/ 70973 h 218765"/>
                  <a:gd name="connsiteX4" fmla="*/ 215536 w 492241"/>
                  <a:gd name="connsiteY4" fmla="*/ 73986 h 218765"/>
                  <a:gd name="connsiteX5" fmla="*/ 13713 w 492241"/>
                  <a:gd name="connsiteY5" fmla="*/ 0 h 218765"/>
                  <a:gd name="connsiteX6" fmla="*/ 42181 w 492241"/>
                  <a:gd name="connsiteY6" fmla="*/ 153043 h 218765"/>
                  <a:gd name="connsiteX7" fmla="*/ 221251 w 492241"/>
                  <a:gd name="connsiteY7" fmla="*/ 218765 h 218765"/>
                  <a:gd name="connsiteX8" fmla="*/ 246121 w 492241"/>
                  <a:gd name="connsiteY8" fmla="*/ 218460 h 218765"/>
                  <a:gd name="connsiteX9" fmla="*/ 270990 w 492241"/>
                  <a:gd name="connsiteY9" fmla="*/ 218765 h 218765"/>
                  <a:gd name="connsiteX10" fmla="*/ 450060 w 492241"/>
                  <a:gd name="connsiteY10" fmla="*/ 153043 h 218765"/>
                  <a:gd name="connsiteX11" fmla="*/ 478528 w 492241"/>
                  <a:gd name="connsiteY11" fmla="*/ 0 h 218765"/>
                  <a:gd name="connsiteX12" fmla="*/ 276705 w 492241"/>
                  <a:gd name="connsiteY12" fmla="*/ 73986 h 218765"/>
                  <a:gd name="connsiteX13" fmla="*/ 261064 w 492241"/>
                  <a:gd name="connsiteY13" fmla="*/ 70973 h 218765"/>
                  <a:gd name="connsiteX0" fmla="*/ 261064 w 492241"/>
                  <a:gd name="connsiteY0" fmla="*/ 70973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12" fmla="*/ 261064 w 492241"/>
                  <a:gd name="connsiteY12" fmla="*/ 70973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15536 w 492241"/>
                  <a:gd name="connsiteY2" fmla="*/ 73986 h 218765"/>
                  <a:gd name="connsiteX3" fmla="*/ 13713 w 492241"/>
                  <a:gd name="connsiteY3" fmla="*/ 0 h 218765"/>
                  <a:gd name="connsiteX4" fmla="*/ 42181 w 492241"/>
                  <a:gd name="connsiteY4" fmla="*/ 153043 h 218765"/>
                  <a:gd name="connsiteX5" fmla="*/ 221251 w 492241"/>
                  <a:gd name="connsiteY5" fmla="*/ 218765 h 218765"/>
                  <a:gd name="connsiteX6" fmla="*/ 246121 w 492241"/>
                  <a:gd name="connsiteY6" fmla="*/ 218460 h 218765"/>
                  <a:gd name="connsiteX7" fmla="*/ 270990 w 492241"/>
                  <a:gd name="connsiteY7" fmla="*/ 218765 h 218765"/>
                  <a:gd name="connsiteX8" fmla="*/ 450060 w 492241"/>
                  <a:gd name="connsiteY8" fmla="*/ 153043 h 218765"/>
                  <a:gd name="connsiteX9" fmla="*/ 478528 w 492241"/>
                  <a:gd name="connsiteY9" fmla="*/ 0 h 218765"/>
                  <a:gd name="connsiteX10" fmla="*/ 276705 w 492241"/>
                  <a:gd name="connsiteY10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46121 w 492241"/>
                  <a:gd name="connsiteY5" fmla="*/ 218460 h 218765"/>
                  <a:gd name="connsiteX6" fmla="*/ 270990 w 492241"/>
                  <a:gd name="connsiteY6" fmla="*/ 218765 h 218765"/>
                  <a:gd name="connsiteX7" fmla="*/ 450060 w 492241"/>
                  <a:gd name="connsiteY7" fmla="*/ 153043 h 218765"/>
                  <a:gd name="connsiteX8" fmla="*/ 478528 w 492241"/>
                  <a:gd name="connsiteY8" fmla="*/ 0 h 218765"/>
                  <a:gd name="connsiteX9" fmla="*/ 276705 w 492241"/>
                  <a:gd name="connsiteY9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70990 w 492241"/>
                  <a:gd name="connsiteY5" fmla="*/ 218765 h 218765"/>
                  <a:gd name="connsiteX6" fmla="*/ 450060 w 492241"/>
                  <a:gd name="connsiteY6" fmla="*/ 153043 h 218765"/>
                  <a:gd name="connsiteX7" fmla="*/ 478528 w 492241"/>
                  <a:gd name="connsiteY7" fmla="*/ 0 h 218765"/>
                  <a:gd name="connsiteX8" fmla="*/ 276705 w 492241"/>
                  <a:gd name="connsiteY8" fmla="*/ 73986 h 21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2241" h="218765">
                    <a:moveTo>
                      <a:pt x="276705" y="73986"/>
                    </a:moveTo>
                    <a:lnTo>
                      <a:pt x="215536" y="73986"/>
                    </a:lnTo>
                    <a:cubicBezTo>
                      <a:pt x="175214" y="75415"/>
                      <a:pt x="60636" y="48643"/>
                      <a:pt x="13713" y="0"/>
                    </a:cubicBezTo>
                    <a:cubicBezTo>
                      <a:pt x="-16982" y="37041"/>
                      <a:pt x="8844" y="129231"/>
                      <a:pt x="42181" y="153043"/>
                    </a:cubicBezTo>
                    <a:cubicBezTo>
                      <a:pt x="94569" y="192095"/>
                      <a:pt x="154576" y="216861"/>
                      <a:pt x="221251" y="218765"/>
                    </a:cubicBezTo>
                    <a:lnTo>
                      <a:pt x="270990" y="218765"/>
                    </a:lnTo>
                    <a:cubicBezTo>
                      <a:pt x="337665" y="216861"/>
                      <a:pt x="397672" y="192095"/>
                      <a:pt x="450060" y="153043"/>
                    </a:cubicBezTo>
                    <a:cubicBezTo>
                      <a:pt x="483397" y="129231"/>
                      <a:pt x="509223" y="37041"/>
                      <a:pt x="478528" y="0"/>
                    </a:cubicBezTo>
                    <a:cubicBezTo>
                      <a:pt x="431605" y="48643"/>
                      <a:pt x="317027" y="75415"/>
                      <a:pt x="276705" y="7398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2735E7E1-9AC0-4163-9C23-CE46D2D2E8D6}"/>
                  </a:ext>
                </a:extLst>
              </p:cNvPr>
              <p:cNvSpPr/>
              <p:nvPr/>
            </p:nvSpPr>
            <p:spPr>
              <a:xfrm flipH="1">
                <a:off x="7558628" y="5562869"/>
                <a:ext cx="474698" cy="185003"/>
              </a:xfrm>
              <a:custGeom>
                <a:avLst/>
                <a:gdLst>
                  <a:gd name="connsiteX0" fmla="*/ 272998 w 469257"/>
                  <a:gd name="connsiteY0" fmla="*/ 0 h 186854"/>
                  <a:gd name="connsiteX1" fmla="*/ 240927 w 469257"/>
                  <a:gd name="connsiteY1" fmla="*/ 9630 h 186854"/>
                  <a:gd name="connsiteX2" fmla="*/ 210532 w 469257"/>
                  <a:gd name="connsiteY2" fmla="*/ 0 h 186854"/>
                  <a:gd name="connsiteX3" fmla="*/ 212010 w 469257"/>
                  <a:gd name="connsiteY3" fmla="*/ 12153 h 186854"/>
                  <a:gd name="connsiteX4" fmla="*/ 192184 w 469257"/>
                  <a:gd name="connsiteY4" fmla="*/ 12382 h 186854"/>
                  <a:gd name="connsiteX5" fmla="*/ 62533 w 469257"/>
                  <a:gd name="connsiteY5" fmla="*/ 36195 h 186854"/>
                  <a:gd name="connsiteX6" fmla="*/ 17306 w 469257"/>
                  <a:gd name="connsiteY6" fmla="*/ 145732 h 186854"/>
                  <a:gd name="connsiteX7" fmla="*/ 184222 w 469257"/>
                  <a:gd name="connsiteY7" fmla="*/ 186854 h 186854"/>
                  <a:gd name="connsiteX8" fmla="*/ 218718 w 469257"/>
                  <a:gd name="connsiteY8" fmla="*/ 186757 h 186854"/>
                  <a:gd name="connsiteX9" fmla="*/ 218780 w 469257"/>
                  <a:gd name="connsiteY9" fmla="*/ 186809 h 186854"/>
                  <a:gd name="connsiteX10" fmla="*/ 236671 w 469257"/>
                  <a:gd name="connsiteY10" fmla="*/ 186706 h 186854"/>
                  <a:gd name="connsiteX11" fmla="*/ 240927 w 469257"/>
                  <a:gd name="connsiteY11" fmla="*/ 186694 h 186854"/>
                  <a:gd name="connsiteX12" fmla="*/ 245967 w 469257"/>
                  <a:gd name="connsiteY12" fmla="*/ 186709 h 186854"/>
                  <a:gd name="connsiteX13" fmla="*/ 264296 w 469257"/>
                  <a:gd name="connsiteY13" fmla="*/ 186809 h 186854"/>
                  <a:gd name="connsiteX14" fmla="*/ 264352 w 469257"/>
                  <a:gd name="connsiteY14" fmla="*/ 186764 h 186854"/>
                  <a:gd name="connsiteX15" fmla="*/ 294667 w 469257"/>
                  <a:gd name="connsiteY15" fmla="*/ 186854 h 186854"/>
                  <a:gd name="connsiteX16" fmla="*/ 452856 w 469257"/>
                  <a:gd name="connsiteY16" fmla="*/ 145732 h 186854"/>
                  <a:gd name="connsiteX17" fmla="*/ 409994 w 469257"/>
                  <a:gd name="connsiteY17" fmla="*/ 36195 h 186854"/>
                  <a:gd name="connsiteX18" fmla="*/ 287121 w 469257"/>
                  <a:gd name="connsiteY18" fmla="*/ 12382 h 186854"/>
                  <a:gd name="connsiteX19" fmla="*/ 271434 w 469257"/>
                  <a:gd name="connsiteY19" fmla="*/ 12191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2978 w 461703"/>
                  <a:gd name="connsiteY2" fmla="*/ 0 h 186854"/>
                  <a:gd name="connsiteX3" fmla="*/ 204456 w 461703"/>
                  <a:gd name="connsiteY3" fmla="*/ 12153 h 186854"/>
                  <a:gd name="connsiteX4" fmla="*/ 184630 w 461703"/>
                  <a:gd name="connsiteY4" fmla="*/ 12382 h 186854"/>
                  <a:gd name="connsiteX5" fmla="*/ 54979 w 461703"/>
                  <a:gd name="connsiteY5" fmla="*/ 36195 h 186854"/>
                  <a:gd name="connsiteX6" fmla="*/ 9752 w 461703"/>
                  <a:gd name="connsiteY6" fmla="*/ 145732 h 186854"/>
                  <a:gd name="connsiteX7" fmla="*/ 176668 w 461703"/>
                  <a:gd name="connsiteY7" fmla="*/ 186854 h 186854"/>
                  <a:gd name="connsiteX8" fmla="*/ 211164 w 461703"/>
                  <a:gd name="connsiteY8" fmla="*/ 186757 h 186854"/>
                  <a:gd name="connsiteX9" fmla="*/ 211226 w 461703"/>
                  <a:gd name="connsiteY9" fmla="*/ 186809 h 186854"/>
                  <a:gd name="connsiteX10" fmla="*/ 229117 w 461703"/>
                  <a:gd name="connsiteY10" fmla="*/ 186706 h 186854"/>
                  <a:gd name="connsiteX11" fmla="*/ 233373 w 461703"/>
                  <a:gd name="connsiteY11" fmla="*/ 186694 h 186854"/>
                  <a:gd name="connsiteX12" fmla="*/ 238413 w 461703"/>
                  <a:gd name="connsiteY12" fmla="*/ 186709 h 186854"/>
                  <a:gd name="connsiteX13" fmla="*/ 256742 w 461703"/>
                  <a:gd name="connsiteY13" fmla="*/ 186809 h 186854"/>
                  <a:gd name="connsiteX14" fmla="*/ 256798 w 461703"/>
                  <a:gd name="connsiteY14" fmla="*/ 186764 h 186854"/>
                  <a:gd name="connsiteX15" fmla="*/ 287113 w 461703"/>
                  <a:gd name="connsiteY15" fmla="*/ 186854 h 186854"/>
                  <a:gd name="connsiteX16" fmla="*/ 445302 w 461703"/>
                  <a:gd name="connsiteY16" fmla="*/ 145732 h 186854"/>
                  <a:gd name="connsiteX17" fmla="*/ 402440 w 461703"/>
                  <a:gd name="connsiteY17" fmla="*/ 36195 h 186854"/>
                  <a:gd name="connsiteX18" fmla="*/ 279567 w 461703"/>
                  <a:gd name="connsiteY18" fmla="*/ 12382 h 186854"/>
                  <a:gd name="connsiteX19" fmla="*/ 263880 w 461703"/>
                  <a:gd name="connsiteY19" fmla="*/ 12191 h 186854"/>
                  <a:gd name="connsiteX20" fmla="*/ 265444 w 461703"/>
                  <a:gd name="connsiteY20" fmla="*/ 0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4456 w 461703"/>
                  <a:gd name="connsiteY2" fmla="*/ 12153 h 186854"/>
                  <a:gd name="connsiteX3" fmla="*/ 184630 w 461703"/>
                  <a:gd name="connsiteY3" fmla="*/ 12382 h 186854"/>
                  <a:gd name="connsiteX4" fmla="*/ 54979 w 461703"/>
                  <a:gd name="connsiteY4" fmla="*/ 36195 h 186854"/>
                  <a:gd name="connsiteX5" fmla="*/ 9752 w 461703"/>
                  <a:gd name="connsiteY5" fmla="*/ 145732 h 186854"/>
                  <a:gd name="connsiteX6" fmla="*/ 176668 w 461703"/>
                  <a:gd name="connsiteY6" fmla="*/ 186854 h 186854"/>
                  <a:gd name="connsiteX7" fmla="*/ 211164 w 461703"/>
                  <a:gd name="connsiteY7" fmla="*/ 186757 h 186854"/>
                  <a:gd name="connsiteX8" fmla="*/ 211226 w 461703"/>
                  <a:gd name="connsiteY8" fmla="*/ 186809 h 186854"/>
                  <a:gd name="connsiteX9" fmla="*/ 229117 w 461703"/>
                  <a:gd name="connsiteY9" fmla="*/ 186706 h 186854"/>
                  <a:gd name="connsiteX10" fmla="*/ 233373 w 461703"/>
                  <a:gd name="connsiteY10" fmla="*/ 186694 h 186854"/>
                  <a:gd name="connsiteX11" fmla="*/ 238413 w 461703"/>
                  <a:gd name="connsiteY11" fmla="*/ 186709 h 186854"/>
                  <a:gd name="connsiteX12" fmla="*/ 256742 w 461703"/>
                  <a:gd name="connsiteY12" fmla="*/ 186809 h 186854"/>
                  <a:gd name="connsiteX13" fmla="*/ 256798 w 461703"/>
                  <a:gd name="connsiteY13" fmla="*/ 186764 h 186854"/>
                  <a:gd name="connsiteX14" fmla="*/ 287113 w 461703"/>
                  <a:gd name="connsiteY14" fmla="*/ 186854 h 186854"/>
                  <a:gd name="connsiteX15" fmla="*/ 445302 w 461703"/>
                  <a:gd name="connsiteY15" fmla="*/ 145732 h 186854"/>
                  <a:gd name="connsiteX16" fmla="*/ 402440 w 461703"/>
                  <a:gd name="connsiteY16" fmla="*/ 36195 h 186854"/>
                  <a:gd name="connsiteX17" fmla="*/ 279567 w 461703"/>
                  <a:gd name="connsiteY17" fmla="*/ 12382 h 186854"/>
                  <a:gd name="connsiteX18" fmla="*/ 263880 w 461703"/>
                  <a:gd name="connsiteY18" fmla="*/ 12191 h 186854"/>
                  <a:gd name="connsiteX19" fmla="*/ 265444 w 461703"/>
                  <a:gd name="connsiteY19" fmla="*/ 0 h 186854"/>
                  <a:gd name="connsiteX0" fmla="*/ 263880 w 461703"/>
                  <a:gd name="connsiteY0" fmla="*/ 2561 h 177224"/>
                  <a:gd name="connsiteX1" fmla="*/ 233373 w 461703"/>
                  <a:gd name="connsiteY1" fmla="*/ 0 h 177224"/>
                  <a:gd name="connsiteX2" fmla="*/ 204456 w 461703"/>
                  <a:gd name="connsiteY2" fmla="*/ 2523 h 177224"/>
                  <a:gd name="connsiteX3" fmla="*/ 184630 w 461703"/>
                  <a:gd name="connsiteY3" fmla="*/ 2752 h 177224"/>
                  <a:gd name="connsiteX4" fmla="*/ 54979 w 461703"/>
                  <a:gd name="connsiteY4" fmla="*/ 26565 h 177224"/>
                  <a:gd name="connsiteX5" fmla="*/ 9752 w 461703"/>
                  <a:gd name="connsiteY5" fmla="*/ 136102 h 177224"/>
                  <a:gd name="connsiteX6" fmla="*/ 176668 w 461703"/>
                  <a:gd name="connsiteY6" fmla="*/ 177224 h 177224"/>
                  <a:gd name="connsiteX7" fmla="*/ 211164 w 461703"/>
                  <a:gd name="connsiteY7" fmla="*/ 177127 h 177224"/>
                  <a:gd name="connsiteX8" fmla="*/ 211226 w 461703"/>
                  <a:gd name="connsiteY8" fmla="*/ 177179 h 177224"/>
                  <a:gd name="connsiteX9" fmla="*/ 229117 w 461703"/>
                  <a:gd name="connsiteY9" fmla="*/ 177076 h 177224"/>
                  <a:gd name="connsiteX10" fmla="*/ 233373 w 461703"/>
                  <a:gd name="connsiteY10" fmla="*/ 177064 h 177224"/>
                  <a:gd name="connsiteX11" fmla="*/ 238413 w 461703"/>
                  <a:gd name="connsiteY11" fmla="*/ 177079 h 177224"/>
                  <a:gd name="connsiteX12" fmla="*/ 256742 w 461703"/>
                  <a:gd name="connsiteY12" fmla="*/ 177179 h 177224"/>
                  <a:gd name="connsiteX13" fmla="*/ 256798 w 461703"/>
                  <a:gd name="connsiteY13" fmla="*/ 177134 h 177224"/>
                  <a:gd name="connsiteX14" fmla="*/ 287113 w 461703"/>
                  <a:gd name="connsiteY14" fmla="*/ 177224 h 177224"/>
                  <a:gd name="connsiteX15" fmla="*/ 445302 w 461703"/>
                  <a:gd name="connsiteY15" fmla="*/ 136102 h 177224"/>
                  <a:gd name="connsiteX16" fmla="*/ 402440 w 461703"/>
                  <a:gd name="connsiteY16" fmla="*/ 26565 h 177224"/>
                  <a:gd name="connsiteX17" fmla="*/ 279567 w 461703"/>
                  <a:gd name="connsiteY17" fmla="*/ 2752 h 177224"/>
                  <a:gd name="connsiteX18" fmla="*/ 263880 w 461703"/>
                  <a:gd name="connsiteY18" fmla="*/ 2561 h 177224"/>
                  <a:gd name="connsiteX0" fmla="*/ 263880 w 461703"/>
                  <a:gd name="connsiteY0" fmla="*/ 582 h 175245"/>
                  <a:gd name="connsiteX1" fmla="*/ 204456 w 461703"/>
                  <a:gd name="connsiteY1" fmla="*/ 544 h 175245"/>
                  <a:gd name="connsiteX2" fmla="*/ 184630 w 461703"/>
                  <a:gd name="connsiteY2" fmla="*/ 773 h 175245"/>
                  <a:gd name="connsiteX3" fmla="*/ 54979 w 461703"/>
                  <a:gd name="connsiteY3" fmla="*/ 24586 h 175245"/>
                  <a:gd name="connsiteX4" fmla="*/ 9752 w 461703"/>
                  <a:gd name="connsiteY4" fmla="*/ 134123 h 175245"/>
                  <a:gd name="connsiteX5" fmla="*/ 176668 w 461703"/>
                  <a:gd name="connsiteY5" fmla="*/ 175245 h 175245"/>
                  <a:gd name="connsiteX6" fmla="*/ 211164 w 461703"/>
                  <a:gd name="connsiteY6" fmla="*/ 175148 h 175245"/>
                  <a:gd name="connsiteX7" fmla="*/ 211226 w 461703"/>
                  <a:gd name="connsiteY7" fmla="*/ 175200 h 175245"/>
                  <a:gd name="connsiteX8" fmla="*/ 229117 w 461703"/>
                  <a:gd name="connsiteY8" fmla="*/ 175097 h 175245"/>
                  <a:gd name="connsiteX9" fmla="*/ 233373 w 461703"/>
                  <a:gd name="connsiteY9" fmla="*/ 175085 h 175245"/>
                  <a:gd name="connsiteX10" fmla="*/ 238413 w 461703"/>
                  <a:gd name="connsiteY10" fmla="*/ 175100 h 175245"/>
                  <a:gd name="connsiteX11" fmla="*/ 256742 w 461703"/>
                  <a:gd name="connsiteY11" fmla="*/ 175200 h 175245"/>
                  <a:gd name="connsiteX12" fmla="*/ 256798 w 461703"/>
                  <a:gd name="connsiteY12" fmla="*/ 175155 h 175245"/>
                  <a:gd name="connsiteX13" fmla="*/ 287113 w 461703"/>
                  <a:gd name="connsiteY13" fmla="*/ 175245 h 175245"/>
                  <a:gd name="connsiteX14" fmla="*/ 445302 w 461703"/>
                  <a:gd name="connsiteY14" fmla="*/ 134123 h 175245"/>
                  <a:gd name="connsiteX15" fmla="*/ 402440 w 461703"/>
                  <a:gd name="connsiteY15" fmla="*/ 24586 h 175245"/>
                  <a:gd name="connsiteX16" fmla="*/ 279567 w 461703"/>
                  <a:gd name="connsiteY16" fmla="*/ 773 h 175245"/>
                  <a:gd name="connsiteX17" fmla="*/ 263880 w 461703"/>
                  <a:gd name="connsiteY17" fmla="*/ 582 h 175245"/>
                  <a:gd name="connsiteX0" fmla="*/ 275844 w 473667"/>
                  <a:gd name="connsiteY0" fmla="*/ 582 h 175245"/>
                  <a:gd name="connsiteX1" fmla="*/ 216420 w 473667"/>
                  <a:gd name="connsiteY1" fmla="*/ 544 h 175245"/>
                  <a:gd name="connsiteX2" fmla="*/ 196594 w 473667"/>
                  <a:gd name="connsiteY2" fmla="*/ 773 h 175245"/>
                  <a:gd name="connsiteX3" fmla="*/ 66943 w 473667"/>
                  <a:gd name="connsiteY3" fmla="*/ 24586 h 175245"/>
                  <a:gd name="connsiteX4" fmla="*/ 21716 w 473667"/>
                  <a:gd name="connsiteY4" fmla="*/ 134123 h 175245"/>
                  <a:gd name="connsiteX5" fmla="*/ 188632 w 473667"/>
                  <a:gd name="connsiteY5" fmla="*/ 175245 h 175245"/>
                  <a:gd name="connsiteX6" fmla="*/ 223128 w 473667"/>
                  <a:gd name="connsiteY6" fmla="*/ 175148 h 175245"/>
                  <a:gd name="connsiteX7" fmla="*/ 223190 w 473667"/>
                  <a:gd name="connsiteY7" fmla="*/ 175200 h 175245"/>
                  <a:gd name="connsiteX8" fmla="*/ 241081 w 473667"/>
                  <a:gd name="connsiteY8" fmla="*/ 175097 h 175245"/>
                  <a:gd name="connsiteX9" fmla="*/ 245337 w 473667"/>
                  <a:gd name="connsiteY9" fmla="*/ 175085 h 175245"/>
                  <a:gd name="connsiteX10" fmla="*/ 250377 w 473667"/>
                  <a:gd name="connsiteY10" fmla="*/ 175100 h 175245"/>
                  <a:gd name="connsiteX11" fmla="*/ 268706 w 473667"/>
                  <a:gd name="connsiteY11" fmla="*/ 175200 h 175245"/>
                  <a:gd name="connsiteX12" fmla="*/ 268762 w 473667"/>
                  <a:gd name="connsiteY12" fmla="*/ 175155 h 175245"/>
                  <a:gd name="connsiteX13" fmla="*/ 299077 w 473667"/>
                  <a:gd name="connsiteY13" fmla="*/ 175245 h 175245"/>
                  <a:gd name="connsiteX14" fmla="*/ 457266 w 473667"/>
                  <a:gd name="connsiteY14" fmla="*/ 134123 h 175245"/>
                  <a:gd name="connsiteX15" fmla="*/ 414404 w 473667"/>
                  <a:gd name="connsiteY15" fmla="*/ 24586 h 175245"/>
                  <a:gd name="connsiteX16" fmla="*/ 291531 w 473667"/>
                  <a:gd name="connsiteY16" fmla="*/ 773 h 175245"/>
                  <a:gd name="connsiteX17" fmla="*/ 275844 w 473667"/>
                  <a:gd name="connsiteY17" fmla="*/ 582 h 175245"/>
                  <a:gd name="connsiteX0" fmla="*/ 276433 w 474256"/>
                  <a:gd name="connsiteY0" fmla="*/ 421 h 175084"/>
                  <a:gd name="connsiteX1" fmla="*/ 217009 w 474256"/>
                  <a:gd name="connsiteY1" fmla="*/ 383 h 175084"/>
                  <a:gd name="connsiteX2" fmla="*/ 197183 w 474256"/>
                  <a:gd name="connsiteY2" fmla="*/ 612 h 175084"/>
                  <a:gd name="connsiteX3" fmla="*/ 67532 w 474256"/>
                  <a:gd name="connsiteY3" fmla="*/ 24425 h 175084"/>
                  <a:gd name="connsiteX4" fmla="*/ 22305 w 474256"/>
                  <a:gd name="connsiteY4" fmla="*/ 133962 h 175084"/>
                  <a:gd name="connsiteX5" fmla="*/ 189221 w 474256"/>
                  <a:gd name="connsiteY5" fmla="*/ 175084 h 175084"/>
                  <a:gd name="connsiteX6" fmla="*/ 223717 w 474256"/>
                  <a:gd name="connsiteY6" fmla="*/ 174987 h 175084"/>
                  <a:gd name="connsiteX7" fmla="*/ 223779 w 474256"/>
                  <a:gd name="connsiteY7" fmla="*/ 175039 h 175084"/>
                  <a:gd name="connsiteX8" fmla="*/ 241670 w 474256"/>
                  <a:gd name="connsiteY8" fmla="*/ 174936 h 175084"/>
                  <a:gd name="connsiteX9" fmla="*/ 245926 w 474256"/>
                  <a:gd name="connsiteY9" fmla="*/ 174924 h 175084"/>
                  <a:gd name="connsiteX10" fmla="*/ 250966 w 474256"/>
                  <a:gd name="connsiteY10" fmla="*/ 174939 h 175084"/>
                  <a:gd name="connsiteX11" fmla="*/ 269295 w 474256"/>
                  <a:gd name="connsiteY11" fmla="*/ 175039 h 175084"/>
                  <a:gd name="connsiteX12" fmla="*/ 269351 w 474256"/>
                  <a:gd name="connsiteY12" fmla="*/ 174994 h 175084"/>
                  <a:gd name="connsiteX13" fmla="*/ 299666 w 474256"/>
                  <a:gd name="connsiteY13" fmla="*/ 175084 h 175084"/>
                  <a:gd name="connsiteX14" fmla="*/ 457855 w 474256"/>
                  <a:gd name="connsiteY14" fmla="*/ 133962 h 175084"/>
                  <a:gd name="connsiteX15" fmla="*/ 414993 w 474256"/>
                  <a:gd name="connsiteY15" fmla="*/ 24425 h 175084"/>
                  <a:gd name="connsiteX16" fmla="*/ 292120 w 474256"/>
                  <a:gd name="connsiteY16" fmla="*/ 612 h 175084"/>
                  <a:gd name="connsiteX17" fmla="*/ 276433 w 474256"/>
                  <a:gd name="connsiteY17" fmla="*/ 421 h 175084"/>
                  <a:gd name="connsiteX0" fmla="*/ 276433 w 474256"/>
                  <a:gd name="connsiteY0" fmla="*/ 200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16" fmla="*/ 276433 w 474256"/>
                  <a:gd name="connsiteY16" fmla="*/ 200 h 174863"/>
                  <a:gd name="connsiteX0" fmla="*/ 292120 w 474256"/>
                  <a:gd name="connsiteY0" fmla="*/ 391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0" fmla="*/ 291244 w 473380"/>
                  <a:gd name="connsiteY0" fmla="*/ 2804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15" fmla="*/ 291244 w 473380"/>
                  <a:gd name="connsiteY15" fmla="*/ 2804 h 177276"/>
                  <a:gd name="connsiteX0" fmla="*/ 288668 w 473380"/>
                  <a:gd name="connsiteY0" fmla="*/ 237 h 185012"/>
                  <a:gd name="connsiteX1" fmla="*/ 185223 w 473380"/>
                  <a:gd name="connsiteY1" fmla="*/ 7736 h 185012"/>
                  <a:gd name="connsiteX2" fmla="*/ 66656 w 473380"/>
                  <a:gd name="connsiteY2" fmla="*/ 34353 h 185012"/>
                  <a:gd name="connsiteX3" fmla="*/ 21429 w 473380"/>
                  <a:gd name="connsiteY3" fmla="*/ 143890 h 185012"/>
                  <a:gd name="connsiteX4" fmla="*/ 188345 w 473380"/>
                  <a:gd name="connsiteY4" fmla="*/ 185012 h 185012"/>
                  <a:gd name="connsiteX5" fmla="*/ 222841 w 473380"/>
                  <a:gd name="connsiteY5" fmla="*/ 184915 h 185012"/>
                  <a:gd name="connsiteX6" fmla="*/ 222903 w 473380"/>
                  <a:gd name="connsiteY6" fmla="*/ 184967 h 185012"/>
                  <a:gd name="connsiteX7" fmla="*/ 240794 w 473380"/>
                  <a:gd name="connsiteY7" fmla="*/ 184864 h 185012"/>
                  <a:gd name="connsiteX8" fmla="*/ 245050 w 473380"/>
                  <a:gd name="connsiteY8" fmla="*/ 184852 h 185012"/>
                  <a:gd name="connsiteX9" fmla="*/ 250090 w 473380"/>
                  <a:gd name="connsiteY9" fmla="*/ 184867 h 185012"/>
                  <a:gd name="connsiteX10" fmla="*/ 268419 w 473380"/>
                  <a:gd name="connsiteY10" fmla="*/ 184967 h 185012"/>
                  <a:gd name="connsiteX11" fmla="*/ 268475 w 473380"/>
                  <a:gd name="connsiteY11" fmla="*/ 184922 h 185012"/>
                  <a:gd name="connsiteX12" fmla="*/ 298790 w 473380"/>
                  <a:gd name="connsiteY12" fmla="*/ 185012 h 185012"/>
                  <a:gd name="connsiteX13" fmla="*/ 456979 w 473380"/>
                  <a:gd name="connsiteY13" fmla="*/ 143890 h 185012"/>
                  <a:gd name="connsiteX14" fmla="*/ 414117 w 473380"/>
                  <a:gd name="connsiteY14" fmla="*/ 34353 h 185012"/>
                  <a:gd name="connsiteX15" fmla="*/ 288668 w 473380"/>
                  <a:gd name="connsiteY15" fmla="*/ 237 h 185012"/>
                  <a:gd name="connsiteX0" fmla="*/ 414117 w 473380"/>
                  <a:gd name="connsiteY0" fmla="*/ 26617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24221 w 474698"/>
                  <a:gd name="connsiteY6" fmla="*/ 184958 h 185003"/>
                  <a:gd name="connsiteX7" fmla="*/ 242112 w 474698"/>
                  <a:gd name="connsiteY7" fmla="*/ 184855 h 185003"/>
                  <a:gd name="connsiteX8" fmla="*/ 246368 w 474698"/>
                  <a:gd name="connsiteY8" fmla="*/ 184843 h 185003"/>
                  <a:gd name="connsiteX9" fmla="*/ 251408 w 474698"/>
                  <a:gd name="connsiteY9" fmla="*/ 184858 h 185003"/>
                  <a:gd name="connsiteX10" fmla="*/ 269737 w 474698"/>
                  <a:gd name="connsiteY10" fmla="*/ 184958 h 185003"/>
                  <a:gd name="connsiteX11" fmla="*/ 269793 w 474698"/>
                  <a:gd name="connsiteY11" fmla="*/ 184913 h 185003"/>
                  <a:gd name="connsiteX12" fmla="*/ 300108 w 474698"/>
                  <a:gd name="connsiteY12" fmla="*/ 185003 h 185003"/>
                  <a:gd name="connsiteX13" fmla="*/ 458297 w 474698"/>
                  <a:gd name="connsiteY13" fmla="*/ 143881 h 185003"/>
                  <a:gd name="connsiteX14" fmla="*/ 415435 w 474698"/>
                  <a:gd name="connsiteY14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42112 w 474698"/>
                  <a:gd name="connsiteY6" fmla="*/ 184855 h 185003"/>
                  <a:gd name="connsiteX7" fmla="*/ 246368 w 474698"/>
                  <a:gd name="connsiteY7" fmla="*/ 184843 h 185003"/>
                  <a:gd name="connsiteX8" fmla="*/ 251408 w 474698"/>
                  <a:gd name="connsiteY8" fmla="*/ 184858 h 185003"/>
                  <a:gd name="connsiteX9" fmla="*/ 269737 w 474698"/>
                  <a:gd name="connsiteY9" fmla="*/ 184958 h 185003"/>
                  <a:gd name="connsiteX10" fmla="*/ 269793 w 474698"/>
                  <a:gd name="connsiteY10" fmla="*/ 184913 h 185003"/>
                  <a:gd name="connsiteX11" fmla="*/ 300108 w 474698"/>
                  <a:gd name="connsiteY11" fmla="*/ 185003 h 185003"/>
                  <a:gd name="connsiteX12" fmla="*/ 458297 w 474698"/>
                  <a:gd name="connsiteY12" fmla="*/ 143881 h 185003"/>
                  <a:gd name="connsiteX13" fmla="*/ 415435 w 474698"/>
                  <a:gd name="connsiteY13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51408 w 474698"/>
                  <a:gd name="connsiteY7" fmla="*/ 184858 h 185003"/>
                  <a:gd name="connsiteX8" fmla="*/ 269737 w 474698"/>
                  <a:gd name="connsiteY8" fmla="*/ 184958 h 185003"/>
                  <a:gd name="connsiteX9" fmla="*/ 269793 w 474698"/>
                  <a:gd name="connsiteY9" fmla="*/ 184913 h 185003"/>
                  <a:gd name="connsiteX10" fmla="*/ 300108 w 474698"/>
                  <a:gd name="connsiteY10" fmla="*/ 185003 h 185003"/>
                  <a:gd name="connsiteX11" fmla="*/ 458297 w 474698"/>
                  <a:gd name="connsiteY11" fmla="*/ 143881 h 185003"/>
                  <a:gd name="connsiteX12" fmla="*/ 415435 w 474698"/>
                  <a:gd name="connsiteY12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69737 w 474698"/>
                  <a:gd name="connsiteY7" fmla="*/ 184958 h 185003"/>
                  <a:gd name="connsiteX8" fmla="*/ 269793 w 474698"/>
                  <a:gd name="connsiteY8" fmla="*/ 184913 h 185003"/>
                  <a:gd name="connsiteX9" fmla="*/ 300108 w 474698"/>
                  <a:gd name="connsiteY9" fmla="*/ 185003 h 185003"/>
                  <a:gd name="connsiteX10" fmla="*/ 458297 w 474698"/>
                  <a:gd name="connsiteY10" fmla="*/ 143881 h 185003"/>
                  <a:gd name="connsiteX11" fmla="*/ 415435 w 474698"/>
                  <a:gd name="connsiteY11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69737 w 474698"/>
                  <a:gd name="connsiteY6" fmla="*/ 184958 h 185003"/>
                  <a:gd name="connsiteX7" fmla="*/ 269793 w 474698"/>
                  <a:gd name="connsiteY7" fmla="*/ 184913 h 185003"/>
                  <a:gd name="connsiteX8" fmla="*/ 300108 w 474698"/>
                  <a:gd name="connsiteY8" fmla="*/ 185003 h 185003"/>
                  <a:gd name="connsiteX9" fmla="*/ 458297 w 474698"/>
                  <a:gd name="connsiteY9" fmla="*/ 143881 h 185003"/>
                  <a:gd name="connsiteX10" fmla="*/ 415435 w 474698"/>
                  <a:gd name="connsiteY10" fmla="*/ 34344 h 185003"/>
                  <a:gd name="connsiteX0" fmla="*/ 415435 w 474698"/>
                  <a:gd name="connsiteY0" fmla="*/ 34344 h 188039"/>
                  <a:gd name="connsiteX1" fmla="*/ 235481 w 474698"/>
                  <a:gd name="connsiteY1" fmla="*/ 0 h 188039"/>
                  <a:gd name="connsiteX2" fmla="*/ 67974 w 474698"/>
                  <a:gd name="connsiteY2" fmla="*/ 34344 h 188039"/>
                  <a:gd name="connsiteX3" fmla="*/ 22747 w 474698"/>
                  <a:gd name="connsiteY3" fmla="*/ 143881 h 188039"/>
                  <a:gd name="connsiteX4" fmla="*/ 189663 w 474698"/>
                  <a:gd name="connsiteY4" fmla="*/ 185003 h 188039"/>
                  <a:gd name="connsiteX5" fmla="*/ 242112 w 474698"/>
                  <a:gd name="connsiteY5" fmla="*/ 184855 h 188039"/>
                  <a:gd name="connsiteX6" fmla="*/ 269737 w 474698"/>
                  <a:gd name="connsiteY6" fmla="*/ 184958 h 188039"/>
                  <a:gd name="connsiteX7" fmla="*/ 300108 w 474698"/>
                  <a:gd name="connsiteY7" fmla="*/ 185003 h 188039"/>
                  <a:gd name="connsiteX8" fmla="*/ 458297 w 474698"/>
                  <a:gd name="connsiteY8" fmla="*/ 143881 h 188039"/>
                  <a:gd name="connsiteX9" fmla="*/ 415435 w 474698"/>
                  <a:gd name="connsiteY9" fmla="*/ 34344 h 188039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300108 w 474698"/>
                  <a:gd name="connsiteY6" fmla="*/ 185003 h 185003"/>
                  <a:gd name="connsiteX7" fmla="*/ 458297 w 474698"/>
                  <a:gd name="connsiteY7" fmla="*/ 143881 h 185003"/>
                  <a:gd name="connsiteX8" fmla="*/ 415435 w 474698"/>
                  <a:gd name="connsiteY8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300108 w 474698"/>
                  <a:gd name="connsiteY5" fmla="*/ 185003 h 185003"/>
                  <a:gd name="connsiteX6" fmla="*/ 458297 w 474698"/>
                  <a:gd name="connsiteY6" fmla="*/ 143881 h 185003"/>
                  <a:gd name="connsiteX7" fmla="*/ 415435 w 474698"/>
                  <a:gd name="connsiteY7" fmla="*/ 34344 h 185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4698" h="185003">
                    <a:moveTo>
                      <a:pt x="415435" y="34344"/>
                    </a:moveTo>
                    <a:cubicBezTo>
                      <a:pt x="370142" y="11652"/>
                      <a:pt x="293391" y="0"/>
                      <a:pt x="235481" y="0"/>
                    </a:cubicBezTo>
                    <a:cubicBezTo>
                      <a:pt x="177571" y="0"/>
                      <a:pt x="103430" y="10364"/>
                      <a:pt x="67974" y="34344"/>
                    </a:cubicBezTo>
                    <a:cubicBezTo>
                      <a:pt x="32518" y="58324"/>
                      <a:pt x="-35571" y="100768"/>
                      <a:pt x="22747" y="143881"/>
                    </a:cubicBezTo>
                    <a:cubicBezTo>
                      <a:pt x="74004" y="178886"/>
                      <a:pt x="131480" y="184423"/>
                      <a:pt x="189663" y="185003"/>
                    </a:cubicBezTo>
                    <a:lnTo>
                      <a:pt x="300108" y="185003"/>
                    </a:lnTo>
                    <a:cubicBezTo>
                      <a:pt x="355249" y="184423"/>
                      <a:pt x="409720" y="178886"/>
                      <a:pt x="458297" y="143881"/>
                    </a:cubicBezTo>
                    <a:cubicBezTo>
                      <a:pt x="486713" y="118799"/>
                      <a:pt x="481693" y="56569"/>
                      <a:pt x="415435" y="34344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78C567D9-8D41-4A05-BEA5-E462AB561926}"/>
                  </a:ext>
                </a:extLst>
              </p:cNvPr>
              <p:cNvSpPr/>
              <p:nvPr/>
            </p:nvSpPr>
            <p:spPr>
              <a:xfrm>
                <a:off x="7318163" y="5661571"/>
                <a:ext cx="514350" cy="428625"/>
              </a:xfrm>
              <a:custGeom>
                <a:avLst/>
                <a:gdLst>
                  <a:gd name="connsiteX0" fmla="*/ 29563 w 514350"/>
                  <a:gd name="connsiteY0" fmla="*/ 117215 h 428625"/>
                  <a:gd name="connsiteX1" fmla="*/ 221968 w 514350"/>
                  <a:gd name="connsiteY1" fmla="*/ 58 h 428625"/>
                  <a:gd name="connsiteX2" fmla="*/ 421993 w 514350"/>
                  <a:gd name="connsiteY2" fmla="*/ 53398 h 428625"/>
                  <a:gd name="connsiteX3" fmla="*/ 511528 w 514350"/>
                  <a:gd name="connsiteY3" fmla="*/ 291523 h 428625"/>
                  <a:gd name="connsiteX4" fmla="*/ 437233 w 514350"/>
                  <a:gd name="connsiteY4" fmla="*/ 394393 h 428625"/>
                  <a:gd name="connsiteX5" fmla="*/ 29563 w 514350"/>
                  <a:gd name="connsiteY5" fmla="*/ 298190 h 428625"/>
                  <a:gd name="connsiteX6" fmla="*/ 29563 w 514350"/>
                  <a:gd name="connsiteY6" fmla="*/ 117215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4350" h="428625">
                    <a:moveTo>
                      <a:pt x="29563" y="117215"/>
                    </a:moveTo>
                    <a:cubicBezTo>
                      <a:pt x="70521" y="40063"/>
                      <a:pt x="132433" y="1010"/>
                      <a:pt x="221968" y="58"/>
                    </a:cubicBezTo>
                    <a:cubicBezTo>
                      <a:pt x="294358" y="-894"/>
                      <a:pt x="361986" y="9583"/>
                      <a:pt x="421993" y="53398"/>
                    </a:cubicBezTo>
                    <a:cubicBezTo>
                      <a:pt x="503908" y="113406"/>
                      <a:pt x="534388" y="192463"/>
                      <a:pt x="511528" y="291523"/>
                    </a:cubicBezTo>
                    <a:cubicBezTo>
                      <a:pt x="508671" y="342006"/>
                      <a:pt x="474381" y="370581"/>
                      <a:pt x="437233" y="394393"/>
                    </a:cubicBezTo>
                    <a:cubicBezTo>
                      <a:pt x="313408" y="473451"/>
                      <a:pt x="105763" y="424873"/>
                      <a:pt x="29563" y="298190"/>
                    </a:cubicBezTo>
                    <a:cubicBezTo>
                      <a:pt x="-1869" y="246756"/>
                      <a:pt x="-17109" y="177223"/>
                      <a:pt x="29563" y="11721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3CEBBE28-D144-4682-944F-85128BD82FFA}"/>
                  </a:ext>
                </a:extLst>
              </p:cNvPr>
              <p:cNvSpPr/>
              <p:nvPr/>
            </p:nvSpPr>
            <p:spPr>
              <a:xfrm>
                <a:off x="7054086" y="5778787"/>
                <a:ext cx="777018" cy="375059"/>
              </a:xfrm>
              <a:custGeom>
                <a:avLst/>
                <a:gdLst>
                  <a:gd name="connsiteX0" fmla="*/ 293119 w 771525"/>
                  <a:gd name="connsiteY0" fmla="*/ 668 h 371475"/>
                  <a:gd name="connsiteX1" fmla="*/ 449329 w 771525"/>
                  <a:gd name="connsiteY1" fmla="*/ 284513 h 371475"/>
                  <a:gd name="connsiteX2" fmla="*/ 598872 w 771525"/>
                  <a:gd name="connsiteY2" fmla="*/ 302611 h 371475"/>
                  <a:gd name="connsiteX3" fmla="*/ 774132 w 771525"/>
                  <a:gd name="connsiteY3" fmla="*/ 174023 h 371475"/>
                  <a:gd name="connsiteX4" fmla="*/ 639829 w 771525"/>
                  <a:gd name="connsiteY4" fmla="*/ 363571 h 371475"/>
                  <a:gd name="connsiteX5" fmla="*/ 452187 w 771525"/>
                  <a:gd name="connsiteY5" fmla="*/ 366429 h 371475"/>
                  <a:gd name="connsiteX6" fmla="*/ 220729 w 771525"/>
                  <a:gd name="connsiteY6" fmla="*/ 360713 h 371475"/>
                  <a:gd name="connsiteX7" fmla="*/ 41659 w 771525"/>
                  <a:gd name="connsiteY7" fmla="*/ 294991 h 371475"/>
                  <a:gd name="connsiteX8" fmla="*/ 5464 w 771525"/>
                  <a:gd name="connsiteY8" fmla="*/ 188311 h 371475"/>
                  <a:gd name="connsiteX9" fmla="*/ 48327 w 771525"/>
                  <a:gd name="connsiteY9" fmla="*/ 185454 h 371475"/>
                  <a:gd name="connsiteX10" fmla="*/ 215014 w 771525"/>
                  <a:gd name="connsiteY10" fmla="*/ 215934 h 371475"/>
                  <a:gd name="connsiteX11" fmla="*/ 247399 w 771525"/>
                  <a:gd name="connsiteY11" fmla="*/ 179738 h 371475"/>
                  <a:gd name="connsiteX12" fmla="*/ 264544 w 771525"/>
                  <a:gd name="connsiteY12" fmla="*/ 42579 h 371475"/>
                  <a:gd name="connsiteX13" fmla="*/ 293119 w 771525"/>
                  <a:gd name="connsiteY13" fmla="*/ 668 h 371475"/>
                  <a:gd name="connsiteX0" fmla="*/ 293119 w 776496"/>
                  <a:gd name="connsiteY0" fmla="*/ 1322 h 376381"/>
                  <a:gd name="connsiteX1" fmla="*/ 449329 w 776496"/>
                  <a:gd name="connsiteY1" fmla="*/ 285167 h 376381"/>
                  <a:gd name="connsiteX2" fmla="*/ 598872 w 776496"/>
                  <a:gd name="connsiteY2" fmla="*/ 303265 h 376381"/>
                  <a:gd name="connsiteX3" fmla="*/ 774132 w 776496"/>
                  <a:gd name="connsiteY3" fmla="*/ 174677 h 376381"/>
                  <a:gd name="connsiteX4" fmla="*/ 639829 w 776496"/>
                  <a:gd name="connsiteY4" fmla="*/ 364225 h 376381"/>
                  <a:gd name="connsiteX5" fmla="*/ 452187 w 776496"/>
                  <a:gd name="connsiteY5" fmla="*/ 367083 h 376381"/>
                  <a:gd name="connsiteX6" fmla="*/ 220729 w 776496"/>
                  <a:gd name="connsiteY6" fmla="*/ 361367 h 376381"/>
                  <a:gd name="connsiteX7" fmla="*/ 41659 w 776496"/>
                  <a:gd name="connsiteY7" fmla="*/ 295645 h 376381"/>
                  <a:gd name="connsiteX8" fmla="*/ 5464 w 776496"/>
                  <a:gd name="connsiteY8" fmla="*/ 188965 h 376381"/>
                  <a:gd name="connsiteX9" fmla="*/ 48327 w 776496"/>
                  <a:gd name="connsiteY9" fmla="*/ 186108 h 376381"/>
                  <a:gd name="connsiteX10" fmla="*/ 215014 w 776496"/>
                  <a:gd name="connsiteY10" fmla="*/ 216588 h 376381"/>
                  <a:gd name="connsiteX11" fmla="*/ 247399 w 776496"/>
                  <a:gd name="connsiteY11" fmla="*/ 180392 h 376381"/>
                  <a:gd name="connsiteX12" fmla="*/ 293119 w 776496"/>
                  <a:gd name="connsiteY12" fmla="*/ 1322 h 376381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87655 w 771032"/>
                  <a:gd name="connsiteY0" fmla="*/ 0 h 375059"/>
                  <a:gd name="connsiteX1" fmla="*/ 443865 w 771032"/>
                  <a:gd name="connsiteY1" fmla="*/ 283845 h 375059"/>
                  <a:gd name="connsiteX2" fmla="*/ 593408 w 771032"/>
                  <a:gd name="connsiteY2" fmla="*/ 301943 h 375059"/>
                  <a:gd name="connsiteX3" fmla="*/ 768668 w 771032"/>
                  <a:gd name="connsiteY3" fmla="*/ 173355 h 375059"/>
                  <a:gd name="connsiteX4" fmla="*/ 634365 w 771032"/>
                  <a:gd name="connsiteY4" fmla="*/ 362903 h 375059"/>
                  <a:gd name="connsiteX5" fmla="*/ 446723 w 771032"/>
                  <a:gd name="connsiteY5" fmla="*/ 365761 h 375059"/>
                  <a:gd name="connsiteX6" fmla="*/ 215265 w 771032"/>
                  <a:gd name="connsiteY6" fmla="*/ 360045 h 375059"/>
                  <a:gd name="connsiteX7" fmla="*/ 36195 w 771032"/>
                  <a:gd name="connsiteY7" fmla="*/ 294323 h 375059"/>
                  <a:gd name="connsiteX8" fmla="*/ 0 w 771032"/>
                  <a:gd name="connsiteY8" fmla="*/ 167037 h 375059"/>
                  <a:gd name="connsiteX9" fmla="*/ 209550 w 771032"/>
                  <a:gd name="connsiteY9" fmla="*/ 215266 h 375059"/>
                  <a:gd name="connsiteX10" fmla="*/ 241935 w 771032"/>
                  <a:gd name="connsiteY10" fmla="*/ 179070 h 375059"/>
                  <a:gd name="connsiteX11" fmla="*/ 287655 w 771032"/>
                  <a:gd name="connsiteY11" fmla="*/ 0 h 375059"/>
                  <a:gd name="connsiteX0" fmla="*/ 279928 w 763305"/>
                  <a:gd name="connsiteY0" fmla="*/ 0 h 375059"/>
                  <a:gd name="connsiteX1" fmla="*/ 436138 w 763305"/>
                  <a:gd name="connsiteY1" fmla="*/ 283845 h 375059"/>
                  <a:gd name="connsiteX2" fmla="*/ 585681 w 763305"/>
                  <a:gd name="connsiteY2" fmla="*/ 301943 h 375059"/>
                  <a:gd name="connsiteX3" fmla="*/ 760941 w 763305"/>
                  <a:gd name="connsiteY3" fmla="*/ 173355 h 375059"/>
                  <a:gd name="connsiteX4" fmla="*/ 626638 w 763305"/>
                  <a:gd name="connsiteY4" fmla="*/ 362903 h 375059"/>
                  <a:gd name="connsiteX5" fmla="*/ 438996 w 763305"/>
                  <a:gd name="connsiteY5" fmla="*/ 365761 h 375059"/>
                  <a:gd name="connsiteX6" fmla="*/ 207538 w 763305"/>
                  <a:gd name="connsiteY6" fmla="*/ 360045 h 375059"/>
                  <a:gd name="connsiteX7" fmla="*/ 28468 w 763305"/>
                  <a:gd name="connsiteY7" fmla="*/ 294323 h 375059"/>
                  <a:gd name="connsiteX8" fmla="*/ 0 w 763305"/>
                  <a:gd name="connsiteY8" fmla="*/ 141280 h 375059"/>
                  <a:gd name="connsiteX9" fmla="*/ 201823 w 763305"/>
                  <a:gd name="connsiteY9" fmla="*/ 215266 h 375059"/>
                  <a:gd name="connsiteX10" fmla="*/ 234208 w 763305"/>
                  <a:gd name="connsiteY10" fmla="*/ 179070 h 375059"/>
                  <a:gd name="connsiteX11" fmla="*/ 279928 w 763305"/>
                  <a:gd name="connsiteY11" fmla="*/ 0 h 375059"/>
                  <a:gd name="connsiteX0" fmla="*/ 293641 w 777018"/>
                  <a:gd name="connsiteY0" fmla="*/ 0 h 375059"/>
                  <a:gd name="connsiteX1" fmla="*/ 449851 w 777018"/>
                  <a:gd name="connsiteY1" fmla="*/ 283845 h 375059"/>
                  <a:gd name="connsiteX2" fmla="*/ 599394 w 777018"/>
                  <a:gd name="connsiteY2" fmla="*/ 301943 h 375059"/>
                  <a:gd name="connsiteX3" fmla="*/ 774654 w 777018"/>
                  <a:gd name="connsiteY3" fmla="*/ 173355 h 375059"/>
                  <a:gd name="connsiteX4" fmla="*/ 640351 w 777018"/>
                  <a:gd name="connsiteY4" fmla="*/ 362903 h 375059"/>
                  <a:gd name="connsiteX5" fmla="*/ 452709 w 777018"/>
                  <a:gd name="connsiteY5" fmla="*/ 365761 h 375059"/>
                  <a:gd name="connsiteX6" fmla="*/ 221251 w 777018"/>
                  <a:gd name="connsiteY6" fmla="*/ 360045 h 375059"/>
                  <a:gd name="connsiteX7" fmla="*/ 42181 w 777018"/>
                  <a:gd name="connsiteY7" fmla="*/ 294323 h 375059"/>
                  <a:gd name="connsiteX8" fmla="*/ 13713 w 777018"/>
                  <a:gd name="connsiteY8" fmla="*/ 141280 h 375059"/>
                  <a:gd name="connsiteX9" fmla="*/ 215536 w 777018"/>
                  <a:gd name="connsiteY9" fmla="*/ 215266 h 375059"/>
                  <a:gd name="connsiteX10" fmla="*/ 247921 w 777018"/>
                  <a:gd name="connsiteY10" fmla="*/ 179070 h 375059"/>
                  <a:gd name="connsiteX11" fmla="*/ 293641 w 777018"/>
                  <a:gd name="connsiteY11" fmla="*/ 0 h 375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7018" h="375059">
                    <a:moveTo>
                      <a:pt x="293641" y="0"/>
                    </a:moveTo>
                    <a:cubicBezTo>
                      <a:pt x="249652" y="130386"/>
                      <a:pt x="325074" y="244793"/>
                      <a:pt x="449851" y="283845"/>
                    </a:cubicBezTo>
                    <a:cubicBezTo>
                      <a:pt x="497476" y="299086"/>
                      <a:pt x="547959" y="310516"/>
                      <a:pt x="599394" y="301943"/>
                    </a:cubicBezTo>
                    <a:cubicBezTo>
                      <a:pt x="679404" y="288608"/>
                      <a:pt x="739411" y="246698"/>
                      <a:pt x="774654" y="173355"/>
                    </a:cubicBezTo>
                    <a:cubicBezTo>
                      <a:pt x="789894" y="260986"/>
                      <a:pt x="729886" y="340995"/>
                      <a:pt x="640351" y="362903"/>
                    </a:cubicBezTo>
                    <a:cubicBezTo>
                      <a:pt x="576534" y="379095"/>
                      <a:pt x="517479" y="378143"/>
                      <a:pt x="452709" y="365761"/>
                    </a:cubicBezTo>
                    <a:cubicBezTo>
                      <a:pt x="377461" y="352425"/>
                      <a:pt x="298404" y="361950"/>
                      <a:pt x="221251" y="360045"/>
                    </a:cubicBezTo>
                    <a:cubicBezTo>
                      <a:pt x="154576" y="358141"/>
                      <a:pt x="94569" y="333375"/>
                      <a:pt x="42181" y="294323"/>
                    </a:cubicBezTo>
                    <a:cubicBezTo>
                      <a:pt x="8844" y="270511"/>
                      <a:pt x="-16982" y="178321"/>
                      <a:pt x="13713" y="141280"/>
                    </a:cubicBezTo>
                    <a:cubicBezTo>
                      <a:pt x="60636" y="189923"/>
                      <a:pt x="175214" y="216695"/>
                      <a:pt x="215536" y="215266"/>
                    </a:cubicBezTo>
                    <a:cubicBezTo>
                      <a:pt x="243159" y="215266"/>
                      <a:pt x="254589" y="212408"/>
                      <a:pt x="247921" y="179070"/>
                    </a:cubicBezTo>
                    <a:cubicBezTo>
                      <a:pt x="260939" y="143192"/>
                      <a:pt x="249683" y="80417"/>
                      <a:pt x="29364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35E90BDC-82B8-46E9-ADD1-D444CF499F3A}"/>
                  </a:ext>
                </a:extLst>
              </p:cNvPr>
              <p:cNvSpPr/>
              <p:nvPr/>
            </p:nvSpPr>
            <p:spPr>
              <a:xfrm>
                <a:off x="7065578" y="5820697"/>
                <a:ext cx="258725" cy="187467"/>
              </a:xfrm>
              <a:custGeom>
                <a:avLst/>
                <a:gdLst>
                  <a:gd name="connsiteX0" fmla="*/ 260060 w 257175"/>
                  <a:gd name="connsiteY0" fmla="*/ 0 h 180975"/>
                  <a:gd name="connsiteX1" fmla="*/ 261965 w 257175"/>
                  <a:gd name="connsiteY1" fmla="*/ 167640 h 180975"/>
                  <a:gd name="connsiteX2" fmla="*/ 236248 w 257175"/>
                  <a:gd name="connsiteY2" fmla="*/ 186690 h 180975"/>
                  <a:gd name="connsiteX3" fmla="*/ 22888 w 257175"/>
                  <a:gd name="connsiteY3" fmla="*/ 145732 h 180975"/>
                  <a:gd name="connsiteX4" fmla="*/ 980 w 257175"/>
                  <a:gd name="connsiteY4" fmla="*/ 146685 h 180975"/>
                  <a:gd name="connsiteX5" fmla="*/ 7648 w 257175"/>
                  <a:gd name="connsiteY5" fmla="*/ 102870 h 180975"/>
                  <a:gd name="connsiteX6" fmla="*/ 65750 w 257175"/>
                  <a:gd name="connsiteY6" fmla="*/ 36195 h 180975"/>
                  <a:gd name="connsiteX7" fmla="*/ 188623 w 257175"/>
                  <a:gd name="connsiteY7" fmla="*/ 12382 h 180975"/>
                  <a:gd name="connsiteX8" fmla="*/ 260060 w 257175"/>
                  <a:gd name="connsiteY8" fmla="*/ 0 h 180975"/>
                  <a:gd name="connsiteX0" fmla="*/ 265212 w 265212"/>
                  <a:gd name="connsiteY0" fmla="*/ 0 h 187467"/>
                  <a:gd name="connsiteX1" fmla="*/ 261965 w 265212"/>
                  <a:gd name="connsiteY1" fmla="*/ 167640 h 187467"/>
                  <a:gd name="connsiteX2" fmla="*/ 236248 w 265212"/>
                  <a:gd name="connsiteY2" fmla="*/ 186690 h 187467"/>
                  <a:gd name="connsiteX3" fmla="*/ 22888 w 265212"/>
                  <a:gd name="connsiteY3" fmla="*/ 145732 h 187467"/>
                  <a:gd name="connsiteX4" fmla="*/ 980 w 265212"/>
                  <a:gd name="connsiteY4" fmla="*/ 146685 h 187467"/>
                  <a:gd name="connsiteX5" fmla="*/ 7648 w 265212"/>
                  <a:gd name="connsiteY5" fmla="*/ 102870 h 187467"/>
                  <a:gd name="connsiteX6" fmla="*/ 65750 w 265212"/>
                  <a:gd name="connsiteY6" fmla="*/ 36195 h 187467"/>
                  <a:gd name="connsiteX7" fmla="*/ 188623 w 265212"/>
                  <a:gd name="connsiteY7" fmla="*/ 12382 h 187467"/>
                  <a:gd name="connsiteX8" fmla="*/ 265212 w 265212"/>
                  <a:gd name="connsiteY8" fmla="*/ 0 h 187467"/>
                  <a:gd name="connsiteX0" fmla="*/ 266910 w 266910"/>
                  <a:gd name="connsiteY0" fmla="*/ 0 h 187467"/>
                  <a:gd name="connsiteX1" fmla="*/ 263663 w 266910"/>
                  <a:gd name="connsiteY1" fmla="*/ 167640 h 187467"/>
                  <a:gd name="connsiteX2" fmla="*/ 237946 w 266910"/>
                  <a:gd name="connsiteY2" fmla="*/ 186690 h 187467"/>
                  <a:gd name="connsiteX3" fmla="*/ 24586 w 266910"/>
                  <a:gd name="connsiteY3" fmla="*/ 145732 h 187467"/>
                  <a:gd name="connsiteX4" fmla="*/ 9346 w 266910"/>
                  <a:gd name="connsiteY4" fmla="*/ 102870 h 187467"/>
                  <a:gd name="connsiteX5" fmla="*/ 67448 w 266910"/>
                  <a:gd name="connsiteY5" fmla="*/ 36195 h 187467"/>
                  <a:gd name="connsiteX6" fmla="*/ 190321 w 266910"/>
                  <a:gd name="connsiteY6" fmla="*/ 12382 h 187467"/>
                  <a:gd name="connsiteX7" fmla="*/ 266910 w 266910"/>
                  <a:gd name="connsiteY7" fmla="*/ 0 h 187467"/>
                  <a:gd name="connsiteX0" fmla="*/ 251566 w 251566"/>
                  <a:gd name="connsiteY0" fmla="*/ 0 h 187467"/>
                  <a:gd name="connsiteX1" fmla="*/ 248319 w 251566"/>
                  <a:gd name="connsiteY1" fmla="*/ 167640 h 187467"/>
                  <a:gd name="connsiteX2" fmla="*/ 222602 w 251566"/>
                  <a:gd name="connsiteY2" fmla="*/ 186690 h 187467"/>
                  <a:gd name="connsiteX3" fmla="*/ 9242 w 251566"/>
                  <a:gd name="connsiteY3" fmla="*/ 145732 h 187467"/>
                  <a:gd name="connsiteX4" fmla="*/ 52104 w 251566"/>
                  <a:gd name="connsiteY4" fmla="*/ 36195 h 187467"/>
                  <a:gd name="connsiteX5" fmla="*/ 174977 w 251566"/>
                  <a:gd name="connsiteY5" fmla="*/ 12382 h 187467"/>
                  <a:gd name="connsiteX6" fmla="*/ 251566 w 251566"/>
                  <a:gd name="connsiteY6" fmla="*/ 0 h 187467"/>
                  <a:gd name="connsiteX0" fmla="*/ 258725 w 258725"/>
                  <a:gd name="connsiteY0" fmla="*/ 0 h 187467"/>
                  <a:gd name="connsiteX1" fmla="*/ 255478 w 258725"/>
                  <a:gd name="connsiteY1" fmla="*/ 167640 h 187467"/>
                  <a:gd name="connsiteX2" fmla="*/ 229761 w 258725"/>
                  <a:gd name="connsiteY2" fmla="*/ 186690 h 187467"/>
                  <a:gd name="connsiteX3" fmla="*/ 16401 w 258725"/>
                  <a:gd name="connsiteY3" fmla="*/ 145732 h 187467"/>
                  <a:gd name="connsiteX4" fmla="*/ 59263 w 258725"/>
                  <a:gd name="connsiteY4" fmla="*/ 36195 h 187467"/>
                  <a:gd name="connsiteX5" fmla="*/ 182136 w 258725"/>
                  <a:gd name="connsiteY5" fmla="*/ 12382 h 187467"/>
                  <a:gd name="connsiteX6" fmla="*/ 258725 w 258725"/>
                  <a:gd name="connsiteY6" fmla="*/ 0 h 187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8725" h="187467">
                    <a:moveTo>
                      <a:pt x="258725" y="0"/>
                    </a:moveTo>
                    <a:cubicBezTo>
                      <a:pt x="253963" y="56197"/>
                      <a:pt x="237381" y="111443"/>
                      <a:pt x="255478" y="167640"/>
                    </a:cubicBezTo>
                    <a:cubicBezTo>
                      <a:pt x="264051" y="193357"/>
                      <a:pt x="242143" y="186690"/>
                      <a:pt x="229761" y="186690"/>
                    </a:cubicBezTo>
                    <a:cubicBezTo>
                      <a:pt x="156418" y="186690"/>
                      <a:pt x="81171" y="192405"/>
                      <a:pt x="16401" y="145732"/>
                    </a:cubicBezTo>
                    <a:cubicBezTo>
                      <a:pt x="-12015" y="120650"/>
                      <a:pt x="-6995" y="58420"/>
                      <a:pt x="59263" y="36195"/>
                    </a:cubicBezTo>
                    <a:cubicBezTo>
                      <a:pt x="98316" y="22860"/>
                      <a:pt x="139273" y="9525"/>
                      <a:pt x="182136" y="12382"/>
                    </a:cubicBezTo>
                    <a:cubicBezTo>
                      <a:pt x="206901" y="15240"/>
                      <a:pt x="235865" y="12382"/>
                      <a:pt x="258725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61EF56C1-F88E-4769-8D69-2ADA8C8D1D09}"/>
                </a:ext>
              </a:extLst>
            </p:cNvPr>
            <p:cNvGrpSpPr/>
            <p:nvPr/>
          </p:nvGrpSpPr>
          <p:grpSpPr>
            <a:xfrm>
              <a:off x="6794559" y="6184761"/>
              <a:ext cx="492241" cy="316285"/>
              <a:chOff x="7699535" y="5715269"/>
              <a:chExt cx="492241" cy="316285"/>
            </a:xfrm>
          </p:grpSpPr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68560283-39E6-4374-85FE-6163D1D478C5}"/>
                  </a:ext>
                </a:extLst>
              </p:cNvPr>
              <p:cNvSpPr/>
              <p:nvPr/>
            </p:nvSpPr>
            <p:spPr>
              <a:xfrm flipH="1">
                <a:off x="7699535" y="5812789"/>
                <a:ext cx="492241" cy="218765"/>
              </a:xfrm>
              <a:custGeom>
                <a:avLst/>
                <a:gdLst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0 h 262587"/>
                  <a:gd name="connsiteX9" fmla="*/ 231177 w 492241"/>
                  <a:gd name="connsiteY9" fmla="*/ 114795 h 262587"/>
                  <a:gd name="connsiteX10" fmla="*/ 215536 w 492241"/>
                  <a:gd name="connsiteY10" fmla="*/ 117808 h 262587"/>
                  <a:gd name="connsiteX11" fmla="*/ 13713 w 492241"/>
                  <a:gd name="connsiteY11" fmla="*/ 43822 h 262587"/>
                  <a:gd name="connsiteX12" fmla="*/ 42181 w 492241"/>
                  <a:gd name="connsiteY12" fmla="*/ 196865 h 262587"/>
                  <a:gd name="connsiteX13" fmla="*/ 221251 w 492241"/>
                  <a:gd name="connsiteY13" fmla="*/ 262587 h 262587"/>
                  <a:gd name="connsiteX14" fmla="*/ 246121 w 492241"/>
                  <a:gd name="connsiteY14" fmla="*/ 262282 h 262587"/>
                  <a:gd name="connsiteX15" fmla="*/ 270990 w 492241"/>
                  <a:gd name="connsiteY15" fmla="*/ 262587 h 262587"/>
                  <a:gd name="connsiteX16" fmla="*/ 450060 w 492241"/>
                  <a:gd name="connsiteY16" fmla="*/ 196865 h 262587"/>
                  <a:gd name="connsiteX17" fmla="*/ 478528 w 492241"/>
                  <a:gd name="connsiteY17" fmla="*/ 43822 h 262587"/>
                  <a:gd name="connsiteX18" fmla="*/ 276705 w 492241"/>
                  <a:gd name="connsiteY18" fmla="*/ 117808 h 262587"/>
                  <a:gd name="connsiteX19" fmla="*/ 261064 w 492241"/>
                  <a:gd name="connsiteY19" fmla="*/ 114795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114795 h 262587"/>
                  <a:gd name="connsiteX9" fmla="*/ 215536 w 492241"/>
                  <a:gd name="connsiteY9" fmla="*/ 117808 h 262587"/>
                  <a:gd name="connsiteX10" fmla="*/ 13713 w 492241"/>
                  <a:gd name="connsiteY10" fmla="*/ 43822 h 262587"/>
                  <a:gd name="connsiteX11" fmla="*/ 42181 w 492241"/>
                  <a:gd name="connsiteY11" fmla="*/ 196865 h 262587"/>
                  <a:gd name="connsiteX12" fmla="*/ 221251 w 492241"/>
                  <a:gd name="connsiteY12" fmla="*/ 262587 h 262587"/>
                  <a:gd name="connsiteX13" fmla="*/ 246121 w 492241"/>
                  <a:gd name="connsiteY13" fmla="*/ 262282 h 262587"/>
                  <a:gd name="connsiteX14" fmla="*/ 270990 w 492241"/>
                  <a:gd name="connsiteY14" fmla="*/ 262587 h 262587"/>
                  <a:gd name="connsiteX15" fmla="*/ 450060 w 492241"/>
                  <a:gd name="connsiteY15" fmla="*/ 196865 h 262587"/>
                  <a:gd name="connsiteX16" fmla="*/ 478528 w 492241"/>
                  <a:gd name="connsiteY16" fmla="*/ 43822 h 262587"/>
                  <a:gd name="connsiteX17" fmla="*/ 276705 w 492241"/>
                  <a:gd name="connsiteY17" fmla="*/ 117808 h 262587"/>
                  <a:gd name="connsiteX18" fmla="*/ 261064 w 492241"/>
                  <a:gd name="connsiteY18" fmla="*/ 114795 h 262587"/>
                  <a:gd name="connsiteX19" fmla="*/ 261064 w 492241"/>
                  <a:gd name="connsiteY19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33062 w 492241"/>
                  <a:gd name="connsiteY6" fmla="*/ 8779 h 262587"/>
                  <a:gd name="connsiteX7" fmla="*/ 231177 w 492241"/>
                  <a:gd name="connsiteY7" fmla="*/ 114795 h 262587"/>
                  <a:gd name="connsiteX8" fmla="*/ 215536 w 492241"/>
                  <a:gd name="connsiteY8" fmla="*/ 117808 h 262587"/>
                  <a:gd name="connsiteX9" fmla="*/ 13713 w 492241"/>
                  <a:gd name="connsiteY9" fmla="*/ 43822 h 262587"/>
                  <a:gd name="connsiteX10" fmla="*/ 42181 w 492241"/>
                  <a:gd name="connsiteY10" fmla="*/ 196865 h 262587"/>
                  <a:gd name="connsiteX11" fmla="*/ 221251 w 492241"/>
                  <a:gd name="connsiteY11" fmla="*/ 262587 h 262587"/>
                  <a:gd name="connsiteX12" fmla="*/ 246121 w 492241"/>
                  <a:gd name="connsiteY12" fmla="*/ 262282 h 262587"/>
                  <a:gd name="connsiteX13" fmla="*/ 270990 w 492241"/>
                  <a:gd name="connsiteY13" fmla="*/ 262587 h 262587"/>
                  <a:gd name="connsiteX14" fmla="*/ 450060 w 492241"/>
                  <a:gd name="connsiteY14" fmla="*/ 196865 h 262587"/>
                  <a:gd name="connsiteX15" fmla="*/ 478528 w 492241"/>
                  <a:gd name="connsiteY15" fmla="*/ 43822 h 262587"/>
                  <a:gd name="connsiteX16" fmla="*/ 276705 w 492241"/>
                  <a:gd name="connsiteY16" fmla="*/ 117808 h 262587"/>
                  <a:gd name="connsiteX17" fmla="*/ 261064 w 492241"/>
                  <a:gd name="connsiteY17" fmla="*/ 114795 h 262587"/>
                  <a:gd name="connsiteX18" fmla="*/ 261064 w 492241"/>
                  <a:gd name="connsiteY18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33062 w 492241"/>
                  <a:gd name="connsiteY5" fmla="*/ 8779 h 262587"/>
                  <a:gd name="connsiteX6" fmla="*/ 231177 w 492241"/>
                  <a:gd name="connsiteY6" fmla="*/ 114795 h 262587"/>
                  <a:gd name="connsiteX7" fmla="*/ 215536 w 492241"/>
                  <a:gd name="connsiteY7" fmla="*/ 117808 h 262587"/>
                  <a:gd name="connsiteX8" fmla="*/ 13713 w 492241"/>
                  <a:gd name="connsiteY8" fmla="*/ 43822 h 262587"/>
                  <a:gd name="connsiteX9" fmla="*/ 42181 w 492241"/>
                  <a:gd name="connsiteY9" fmla="*/ 196865 h 262587"/>
                  <a:gd name="connsiteX10" fmla="*/ 221251 w 492241"/>
                  <a:gd name="connsiteY10" fmla="*/ 262587 h 262587"/>
                  <a:gd name="connsiteX11" fmla="*/ 246121 w 492241"/>
                  <a:gd name="connsiteY11" fmla="*/ 262282 h 262587"/>
                  <a:gd name="connsiteX12" fmla="*/ 270990 w 492241"/>
                  <a:gd name="connsiteY12" fmla="*/ 262587 h 262587"/>
                  <a:gd name="connsiteX13" fmla="*/ 450060 w 492241"/>
                  <a:gd name="connsiteY13" fmla="*/ 196865 h 262587"/>
                  <a:gd name="connsiteX14" fmla="*/ 478528 w 492241"/>
                  <a:gd name="connsiteY14" fmla="*/ 43822 h 262587"/>
                  <a:gd name="connsiteX15" fmla="*/ 276705 w 492241"/>
                  <a:gd name="connsiteY15" fmla="*/ 117808 h 262587"/>
                  <a:gd name="connsiteX16" fmla="*/ 261064 w 492241"/>
                  <a:gd name="connsiteY16" fmla="*/ 114795 h 262587"/>
                  <a:gd name="connsiteX17" fmla="*/ 261064 w 492241"/>
                  <a:gd name="connsiteY17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3062 w 492241"/>
                  <a:gd name="connsiteY4" fmla="*/ 8779 h 262587"/>
                  <a:gd name="connsiteX5" fmla="*/ 231177 w 492241"/>
                  <a:gd name="connsiteY5" fmla="*/ 114795 h 262587"/>
                  <a:gd name="connsiteX6" fmla="*/ 215536 w 492241"/>
                  <a:gd name="connsiteY6" fmla="*/ 117808 h 262587"/>
                  <a:gd name="connsiteX7" fmla="*/ 13713 w 492241"/>
                  <a:gd name="connsiteY7" fmla="*/ 43822 h 262587"/>
                  <a:gd name="connsiteX8" fmla="*/ 42181 w 492241"/>
                  <a:gd name="connsiteY8" fmla="*/ 196865 h 262587"/>
                  <a:gd name="connsiteX9" fmla="*/ 221251 w 492241"/>
                  <a:gd name="connsiteY9" fmla="*/ 262587 h 262587"/>
                  <a:gd name="connsiteX10" fmla="*/ 246121 w 492241"/>
                  <a:gd name="connsiteY10" fmla="*/ 262282 h 262587"/>
                  <a:gd name="connsiteX11" fmla="*/ 270990 w 492241"/>
                  <a:gd name="connsiteY11" fmla="*/ 262587 h 262587"/>
                  <a:gd name="connsiteX12" fmla="*/ 450060 w 492241"/>
                  <a:gd name="connsiteY12" fmla="*/ 196865 h 262587"/>
                  <a:gd name="connsiteX13" fmla="*/ 478528 w 492241"/>
                  <a:gd name="connsiteY13" fmla="*/ 43822 h 262587"/>
                  <a:gd name="connsiteX14" fmla="*/ 276705 w 492241"/>
                  <a:gd name="connsiteY14" fmla="*/ 117808 h 262587"/>
                  <a:gd name="connsiteX15" fmla="*/ 261064 w 492241"/>
                  <a:gd name="connsiteY15" fmla="*/ 114795 h 262587"/>
                  <a:gd name="connsiteX16" fmla="*/ 261064 w 492241"/>
                  <a:gd name="connsiteY16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1177 w 492241"/>
                  <a:gd name="connsiteY4" fmla="*/ 114795 h 262587"/>
                  <a:gd name="connsiteX5" fmla="*/ 215536 w 492241"/>
                  <a:gd name="connsiteY5" fmla="*/ 117808 h 262587"/>
                  <a:gd name="connsiteX6" fmla="*/ 13713 w 492241"/>
                  <a:gd name="connsiteY6" fmla="*/ 43822 h 262587"/>
                  <a:gd name="connsiteX7" fmla="*/ 42181 w 492241"/>
                  <a:gd name="connsiteY7" fmla="*/ 196865 h 262587"/>
                  <a:gd name="connsiteX8" fmla="*/ 221251 w 492241"/>
                  <a:gd name="connsiteY8" fmla="*/ 262587 h 262587"/>
                  <a:gd name="connsiteX9" fmla="*/ 246121 w 492241"/>
                  <a:gd name="connsiteY9" fmla="*/ 262282 h 262587"/>
                  <a:gd name="connsiteX10" fmla="*/ 270990 w 492241"/>
                  <a:gd name="connsiteY10" fmla="*/ 262587 h 262587"/>
                  <a:gd name="connsiteX11" fmla="*/ 450060 w 492241"/>
                  <a:gd name="connsiteY11" fmla="*/ 196865 h 262587"/>
                  <a:gd name="connsiteX12" fmla="*/ 478528 w 492241"/>
                  <a:gd name="connsiteY12" fmla="*/ 43822 h 262587"/>
                  <a:gd name="connsiteX13" fmla="*/ 276705 w 492241"/>
                  <a:gd name="connsiteY13" fmla="*/ 117808 h 262587"/>
                  <a:gd name="connsiteX14" fmla="*/ 261064 w 492241"/>
                  <a:gd name="connsiteY14" fmla="*/ 114795 h 262587"/>
                  <a:gd name="connsiteX15" fmla="*/ 261064 w 492241"/>
                  <a:gd name="connsiteY15" fmla="*/ 0 h 262587"/>
                  <a:gd name="connsiteX0" fmla="*/ 261064 w 492241"/>
                  <a:gd name="connsiteY0" fmla="*/ 106016 h 253808"/>
                  <a:gd name="connsiteX1" fmla="*/ 259179 w 492241"/>
                  <a:gd name="connsiteY1" fmla="*/ 0 h 253808"/>
                  <a:gd name="connsiteX2" fmla="*/ 247921 w 492241"/>
                  <a:gd name="connsiteY2" fmla="*/ 72833 h 253808"/>
                  <a:gd name="connsiteX3" fmla="*/ 246121 w 492241"/>
                  <a:gd name="connsiteY3" fmla="*/ 100078 h 253808"/>
                  <a:gd name="connsiteX4" fmla="*/ 231177 w 492241"/>
                  <a:gd name="connsiteY4" fmla="*/ 106016 h 253808"/>
                  <a:gd name="connsiteX5" fmla="*/ 215536 w 492241"/>
                  <a:gd name="connsiteY5" fmla="*/ 109029 h 253808"/>
                  <a:gd name="connsiteX6" fmla="*/ 13713 w 492241"/>
                  <a:gd name="connsiteY6" fmla="*/ 35043 h 253808"/>
                  <a:gd name="connsiteX7" fmla="*/ 42181 w 492241"/>
                  <a:gd name="connsiteY7" fmla="*/ 188086 h 253808"/>
                  <a:gd name="connsiteX8" fmla="*/ 221251 w 492241"/>
                  <a:gd name="connsiteY8" fmla="*/ 253808 h 253808"/>
                  <a:gd name="connsiteX9" fmla="*/ 246121 w 492241"/>
                  <a:gd name="connsiteY9" fmla="*/ 253503 h 253808"/>
                  <a:gd name="connsiteX10" fmla="*/ 270990 w 492241"/>
                  <a:gd name="connsiteY10" fmla="*/ 253808 h 253808"/>
                  <a:gd name="connsiteX11" fmla="*/ 450060 w 492241"/>
                  <a:gd name="connsiteY11" fmla="*/ 188086 h 253808"/>
                  <a:gd name="connsiteX12" fmla="*/ 478528 w 492241"/>
                  <a:gd name="connsiteY12" fmla="*/ 35043 h 253808"/>
                  <a:gd name="connsiteX13" fmla="*/ 276705 w 492241"/>
                  <a:gd name="connsiteY13" fmla="*/ 109029 h 253808"/>
                  <a:gd name="connsiteX14" fmla="*/ 261064 w 492241"/>
                  <a:gd name="connsiteY14" fmla="*/ 106016 h 253808"/>
                  <a:gd name="connsiteX0" fmla="*/ 261064 w 492241"/>
                  <a:gd name="connsiteY0" fmla="*/ 70973 h 218765"/>
                  <a:gd name="connsiteX1" fmla="*/ 247921 w 492241"/>
                  <a:gd name="connsiteY1" fmla="*/ 37790 h 218765"/>
                  <a:gd name="connsiteX2" fmla="*/ 246121 w 492241"/>
                  <a:gd name="connsiteY2" fmla="*/ 65035 h 218765"/>
                  <a:gd name="connsiteX3" fmla="*/ 231177 w 492241"/>
                  <a:gd name="connsiteY3" fmla="*/ 70973 h 218765"/>
                  <a:gd name="connsiteX4" fmla="*/ 215536 w 492241"/>
                  <a:gd name="connsiteY4" fmla="*/ 73986 h 218765"/>
                  <a:gd name="connsiteX5" fmla="*/ 13713 w 492241"/>
                  <a:gd name="connsiteY5" fmla="*/ 0 h 218765"/>
                  <a:gd name="connsiteX6" fmla="*/ 42181 w 492241"/>
                  <a:gd name="connsiteY6" fmla="*/ 153043 h 218765"/>
                  <a:gd name="connsiteX7" fmla="*/ 221251 w 492241"/>
                  <a:gd name="connsiteY7" fmla="*/ 218765 h 218765"/>
                  <a:gd name="connsiteX8" fmla="*/ 246121 w 492241"/>
                  <a:gd name="connsiteY8" fmla="*/ 218460 h 218765"/>
                  <a:gd name="connsiteX9" fmla="*/ 270990 w 492241"/>
                  <a:gd name="connsiteY9" fmla="*/ 218765 h 218765"/>
                  <a:gd name="connsiteX10" fmla="*/ 450060 w 492241"/>
                  <a:gd name="connsiteY10" fmla="*/ 153043 h 218765"/>
                  <a:gd name="connsiteX11" fmla="*/ 478528 w 492241"/>
                  <a:gd name="connsiteY11" fmla="*/ 0 h 218765"/>
                  <a:gd name="connsiteX12" fmla="*/ 276705 w 492241"/>
                  <a:gd name="connsiteY12" fmla="*/ 73986 h 218765"/>
                  <a:gd name="connsiteX13" fmla="*/ 261064 w 492241"/>
                  <a:gd name="connsiteY13" fmla="*/ 70973 h 218765"/>
                  <a:gd name="connsiteX0" fmla="*/ 261064 w 492241"/>
                  <a:gd name="connsiteY0" fmla="*/ 70973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12" fmla="*/ 261064 w 492241"/>
                  <a:gd name="connsiteY12" fmla="*/ 70973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15536 w 492241"/>
                  <a:gd name="connsiteY2" fmla="*/ 73986 h 218765"/>
                  <a:gd name="connsiteX3" fmla="*/ 13713 w 492241"/>
                  <a:gd name="connsiteY3" fmla="*/ 0 h 218765"/>
                  <a:gd name="connsiteX4" fmla="*/ 42181 w 492241"/>
                  <a:gd name="connsiteY4" fmla="*/ 153043 h 218765"/>
                  <a:gd name="connsiteX5" fmla="*/ 221251 w 492241"/>
                  <a:gd name="connsiteY5" fmla="*/ 218765 h 218765"/>
                  <a:gd name="connsiteX6" fmla="*/ 246121 w 492241"/>
                  <a:gd name="connsiteY6" fmla="*/ 218460 h 218765"/>
                  <a:gd name="connsiteX7" fmla="*/ 270990 w 492241"/>
                  <a:gd name="connsiteY7" fmla="*/ 218765 h 218765"/>
                  <a:gd name="connsiteX8" fmla="*/ 450060 w 492241"/>
                  <a:gd name="connsiteY8" fmla="*/ 153043 h 218765"/>
                  <a:gd name="connsiteX9" fmla="*/ 478528 w 492241"/>
                  <a:gd name="connsiteY9" fmla="*/ 0 h 218765"/>
                  <a:gd name="connsiteX10" fmla="*/ 276705 w 492241"/>
                  <a:gd name="connsiteY10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46121 w 492241"/>
                  <a:gd name="connsiteY5" fmla="*/ 218460 h 218765"/>
                  <a:gd name="connsiteX6" fmla="*/ 270990 w 492241"/>
                  <a:gd name="connsiteY6" fmla="*/ 218765 h 218765"/>
                  <a:gd name="connsiteX7" fmla="*/ 450060 w 492241"/>
                  <a:gd name="connsiteY7" fmla="*/ 153043 h 218765"/>
                  <a:gd name="connsiteX8" fmla="*/ 478528 w 492241"/>
                  <a:gd name="connsiteY8" fmla="*/ 0 h 218765"/>
                  <a:gd name="connsiteX9" fmla="*/ 276705 w 492241"/>
                  <a:gd name="connsiteY9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70990 w 492241"/>
                  <a:gd name="connsiteY5" fmla="*/ 218765 h 218765"/>
                  <a:gd name="connsiteX6" fmla="*/ 450060 w 492241"/>
                  <a:gd name="connsiteY6" fmla="*/ 153043 h 218765"/>
                  <a:gd name="connsiteX7" fmla="*/ 478528 w 492241"/>
                  <a:gd name="connsiteY7" fmla="*/ 0 h 218765"/>
                  <a:gd name="connsiteX8" fmla="*/ 276705 w 492241"/>
                  <a:gd name="connsiteY8" fmla="*/ 73986 h 21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2241" h="218765">
                    <a:moveTo>
                      <a:pt x="276705" y="73986"/>
                    </a:moveTo>
                    <a:lnTo>
                      <a:pt x="215536" y="73986"/>
                    </a:lnTo>
                    <a:cubicBezTo>
                      <a:pt x="175214" y="75415"/>
                      <a:pt x="60636" y="48643"/>
                      <a:pt x="13713" y="0"/>
                    </a:cubicBezTo>
                    <a:cubicBezTo>
                      <a:pt x="-16982" y="37041"/>
                      <a:pt x="8844" y="129231"/>
                      <a:pt x="42181" y="153043"/>
                    </a:cubicBezTo>
                    <a:cubicBezTo>
                      <a:pt x="94569" y="192095"/>
                      <a:pt x="154576" y="216861"/>
                      <a:pt x="221251" y="218765"/>
                    </a:cubicBezTo>
                    <a:lnTo>
                      <a:pt x="270990" y="218765"/>
                    </a:lnTo>
                    <a:cubicBezTo>
                      <a:pt x="337665" y="216861"/>
                      <a:pt x="397672" y="192095"/>
                      <a:pt x="450060" y="153043"/>
                    </a:cubicBezTo>
                    <a:cubicBezTo>
                      <a:pt x="483397" y="129231"/>
                      <a:pt x="509223" y="37041"/>
                      <a:pt x="478528" y="0"/>
                    </a:cubicBezTo>
                    <a:cubicBezTo>
                      <a:pt x="431605" y="48643"/>
                      <a:pt x="317027" y="75415"/>
                      <a:pt x="276705" y="7398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7D896C04-58D7-4609-96FF-0BB5AF16C44B}"/>
                  </a:ext>
                </a:extLst>
              </p:cNvPr>
              <p:cNvSpPr/>
              <p:nvPr/>
            </p:nvSpPr>
            <p:spPr>
              <a:xfrm flipH="1">
                <a:off x="7711028" y="5715269"/>
                <a:ext cx="474698" cy="185003"/>
              </a:xfrm>
              <a:custGeom>
                <a:avLst/>
                <a:gdLst>
                  <a:gd name="connsiteX0" fmla="*/ 272998 w 469257"/>
                  <a:gd name="connsiteY0" fmla="*/ 0 h 186854"/>
                  <a:gd name="connsiteX1" fmla="*/ 240927 w 469257"/>
                  <a:gd name="connsiteY1" fmla="*/ 9630 h 186854"/>
                  <a:gd name="connsiteX2" fmla="*/ 210532 w 469257"/>
                  <a:gd name="connsiteY2" fmla="*/ 0 h 186854"/>
                  <a:gd name="connsiteX3" fmla="*/ 212010 w 469257"/>
                  <a:gd name="connsiteY3" fmla="*/ 12153 h 186854"/>
                  <a:gd name="connsiteX4" fmla="*/ 192184 w 469257"/>
                  <a:gd name="connsiteY4" fmla="*/ 12382 h 186854"/>
                  <a:gd name="connsiteX5" fmla="*/ 62533 w 469257"/>
                  <a:gd name="connsiteY5" fmla="*/ 36195 h 186854"/>
                  <a:gd name="connsiteX6" fmla="*/ 17306 w 469257"/>
                  <a:gd name="connsiteY6" fmla="*/ 145732 h 186854"/>
                  <a:gd name="connsiteX7" fmla="*/ 184222 w 469257"/>
                  <a:gd name="connsiteY7" fmla="*/ 186854 h 186854"/>
                  <a:gd name="connsiteX8" fmla="*/ 218718 w 469257"/>
                  <a:gd name="connsiteY8" fmla="*/ 186757 h 186854"/>
                  <a:gd name="connsiteX9" fmla="*/ 218780 w 469257"/>
                  <a:gd name="connsiteY9" fmla="*/ 186809 h 186854"/>
                  <a:gd name="connsiteX10" fmla="*/ 236671 w 469257"/>
                  <a:gd name="connsiteY10" fmla="*/ 186706 h 186854"/>
                  <a:gd name="connsiteX11" fmla="*/ 240927 w 469257"/>
                  <a:gd name="connsiteY11" fmla="*/ 186694 h 186854"/>
                  <a:gd name="connsiteX12" fmla="*/ 245967 w 469257"/>
                  <a:gd name="connsiteY12" fmla="*/ 186709 h 186854"/>
                  <a:gd name="connsiteX13" fmla="*/ 264296 w 469257"/>
                  <a:gd name="connsiteY13" fmla="*/ 186809 h 186854"/>
                  <a:gd name="connsiteX14" fmla="*/ 264352 w 469257"/>
                  <a:gd name="connsiteY14" fmla="*/ 186764 h 186854"/>
                  <a:gd name="connsiteX15" fmla="*/ 294667 w 469257"/>
                  <a:gd name="connsiteY15" fmla="*/ 186854 h 186854"/>
                  <a:gd name="connsiteX16" fmla="*/ 452856 w 469257"/>
                  <a:gd name="connsiteY16" fmla="*/ 145732 h 186854"/>
                  <a:gd name="connsiteX17" fmla="*/ 409994 w 469257"/>
                  <a:gd name="connsiteY17" fmla="*/ 36195 h 186854"/>
                  <a:gd name="connsiteX18" fmla="*/ 287121 w 469257"/>
                  <a:gd name="connsiteY18" fmla="*/ 12382 h 186854"/>
                  <a:gd name="connsiteX19" fmla="*/ 271434 w 469257"/>
                  <a:gd name="connsiteY19" fmla="*/ 12191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2978 w 461703"/>
                  <a:gd name="connsiteY2" fmla="*/ 0 h 186854"/>
                  <a:gd name="connsiteX3" fmla="*/ 204456 w 461703"/>
                  <a:gd name="connsiteY3" fmla="*/ 12153 h 186854"/>
                  <a:gd name="connsiteX4" fmla="*/ 184630 w 461703"/>
                  <a:gd name="connsiteY4" fmla="*/ 12382 h 186854"/>
                  <a:gd name="connsiteX5" fmla="*/ 54979 w 461703"/>
                  <a:gd name="connsiteY5" fmla="*/ 36195 h 186854"/>
                  <a:gd name="connsiteX6" fmla="*/ 9752 w 461703"/>
                  <a:gd name="connsiteY6" fmla="*/ 145732 h 186854"/>
                  <a:gd name="connsiteX7" fmla="*/ 176668 w 461703"/>
                  <a:gd name="connsiteY7" fmla="*/ 186854 h 186854"/>
                  <a:gd name="connsiteX8" fmla="*/ 211164 w 461703"/>
                  <a:gd name="connsiteY8" fmla="*/ 186757 h 186854"/>
                  <a:gd name="connsiteX9" fmla="*/ 211226 w 461703"/>
                  <a:gd name="connsiteY9" fmla="*/ 186809 h 186854"/>
                  <a:gd name="connsiteX10" fmla="*/ 229117 w 461703"/>
                  <a:gd name="connsiteY10" fmla="*/ 186706 h 186854"/>
                  <a:gd name="connsiteX11" fmla="*/ 233373 w 461703"/>
                  <a:gd name="connsiteY11" fmla="*/ 186694 h 186854"/>
                  <a:gd name="connsiteX12" fmla="*/ 238413 w 461703"/>
                  <a:gd name="connsiteY12" fmla="*/ 186709 h 186854"/>
                  <a:gd name="connsiteX13" fmla="*/ 256742 w 461703"/>
                  <a:gd name="connsiteY13" fmla="*/ 186809 h 186854"/>
                  <a:gd name="connsiteX14" fmla="*/ 256798 w 461703"/>
                  <a:gd name="connsiteY14" fmla="*/ 186764 h 186854"/>
                  <a:gd name="connsiteX15" fmla="*/ 287113 w 461703"/>
                  <a:gd name="connsiteY15" fmla="*/ 186854 h 186854"/>
                  <a:gd name="connsiteX16" fmla="*/ 445302 w 461703"/>
                  <a:gd name="connsiteY16" fmla="*/ 145732 h 186854"/>
                  <a:gd name="connsiteX17" fmla="*/ 402440 w 461703"/>
                  <a:gd name="connsiteY17" fmla="*/ 36195 h 186854"/>
                  <a:gd name="connsiteX18" fmla="*/ 279567 w 461703"/>
                  <a:gd name="connsiteY18" fmla="*/ 12382 h 186854"/>
                  <a:gd name="connsiteX19" fmla="*/ 263880 w 461703"/>
                  <a:gd name="connsiteY19" fmla="*/ 12191 h 186854"/>
                  <a:gd name="connsiteX20" fmla="*/ 265444 w 461703"/>
                  <a:gd name="connsiteY20" fmla="*/ 0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4456 w 461703"/>
                  <a:gd name="connsiteY2" fmla="*/ 12153 h 186854"/>
                  <a:gd name="connsiteX3" fmla="*/ 184630 w 461703"/>
                  <a:gd name="connsiteY3" fmla="*/ 12382 h 186854"/>
                  <a:gd name="connsiteX4" fmla="*/ 54979 w 461703"/>
                  <a:gd name="connsiteY4" fmla="*/ 36195 h 186854"/>
                  <a:gd name="connsiteX5" fmla="*/ 9752 w 461703"/>
                  <a:gd name="connsiteY5" fmla="*/ 145732 h 186854"/>
                  <a:gd name="connsiteX6" fmla="*/ 176668 w 461703"/>
                  <a:gd name="connsiteY6" fmla="*/ 186854 h 186854"/>
                  <a:gd name="connsiteX7" fmla="*/ 211164 w 461703"/>
                  <a:gd name="connsiteY7" fmla="*/ 186757 h 186854"/>
                  <a:gd name="connsiteX8" fmla="*/ 211226 w 461703"/>
                  <a:gd name="connsiteY8" fmla="*/ 186809 h 186854"/>
                  <a:gd name="connsiteX9" fmla="*/ 229117 w 461703"/>
                  <a:gd name="connsiteY9" fmla="*/ 186706 h 186854"/>
                  <a:gd name="connsiteX10" fmla="*/ 233373 w 461703"/>
                  <a:gd name="connsiteY10" fmla="*/ 186694 h 186854"/>
                  <a:gd name="connsiteX11" fmla="*/ 238413 w 461703"/>
                  <a:gd name="connsiteY11" fmla="*/ 186709 h 186854"/>
                  <a:gd name="connsiteX12" fmla="*/ 256742 w 461703"/>
                  <a:gd name="connsiteY12" fmla="*/ 186809 h 186854"/>
                  <a:gd name="connsiteX13" fmla="*/ 256798 w 461703"/>
                  <a:gd name="connsiteY13" fmla="*/ 186764 h 186854"/>
                  <a:gd name="connsiteX14" fmla="*/ 287113 w 461703"/>
                  <a:gd name="connsiteY14" fmla="*/ 186854 h 186854"/>
                  <a:gd name="connsiteX15" fmla="*/ 445302 w 461703"/>
                  <a:gd name="connsiteY15" fmla="*/ 145732 h 186854"/>
                  <a:gd name="connsiteX16" fmla="*/ 402440 w 461703"/>
                  <a:gd name="connsiteY16" fmla="*/ 36195 h 186854"/>
                  <a:gd name="connsiteX17" fmla="*/ 279567 w 461703"/>
                  <a:gd name="connsiteY17" fmla="*/ 12382 h 186854"/>
                  <a:gd name="connsiteX18" fmla="*/ 263880 w 461703"/>
                  <a:gd name="connsiteY18" fmla="*/ 12191 h 186854"/>
                  <a:gd name="connsiteX19" fmla="*/ 265444 w 461703"/>
                  <a:gd name="connsiteY19" fmla="*/ 0 h 186854"/>
                  <a:gd name="connsiteX0" fmla="*/ 263880 w 461703"/>
                  <a:gd name="connsiteY0" fmla="*/ 2561 h 177224"/>
                  <a:gd name="connsiteX1" fmla="*/ 233373 w 461703"/>
                  <a:gd name="connsiteY1" fmla="*/ 0 h 177224"/>
                  <a:gd name="connsiteX2" fmla="*/ 204456 w 461703"/>
                  <a:gd name="connsiteY2" fmla="*/ 2523 h 177224"/>
                  <a:gd name="connsiteX3" fmla="*/ 184630 w 461703"/>
                  <a:gd name="connsiteY3" fmla="*/ 2752 h 177224"/>
                  <a:gd name="connsiteX4" fmla="*/ 54979 w 461703"/>
                  <a:gd name="connsiteY4" fmla="*/ 26565 h 177224"/>
                  <a:gd name="connsiteX5" fmla="*/ 9752 w 461703"/>
                  <a:gd name="connsiteY5" fmla="*/ 136102 h 177224"/>
                  <a:gd name="connsiteX6" fmla="*/ 176668 w 461703"/>
                  <a:gd name="connsiteY6" fmla="*/ 177224 h 177224"/>
                  <a:gd name="connsiteX7" fmla="*/ 211164 w 461703"/>
                  <a:gd name="connsiteY7" fmla="*/ 177127 h 177224"/>
                  <a:gd name="connsiteX8" fmla="*/ 211226 w 461703"/>
                  <a:gd name="connsiteY8" fmla="*/ 177179 h 177224"/>
                  <a:gd name="connsiteX9" fmla="*/ 229117 w 461703"/>
                  <a:gd name="connsiteY9" fmla="*/ 177076 h 177224"/>
                  <a:gd name="connsiteX10" fmla="*/ 233373 w 461703"/>
                  <a:gd name="connsiteY10" fmla="*/ 177064 h 177224"/>
                  <a:gd name="connsiteX11" fmla="*/ 238413 w 461703"/>
                  <a:gd name="connsiteY11" fmla="*/ 177079 h 177224"/>
                  <a:gd name="connsiteX12" fmla="*/ 256742 w 461703"/>
                  <a:gd name="connsiteY12" fmla="*/ 177179 h 177224"/>
                  <a:gd name="connsiteX13" fmla="*/ 256798 w 461703"/>
                  <a:gd name="connsiteY13" fmla="*/ 177134 h 177224"/>
                  <a:gd name="connsiteX14" fmla="*/ 287113 w 461703"/>
                  <a:gd name="connsiteY14" fmla="*/ 177224 h 177224"/>
                  <a:gd name="connsiteX15" fmla="*/ 445302 w 461703"/>
                  <a:gd name="connsiteY15" fmla="*/ 136102 h 177224"/>
                  <a:gd name="connsiteX16" fmla="*/ 402440 w 461703"/>
                  <a:gd name="connsiteY16" fmla="*/ 26565 h 177224"/>
                  <a:gd name="connsiteX17" fmla="*/ 279567 w 461703"/>
                  <a:gd name="connsiteY17" fmla="*/ 2752 h 177224"/>
                  <a:gd name="connsiteX18" fmla="*/ 263880 w 461703"/>
                  <a:gd name="connsiteY18" fmla="*/ 2561 h 177224"/>
                  <a:gd name="connsiteX0" fmla="*/ 263880 w 461703"/>
                  <a:gd name="connsiteY0" fmla="*/ 582 h 175245"/>
                  <a:gd name="connsiteX1" fmla="*/ 204456 w 461703"/>
                  <a:gd name="connsiteY1" fmla="*/ 544 h 175245"/>
                  <a:gd name="connsiteX2" fmla="*/ 184630 w 461703"/>
                  <a:gd name="connsiteY2" fmla="*/ 773 h 175245"/>
                  <a:gd name="connsiteX3" fmla="*/ 54979 w 461703"/>
                  <a:gd name="connsiteY3" fmla="*/ 24586 h 175245"/>
                  <a:gd name="connsiteX4" fmla="*/ 9752 w 461703"/>
                  <a:gd name="connsiteY4" fmla="*/ 134123 h 175245"/>
                  <a:gd name="connsiteX5" fmla="*/ 176668 w 461703"/>
                  <a:gd name="connsiteY5" fmla="*/ 175245 h 175245"/>
                  <a:gd name="connsiteX6" fmla="*/ 211164 w 461703"/>
                  <a:gd name="connsiteY6" fmla="*/ 175148 h 175245"/>
                  <a:gd name="connsiteX7" fmla="*/ 211226 w 461703"/>
                  <a:gd name="connsiteY7" fmla="*/ 175200 h 175245"/>
                  <a:gd name="connsiteX8" fmla="*/ 229117 w 461703"/>
                  <a:gd name="connsiteY8" fmla="*/ 175097 h 175245"/>
                  <a:gd name="connsiteX9" fmla="*/ 233373 w 461703"/>
                  <a:gd name="connsiteY9" fmla="*/ 175085 h 175245"/>
                  <a:gd name="connsiteX10" fmla="*/ 238413 w 461703"/>
                  <a:gd name="connsiteY10" fmla="*/ 175100 h 175245"/>
                  <a:gd name="connsiteX11" fmla="*/ 256742 w 461703"/>
                  <a:gd name="connsiteY11" fmla="*/ 175200 h 175245"/>
                  <a:gd name="connsiteX12" fmla="*/ 256798 w 461703"/>
                  <a:gd name="connsiteY12" fmla="*/ 175155 h 175245"/>
                  <a:gd name="connsiteX13" fmla="*/ 287113 w 461703"/>
                  <a:gd name="connsiteY13" fmla="*/ 175245 h 175245"/>
                  <a:gd name="connsiteX14" fmla="*/ 445302 w 461703"/>
                  <a:gd name="connsiteY14" fmla="*/ 134123 h 175245"/>
                  <a:gd name="connsiteX15" fmla="*/ 402440 w 461703"/>
                  <a:gd name="connsiteY15" fmla="*/ 24586 h 175245"/>
                  <a:gd name="connsiteX16" fmla="*/ 279567 w 461703"/>
                  <a:gd name="connsiteY16" fmla="*/ 773 h 175245"/>
                  <a:gd name="connsiteX17" fmla="*/ 263880 w 461703"/>
                  <a:gd name="connsiteY17" fmla="*/ 582 h 175245"/>
                  <a:gd name="connsiteX0" fmla="*/ 275844 w 473667"/>
                  <a:gd name="connsiteY0" fmla="*/ 582 h 175245"/>
                  <a:gd name="connsiteX1" fmla="*/ 216420 w 473667"/>
                  <a:gd name="connsiteY1" fmla="*/ 544 h 175245"/>
                  <a:gd name="connsiteX2" fmla="*/ 196594 w 473667"/>
                  <a:gd name="connsiteY2" fmla="*/ 773 h 175245"/>
                  <a:gd name="connsiteX3" fmla="*/ 66943 w 473667"/>
                  <a:gd name="connsiteY3" fmla="*/ 24586 h 175245"/>
                  <a:gd name="connsiteX4" fmla="*/ 21716 w 473667"/>
                  <a:gd name="connsiteY4" fmla="*/ 134123 h 175245"/>
                  <a:gd name="connsiteX5" fmla="*/ 188632 w 473667"/>
                  <a:gd name="connsiteY5" fmla="*/ 175245 h 175245"/>
                  <a:gd name="connsiteX6" fmla="*/ 223128 w 473667"/>
                  <a:gd name="connsiteY6" fmla="*/ 175148 h 175245"/>
                  <a:gd name="connsiteX7" fmla="*/ 223190 w 473667"/>
                  <a:gd name="connsiteY7" fmla="*/ 175200 h 175245"/>
                  <a:gd name="connsiteX8" fmla="*/ 241081 w 473667"/>
                  <a:gd name="connsiteY8" fmla="*/ 175097 h 175245"/>
                  <a:gd name="connsiteX9" fmla="*/ 245337 w 473667"/>
                  <a:gd name="connsiteY9" fmla="*/ 175085 h 175245"/>
                  <a:gd name="connsiteX10" fmla="*/ 250377 w 473667"/>
                  <a:gd name="connsiteY10" fmla="*/ 175100 h 175245"/>
                  <a:gd name="connsiteX11" fmla="*/ 268706 w 473667"/>
                  <a:gd name="connsiteY11" fmla="*/ 175200 h 175245"/>
                  <a:gd name="connsiteX12" fmla="*/ 268762 w 473667"/>
                  <a:gd name="connsiteY12" fmla="*/ 175155 h 175245"/>
                  <a:gd name="connsiteX13" fmla="*/ 299077 w 473667"/>
                  <a:gd name="connsiteY13" fmla="*/ 175245 h 175245"/>
                  <a:gd name="connsiteX14" fmla="*/ 457266 w 473667"/>
                  <a:gd name="connsiteY14" fmla="*/ 134123 h 175245"/>
                  <a:gd name="connsiteX15" fmla="*/ 414404 w 473667"/>
                  <a:gd name="connsiteY15" fmla="*/ 24586 h 175245"/>
                  <a:gd name="connsiteX16" fmla="*/ 291531 w 473667"/>
                  <a:gd name="connsiteY16" fmla="*/ 773 h 175245"/>
                  <a:gd name="connsiteX17" fmla="*/ 275844 w 473667"/>
                  <a:gd name="connsiteY17" fmla="*/ 582 h 175245"/>
                  <a:gd name="connsiteX0" fmla="*/ 276433 w 474256"/>
                  <a:gd name="connsiteY0" fmla="*/ 421 h 175084"/>
                  <a:gd name="connsiteX1" fmla="*/ 217009 w 474256"/>
                  <a:gd name="connsiteY1" fmla="*/ 383 h 175084"/>
                  <a:gd name="connsiteX2" fmla="*/ 197183 w 474256"/>
                  <a:gd name="connsiteY2" fmla="*/ 612 h 175084"/>
                  <a:gd name="connsiteX3" fmla="*/ 67532 w 474256"/>
                  <a:gd name="connsiteY3" fmla="*/ 24425 h 175084"/>
                  <a:gd name="connsiteX4" fmla="*/ 22305 w 474256"/>
                  <a:gd name="connsiteY4" fmla="*/ 133962 h 175084"/>
                  <a:gd name="connsiteX5" fmla="*/ 189221 w 474256"/>
                  <a:gd name="connsiteY5" fmla="*/ 175084 h 175084"/>
                  <a:gd name="connsiteX6" fmla="*/ 223717 w 474256"/>
                  <a:gd name="connsiteY6" fmla="*/ 174987 h 175084"/>
                  <a:gd name="connsiteX7" fmla="*/ 223779 w 474256"/>
                  <a:gd name="connsiteY7" fmla="*/ 175039 h 175084"/>
                  <a:gd name="connsiteX8" fmla="*/ 241670 w 474256"/>
                  <a:gd name="connsiteY8" fmla="*/ 174936 h 175084"/>
                  <a:gd name="connsiteX9" fmla="*/ 245926 w 474256"/>
                  <a:gd name="connsiteY9" fmla="*/ 174924 h 175084"/>
                  <a:gd name="connsiteX10" fmla="*/ 250966 w 474256"/>
                  <a:gd name="connsiteY10" fmla="*/ 174939 h 175084"/>
                  <a:gd name="connsiteX11" fmla="*/ 269295 w 474256"/>
                  <a:gd name="connsiteY11" fmla="*/ 175039 h 175084"/>
                  <a:gd name="connsiteX12" fmla="*/ 269351 w 474256"/>
                  <a:gd name="connsiteY12" fmla="*/ 174994 h 175084"/>
                  <a:gd name="connsiteX13" fmla="*/ 299666 w 474256"/>
                  <a:gd name="connsiteY13" fmla="*/ 175084 h 175084"/>
                  <a:gd name="connsiteX14" fmla="*/ 457855 w 474256"/>
                  <a:gd name="connsiteY14" fmla="*/ 133962 h 175084"/>
                  <a:gd name="connsiteX15" fmla="*/ 414993 w 474256"/>
                  <a:gd name="connsiteY15" fmla="*/ 24425 h 175084"/>
                  <a:gd name="connsiteX16" fmla="*/ 292120 w 474256"/>
                  <a:gd name="connsiteY16" fmla="*/ 612 h 175084"/>
                  <a:gd name="connsiteX17" fmla="*/ 276433 w 474256"/>
                  <a:gd name="connsiteY17" fmla="*/ 421 h 175084"/>
                  <a:gd name="connsiteX0" fmla="*/ 276433 w 474256"/>
                  <a:gd name="connsiteY0" fmla="*/ 200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16" fmla="*/ 276433 w 474256"/>
                  <a:gd name="connsiteY16" fmla="*/ 200 h 174863"/>
                  <a:gd name="connsiteX0" fmla="*/ 292120 w 474256"/>
                  <a:gd name="connsiteY0" fmla="*/ 391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0" fmla="*/ 291244 w 473380"/>
                  <a:gd name="connsiteY0" fmla="*/ 2804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15" fmla="*/ 291244 w 473380"/>
                  <a:gd name="connsiteY15" fmla="*/ 2804 h 177276"/>
                  <a:gd name="connsiteX0" fmla="*/ 288668 w 473380"/>
                  <a:gd name="connsiteY0" fmla="*/ 237 h 185012"/>
                  <a:gd name="connsiteX1" fmla="*/ 185223 w 473380"/>
                  <a:gd name="connsiteY1" fmla="*/ 7736 h 185012"/>
                  <a:gd name="connsiteX2" fmla="*/ 66656 w 473380"/>
                  <a:gd name="connsiteY2" fmla="*/ 34353 h 185012"/>
                  <a:gd name="connsiteX3" fmla="*/ 21429 w 473380"/>
                  <a:gd name="connsiteY3" fmla="*/ 143890 h 185012"/>
                  <a:gd name="connsiteX4" fmla="*/ 188345 w 473380"/>
                  <a:gd name="connsiteY4" fmla="*/ 185012 h 185012"/>
                  <a:gd name="connsiteX5" fmla="*/ 222841 w 473380"/>
                  <a:gd name="connsiteY5" fmla="*/ 184915 h 185012"/>
                  <a:gd name="connsiteX6" fmla="*/ 222903 w 473380"/>
                  <a:gd name="connsiteY6" fmla="*/ 184967 h 185012"/>
                  <a:gd name="connsiteX7" fmla="*/ 240794 w 473380"/>
                  <a:gd name="connsiteY7" fmla="*/ 184864 h 185012"/>
                  <a:gd name="connsiteX8" fmla="*/ 245050 w 473380"/>
                  <a:gd name="connsiteY8" fmla="*/ 184852 h 185012"/>
                  <a:gd name="connsiteX9" fmla="*/ 250090 w 473380"/>
                  <a:gd name="connsiteY9" fmla="*/ 184867 h 185012"/>
                  <a:gd name="connsiteX10" fmla="*/ 268419 w 473380"/>
                  <a:gd name="connsiteY10" fmla="*/ 184967 h 185012"/>
                  <a:gd name="connsiteX11" fmla="*/ 268475 w 473380"/>
                  <a:gd name="connsiteY11" fmla="*/ 184922 h 185012"/>
                  <a:gd name="connsiteX12" fmla="*/ 298790 w 473380"/>
                  <a:gd name="connsiteY12" fmla="*/ 185012 h 185012"/>
                  <a:gd name="connsiteX13" fmla="*/ 456979 w 473380"/>
                  <a:gd name="connsiteY13" fmla="*/ 143890 h 185012"/>
                  <a:gd name="connsiteX14" fmla="*/ 414117 w 473380"/>
                  <a:gd name="connsiteY14" fmla="*/ 34353 h 185012"/>
                  <a:gd name="connsiteX15" fmla="*/ 288668 w 473380"/>
                  <a:gd name="connsiteY15" fmla="*/ 237 h 185012"/>
                  <a:gd name="connsiteX0" fmla="*/ 414117 w 473380"/>
                  <a:gd name="connsiteY0" fmla="*/ 26617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24221 w 474698"/>
                  <a:gd name="connsiteY6" fmla="*/ 184958 h 185003"/>
                  <a:gd name="connsiteX7" fmla="*/ 242112 w 474698"/>
                  <a:gd name="connsiteY7" fmla="*/ 184855 h 185003"/>
                  <a:gd name="connsiteX8" fmla="*/ 246368 w 474698"/>
                  <a:gd name="connsiteY8" fmla="*/ 184843 h 185003"/>
                  <a:gd name="connsiteX9" fmla="*/ 251408 w 474698"/>
                  <a:gd name="connsiteY9" fmla="*/ 184858 h 185003"/>
                  <a:gd name="connsiteX10" fmla="*/ 269737 w 474698"/>
                  <a:gd name="connsiteY10" fmla="*/ 184958 h 185003"/>
                  <a:gd name="connsiteX11" fmla="*/ 269793 w 474698"/>
                  <a:gd name="connsiteY11" fmla="*/ 184913 h 185003"/>
                  <a:gd name="connsiteX12" fmla="*/ 300108 w 474698"/>
                  <a:gd name="connsiteY12" fmla="*/ 185003 h 185003"/>
                  <a:gd name="connsiteX13" fmla="*/ 458297 w 474698"/>
                  <a:gd name="connsiteY13" fmla="*/ 143881 h 185003"/>
                  <a:gd name="connsiteX14" fmla="*/ 415435 w 474698"/>
                  <a:gd name="connsiteY14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42112 w 474698"/>
                  <a:gd name="connsiteY6" fmla="*/ 184855 h 185003"/>
                  <a:gd name="connsiteX7" fmla="*/ 246368 w 474698"/>
                  <a:gd name="connsiteY7" fmla="*/ 184843 h 185003"/>
                  <a:gd name="connsiteX8" fmla="*/ 251408 w 474698"/>
                  <a:gd name="connsiteY8" fmla="*/ 184858 h 185003"/>
                  <a:gd name="connsiteX9" fmla="*/ 269737 w 474698"/>
                  <a:gd name="connsiteY9" fmla="*/ 184958 h 185003"/>
                  <a:gd name="connsiteX10" fmla="*/ 269793 w 474698"/>
                  <a:gd name="connsiteY10" fmla="*/ 184913 h 185003"/>
                  <a:gd name="connsiteX11" fmla="*/ 300108 w 474698"/>
                  <a:gd name="connsiteY11" fmla="*/ 185003 h 185003"/>
                  <a:gd name="connsiteX12" fmla="*/ 458297 w 474698"/>
                  <a:gd name="connsiteY12" fmla="*/ 143881 h 185003"/>
                  <a:gd name="connsiteX13" fmla="*/ 415435 w 474698"/>
                  <a:gd name="connsiteY13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51408 w 474698"/>
                  <a:gd name="connsiteY7" fmla="*/ 184858 h 185003"/>
                  <a:gd name="connsiteX8" fmla="*/ 269737 w 474698"/>
                  <a:gd name="connsiteY8" fmla="*/ 184958 h 185003"/>
                  <a:gd name="connsiteX9" fmla="*/ 269793 w 474698"/>
                  <a:gd name="connsiteY9" fmla="*/ 184913 h 185003"/>
                  <a:gd name="connsiteX10" fmla="*/ 300108 w 474698"/>
                  <a:gd name="connsiteY10" fmla="*/ 185003 h 185003"/>
                  <a:gd name="connsiteX11" fmla="*/ 458297 w 474698"/>
                  <a:gd name="connsiteY11" fmla="*/ 143881 h 185003"/>
                  <a:gd name="connsiteX12" fmla="*/ 415435 w 474698"/>
                  <a:gd name="connsiteY12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69737 w 474698"/>
                  <a:gd name="connsiteY7" fmla="*/ 184958 h 185003"/>
                  <a:gd name="connsiteX8" fmla="*/ 269793 w 474698"/>
                  <a:gd name="connsiteY8" fmla="*/ 184913 h 185003"/>
                  <a:gd name="connsiteX9" fmla="*/ 300108 w 474698"/>
                  <a:gd name="connsiteY9" fmla="*/ 185003 h 185003"/>
                  <a:gd name="connsiteX10" fmla="*/ 458297 w 474698"/>
                  <a:gd name="connsiteY10" fmla="*/ 143881 h 185003"/>
                  <a:gd name="connsiteX11" fmla="*/ 415435 w 474698"/>
                  <a:gd name="connsiteY11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69737 w 474698"/>
                  <a:gd name="connsiteY6" fmla="*/ 184958 h 185003"/>
                  <a:gd name="connsiteX7" fmla="*/ 269793 w 474698"/>
                  <a:gd name="connsiteY7" fmla="*/ 184913 h 185003"/>
                  <a:gd name="connsiteX8" fmla="*/ 300108 w 474698"/>
                  <a:gd name="connsiteY8" fmla="*/ 185003 h 185003"/>
                  <a:gd name="connsiteX9" fmla="*/ 458297 w 474698"/>
                  <a:gd name="connsiteY9" fmla="*/ 143881 h 185003"/>
                  <a:gd name="connsiteX10" fmla="*/ 415435 w 474698"/>
                  <a:gd name="connsiteY10" fmla="*/ 34344 h 185003"/>
                  <a:gd name="connsiteX0" fmla="*/ 415435 w 474698"/>
                  <a:gd name="connsiteY0" fmla="*/ 34344 h 188039"/>
                  <a:gd name="connsiteX1" fmla="*/ 235481 w 474698"/>
                  <a:gd name="connsiteY1" fmla="*/ 0 h 188039"/>
                  <a:gd name="connsiteX2" fmla="*/ 67974 w 474698"/>
                  <a:gd name="connsiteY2" fmla="*/ 34344 h 188039"/>
                  <a:gd name="connsiteX3" fmla="*/ 22747 w 474698"/>
                  <a:gd name="connsiteY3" fmla="*/ 143881 h 188039"/>
                  <a:gd name="connsiteX4" fmla="*/ 189663 w 474698"/>
                  <a:gd name="connsiteY4" fmla="*/ 185003 h 188039"/>
                  <a:gd name="connsiteX5" fmla="*/ 242112 w 474698"/>
                  <a:gd name="connsiteY5" fmla="*/ 184855 h 188039"/>
                  <a:gd name="connsiteX6" fmla="*/ 269737 w 474698"/>
                  <a:gd name="connsiteY6" fmla="*/ 184958 h 188039"/>
                  <a:gd name="connsiteX7" fmla="*/ 300108 w 474698"/>
                  <a:gd name="connsiteY7" fmla="*/ 185003 h 188039"/>
                  <a:gd name="connsiteX8" fmla="*/ 458297 w 474698"/>
                  <a:gd name="connsiteY8" fmla="*/ 143881 h 188039"/>
                  <a:gd name="connsiteX9" fmla="*/ 415435 w 474698"/>
                  <a:gd name="connsiteY9" fmla="*/ 34344 h 188039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300108 w 474698"/>
                  <a:gd name="connsiteY6" fmla="*/ 185003 h 185003"/>
                  <a:gd name="connsiteX7" fmla="*/ 458297 w 474698"/>
                  <a:gd name="connsiteY7" fmla="*/ 143881 h 185003"/>
                  <a:gd name="connsiteX8" fmla="*/ 415435 w 474698"/>
                  <a:gd name="connsiteY8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300108 w 474698"/>
                  <a:gd name="connsiteY5" fmla="*/ 185003 h 185003"/>
                  <a:gd name="connsiteX6" fmla="*/ 458297 w 474698"/>
                  <a:gd name="connsiteY6" fmla="*/ 143881 h 185003"/>
                  <a:gd name="connsiteX7" fmla="*/ 415435 w 474698"/>
                  <a:gd name="connsiteY7" fmla="*/ 34344 h 185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4698" h="185003">
                    <a:moveTo>
                      <a:pt x="415435" y="34344"/>
                    </a:moveTo>
                    <a:cubicBezTo>
                      <a:pt x="370142" y="11652"/>
                      <a:pt x="293391" y="0"/>
                      <a:pt x="235481" y="0"/>
                    </a:cubicBezTo>
                    <a:cubicBezTo>
                      <a:pt x="177571" y="0"/>
                      <a:pt x="103430" y="10364"/>
                      <a:pt x="67974" y="34344"/>
                    </a:cubicBezTo>
                    <a:cubicBezTo>
                      <a:pt x="32518" y="58324"/>
                      <a:pt x="-35571" y="100768"/>
                      <a:pt x="22747" y="143881"/>
                    </a:cubicBezTo>
                    <a:cubicBezTo>
                      <a:pt x="74004" y="178886"/>
                      <a:pt x="131480" y="184423"/>
                      <a:pt x="189663" y="185003"/>
                    </a:cubicBezTo>
                    <a:lnTo>
                      <a:pt x="300108" y="185003"/>
                    </a:lnTo>
                    <a:cubicBezTo>
                      <a:pt x="355249" y="184423"/>
                      <a:pt x="409720" y="178886"/>
                      <a:pt x="458297" y="143881"/>
                    </a:cubicBezTo>
                    <a:cubicBezTo>
                      <a:pt x="486713" y="118799"/>
                      <a:pt x="481693" y="56569"/>
                      <a:pt x="415435" y="34344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9D56D2D-2BE7-4635-BC48-05770B8CA041}"/>
                </a:ext>
              </a:extLst>
            </p:cNvPr>
            <p:cNvSpPr/>
            <p:nvPr/>
          </p:nvSpPr>
          <p:spPr>
            <a:xfrm rot="19389924">
              <a:off x="4319603" y="2907996"/>
              <a:ext cx="3226038" cy="3027035"/>
            </a:xfrm>
            <a:custGeom>
              <a:avLst/>
              <a:gdLst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371765 w 3226038"/>
                <a:gd name="connsiteY35" fmla="*/ 2134221 h 3027035"/>
                <a:gd name="connsiteX36" fmla="*/ 1332065 w 3226038"/>
                <a:gd name="connsiteY36" fmla="*/ 2143936 h 3027035"/>
                <a:gd name="connsiteX37" fmla="*/ 1261994 w 3226038"/>
                <a:gd name="connsiteY37" fmla="*/ 2139765 h 3027035"/>
                <a:gd name="connsiteX38" fmla="*/ 1234632 w 3226038"/>
                <a:gd name="connsiteY38" fmla="*/ 2184353 h 3027035"/>
                <a:gd name="connsiteX39" fmla="*/ 1205341 w 3226038"/>
                <a:gd name="connsiteY39" fmla="*/ 2251468 h 3027035"/>
                <a:gd name="connsiteX40" fmla="*/ 1190173 w 3226038"/>
                <a:gd name="connsiteY40" fmla="*/ 2307647 h 3027035"/>
                <a:gd name="connsiteX41" fmla="*/ 1186531 w 3226038"/>
                <a:gd name="connsiteY41" fmla="*/ 2336368 h 3027035"/>
                <a:gd name="connsiteX42" fmla="*/ 1185302 w 3226038"/>
                <a:gd name="connsiteY42" fmla="*/ 2339224 h 3027035"/>
                <a:gd name="connsiteX43" fmla="*/ 1181037 w 3226038"/>
                <a:gd name="connsiteY43" fmla="*/ 2380263 h 3027035"/>
                <a:gd name="connsiteX44" fmla="*/ 1304296 w 3226038"/>
                <a:gd name="connsiteY44" fmla="*/ 2608161 h 3027035"/>
                <a:gd name="connsiteX45" fmla="*/ 1460357 w 3226038"/>
                <a:gd name="connsiteY45" fmla="*/ 2658058 h 3027035"/>
                <a:gd name="connsiteX46" fmla="*/ 1568983 w 3226038"/>
                <a:gd name="connsiteY46" fmla="*/ 2649888 h 3027035"/>
                <a:gd name="connsiteX47" fmla="*/ 1580907 w 3226038"/>
                <a:gd name="connsiteY47" fmla="*/ 2633968 h 3027035"/>
                <a:gd name="connsiteX48" fmla="*/ 1621726 w 3226038"/>
                <a:gd name="connsiteY48" fmla="*/ 2618017 h 3027035"/>
                <a:gd name="connsiteX49" fmla="*/ 1695070 w 3226038"/>
                <a:gd name="connsiteY49" fmla="*/ 2581467 h 3027035"/>
                <a:gd name="connsiteX50" fmla="*/ 1722830 w 3226038"/>
                <a:gd name="connsiteY50" fmla="*/ 2495153 h 3027035"/>
                <a:gd name="connsiteX51" fmla="*/ 1721809 w 3226038"/>
                <a:gd name="connsiteY51" fmla="*/ 2481188 h 3027035"/>
                <a:gd name="connsiteX52" fmla="*/ 1703273 w 3226038"/>
                <a:gd name="connsiteY52" fmla="*/ 2490610 h 3027035"/>
                <a:gd name="connsiteX53" fmla="*/ 1426824 w 3226038"/>
                <a:gd name="connsiteY53" fmla="*/ 2415634 h 3027035"/>
                <a:gd name="connsiteX54" fmla="*/ 1412810 w 3226038"/>
                <a:gd name="connsiteY54" fmla="*/ 2380189 h 3027035"/>
                <a:gd name="connsiteX55" fmla="*/ 1366694 w 3226038"/>
                <a:gd name="connsiteY55" fmla="*/ 2151100 h 3027035"/>
                <a:gd name="connsiteX56" fmla="*/ 842912 w 3226038"/>
                <a:gd name="connsiteY56" fmla="*/ 1018808 h 3027035"/>
                <a:gd name="connsiteX57" fmla="*/ 698223 w 3226038"/>
                <a:gd name="connsiteY57" fmla="*/ 1167488 h 3027035"/>
                <a:gd name="connsiteX58" fmla="*/ 721008 w 3226038"/>
                <a:gd name="connsiteY58" fmla="*/ 1354736 h 3027035"/>
                <a:gd name="connsiteX59" fmla="*/ 715683 w 3226038"/>
                <a:gd name="connsiteY59" fmla="*/ 1366105 h 3027035"/>
                <a:gd name="connsiteX60" fmla="*/ 761312 w 3226038"/>
                <a:gd name="connsiteY60" fmla="*/ 1434356 h 3027035"/>
                <a:gd name="connsiteX61" fmla="*/ 855697 w 3226038"/>
                <a:gd name="connsiteY61" fmla="*/ 1508984 h 3027035"/>
                <a:gd name="connsiteX62" fmla="*/ 1147556 w 3226038"/>
                <a:gd name="connsiteY62" fmla="*/ 1482268 h 3027035"/>
                <a:gd name="connsiteX63" fmla="*/ 1191280 w 3226038"/>
                <a:gd name="connsiteY63" fmla="*/ 1421803 h 3027035"/>
                <a:gd name="connsiteX64" fmla="*/ 943895 w 3226038"/>
                <a:gd name="connsiteY64" fmla="*/ 1619228 h 3027035"/>
                <a:gd name="connsiteX65" fmla="*/ 908174 w 3226038"/>
                <a:gd name="connsiteY65" fmla="*/ 1605942 h 3027035"/>
                <a:gd name="connsiteX66" fmla="*/ 705400 w 3226038"/>
                <a:gd name="connsiteY66" fmla="*/ 1490787 h 3027035"/>
                <a:gd name="connsiteX67" fmla="*/ 672272 w 3226038"/>
                <a:gd name="connsiteY67" fmla="*/ 1442200 h 3027035"/>
                <a:gd name="connsiteX68" fmla="*/ 658626 w 3226038"/>
                <a:gd name="connsiteY68" fmla="*/ 1462049 h 3027035"/>
                <a:gd name="connsiteX69" fmla="*/ 590634 w 3226038"/>
                <a:gd name="connsiteY69" fmla="*/ 1546268 h 3027035"/>
                <a:gd name="connsiteX70" fmla="*/ 568537 w 3226038"/>
                <a:gd name="connsiteY70" fmla="*/ 1548758 h 3027035"/>
                <a:gd name="connsiteX71" fmla="*/ 523010 w 3226038"/>
                <a:gd name="connsiteY71" fmla="*/ 1553930 h 3027035"/>
                <a:gd name="connsiteX72" fmla="*/ 447985 w 3226038"/>
                <a:gd name="connsiteY72" fmla="*/ 1604840 h 3027035"/>
                <a:gd name="connsiteX73" fmla="*/ 426368 w 3226038"/>
                <a:gd name="connsiteY73" fmla="*/ 1767159 h 3027035"/>
                <a:gd name="connsiteX74" fmla="*/ 400497 w 3226038"/>
                <a:gd name="connsiteY74" fmla="*/ 1803298 h 3027035"/>
                <a:gd name="connsiteX75" fmla="*/ 392045 w 3226038"/>
                <a:gd name="connsiteY75" fmla="*/ 1832241 h 3027035"/>
                <a:gd name="connsiteX76" fmla="*/ 397897 w 3226038"/>
                <a:gd name="connsiteY76" fmla="*/ 1953550 h 3027035"/>
                <a:gd name="connsiteX77" fmla="*/ 629544 w 3226038"/>
                <a:gd name="connsiteY77" fmla="*/ 2144276 h 3027035"/>
                <a:gd name="connsiteX78" fmla="*/ 670081 w 3226038"/>
                <a:gd name="connsiteY78" fmla="*/ 2139964 h 3027035"/>
                <a:gd name="connsiteX79" fmla="*/ 672184 w 3226038"/>
                <a:gd name="connsiteY79" fmla="*/ 2139576 h 3027035"/>
                <a:gd name="connsiteX80" fmla="*/ 656857 w 3226038"/>
                <a:gd name="connsiteY80" fmla="*/ 2123372 h 3027035"/>
                <a:gd name="connsiteX81" fmla="*/ 613437 w 3226038"/>
                <a:gd name="connsiteY81" fmla="*/ 1897092 h 3027035"/>
                <a:gd name="connsiteX82" fmla="*/ 631535 w 3226038"/>
                <a:gd name="connsiteY82" fmla="*/ 1977471 h 3027035"/>
                <a:gd name="connsiteX83" fmla="*/ 892520 w 3226038"/>
                <a:gd name="connsiteY83" fmla="*/ 2125537 h 3027035"/>
                <a:gd name="connsiteX84" fmla="*/ 951857 w 3226038"/>
                <a:gd name="connsiteY84" fmla="*/ 2110384 h 3027035"/>
                <a:gd name="connsiteX85" fmla="*/ 984444 w 3226038"/>
                <a:gd name="connsiteY85" fmla="*/ 2097132 h 3027035"/>
                <a:gd name="connsiteX86" fmla="*/ 945725 w 3226038"/>
                <a:gd name="connsiteY86" fmla="*/ 2068131 h 3027035"/>
                <a:gd name="connsiteX87" fmla="*/ 1014743 w 3226038"/>
                <a:gd name="connsiteY87" fmla="*/ 2033736 h 3027035"/>
                <a:gd name="connsiteX88" fmla="*/ 1041210 w 3226038"/>
                <a:gd name="connsiteY88" fmla="*/ 1967123 h 3027035"/>
                <a:gd name="connsiteX89" fmla="*/ 1041782 w 3226038"/>
                <a:gd name="connsiteY89" fmla="*/ 1958414 h 3027035"/>
                <a:gd name="connsiteX90" fmla="*/ 988390 w 3226038"/>
                <a:gd name="connsiteY90" fmla="*/ 1967430 h 3027035"/>
                <a:gd name="connsiteX91" fmla="*/ 766805 w 3226038"/>
                <a:gd name="connsiteY91" fmla="*/ 1893210 h 3027035"/>
                <a:gd name="connsiteX92" fmla="*/ 733376 w 3226038"/>
                <a:gd name="connsiteY92" fmla="*/ 1874900 h 3027035"/>
                <a:gd name="connsiteX93" fmla="*/ 733674 w 3226038"/>
                <a:gd name="connsiteY93" fmla="*/ 1531645 h 3027035"/>
                <a:gd name="connsiteX94" fmla="*/ 713141 w 3226038"/>
                <a:gd name="connsiteY94" fmla="*/ 1611436 h 3027035"/>
                <a:gd name="connsiteX95" fmla="*/ 877934 w 3226038"/>
                <a:gd name="connsiteY95" fmla="*/ 1862195 h 3027035"/>
                <a:gd name="connsiteX96" fmla="*/ 997916 w 3226038"/>
                <a:gd name="connsiteY96" fmla="*/ 1881018 h 3027035"/>
                <a:gd name="connsiteX97" fmla="*/ 1063005 w 3226038"/>
                <a:gd name="connsiteY97" fmla="*/ 1869394 h 3027035"/>
                <a:gd name="connsiteX98" fmla="*/ 1091430 w 3226038"/>
                <a:gd name="connsiteY98" fmla="*/ 1831445 h 3027035"/>
                <a:gd name="connsiteX99" fmla="*/ 1090443 w 3226038"/>
                <a:gd name="connsiteY99" fmla="*/ 1840522 h 3027035"/>
                <a:gd name="connsiteX100" fmla="*/ 1088363 w 3226038"/>
                <a:gd name="connsiteY100" fmla="*/ 1841565 h 3027035"/>
                <a:gd name="connsiteX101" fmla="*/ 1091206 w 3226038"/>
                <a:gd name="connsiteY101" fmla="*/ 1841094 h 3027035"/>
                <a:gd name="connsiteX102" fmla="*/ 1099791 w 3226038"/>
                <a:gd name="connsiteY102" fmla="*/ 1862825 h 3027035"/>
                <a:gd name="connsiteX103" fmla="*/ 1115422 w 3226038"/>
                <a:gd name="connsiteY103" fmla="*/ 1860033 h 3027035"/>
                <a:gd name="connsiteX104" fmla="*/ 1105975 w 3226038"/>
                <a:gd name="connsiteY104" fmla="*/ 1878478 h 3027035"/>
                <a:gd name="connsiteX105" fmla="*/ 1108568 w 3226038"/>
                <a:gd name="connsiteY105" fmla="*/ 1885041 h 3027035"/>
                <a:gd name="connsiteX106" fmla="*/ 1128787 w 3226038"/>
                <a:gd name="connsiteY106" fmla="*/ 1927558 h 3027035"/>
                <a:gd name="connsiteX107" fmla="*/ 1226780 w 3226038"/>
                <a:gd name="connsiteY107" fmla="*/ 2050346 h 3027035"/>
                <a:gd name="connsiteX108" fmla="*/ 1289411 w 3226038"/>
                <a:gd name="connsiteY108" fmla="*/ 2085093 h 3027035"/>
                <a:gd name="connsiteX109" fmla="*/ 1314743 w 3226038"/>
                <a:gd name="connsiteY109" fmla="*/ 2061760 h 3027035"/>
                <a:gd name="connsiteX110" fmla="*/ 1296511 w 3226038"/>
                <a:gd name="connsiteY110" fmla="*/ 2088049 h 3027035"/>
                <a:gd name="connsiteX111" fmla="*/ 1332391 w 3226038"/>
                <a:gd name="connsiteY111" fmla="*/ 2097279 h 3027035"/>
                <a:gd name="connsiteX112" fmla="*/ 1376163 w 3226038"/>
                <a:gd name="connsiteY112" fmla="*/ 2100951 h 3027035"/>
                <a:gd name="connsiteX113" fmla="*/ 1381733 w 3226038"/>
                <a:gd name="connsiteY113" fmla="*/ 2101042 h 3027035"/>
                <a:gd name="connsiteX114" fmla="*/ 1389702 w 3226038"/>
                <a:gd name="connsiteY114" fmla="*/ 2074519 h 3027035"/>
                <a:gd name="connsiteX115" fmla="*/ 1489042 w 3226038"/>
                <a:gd name="connsiteY115" fmla="*/ 2038395 h 3027035"/>
                <a:gd name="connsiteX116" fmla="*/ 1453620 w 3226038"/>
                <a:gd name="connsiteY116" fmla="*/ 2152383 h 3027035"/>
                <a:gd name="connsiteX117" fmla="*/ 1457391 w 3226038"/>
                <a:gd name="connsiteY117" fmla="*/ 2273774 h 3027035"/>
                <a:gd name="connsiteX118" fmla="*/ 1685732 w 3226038"/>
                <a:gd name="connsiteY118" fmla="*/ 2468446 h 3027035"/>
                <a:gd name="connsiteX119" fmla="*/ 1719883 w 3226038"/>
                <a:gd name="connsiteY119" fmla="*/ 2465404 h 3027035"/>
                <a:gd name="connsiteX120" fmla="*/ 1716096 w 3226038"/>
                <a:gd name="connsiteY120" fmla="*/ 2453485 h 3027035"/>
                <a:gd name="connsiteX121" fmla="*/ 1771757 w 3226038"/>
                <a:gd name="connsiteY121" fmla="*/ 2379175 h 3027035"/>
                <a:gd name="connsiteX122" fmla="*/ 1770770 w 3226038"/>
                <a:gd name="connsiteY122" fmla="*/ 2388253 h 3027035"/>
                <a:gd name="connsiteX123" fmla="*/ 1768690 w 3226038"/>
                <a:gd name="connsiteY123" fmla="*/ 2389295 h 3027035"/>
                <a:gd name="connsiteX124" fmla="*/ 1771533 w 3226038"/>
                <a:gd name="connsiteY124" fmla="*/ 2388824 h 3027035"/>
                <a:gd name="connsiteX125" fmla="*/ 1809114 w 3226038"/>
                <a:gd name="connsiteY125" fmla="*/ 2475288 h 3027035"/>
                <a:gd name="connsiteX126" fmla="*/ 2056490 w 3226038"/>
                <a:gd name="connsiteY126" fmla="*/ 2648681 h 3027035"/>
                <a:gd name="connsiteX127" fmla="*/ 2147922 w 3226038"/>
                <a:gd name="connsiteY127" fmla="*/ 2636243 h 3027035"/>
                <a:gd name="connsiteX128" fmla="*/ 1873236 w 3226038"/>
                <a:gd name="connsiteY128" fmla="*/ 2661367 h 3027035"/>
                <a:gd name="connsiteX129" fmla="*/ 1867518 w 3226038"/>
                <a:gd name="connsiteY129" fmla="*/ 2654704 h 3027035"/>
                <a:gd name="connsiteX130" fmla="*/ 1789583 w 3226038"/>
                <a:gd name="connsiteY130" fmla="*/ 2623700 h 3027035"/>
                <a:gd name="connsiteX131" fmla="*/ 1717263 w 3226038"/>
                <a:gd name="connsiteY131" fmla="*/ 2736140 h 3027035"/>
                <a:gd name="connsiteX132" fmla="*/ 1465441 w 3226038"/>
                <a:gd name="connsiteY132" fmla="*/ 2788121 h 3027035"/>
                <a:gd name="connsiteX133" fmla="*/ 1391414 w 3226038"/>
                <a:gd name="connsiteY133" fmla="*/ 2792959 h 3027035"/>
                <a:gd name="connsiteX134" fmla="*/ 1128581 w 3226038"/>
                <a:gd name="connsiteY134" fmla="*/ 2638479 h 3027035"/>
                <a:gd name="connsiteX135" fmla="*/ 1093505 w 3226038"/>
                <a:gd name="connsiteY135" fmla="*/ 2603938 h 3027035"/>
                <a:gd name="connsiteX136" fmla="*/ 1073068 w 3226038"/>
                <a:gd name="connsiteY136" fmla="*/ 2530296 h 3027035"/>
                <a:gd name="connsiteX137" fmla="*/ 1072036 w 3226038"/>
                <a:gd name="connsiteY137" fmla="*/ 2477975 h 3027035"/>
                <a:gd name="connsiteX138" fmla="*/ 1042591 w 3226038"/>
                <a:gd name="connsiteY138" fmla="*/ 2492041 h 3027035"/>
                <a:gd name="connsiteX139" fmla="*/ 865868 w 3226038"/>
                <a:gd name="connsiteY139" fmla="*/ 2499409 h 3027035"/>
                <a:gd name="connsiteX140" fmla="*/ 719426 w 3226038"/>
                <a:gd name="connsiteY140" fmla="*/ 2430182 h 3027035"/>
                <a:gd name="connsiteX141" fmla="*/ 689869 w 3226038"/>
                <a:gd name="connsiteY141" fmla="*/ 2397459 h 3027035"/>
                <a:gd name="connsiteX142" fmla="*/ 687182 w 3226038"/>
                <a:gd name="connsiteY142" fmla="*/ 2418320 h 3027035"/>
                <a:gd name="connsiteX143" fmla="*/ 760823 w 3226038"/>
                <a:gd name="connsiteY143" fmla="*/ 2590105 h 3027035"/>
                <a:gd name="connsiteX144" fmla="*/ 964895 w 3226038"/>
                <a:gd name="connsiteY144" fmla="*/ 2678700 h 3027035"/>
                <a:gd name="connsiteX145" fmla="*/ 1054815 w 3226038"/>
                <a:gd name="connsiteY145" fmla="*/ 2673458 h 3027035"/>
                <a:gd name="connsiteX146" fmla="*/ 1130649 w 3226038"/>
                <a:gd name="connsiteY146" fmla="*/ 2696939 h 3027035"/>
                <a:gd name="connsiteX147" fmla="*/ 1231694 w 3226038"/>
                <a:gd name="connsiteY147" fmla="*/ 2827369 h 3027035"/>
                <a:gd name="connsiteX148" fmla="*/ 1245598 w 3226038"/>
                <a:gd name="connsiteY148" fmla="*/ 2824694 h 3027035"/>
                <a:gd name="connsiteX149" fmla="*/ 1314357 w 3226038"/>
                <a:gd name="connsiteY149" fmla="*/ 2805982 h 3027035"/>
                <a:gd name="connsiteX150" fmla="*/ 1582565 w 3226038"/>
                <a:gd name="connsiteY150" fmla="*/ 2947668 h 3027035"/>
                <a:gd name="connsiteX151" fmla="*/ 1872394 w 3226038"/>
                <a:gd name="connsiteY151" fmla="*/ 2840437 h 3027035"/>
                <a:gd name="connsiteX152" fmla="*/ 1765658 w 3226038"/>
                <a:gd name="connsiteY152" fmla="*/ 2986896 h 3027035"/>
                <a:gd name="connsiteX153" fmla="*/ 1559806 w 3226038"/>
                <a:gd name="connsiteY153" fmla="*/ 3024598 h 3027035"/>
                <a:gd name="connsiteX154" fmla="*/ 1323343 w 3226038"/>
                <a:gd name="connsiteY154" fmla="*/ 2933795 h 3027035"/>
                <a:gd name="connsiteX155" fmla="*/ 1018886 w 3226038"/>
                <a:gd name="connsiteY155" fmla="*/ 2795305 h 3027035"/>
                <a:gd name="connsiteX156" fmla="*/ 970675 w 3226038"/>
                <a:gd name="connsiteY156" fmla="*/ 2772285 h 3027035"/>
                <a:gd name="connsiteX157" fmla="*/ 620567 w 3226038"/>
                <a:gd name="connsiteY157" fmla="*/ 2513611 h 3027035"/>
                <a:gd name="connsiteX158" fmla="*/ 512110 w 3226038"/>
                <a:gd name="connsiteY158" fmla="*/ 2412141 h 3027035"/>
                <a:gd name="connsiteX159" fmla="*/ 309550 w 3226038"/>
                <a:gd name="connsiteY159" fmla="*/ 2318730 h 3027035"/>
                <a:gd name="connsiteX160" fmla="*/ 271890 w 3226038"/>
                <a:gd name="connsiteY160" fmla="*/ 2103679 h 3027035"/>
                <a:gd name="connsiteX161" fmla="*/ 197030 w 3226038"/>
                <a:gd name="connsiteY161" fmla="*/ 2025682 h 3027035"/>
                <a:gd name="connsiteX162" fmla="*/ 42961 w 3226038"/>
                <a:gd name="connsiteY162" fmla="*/ 1878648 h 3027035"/>
                <a:gd name="connsiteX163" fmla="*/ 10241 w 3226038"/>
                <a:gd name="connsiteY163" fmla="*/ 1645877 h 3027035"/>
                <a:gd name="connsiteX164" fmla="*/ 149602 w 3226038"/>
                <a:gd name="connsiteY164" fmla="*/ 1507488 h 3027035"/>
                <a:gd name="connsiteX165" fmla="*/ 69504 w 3226038"/>
                <a:gd name="connsiteY165" fmla="*/ 1674797 h 3027035"/>
                <a:gd name="connsiteX166" fmla="*/ 279249 w 3226038"/>
                <a:gd name="connsiteY166" fmla="*/ 1988992 h 3027035"/>
                <a:gd name="connsiteX167" fmla="*/ 316193 w 3226038"/>
                <a:gd name="connsiteY167" fmla="*/ 1991729 h 3027035"/>
                <a:gd name="connsiteX168" fmla="*/ 319053 w 3226038"/>
                <a:gd name="connsiteY168" fmla="*/ 1985609 h 3027035"/>
                <a:gd name="connsiteX169" fmla="*/ 307569 w 3226038"/>
                <a:gd name="connsiteY169" fmla="*/ 1949900 h 3027035"/>
                <a:gd name="connsiteX170" fmla="*/ 306486 w 3226038"/>
                <a:gd name="connsiteY170" fmla="*/ 1940694 h 3027035"/>
                <a:gd name="connsiteX171" fmla="*/ 302243 w 3226038"/>
                <a:gd name="connsiteY171" fmla="*/ 1937639 h 3027035"/>
                <a:gd name="connsiteX172" fmla="*/ 294636 w 3226038"/>
                <a:gd name="connsiteY172" fmla="*/ 1920784 h 3027035"/>
                <a:gd name="connsiteX173" fmla="*/ 293312 w 3226038"/>
                <a:gd name="connsiteY173" fmla="*/ 1627034 h 3027035"/>
                <a:gd name="connsiteX174" fmla="*/ 380880 w 3226038"/>
                <a:gd name="connsiteY174" fmla="*/ 1526015 h 3027035"/>
                <a:gd name="connsiteX175" fmla="*/ 329214 w 3226038"/>
                <a:gd name="connsiteY175" fmla="*/ 1459943 h 3027035"/>
                <a:gd name="connsiteX176" fmla="*/ 321211 w 3226038"/>
                <a:gd name="connsiteY176" fmla="*/ 1456328 h 3027035"/>
                <a:gd name="connsiteX177" fmla="*/ 268085 w 3226038"/>
                <a:gd name="connsiteY177" fmla="*/ 1185660 h 3027035"/>
                <a:gd name="connsiteX178" fmla="*/ 281857 w 3226038"/>
                <a:gd name="connsiteY178" fmla="*/ 1276902 h 3027035"/>
                <a:gd name="connsiteX179" fmla="*/ 517812 w 3226038"/>
                <a:gd name="connsiteY179" fmla="*/ 1465542 h 3027035"/>
                <a:gd name="connsiteX180" fmla="*/ 611355 w 3226038"/>
                <a:gd name="connsiteY180" fmla="*/ 1477295 h 3027035"/>
                <a:gd name="connsiteX181" fmla="*/ 611703 w 3226038"/>
                <a:gd name="connsiteY181" fmla="*/ 1480155 h 3027035"/>
                <a:gd name="connsiteX182" fmla="*/ 612118 w 3226038"/>
                <a:gd name="connsiteY182" fmla="*/ 1477866 h 3027035"/>
                <a:gd name="connsiteX183" fmla="*/ 662263 w 3226038"/>
                <a:gd name="connsiteY183" fmla="*/ 1427900 h 3027035"/>
                <a:gd name="connsiteX184" fmla="*/ 662059 w 3226038"/>
                <a:gd name="connsiteY184" fmla="*/ 1427220 h 3027035"/>
                <a:gd name="connsiteX185" fmla="*/ 661901 w 3226038"/>
                <a:gd name="connsiteY185" fmla="*/ 1426988 h 3027035"/>
                <a:gd name="connsiteX186" fmla="*/ 661951 w 3226038"/>
                <a:gd name="connsiteY186" fmla="*/ 1426862 h 3027035"/>
                <a:gd name="connsiteX187" fmla="*/ 652834 w 3226038"/>
                <a:gd name="connsiteY187" fmla="*/ 1396497 h 3027035"/>
                <a:gd name="connsiteX188" fmla="*/ 637570 w 3226038"/>
                <a:gd name="connsiteY188" fmla="*/ 1356501 h 3027035"/>
                <a:gd name="connsiteX189" fmla="*/ 842912 w 3226038"/>
                <a:gd name="connsiteY189" fmla="*/ 1018808 h 3027035"/>
                <a:gd name="connsiteX190" fmla="*/ 2516775 w 3226038"/>
                <a:gd name="connsiteY190" fmla="*/ 2091376 h 3027035"/>
                <a:gd name="connsiteX191" fmla="*/ 2238033 w 3226038"/>
                <a:gd name="connsiteY191" fmla="*/ 2334816 h 3027035"/>
                <a:gd name="connsiteX192" fmla="*/ 2189593 w 3226038"/>
                <a:gd name="connsiteY192" fmla="*/ 2248549 h 3027035"/>
                <a:gd name="connsiteX193" fmla="*/ 2516775 w 3226038"/>
                <a:gd name="connsiteY193" fmla="*/ 2091376 h 3027035"/>
                <a:gd name="connsiteX194" fmla="*/ 687254 w 3226038"/>
                <a:gd name="connsiteY194" fmla="*/ 678482 h 3027035"/>
                <a:gd name="connsiteX195" fmla="*/ 628419 w 3226038"/>
                <a:gd name="connsiteY195" fmla="*/ 1036658 h 3027035"/>
                <a:gd name="connsiteX196" fmla="*/ 532013 w 3226038"/>
                <a:gd name="connsiteY196" fmla="*/ 1014429 h 3027035"/>
                <a:gd name="connsiteX197" fmla="*/ 687254 w 3226038"/>
                <a:gd name="connsiteY197" fmla="*/ 678482 h 3027035"/>
                <a:gd name="connsiteX198" fmla="*/ 2205214 w 3226038"/>
                <a:gd name="connsiteY198" fmla="*/ 1800491 h 3027035"/>
                <a:gd name="connsiteX199" fmla="*/ 2255363 w 3226038"/>
                <a:gd name="connsiteY199" fmla="*/ 1871953 h 3027035"/>
                <a:gd name="connsiteX200" fmla="*/ 2466834 w 3226038"/>
                <a:gd name="connsiteY200" fmla="*/ 2042067 h 3027035"/>
                <a:gd name="connsiteX201" fmla="*/ 2319038 w 3226038"/>
                <a:gd name="connsiteY201" fmla="*/ 2093212 h 3027035"/>
                <a:gd name="connsiteX202" fmla="*/ 2156726 w 3226038"/>
                <a:gd name="connsiteY202" fmla="*/ 1968287 h 3027035"/>
                <a:gd name="connsiteX203" fmla="*/ 2119546 w 3226038"/>
                <a:gd name="connsiteY203" fmla="*/ 1914861 h 3027035"/>
                <a:gd name="connsiteX204" fmla="*/ 1058864 w 3226038"/>
                <a:gd name="connsiteY204" fmla="*/ 897328 h 3027035"/>
                <a:gd name="connsiteX205" fmla="*/ 973209 w 3226038"/>
                <a:gd name="connsiteY205" fmla="*/ 1011681 h 3027035"/>
                <a:gd name="connsiteX206" fmla="*/ 741092 w 3226038"/>
                <a:gd name="connsiteY206" fmla="*/ 868758 h 3027035"/>
                <a:gd name="connsiteX207" fmla="*/ 748615 w 3226038"/>
                <a:gd name="connsiteY207" fmla="*/ 712543 h 3027035"/>
                <a:gd name="connsiteX208" fmla="*/ 1058864 w 3226038"/>
                <a:gd name="connsiteY208" fmla="*/ 897328 h 3027035"/>
                <a:gd name="connsiteX209" fmla="*/ 1948708 w 3226038"/>
                <a:gd name="connsiteY209" fmla="*/ 1321566 h 3027035"/>
                <a:gd name="connsiteX210" fmla="*/ 2096045 w 3226038"/>
                <a:gd name="connsiteY210" fmla="*/ 1452158 h 3027035"/>
                <a:gd name="connsiteX211" fmla="*/ 1919841 w 3226038"/>
                <a:gd name="connsiteY211" fmla="*/ 1466554 h 3027035"/>
                <a:gd name="connsiteX212" fmla="*/ 1885365 w 3226038"/>
                <a:gd name="connsiteY212" fmla="*/ 1472861 h 3027035"/>
                <a:gd name="connsiteX213" fmla="*/ 1879629 w 3226038"/>
                <a:gd name="connsiteY213" fmla="*/ 1489302 h 3027035"/>
                <a:gd name="connsiteX214" fmla="*/ 1908915 w 3226038"/>
                <a:gd name="connsiteY214" fmla="*/ 1464113 h 3027035"/>
                <a:gd name="connsiteX215" fmla="*/ 1878082 w 3226038"/>
                <a:gd name="connsiteY215" fmla="*/ 1523336 h 3027035"/>
                <a:gd name="connsiteX216" fmla="*/ 1882487 w 3226038"/>
                <a:gd name="connsiteY216" fmla="*/ 1659934 h 3027035"/>
                <a:gd name="connsiteX217" fmla="*/ 1908811 w 3226038"/>
                <a:gd name="connsiteY217" fmla="*/ 1703873 h 3027035"/>
                <a:gd name="connsiteX218" fmla="*/ 1939526 w 3226038"/>
                <a:gd name="connsiteY218" fmla="*/ 1677454 h 3027035"/>
                <a:gd name="connsiteX219" fmla="*/ 1922727 w 3226038"/>
                <a:gd name="connsiteY219" fmla="*/ 1706694 h 3027035"/>
                <a:gd name="connsiteX220" fmla="*/ 1917366 w 3226038"/>
                <a:gd name="connsiteY220" fmla="*/ 1718150 h 3027035"/>
                <a:gd name="connsiteX221" fmla="*/ 1918838 w 3226038"/>
                <a:gd name="connsiteY221" fmla="*/ 1720608 h 3027035"/>
                <a:gd name="connsiteX222" fmla="*/ 1973972 w 3226038"/>
                <a:gd name="connsiteY222" fmla="*/ 1767825 h 3027035"/>
                <a:gd name="connsiteX223" fmla="*/ 2071636 w 3226038"/>
                <a:gd name="connsiteY223" fmla="*/ 1813568 h 3027035"/>
                <a:gd name="connsiteX224" fmla="*/ 2173989 w 3226038"/>
                <a:gd name="connsiteY224" fmla="*/ 1826528 h 3027035"/>
                <a:gd name="connsiteX225" fmla="*/ 2117479 w 3226038"/>
                <a:gd name="connsiteY225" fmla="*/ 1890255 h 3027035"/>
                <a:gd name="connsiteX226" fmla="*/ 2048930 w 3226038"/>
                <a:gd name="connsiteY226" fmla="*/ 1880940 h 3027035"/>
                <a:gd name="connsiteX227" fmla="*/ 1912220 w 3226038"/>
                <a:gd name="connsiteY227" fmla="*/ 1805984 h 3027035"/>
                <a:gd name="connsiteX228" fmla="*/ 1900395 w 3226038"/>
                <a:gd name="connsiteY228" fmla="*/ 1792735 h 3027035"/>
                <a:gd name="connsiteX229" fmla="*/ 1898516 w 3226038"/>
                <a:gd name="connsiteY229" fmla="*/ 1805424 h 3027035"/>
                <a:gd name="connsiteX230" fmla="*/ 2004583 w 3226038"/>
                <a:gd name="connsiteY230" fmla="*/ 1981166 h 3027035"/>
                <a:gd name="connsiteX231" fmla="*/ 2102247 w 3226038"/>
                <a:gd name="connsiteY231" fmla="*/ 2026909 h 3027035"/>
                <a:gd name="connsiteX232" fmla="*/ 2204600 w 3226038"/>
                <a:gd name="connsiteY232" fmla="*/ 2039869 h 3027035"/>
                <a:gd name="connsiteX233" fmla="*/ 2148090 w 3226038"/>
                <a:gd name="connsiteY233" fmla="*/ 2103596 h 3027035"/>
                <a:gd name="connsiteX234" fmla="*/ 2144005 w 3226038"/>
                <a:gd name="connsiteY234" fmla="*/ 2103041 h 3027035"/>
                <a:gd name="connsiteX235" fmla="*/ 2136123 w 3226038"/>
                <a:gd name="connsiteY235" fmla="*/ 2142932 h 3027035"/>
                <a:gd name="connsiteX236" fmla="*/ 1880081 w 3226038"/>
                <a:gd name="connsiteY236" fmla="*/ 2329702 h 3027035"/>
                <a:gd name="connsiteX237" fmla="*/ 1837407 w 3226038"/>
                <a:gd name="connsiteY237" fmla="*/ 2326300 h 3027035"/>
                <a:gd name="connsiteX238" fmla="*/ 1811492 w 3226038"/>
                <a:gd name="connsiteY238" fmla="*/ 2326128 h 3027035"/>
                <a:gd name="connsiteX239" fmla="*/ 1813930 w 3226038"/>
                <a:gd name="connsiteY239" fmla="*/ 2322872 h 3027035"/>
                <a:gd name="connsiteX240" fmla="*/ 1765779 w 3226038"/>
                <a:gd name="connsiteY240" fmla="*/ 2311874 h 3027035"/>
                <a:gd name="connsiteX241" fmla="*/ 1660705 w 3226038"/>
                <a:gd name="connsiteY241" fmla="*/ 2252690 h 3027035"/>
                <a:gd name="connsiteX242" fmla="*/ 1627276 w 3226038"/>
                <a:gd name="connsiteY242" fmla="*/ 2234380 h 3027035"/>
                <a:gd name="connsiteX243" fmla="*/ 1627573 w 3226038"/>
                <a:gd name="connsiteY243" fmla="*/ 1891126 h 3027035"/>
                <a:gd name="connsiteX244" fmla="*/ 1607040 w 3226038"/>
                <a:gd name="connsiteY244" fmla="*/ 1970917 h 3027035"/>
                <a:gd name="connsiteX245" fmla="*/ 1771834 w 3226038"/>
                <a:gd name="connsiteY245" fmla="*/ 2221675 h 3027035"/>
                <a:gd name="connsiteX246" fmla="*/ 1891816 w 3226038"/>
                <a:gd name="connsiteY246" fmla="*/ 2240499 h 3027035"/>
                <a:gd name="connsiteX247" fmla="*/ 2009321 w 3226038"/>
                <a:gd name="connsiteY247" fmla="*/ 2219514 h 3027035"/>
                <a:gd name="connsiteX248" fmla="*/ 1999139 w 3226038"/>
                <a:gd name="connsiteY248" fmla="*/ 2239396 h 3027035"/>
                <a:gd name="connsiteX249" fmla="*/ 1999567 w 3226038"/>
                <a:gd name="connsiteY249" fmla="*/ 2239296 h 3027035"/>
                <a:gd name="connsiteX250" fmla="*/ 2044414 w 3226038"/>
                <a:gd name="connsiteY250" fmla="*/ 2218349 h 3027035"/>
                <a:gd name="connsiteX251" fmla="*/ 2118423 w 3226038"/>
                <a:gd name="connsiteY251" fmla="*/ 2140793 h 3027035"/>
                <a:gd name="connsiteX252" fmla="*/ 2133501 w 3226038"/>
                <a:gd name="connsiteY252" fmla="*/ 2101613 h 3027035"/>
                <a:gd name="connsiteX253" fmla="*/ 2079542 w 3226038"/>
                <a:gd name="connsiteY253" fmla="*/ 2094281 h 3027035"/>
                <a:gd name="connsiteX254" fmla="*/ 1905884 w 3226038"/>
                <a:gd name="connsiteY254" fmla="*/ 1977931 h 3027035"/>
                <a:gd name="connsiteX255" fmla="*/ 1880896 w 3226038"/>
                <a:gd name="connsiteY255" fmla="*/ 1954633 h 3027035"/>
                <a:gd name="connsiteX256" fmla="*/ 1852220 w 3226038"/>
                <a:gd name="connsiteY256" fmla="*/ 1798502 h 3027035"/>
                <a:gd name="connsiteX257" fmla="*/ 1867058 w 3226038"/>
                <a:gd name="connsiteY257" fmla="*/ 1756931 h 3027035"/>
                <a:gd name="connsiteX258" fmla="*/ 1850284 w 3226038"/>
                <a:gd name="connsiteY258" fmla="*/ 1741292 h 3027035"/>
                <a:gd name="connsiteX259" fmla="*/ 1828755 w 3226038"/>
                <a:gd name="connsiteY259" fmla="*/ 1697853 h 3027035"/>
                <a:gd name="connsiteX260" fmla="*/ 1817427 w 3226038"/>
                <a:gd name="connsiteY260" fmla="*/ 1628566 h 3027035"/>
                <a:gd name="connsiteX261" fmla="*/ 1795832 w 3226038"/>
                <a:gd name="connsiteY261" fmla="*/ 1673156 h 3027035"/>
                <a:gd name="connsiteX262" fmla="*/ 1557706 w 3226038"/>
                <a:gd name="connsiteY262" fmla="*/ 1787085 h 3027035"/>
                <a:gd name="connsiteX263" fmla="*/ 1509266 w 3226038"/>
                <a:gd name="connsiteY263" fmla="*/ 1700819 h 3027035"/>
                <a:gd name="connsiteX264" fmla="*/ 1800941 w 3226038"/>
                <a:gd name="connsiteY264" fmla="*/ 1621248 h 3027035"/>
                <a:gd name="connsiteX265" fmla="*/ 1813578 w 3226038"/>
                <a:gd name="connsiteY265" fmla="*/ 1599019 h 3027035"/>
                <a:gd name="connsiteX266" fmla="*/ 1819910 w 3226038"/>
                <a:gd name="connsiteY266" fmla="*/ 1600565 h 3027035"/>
                <a:gd name="connsiteX267" fmla="*/ 1821608 w 3226038"/>
                <a:gd name="connsiteY267" fmla="*/ 1585161 h 3027035"/>
                <a:gd name="connsiteX268" fmla="*/ 1823154 w 3226038"/>
                <a:gd name="connsiteY268" fmla="*/ 1580831 h 3027035"/>
                <a:gd name="connsiteX269" fmla="*/ 1792216 w 3226038"/>
                <a:gd name="connsiteY269" fmla="*/ 1559883 h 3027035"/>
                <a:gd name="connsiteX270" fmla="*/ 1717932 w 3226038"/>
                <a:gd name="connsiteY270" fmla="*/ 1500968 h 3027035"/>
                <a:gd name="connsiteX271" fmla="*/ 1748406 w 3226038"/>
                <a:gd name="connsiteY271" fmla="*/ 1490472 h 3027035"/>
                <a:gd name="connsiteX272" fmla="*/ 1926827 w 3226038"/>
                <a:gd name="connsiteY272" fmla="*/ 1363489 h 3027035"/>
                <a:gd name="connsiteX273" fmla="*/ 1948708 w 3226038"/>
                <a:gd name="connsiteY273" fmla="*/ 1321566 h 3027035"/>
                <a:gd name="connsiteX274" fmla="*/ 868204 w 3226038"/>
                <a:gd name="connsiteY274" fmla="*/ 327279 h 3027035"/>
                <a:gd name="connsiteX275" fmla="*/ 839290 w 3226038"/>
                <a:gd name="connsiteY275" fmla="*/ 396067 h 3027035"/>
                <a:gd name="connsiteX276" fmla="*/ 968231 w 3226038"/>
                <a:gd name="connsiteY276" fmla="*/ 659259 h 3027035"/>
                <a:gd name="connsiteX277" fmla="*/ 1200860 w 3226038"/>
                <a:gd name="connsiteY277" fmla="*/ 706168 h 3027035"/>
                <a:gd name="connsiteX278" fmla="*/ 1143757 w 3226038"/>
                <a:gd name="connsiteY278" fmla="*/ 782404 h 3027035"/>
                <a:gd name="connsiteX279" fmla="*/ 858125 w 3226038"/>
                <a:gd name="connsiteY279" fmla="*/ 664851 h 3027035"/>
                <a:gd name="connsiteX280" fmla="*/ 828202 w 3226038"/>
                <a:gd name="connsiteY280" fmla="*/ 641247 h 3027035"/>
                <a:gd name="connsiteX281" fmla="*/ 868204 w 3226038"/>
                <a:gd name="connsiteY281" fmla="*/ 327279 h 3027035"/>
                <a:gd name="connsiteX282" fmla="*/ 2657066 w 3226038"/>
                <a:gd name="connsiteY282" fmla="*/ 1197247 h 3027035"/>
                <a:gd name="connsiteX283" fmla="*/ 2663296 w 3226038"/>
                <a:gd name="connsiteY283" fmla="*/ 1206222 h 3027035"/>
                <a:gd name="connsiteX284" fmla="*/ 2650270 w 3226038"/>
                <a:gd name="connsiteY284" fmla="*/ 1206320 h 3027035"/>
                <a:gd name="connsiteX285" fmla="*/ 3030338 w 3226038"/>
                <a:gd name="connsiteY285" fmla="*/ 1431166 h 3027035"/>
                <a:gd name="connsiteX286" fmla="*/ 2903938 w 3226038"/>
                <a:gd name="connsiteY286" fmla="*/ 1579263 h 3027035"/>
                <a:gd name="connsiteX287" fmla="*/ 2811168 w 3226038"/>
                <a:gd name="connsiteY287" fmla="*/ 1587131 h 3027035"/>
                <a:gd name="connsiteX288" fmla="*/ 2775539 w 3226038"/>
                <a:gd name="connsiteY288" fmla="*/ 1575913 h 3027035"/>
                <a:gd name="connsiteX289" fmla="*/ 2614417 w 3226038"/>
                <a:gd name="connsiteY289" fmla="*/ 1527673 h 3027035"/>
                <a:gd name="connsiteX290" fmla="*/ 2474755 w 3226038"/>
                <a:gd name="connsiteY290" fmla="*/ 1440641 h 3027035"/>
                <a:gd name="connsiteX291" fmla="*/ 2543000 w 3226038"/>
                <a:gd name="connsiteY291" fmla="*/ 1349530 h 3027035"/>
                <a:gd name="connsiteX292" fmla="*/ 2704508 w 3226038"/>
                <a:gd name="connsiteY292" fmla="*/ 1424676 h 3027035"/>
                <a:gd name="connsiteX293" fmla="*/ 2882339 w 3226038"/>
                <a:gd name="connsiteY293" fmla="*/ 1461929 h 3027035"/>
                <a:gd name="connsiteX294" fmla="*/ 3030338 w 3226038"/>
                <a:gd name="connsiteY294" fmla="*/ 1431166 h 3027035"/>
                <a:gd name="connsiteX295" fmla="*/ 1176421 w 3226038"/>
                <a:gd name="connsiteY295" fmla="*/ 0 h 3027035"/>
                <a:gd name="connsiteX296" fmla="*/ 1188515 w 3226038"/>
                <a:gd name="connsiteY296" fmla="*/ 150678 h 3027035"/>
                <a:gd name="connsiteX297" fmla="*/ 1394438 w 3226038"/>
                <a:gd name="connsiteY297" fmla="*/ 447731 h 3027035"/>
                <a:gd name="connsiteX298" fmla="*/ 1326486 w 3226038"/>
                <a:gd name="connsiteY298" fmla="*/ 538450 h 3027035"/>
                <a:gd name="connsiteX299" fmla="*/ 1109160 w 3226038"/>
                <a:gd name="connsiteY299" fmla="*/ 285219 h 3027035"/>
                <a:gd name="connsiteX300" fmla="*/ 1088376 w 3226038"/>
                <a:gd name="connsiteY300" fmla="*/ 254181 h 3027035"/>
                <a:gd name="connsiteX301" fmla="*/ 1069841 w 3226038"/>
                <a:gd name="connsiteY301" fmla="*/ 162942 h 3027035"/>
                <a:gd name="connsiteX302" fmla="*/ 1176421 w 3226038"/>
                <a:gd name="connsiteY302" fmla="*/ 0 h 3027035"/>
                <a:gd name="connsiteX303" fmla="*/ 2074059 w 3226038"/>
                <a:gd name="connsiteY303" fmla="*/ 622382 h 3027035"/>
                <a:gd name="connsiteX304" fmla="*/ 2039980 w 3226038"/>
                <a:gd name="connsiteY304" fmla="*/ 655169 h 3027035"/>
                <a:gd name="connsiteX305" fmla="*/ 1968289 w 3226038"/>
                <a:gd name="connsiteY305" fmla="*/ 862097 h 3027035"/>
                <a:gd name="connsiteX306" fmla="*/ 1966785 w 3226038"/>
                <a:gd name="connsiteY306" fmla="*/ 894292 h 3027035"/>
                <a:gd name="connsiteX307" fmla="*/ 1889360 w 3226038"/>
                <a:gd name="connsiteY307" fmla="*/ 839571 h 3027035"/>
                <a:gd name="connsiteX308" fmla="*/ 1874609 w 3226038"/>
                <a:gd name="connsiteY308" fmla="*/ 827382 h 3027035"/>
                <a:gd name="connsiteX309" fmla="*/ 1876383 w 3226038"/>
                <a:gd name="connsiteY309" fmla="*/ 836472 h 3027035"/>
                <a:gd name="connsiteX310" fmla="*/ 1856444 w 3226038"/>
                <a:gd name="connsiteY310" fmla="*/ 910904 h 3027035"/>
                <a:gd name="connsiteX311" fmla="*/ 1857429 w 3226038"/>
                <a:gd name="connsiteY311" fmla="*/ 965196 h 3027035"/>
                <a:gd name="connsiteX312" fmla="*/ 2016558 w 3226038"/>
                <a:gd name="connsiteY312" fmla="*/ 1064158 h 3027035"/>
                <a:gd name="connsiteX313" fmla="*/ 2112556 w 3226038"/>
                <a:gd name="connsiteY313" fmla="*/ 1040858 h 3027035"/>
                <a:gd name="connsiteX314" fmla="*/ 2148781 w 3226038"/>
                <a:gd name="connsiteY314" fmla="*/ 1089413 h 3027035"/>
                <a:gd name="connsiteX315" fmla="*/ 2161420 w 3226038"/>
                <a:gd name="connsiteY315" fmla="*/ 1196466 h 3027035"/>
                <a:gd name="connsiteX316" fmla="*/ 2445423 w 3226038"/>
                <a:gd name="connsiteY316" fmla="*/ 1454419 h 3027035"/>
                <a:gd name="connsiteX317" fmla="*/ 2469057 w 3226038"/>
                <a:gd name="connsiteY317" fmla="*/ 1472121 h 3027035"/>
                <a:gd name="connsiteX318" fmla="*/ 2410394 w 3226038"/>
                <a:gd name="connsiteY318" fmla="*/ 1490064 h 3027035"/>
                <a:gd name="connsiteX319" fmla="*/ 2337107 w 3226038"/>
                <a:gd name="connsiteY319" fmla="*/ 1581550 h 3027035"/>
                <a:gd name="connsiteX320" fmla="*/ 2342804 w 3226038"/>
                <a:gd name="connsiteY320" fmla="*/ 1616802 h 3027035"/>
                <a:gd name="connsiteX321" fmla="*/ 2347317 w 3226038"/>
                <a:gd name="connsiteY321" fmla="*/ 1610776 h 3027035"/>
                <a:gd name="connsiteX322" fmla="*/ 2381405 w 3226038"/>
                <a:gd name="connsiteY322" fmla="*/ 1711111 h 3027035"/>
                <a:gd name="connsiteX323" fmla="*/ 2430032 w 3226038"/>
                <a:gd name="connsiteY323" fmla="*/ 1781159 h 3027035"/>
                <a:gd name="connsiteX324" fmla="*/ 2456217 w 3226038"/>
                <a:gd name="connsiteY324" fmla="*/ 1816330 h 3027035"/>
                <a:gd name="connsiteX325" fmla="*/ 2745046 w 3226038"/>
                <a:gd name="connsiteY325" fmla="*/ 1866063 h 3027035"/>
                <a:gd name="connsiteX326" fmla="*/ 2802929 w 3226038"/>
                <a:gd name="connsiteY326" fmla="*/ 1818974 h 3027035"/>
                <a:gd name="connsiteX327" fmla="*/ 2512876 w 3226038"/>
                <a:gd name="connsiteY327" fmla="*/ 1945644 h 3027035"/>
                <a:gd name="connsiteX328" fmla="*/ 2481810 w 3226038"/>
                <a:gd name="connsiteY328" fmla="*/ 1923566 h 3027035"/>
                <a:gd name="connsiteX329" fmla="*/ 2315751 w 3226038"/>
                <a:gd name="connsiteY329" fmla="*/ 1759853 h 3027035"/>
                <a:gd name="connsiteX330" fmla="*/ 2311255 w 3226038"/>
                <a:gd name="connsiteY330" fmla="*/ 1747006 h 3027035"/>
                <a:gd name="connsiteX331" fmla="*/ 2286633 w 3226038"/>
                <a:gd name="connsiteY331" fmla="*/ 1691311 h 3027035"/>
                <a:gd name="connsiteX332" fmla="*/ 2299909 w 3226038"/>
                <a:gd name="connsiteY332" fmla="*/ 1497752 h 3027035"/>
                <a:gd name="connsiteX333" fmla="*/ 2206345 w 3226038"/>
                <a:gd name="connsiteY333" fmla="*/ 1452662 h 3027035"/>
                <a:gd name="connsiteX334" fmla="*/ 2072269 w 3226038"/>
                <a:gd name="connsiteY334" fmla="*/ 1201093 h 3027035"/>
                <a:gd name="connsiteX335" fmla="*/ 2023472 w 3226038"/>
                <a:gd name="connsiteY335" fmla="*/ 1155022 h 3027035"/>
                <a:gd name="connsiteX336" fmla="*/ 1812353 w 3226038"/>
                <a:gd name="connsiteY336" fmla="*/ 1082572 h 3027035"/>
                <a:gd name="connsiteX337" fmla="*/ 1471695 w 3226038"/>
                <a:gd name="connsiteY337" fmla="*/ 1113080 h 3027035"/>
                <a:gd name="connsiteX338" fmla="*/ 1442475 w 3226038"/>
                <a:gd name="connsiteY338" fmla="*/ 1155537 h 3027035"/>
                <a:gd name="connsiteX339" fmla="*/ 1417413 w 3226038"/>
                <a:gd name="connsiteY339" fmla="*/ 1241357 h 3027035"/>
                <a:gd name="connsiteX340" fmla="*/ 1423265 w 3226038"/>
                <a:gd name="connsiteY340" fmla="*/ 1362666 h 3027035"/>
                <a:gd name="connsiteX341" fmla="*/ 1654912 w 3226038"/>
                <a:gd name="connsiteY341" fmla="*/ 1553391 h 3027035"/>
                <a:gd name="connsiteX342" fmla="*/ 1736445 w 3226038"/>
                <a:gd name="connsiteY342" fmla="*/ 1541531 h 3027035"/>
                <a:gd name="connsiteX343" fmla="*/ 1467866 w 3226038"/>
                <a:gd name="connsiteY343" fmla="*/ 1564711 h 3027035"/>
                <a:gd name="connsiteX344" fmla="*/ 1462696 w 3226038"/>
                <a:gd name="connsiteY344" fmla="*/ 1561492 h 3027035"/>
                <a:gd name="connsiteX345" fmla="*/ 1457674 w 3226038"/>
                <a:gd name="connsiteY345" fmla="*/ 1588601 h 3027035"/>
                <a:gd name="connsiteX346" fmla="*/ 1199754 w 3226038"/>
                <a:gd name="connsiteY346" fmla="*/ 1781972 h 3027035"/>
                <a:gd name="connsiteX347" fmla="*/ 1157080 w 3226038"/>
                <a:gd name="connsiteY347" fmla="*/ 1778569 h 3027035"/>
                <a:gd name="connsiteX348" fmla="*/ 1131165 w 3226038"/>
                <a:gd name="connsiteY348" fmla="*/ 1778397 h 3027035"/>
                <a:gd name="connsiteX349" fmla="*/ 1188760 w 3226038"/>
                <a:gd name="connsiteY349" fmla="*/ 1701505 h 3027035"/>
                <a:gd name="connsiteX350" fmla="*/ 1273118 w 3226038"/>
                <a:gd name="connsiteY350" fmla="*/ 1702298 h 3027035"/>
                <a:gd name="connsiteX351" fmla="*/ 1364088 w 3226038"/>
                <a:gd name="connsiteY351" fmla="*/ 1670618 h 3027035"/>
                <a:gd name="connsiteX352" fmla="*/ 1443789 w 3226038"/>
                <a:gd name="connsiteY352" fmla="*/ 1581441 h 3027035"/>
                <a:gd name="connsiteX353" fmla="*/ 1452947 w 3226038"/>
                <a:gd name="connsiteY353" fmla="*/ 1555423 h 3027035"/>
                <a:gd name="connsiteX354" fmla="*/ 1434181 w 3226038"/>
                <a:gd name="connsiteY354" fmla="*/ 1543741 h 3027035"/>
                <a:gd name="connsiteX355" fmla="*/ 1395137 w 3226038"/>
                <a:gd name="connsiteY355" fmla="*/ 1505029 h 3027035"/>
                <a:gd name="connsiteX356" fmla="*/ 1380516 w 3226038"/>
                <a:gd name="connsiteY356" fmla="*/ 1469830 h 3027035"/>
                <a:gd name="connsiteX357" fmla="*/ 1332937 w 3226038"/>
                <a:gd name="connsiteY357" fmla="*/ 1359016 h 3027035"/>
                <a:gd name="connsiteX358" fmla="*/ 1331626 w 3226038"/>
                <a:gd name="connsiteY358" fmla="*/ 1347874 h 3027035"/>
                <a:gd name="connsiteX359" fmla="*/ 1272780 w 3226038"/>
                <a:gd name="connsiteY359" fmla="*/ 1404764 h 3027035"/>
                <a:gd name="connsiteX360" fmla="*/ 1193860 w 3226038"/>
                <a:gd name="connsiteY360" fmla="*/ 1391893 h 3027035"/>
                <a:gd name="connsiteX361" fmla="*/ 1008134 w 3226038"/>
                <a:gd name="connsiteY361" fmla="*/ 1250070 h 3027035"/>
                <a:gd name="connsiteX362" fmla="*/ 982412 w 3226038"/>
                <a:gd name="connsiteY362" fmla="*/ 1221942 h 3027035"/>
                <a:gd name="connsiteX363" fmla="*/ 1093583 w 3226038"/>
                <a:gd name="connsiteY363" fmla="*/ 897188 h 3027035"/>
                <a:gd name="connsiteX364" fmla="*/ 1048374 w 3226038"/>
                <a:gd name="connsiteY364" fmla="*/ 966069 h 3027035"/>
                <a:gd name="connsiteX365" fmla="*/ 1123324 w 3226038"/>
                <a:gd name="connsiteY365" fmla="*/ 1256619 h 3027035"/>
                <a:gd name="connsiteX366" fmla="*/ 1230792 w 3226038"/>
                <a:gd name="connsiteY366" fmla="*/ 1313193 h 3027035"/>
                <a:gd name="connsiteX367" fmla="*/ 1329324 w 3226038"/>
                <a:gd name="connsiteY367" fmla="*/ 1328309 h 3027035"/>
                <a:gd name="connsiteX368" fmla="*/ 1326119 w 3226038"/>
                <a:gd name="connsiteY368" fmla="*/ 1301081 h 3027035"/>
                <a:gd name="connsiteX369" fmla="*/ 1330478 w 3226038"/>
                <a:gd name="connsiteY369" fmla="*/ 1241565 h 3027035"/>
                <a:gd name="connsiteX370" fmla="*/ 1347395 w 3226038"/>
                <a:gd name="connsiteY370" fmla="*/ 1181539 h 3027035"/>
                <a:gd name="connsiteX371" fmla="*/ 1289273 w 3226038"/>
                <a:gd name="connsiteY371" fmla="*/ 1135853 h 3027035"/>
                <a:gd name="connsiteX372" fmla="*/ 1231511 w 3226038"/>
                <a:gd name="connsiteY372" fmla="*/ 1069976 h 3027035"/>
                <a:gd name="connsiteX373" fmla="*/ 1254367 w 3226038"/>
                <a:gd name="connsiteY373" fmla="*/ 1063295 h 3027035"/>
                <a:gd name="connsiteX374" fmla="*/ 1356051 w 3226038"/>
                <a:gd name="connsiteY374" fmla="*/ 994271 h 3027035"/>
                <a:gd name="connsiteX375" fmla="*/ 1316957 w 3226038"/>
                <a:gd name="connsiteY375" fmla="*/ 925715 h 3027035"/>
                <a:gd name="connsiteX376" fmla="*/ 1297765 w 3226038"/>
                <a:gd name="connsiteY376" fmla="*/ 883688 h 3027035"/>
                <a:gd name="connsiteX377" fmla="*/ 1289903 w 3226038"/>
                <a:gd name="connsiteY377" fmla="*/ 841227 h 3027035"/>
                <a:gd name="connsiteX378" fmla="*/ 1324580 w 3226038"/>
                <a:gd name="connsiteY378" fmla="*/ 794932 h 3027035"/>
                <a:gd name="connsiteX379" fmla="*/ 1324878 w 3226038"/>
                <a:gd name="connsiteY379" fmla="*/ 795979 h 3027035"/>
                <a:gd name="connsiteX380" fmla="*/ 1400007 w 3226038"/>
                <a:gd name="connsiteY380" fmla="*/ 911757 h 3027035"/>
                <a:gd name="connsiteX381" fmla="*/ 1615887 w 3226038"/>
                <a:gd name="connsiteY381" fmla="*/ 984205 h 3027035"/>
                <a:gd name="connsiteX382" fmla="*/ 1841277 w 3226038"/>
                <a:gd name="connsiteY382" fmla="*/ 840131 h 3027035"/>
                <a:gd name="connsiteX383" fmla="*/ 1849521 w 3226038"/>
                <a:gd name="connsiteY383" fmla="*/ 806651 h 3027035"/>
                <a:gd name="connsiteX384" fmla="*/ 1816219 w 3226038"/>
                <a:gd name="connsiteY384" fmla="*/ 779132 h 3027035"/>
                <a:gd name="connsiteX385" fmla="*/ 1946679 w 3226038"/>
                <a:gd name="connsiteY385" fmla="*/ 725712 h 3027035"/>
                <a:gd name="connsiteX386" fmla="*/ 1943038 w 3226038"/>
                <a:gd name="connsiteY386" fmla="*/ 690853 h 3027035"/>
                <a:gd name="connsiteX387" fmla="*/ 1907308 w 3226038"/>
                <a:gd name="connsiteY387" fmla="*/ 517710 h 3027035"/>
                <a:gd name="connsiteX388" fmla="*/ 2074059 w 3226038"/>
                <a:gd name="connsiteY388" fmla="*/ 622382 h 3027035"/>
                <a:gd name="connsiteX389" fmla="*/ 3226038 w 3226038"/>
                <a:gd name="connsiteY389" fmla="*/ 1170010 h 3027035"/>
                <a:gd name="connsiteX390" fmla="*/ 3039800 w 3226038"/>
                <a:gd name="connsiteY390" fmla="*/ 1363835 h 3027035"/>
                <a:gd name="connsiteX391" fmla="*/ 2986179 w 3226038"/>
                <a:gd name="connsiteY391" fmla="*/ 1265779 h 3027035"/>
                <a:gd name="connsiteX392" fmla="*/ 3226038 w 3226038"/>
                <a:gd name="connsiteY392" fmla="*/ 1170010 h 3027035"/>
                <a:gd name="connsiteX393" fmla="*/ 2599109 w 3226038"/>
                <a:gd name="connsiteY393" fmla="*/ 557336 h 3027035"/>
                <a:gd name="connsiteX394" fmla="*/ 2605711 w 3226038"/>
                <a:gd name="connsiteY394" fmla="*/ 567191 h 3027035"/>
                <a:gd name="connsiteX395" fmla="*/ 2491393 w 3226038"/>
                <a:gd name="connsiteY395" fmla="*/ 846915 h 3027035"/>
                <a:gd name="connsiteX396" fmla="*/ 2621619 w 3226038"/>
                <a:gd name="connsiteY396" fmla="*/ 1033715 h 3027035"/>
                <a:gd name="connsiteX397" fmla="*/ 2753852 w 3226038"/>
                <a:gd name="connsiteY397" fmla="*/ 1073258 h 3027035"/>
                <a:gd name="connsiteX398" fmla="*/ 2785478 w 3226038"/>
                <a:gd name="connsiteY398" fmla="*/ 1080287 h 3027035"/>
                <a:gd name="connsiteX399" fmla="*/ 2631577 w 3226038"/>
                <a:gd name="connsiteY399" fmla="*/ 1117339 h 3027035"/>
                <a:gd name="connsiteX400" fmla="*/ 2554794 w 3226038"/>
                <a:gd name="connsiteY400" fmla="*/ 1099098 h 3027035"/>
                <a:gd name="connsiteX401" fmla="*/ 2517147 w 3226038"/>
                <a:gd name="connsiteY401" fmla="*/ 1216089 h 3027035"/>
                <a:gd name="connsiteX402" fmla="*/ 2517162 w 3226038"/>
                <a:gd name="connsiteY402" fmla="*/ 1239901 h 3027035"/>
                <a:gd name="connsiteX403" fmla="*/ 2437701 w 3226038"/>
                <a:gd name="connsiteY403" fmla="*/ 1202993 h 3027035"/>
                <a:gd name="connsiteX404" fmla="*/ 2308110 w 3226038"/>
                <a:gd name="connsiteY404" fmla="*/ 1120205 h 3027035"/>
                <a:gd name="connsiteX405" fmla="*/ 2309631 w 3226038"/>
                <a:gd name="connsiteY405" fmla="*/ 1116584 h 3027035"/>
                <a:gd name="connsiteX406" fmla="*/ 2313249 w 3226038"/>
                <a:gd name="connsiteY406" fmla="*/ 1113344 h 3027035"/>
                <a:gd name="connsiteX407" fmla="*/ 2341752 w 3226038"/>
                <a:gd name="connsiteY407" fmla="*/ 686035 h 3027035"/>
                <a:gd name="connsiteX408" fmla="*/ 2212861 w 3226038"/>
                <a:gd name="connsiteY408" fmla="*/ 503806 h 3027035"/>
                <a:gd name="connsiteX409" fmla="*/ 2154928 w 3226038"/>
                <a:gd name="connsiteY409" fmla="*/ 469932 h 3027035"/>
                <a:gd name="connsiteX410" fmla="*/ 1875809 w 3226038"/>
                <a:gd name="connsiteY410" fmla="*/ 412002 h 3027035"/>
                <a:gd name="connsiteX411" fmla="*/ 1806230 w 3226038"/>
                <a:gd name="connsiteY411" fmla="*/ 334892 h 3027035"/>
                <a:gd name="connsiteX412" fmla="*/ 1556710 w 3226038"/>
                <a:gd name="connsiteY412" fmla="*/ 393148 h 3027035"/>
                <a:gd name="connsiteX413" fmla="*/ 1495496 w 3226038"/>
                <a:gd name="connsiteY413" fmla="*/ 288983 h 3027035"/>
                <a:gd name="connsiteX414" fmla="*/ 1715354 w 3226038"/>
                <a:gd name="connsiteY414" fmla="*/ 322756 h 3027035"/>
                <a:gd name="connsiteX415" fmla="*/ 1782541 w 3226038"/>
                <a:gd name="connsiteY415" fmla="*/ 226703 h 3027035"/>
                <a:gd name="connsiteX416" fmla="*/ 1783266 w 3226038"/>
                <a:gd name="connsiteY416" fmla="*/ 165361 h 3027035"/>
                <a:gd name="connsiteX417" fmla="*/ 1806899 w 3226038"/>
                <a:gd name="connsiteY417" fmla="*/ 183063 h 3027035"/>
                <a:gd name="connsiteX418" fmla="*/ 2134301 w 3226038"/>
                <a:gd name="connsiteY418" fmla="*/ 383077 h 3027035"/>
                <a:gd name="connsiteX419" fmla="*/ 2240589 w 3226038"/>
                <a:gd name="connsiteY419" fmla="*/ 365104 h 3027035"/>
                <a:gd name="connsiteX420" fmla="*/ 2297370 w 3226038"/>
                <a:gd name="connsiteY420" fmla="*/ 386215 h 3027035"/>
                <a:gd name="connsiteX421" fmla="*/ 2302004 w 3226038"/>
                <a:gd name="connsiteY421" fmla="*/ 484891 h 3027035"/>
                <a:gd name="connsiteX422" fmla="*/ 2441717 w 3226038"/>
                <a:gd name="connsiteY422" fmla="*/ 609774 h 3027035"/>
                <a:gd name="connsiteX423" fmla="*/ 2494096 w 3226038"/>
                <a:gd name="connsiteY423" fmla="*/ 595453 h 3027035"/>
                <a:gd name="connsiteX424" fmla="*/ 2586652 w 3226038"/>
                <a:gd name="connsiteY424" fmla="*/ 552914 h 3027035"/>
                <a:gd name="connsiteX425" fmla="*/ 2599109 w 3226038"/>
                <a:gd name="connsiteY425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31694 w 3226038"/>
                <a:gd name="connsiteY149" fmla="*/ 2827369 h 3027035"/>
                <a:gd name="connsiteX150" fmla="*/ 1245598 w 3226038"/>
                <a:gd name="connsiteY150" fmla="*/ 2824694 h 3027035"/>
                <a:gd name="connsiteX151" fmla="*/ 1314357 w 3226038"/>
                <a:gd name="connsiteY151" fmla="*/ 2805982 h 3027035"/>
                <a:gd name="connsiteX152" fmla="*/ 1582565 w 3226038"/>
                <a:gd name="connsiteY152" fmla="*/ 2947668 h 3027035"/>
                <a:gd name="connsiteX153" fmla="*/ 1872394 w 3226038"/>
                <a:gd name="connsiteY153" fmla="*/ 2840437 h 3027035"/>
                <a:gd name="connsiteX154" fmla="*/ 1765658 w 3226038"/>
                <a:gd name="connsiteY154" fmla="*/ 2986896 h 3027035"/>
                <a:gd name="connsiteX155" fmla="*/ 1559806 w 3226038"/>
                <a:gd name="connsiteY155" fmla="*/ 3024598 h 3027035"/>
                <a:gd name="connsiteX156" fmla="*/ 1323343 w 3226038"/>
                <a:gd name="connsiteY156" fmla="*/ 2933795 h 3027035"/>
                <a:gd name="connsiteX157" fmla="*/ 1018886 w 3226038"/>
                <a:gd name="connsiteY157" fmla="*/ 2795305 h 3027035"/>
                <a:gd name="connsiteX158" fmla="*/ 970675 w 3226038"/>
                <a:gd name="connsiteY158" fmla="*/ 2772285 h 3027035"/>
                <a:gd name="connsiteX159" fmla="*/ 620567 w 3226038"/>
                <a:gd name="connsiteY159" fmla="*/ 2513611 h 3027035"/>
                <a:gd name="connsiteX160" fmla="*/ 512110 w 3226038"/>
                <a:gd name="connsiteY160" fmla="*/ 2412141 h 3027035"/>
                <a:gd name="connsiteX161" fmla="*/ 309550 w 3226038"/>
                <a:gd name="connsiteY161" fmla="*/ 2318730 h 3027035"/>
                <a:gd name="connsiteX162" fmla="*/ 271890 w 3226038"/>
                <a:gd name="connsiteY162" fmla="*/ 2103679 h 3027035"/>
                <a:gd name="connsiteX163" fmla="*/ 197030 w 3226038"/>
                <a:gd name="connsiteY163" fmla="*/ 2025682 h 3027035"/>
                <a:gd name="connsiteX164" fmla="*/ 42961 w 3226038"/>
                <a:gd name="connsiteY164" fmla="*/ 1878648 h 3027035"/>
                <a:gd name="connsiteX165" fmla="*/ 10241 w 3226038"/>
                <a:gd name="connsiteY165" fmla="*/ 1645877 h 3027035"/>
                <a:gd name="connsiteX166" fmla="*/ 149602 w 3226038"/>
                <a:gd name="connsiteY166" fmla="*/ 1507488 h 3027035"/>
                <a:gd name="connsiteX167" fmla="*/ 69504 w 3226038"/>
                <a:gd name="connsiteY167" fmla="*/ 1674797 h 3027035"/>
                <a:gd name="connsiteX168" fmla="*/ 279249 w 3226038"/>
                <a:gd name="connsiteY168" fmla="*/ 1988992 h 3027035"/>
                <a:gd name="connsiteX169" fmla="*/ 316193 w 3226038"/>
                <a:gd name="connsiteY169" fmla="*/ 1991729 h 3027035"/>
                <a:gd name="connsiteX170" fmla="*/ 319053 w 3226038"/>
                <a:gd name="connsiteY170" fmla="*/ 1985609 h 3027035"/>
                <a:gd name="connsiteX171" fmla="*/ 307569 w 3226038"/>
                <a:gd name="connsiteY171" fmla="*/ 1949900 h 3027035"/>
                <a:gd name="connsiteX172" fmla="*/ 306486 w 3226038"/>
                <a:gd name="connsiteY172" fmla="*/ 1940694 h 3027035"/>
                <a:gd name="connsiteX173" fmla="*/ 302243 w 3226038"/>
                <a:gd name="connsiteY173" fmla="*/ 1937639 h 3027035"/>
                <a:gd name="connsiteX174" fmla="*/ 294636 w 3226038"/>
                <a:gd name="connsiteY174" fmla="*/ 1920784 h 3027035"/>
                <a:gd name="connsiteX175" fmla="*/ 293312 w 3226038"/>
                <a:gd name="connsiteY175" fmla="*/ 1627034 h 3027035"/>
                <a:gd name="connsiteX176" fmla="*/ 380880 w 3226038"/>
                <a:gd name="connsiteY176" fmla="*/ 1526015 h 3027035"/>
                <a:gd name="connsiteX177" fmla="*/ 329214 w 3226038"/>
                <a:gd name="connsiteY177" fmla="*/ 1459943 h 3027035"/>
                <a:gd name="connsiteX178" fmla="*/ 321211 w 3226038"/>
                <a:gd name="connsiteY178" fmla="*/ 1456328 h 3027035"/>
                <a:gd name="connsiteX179" fmla="*/ 268085 w 3226038"/>
                <a:gd name="connsiteY179" fmla="*/ 1185660 h 3027035"/>
                <a:gd name="connsiteX180" fmla="*/ 281857 w 3226038"/>
                <a:gd name="connsiteY180" fmla="*/ 1276902 h 3027035"/>
                <a:gd name="connsiteX181" fmla="*/ 517812 w 3226038"/>
                <a:gd name="connsiteY181" fmla="*/ 1465542 h 3027035"/>
                <a:gd name="connsiteX182" fmla="*/ 611355 w 3226038"/>
                <a:gd name="connsiteY182" fmla="*/ 1477295 h 3027035"/>
                <a:gd name="connsiteX183" fmla="*/ 611703 w 3226038"/>
                <a:gd name="connsiteY183" fmla="*/ 1480155 h 3027035"/>
                <a:gd name="connsiteX184" fmla="*/ 612118 w 3226038"/>
                <a:gd name="connsiteY184" fmla="*/ 1477866 h 3027035"/>
                <a:gd name="connsiteX185" fmla="*/ 662263 w 3226038"/>
                <a:gd name="connsiteY185" fmla="*/ 1427900 h 3027035"/>
                <a:gd name="connsiteX186" fmla="*/ 662059 w 3226038"/>
                <a:gd name="connsiteY186" fmla="*/ 1427220 h 3027035"/>
                <a:gd name="connsiteX187" fmla="*/ 661901 w 3226038"/>
                <a:gd name="connsiteY187" fmla="*/ 1426988 h 3027035"/>
                <a:gd name="connsiteX188" fmla="*/ 661951 w 3226038"/>
                <a:gd name="connsiteY188" fmla="*/ 1426862 h 3027035"/>
                <a:gd name="connsiteX189" fmla="*/ 652834 w 3226038"/>
                <a:gd name="connsiteY189" fmla="*/ 1396497 h 3027035"/>
                <a:gd name="connsiteX190" fmla="*/ 637570 w 3226038"/>
                <a:gd name="connsiteY190" fmla="*/ 1356501 h 3027035"/>
                <a:gd name="connsiteX191" fmla="*/ 842912 w 3226038"/>
                <a:gd name="connsiteY191" fmla="*/ 1018808 h 3027035"/>
                <a:gd name="connsiteX192" fmla="*/ 2516775 w 3226038"/>
                <a:gd name="connsiteY192" fmla="*/ 2091376 h 3027035"/>
                <a:gd name="connsiteX193" fmla="*/ 2238033 w 3226038"/>
                <a:gd name="connsiteY193" fmla="*/ 2334816 h 3027035"/>
                <a:gd name="connsiteX194" fmla="*/ 2189593 w 3226038"/>
                <a:gd name="connsiteY194" fmla="*/ 2248549 h 3027035"/>
                <a:gd name="connsiteX195" fmla="*/ 2516775 w 3226038"/>
                <a:gd name="connsiteY195" fmla="*/ 2091376 h 3027035"/>
                <a:gd name="connsiteX196" fmla="*/ 687254 w 3226038"/>
                <a:gd name="connsiteY196" fmla="*/ 678482 h 3027035"/>
                <a:gd name="connsiteX197" fmla="*/ 628419 w 3226038"/>
                <a:gd name="connsiteY197" fmla="*/ 1036658 h 3027035"/>
                <a:gd name="connsiteX198" fmla="*/ 532013 w 3226038"/>
                <a:gd name="connsiteY198" fmla="*/ 1014429 h 3027035"/>
                <a:gd name="connsiteX199" fmla="*/ 687254 w 3226038"/>
                <a:gd name="connsiteY199" fmla="*/ 678482 h 3027035"/>
                <a:gd name="connsiteX200" fmla="*/ 2205214 w 3226038"/>
                <a:gd name="connsiteY200" fmla="*/ 1800491 h 3027035"/>
                <a:gd name="connsiteX201" fmla="*/ 2255363 w 3226038"/>
                <a:gd name="connsiteY201" fmla="*/ 1871953 h 3027035"/>
                <a:gd name="connsiteX202" fmla="*/ 2466834 w 3226038"/>
                <a:gd name="connsiteY202" fmla="*/ 2042067 h 3027035"/>
                <a:gd name="connsiteX203" fmla="*/ 2319038 w 3226038"/>
                <a:gd name="connsiteY203" fmla="*/ 2093212 h 3027035"/>
                <a:gd name="connsiteX204" fmla="*/ 2156726 w 3226038"/>
                <a:gd name="connsiteY204" fmla="*/ 1968287 h 3027035"/>
                <a:gd name="connsiteX205" fmla="*/ 2119546 w 3226038"/>
                <a:gd name="connsiteY205" fmla="*/ 1914861 h 3027035"/>
                <a:gd name="connsiteX206" fmla="*/ 2205214 w 3226038"/>
                <a:gd name="connsiteY206" fmla="*/ 1800491 h 3027035"/>
                <a:gd name="connsiteX207" fmla="*/ 1058864 w 3226038"/>
                <a:gd name="connsiteY207" fmla="*/ 897328 h 3027035"/>
                <a:gd name="connsiteX208" fmla="*/ 973209 w 3226038"/>
                <a:gd name="connsiteY208" fmla="*/ 1011681 h 3027035"/>
                <a:gd name="connsiteX209" fmla="*/ 741092 w 3226038"/>
                <a:gd name="connsiteY209" fmla="*/ 868758 h 3027035"/>
                <a:gd name="connsiteX210" fmla="*/ 748615 w 3226038"/>
                <a:gd name="connsiteY210" fmla="*/ 712543 h 3027035"/>
                <a:gd name="connsiteX211" fmla="*/ 1058864 w 3226038"/>
                <a:gd name="connsiteY211" fmla="*/ 897328 h 3027035"/>
                <a:gd name="connsiteX212" fmla="*/ 1948708 w 3226038"/>
                <a:gd name="connsiteY212" fmla="*/ 1321566 h 3027035"/>
                <a:gd name="connsiteX213" fmla="*/ 2096045 w 3226038"/>
                <a:gd name="connsiteY213" fmla="*/ 1452158 h 3027035"/>
                <a:gd name="connsiteX214" fmla="*/ 1919841 w 3226038"/>
                <a:gd name="connsiteY214" fmla="*/ 1466554 h 3027035"/>
                <a:gd name="connsiteX215" fmla="*/ 1885365 w 3226038"/>
                <a:gd name="connsiteY215" fmla="*/ 1472861 h 3027035"/>
                <a:gd name="connsiteX216" fmla="*/ 1879629 w 3226038"/>
                <a:gd name="connsiteY216" fmla="*/ 1489302 h 3027035"/>
                <a:gd name="connsiteX217" fmla="*/ 1908915 w 3226038"/>
                <a:gd name="connsiteY217" fmla="*/ 1464113 h 3027035"/>
                <a:gd name="connsiteX218" fmla="*/ 1878082 w 3226038"/>
                <a:gd name="connsiteY218" fmla="*/ 1523336 h 3027035"/>
                <a:gd name="connsiteX219" fmla="*/ 1882487 w 3226038"/>
                <a:gd name="connsiteY219" fmla="*/ 1659934 h 3027035"/>
                <a:gd name="connsiteX220" fmla="*/ 1908811 w 3226038"/>
                <a:gd name="connsiteY220" fmla="*/ 1703873 h 3027035"/>
                <a:gd name="connsiteX221" fmla="*/ 1939526 w 3226038"/>
                <a:gd name="connsiteY221" fmla="*/ 1677454 h 3027035"/>
                <a:gd name="connsiteX222" fmla="*/ 1922727 w 3226038"/>
                <a:gd name="connsiteY222" fmla="*/ 1706694 h 3027035"/>
                <a:gd name="connsiteX223" fmla="*/ 1917366 w 3226038"/>
                <a:gd name="connsiteY223" fmla="*/ 1718150 h 3027035"/>
                <a:gd name="connsiteX224" fmla="*/ 1918838 w 3226038"/>
                <a:gd name="connsiteY224" fmla="*/ 1720608 h 3027035"/>
                <a:gd name="connsiteX225" fmla="*/ 1973972 w 3226038"/>
                <a:gd name="connsiteY225" fmla="*/ 1767825 h 3027035"/>
                <a:gd name="connsiteX226" fmla="*/ 2071636 w 3226038"/>
                <a:gd name="connsiteY226" fmla="*/ 1813568 h 3027035"/>
                <a:gd name="connsiteX227" fmla="*/ 2173989 w 3226038"/>
                <a:gd name="connsiteY227" fmla="*/ 1826528 h 3027035"/>
                <a:gd name="connsiteX228" fmla="*/ 2117479 w 3226038"/>
                <a:gd name="connsiteY228" fmla="*/ 1890255 h 3027035"/>
                <a:gd name="connsiteX229" fmla="*/ 2048930 w 3226038"/>
                <a:gd name="connsiteY229" fmla="*/ 1880940 h 3027035"/>
                <a:gd name="connsiteX230" fmla="*/ 1912220 w 3226038"/>
                <a:gd name="connsiteY230" fmla="*/ 1805984 h 3027035"/>
                <a:gd name="connsiteX231" fmla="*/ 1900395 w 3226038"/>
                <a:gd name="connsiteY231" fmla="*/ 1792735 h 3027035"/>
                <a:gd name="connsiteX232" fmla="*/ 1898516 w 3226038"/>
                <a:gd name="connsiteY232" fmla="*/ 1805424 h 3027035"/>
                <a:gd name="connsiteX233" fmla="*/ 2004583 w 3226038"/>
                <a:gd name="connsiteY233" fmla="*/ 1981166 h 3027035"/>
                <a:gd name="connsiteX234" fmla="*/ 2102247 w 3226038"/>
                <a:gd name="connsiteY234" fmla="*/ 2026909 h 3027035"/>
                <a:gd name="connsiteX235" fmla="*/ 2204600 w 3226038"/>
                <a:gd name="connsiteY235" fmla="*/ 2039869 h 3027035"/>
                <a:gd name="connsiteX236" fmla="*/ 2148090 w 3226038"/>
                <a:gd name="connsiteY236" fmla="*/ 2103596 h 3027035"/>
                <a:gd name="connsiteX237" fmla="*/ 2144005 w 3226038"/>
                <a:gd name="connsiteY237" fmla="*/ 2103041 h 3027035"/>
                <a:gd name="connsiteX238" fmla="*/ 2136123 w 3226038"/>
                <a:gd name="connsiteY238" fmla="*/ 2142932 h 3027035"/>
                <a:gd name="connsiteX239" fmla="*/ 1880081 w 3226038"/>
                <a:gd name="connsiteY239" fmla="*/ 2329702 h 3027035"/>
                <a:gd name="connsiteX240" fmla="*/ 1837407 w 3226038"/>
                <a:gd name="connsiteY240" fmla="*/ 2326300 h 3027035"/>
                <a:gd name="connsiteX241" fmla="*/ 1811492 w 3226038"/>
                <a:gd name="connsiteY241" fmla="*/ 2326128 h 3027035"/>
                <a:gd name="connsiteX242" fmla="*/ 1813930 w 3226038"/>
                <a:gd name="connsiteY242" fmla="*/ 2322872 h 3027035"/>
                <a:gd name="connsiteX243" fmla="*/ 1765779 w 3226038"/>
                <a:gd name="connsiteY243" fmla="*/ 2311874 h 3027035"/>
                <a:gd name="connsiteX244" fmla="*/ 1660705 w 3226038"/>
                <a:gd name="connsiteY244" fmla="*/ 2252690 h 3027035"/>
                <a:gd name="connsiteX245" fmla="*/ 1627276 w 3226038"/>
                <a:gd name="connsiteY245" fmla="*/ 2234380 h 3027035"/>
                <a:gd name="connsiteX246" fmla="*/ 1627573 w 3226038"/>
                <a:gd name="connsiteY246" fmla="*/ 1891126 h 3027035"/>
                <a:gd name="connsiteX247" fmla="*/ 1607040 w 3226038"/>
                <a:gd name="connsiteY247" fmla="*/ 1970917 h 3027035"/>
                <a:gd name="connsiteX248" fmla="*/ 1771834 w 3226038"/>
                <a:gd name="connsiteY248" fmla="*/ 2221675 h 3027035"/>
                <a:gd name="connsiteX249" fmla="*/ 1891816 w 3226038"/>
                <a:gd name="connsiteY249" fmla="*/ 2240499 h 3027035"/>
                <a:gd name="connsiteX250" fmla="*/ 2009321 w 3226038"/>
                <a:gd name="connsiteY250" fmla="*/ 2219514 h 3027035"/>
                <a:gd name="connsiteX251" fmla="*/ 1999139 w 3226038"/>
                <a:gd name="connsiteY251" fmla="*/ 2239396 h 3027035"/>
                <a:gd name="connsiteX252" fmla="*/ 1999567 w 3226038"/>
                <a:gd name="connsiteY252" fmla="*/ 2239296 h 3027035"/>
                <a:gd name="connsiteX253" fmla="*/ 2044414 w 3226038"/>
                <a:gd name="connsiteY253" fmla="*/ 2218349 h 3027035"/>
                <a:gd name="connsiteX254" fmla="*/ 2118423 w 3226038"/>
                <a:gd name="connsiteY254" fmla="*/ 2140793 h 3027035"/>
                <a:gd name="connsiteX255" fmla="*/ 2133501 w 3226038"/>
                <a:gd name="connsiteY255" fmla="*/ 2101613 h 3027035"/>
                <a:gd name="connsiteX256" fmla="*/ 2079542 w 3226038"/>
                <a:gd name="connsiteY256" fmla="*/ 2094281 h 3027035"/>
                <a:gd name="connsiteX257" fmla="*/ 1905884 w 3226038"/>
                <a:gd name="connsiteY257" fmla="*/ 1977931 h 3027035"/>
                <a:gd name="connsiteX258" fmla="*/ 1880896 w 3226038"/>
                <a:gd name="connsiteY258" fmla="*/ 1954633 h 3027035"/>
                <a:gd name="connsiteX259" fmla="*/ 1852220 w 3226038"/>
                <a:gd name="connsiteY259" fmla="*/ 1798502 h 3027035"/>
                <a:gd name="connsiteX260" fmla="*/ 1867058 w 3226038"/>
                <a:gd name="connsiteY260" fmla="*/ 1756931 h 3027035"/>
                <a:gd name="connsiteX261" fmla="*/ 1850284 w 3226038"/>
                <a:gd name="connsiteY261" fmla="*/ 1741292 h 3027035"/>
                <a:gd name="connsiteX262" fmla="*/ 1828755 w 3226038"/>
                <a:gd name="connsiteY262" fmla="*/ 1697853 h 3027035"/>
                <a:gd name="connsiteX263" fmla="*/ 1817427 w 3226038"/>
                <a:gd name="connsiteY263" fmla="*/ 1628566 h 3027035"/>
                <a:gd name="connsiteX264" fmla="*/ 1795832 w 3226038"/>
                <a:gd name="connsiteY264" fmla="*/ 1673156 h 3027035"/>
                <a:gd name="connsiteX265" fmla="*/ 1557706 w 3226038"/>
                <a:gd name="connsiteY265" fmla="*/ 1787085 h 3027035"/>
                <a:gd name="connsiteX266" fmla="*/ 1509266 w 3226038"/>
                <a:gd name="connsiteY266" fmla="*/ 1700819 h 3027035"/>
                <a:gd name="connsiteX267" fmla="*/ 1800941 w 3226038"/>
                <a:gd name="connsiteY267" fmla="*/ 1621248 h 3027035"/>
                <a:gd name="connsiteX268" fmla="*/ 1813578 w 3226038"/>
                <a:gd name="connsiteY268" fmla="*/ 1599019 h 3027035"/>
                <a:gd name="connsiteX269" fmla="*/ 1819910 w 3226038"/>
                <a:gd name="connsiteY269" fmla="*/ 1600565 h 3027035"/>
                <a:gd name="connsiteX270" fmla="*/ 1821608 w 3226038"/>
                <a:gd name="connsiteY270" fmla="*/ 1585161 h 3027035"/>
                <a:gd name="connsiteX271" fmla="*/ 1823154 w 3226038"/>
                <a:gd name="connsiteY271" fmla="*/ 1580831 h 3027035"/>
                <a:gd name="connsiteX272" fmla="*/ 1792216 w 3226038"/>
                <a:gd name="connsiteY272" fmla="*/ 1559883 h 3027035"/>
                <a:gd name="connsiteX273" fmla="*/ 1717932 w 3226038"/>
                <a:gd name="connsiteY273" fmla="*/ 1500968 h 3027035"/>
                <a:gd name="connsiteX274" fmla="*/ 1748406 w 3226038"/>
                <a:gd name="connsiteY274" fmla="*/ 1490472 h 3027035"/>
                <a:gd name="connsiteX275" fmla="*/ 1926827 w 3226038"/>
                <a:gd name="connsiteY275" fmla="*/ 1363489 h 3027035"/>
                <a:gd name="connsiteX276" fmla="*/ 1948708 w 3226038"/>
                <a:gd name="connsiteY276" fmla="*/ 1321566 h 3027035"/>
                <a:gd name="connsiteX277" fmla="*/ 868204 w 3226038"/>
                <a:gd name="connsiteY277" fmla="*/ 327279 h 3027035"/>
                <a:gd name="connsiteX278" fmla="*/ 839290 w 3226038"/>
                <a:gd name="connsiteY278" fmla="*/ 396067 h 3027035"/>
                <a:gd name="connsiteX279" fmla="*/ 968231 w 3226038"/>
                <a:gd name="connsiteY279" fmla="*/ 659259 h 3027035"/>
                <a:gd name="connsiteX280" fmla="*/ 1200860 w 3226038"/>
                <a:gd name="connsiteY280" fmla="*/ 706168 h 3027035"/>
                <a:gd name="connsiteX281" fmla="*/ 1143757 w 3226038"/>
                <a:gd name="connsiteY281" fmla="*/ 782404 h 3027035"/>
                <a:gd name="connsiteX282" fmla="*/ 858125 w 3226038"/>
                <a:gd name="connsiteY282" fmla="*/ 664851 h 3027035"/>
                <a:gd name="connsiteX283" fmla="*/ 828202 w 3226038"/>
                <a:gd name="connsiteY283" fmla="*/ 641247 h 3027035"/>
                <a:gd name="connsiteX284" fmla="*/ 868204 w 3226038"/>
                <a:gd name="connsiteY284" fmla="*/ 327279 h 3027035"/>
                <a:gd name="connsiteX285" fmla="*/ 2657066 w 3226038"/>
                <a:gd name="connsiteY285" fmla="*/ 1197247 h 3027035"/>
                <a:gd name="connsiteX286" fmla="*/ 2663296 w 3226038"/>
                <a:gd name="connsiteY286" fmla="*/ 1206222 h 3027035"/>
                <a:gd name="connsiteX287" fmla="*/ 2650270 w 3226038"/>
                <a:gd name="connsiteY287" fmla="*/ 1206320 h 3027035"/>
                <a:gd name="connsiteX288" fmla="*/ 2657066 w 3226038"/>
                <a:gd name="connsiteY288" fmla="*/ 1197247 h 3027035"/>
                <a:gd name="connsiteX289" fmla="*/ 3030338 w 3226038"/>
                <a:gd name="connsiteY289" fmla="*/ 1431166 h 3027035"/>
                <a:gd name="connsiteX290" fmla="*/ 2903938 w 3226038"/>
                <a:gd name="connsiteY290" fmla="*/ 1579263 h 3027035"/>
                <a:gd name="connsiteX291" fmla="*/ 2811168 w 3226038"/>
                <a:gd name="connsiteY291" fmla="*/ 1587131 h 3027035"/>
                <a:gd name="connsiteX292" fmla="*/ 2775539 w 3226038"/>
                <a:gd name="connsiteY292" fmla="*/ 1575913 h 3027035"/>
                <a:gd name="connsiteX293" fmla="*/ 2614417 w 3226038"/>
                <a:gd name="connsiteY293" fmla="*/ 1527673 h 3027035"/>
                <a:gd name="connsiteX294" fmla="*/ 2474755 w 3226038"/>
                <a:gd name="connsiteY294" fmla="*/ 1440641 h 3027035"/>
                <a:gd name="connsiteX295" fmla="*/ 2543000 w 3226038"/>
                <a:gd name="connsiteY295" fmla="*/ 1349530 h 3027035"/>
                <a:gd name="connsiteX296" fmla="*/ 2704508 w 3226038"/>
                <a:gd name="connsiteY296" fmla="*/ 1424676 h 3027035"/>
                <a:gd name="connsiteX297" fmla="*/ 2882339 w 3226038"/>
                <a:gd name="connsiteY297" fmla="*/ 1461929 h 3027035"/>
                <a:gd name="connsiteX298" fmla="*/ 3030338 w 3226038"/>
                <a:gd name="connsiteY298" fmla="*/ 1431166 h 3027035"/>
                <a:gd name="connsiteX299" fmla="*/ 1176421 w 3226038"/>
                <a:gd name="connsiteY299" fmla="*/ 0 h 3027035"/>
                <a:gd name="connsiteX300" fmla="*/ 1188515 w 3226038"/>
                <a:gd name="connsiteY300" fmla="*/ 150678 h 3027035"/>
                <a:gd name="connsiteX301" fmla="*/ 1394438 w 3226038"/>
                <a:gd name="connsiteY301" fmla="*/ 447731 h 3027035"/>
                <a:gd name="connsiteX302" fmla="*/ 1326486 w 3226038"/>
                <a:gd name="connsiteY302" fmla="*/ 538450 h 3027035"/>
                <a:gd name="connsiteX303" fmla="*/ 1109160 w 3226038"/>
                <a:gd name="connsiteY303" fmla="*/ 285219 h 3027035"/>
                <a:gd name="connsiteX304" fmla="*/ 1088376 w 3226038"/>
                <a:gd name="connsiteY304" fmla="*/ 254181 h 3027035"/>
                <a:gd name="connsiteX305" fmla="*/ 1069841 w 3226038"/>
                <a:gd name="connsiteY305" fmla="*/ 162942 h 3027035"/>
                <a:gd name="connsiteX306" fmla="*/ 1176421 w 3226038"/>
                <a:gd name="connsiteY306" fmla="*/ 0 h 3027035"/>
                <a:gd name="connsiteX307" fmla="*/ 2074059 w 3226038"/>
                <a:gd name="connsiteY307" fmla="*/ 622382 h 3027035"/>
                <a:gd name="connsiteX308" fmla="*/ 2039980 w 3226038"/>
                <a:gd name="connsiteY308" fmla="*/ 655169 h 3027035"/>
                <a:gd name="connsiteX309" fmla="*/ 1968289 w 3226038"/>
                <a:gd name="connsiteY309" fmla="*/ 862097 h 3027035"/>
                <a:gd name="connsiteX310" fmla="*/ 1966785 w 3226038"/>
                <a:gd name="connsiteY310" fmla="*/ 894292 h 3027035"/>
                <a:gd name="connsiteX311" fmla="*/ 1889360 w 3226038"/>
                <a:gd name="connsiteY311" fmla="*/ 839571 h 3027035"/>
                <a:gd name="connsiteX312" fmla="*/ 1874609 w 3226038"/>
                <a:gd name="connsiteY312" fmla="*/ 827382 h 3027035"/>
                <a:gd name="connsiteX313" fmla="*/ 1876383 w 3226038"/>
                <a:gd name="connsiteY313" fmla="*/ 836472 h 3027035"/>
                <a:gd name="connsiteX314" fmla="*/ 1856444 w 3226038"/>
                <a:gd name="connsiteY314" fmla="*/ 910904 h 3027035"/>
                <a:gd name="connsiteX315" fmla="*/ 1857429 w 3226038"/>
                <a:gd name="connsiteY315" fmla="*/ 965196 h 3027035"/>
                <a:gd name="connsiteX316" fmla="*/ 2016558 w 3226038"/>
                <a:gd name="connsiteY316" fmla="*/ 1064158 h 3027035"/>
                <a:gd name="connsiteX317" fmla="*/ 2112556 w 3226038"/>
                <a:gd name="connsiteY317" fmla="*/ 1040858 h 3027035"/>
                <a:gd name="connsiteX318" fmla="*/ 2148781 w 3226038"/>
                <a:gd name="connsiteY318" fmla="*/ 1089413 h 3027035"/>
                <a:gd name="connsiteX319" fmla="*/ 2161420 w 3226038"/>
                <a:gd name="connsiteY319" fmla="*/ 1196466 h 3027035"/>
                <a:gd name="connsiteX320" fmla="*/ 2445423 w 3226038"/>
                <a:gd name="connsiteY320" fmla="*/ 1454419 h 3027035"/>
                <a:gd name="connsiteX321" fmla="*/ 2469057 w 3226038"/>
                <a:gd name="connsiteY321" fmla="*/ 1472121 h 3027035"/>
                <a:gd name="connsiteX322" fmla="*/ 2410394 w 3226038"/>
                <a:gd name="connsiteY322" fmla="*/ 1490064 h 3027035"/>
                <a:gd name="connsiteX323" fmla="*/ 2337107 w 3226038"/>
                <a:gd name="connsiteY323" fmla="*/ 1581550 h 3027035"/>
                <a:gd name="connsiteX324" fmla="*/ 2342804 w 3226038"/>
                <a:gd name="connsiteY324" fmla="*/ 1616802 h 3027035"/>
                <a:gd name="connsiteX325" fmla="*/ 2347317 w 3226038"/>
                <a:gd name="connsiteY325" fmla="*/ 1610776 h 3027035"/>
                <a:gd name="connsiteX326" fmla="*/ 2381405 w 3226038"/>
                <a:gd name="connsiteY326" fmla="*/ 1711111 h 3027035"/>
                <a:gd name="connsiteX327" fmla="*/ 2430032 w 3226038"/>
                <a:gd name="connsiteY327" fmla="*/ 1781159 h 3027035"/>
                <a:gd name="connsiteX328" fmla="*/ 2456217 w 3226038"/>
                <a:gd name="connsiteY328" fmla="*/ 1816330 h 3027035"/>
                <a:gd name="connsiteX329" fmla="*/ 2745046 w 3226038"/>
                <a:gd name="connsiteY329" fmla="*/ 1866063 h 3027035"/>
                <a:gd name="connsiteX330" fmla="*/ 2802929 w 3226038"/>
                <a:gd name="connsiteY330" fmla="*/ 1818974 h 3027035"/>
                <a:gd name="connsiteX331" fmla="*/ 2512876 w 3226038"/>
                <a:gd name="connsiteY331" fmla="*/ 1945644 h 3027035"/>
                <a:gd name="connsiteX332" fmla="*/ 2481810 w 3226038"/>
                <a:gd name="connsiteY332" fmla="*/ 1923566 h 3027035"/>
                <a:gd name="connsiteX333" fmla="*/ 2315751 w 3226038"/>
                <a:gd name="connsiteY333" fmla="*/ 1759853 h 3027035"/>
                <a:gd name="connsiteX334" fmla="*/ 2311255 w 3226038"/>
                <a:gd name="connsiteY334" fmla="*/ 1747006 h 3027035"/>
                <a:gd name="connsiteX335" fmla="*/ 2286633 w 3226038"/>
                <a:gd name="connsiteY335" fmla="*/ 1691311 h 3027035"/>
                <a:gd name="connsiteX336" fmla="*/ 2299909 w 3226038"/>
                <a:gd name="connsiteY336" fmla="*/ 1497752 h 3027035"/>
                <a:gd name="connsiteX337" fmla="*/ 2206345 w 3226038"/>
                <a:gd name="connsiteY337" fmla="*/ 1452662 h 3027035"/>
                <a:gd name="connsiteX338" fmla="*/ 2072269 w 3226038"/>
                <a:gd name="connsiteY338" fmla="*/ 1201093 h 3027035"/>
                <a:gd name="connsiteX339" fmla="*/ 2023472 w 3226038"/>
                <a:gd name="connsiteY339" fmla="*/ 1155022 h 3027035"/>
                <a:gd name="connsiteX340" fmla="*/ 1812353 w 3226038"/>
                <a:gd name="connsiteY340" fmla="*/ 1082572 h 3027035"/>
                <a:gd name="connsiteX341" fmla="*/ 1471695 w 3226038"/>
                <a:gd name="connsiteY341" fmla="*/ 1113080 h 3027035"/>
                <a:gd name="connsiteX342" fmla="*/ 1442475 w 3226038"/>
                <a:gd name="connsiteY342" fmla="*/ 1155537 h 3027035"/>
                <a:gd name="connsiteX343" fmla="*/ 1417413 w 3226038"/>
                <a:gd name="connsiteY343" fmla="*/ 1241357 h 3027035"/>
                <a:gd name="connsiteX344" fmla="*/ 1423265 w 3226038"/>
                <a:gd name="connsiteY344" fmla="*/ 1362666 h 3027035"/>
                <a:gd name="connsiteX345" fmla="*/ 1654912 w 3226038"/>
                <a:gd name="connsiteY345" fmla="*/ 1553391 h 3027035"/>
                <a:gd name="connsiteX346" fmla="*/ 1736445 w 3226038"/>
                <a:gd name="connsiteY346" fmla="*/ 1541531 h 3027035"/>
                <a:gd name="connsiteX347" fmla="*/ 1467866 w 3226038"/>
                <a:gd name="connsiteY347" fmla="*/ 1564711 h 3027035"/>
                <a:gd name="connsiteX348" fmla="*/ 1462696 w 3226038"/>
                <a:gd name="connsiteY348" fmla="*/ 1561492 h 3027035"/>
                <a:gd name="connsiteX349" fmla="*/ 1457674 w 3226038"/>
                <a:gd name="connsiteY349" fmla="*/ 1588601 h 3027035"/>
                <a:gd name="connsiteX350" fmla="*/ 1199754 w 3226038"/>
                <a:gd name="connsiteY350" fmla="*/ 1781972 h 3027035"/>
                <a:gd name="connsiteX351" fmla="*/ 1157080 w 3226038"/>
                <a:gd name="connsiteY351" fmla="*/ 1778569 h 3027035"/>
                <a:gd name="connsiteX352" fmla="*/ 1131165 w 3226038"/>
                <a:gd name="connsiteY352" fmla="*/ 1778397 h 3027035"/>
                <a:gd name="connsiteX353" fmla="*/ 1188760 w 3226038"/>
                <a:gd name="connsiteY353" fmla="*/ 1701505 h 3027035"/>
                <a:gd name="connsiteX354" fmla="*/ 1273118 w 3226038"/>
                <a:gd name="connsiteY354" fmla="*/ 1702298 h 3027035"/>
                <a:gd name="connsiteX355" fmla="*/ 1364088 w 3226038"/>
                <a:gd name="connsiteY355" fmla="*/ 1670618 h 3027035"/>
                <a:gd name="connsiteX356" fmla="*/ 1443789 w 3226038"/>
                <a:gd name="connsiteY356" fmla="*/ 1581441 h 3027035"/>
                <a:gd name="connsiteX357" fmla="*/ 1452947 w 3226038"/>
                <a:gd name="connsiteY357" fmla="*/ 1555423 h 3027035"/>
                <a:gd name="connsiteX358" fmla="*/ 1434181 w 3226038"/>
                <a:gd name="connsiteY358" fmla="*/ 1543741 h 3027035"/>
                <a:gd name="connsiteX359" fmla="*/ 1395137 w 3226038"/>
                <a:gd name="connsiteY359" fmla="*/ 1505029 h 3027035"/>
                <a:gd name="connsiteX360" fmla="*/ 1380516 w 3226038"/>
                <a:gd name="connsiteY360" fmla="*/ 1469830 h 3027035"/>
                <a:gd name="connsiteX361" fmla="*/ 1332937 w 3226038"/>
                <a:gd name="connsiteY361" fmla="*/ 1359016 h 3027035"/>
                <a:gd name="connsiteX362" fmla="*/ 1331626 w 3226038"/>
                <a:gd name="connsiteY362" fmla="*/ 1347874 h 3027035"/>
                <a:gd name="connsiteX363" fmla="*/ 1272780 w 3226038"/>
                <a:gd name="connsiteY363" fmla="*/ 1404764 h 3027035"/>
                <a:gd name="connsiteX364" fmla="*/ 1193860 w 3226038"/>
                <a:gd name="connsiteY364" fmla="*/ 1391893 h 3027035"/>
                <a:gd name="connsiteX365" fmla="*/ 1008134 w 3226038"/>
                <a:gd name="connsiteY365" fmla="*/ 1250070 h 3027035"/>
                <a:gd name="connsiteX366" fmla="*/ 982412 w 3226038"/>
                <a:gd name="connsiteY366" fmla="*/ 1221942 h 3027035"/>
                <a:gd name="connsiteX367" fmla="*/ 1093583 w 3226038"/>
                <a:gd name="connsiteY367" fmla="*/ 897188 h 3027035"/>
                <a:gd name="connsiteX368" fmla="*/ 1048374 w 3226038"/>
                <a:gd name="connsiteY368" fmla="*/ 966069 h 3027035"/>
                <a:gd name="connsiteX369" fmla="*/ 1123324 w 3226038"/>
                <a:gd name="connsiteY369" fmla="*/ 1256619 h 3027035"/>
                <a:gd name="connsiteX370" fmla="*/ 1230792 w 3226038"/>
                <a:gd name="connsiteY370" fmla="*/ 1313193 h 3027035"/>
                <a:gd name="connsiteX371" fmla="*/ 1329324 w 3226038"/>
                <a:gd name="connsiteY371" fmla="*/ 1328309 h 3027035"/>
                <a:gd name="connsiteX372" fmla="*/ 1326119 w 3226038"/>
                <a:gd name="connsiteY372" fmla="*/ 1301081 h 3027035"/>
                <a:gd name="connsiteX373" fmla="*/ 1330478 w 3226038"/>
                <a:gd name="connsiteY373" fmla="*/ 1241565 h 3027035"/>
                <a:gd name="connsiteX374" fmla="*/ 1347395 w 3226038"/>
                <a:gd name="connsiteY374" fmla="*/ 1181539 h 3027035"/>
                <a:gd name="connsiteX375" fmla="*/ 1289273 w 3226038"/>
                <a:gd name="connsiteY375" fmla="*/ 1135853 h 3027035"/>
                <a:gd name="connsiteX376" fmla="*/ 1231511 w 3226038"/>
                <a:gd name="connsiteY376" fmla="*/ 1069976 h 3027035"/>
                <a:gd name="connsiteX377" fmla="*/ 1254367 w 3226038"/>
                <a:gd name="connsiteY377" fmla="*/ 1063295 h 3027035"/>
                <a:gd name="connsiteX378" fmla="*/ 1356051 w 3226038"/>
                <a:gd name="connsiteY378" fmla="*/ 994271 h 3027035"/>
                <a:gd name="connsiteX379" fmla="*/ 1316957 w 3226038"/>
                <a:gd name="connsiteY379" fmla="*/ 925715 h 3027035"/>
                <a:gd name="connsiteX380" fmla="*/ 1297765 w 3226038"/>
                <a:gd name="connsiteY380" fmla="*/ 883688 h 3027035"/>
                <a:gd name="connsiteX381" fmla="*/ 1289903 w 3226038"/>
                <a:gd name="connsiteY381" fmla="*/ 841227 h 3027035"/>
                <a:gd name="connsiteX382" fmla="*/ 1324580 w 3226038"/>
                <a:gd name="connsiteY382" fmla="*/ 794932 h 3027035"/>
                <a:gd name="connsiteX383" fmla="*/ 1324878 w 3226038"/>
                <a:gd name="connsiteY383" fmla="*/ 795979 h 3027035"/>
                <a:gd name="connsiteX384" fmla="*/ 1400007 w 3226038"/>
                <a:gd name="connsiteY384" fmla="*/ 911757 h 3027035"/>
                <a:gd name="connsiteX385" fmla="*/ 1615887 w 3226038"/>
                <a:gd name="connsiteY385" fmla="*/ 984205 h 3027035"/>
                <a:gd name="connsiteX386" fmla="*/ 1841277 w 3226038"/>
                <a:gd name="connsiteY386" fmla="*/ 840131 h 3027035"/>
                <a:gd name="connsiteX387" fmla="*/ 1849521 w 3226038"/>
                <a:gd name="connsiteY387" fmla="*/ 806651 h 3027035"/>
                <a:gd name="connsiteX388" fmla="*/ 1816219 w 3226038"/>
                <a:gd name="connsiteY388" fmla="*/ 779132 h 3027035"/>
                <a:gd name="connsiteX389" fmla="*/ 1946679 w 3226038"/>
                <a:gd name="connsiteY389" fmla="*/ 725712 h 3027035"/>
                <a:gd name="connsiteX390" fmla="*/ 1943038 w 3226038"/>
                <a:gd name="connsiteY390" fmla="*/ 690853 h 3027035"/>
                <a:gd name="connsiteX391" fmla="*/ 1907308 w 3226038"/>
                <a:gd name="connsiteY391" fmla="*/ 517710 h 3027035"/>
                <a:gd name="connsiteX392" fmla="*/ 2074059 w 3226038"/>
                <a:gd name="connsiteY392" fmla="*/ 622382 h 3027035"/>
                <a:gd name="connsiteX393" fmla="*/ 3226038 w 3226038"/>
                <a:gd name="connsiteY393" fmla="*/ 1170010 h 3027035"/>
                <a:gd name="connsiteX394" fmla="*/ 3039800 w 3226038"/>
                <a:gd name="connsiteY394" fmla="*/ 1363835 h 3027035"/>
                <a:gd name="connsiteX395" fmla="*/ 2986179 w 3226038"/>
                <a:gd name="connsiteY395" fmla="*/ 1265779 h 3027035"/>
                <a:gd name="connsiteX396" fmla="*/ 3226038 w 3226038"/>
                <a:gd name="connsiteY396" fmla="*/ 1170010 h 3027035"/>
                <a:gd name="connsiteX397" fmla="*/ 2599109 w 3226038"/>
                <a:gd name="connsiteY397" fmla="*/ 557336 h 3027035"/>
                <a:gd name="connsiteX398" fmla="*/ 2605711 w 3226038"/>
                <a:gd name="connsiteY398" fmla="*/ 567191 h 3027035"/>
                <a:gd name="connsiteX399" fmla="*/ 2491393 w 3226038"/>
                <a:gd name="connsiteY399" fmla="*/ 846915 h 3027035"/>
                <a:gd name="connsiteX400" fmla="*/ 2621619 w 3226038"/>
                <a:gd name="connsiteY400" fmla="*/ 1033715 h 3027035"/>
                <a:gd name="connsiteX401" fmla="*/ 2753852 w 3226038"/>
                <a:gd name="connsiteY401" fmla="*/ 1073258 h 3027035"/>
                <a:gd name="connsiteX402" fmla="*/ 2785478 w 3226038"/>
                <a:gd name="connsiteY402" fmla="*/ 1080287 h 3027035"/>
                <a:gd name="connsiteX403" fmla="*/ 2631577 w 3226038"/>
                <a:gd name="connsiteY403" fmla="*/ 1117339 h 3027035"/>
                <a:gd name="connsiteX404" fmla="*/ 2554794 w 3226038"/>
                <a:gd name="connsiteY404" fmla="*/ 1099098 h 3027035"/>
                <a:gd name="connsiteX405" fmla="*/ 2517147 w 3226038"/>
                <a:gd name="connsiteY405" fmla="*/ 1216089 h 3027035"/>
                <a:gd name="connsiteX406" fmla="*/ 2517162 w 3226038"/>
                <a:gd name="connsiteY406" fmla="*/ 1239901 h 3027035"/>
                <a:gd name="connsiteX407" fmla="*/ 2437701 w 3226038"/>
                <a:gd name="connsiteY407" fmla="*/ 1202993 h 3027035"/>
                <a:gd name="connsiteX408" fmla="*/ 2308110 w 3226038"/>
                <a:gd name="connsiteY408" fmla="*/ 1120205 h 3027035"/>
                <a:gd name="connsiteX409" fmla="*/ 2309631 w 3226038"/>
                <a:gd name="connsiteY409" fmla="*/ 1116584 h 3027035"/>
                <a:gd name="connsiteX410" fmla="*/ 2313249 w 3226038"/>
                <a:gd name="connsiteY410" fmla="*/ 1113344 h 3027035"/>
                <a:gd name="connsiteX411" fmla="*/ 2341752 w 3226038"/>
                <a:gd name="connsiteY411" fmla="*/ 686035 h 3027035"/>
                <a:gd name="connsiteX412" fmla="*/ 2212861 w 3226038"/>
                <a:gd name="connsiteY412" fmla="*/ 503806 h 3027035"/>
                <a:gd name="connsiteX413" fmla="*/ 2154928 w 3226038"/>
                <a:gd name="connsiteY413" fmla="*/ 469932 h 3027035"/>
                <a:gd name="connsiteX414" fmla="*/ 1875809 w 3226038"/>
                <a:gd name="connsiteY414" fmla="*/ 412002 h 3027035"/>
                <a:gd name="connsiteX415" fmla="*/ 1806230 w 3226038"/>
                <a:gd name="connsiteY415" fmla="*/ 334892 h 3027035"/>
                <a:gd name="connsiteX416" fmla="*/ 1556710 w 3226038"/>
                <a:gd name="connsiteY416" fmla="*/ 393148 h 3027035"/>
                <a:gd name="connsiteX417" fmla="*/ 1495496 w 3226038"/>
                <a:gd name="connsiteY417" fmla="*/ 288983 h 3027035"/>
                <a:gd name="connsiteX418" fmla="*/ 1715354 w 3226038"/>
                <a:gd name="connsiteY418" fmla="*/ 322756 h 3027035"/>
                <a:gd name="connsiteX419" fmla="*/ 1782541 w 3226038"/>
                <a:gd name="connsiteY419" fmla="*/ 226703 h 3027035"/>
                <a:gd name="connsiteX420" fmla="*/ 1783266 w 3226038"/>
                <a:gd name="connsiteY420" fmla="*/ 165361 h 3027035"/>
                <a:gd name="connsiteX421" fmla="*/ 1806899 w 3226038"/>
                <a:gd name="connsiteY421" fmla="*/ 183063 h 3027035"/>
                <a:gd name="connsiteX422" fmla="*/ 2134301 w 3226038"/>
                <a:gd name="connsiteY422" fmla="*/ 383077 h 3027035"/>
                <a:gd name="connsiteX423" fmla="*/ 2240589 w 3226038"/>
                <a:gd name="connsiteY423" fmla="*/ 365104 h 3027035"/>
                <a:gd name="connsiteX424" fmla="*/ 2297370 w 3226038"/>
                <a:gd name="connsiteY424" fmla="*/ 386215 h 3027035"/>
                <a:gd name="connsiteX425" fmla="*/ 2302004 w 3226038"/>
                <a:gd name="connsiteY425" fmla="*/ 484891 h 3027035"/>
                <a:gd name="connsiteX426" fmla="*/ 2441717 w 3226038"/>
                <a:gd name="connsiteY426" fmla="*/ 609774 h 3027035"/>
                <a:gd name="connsiteX427" fmla="*/ 2494096 w 3226038"/>
                <a:gd name="connsiteY427" fmla="*/ 595453 h 3027035"/>
                <a:gd name="connsiteX428" fmla="*/ 2586652 w 3226038"/>
                <a:gd name="connsiteY428" fmla="*/ 552914 h 3027035"/>
                <a:gd name="connsiteX429" fmla="*/ 2599109 w 3226038"/>
                <a:gd name="connsiteY429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31694 w 3226038"/>
                <a:gd name="connsiteY149" fmla="*/ 2827369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31694 w 3226038"/>
                <a:gd name="connsiteY149" fmla="*/ 2827369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11588 w 3226038"/>
                <a:gd name="connsiteY149" fmla="*/ 2802653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11588 w 3226038"/>
                <a:gd name="connsiteY149" fmla="*/ 2802653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</a:cxnLst>
              <a:rect l="l" t="t" r="r" b="b"/>
              <a:pathLst>
                <a:path w="3226038" h="3027035">
                  <a:moveTo>
                    <a:pt x="458887" y="1984309"/>
                  </a:moveTo>
                  <a:lnTo>
                    <a:pt x="511693" y="2044093"/>
                  </a:lnTo>
                  <a:cubicBezTo>
                    <a:pt x="491488" y="2026581"/>
                    <a:pt x="456244" y="2022792"/>
                    <a:pt x="458887" y="1984309"/>
                  </a:cubicBezTo>
                  <a:close/>
                  <a:moveTo>
                    <a:pt x="1239166" y="2131370"/>
                  </a:moveTo>
                  <a:lnTo>
                    <a:pt x="1192910" y="2113637"/>
                  </a:lnTo>
                  <a:cubicBezTo>
                    <a:pt x="1191765" y="2110399"/>
                    <a:pt x="1189477" y="2108686"/>
                    <a:pt x="1187191" y="2106973"/>
                  </a:cubicBezTo>
                  <a:cubicBezTo>
                    <a:pt x="1158233" y="2104324"/>
                    <a:pt x="1141258" y="2071378"/>
                    <a:pt x="1109257" y="2075970"/>
                  </a:cubicBezTo>
                  <a:lnTo>
                    <a:pt x="1102911" y="2091544"/>
                  </a:lnTo>
                  <a:lnTo>
                    <a:pt x="1102911" y="2121057"/>
                  </a:lnTo>
                  <a:lnTo>
                    <a:pt x="1085641" y="2133932"/>
                  </a:lnTo>
                  <a:lnTo>
                    <a:pt x="1083530" y="2139113"/>
                  </a:lnTo>
                  <a:lnTo>
                    <a:pt x="1065689" y="2157988"/>
                  </a:lnTo>
                  <a:lnTo>
                    <a:pt x="1059545" y="2153386"/>
                  </a:lnTo>
                  <a:lnTo>
                    <a:pt x="1038803" y="2168850"/>
                  </a:lnTo>
                  <a:cubicBezTo>
                    <a:pt x="968482" y="2209949"/>
                    <a:pt x="891329" y="2222044"/>
                    <a:pt x="807747" y="2203801"/>
                  </a:cubicBezTo>
                  <a:cubicBezTo>
                    <a:pt x="795365" y="2201685"/>
                    <a:pt x="782982" y="2203801"/>
                    <a:pt x="769647" y="2202743"/>
                  </a:cubicBezTo>
                  <a:cubicBezTo>
                    <a:pt x="752707" y="2199549"/>
                    <a:pt x="719850" y="2184511"/>
                    <a:pt x="687893" y="2156184"/>
                  </a:cubicBezTo>
                  <a:lnTo>
                    <a:pt x="680661" y="2148538"/>
                  </a:lnTo>
                  <a:lnTo>
                    <a:pt x="647463" y="2166136"/>
                  </a:lnTo>
                  <a:cubicBezTo>
                    <a:pt x="539259" y="2208218"/>
                    <a:pt x="449028" y="2166938"/>
                    <a:pt x="401773" y="2129222"/>
                  </a:cubicBezTo>
                  <a:lnTo>
                    <a:pt x="388464" y="2117097"/>
                  </a:lnTo>
                  <a:cubicBezTo>
                    <a:pt x="367184" y="2100731"/>
                    <a:pt x="340649" y="2060787"/>
                    <a:pt x="308901" y="2062768"/>
                  </a:cubicBezTo>
                  <a:cubicBezTo>
                    <a:pt x="303326" y="2153646"/>
                    <a:pt x="460366" y="2338289"/>
                    <a:pt x="675498" y="2313171"/>
                  </a:cubicBezTo>
                  <a:lnTo>
                    <a:pt x="697606" y="2329731"/>
                  </a:lnTo>
                  <a:lnTo>
                    <a:pt x="719125" y="2328489"/>
                  </a:lnTo>
                  <a:lnTo>
                    <a:pt x="766693" y="2374601"/>
                  </a:lnTo>
                  <a:cubicBezTo>
                    <a:pt x="808782" y="2402529"/>
                    <a:pt x="857796" y="2419369"/>
                    <a:pt x="907698" y="2426060"/>
                  </a:cubicBezTo>
                  <a:lnTo>
                    <a:pt x="933823" y="2426947"/>
                  </a:lnTo>
                  <a:lnTo>
                    <a:pt x="941617" y="2432785"/>
                  </a:lnTo>
                  <a:lnTo>
                    <a:pt x="945688" y="2427351"/>
                  </a:lnTo>
                  <a:lnTo>
                    <a:pt x="982463" y="2428600"/>
                  </a:lnTo>
                  <a:cubicBezTo>
                    <a:pt x="1007103" y="2426986"/>
                    <a:pt x="1031210" y="2422953"/>
                    <a:pt x="1054031" y="2416617"/>
                  </a:cubicBezTo>
                  <a:lnTo>
                    <a:pt x="1081502" y="2404031"/>
                  </a:lnTo>
                  <a:lnTo>
                    <a:pt x="1082033" y="2400334"/>
                  </a:lnTo>
                  <a:cubicBezTo>
                    <a:pt x="1099140" y="2325036"/>
                    <a:pt x="1139139" y="2237085"/>
                    <a:pt x="1219830" y="2149180"/>
                  </a:cubicBezTo>
                  <a:lnTo>
                    <a:pt x="1239166" y="2131370"/>
                  </a:lnTo>
                  <a:close/>
                  <a:moveTo>
                    <a:pt x="1371765" y="2134221"/>
                  </a:moveTo>
                  <a:lnTo>
                    <a:pt x="1332065" y="2143936"/>
                  </a:lnTo>
                  <a:lnTo>
                    <a:pt x="1261994" y="2139765"/>
                  </a:lnTo>
                  <a:lnTo>
                    <a:pt x="1234632" y="2184353"/>
                  </a:lnTo>
                  <a:cubicBezTo>
                    <a:pt x="1222907" y="2206804"/>
                    <a:pt x="1213162" y="2229250"/>
                    <a:pt x="1205341" y="2251468"/>
                  </a:cubicBezTo>
                  <a:lnTo>
                    <a:pt x="1190173" y="2307647"/>
                  </a:lnTo>
                  <a:lnTo>
                    <a:pt x="1186531" y="2336368"/>
                  </a:lnTo>
                  <a:lnTo>
                    <a:pt x="1185302" y="2339224"/>
                  </a:lnTo>
                  <a:lnTo>
                    <a:pt x="1181037" y="2380263"/>
                  </a:lnTo>
                  <a:cubicBezTo>
                    <a:pt x="1179258" y="2482344"/>
                    <a:pt x="1222717" y="2567594"/>
                    <a:pt x="1304296" y="2608161"/>
                  </a:cubicBezTo>
                  <a:cubicBezTo>
                    <a:pt x="1352534" y="2632823"/>
                    <a:pt x="1403989" y="2650761"/>
                    <a:pt x="1460357" y="2658058"/>
                  </a:cubicBezTo>
                  <a:lnTo>
                    <a:pt x="1568983" y="2649888"/>
                  </a:lnTo>
                  <a:lnTo>
                    <a:pt x="1580907" y="2633968"/>
                  </a:lnTo>
                  <a:lnTo>
                    <a:pt x="1621726" y="2618017"/>
                  </a:lnTo>
                  <a:cubicBezTo>
                    <a:pt x="1647223" y="2608404"/>
                    <a:pt x="1672219" y="2597674"/>
                    <a:pt x="1695070" y="2581467"/>
                  </a:cubicBezTo>
                  <a:cubicBezTo>
                    <a:pt x="1726679" y="2559922"/>
                    <a:pt x="1719510" y="2517062"/>
                    <a:pt x="1722830" y="2495153"/>
                  </a:cubicBezTo>
                  <a:cubicBezTo>
                    <a:pt x="1722490" y="2490498"/>
                    <a:pt x="1722149" y="2485843"/>
                    <a:pt x="1721809" y="2481188"/>
                  </a:cubicBezTo>
                  <a:lnTo>
                    <a:pt x="1703273" y="2490610"/>
                  </a:lnTo>
                  <a:cubicBezTo>
                    <a:pt x="1558060" y="2544236"/>
                    <a:pt x="1447337" y="2450234"/>
                    <a:pt x="1426824" y="2415634"/>
                  </a:cubicBezTo>
                  <a:cubicBezTo>
                    <a:pt x="1421273" y="2403463"/>
                    <a:pt x="1419029" y="2391103"/>
                    <a:pt x="1412810" y="2380189"/>
                  </a:cubicBezTo>
                  <a:cubicBezTo>
                    <a:pt x="1367101" y="2307874"/>
                    <a:pt x="1352102" y="2231232"/>
                    <a:pt x="1366694" y="2151100"/>
                  </a:cubicBezTo>
                  <a:lnTo>
                    <a:pt x="1371765" y="2134221"/>
                  </a:lnTo>
                  <a:close/>
                  <a:moveTo>
                    <a:pt x="842912" y="1018808"/>
                  </a:moveTo>
                  <a:cubicBezTo>
                    <a:pt x="772063" y="1046665"/>
                    <a:pt x="719131" y="1090322"/>
                    <a:pt x="698223" y="1167488"/>
                  </a:cubicBezTo>
                  <a:cubicBezTo>
                    <a:pt x="680548" y="1233984"/>
                    <a:pt x="695444" y="1295125"/>
                    <a:pt x="721008" y="1354736"/>
                  </a:cubicBezTo>
                  <a:lnTo>
                    <a:pt x="715683" y="1366105"/>
                  </a:lnTo>
                  <a:lnTo>
                    <a:pt x="761312" y="1434356"/>
                  </a:lnTo>
                  <a:cubicBezTo>
                    <a:pt x="788733" y="1462914"/>
                    <a:pt x="820777" y="1487298"/>
                    <a:pt x="855697" y="1508984"/>
                  </a:cubicBezTo>
                  <a:cubicBezTo>
                    <a:pt x="949053" y="1567937"/>
                    <a:pt x="1073933" y="1558458"/>
                    <a:pt x="1147556" y="1482268"/>
                  </a:cubicBezTo>
                  <a:cubicBezTo>
                    <a:pt x="1164900" y="1464591"/>
                    <a:pt x="1176764" y="1442665"/>
                    <a:pt x="1191280" y="1421803"/>
                  </a:cubicBezTo>
                  <a:cubicBezTo>
                    <a:pt x="1166739" y="1610278"/>
                    <a:pt x="988681" y="1628909"/>
                    <a:pt x="943895" y="1619228"/>
                  </a:cubicBezTo>
                  <a:cubicBezTo>
                    <a:pt x="931162" y="1615153"/>
                    <a:pt x="920376" y="1608779"/>
                    <a:pt x="908174" y="1605942"/>
                  </a:cubicBezTo>
                  <a:cubicBezTo>
                    <a:pt x="824477" y="1590107"/>
                    <a:pt x="756910" y="1551300"/>
                    <a:pt x="705400" y="1490787"/>
                  </a:cubicBezTo>
                  <a:lnTo>
                    <a:pt x="672272" y="1442200"/>
                  </a:lnTo>
                  <a:lnTo>
                    <a:pt x="658626" y="1462049"/>
                  </a:lnTo>
                  <a:cubicBezTo>
                    <a:pt x="631450" y="1497999"/>
                    <a:pt x="603339" y="1530099"/>
                    <a:pt x="590634" y="1546268"/>
                  </a:cubicBezTo>
                  <a:cubicBezTo>
                    <a:pt x="587207" y="1550842"/>
                    <a:pt x="575966" y="1548373"/>
                    <a:pt x="568537" y="1548758"/>
                  </a:cubicBezTo>
                  <a:cubicBezTo>
                    <a:pt x="557267" y="1550035"/>
                    <a:pt x="543102" y="1544583"/>
                    <a:pt x="523010" y="1553930"/>
                  </a:cubicBezTo>
                  <a:cubicBezTo>
                    <a:pt x="502919" y="1563277"/>
                    <a:pt x="459773" y="1568448"/>
                    <a:pt x="447985" y="1604840"/>
                  </a:cubicBezTo>
                  <a:cubicBezTo>
                    <a:pt x="429729" y="1657811"/>
                    <a:pt x="434907" y="1712862"/>
                    <a:pt x="426368" y="1767159"/>
                  </a:cubicBezTo>
                  <a:lnTo>
                    <a:pt x="400497" y="1803298"/>
                  </a:lnTo>
                  <a:lnTo>
                    <a:pt x="392045" y="1832241"/>
                  </a:lnTo>
                  <a:cubicBezTo>
                    <a:pt x="388041" y="1872409"/>
                    <a:pt x="390819" y="1912911"/>
                    <a:pt x="397897" y="1953550"/>
                  </a:cubicBezTo>
                  <a:cubicBezTo>
                    <a:pt x="416011" y="2062893"/>
                    <a:pt x="513508" y="2145897"/>
                    <a:pt x="629544" y="2144276"/>
                  </a:cubicBezTo>
                  <a:cubicBezTo>
                    <a:pt x="643099" y="2144182"/>
                    <a:pt x="656552" y="2142343"/>
                    <a:pt x="670081" y="2139964"/>
                  </a:cubicBezTo>
                  <a:lnTo>
                    <a:pt x="672184" y="2139576"/>
                  </a:lnTo>
                  <a:lnTo>
                    <a:pt x="656857" y="2123372"/>
                  </a:lnTo>
                  <a:cubicBezTo>
                    <a:pt x="617537" y="2073574"/>
                    <a:pt x="589777" y="1999290"/>
                    <a:pt x="613437" y="1897092"/>
                  </a:cubicBezTo>
                  <a:cubicBezTo>
                    <a:pt x="619152" y="1924590"/>
                    <a:pt x="622010" y="1952088"/>
                    <a:pt x="631535" y="1977471"/>
                  </a:cubicBezTo>
                  <a:cubicBezTo>
                    <a:pt x="671540" y="2086405"/>
                    <a:pt x="783935" y="2147747"/>
                    <a:pt x="892520" y="2125537"/>
                  </a:cubicBezTo>
                  <a:cubicBezTo>
                    <a:pt x="912760" y="2121571"/>
                    <a:pt x="932584" y="2116614"/>
                    <a:pt x="951857" y="2110384"/>
                  </a:cubicBezTo>
                  <a:lnTo>
                    <a:pt x="984444" y="2097132"/>
                  </a:lnTo>
                  <a:lnTo>
                    <a:pt x="945725" y="2068131"/>
                  </a:lnTo>
                  <a:lnTo>
                    <a:pt x="1014743" y="2033736"/>
                  </a:lnTo>
                  <a:cubicBezTo>
                    <a:pt x="1038450" y="2017578"/>
                    <a:pt x="1040344" y="1989430"/>
                    <a:pt x="1041210" y="1967123"/>
                  </a:cubicBezTo>
                  <a:cubicBezTo>
                    <a:pt x="1041401" y="1964220"/>
                    <a:pt x="1041591" y="1961317"/>
                    <a:pt x="1041782" y="1958414"/>
                  </a:cubicBezTo>
                  <a:lnTo>
                    <a:pt x="988390" y="1967430"/>
                  </a:lnTo>
                  <a:cubicBezTo>
                    <a:pt x="907065" y="1971954"/>
                    <a:pt x="832881" y="1947549"/>
                    <a:pt x="766805" y="1893210"/>
                  </a:cubicBezTo>
                  <a:cubicBezTo>
                    <a:pt x="756749" y="1885683"/>
                    <a:pt x="744763" y="1881921"/>
                    <a:pt x="733376" y="1874900"/>
                  </a:cubicBezTo>
                  <a:cubicBezTo>
                    <a:pt x="697052" y="1846726"/>
                    <a:pt x="598382" y="1691999"/>
                    <a:pt x="733674" y="1531645"/>
                  </a:cubicBezTo>
                  <a:cubicBezTo>
                    <a:pt x="726225" y="1558725"/>
                    <a:pt x="716234" y="1584502"/>
                    <a:pt x="713141" y="1611436"/>
                  </a:cubicBezTo>
                  <a:cubicBezTo>
                    <a:pt x="699089" y="1726630"/>
                    <a:pt x="771164" y="1832464"/>
                    <a:pt x="877934" y="1862195"/>
                  </a:cubicBezTo>
                  <a:cubicBezTo>
                    <a:pt x="917581" y="1873589"/>
                    <a:pt x="957551" y="1880692"/>
                    <a:pt x="997916" y="1881018"/>
                  </a:cubicBezTo>
                  <a:lnTo>
                    <a:pt x="1063005" y="1869394"/>
                  </a:lnTo>
                  <a:lnTo>
                    <a:pt x="1091430" y="1831445"/>
                  </a:lnTo>
                  <a:lnTo>
                    <a:pt x="1090443" y="1840522"/>
                  </a:lnTo>
                  <a:lnTo>
                    <a:pt x="1088363" y="1841565"/>
                  </a:lnTo>
                  <a:lnTo>
                    <a:pt x="1091206" y="1841094"/>
                  </a:lnTo>
                  <a:lnTo>
                    <a:pt x="1099791" y="1862825"/>
                  </a:lnTo>
                  <a:lnTo>
                    <a:pt x="1115422" y="1860033"/>
                  </a:lnTo>
                  <a:lnTo>
                    <a:pt x="1105975" y="1878478"/>
                  </a:lnTo>
                  <a:lnTo>
                    <a:pt x="1108568" y="1885041"/>
                  </a:lnTo>
                  <a:cubicBezTo>
                    <a:pt x="1114578" y="1899659"/>
                    <a:pt x="1121064" y="1914038"/>
                    <a:pt x="1128787" y="1927558"/>
                  </a:cubicBezTo>
                  <a:cubicBezTo>
                    <a:pt x="1156154" y="1976024"/>
                    <a:pt x="1187184" y="2019200"/>
                    <a:pt x="1226780" y="2050346"/>
                  </a:cubicBezTo>
                  <a:lnTo>
                    <a:pt x="1289411" y="2085093"/>
                  </a:lnTo>
                  <a:lnTo>
                    <a:pt x="1314743" y="2061760"/>
                  </a:lnTo>
                  <a:lnTo>
                    <a:pt x="1296511" y="2088049"/>
                  </a:lnTo>
                  <a:lnTo>
                    <a:pt x="1332391" y="2097279"/>
                  </a:lnTo>
                  <a:cubicBezTo>
                    <a:pt x="1346191" y="2099606"/>
                    <a:pt x="1360756" y="2100865"/>
                    <a:pt x="1376163" y="2100951"/>
                  </a:cubicBezTo>
                  <a:lnTo>
                    <a:pt x="1381733" y="2101042"/>
                  </a:lnTo>
                  <a:lnTo>
                    <a:pt x="1389702" y="2074519"/>
                  </a:lnTo>
                  <a:lnTo>
                    <a:pt x="1489042" y="2038395"/>
                  </a:lnTo>
                  <a:lnTo>
                    <a:pt x="1453620" y="2152383"/>
                  </a:lnTo>
                  <a:cubicBezTo>
                    <a:pt x="1448928" y="2192476"/>
                    <a:pt x="1451011" y="2233020"/>
                    <a:pt x="1457391" y="2273774"/>
                  </a:cubicBezTo>
                  <a:cubicBezTo>
                    <a:pt x="1473626" y="2383411"/>
                    <a:pt x="1569685" y="2468077"/>
                    <a:pt x="1685732" y="2468446"/>
                  </a:cubicBezTo>
                  <a:lnTo>
                    <a:pt x="1719883" y="2465404"/>
                  </a:lnTo>
                  <a:lnTo>
                    <a:pt x="1716096" y="2453485"/>
                  </a:lnTo>
                  <a:lnTo>
                    <a:pt x="1771757" y="2379175"/>
                  </a:lnTo>
                  <a:lnTo>
                    <a:pt x="1770770" y="2388253"/>
                  </a:lnTo>
                  <a:lnTo>
                    <a:pt x="1768690" y="2389295"/>
                  </a:lnTo>
                  <a:lnTo>
                    <a:pt x="1771533" y="2388824"/>
                  </a:lnTo>
                  <a:cubicBezTo>
                    <a:pt x="1783171" y="2417773"/>
                    <a:pt x="1793667" y="2448247"/>
                    <a:pt x="1809114" y="2475288"/>
                  </a:cubicBezTo>
                  <a:cubicBezTo>
                    <a:pt x="1863847" y="2572219"/>
                    <a:pt x="1933235" y="2647996"/>
                    <a:pt x="2056490" y="2648681"/>
                  </a:cubicBezTo>
                  <a:cubicBezTo>
                    <a:pt x="2088494" y="2648852"/>
                    <a:pt x="2082780" y="2651713"/>
                    <a:pt x="2147922" y="2636243"/>
                  </a:cubicBezTo>
                  <a:cubicBezTo>
                    <a:pt x="2066047" y="2701063"/>
                    <a:pt x="1959945" y="2710845"/>
                    <a:pt x="1873236" y="2661367"/>
                  </a:cubicBezTo>
                  <a:cubicBezTo>
                    <a:pt x="1872092" y="2658130"/>
                    <a:pt x="1869804" y="2656416"/>
                    <a:pt x="1867518" y="2654704"/>
                  </a:cubicBezTo>
                  <a:cubicBezTo>
                    <a:pt x="1838560" y="2652054"/>
                    <a:pt x="1821584" y="2619108"/>
                    <a:pt x="1789583" y="2623700"/>
                  </a:cubicBezTo>
                  <a:cubicBezTo>
                    <a:pt x="1779134" y="2669426"/>
                    <a:pt x="1771287" y="2708737"/>
                    <a:pt x="1717263" y="2736140"/>
                  </a:cubicBezTo>
                  <a:cubicBezTo>
                    <a:pt x="1663239" y="2763543"/>
                    <a:pt x="1519749" y="2778651"/>
                    <a:pt x="1465441" y="2788121"/>
                  </a:cubicBezTo>
                  <a:lnTo>
                    <a:pt x="1391414" y="2792959"/>
                  </a:lnTo>
                  <a:cubicBezTo>
                    <a:pt x="1274517" y="2786439"/>
                    <a:pt x="1186239" y="2735420"/>
                    <a:pt x="1128581" y="2638479"/>
                  </a:cubicBezTo>
                  <a:cubicBezTo>
                    <a:pt x="1119328" y="2624899"/>
                    <a:pt x="1104948" y="2616941"/>
                    <a:pt x="1093505" y="2603938"/>
                  </a:cubicBezTo>
                  <a:cubicBezTo>
                    <a:pt x="1085308" y="2591285"/>
                    <a:pt x="1076737" y="2565483"/>
                    <a:pt x="1073068" y="2530296"/>
                  </a:cubicBezTo>
                  <a:lnTo>
                    <a:pt x="1072036" y="2477975"/>
                  </a:lnTo>
                  <a:lnTo>
                    <a:pt x="1042591" y="2492041"/>
                  </a:lnTo>
                  <a:cubicBezTo>
                    <a:pt x="985783" y="2511801"/>
                    <a:pt x="926312" y="2511659"/>
                    <a:pt x="865868" y="2499409"/>
                  </a:cubicBezTo>
                  <a:cubicBezTo>
                    <a:pt x="817188" y="2489724"/>
                    <a:pt x="763453" y="2466135"/>
                    <a:pt x="719426" y="2430182"/>
                  </a:cubicBezTo>
                  <a:lnTo>
                    <a:pt x="689869" y="2397459"/>
                  </a:lnTo>
                  <a:lnTo>
                    <a:pt x="687182" y="2418320"/>
                  </a:lnTo>
                  <a:cubicBezTo>
                    <a:pt x="692558" y="2484229"/>
                    <a:pt x="714538" y="2546708"/>
                    <a:pt x="760823" y="2590105"/>
                  </a:cubicBezTo>
                  <a:cubicBezTo>
                    <a:pt x="807108" y="2633502"/>
                    <a:pt x="915896" y="2664808"/>
                    <a:pt x="964895" y="2678700"/>
                  </a:cubicBezTo>
                  <a:cubicBezTo>
                    <a:pt x="1013894" y="2692592"/>
                    <a:pt x="1027189" y="2670418"/>
                    <a:pt x="1054815" y="2673458"/>
                  </a:cubicBezTo>
                  <a:cubicBezTo>
                    <a:pt x="1082441" y="2676498"/>
                    <a:pt x="1112152" y="2667612"/>
                    <a:pt x="1130649" y="2696939"/>
                  </a:cubicBezTo>
                  <a:cubicBezTo>
                    <a:pt x="1160777" y="2745688"/>
                    <a:pt x="1174418" y="2766481"/>
                    <a:pt x="1211588" y="2802653"/>
                  </a:cubicBezTo>
                  <a:cubicBezTo>
                    <a:pt x="1270033" y="2835234"/>
                    <a:pt x="1252528" y="2781813"/>
                    <a:pt x="1314357" y="2805982"/>
                  </a:cubicBezTo>
                  <a:cubicBezTo>
                    <a:pt x="1376186" y="2830151"/>
                    <a:pt x="1489559" y="2941926"/>
                    <a:pt x="1582565" y="2947668"/>
                  </a:cubicBezTo>
                  <a:cubicBezTo>
                    <a:pt x="1675571" y="2953410"/>
                    <a:pt x="1794353" y="2950522"/>
                    <a:pt x="1872394" y="2840437"/>
                  </a:cubicBezTo>
                  <a:cubicBezTo>
                    <a:pt x="1878711" y="2889202"/>
                    <a:pt x="1817756" y="2956203"/>
                    <a:pt x="1765658" y="2986896"/>
                  </a:cubicBezTo>
                  <a:cubicBezTo>
                    <a:pt x="1713560" y="3017589"/>
                    <a:pt x="1633525" y="3033448"/>
                    <a:pt x="1559806" y="3024598"/>
                  </a:cubicBezTo>
                  <a:cubicBezTo>
                    <a:pt x="1486087" y="3015748"/>
                    <a:pt x="1421172" y="2929609"/>
                    <a:pt x="1323343" y="2933795"/>
                  </a:cubicBezTo>
                  <a:cubicBezTo>
                    <a:pt x="1187104" y="2939625"/>
                    <a:pt x="1077664" y="2822223"/>
                    <a:pt x="1018886" y="2795305"/>
                  </a:cubicBezTo>
                  <a:cubicBezTo>
                    <a:pt x="1004775" y="2772835"/>
                    <a:pt x="992009" y="2769223"/>
                    <a:pt x="970675" y="2772285"/>
                  </a:cubicBezTo>
                  <a:cubicBezTo>
                    <a:pt x="808575" y="2799626"/>
                    <a:pt x="635899" y="2663143"/>
                    <a:pt x="620567" y="2513611"/>
                  </a:cubicBezTo>
                  <a:cubicBezTo>
                    <a:pt x="611368" y="2425796"/>
                    <a:pt x="566411" y="2425442"/>
                    <a:pt x="512110" y="2412141"/>
                  </a:cubicBezTo>
                  <a:cubicBezTo>
                    <a:pt x="438756" y="2394088"/>
                    <a:pt x="368063" y="2366129"/>
                    <a:pt x="309550" y="2318730"/>
                  </a:cubicBezTo>
                  <a:cubicBezTo>
                    <a:pt x="238840" y="2262195"/>
                    <a:pt x="210034" y="2194205"/>
                    <a:pt x="271890" y="2103679"/>
                  </a:cubicBezTo>
                  <a:cubicBezTo>
                    <a:pt x="253137" y="2054838"/>
                    <a:pt x="235185" y="2063187"/>
                    <a:pt x="197030" y="2025682"/>
                  </a:cubicBezTo>
                  <a:cubicBezTo>
                    <a:pt x="128723" y="1995751"/>
                    <a:pt x="73125" y="1936387"/>
                    <a:pt x="42961" y="1878648"/>
                  </a:cubicBezTo>
                  <a:cubicBezTo>
                    <a:pt x="4626" y="1805901"/>
                    <a:pt x="-12567" y="1728759"/>
                    <a:pt x="10241" y="1645877"/>
                  </a:cubicBezTo>
                  <a:cubicBezTo>
                    <a:pt x="23926" y="1594243"/>
                    <a:pt x="101029" y="1515138"/>
                    <a:pt x="149602" y="1507488"/>
                  </a:cubicBezTo>
                  <a:cubicBezTo>
                    <a:pt x="111914" y="1557803"/>
                    <a:pt x="69081" y="1605454"/>
                    <a:pt x="69504" y="1674797"/>
                  </a:cubicBezTo>
                  <a:cubicBezTo>
                    <a:pt x="71297" y="1801097"/>
                    <a:pt x="146253" y="1944116"/>
                    <a:pt x="279249" y="1988992"/>
                  </a:cubicBezTo>
                  <a:cubicBezTo>
                    <a:pt x="291110" y="1993414"/>
                    <a:pt x="306510" y="2001156"/>
                    <a:pt x="316193" y="1991729"/>
                  </a:cubicBezTo>
                  <a:lnTo>
                    <a:pt x="319053" y="1985609"/>
                  </a:lnTo>
                  <a:lnTo>
                    <a:pt x="307569" y="1949900"/>
                  </a:lnTo>
                  <a:lnTo>
                    <a:pt x="306486" y="1940694"/>
                  </a:lnTo>
                  <a:lnTo>
                    <a:pt x="302243" y="1937639"/>
                  </a:lnTo>
                  <a:cubicBezTo>
                    <a:pt x="298549" y="1932640"/>
                    <a:pt x="296164" y="1926689"/>
                    <a:pt x="294636" y="1920784"/>
                  </a:cubicBezTo>
                  <a:cubicBezTo>
                    <a:pt x="272479" y="1823261"/>
                    <a:pt x="259083" y="1725162"/>
                    <a:pt x="293312" y="1627034"/>
                  </a:cubicBezTo>
                  <a:cubicBezTo>
                    <a:pt x="308715" y="1582637"/>
                    <a:pt x="339937" y="1548900"/>
                    <a:pt x="380880" y="1526015"/>
                  </a:cubicBezTo>
                  <a:cubicBezTo>
                    <a:pt x="376288" y="1494014"/>
                    <a:pt x="339898" y="1486987"/>
                    <a:pt x="329214" y="1459943"/>
                  </a:cubicBezTo>
                  <a:cubicBezTo>
                    <a:pt x="326927" y="1458230"/>
                    <a:pt x="324640" y="1456517"/>
                    <a:pt x="321211" y="1456328"/>
                  </a:cubicBezTo>
                  <a:cubicBezTo>
                    <a:pt x="249349" y="1387031"/>
                    <a:pt x="228901" y="1282459"/>
                    <a:pt x="268085" y="1185660"/>
                  </a:cubicBezTo>
                  <a:cubicBezTo>
                    <a:pt x="271555" y="1252524"/>
                    <a:pt x="272694" y="1246237"/>
                    <a:pt x="281857" y="1276902"/>
                  </a:cubicBezTo>
                  <a:cubicBezTo>
                    <a:pt x="317172" y="1394990"/>
                    <a:pt x="409402" y="1440273"/>
                    <a:pt x="517812" y="1465542"/>
                  </a:cubicBezTo>
                  <a:cubicBezTo>
                    <a:pt x="548106" y="1472762"/>
                    <a:pt x="580302" y="1474266"/>
                    <a:pt x="611355" y="1477295"/>
                  </a:cubicBezTo>
                  <a:lnTo>
                    <a:pt x="611703" y="1480155"/>
                  </a:lnTo>
                  <a:cubicBezTo>
                    <a:pt x="611841" y="1479392"/>
                    <a:pt x="611980" y="1478629"/>
                    <a:pt x="612118" y="1477866"/>
                  </a:cubicBezTo>
                  <a:cubicBezTo>
                    <a:pt x="652544" y="1464411"/>
                    <a:pt x="666181" y="1453651"/>
                    <a:pt x="662263" y="1427900"/>
                  </a:cubicBezTo>
                  <a:lnTo>
                    <a:pt x="662059" y="1427220"/>
                  </a:lnTo>
                  <a:cubicBezTo>
                    <a:pt x="662006" y="1427143"/>
                    <a:pt x="661954" y="1427065"/>
                    <a:pt x="661901" y="1426988"/>
                  </a:cubicBezTo>
                  <a:cubicBezTo>
                    <a:pt x="661918" y="1426946"/>
                    <a:pt x="661934" y="1426904"/>
                    <a:pt x="661951" y="1426862"/>
                  </a:cubicBezTo>
                  <a:lnTo>
                    <a:pt x="652834" y="1396497"/>
                  </a:lnTo>
                  <a:cubicBezTo>
                    <a:pt x="647493" y="1382975"/>
                    <a:pt x="642913" y="1370024"/>
                    <a:pt x="637570" y="1356501"/>
                  </a:cubicBezTo>
                  <a:cubicBezTo>
                    <a:pt x="570412" y="1191951"/>
                    <a:pt x="708814" y="1042132"/>
                    <a:pt x="842912" y="1018808"/>
                  </a:cubicBezTo>
                  <a:close/>
                  <a:moveTo>
                    <a:pt x="2516775" y="2091376"/>
                  </a:moveTo>
                  <a:cubicBezTo>
                    <a:pt x="2495574" y="2331493"/>
                    <a:pt x="2292563" y="2308620"/>
                    <a:pt x="2238033" y="2334816"/>
                  </a:cubicBezTo>
                  <a:cubicBezTo>
                    <a:pt x="2220490" y="2307394"/>
                    <a:pt x="2198567" y="2282643"/>
                    <a:pt x="2189593" y="2248549"/>
                  </a:cubicBezTo>
                  <a:cubicBezTo>
                    <a:pt x="2386029" y="2299292"/>
                    <a:pt x="2488309" y="2200197"/>
                    <a:pt x="2516775" y="2091376"/>
                  </a:cubicBezTo>
                  <a:close/>
                  <a:moveTo>
                    <a:pt x="687254" y="678482"/>
                  </a:moveTo>
                  <a:cubicBezTo>
                    <a:pt x="590827" y="736398"/>
                    <a:pt x="524490" y="862415"/>
                    <a:pt x="628419" y="1036658"/>
                  </a:cubicBezTo>
                  <a:cubicBezTo>
                    <a:pt x="593178" y="1037633"/>
                    <a:pt x="563261" y="1023554"/>
                    <a:pt x="532013" y="1014429"/>
                  </a:cubicBezTo>
                  <a:cubicBezTo>
                    <a:pt x="541818" y="954734"/>
                    <a:pt x="462786" y="766345"/>
                    <a:pt x="687254" y="678482"/>
                  </a:cubicBezTo>
                  <a:close/>
                  <a:moveTo>
                    <a:pt x="2205214" y="1800491"/>
                  </a:moveTo>
                  <a:lnTo>
                    <a:pt x="2255363" y="1871953"/>
                  </a:lnTo>
                  <a:cubicBezTo>
                    <a:pt x="2309470" y="1946510"/>
                    <a:pt x="2369947" y="2014123"/>
                    <a:pt x="2466834" y="2042067"/>
                  </a:cubicBezTo>
                  <a:cubicBezTo>
                    <a:pt x="2430483" y="2096953"/>
                    <a:pt x="2384582" y="2113746"/>
                    <a:pt x="2319038" y="2093212"/>
                  </a:cubicBezTo>
                  <a:cubicBezTo>
                    <a:pt x="2248443" y="2070682"/>
                    <a:pt x="2198837" y="2023707"/>
                    <a:pt x="2156726" y="1968287"/>
                  </a:cubicBezTo>
                  <a:lnTo>
                    <a:pt x="2119546" y="1914861"/>
                  </a:lnTo>
                  <a:lnTo>
                    <a:pt x="2205214" y="1800491"/>
                  </a:lnTo>
                  <a:close/>
                  <a:moveTo>
                    <a:pt x="1058864" y="897328"/>
                  </a:moveTo>
                  <a:cubicBezTo>
                    <a:pt x="1033361" y="937730"/>
                    <a:pt x="1005572" y="976418"/>
                    <a:pt x="973209" y="1011681"/>
                  </a:cubicBezTo>
                  <a:cubicBezTo>
                    <a:pt x="882895" y="984495"/>
                    <a:pt x="796387" y="950639"/>
                    <a:pt x="741092" y="868758"/>
                  </a:cubicBezTo>
                  <a:cubicBezTo>
                    <a:pt x="702956" y="811631"/>
                    <a:pt x="706165" y="762861"/>
                    <a:pt x="748615" y="712543"/>
                  </a:cubicBezTo>
                  <a:cubicBezTo>
                    <a:pt x="820694" y="826037"/>
                    <a:pt x="942253" y="857585"/>
                    <a:pt x="1058864" y="897328"/>
                  </a:cubicBezTo>
                  <a:close/>
                  <a:moveTo>
                    <a:pt x="1948708" y="1321566"/>
                  </a:moveTo>
                  <a:cubicBezTo>
                    <a:pt x="1987791" y="1371071"/>
                    <a:pt x="2007836" y="1439639"/>
                    <a:pt x="2096045" y="1452158"/>
                  </a:cubicBezTo>
                  <a:cubicBezTo>
                    <a:pt x="2029199" y="1484203"/>
                    <a:pt x="1978166" y="1517382"/>
                    <a:pt x="1919841" y="1466554"/>
                  </a:cubicBezTo>
                  <a:cubicBezTo>
                    <a:pt x="1906691" y="1455513"/>
                    <a:pt x="1893165" y="1456093"/>
                    <a:pt x="1885365" y="1472861"/>
                  </a:cubicBezTo>
                  <a:lnTo>
                    <a:pt x="1879629" y="1489302"/>
                  </a:lnTo>
                  <a:lnTo>
                    <a:pt x="1908915" y="1464113"/>
                  </a:lnTo>
                  <a:cubicBezTo>
                    <a:pt x="1898047" y="1484090"/>
                    <a:pt x="1885264" y="1502368"/>
                    <a:pt x="1878082" y="1523336"/>
                  </a:cubicBezTo>
                  <a:cubicBezTo>
                    <a:pt x="1862380" y="1568070"/>
                    <a:pt x="1865176" y="1616394"/>
                    <a:pt x="1882487" y="1659934"/>
                  </a:cubicBezTo>
                  <a:lnTo>
                    <a:pt x="1908811" y="1703873"/>
                  </a:lnTo>
                  <a:lnTo>
                    <a:pt x="1939526" y="1677454"/>
                  </a:lnTo>
                  <a:cubicBezTo>
                    <a:pt x="1934092" y="1687443"/>
                    <a:pt x="1928180" y="1697007"/>
                    <a:pt x="1922727" y="1706694"/>
                  </a:cubicBezTo>
                  <a:lnTo>
                    <a:pt x="1917366" y="1718150"/>
                  </a:lnTo>
                  <a:lnTo>
                    <a:pt x="1918838" y="1720608"/>
                  </a:lnTo>
                  <a:cubicBezTo>
                    <a:pt x="1934252" y="1738939"/>
                    <a:pt x="1952796" y="1755027"/>
                    <a:pt x="1973972" y="1767825"/>
                  </a:cubicBezTo>
                  <a:cubicBezTo>
                    <a:pt x="2005363" y="1787120"/>
                    <a:pt x="2037757" y="1803031"/>
                    <a:pt x="2071636" y="1813568"/>
                  </a:cubicBezTo>
                  <a:lnTo>
                    <a:pt x="2173989" y="1826528"/>
                  </a:lnTo>
                  <a:lnTo>
                    <a:pt x="2117479" y="1890255"/>
                  </a:lnTo>
                  <a:lnTo>
                    <a:pt x="2048930" y="1880940"/>
                  </a:lnTo>
                  <a:cubicBezTo>
                    <a:pt x="1997077" y="1868155"/>
                    <a:pt x="1951369" y="1843250"/>
                    <a:pt x="1912220" y="1805984"/>
                  </a:cubicBezTo>
                  <a:lnTo>
                    <a:pt x="1900395" y="1792735"/>
                  </a:lnTo>
                  <a:lnTo>
                    <a:pt x="1898516" y="1805424"/>
                  </a:lnTo>
                  <a:cubicBezTo>
                    <a:pt x="1901217" y="1874770"/>
                    <a:pt x="1941056" y="1942772"/>
                    <a:pt x="2004583" y="1981166"/>
                  </a:cubicBezTo>
                  <a:cubicBezTo>
                    <a:pt x="2035974" y="2000461"/>
                    <a:pt x="2068368" y="2016372"/>
                    <a:pt x="2102247" y="2026909"/>
                  </a:cubicBezTo>
                  <a:lnTo>
                    <a:pt x="2204600" y="2039869"/>
                  </a:lnTo>
                  <a:lnTo>
                    <a:pt x="2148090" y="2103596"/>
                  </a:lnTo>
                  <a:lnTo>
                    <a:pt x="2144005" y="2103041"/>
                  </a:lnTo>
                  <a:lnTo>
                    <a:pt x="2136123" y="2142932"/>
                  </a:lnTo>
                  <a:cubicBezTo>
                    <a:pt x="2104809" y="2248339"/>
                    <a:pt x="2012678" y="2343337"/>
                    <a:pt x="1880081" y="2329702"/>
                  </a:cubicBezTo>
                  <a:cubicBezTo>
                    <a:pt x="1865602" y="2328377"/>
                    <a:pt x="1851886" y="2327624"/>
                    <a:pt x="1837407" y="2326300"/>
                  </a:cubicBezTo>
                  <a:lnTo>
                    <a:pt x="1811492" y="2326128"/>
                  </a:lnTo>
                  <a:lnTo>
                    <a:pt x="1813930" y="2322872"/>
                  </a:lnTo>
                  <a:lnTo>
                    <a:pt x="1765779" y="2311874"/>
                  </a:lnTo>
                  <a:cubicBezTo>
                    <a:pt x="1728808" y="2299546"/>
                    <a:pt x="1693743" y="2279860"/>
                    <a:pt x="1660705" y="2252690"/>
                  </a:cubicBezTo>
                  <a:cubicBezTo>
                    <a:pt x="1650648" y="2245163"/>
                    <a:pt x="1638662" y="2241401"/>
                    <a:pt x="1627276" y="2234380"/>
                  </a:cubicBezTo>
                  <a:cubicBezTo>
                    <a:pt x="1590951" y="2206206"/>
                    <a:pt x="1492281" y="2051479"/>
                    <a:pt x="1627573" y="1891126"/>
                  </a:cubicBezTo>
                  <a:cubicBezTo>
                    <a:pt x="1620125" y="1918205"/>
                    <a:pt x="1610133" y="1943983"/>
                    <a:pt x="1607040" y="1970917"/>
                  </a:cubicBezTo>
                  <a:cubicBezTo>
                    <a:pt x="1592989" y="2086111"/>
                    <a:pt x="1665064" y="2191944"/>
                    <a:pt x="1771834" y="2221675"/>
                  </a:cubicBezTo>
                  <a:cubicBezTo>
                    <a:pt x="1811480" y="2233070"/>
                    <a:pt x="1851451" y="2240173"/>
                    <a:pt x="1891816" y="2240499"/>
                  </a:cubicBezTo>
                  <a:lnTo>
                    <a:pt x="2009321" y="2219514"/>
                  </a:lnTo>
                  <a:lnTo>
                    <a:pt x="1999139" y="2239396"/>
                  </a:lnTo>
                  <a:lnTo>
                    <a:pt x="1999567" y="2239296"/>
                  </a:lnTo>
                  <a:cubicBezTo>
                    <a:pt x="2014742" y="2234131"/>
                    <a:pt x="2029704" y="2227264"/>
                    <a:pt x="2044414" y="2218349"/>
                  </a:cubicBezTo>
                  <a:cubicBezTo>
                    <a:pt x="2078501" y="2197468"/>
                    <a:pt x="2102297" y="2171259"/>
                    <a:pt x="2118423" y="2140793"/>
                  </a:cubicBezTo>
                  <a:lnTo>
                    <a:pt x="2133501" y="2101613"/>
                  </a:lnTo>
                  <a:lnTo>
                    <a:pt x="2079542" y="2094281"/>
                  </a:lnTo>
                  <a:cubicBezTo>
                    <a:pt x="2010404" y="2077235"/>
                    <a:pt x="1952191" y="2038640"/>
                    <a:pt x="1905884" y="1977931"/>
                  </a:cubicBezTo>
                  <a:cubicBezTo>
                    <a:pt x="1898710" y="1969292"/>
                    <a:pt x="1889274" y="1963202"/>
                    <a:pt x="1880896" y="1954633"/>
                  </a:cubicBezTo>
                  <a:cubicBezTo>
                    <a:pt x="1864805" y="1934631"/>
                    <a:pt x="1836648" y="1868502"/>
                    <a:pt x="1852220" y="1798502"/>
                  </a:cubicBezTo>
                  <a:lnTo>
                    <a:pt x="1867058" y="1756931"/>
                  </a:lnTo>
                  <a:lnTo>
                    <a:pt x="1850284" y="1741292"/>
                  </a:lnTo>
                  <a:cubicBezTo>
                    <a:pt x="1843848" y="1733291"/>
                    <a:pt x="1835481" y="1717910"/>
                    <a:pt x="1828755" y="1697853"/>
                  </a:cubicBezTo>
                  <a:lnTo>
                    <a:pt x="1817427" y="1628566"/>
                  </a:lnTo>
                  <a:lnTo>
                    <a:pt x="1795832" y="1673156"/>
                  </a:lnTo>
                  <a:cubicBezTo>
                    <a:pt x="1728242" y="1775737"/>
                    <a:pt x="1599455" y="1767029"/>
                    <a:pt x="1557706" y="1787085"/>
                  </a:cubicBezTo>
                  <a:cubicBezTo>
                    <a:pt x="1540163" y="1759664"/>
                    <a:pt x="1518240" y="1734913"/>
                    <a:pt x="1509266" y="1700819"/>
                  </a:cubicBezTo>
                  <a:cubicBezTo>
                    <a:pt x="1656593" y="1738875"/>
                    <a:pt x="1750958" y="1692650"/>
                    <a:pt x="1800941" y="1621248"/>
                  </a:cubicBezTo>
                  <a:lnTo>
                    <a:pt x="1813578" y="1599019"/>
                  </a:lnTo>
                  <a:lnTo>
                    <a:pt x="1819910" y="1600565"/>
                  </a:lnTo>
                  <a:lnTo>
                    <a:pt x="1821608" y="1585161"/>
                  </a:lnTo>
                  <a:lnTo>
                    <a:pt x="1823154" y="1580831"/>
                  </a:lnTo>
                  <a:lnTo>
                    <a:pt x="1792216" y="1559883"/>
                  </a:lnTo>
                  <a:cubicBezTo>
                    <a:pt x="1766868" y="1540896"/>
                    <a:pt x="1742234" y="1520956"/>
                    <a:pt x="1717932" y="1500968"/>
                  </a:cubicBezTo>
                  <a:cubicBezTo>
                    <a:pt x="1726310" y="1492963"/>
                    <a:pt x="1737547" y="1490670"/>
                    <a:pt x="1748406" y="1490472"/>
                  </a:cubicBezTo>
                  <a:cubicBezTo>
                    <a:pt x="1835844" y="1488133"/>
                    <a:pt x="1896589" y="1446757"/>
                    <a:pt x="1926827" y="1363489"/>
                  </a:cubicBezTo>
                  <a:cubicBezTo>
                    <a:pt x="1931581" y="1349199"/>
                    <a:pt x="1931760" y="1331482"/>
                    <a:pt x="1948708" y="1321566"/>
                  </a:cubicBezTo>
                  <a:close/>
                  <a:moveTo>
                    <a:pt x="868204" y="327279"/>
                  </a:moveTo>
                  <a:cubicBezTo>
                    <a:pt x="857931" y="350526"/>
                    <a:pt x="845372" y="372061"/>
                    <a:pt x="839290" y="396067"/>
                  </a:cubicBezTo>
                  <a:cubicBezTo>
                    <a:pt x="812493" y="498572"/>
                    <a:pt x="869331" y="610170"/>
                    <a:pt x="968231" y="659259"/>
                  </a:cubicBezTo>
                  <a:cubicBezTo>
                    <a:pt x="1041595" y="696361"/>
                    <a:pt x="1118190" y="718031"/>
                    <a:pt x="1200860" y="706168"/>
                  </a:cubicBezTo>
                  <a:lnTo>
                    <a:pt x="1143757" y="782404"/>
                  </a:lnTo>
                  <a:cubicBezTo>
                    <a:pt x="1030222" y="787808"/>
                    <a:pt x="934187" y="749196"/>
                    <a:pt x="858125" y="664851"/>
                  </a:cubicBezTo>
                  <a:cubicBezTo>
                    <a:pt x="849356" y="655903"/>
                    <a:pt x="838303" y="650004"/>
                    <a:pt x="828202" y="641247"/>
                  </a:cubicBezTo>
                  <a:cubicBezTo>
                    <a:pt x="796645" y="608025"/>
                    <a:pt x="719972" y="446244"/>
                    <a:pt x="868204" y="327279"/>
                  </a:cubicBezTo>
                  <a:close/>
                  <a:moveTo>
                    <a:pt x="2657066" y="1197247"/>
                  </a:moveTo>
                  <a:lnTo>
                    <a:pt x="2663296" y="1206222"/>
                  </a:lnTo>
                  <a:lnTo>
                    <a:pt x="2650270" y="1206320"/>
                  </a:lnTo>
                  <a:lnTo>
                    <a:pt x="2657066" y="1197247"/>
                  </a:lnTo>
                  <a:close/>
                  <a:moveTo>
                    <a:pt x="3030338" y="1431166"/>
                  </a:moveTo>
                  <a:cubicBezTo>
                    <a:pt x="3015921" y="1529854"/>
                    <a:pt x="2986987" y="1565305"/>
                    <a:pt x="2903938" y="1579263"/>
                  </a:cubicBezTo>
                  <a:cubicBezTo>
                    <a:pt x="2873270" y="1583663"/>
                    <a:pt x="2842028" y="1584063"/>
                    <a:pt x="2811168" y="1587131"/>
                  </a:cubicBezTo>
                  <a:cubicBezTo>
                    <a:pt x="2799736" y="1583328"/>
                    <a:pt x="2787350" y="1577620"/>
                    <a:pt x="2775539" y="1575913"/>
                  </a:cubicBezTo>
                  <a:cubicBezTo>
                    <a:pt x="2718478" y="1567090"/>
                    <a:pt x="2664937" y="1550788"/>
                    <a:pt x="2614417" y="1527673"/>
                  </a:cubicBezTo>
                  <a:lnTo>
                    <a:pt x="2474755" y="1440641"/>
                  </a:lnTo>
                  <a:lnTo>
                    <a:pt x="2543000" y="1349530"/>
                  </a:lnTo>
                  <a:lnTo>
                    <a:pt x="2704508" y="1424676"/>
                  </a:lnTo>
                  <a:cubicBezTo>
                    <a:pt x="2761836" y="1443667"/>
                    <a:pt x="2821279" y="1456061"/>
                    <a:pt x="2882339" y="1461929"/>
                  </a:cubicBezTo>
                  <a:cubicBezTo>
                    <a:pt x="2932825" y="1467612"/>
                    <a:pt x="2986737" y="1468722"/>
                    <a:pt x="3030338" y="1431166"/>
                  </a:cubicBezTo>
                  <a:close/>
                  <a:moveTo>
                    <a:pt x="1176421" y="0"/>
                  </a:moveTo>
                  <a:cubicBezTo>
                    <a:pt x="1152640" y="52402"/>
                    <a:pt x="1168865" y="103826"/>
                    <a:pt x="1188515" y="150678"/>
                  </a:cubicBezTo>
                  <a:cubicBezTo>
                    <a:pt x="1234115" y="264568"/>
                    <a:pt x="1302948" y="364919"/>
                    <a:pt x="1394438" y="447731"/>
                  </a:cubicBezTo>
                  <a:lnTo>
                    <a:pt x="1326486" y="538450"/>
                  </a:lnTo>
                  <a:cubicBezTo>
                    <a:pt x="1231957" y="472405"/>
                    <a:pt x="1158183" y="389774"/>
                    <a:pt x="1109160" y="285219"/>
                  </a:cubicBezTo>
                  <a:cubicBezTo>
                    <a:pt x="1104200" y="274364"/>
                    <a:pt x="1095240" y="264083"/>
                    <a:pt x="1088376" y="254181"/>
                  </a:cubicBezTo>
                  <a:cubicBezTo>
                    <a:pt x="1082643" y="223704"/>
                    <a:pt x="1074242" y="193610"/>
                    <a:pt x="1069841" y="162942"/>
                  </a:cubicBezTo>
                  <a:cubicBezTo>
                    <a:pt x="1059884" y="79319"/>
                    <a:pt x="1085769" y="41584"/>
                    <a:pt x="1176421" y="0"/>
                  </a:cubicBezTo>
                  <a:close/>
                  <a:moveTo>
                    <a:pt x="2074059" y="622382"/>
                  </a:moveTo>
                  <a:cubicBezTo>
                    <a:pt x="2069309" y="641435"/>
                    <a:pt x="2052357" y="646589"/>
                    <a:pt x="2039980" y="655169"/>
                  </a:cubicBezTo>
                  <a:cubicBezTo>
                    <a:pt x="1968574" y="707601"/>
                    <a:pt x="1945948" y="777529"/>
                    <a:pt x="1968289" y="862097"/>
                  </a:cubicBezTo>
                  <a:cubicBezTo>
                    <a:pt x="1971153" y="872573"/>
                    <a:pt x="1972112" y="884002"/>
                    <a:pt x="1966785" y="894292"/>
                  </a:cubicBezTo>
                  <a:cubicBezTo>
                    <a:pt x="1940771" y="876591"/>
                    <a:pt x="1914709" y="858558"/>
                    <a:pt x="1889360" y="839571"/>
                  </a:cubicBezTo>
                  <a:lnTo>
                    <a:pt x="1874609" y="827382"/>
                  </a:lnTo>
                  <a:lnTo>
                    <a:pt x="1876383" y="836472"/>
                  </a:lnTo>
                  <a:cubicBezTo>
                    <a:pt x="1876381" y="862244"/>
                    <a:pt x="1863144" y="886469"/>
                    <a:pt x="1856444" y="910904"/>
                  </a:cubicBezTo>
                  <a:cubicBezTo>
                    <a:pt x="1850931" y="929387"/>
                    <a:pt x="1843322" y="947489"/>
                    <a:pt x="1857429" y="965196"/>
                  </a:cubicBezTo>
                  <a:cubicBezTo>
                    <a:pt x="1899371" y="1015653"/>
                    <a:pt x="1956156" y="1041526"/>
                    <a:pt x="2016558" y="1064158"/>
                  </a:cubicBezTo>
                  <a:cubicBezTo>
                    <a:pt x="2056000" y="1078231"/>
                    <a:pt x="2082848" y="1056688"/>
                    <a:pt x="2112556" y="1040858"/>
                  </a:cubicBezTo>
                  <a:cubicBezTo>
                    <a:pt x="2127423" y="1054374"/>
                    <a:pt x="2128962" y="1079329"/>
                    <a:pt x="2148781" y="1089413"/>
                  </a:cubicBezTo>
                  <a:cubicBezTo>
                    <a:pt x="2168614" y="1123310"/>
                    <a:pt x="2153587" y="1160848"/>
                    <a:pt x="2161420" y="1196466"/>
                  </a:cubicBezTo>
                  <a:cubicBezTo>
                    <a:pt x="2197138" y="1350559"/>
                    <a:pt x="2277956" y="1425376"/>
                    <a:pt x="2445423" y="1454419"/>
                  </a:cubicBezTo>
                  <a:cubicBezTo>
                    <a:pt x="2454760" y="1457842"/>
                    <a:pt x="2469807" y="1453642"/>
                    <a:pt x="2469057" y="1472121"/>
                  </a:cubicBezTo>
                  <a:cubicBezTo>
                    <a:pt x="2450583" y="1480896"/>
                    <a:pt x="2430966" y="1486432"/>
                    <a:pt x="2410394" y="1490064"/>
                  </a:cubicBezTo>
                  <a:cubicBezTo>
                    <a:pt x="2337820" y="1501158"/>
                    <a:pt x="2333252" y="1507257"/>
                    <a:pt x="2337107" y="1581550"/>
                  </a:cubicBezTo>
                  <a:lnTo>
                    <a:pt x="2342804" y="1616802"/>
                  </a:lnTo>
                  <a:lnTo>
                    <a:pt x="2347317" y="1610776"/>
                  </a:lnTo>
                  <a:lnTo>
                    <a:pt x="2381405" y="1711111"/>
                  </a:lnTo>
                  <a:lnTo>
                    <a:pt x="2430032" y="1781159"/>
                  </a:lnTo>
                  <a:lnTo>
                    <a:pt x="2456217" y="1816330"/>
                  </a:lnTo>
                  <a:cubicBezTo>
                    <a:pt x="2531134" y="1897436"/>
                    <a:pt x="2654211" y="1920602"/>
                    <a:pt x="2745046" y="1866063"/>
                  </a:cubicBezTo>
                  <a:cubicBezTo>
                    <a:pt x="2766374" y="1853477"/>
                    <a:pt x="2783508" y="1835369"/>
                    <a:pt x="2802929" y="1818974"/>
                  </a:cubicBezTo>
                  <a:cubicBezTo>
                    <a:pt x="2730443" y="1994676"/>
                    <a:pt x="2553630" y="1966587"/>
                    <a:pt x="2512876" y="1945644"/>
                  </a:cubicBezTo>
                  <a:cubicBezTo>
                    <a:pt x="2501631" y="1938413"/>
                    <a:pt x="2492863" y="1929464"/>
                    <a:pt x="2481810" y="1923566"/>
                  </a:cubicBezTo>
                  <a:cubicBezTo>
                    <a:pt x="2405064" y="1886608"/>
                    <a:pt x="2349843" y="1831636"/>
                    <a:pt x="2315751" y="1759853"/>
                  </a:cubicBezTo>
                  <a:lnTo>
                    <a:pt x="2311255" y="1747006"/>
                  </a:lnTo>
                  <a:lnTo>
                    <a:pt x="2286633" y="1691311"/>
                  </a:lnTo>
                  <a:cubicBezTo>
                    <a:pt x="2264699" y="1628469"/>
                    <a:pt x="2261945" y="1563927"/>
                    <a:pt x="2299909" y="1497752"/>
                  </a:cubicBezTo>
                  <a:cubicBezTo>
                    <a:pt x="2266373" y="1486914"/>
                    <a:pt x="2233981" y="1474552"/>
                    <a:pt x="2206345" y="1452662"/>
                  </a:cubicBezTo>
                  <a:cubicBezTo>
                    <a:pt x="2124391" y="1388895"/>
                    <a:pt x="2080904" y="1303958"/>
                    <a:pt x="2072269" y="1201093"/>
                  </a:cubicBezTo>
                  <a:cubicBezTo>
                    <a:pt x="2069010" y="1168901"/>
                    <a:pt x="2059096" y="1156715"/>
                    <a:pt x="2023472" y="1155022"/>
                  </a:cubicBezTo>
                  <a:cubicBezTo>
                    <a:pt x="1946890" y="1152403"/>
                    <a:pt x="1872764" y="1119492"/>
                    <a:pt x="1812353" y="1082572"/>
                  </a:cubicBezTo>
                  <a:cubicBezTo>
                    <a:pt x="1688005" y="1005496"/>
                    <a:pt x="1553212" y="1021009"/>
                    <a:pt x="1471695" y="1113080"/>
                  </a:cubicBezTo>
                  <a:lnTo>
                    <a:pt x="1442475" y="1155537"/>
                  </a:lnTo>
                  <a:lnTo>
                    <a:pt x="1417413" y="1241357"/>
                  </a:lnTo>
                  <a:cubicBezTo>
                    <a:pt x="1413409" y="1281525"/>
                    <a:pt x="1416187" y="1322027"/>
                    <a:pt x="1423265" y="1362666"/>
                  </a:cubicBezTo>
                  <a:cubicBezTo>
                    <a:pt x="1441379" y="1472008"/>
                    <a:pt x="1538876" y="1555013"/>
                    <a:pt x="1654912" y="1553391"/>
                  </a:cubicBezTo>
                  <a:cubicBezTo>
                    <a:pt x="1682022" y="1553204"/>
                    <a:pt x="1708722" y="1546033"/>
                    <a:pt x="1736445" y="1541531"/>
                  </a:cubicBezTo>
                  <a:cubicBezTo>
                    <a:pt x="1627737" y="1614857"/>
                    <a:pt x="1531011" y="1597554"/>
                    <a:pt x="1467866" y="1564711"/>
                  </a:cubicBezTo>
                  <a:lnTo>
                    <a:pt x="1462696" y="1561492"/>
                  </a:lnTo>
                  <a:lnTo>
                    <a:pt x="1457674" y="1588601"/>
                  </a:lnTo>
                  <a:cubicBezTo>
                    <a:pt x="1428304" y="1696604"/>
                    <a:pt x="1335114" y="1795890"/>
                    <a:pt x="1199754" y="1781972"/>
                  </a:cubicBezTo>
                  <a:cubicBezTo>
                    <a:pt x="1185275" y="1780647"/>
                    <a:pt x="1171559" y="1779893"/>
                    <a:pt x="1157080" y="1778569"/>
                  </a:cubicBezTo>
                  <a:lnTo>
                    <a:pt x="1131165" y="1778397"/>
                  </a:lnTo>
                  <a:lnTo>
                    <a:pt x="1188760" y="1701505"/>
                  </a:lnTo>
                  <a:lnTo>
                    <a:pt x="1273118" y="1702298"/>
                  </a:lnTo>
                  <a:cubicBezTo>
                    <a:pt x="1304239" y="1698087"/>
                    <a:pt x="1334666" y="1688448"/>
                    <a:pt x="1364088" y="1670618"/>
                  </a:cubicBezTo>
                  <a:cubicBezTo>
                    <a:pt x="1402435" y="1647128"/>
                    <a:pt x="1427758" y="1616894"/>
                    <a:pt x="1443789" y="1581441"/>
                  </a:cubicBezTo>
                  <a:lnTo>
                    <a:pt x="1452947" y="1555423"/>
                  </a:lnTo>
                  <a:lnTo>
                    <a:pt x="1434181" y="1543741"/>
                  </a:lnTo>
                  <a:cubicBezTo>
                    <a:pt x="1414642" y="1529318"/>
                    <a:pt x="1401166" y="1514813"/>
                    <a:pt x="1395137" y="1505029"/>
                  </a:cubicBezTo>
                  <a:cubicBezTo>
                    <a:pt x="1389377" y="1492955"/>
                    <a:pt x="1386921" y="1480635"/>
                    <a:pt x="1380516" y="1469830"/>
                  </a:cubicBezTo>
                  <a:cubicBezTo>
                    <a:pt x="1357045" y="1434070"/>
                    <a:pt x="1341231" y="1397096"/>
                    <a:pt x="1332937" y="1359016"/>
                  </a:cubicBezTo>
                  <a:lnTo>
                    <a:pt x="1331626" y="1347874"/>
                  </a:lnTo>
                  <a:lnTo>
                    <a:pt x="1272780" y="1404764"/>
                  </a:lnTo>
                  <a:lnTo>
                    <a:pt x="1193860" y="1391893"/>
                  </a:lnTo>
                  <a:cubicBezTo>
                    <a:pt x="1115435" y="1369902"/>
                    <a:pt x="1053113" y="1322841"/>
                    <a:pt x="1008134" y="1250070"/>
                  </a:cubicBezTo>
                  <a:cubicBezTo>
                    <a:pt x="1001048" y="1239697"/>
                    <a:pt x="990921" y="1232265"/>
                    <a:pt x="982412" y="1221942"/>
                  </a:cubicBezTo>
                  <a:cubicBezTo>
                    <a:pt x="957137" y="1183544"/>
                    <a:pt x="913742" y="1005238"/>
                    <a:pt x="1093583" y="897188"/>
                  </a:cubicBezTo>
                  <a:cubicBezTo>
                    <a:pt x="1077786" y="920410"/>
                    <a:pt x="1060002" y="941578"/>
                    <a:pt x="1048374" y="966069"/>
                  </a:cubicBezTo>
                  <a:cubicBezTo>
                    <a:pt x="997863" y="1070546"/>
                    <a:pt x="1031883" y="1193989"/>
                    <a:pt x="1123324" y="1256619"/>
                  </a:cubicBezTo>
                  <a:cubicBezTo>
                    <a:pt x="1157163" y="1280209"/>
                    <a:pt x="1192696" y="1299844"/>
                    <a:pt x="1230792" y="1313193"/>
                  </a:cubicBezTo>
                  <a:lnTo>
                    <a:pt x="1329324" y="1328309"/>
                  </a:lnTo>
                  <a:lnTo>
                    <a:pt x="1326119" y="1301081"/>
                  </a:lnTo>
                  <a:cubicBezTo>
                    <a:pt x="1325715" y="1281501"/>
                    <a:pt x="1327174" y="1261658"/>
                    <a:pt x="1330478" y="1241565"/>
                  </a:cubicBezTo>
                  <a:lnTo>
                    <a:pt x="1347395" y="1181539"/>
                  </a:lnTo>
                  <a:lnTo>
                    <a:pt x="1289273" y="1135853"/>
                  </a:lnTo>
                  <a:cubicBezTo>
                    <a:pt x="1267353" y="1115865"/>
                    <a:pt x="1239532" y="1102166"/>
                    <a:pt x="1231511" y="1069976"/>
                  </a:cubicBezTo>
                  <a:cubicBezTo>
                    <a:pt x="1239320" y="1067494"/>
                    <a:pt x="1247129" y="1065013"/>
                    <a:pt x="1254367" y="1063295"/>
                  </a:cubicBezTo>
                  <a:cubicBezTo>
                    <a:pt x="1298749" y="1054885"/>
                    <a:pt x="1336262" y="1031811"/>
                    <a:pt x="1356051" y="994271"/>
                  </a:cubicBezTo>
                  <a:cubicBezTo>
                    <a:pt x="1370322" y="965687"/>
                    <a:pt x="1331068" y="948185"/>
                    <a:pt x="1316957" y="925715"/>
                  </a:cubicBezTo>
                  <a:cubicBezTo>
                    <a:pt x="1308757" y="912432"/>
                    <a:pt x="1302331" y="898173"/>
                    <a:pt x="1297765" y="883688"/>
                  </a:cubicBezTo>
                  <a:lnTo>
                    <a:pt x="1289903" y="841227"/>
                  </a:lnTo>
                  <a:lnTo>
                    <a:pt x="1324580" y="794932"/>
                  </a:lnTo>
                  <a:cubicBezTo>
                    <a:pt x="1324679" y="795281"/>
                    <a:pt x="1324779" y="795630"/>
                    <a:pt x="1324878" y="795979"/>
                  </a:cubicBezTo>
                  <a:cubicBezTo>
                    <a:pt x="1332719" y="845885"/>
                    <a:pt x="1363219" y="878252"/>
                    <a:pt x="1400007" y="911757"/>
                  </a:cubicBezTo>
                  <a:cubicBezTo>
                    <a:pt x="1463287" y="968677"/>
                    <a:pt x="1538922" y="978918"/>
                    <a:pt x="1615887" y="984205"/>
                  </a:cubicBezTo>
                  <a:cubicBezTo>
                    <a:pt x="1727740" y="991970"/>
                    <a:pt x="1808778" y="937475"/>
                    <a:pt x="1841277" y="840131"/>
                  </a:cubicBezTo>
                  <a:lnTo>
                    <a:pt x="1849521" y="806651"/>
                  </a:lnTo>
                  <a:lnTo>
                    <a:pt x="1816219" y="779132"/>
                  </a:lnTo>
                  <a:cubicBezTo>
                    <a:pt x="1870517" y="787671"/>
                    <a:pt x="1909170" y="758310"/>
                    <a:pt x="1946679" y="725712"/>
                  </a:cubicBezTo>
                  <a:cubicBezTo>
                    <a:pt x="1960578" y="713511"/>
                    <a:pt x="1957331" y="700368"/>
                    <a:pt x="1943038" y="690853"/>
                  </a:cubicBezTo>
                  <a:cubicBezTo>
                    <a:pt x="1877861" y="649173"/>
                    <a:pt x="1895351" y="590870"/>
                    <a:pt x="1907308" y="517710"/>
                  </a:cubicBezTo>
                  <a:cubicBezTo>
                    <a:pt x="1944124" y="598841"/>
                    <a:pt x="2015562" y="598796"/>
                    <a:pt x="2074059" y="622382"/>
                  </a:cubicBezTo>
                  <a:close/>
                  <a:moveTo>
                    <a:pt x="3226038" y="1170010"/>
                  </a:moveTo>
                  <a:cubicBezTo>
                    <a:pt x="3143951" y="1298519"/>
                    <a:pt x="3127909" y="1272622"/>
                    <a:pt x="3039800" y="1363835"/>
                  </a:cubicBezTo>
                  <a:lnTo>
                    <a:pt x="2986179" y="1265779"/>
                  </a:lnTo>
                  <a:cubicBezTo>
                    <a:pt x="3107979" y="1230457"/>
                    <a:pt x="3061153" y="1288599"/>
                    <a:pt x="3226038" y="1170010"/>
                  </a:cubicBezTo>
                  <a:close/>
                  <a:moveTo>
                    <a:pt x="2599109" y="557336"/>
                  </a:moveTo>
                  <a:cubicBezTo>
                    <a:pt x="2602801" y="558762"/>
                    <a:pt x="2605517" y="561094"/>
                    <a:pt x="2605711" y="567191"/>
                  </a:cubicBezTo>
                  <a:cubicBezTo>
                    <a:pt x="2491827" y="622316"/>
                    <a:pt x="2446932" y="726737"/>
                    <a:pt x="2491393" y="846915"/>
                  </a:cubicBezTo>
                  <a:cubicBezTo>
                    <a:pt x="2518107" y="919289"/>
                    <a:pt x="2549202" y="988992"/>
                    <a:pt x="2621619" y="1033715"/>
                  </a:cubicBezTo>
                  <a:cubicBezTo>
                    <a:pt x="2664117" y="1059598"/>
                    <a:pt x="2703754" y="1079766"/>
                    <a:pt x="2753852" y="1073258"/>
                  </a:cubicBezTo>
                  <a:cubicBezTo>
                    <a:pt x="2764519" y="1071728"/>
                    <a:pt x="2776139" y="1072102"/>
                    <a:pt x="2785478" y="1080287"/>
                  </a:cubicBezTo>
                  <a:cubicBezTo>
                    <a:pt x="2759022" y="1118785"/>
                    <a:pt x="2691786" y="1133875"/>
                    <a:pt x="2631577" y="1117339"/>
                  </a:cubicBezTo>
                  <a:cubicBezTo>
                    <a:pt x="2606046" y="1110115"/>
                    <a:pt x="2578213" y="1077367"/>
                    <a:pt x="2554794" y="1099098"/>
                  </a:cubicBezTo>
                  <a:cubicBezTo>
                    <a:pt x="2524333" y="1128645"/>
                    <a:pt x="2512738" y="1171133"/>
                    <a:pt x="2517147" y="1216089"/>
                  </a:cubicBezTo>
                  <a:cubicBezTo>
                    <a:pt x="2517533" y="1223518"/>
                    <a:pt x="2517348" y="1231709"/>
                    <a:pt x="2517162" y="1239901"/>
                  </a:cubicBezTo>
                  <a:cubicBezTo>
                    <a:pt x="2484016" y="1241255"/>
                    <a:pt x="2463047" y="1218408"/>
                    <a:pt x="2437701" y="1202993"/>
                  </a:cubicBezTo>
                  <a:cubicBezTo>
                    <a:pt x="2395012" y="1175777"/>
                    <a:pt x="2357080" y="1139035"/>
                    <a:pt x="2308110" y="1120205"/>
                  </a:cubicBezTo>
                  <a:cubicBezTo>
                    <a:pt x="2308110" y="1120205"/>
                    <a:pt x="2308489" y="1118109"/>
                    <a:pt x="2309631" y="1116584"/>
                  </a:cubicBezTo>
                  <a:cubicBezTo>
                    <a:pt x="2310773" y="1115060"/>
                    <a:pt x="2312107" y="1114869"/>
                    <a:pt x="2313249" y="1113344"/>
                  </a:cubicBezTo>
                  <a:cubicBezTo>
                    <a:pt x="2479493" y="1010562"/>
                    <a:pt x="2486992" y="816247"/>
                    <a:pt x="2341752" y="686035"/>
                  </a:cubicBezTo>
                  <a:cubicBezTo>
                    <a:pt x="2289335" y="638443"/>
                    <a:pt x="2236909" y="576562"/>
                    <a:pt x="2212861" y="503806"/>
                  </a:cubicBezTo>
                  <a:cubicBezTo>
                    <a:pt x="2201220" y="470095"/>
                    <a:pt x="2186738" y="464008"/>
                    <a:pt x="2154928" y="469932"/>
                  </a:cubicBezTo>
                  <a:cubicBezTo>
                    <a:pt x="2053785" y="490569"/>
                    <a:pt x="1960048" y="472720"/>
                    <a:pt x="1875809" y="412002"/>
                  </a:cubicBezTo>
                  <a:cubicBezTo>
                    <a:pt x="1847032" y="391636"/>
                    <a:pt x="1826060" y="364027"/>
                    <a:pt x="1806230" y="334892"/>
                  </a:cubicBezTo>
                  <a:cubicBezTo>
                    <a:pt x="1735790" y="408278"/>
                    <a:pt x="1647782" y="411380"/>
                    <a:pt x="1556710" y="393148"/>
                  </a:cubicBezTo>
                  <a:cubicBezTo>
                    <a:pt x="1525846" y="386690"/>
                    <a:pt x="1515356" y="365742"/>
                    <a:pt x="1495496" y="288983"/>
                  </a:cubicBezTo>
                  <a:cubicBezTo>
                    <a:pt x="1567525" y="321514"/>
                    <a:pt x="1638403" y="341282"/>
                    <a:pt x="1715354" y="322756"/>
                  </a:cubicBezTo>
                  <a:cubicBezTo>
                    <a:pt x="1787733" y="305567"/>
                    <a:pt x="1792301" y="299468"/>
                    <a:pt x="1782541" y="226703"/>
                  </a:cubicBezTo>
                  <a:cubicBezTo>
                    <a:pt x="1780242" y="205939"/>
                    <a:pt x="1780039" y="185557"/>
                    <a:pt x="1783266" y="165361"/>
                  </a:cubicBezTo>
                  <a:cubicBezTo>
                    <a:pt x="1800788" y="159445"/>
                    <a:pt x="1800988" y="175066"/>
                    <a:pt x="1806899" y="183063"/>
                  </a:cubicBezTo>
                  <a:cubicBezTo>
                    <a:pt x="1881859" y="335608"/>
                    <a:pt x="1976382" y="392128"/>
                    <a:pt x="2134301" y="383077"/>
                  </a:cubicBezTo>
                  <a:cubicBezTo>
                    <a:pt x="2170685" y="380579"/>
                    <a:pt x="2202483" y="355603"/>
                    <a:pt x="2240589" y="365104"/>
                  </a:cubicBezTo>
                  <a:cubicBezTo>
                    <a:pt x="2255839" y="381288"/>
                    <a:pt x="2280219" y="375748"/>
                    <a:pt x="2297370" y="386215"/>
                  </a:cubicBezTo>
                  <a:cubicBezTo>
                    <a:pt x="2290533" y="419176"/>
                    <a:pt x="2277408" y="450998"/>
                    <a:pt x="2302004" y="484891"/>
                  </a:cubicBezTo>
                  <a:cubicBezTo>
                    <a:pt x="2340707" y="536493"/>
                    <a:pt x="2381503" y="583712"/>
                    <a:pt x="2441717" y="609774"/>
                  </a:cubicBezTo>
                  <a:cubicBezTo>
                    <a:pt x="2462677" y="618333"/>
                    <a:pt x="2477909" y="605941"/>
                    <a:pt x="2494096" y="595453"/>
                  </a:cubicBezTo>
                  <a:cubicBezTo>
                    <a:pt x="2522850" y="577719"/>
                    <a:pt x="2547978" y="548939"/>
                    <a:pt x="2586652" y="552914"/>
                  </a:cubicBezTo>
                  <a:cubicBezTo>
                    <a:pt x="2590750" y="555389"/>
                    <a:pt x="2595417" y="555910"/>
                    <a:pt x="2599109" y="55733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42659F55-8409-4A40-BC27-16926235FA73}"/>
                </a:ext>
              </a:extLst>
            </p:cNvPr>
            <p:cNvGrpSpPr/>
            <p:nvPr/>
          </p:nvGrpSpPr>
          <p:grpSpPr>
            <a:xfrm>
              <a:off x="5117699" y="3424687"/>
              <a:ext cx="1982312" cy="2237535"/>
              <a:chOff x="5118251" y="3418879"/>
              <a:chExt cx="1982312" cy="2198059"/>
            </a:xfrm>
          </p:grpSpPr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B50D611F-79B7-4F29-BB23-AC00E9E2DF75}"/>
                  </a:ext>
                </a:extLst>
              </p:cNvPr>
              <p:cNvSpPr/>
              <p:nvPr/>
            </p:nvSpPr>
            <p:spPr>
              <a:xfrm>
                <a:off x="5118251" y="3418879"/>
                <a:ext cx="1982312" cy="2198059"/>
              </a:xfrm>
              <a:custGeom>
                <a:avLst/>
                <a:gdLst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51343 w 1962289"/>
                  <a:gd name="connsiteY5" fmla="*/ 28366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88052 w 1962289"/>
                  <a:gd name="connsiteY5" fmla="*/ 256966 h 2175872"/>
                  <a:gd name="connsiteX6" fmla="*/ 1962289 w 1962289"/>
                  <a:gd name="connsiteY6" fmla="*/ 0 h 2175872"/>
                  <a:gd name="connsiteX0" fmla="*/ 1965626 w 1965626"/>
                  <a:gd name="connsiteY0" fmla="*/ 0 h 2119139"/>
                  <a:gd name="connsiteX1" fmla="*/ 1942265 w 1965626"/>
                  <a:gd name="connsiteY1" fmla="*/ 1832137 h 2119139"/>
                  <a:gd name="connsiteX2" fmla="*/ 1228099 w 1965626"/>
                  <a:gd name="connsiteY2" fmla="*/ 2119139 h 2119139"/>
                  <a:gd name="connsiteX3" fmla="*/ 20023 w 1965626"/>
                  <a:gd name="connsiteY3" fmla="*/ 2082429 h 2119139"/>
                  <a:gd name="connsiteX4" fmla="*/ 0 w 1965626"/>
                  <a:gd name="connsiteY4" fmla="*/ 196896 h 2119139"/>
                  <a:gd name="connsiteX5" fmla="*/ 1188052 w 1965626"/>
                  <a:gd name="connsiteY5" fmla="*/ 200233 h 2119139"/>
                  <a:gd name="connsiteX6" fmla="*/ 1965626 w 1965626"/>
                  <a:gd name="connsiteY6" fmla="*/ 0 h 2119139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55614 w 1955614"/>
                  <a:gd name="connsiteY0" fmla="*/ 0 h 2109128"/>
                  <a:gd name="connsiteX1" fmla="*/ 1942265 w 1955614"/>
                  <a:gd name="connsiteY1" fmla="*/ 1822126 h 2109128"/>
                  <a:gd name="connsiteX2" fmla="*/ 1228099 w 1955614"/>
                  <a:gd name="connsiteY2" fmla="*/ 2109128 h 2109128"/>
                  <a:gd name="connsiteX3" fmla="*/ 20023 w 1955614"/>
                  <a:gd name="connsiteY3" fmla="*/ 2072418 h 2109128"/>
                  <a:gd name="connsiteX4" fmla="*/ 0 w 1955614"/>
                  <a:gd name="connsiteY4" fmla="*/ 186885 h 2109128"/>
                  <a:gd name="connsiteX5" fmla="*/ 1188052 w 1955614"/>
                  <a:gd name="connsiteY5" fmla="*/ 190222 h 2109128"/>
                  <a:gd name="connsiteX6" fmla="*/ 1955614 w 1955614"/>
                  <a:gd name="connsiteY6" fmla="*/ 0 h 2109128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30034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5842"/>
                  <a:gd name="connsiteX1" fmla="*/ 1952276 w 1982312"/>
                  <a:gd name="connsiteY1" fmla="*/ 1868847 h 2195842"/>
                  <a:gd name="connsiteX2" fmla="*/ 921073 w 1982312"/>
                  <a:gd name="connsiteY2" fmla="*/ 2192558 h 2195842"/>
                  <a:gd name="connsiteX3" fmla="*/ 16685 w 1982312"/>
                  <a:gd name="connsiteY3" fmla="*/ 2119139 h 2195842"/>
                  <a:gd name="connsiteX4" fmla="*/ 0 w 1982312"/>
                  <a:gd name="connsiteY4" fmla="*/ 233606 h 2195842"/>
                  <a:gd name="connsiteX5" fmla="*/ 917736 w 1982312"/>
                  <a:gd name="connsiteY5" fmla="*/ 263640 h 2195842"/>
                  <a:gd name="connsiteX6" fmla="*/ 1982312 w 1982312"/>
                  <a:gd name="connsiteY6" fmla="*/ 0 h 2195842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16685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2900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312" h="2198059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5BC8E09C-D565-4048-AFA3-C85694CC4936}"/>
                  </a:ext>
                </a:extLst>
              </p:cNvPr>
              <p:cNvSpPr/>
              <p:nvPr/>
            </p:nvSpPr>
            <p:spPr>
              <a:xfrm>
                <a:off x="5203395" y="3503176"/>
                <a:ext cx="1890999" cy="2028825"/>
              </a:xfrm>
              <a:custGeom>
                <a:avLst/>
                <a:gdLst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51343 w 1962289"/>
                  <a:gd name="connsiteY5" fmla="*/ 28366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88052 w 1962289"/>
                  <a:gd name="connsiteY5" fmla="*/ 256966 h 2175872"/>
                  <a:gd name="connsiteX6" fmla="*/ 1962289 w 1962289"/>
                  <a:gd name="connsiteY6" fmla="*/ 0 h 2175872"/>
                  <a:gd name="connsiteX0" fmla="*/ 1965626 w 1965626"/>
                  <a:gd name="connsiteY0" fmla="*/ 0 h 2119139"/>
                  <a:gd name="connsiteX1" fmla="*/ 1942265 w 1965626"/>
                  <a:gd name="connsiteY1" fmla="*/ 1832137 h 2119139"/>
                  <a:gd name="connsiteX2" fmla="*/ 1228099 w 1965626"/>
                  <a:gd name="connsiteY2" fmla="*/ 2119139 h 2119139"/>
                  <a:gd name="connsiteX3" fmla="*/ 20023 w 1965626"/>
                  <a:gd name="connsiteY3" fmla="*/ 2082429 h 2119139"/>
                  <a:gd name="connsiteX4" fmla="*/ 0 w 1965626"/>
                  <a:gd name="connsiteY4" fmla="*/ 196896 h 2119139"/>
                  <a:gd name="connsiteX5" fmla="*/ 1188052 w 1965626"/>
                  <a:gd name="connsiteY5" fmla="*/ 200233 h 2119139"/>
                  <a:gd name="connsiteX6" fmla="*/ 1965626 w 1965626"/>
                  <a:gd name="connsiteY6" fmla="*/ 0 h 2119139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55614 w 1955614"/>
                  <a:gd name="connsiteY0" fmla="*/ 0 h 2109128"/>
                  <a:gd name="connsiteX1" fmla="*/ 1942265 w 1955614"/>
                  <a:gd name="connsiteY1" fmla="*/ 1822126 h 2109128"/>
                  <a:gd name="connsiteX2" fmla="*/ 1228099 w 1955614"/>
                  <a:gd name="connsiteY2" fmla="*/ 2109128 h 2109128"/>
                  <a:gd name="connsiteX3" fmla="*/ 20023 w 1955614"/>
                  <a:gd name="connsiteY3" fmla="*/ 2072418 h 2109128"/>
                  <a:gd name="connsiteX4" fmla="*/ 0 w 1955614"/>
                  <a:gd name="connsiteY4" fmla="*/ 186885 h 2109128"/>
                  <a:gd name="connsiteX5" fmla="*/ 1188052 w 1955614"/>
                  <a:gd name="connsiteY5" fmla="*/ 190222 h 2109128"/>
                  <a:gd name="connsiteX6" fmla="*/ 1955614 w 1955614"/>
                  <a:gd name="connsiteY6" fmla="*/ 0 h 2109128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30034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5842"/>
                  <a:gd name="connsiteX1" fmla="*/ 1952276 w 1982312"/>
                  <a:gd name="connsiteY1" fmla="*/ 1868847 h 2195842"/>
                  <a:gd name="connsiteX2" fmla="*/ 921073 w 1982312"/>
                  <a:gd name="connsiteY2" fmla="*/ 2192558 h 2195842"/>
                  <a:gd name="connsiteX3" fmla="*/ 16685 w 1982312"/>
                  <a:gd name="connsiteY3" fmla="*/ 2119139 h 2195842"/>
                  <a:gd name="connsiteX4" fmla="*/ 0 w 1982312"/>
                  <a:gd name="connsiteY4" fmla="*/ 233606 h 2195842"/>
                  <a:gd name="connsiteX5" fmla="*/ 917736 w 1982312"/>
                  <a:gd name="connsiteY5" fmla="*/ 263640 h 2195842"/>
                  <a:gd name="connsiteX6" fmla="*/ 1982312 w 1982312"/>
                  <a:gd name="connsiteY6" fmla="*/ 0 h 2195842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16685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2900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312" h="2198059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3F89CF40-D6E3-4AB2-82D9-346D4B2EEC3A}"/>
                  </a:ext>
                </a:extLst>
              </p:cNvPr>
              <p:cNvSpPr/>
              <p:nvPr/>
            </p:nvSpPr>
            <p:spPr>
              <a:xfrm>
                <a:off x="5204661" y="3505277"/>
                <a:ext cx="1890999" cy="1951507"/>
              </a:xfrm>
              <a:custGeom>
                <a:avLst/>
                <a:gdLst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51343 w 1962289"/>
                  <a:gd name="connsiteY5" fmla="*/ 28366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88052 w 1962289"/>
                  <a:gd name="connsiteY5" fmla="*/ 256966 h 2175872"/>
                  <a:gd name="connsiteX6" fmla="*/ 1962289 w 1962289"/>
                  <a:gd name="connsiteY6" fmla="*/ 0 h 2175872"/>
                  <a:gd name="connsiteX0" fmla="*/ 1965626 w 1965626"/>
                  <a:gd name="connsiteY0" fmla="*/ 0 h 2119139"/>
                  <a:gd name="connsiteX1" fmla="*/ 1942265 w 1965626"/>
                  <a:gd name="connsiteY1" fmla="*/ 1832137 h 2119139"/>
                  <a:gd name="connsiteX2" fmla="*/ 1228099 w 1965626"/>
                  <a:gd name="connsiteY2" fmla="*/ 2119139 h 2119139"/>
                  <a:gd name="connsiteX3" fmla="*/ 20023 w 1965626"/>
                  <a:gd name="connsiteY3" fmla="*/ 2082429 h 2119139"/>
                  <a:gd name="connsiteX4" fmla="*/ 0 w 1965626"/>
                  <a:gd name="connsiteY4" fmla="*/ 196896 h 2119139"/>
                  <a:gd name="connsiteX5" fmla="*/ 1188052 w 1965626"/>
                  <a:gd name="connsiteY5" fmla="*/ 200233 h 2119139"/>
                  <a:gd name="connsiteX6" fmla="*/ 1965626 w 1965626"/>
                  <a:gd name="connsiteY6" fmla="*/ 0 h 2119139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55614 w 1955614"/>
                  <a:gd name="connsiteY0" fmla="*/ 0 h 2109128"/>
                  <a:gd name="connsiteX1" fmla="*/ 1942265 w 1955614"/>
                  <a:gd name="connsiteY1" fmla="*/ 1822126 h 2109128"/>
                  <a:gd name="connsiteX2" fmla="*/ 1228099 w 1955614"/>
                  <a:gd name="connsiteY2" fmla="*/ 2109128 h 2109128"/>
                  <a:gd name="connsiteX3" fmla="*/ 20023 w 1955614"/>
                  <a:gd name="connsiteY3" fmla="*/ 2072418 h 2109128"/>
                  <a:gd name="connsiteX4" fmla="*/ 0 w 1955614"/>
                  <a:gd name="connsiteY4" fmla="*/ 186885 h 2109128"/>
                  <a:gd name="connsiteX5" fmla="*/ 1188052 w 1955614"/>
                  <a:gd name="connsiteY5" fmla="*/ 190222 h 2109128"/>
                  <a:gd name="connsiteX6" fmla="*/ 1955614 w 1955614"/>
                  <a:gd name="connsiteY6" fmla="*/ 0 h 2109128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30034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5842"/>
                  <a:gd name="connsiteX1" fmla="*/ 1952276 w 1982312"/>
                  <a:gd name="connsiteY1" fmla="*/ 1868847 h 2195842"/>
                  <a:gd name="connsiteX2" fmla="*/ 921073 w 1982312"/>
                  <a:gd name="connsiteY2" fmla="*/ 2192558 h 2195842"/>
                  <a:gd name="connsiteX3" fmla="*/ 16685 w 1982312"/>
                  <a:gd name="connsiteY3" fmla="*/ 2119139 h 2195842"/>
                  <a:gd name="connsiteX4" fmla="*/ 0 w 1982312"/>
                  <a:gd name="connsiteY4" fmla="*/ 233606 h 2195842"/>
                  <a:gd name="connsiteX5" fmla="*/ 917736 w 1982312"/>
                  <a:gd name="connsiteY5" fmla="*/ 263640 h 2195842"/>
                  <a:gd name="connsiteX6" fmla="*/ 1982312 w 1982312"/>
                  <a:gd name="connsiteY6" fmla="*/ 0 h 2195842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16685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2900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312" h="2198059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858D056-5ECA-4A7D-8732-2C82F076AAE9}"/>
              </a:ext>
            </a:extLst>
          </p:cNvPr>
          <p:cNvGrpSpPr/>
          <p:nvPr/>
        </p:nvGrpSpPr>
        <p:grpSpPr>
          <a:xfrm rot="2700000" flipH="1">
            <a:off x="1156117" y="3142681"/>
            <a:ext cx="2096405" cy="1986647"/>
            <a:chOff x="-116760" y="950876"/>
            <a:chExt cx="6261875" cy="5934029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9B5CE975-14FB-49B9-AA90-7BD87EFCE8D6}"/>
                </a:ext>
              </a:extLst>
            </p:cNvPr>
            <p:cNvGrpSpPr/>
            <p:nvPr/>
          </p:nvGrpSpPr>
          <p:grpSpPr>
            <a:xfrm rot="532827">
              <a:off x="-116760" y="3488410"/>
              <a:ext cx="3619070" cy="3396495"/>
              <a:chOff x="509678" y="1797347"/>
              <a:chExt cx="2339381" cy="2195507"/>
            </a:xfrm>
          </p:grpSpPr>
          <p:sp>
            <p:nvSpPr>
              <p:cNvPr id="135" name="Rounded Rectangle 41">
                <a:extLst>
                  <a:ext uri="{FF2B5EF4-FFF2-40B4-BE49-F238E27FC236}">
                    <a16:creationId xmlns:a16="http://schemas.microsoft.com/office/drawing/2014/main" id="{8C149EB7-5FAC-41BE-B5F6-9DBFD941569B}"/>
                  </a:ext>
                </a:extLst>
              </p:cNvPr>
              <p:cNvSpPr/>
              <p:nvPr/>
            </p:nvSpPr>
            <p:spPr>
              <a:xfrm rot="18063644">
                <a:off x="1724663" y="2419627"/>
                <a:ext cx="73094" cy="82300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6" name="Rounded Rectangle 62">
                <a:extLst>
                  <a:ext uri="{FF2B5EF4-FFF2-40B4-BE49-F238E27FC236}">
                    <a16:creationId xmlns:a16="http://schemas.microsoft.com/office/drawing/2014/main" id="{8A94A8D1-68B4-4ED5-916F-51DDB2A74F4B}"/>
                  </a:ext>
                </a:extLst>
              </p:cNvPr>
              <p:cNvSpPr/>
              <p:nvPr/>
            </p:nvSpPr>
            <p:spPr>
              <a:xfrm rot="18060000">
                <a:off x="1820802" y="2253850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7" name="Rounded Rectangle 63">
                <a:extLst>
                  <a:ext uri="{FF2B5EF4-FFF2-40B4-BE49-F238E27FC236}">
                    <a16:creationId xmlns:a16="http://schemas.microsoft.com/office/drawing/2014/main" id="{5406790C-6013-4CAA-B484-5ADE8C73FD2E}"/>
                  </a:ext>
                </a:extLst>
              </p:cNvPr>
              <p:cNvSpPr/>
              <p:nvPr/>
            </p:nvSpPr>
            <p:spPr>
              <a:xfrm rot="18063644">
                <a:off x="1939567" y="2260617"/>
                <a:ext cx="73094" cy="40274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8" name="Rounded Rectangle 64">
                <a:extLst>
                  <a:ext uri="{FF2B5EF4-FFF2-40B4-BE49-F238E27FC236}">
                    <a16:creationId xmlns:a16="http://schemas.microsoft.com/office/drawing/2014/main" id="{ADF74437-C9F7-410A-B6FB-05F7BF2711D6}"/>
                  </a:ext>
                </a:extLst>
              </p:cNvPr>
              <p:cNvSpPr/>
              <p:nvPr/>
            </p:nvSpPr>
            <p:spPr>
              <a:xfrm rot="18063644">
                <a:off x="1574952" y="2602544"/>
                <a:ext cx="73094" cy="80549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9" name="Rounded Rectangle 65">
                <a:extLst>
                  <a:ext uri="{FF2B5EF4-FFF2-40B4-BE49-F238E27FC236}">
                    <a16:creationId xmlns:a16="http://schemas.microsoft.com/office/drawing/2014/main" id="{EA420558-09DB-4C1F-B0D5-E7B872048BEF}"/>
                  </a:ext>
                </a:extLst>
              </p:cNvPr>
              <p:cNvSpPr/>
              <p:nvPr/>
            </p:nvSpPr>
            <p:spPr>
              <a:xfrm rot="18063644">
                <a:off x="1516856" y="2958046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0" name="Rounded Rectangle 66">
                <a:extLst>
                  <a:ext uri="{FF2B5EF4-FFF2-40B4-BE49-F238E27FC236}">
                    <a16:creationId xmlns:a16="http://schemas.microsoft.com/office/drawing/2014/main" id="{E330BC2C-7122-4EE2-82DC-5386413A2EB8}"/>
                  </a:ext>
                </a:extLst>
              </p:cNvPr>
              <p:cNvSpPr/>
              <p:nvPr/>
            </p:nvSpPr>
            <p:spPr>
              <a:xfrm rot="18063644">
                <a:off x="1091076" y="3196078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1" name="Rounded Rectangle 67">
                <a:extLst>
                  <a:ext uri="{FF2B5EF4-FFF2-40B4-BE49-F238E27FC236}">
                    <a16:creationId xmlns:a16="http://schemas.microsoft.com/office/drawing/2014/main" id="{4C6839C3-C5DF-402C-9AD6-22041EA0CAAE}"/>
                  </a:ext>
                </a:extLst>
              </p:cNvPr>
              <p:cNvSpPr/>
              <p:nvPr/>
            </p:nvSpPr>
            <p:spPr>
              <a:xfrm rot="18063644">
                <a:off x="1223216" y="318059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2" name="Rounded Rectangle 68">
                <a:extLst>
                  <a:ext uri="{FF2B5EF4-FFF2-40B4-BE49-F238E27FC236}">
                    <a16:creationId xmlns:a16="http://schemas.microsoft.com/office/drawing/2014/main" id="{AE2FFA5F-A01E-4E37-9E9A-83E7976D72B1}"/>
                  </a:ext>
                </a:extLst>
              </p:cNvPr>
              <p:cNvSpPr/>
              <p:nvPr/>
            </p:nvSpPr>
            <p:spPr>
              <a:xfrm rot="18063644">
                <a:off x="2339839" y="1665982"/>
                <a:ext cx="49373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3" name="Rounded Rectangle 69">
                <a:extLst>
                  <a:ext uri="{FF2B5EF4-FFF2-40B4-BE49-F238E27FC236}">
                    <a16:creationId xmlns:a16="http://schemas.microsoft.com/office/drawing/2014/main" id="{767B70E1-8040-4BBB-85EF-54BD5A9CEA7F}"/>
                  </a:ext>
                </a:extLst>
              </p:cNvPr>
              <p:cNvSpPr/>
              <p:nvPr/>
            </p:nvSpPr>
            <p:spPr>
              <a:xfrm rot="18063644">
                <a:off x="2213789" y="195382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4" name="Oval 39">
                <a:extLst>
                  <a:ext uri="{FF2B5EF4-FFF2-40B4-BE49-F238E27FC236}">
                    <a16:creationId xmlns:a16="http://schemas.microsoft.com/office/drawing/2014/main" id="{0665E510-1852-4211-BD5C-22C1ED0B5002}"/>
                  </a:ext>
                </a:extLst>
              </p:cNvPr>
              <p:cNvSpPr/>
              <p:nvPr/>
            </p:nvSpPr>
            <p:spPr>
              <a:xfrm rot="15291151" flipH="1">
                <a:off x="640729" y="1666296"/>
                <a:ext cx="1650865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1777921" h="2274057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45" name="Oval 39">
                <a:extLst>
                  <a:ext uri="{FF2B5EF4-FFF2-40B4-BE49-F238E27FC236}">
                    <a16:creationId xmlns:a16="http://schemas.microsoft.com/office/drawing/2014/main" id="{7331C195-D8D3-4B4F-A4BD-1D7F81D992E0}"/>
                  </a:ext>
                </a:extLst>
              </p:cNvPr>
              <p:cNvSpPr/>
              <p:nvPr/>
            </p:nvSpPr>
            <p:spPr>
              <a:xfrm flipH="1" flipV="1">
                <a:off x="1198193" y="2079887"/>
                <a:ext cx="1650866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3393967" h="3932814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C6D07C53-C7C7-4193-ADC1-179358155D29}"/>
                </a:ext>
              </a:extLst>
            </p:cNvPr>
            <p:cNvGrpSpPr/>
            <p:nvPr/>
          </p:nvGrpSpPr>
          <p:grpSpPr>
            <a:xfrm rot="532827">
              <a:off x="2526045" y="950876"/>
              <a:ext cx="3619070" cy="3396495"/>
              <a:chOff x="509678" y="1797347"/>
              <a:chExt cx="2339381" cy="2195507"/>
            </a:xfrm>
          </p:grpSpPr>
          <p:sp>
            <p:nvSpPr>
              <p:cNvPr id="123" name="Rounded Rectangle 16">
                <a:extLst>
                  <a:ext uri="{FF2B5EF4-FFF2-40B4-BE49-F238E27FC236}">
                    <a16:creationId xmlns:a16="http://schemas.microsoft.com/office/drawing/2014/main" id="{19A0A09F-0307-4D21-AD1B-15CD4D5AD5EE}"/>
                  </a:ext>
                </a:extLst>
              </p:cNvPr>
              <p:cNvSpPr/>
              <p:nvPr/>
            </p:nvSpPr>
            <p:spPr>
              <a:xfrm rot="18063644">
                <a:off x="1724663" y="2419627"/>
                <a:ext cx="73094" cy="82300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4" name="Rounded Rectangle 17">
                <a:extLst>
                  <a:ext uri="{FF2B5EF4-FFF2-40B4-BE49-F238E27FC236}">
                    <a16:creationId xmlns:a16="http://schemas.microsoft.com/office/drawing/2014/main" id="{971248D9-864E-4EBE-A507-2C3E20AE353B}"/>
                  </a:ext>
                </a:extLst>
              </p:cNvPr>
              <p:cNvSpPr/>
              <p:nvPr/>
            </p:nvSpPr>
            <p:spPr>
              <a:xfrm rot="18060000">
                <a:off x="1820802" y="2253850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5" name="Rounded Rectangle 18">
                <a:extLst>
                  <a:ext uri="{FF2B5EF4-FFF2-40B4-BE49-F238E27FC236}">
                    <a16:creationId xmlns:a16="http://schemas.microsoft.com/office/drawing/2014/main" id="{4523DD3B-9DB0-40CE-B0EB-028B1F404B76}"/>
                  </a:ext>
                </a:extLst>
              </p:cNvPr>
              <p:cNvSpPr/>
              <p:nvPr/>
            </p:nvSpPr>
            <p:spPr>
              <a:xfrm rot="18063644">
                <a:off x="1939567" y="2260617"/>
                <a:ext cx="73094" cy="40274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6" name="Rounded Rectangle 19">
                <a:extLst>
                  <a:ext uri="{FF2B5EF4-FFF2-40B4-BE49-F238E27FC236}">
                    <a16:creationId xmlns:a16="http://schemas.microsoft.com/office/drawing/2014/main" id="{13BFF095-D3BA-4494-BBBC-1D4F4D8AE2F1}"/>
                  </a:ext>
                </a:extLst>
              </p:cNvPr>
              <p:cNvSpPr/>
              <p:nvPr/>
            </p:nvSpPr>
            <p:spPr>
              <a:xfrm rot="18063644">
                <a:off x="1574952" y="2602544"/>
                <a:ext cx="73094" cy="80549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7" name="Rounded Rectangle 20">
                <a:extLst>
                  <a:ext uri="{FF2B5EF4-FFF2-40B4-BE49-F238E27FC236}">
                    <a16:creationId xmlns:a16="http://schemas.microsoft.com/office/drawing/2014/main" id="{A77E94A6-6442-4F25-8660-CD3CE815713D}"/>
                  </a:ext>
                </a:extLst>
              </p:cNvPr>
              <p:cNvSpPr/>
              <p:nvPr/>
            </p:nvSpPr>
            <p:spPr>
              <a:xfrm rot="18063644">
                <a:off x="1516856" y="2958046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8" name="Rounded Rectangle 21">
                <a:extLst>
                  <a:ext uri="{FF2B5EF4-FFF2-40B4-BE49-F238E27FC236}">
                    <a16:creationId xmlns:a16="http://schemas.microsoft.com/office/drawing/2014/main" id="{90E38DF5-33D6-4711-9CA3-2DBFF23A7901}"/>
                  </a:ext>
                </a:extLst>
              </p:cNvPr>
              <p:cNvSpPr/>
              <p:nvPr/>
            </p:nvSpPr>
            <p:spPr>
              <a:xfrm rot="18063644">
                <a:off x="1091076" y="3196078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29" name="Rounded Rectangle 22">
                <a:extLst>
                  <a:ext uri="{FF2B5EF4-FFF2-40B4-BE49-F238E27FC236}">
                    <a16:creationId xmlns:a16="http://schemas.microsoft.com/office/drawing/2014/main" id="{7E1D12F2-AF22-4AE3-9226-223C9478B344}"/>
                  </a:ext>
                </a:extLst>
              </p:cNvPr>
              <p:cNvSpPr/>
              <p:nvPr/>
            </p:nvSpPr>
            <p:spPr>
              <a:xfrm rot="18063644">
                <a:off x="1223216" y="318059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0" name="Rounded Rectangle 23">
                <a:extLst>
                  <a:ext uri="{FF2B5EF4-FFF2-40B4-BE49-F238E27FC236}">
                    <a16:creationId xmlns:a16="http://schemas.microsoft.com/office/drawing/2014/main" id="{258DF15F-5B39-4A3F-92BA-E5E0FC776CAE}"/>
                  </a:ext>
                </a:extLst>
              </p:cNvPr>
              <p:cNvSpPr/>
              <p:nvPr/>
            </p:nvSpPr>
            <p:spPr>
              <a:xfrm rot="18063644">
                <a:off x="2321860" y="1676143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1" name="Rounded Rectangle 24">
                <a:extLst>
                  <a:ext uri="{FF2B5EF4-FFF2-40B4-BE49-F238E27FC236}">
                    <a16:creationId xmlns:a16="http://schemas.microsoft.com/office/drawing/2014/main" id="{34B402B2-2E36-4D9C-BD6F-CFEB082A97C4}"/>
                  </a:ext>
                </a:extLst>
              </p:cNvPr>
              <p:cNvSpPr/>
              <p:nvPr/>
            </p:nvSpPr>
            <p:spPr>
              <a:xfrm rot="18063644">
                <a:off x="2213789" y="195382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2" name="Oval 39">
                <a:extLst>
                  <a:ext uri="{FF2B5EF4-FFF2-40B4-BE49-F238E27FC236}">
                    <a16:creationId xmlns:a16="http://schemas.microsoft.com/office/drawing/2014/main" id="{F0310A1F-B195-49DE-8049-01AB1BBB1887}"/>
                  </a:ext>
                </a:extLst>
              </p:cNvPr>
              <p:cNvSpPr/>
              <p:nvPr/>
            </p:nvSpPr>
            <p:spPr>
              <a:xfrm rot="15291151" flipH="1">
                <a:off x="640729" y="1666296"/>
                <a:ext cx="1650865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1777921" h="2274057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3" name="Oval 39">
                <a:extLst>
                  <a:ext uri="{FF2B5EF4-FFF2-40B4-BE49-F238E27FC236}">
                    <a16:creationId xmlns:a16="http://schemas.microsoft.com/office/drawing/2014/main" id="{904B982E-6BAA-4D74-8616-C6E85A409694}"/>
                  </a:ext>
                </a:extLst>
              </p:cNvPr>
              <p:cNvSpPr/>
              <p:nvPr/>
            </p:nvSpPr>
            <p:spPr>
              <a:xfrm flipH="1" flipV="1">
                <a:off x="1198193" y="2079887"/>
                <a:ext cx="1650866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3393967" h="3932814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4" name="Rounded Rectangle 21">
                <a:extLst>
                  <a:ext uri="{FF2B5EF4-FFF2-40B4-BE49-F238E27FC236}">
                    <a16:creationId xmlns:a16="http://schemas.microsoft.com/office/drawing/2014/main" id="{1992D2D7-6B33-4F6E-9F73-4711F9BD9F5E}"/>
                  </a:ext>
                </a:extLst>
              </p:cNvPr>
              <p:cNvSpPr/>
              <p:nvPr/>
            </p:nvSpPr>
            <p:spPr>
              <a:xfrm rot="18063644">
                <a:off x="1029053" y="3391349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6625E0C3-48B3-47CE-A9DF-EBEDBCB81926}"/>
              </a:ext>
            </a:extLst>
          </p:cNvPr>
          <p:cNvGrpSpPr/>
          <p:nvPr/>
        </p:nvGrpSpPr>
        <p:grpSpPr>
          <a:xfrm>
            <a:off x="3990727" y="3519277"/>
            <a:ext cx="1973085" cy="2863035"/>
            <a:chOff x="928131" y="447675"/>
            <a:chExt cx="4082018" cy="5923193"/>
          </a:xfrm>
        </p:grpSpPr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AC1A539A-CB7B-4239-8090-70EEFE4A6539}"/>
                </a:ext>
              </a:extLst>
            </p:cNvPr>
            <p:cNvGrpSpPr/>
            <p:nvPr/>
          </p:nvGrpSpPr>
          <p:grpSpPr>
            <a:xfrm flipH="1">
              <a:off x="928131" y="447675"/>
              <a:ext cx="4082018" cy="5923193"/>
              <a:chOff x="3730139" y="0"/>
              <a:chExt cx="4725732" cy="6857251"/>
            </a:xfrm>
          </p:grpSpPr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B1FE2E76-91FF-4673-A728-F1CFB4469F1A}"/>
                  </a:ext>
                </a:extLst>
              </p:cNvPr>
              <p:cNvSpPr/>
              <p:nvPr/>
            </p:nvSpPr>
            <p:spPr>
              <a:xfrm>
                <a:off x="3730139" y="366857"/>
                <a:ext cx="4490643" cy="6490394"/>
              </a:xfrm>
              <a:custGeom>
                <a:avLst/>
                <a:gdLst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304718 w 4490643"/>
                  <a:gd name="connsiteY41" fmla="*/ 3600450 h 6490394"/>
                  <a:gd name="connsiteX42" fmla="*/ 3460446 w 4490643"/>
                  <a:gd name="connsiteY42" fmla="*/ 2852509 h 6490394"/>
                  <a:gd name="connsiteX43" fmla="*/ 3272524 w 4490643"/>
                  <a:gd name="connsiteY43" fmla="*/ 1888196 h 6490394"/>
                  <a:gd name="connsiteX44" fmla="*/ 1953332 w 4490643"/>
                  <a:gd name="connsiteY44" fmla="*/ 2999252 h 6490394"/>
                  <a:gd name="connsiteX45" fmla="*/ 1119292 w 4490643"/>
                  <a:gd name="connsiteY45" fmla="*/ 2052159 h 6490394"/>
                  <a:gd name="connsiteX46" fmla="*/ 3507613 w 4490643"/>
                  <a:gd name="connsiteY46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60446 w 4490643"/>
                  <a:gd name="connsiteY41" fmla="*/ 285250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60446 w 4490643"/>
                  <a:gd name="connsiteY41" fmla="*/ 285250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60446 w 4490643"/>
                  <a:gd name="connsiteY41" fmla="*/ 285250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60446 w 4490643"/>
                  <a:gd name="connsiteY41" fmla="*/ 285250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60446 w 4490643"/>
                  <a:gd name="connsiteY41" fmla="*/ 285250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79496 w 4490643"/>
                  <a:gd name="connsiteY41" fmla="*/ 3204934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79496 w 4490643"/>
                  <a:gd name="connsiteY41" fmla="*/ 3204934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603321 w 4490643"/>
                  <a:gd name="connsiteY41" fmla="*/ 287155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603321 w 4490643"/>
                  <a:gd name="connsiteY41" fmla="*/ 287155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603321 w 4490643"/>
                  <a:gd name="connsiteY41" fmla="*/ 287155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603321 w 4490643"/>
                  <a:gd name="connsiteY41" fmla="*/ 287155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4490643" h="6490394">
                    <a:moveTo>
                      <a:pt x="3271027" y="4794611"/>
                    </a:moveTo>
                    <a:cubicBezTo>
                      <a:pt x="3189420" y="4793862"/>
                      <a:pt x="3119792" y="4848516"/>
                      <a:pt x="3107812" y="4921888"/>
                    </a:cubicBezTo>
                    <a:cubicBezTo>
                      <a:pt x="3095085" y="4999752"/>
                      <a:pt x="3145996" y="5073872"/>
                      <a:pt x="3226854" y="5093338"/>
                    </a:cubicBezTo>
                    <a:cubicBezTo>
                      <a:pt x="3312205" y="5114301"/>
                      <a:pt x="3399802" y="5070129"/>
                      <a:pt x="3426754" y="4993762"/>
                    </a:cubicBezTo>
                    <a:cubicBezTo>
                      <a:pt x="3460446" y="4894935"/>
                      <a:pt x="3382582" y="4794611"/>
                      <a:pt x="3271027" y="4794611"/>
                    </a:cubicBezTo>
                    <a:close/>
                    <a:moveTo>
                      <a:pt x="3507613" y="0"/>
                    </a:moveTo>
                    <a:lnTo>
                      <a:pt x="4341654" y="947093"/>
                    </a:lnTo>
                    <a:lnTo>
                      <a:pt x="3959073" y="1284003"/>
                    </a:lnTo>
                    <a:cubicBezTo>
                      <a:pt x="4099827" y="1409783"/>
                      <a:pt x="4263041" y="1555778"/>
                      <a:pt x="4349141" y="1721238"/>
                    </a:cubicBezTo>
                    <a:cubicBezTo>
                      <a:pt x="4400052" y="1819317"/>
                      <a:pt x="4438235" y="1922636"/>
                      <a:pt x="4472675" y="2031945"/>
                    </a:cubicBezTo>
                    <a:cubicBezTo>
                      <a:pt x="4441978" y="2028950"/>
                      <a:pt x="4412779" y="2027452"/>
                      <a:pt x="4384329" y="2023709"/>
                    </a:cubicBezTo>
                    <a:cubicBezTo>
                      <a:pt x="4099078" y="1990767"/>
                      <a:pt x="3852759" y="2223609"/>
                      <a:pt x="3870728" y="2509609"/>
                    </a:cubicBezTo>
                    <a:cubicBezTo>
                      <a:pt x="3882706" y="2709509"/>
                      <a:pt x="4042926" y="2884702"/>
                      <a:pt x="4246570" y="2922886"/>
                    </a:cubicBezTo>
                    <a:cubicBezTo>
                      <a:pt x="4316198" y="2936362"/>
                      <a:pt x="4434491" y="2942352"/>
                      <a:pt x="4490643" y="2931870"/>
                    </a:cubicBezTo>
                    <a:lnTo>
                      <a:pt x="4484111" y="2945016"/>
                    </a:lnTo>
                    <a:lnTo>
                      <a:pt x="4483898" y="3077270"/>
                    </a:lnTo>
                    <a:cubicBezTo>
                      <a:pt x="4462836" y="3680986"/>
                      <a:pt x="4182579" y="4244546"/>
                      <a:pt x="3719396" y="4625553"/>
                    </a:cubicBezTo>
                    <a:lnTo>
                      <a:pt x="3650168" y="4675183"/>
                    </a:lnTo>
                    <a:lnTo>
                      <a:pt x="3674204" y="4787179"/>
                    </a:lnTo>
                    <a:cubicBezTo>
                      <a:pt x="3754833" y="5162861"/>
                      <a:pt x="3877092" y="5732720"/>
                      <a:pt x="3979288" y="6214875"/>
                    </a:cubicBezTo>
                    <a:cubicBezTo>
                      <a:pt x="3984529" y="6238834"/>
                      <a:pt x="3994261" y="6245572"/>
                      <a:pt x="4017471" y="6244823"/>
                    </a:cubicBezTo>
                    <a:cubicBezTo>
                      <a:pt x="4095335" y="6243326"/>
                      <a:pt x="4267533" y="6244074"/>
                      <a:pt x="4278764" y="6244074"/>
                    </a:cubicBezTo>
                    <a:lnTo>
                      <a:pt x="4278764" y="6490394"/>
                    </a:lnTo>
                    <a:lnTo>
                      <a:pt x="0" y="6490394"/>
                    </a:lnTo>
                    <a:lnTo>
                      <a:pt x="0" y="6245572"/>
                    </a:lnTo>
                    <a:cubicBezTo>
                      <a:pt x="9733" y="6244823"/>
                      <a:pt x="624408" y="6244074"/>
                      <a:pt x="637135" y="6244074"/>
                    </a:cubicBezTo>
                    <a:lnTo>
                      <a:pt x="637135" y="5897431"/>
                    </a:lnTo>
                    <a:lnTo>
                      <a:pt x="1056402" y="5897431"/>
                    </a:lnTo>
                    <a:cubicBezTo>
                      <a:pt x="1057150" y="5895185"/>
                      <a:pt x="635638" y="5708013"/>
                      <a:pt x="422261" y="5615175"/>
                    </a:cubicBezTo>
                    <a:cubicBezTo>
                      <a:pt x="451460" y="5548541"/>
                      <a:pt x="479162" y="5483406"/>
                      <a:pt x="508361" y="5416024"/>
                    </a:cubicBezTo>
                    <a:lnTo>
                      <a:pt x="1826055" y="5987274"/>
                    </a:lnTo>
                    <a:lnTo>
                      <a:pt x="1739207" y="6187174"/>
                    </a:lnTo>
                    <a:lnTo>
                      <a:pt x="1466684" y="6068881"/>
                    </a:lnTo>
                    <a:lnTo>
                      <a:pt x="1466684" y="6244074"/>
                    </a:lnTo>
                    <a:lnTo>
                      <a:pt x="1492888" y="6244074"/>
                    </a:lnTo>
                    <a:lnTo>
                      <a:pt x="2514850" y="6244823"/>
                    </a:lnTo>
                    <a:cubicBezTo>
                      <a:pt x="2535065" y="6244823"/>
                      <a:pt x="2818069" y="4949589"/>
                      <a:pt x="2819567" y="4940605"/>
                    </a:cubicBezTo>
                    <a:lnTo>
                      <a:pt x="246319" y="4940605"/>
                    </a:lnTo>
                    <a:lnTo>
                      <a:pt x="246319" y="4545297"/>
                    </a:lnTo>
                    <a:lnTo>
                      <a:pt x="2603195" y="4522088"/>
                    </a:lnTo>
                    <a:cubicBezTo>
                      <a:pt x="2714750" y="4515349"/>
                      <a:pt x="2772399" y="4486151"/>
                      <a:pt x="2798603" y="4474920"/>
                    </a:cubicBezTo>
                    <a:cubicBezTo>
                      <a:pt x="3170078" y="4291907"/>
                      <a:pt x="3505284" y="3712255"/>
                      <a:pt x="3603321" y="2871559"/>
                    </a:cubicBezTo>
                    <a:cubicBezTo>
                      <a:pt x="3669330" y="2428251"/>
                      <a:pt x="3282257" y="1911405"/>
                      <a:pt x="3272524" y="1888196"/>
                    </a:cubicBezTo>
                    <a:cubicBezTo>
                      <a:pt x="2826305" y="2280510"/>
                      <a:pt x="2457949" y="2555279"/>
                      <a:pt x="1953332" y="2999252"/>
                    </a:cubicBezTo>
                    <a:lnTo>
                      <a:pt x="1119292" y="2052159"/>
                    </a:lnTo>
                    <a:cubicBezTo>
                      <a:pt x="1950338" y="1320689"/>
                      <a:pt x="2675818" y="732219"/>
                      <a:pt x="3507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4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217DA8EF-4BFD-4C91-81AD-3289432FAF35}"/>
                  </a:ext>
                </a:extLst>
              </p:cNvPr>
              <p:cNvSpPr/>
              <p:nvPr/>
            </p:nvSpPr>
            <p:spPr>
              <a:xfrm>
                <a:off x="4412196" y="2470677"/>
                <a:ext cx="1205391" cy="1272773"/>
              </a:xfrm>
              <a:custGeom>
                <a:avLst/>
                <a:gdLst>
                  <a:gd name="connsiteX0" fmla="*/ 491889 w 1205390"/>
                  <a:gd name="connsiteY0" fmla="*/ 1275019 h 1272772"/>
                  <a:gd name="connsiteX1" fmla="*/ 459696 w 1205390"/>
                  <a:gd name="connsiteY1" fmla="*/ 1050412 h 1272772"/>
                  <a:gd name="connsiteX2" fmla="*/ 295733 w 1205390"/>
                  <a:gd name="connsiteY2" fmla="*/ 1194161 h 1272772"/>
                  <a:gd name="connsiteX3" fmla="*/ 17969 w 1205390"/>
                  <a:gd name="connsiteY3" fmla="*/ 878213 h 1272772"/>
                  <a:gd name="connsiteX4" fmla="*/ 233591 w 1205390"/>
                  <a:gd name="connsiteY4" fmla="*/ 688046 h 1272772"/>
                  <a:gd name="connsiteX5" fmla="*/ 0 w 1205390"/>
                  <a:gd name="connsiteY5" fmla="*/ 631146 h 1272772"/>
                  <a:gd name="connsiteX6" fmla="*/ 98827 w 1205390"/>
                  <a:gd name="connsiteY6" fmla="*/ 222361 h 1272772"/>
                  <a:gd name="connsiteX7" fmla="*/ 472423 w 1205390"/>
                  <a:gd name="connsiteY7" fmla="*/ 312204 h 1272772"/>
                  <a:gd name="connsiteX8" fmla="*/ 475418 w 1205390"/>
                  <a:gd name="connsiteY8" fmla="*/ 308460 h 1272772"/>
                  <a:gd name="connsiteX9" fmla="*/ 280010 w 1205390"/>
                  <a:gd name="connsiteY9" fmla="*/ 86099 h 1272772"/>
                  <a:gd name="connsiteX10" fmla="*/ 378089 w 1205390"/>
                  <a:gd name="connsiteY10" fmla="*/ 0 h 1272772"/>
                  <a:gd name="connsiteX11" fmla="*/ 1212129 w 1205390"/>
                  <a:gd name="connsiteY11" fmla="*/ 947093 h 1272772"/>
                  <a:gd name="connsiteX12" fmla="*/ 1114051 w 1205390"/>
                  <a:gd name="connsiteY12" fmla="*/ 1033192 h 1272772"/>
                  <a:gd name="connsiteX13" fmla="*/ 894685 w 1205390"/>
                  <a:gd name="connsiteY13" fmla="*/ 783879 h 1272772"/>
                  <a:gd name="connsiteX14" fmla="*/ 890192 w 1205390"/>
                  <a:gd name="connsiteY14" fmla="*/ 786124 h 1272772"/>
                  <a:gd name="connsiteX15" fmla="*/ 954580 w 1205390"/>
                  <a:gd name="connsiteY15" fmla="*/ 1238333 h 1272772"/>
                  <a:gd name="connsiteX16" fmla="*/ 491889 w 1205390"/>
                  <a:gd name="connsiteY16" fmla="*/ 1275019 h 1272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05390" h="1272772">
                    <a:moveTo>
                      <a:pt x="491889" y="1275019"/>
                    </a:moveTo>
                    <a:cubicBezTo>
                      <a:pt x="480659" y="1200150"/>
                      <a:pt x="470926" y="1128276"/>
                      <a:pt x="459696" y="1050412"/>
                    </a:cubicBezTo>
                    <a:cubicBezTo>
                      <a:pt x="404293" y="1099077"/>
                      <a:pt x="351136" y="1145496"/>
                      <a:pt x="295733" y="1194161"/>
                    </a:cubicBezTo>
                    <a:cubicBezTo>
                      <a:pt x="202895" y="1088595"/>
                      <a:pt x="110806" y="984527"/>
                      <a:pt x="17969" y="878213"/>
                    </a:cubicBezTo>
                    <a:cubicBezTo>
                      <a:pt x="89843" y="815323"/>
                      <a:pt x="159471" y="753182"/>
                      <a:pt x="233591" y="688046"/>
                    </a:cubicBezTo>
                    <a:cubicBezTo>
                      <a:pt x="153481" y="668580"/>
                      <a:pt x="77864" y="649863"/>
                      <a:pt x="0" y="631146"/>
                    </a:cubicBezTo>
                    <a:cubicBezTo>
                      <a:pt x="32942" y="494884"/>
                      <a:pt x="65136" y="360120"/>
                      <a:pt x="98827" y="222361"/>
                    </a:cubicBezTo>
                    <a:cubicBezTo>
                      <a:pt x="224607" y="252309"/>
                      <a:pt x="348141" y="282256"/>
                      <a:pt x="472423" y="312204"/>
                    </a:cubicBezTo>
                    <a:cubicBezTo>
                      <a:pt x="473172" y="310706"/>
                      <a:pt x="474670" y="309958"/>
                      <a:pt x="475418" y="308460"/>
                    </a:cubicBezTo>
                    <a:cubicBezTo>
                      <a:pt x="411031" y="235089"/>
                      <a:pt x="346643" y="161717"/>
                      <a:pt x="280010" y="86099"/>
                    </a:cubicBezTo>
                    <a:cubicBezTo>
                      <a:pt x="312204" y="57649"/>
                      <a:pt x="343649" y="29948"/>
                      <a:pt x="378089" y="0"/>
                    </a:cubicBezTo>
                    <a:cubicBezTo>
                      <a:pt x="655852" y="315947"/>
                      <a:pt x="932868" y="630397"/>
                      <a:pt x="1212129" y="947093"/>
                    </a:cubicBezTo>
                    <a:cubicBezTo>
                      <a:pt x="1179936" y="975543"/>
                      <a:pt x="1147742" y="1003993"/>
                      <a:pt x="1114051" y="1033192"/>
                    </a:cubicBezTo>
                    <a:cubicBezTo>
                      <a:pt x="1040679" y="950088"/>
                      <a:pt x="967308" y="866983"/>
                      <a:pt x="894685" y="783879"/>
                    </a:cubicBezTo>
                    <a:cubicBezTo>
                      <a:pt x="893187" y="784627"/>
                      <a:pt x="891690" y="785376"/>
                      <a:pt x="890192" y="786124"/>
                    </a:cubicBezTo>
                    <a:cubicBezTo>
                      <a:pt x="911904" y="935862"/>
                      <a:pt x="932868" y="1085600"/>
                      <a:pt x="954580" y="1238333"/>
                    </a:cubicBezTo>
                    <a:cubicBezTo>
                      <a:pt x="800350" y="1251061"/>
                      <a:pt x="647617" y="1263040"/>
                      <a:pt x="491889" y="127501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4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9D2E4E67-E733-4582-82E4-9A989D3AF462}"/>
                  </a:ext>
                </a:extLst>
              </p:cNvPr>
              <p:cNvSpPr/>
              <p:nvPr/>
            </p:nvSpPr>
            <p:spPr>
              <a:xfrm>
                <a:off x="7448134" y="0"/>
                <a:ext cx="973297" cy="1063140"/>
              </a:xfrm>
              <a:custGeom>
                <a:avLst/>
                <a:gdLst>
                  <a:gd name="connsiteX0" fmla="*/ 238832 w 973297"/>
                  <a:gd name="connsiteY0" fmla="*/ 416272 h 1063139"/>
                  <a:gd name="connsiteX1" fmla="*/ 119790 w 973297"/>
                  <a:gd name="connsiteY1" fmla="*/ 280759 h 1063139"/>
                  <a:gd name="connsiteX2" fmla="*/ 0 w 973297"/>
                  <a:gd name="connsiteY2" fmla="*/ 144497 h 1063139"/>
                  <a:gd name="connsiteX3" fmla="*/ 162466 w 973297"/>
                  <a:gd name="connsiteY3" fmla="*/ 0 h 1063139"/>
                  <a:gd name="connsiteX4" fmla="*/ 977040 w 973297"/>
                  <a:gd name="connsiteY4" fmla="*/ 925381 h 1063139"/>
                  <a:gd name="connsiteX5" fmla="*/ 813826 w 973297"/>
                  <a:gd name="connsiteY5" fmla="*/ 1069129 h 1063139"/>
                  <a:gd name="connsiteX6" fmla="*/ 574245 w 973297"/>
                  <a:gd name="connsiteY6" fmla="*/ 797355 h 1063139"/>
                  <a:gd name="connsiteX7" fmla="*/ 399800 w 973297"/>
                  <a:gd name="connsiteY7" fmla="*/ 950088 h 1063139"/>
                  <a:gd name="connsiteX8" fmla="*/ 64387 w 973297"/>
                  <a:gd name="connsiteY8" fmla="*/ 569004 h 1063139"/>
                  <a:gd name="connsiteX9" fmla="*/ 238832 w 973297"/>
                  <a:gd name="connsiteY9" fmla="*/ 416272 h 1063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3297" h="1063139">
                    <a:moveTo>
                      <a:pt x="238832" y="416272"/>
                    </a:moveTo>
                    <a:cubicBezTo>
                      <a:pt x="198403" y="369853"/>
                      <a:pt x="158722" y="325680"/>
                      <a:pt x="119790" y="280759"/>
                    </a:cubicBezTo>
                    <a:cubicBezTo>
                      <a:pt x="80110" y="235837"/>
                      <a:pt x="41178" y="191665"/>
                      <a:pt x="0" y="144497"/>
                    </a:cubicBezTo>
                    <a:cubicBezTo>
                      <a:pt x="53906" y="95832"/>
                      <a:pt x="107811" y="48665"/>
                      <a:pt x="162466" y="0"/>
                    </a:cubicBezTo>
                    <a:cubicBezTo>
                      <a:pt x="434240" y="308460"/>
                      <a:pt x="705266" y="616172"/>
                      <a:pt x="977040" y="925381"/>
                    </a:cubicBezTo>
                    <a:cubicBezTo>
                      <a:pt x="922386" y="973297"/>
                      <a:pt x="868480" y="1020464"/>
                      <a:pt x="813826" y="1069129"/>
                    </a:cubicBezTo>
                    <a:cubicBezTo>
                      <a:pt x="733716" y="977789"/>
                      <a:pt x="654355" y="887946"/>
                      <a:pt x="574245" y="797355"/>
                    </a:cubicBezTo>
                    <a:cubicBezTo>
                      <a:pt x="515847" y="849014"/>
                      <a:pt x="458947" y="899177"/>
                      <a:pt x="399800" y="950088"/>
                    </a:cubicBezTo>
                    <a:cubicBezTo>
                      <a:pt x="288245" y="822810"/>
                      <a:pt x="176691" y="697030"/>
                      <a:pt x="64387" y="569004"/>
                    </a:cubicBezTo>
                    <a:cubicBezTo>
                      <a:pt x="122785" y="518093"/>
                      <a:pt x="180434" y="467183"/>
                      <a:pt x="238832" y="4162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4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98347065-3A20-4001-B2EB-9A91A04C6A31}"/>
                  </a:ext>
                </a:extLst>
              </p:cNvPr>
              <p:cNvSpPr/>
              <p:nvPr/>
            </p:nvSpPr>
            <p:spPr>
              <a:xfrm>
                <a:off x="7699694" y="2487897"/>
                <a:ext cx="756177" cy="741203"/>
              </a:xfrm>
              <a:custGeom>
                <a:avLst/>
                <a:gdLst>
                  <a:gd name="connsiteX0" fmla="*/ 381083 w 756176"/>
                  <a:gd name="connsiteY0" fmla="*/ 743449 h 741203"/>
                  <a:gd name="connsiteX1" fmla="*/ 0 w 756176"/>
                  <a:gd name="connsiteY1" fmla="*/ 369853 h 741203"/>
                  <a:gd name="connsiteX2" fmla="*/ 381832 w 756176"/>
                  <a:gd name="connsiteY2" fmla="*/ 0 h 741203"/>
                  <a:gd name="connsiteX3" fmla="*/ 762915 w 756176"/>
                  <a:gd name="connsiteY3" fmla="*/ 370602 h 741203"/>
                  <a:gd name="connsiteX4" fmla="*/ 381083 w 756176"/>
                  <a:gd name="connsiteY4" fmla="*/ 743449 h 741203"/>
                  <a:gd name="connsiteX5" fmla="*/ 577989 w 756176"/>
                  <a:gd name="connsiteY5" fmla="*/ 372099 h 741203"/>
                  <a:gd name="connsiteX6" fmla="*/ 381083 w 756176"/>
                  <a:gd name="connsiteY6" fmla="*/ 180434 h 741203"/>
                  <a:gd name="connsiteX7" fmla="*/ 184927 w 756176"/>
                  <a:gd name="connsiteY7" fmla="*/ 370602 h 741203"/>
                  <a:gd name="connsiteX8" fmla="*/ 380334 w 756176"/>
                  <a:gd name="connsiteY8" fmla="*/ 563015 h 741203"/>
                  <a:gd name="connsiteX9" fmla="*/ 577989 w 756176"/>
                  <a:gd name="connsiteY9" fmla="*/ 372099 h 741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6176" h="741203">
                    <a:moveTo>
                      <a:pt x="381083" y="743449"/>
                    </a:moveTo>
                    <a:cubicBezTo>
                      <a:pt x="169953" y="743449"/>
                      <a:pt x="0" y="576491"/>
                      <a:pt x="0" y="369853"/>
                    </a:cubicBezTo>
                    <a:cubicBezTo>
                      <a:pt x="749" y="165461"/>
                      <a:pt x="171450" y="0"/>
                      <a:pt x="381832" y="0"/>
                    </a:cubicBezTo>
                    <a:cubicBezTo>
                      <a:pt x="591465" y="0"/>
                      <a:pt x="762166" y="166209"/>
                      <a:pt x="762915" y="370602"/>
                    </a:cubicBezTo>
                    <a:cubicBezTo>
                      <a:pt x="762915" y="576491"/>
                      <a:pt x="592214" y="743449"/>
                      <a:pt x="381083" y="743449"/>
                    </a:cubicBezTo>
                    <a:close/>
                    <a:moveTo>
                      <a:pt x="577989" y="372099"/>
                    </a:moveTo>
                    <a:cubicBezTo>
                      <a:pt x="577989" y="265785"/>
                      <a:pt x="489643" y="179686"/>
                      <a:pt x="381083" y="180434"/>
                    </a:cubicBezTo>
                    <a:cubicBezTo>
                      <a:pt x="273272" y="180434"/>
                      <a:pt x="185675" y="265785"/>
                      <a:pt x="184927" y="370602"/>
                    </a:cubicBezTo>
                    <a:cubicBezTo>
                      <a:pt x="184927" y="477664"/>
                      <a:pt x="271026" y="563015"/>
                      <a:pt x="380334" y="563015"/>
                    </a:cubicBezTo>
                    <a:cubicBezTo>
                      <a:pt x="489643" y="563764"/>
                      <a:pt x="577989" y="478413"/>
                      <a:pt x="577989" y="37209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4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BE367F94-A158-4D2A-95B4-B1D48CCCAD96}"/>
                </a:ext>
              </a:extLst>
            </p:cNvPr>
            <p:cNvSpPr/>
            <p:nvPr/>
          </p:nvSpPr>
          <p:spPr>
            <a:xfrm>
              <a:off x="3070673" y="4573635"/>
              <a:ext cx="1715646" cy="5455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5C1E72C1-16EF-452A-8AB4-4AFBB0FE4C4B}"/>
              </a:ext>
            </a:extLst>
          </p:cNvPr>
          <p:cNvGrpSpPr/>
          <p:nvPr/>
        </p:nvGrpSpPr>
        <p:grpSpPr>
          <a:xfrm>
            <a:off x="2725887" y="2398962"/>
            <a:ext cx="721439" cy="1050283"/>
            <a:chOff x="3941816" y="1814078"/>
            <a:chExt cx="1781788" cy="2593958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590E5EB1-7374-42EA-BF8D-226D4D2AB5D0}"/>
                </a:ext>
              </a:extLst>
            </p:cNvPr>
            <p:cNvGrpSpPr/>
            <p:nvPr/>
          </p:nvGrpSpPr>
          <p:grpSpPr>
            <a:xfrm>
              <a:off x="3941816" y="1814078"/>
              <a:ext cx="1781788" cy="2593958"/>
              <a:chOff x="2371069" y="2877253"/>
              <a:chExt cx="416267" cy="606009"/>
            </a:xfrm>
          </p:grpSpPr>
          <p:sp>
            <p:nvSpPr>
              <p:cNvPr id="159" name="Freeform 21">
                <a:extLst>
                  <a:ext uri="{FF2B5EF4-FFF2-40B4-BE49-F238E27FC236}">
                    <a16:creationId xmlns:a16="http://schemas.microsoft.com/office/drawing/2014/main" id="{8EE74618-A923-4174-B049-E1EBA8197F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069" y="2912822"/>
                <a:ext cx="416267" cy="570440"/>
              </a:xfrm>
              <a:custGeom>
                <a:avLst/>
                <a:gdLst>
                  <a:gd name="T0" fmla="*/ 353 w 353"/>
                  <a:gd name="T1" fmla="*/ 461 h 485"/>
                  <a:gd name="T2" fmla="*/ 329 w 353"/>
                  <a:gd name="T3" fmla="*/ 485 h 485"/>
                  <a:gd name="T4" fmla="*/ 24 w 353"/>
                  <a:gd name="T5" fmla="*/ 485 h 485"/>
                  <a:gd name="T6" fmla="*/ 0 w 353"/>
                  <a:gd name="T7" fmla="*/ 461 h 485"/>
                  <a:gd name="T8" fmla="*/ 0 w 353"/>
                  <a:gd name="T9" fmla="*/ 24 h 485"/>
                  <a:gd name="T10" fmla="*/ 24 w 353"/>
                  <a:gd name="T11" fmla="*/ 0 h 485"/>
                  <a:gd name="T12" fmla="*/ 329 w 353"/>
                  <a:gd name="T13" fmla="*/ 0 h 485"/>
                  <a:gd name="T14" fmla="*/ 353 w 353"/>
                  <a:gd name="T15" fmla="*/ 24 h 485"/>
                  <a:gd name="T16" fmla="*/ 353 w 353"/>
                  <a:gd name="T17" fmla="*/ 461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3" h="485">
                    <a:moveTo>
                      <a:pt x="353" y="461"/>
                    </a:moveTo>
                    <a:cubicBezTo>
                      <a:pt x="353" y="475"/>
                      <a:pt x="343" y="485"/>
                      <a:pt x="329" y="485"/>
                    </a:cubicBezTo>
                    <a:cubicBezTo>
                      <a:pt x="24" y="485"/>
                      <a:pt x="24" y="485"/>
                      <a:pt x="24" y="485"/>
                    </a:cubicBezTo>
                    <a:cubicBezTo>
                      <a:pt x="11" y="485"/>
                      <a:pt x="0" y="475"/>
                      <a:pt x="0" y="46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329" y="0"/>
                      <a:pt x="329" y="0"/>
                      <a:pt x="329" y="0"/>
                    </a:cubicBezTo>
                    <a:cubicBezTo>
                      <a:pt x="343" y="0"/>
                      <a:pt x="353" y="11"/>
                      <a:pt x="353" y="24"/>
                    </a:cubicBezTo>
                    <a:lnTo>
                      <a:pt x="353" y="46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0FCBAF9E-DF73-4C1F-8A4F-21F4D1D34A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8866" y="2956587"/>
                <a:ext cx="340673" cy="47147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23">
                <a:extLst>
                  <a:ext uri="{FF2B5EF4-FFF2-40B4-BE49-F238E27FC236}">
                    <a16:creationId xmlns:a16="http://schemas.microsoft.com/office/drawing/2014/main" id="{4866E537-611A-40EB-B710-8C4A372926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6877" y="2954100"/>
                <a:ext cx="345148" cy="476444"/>
              </a:xfrm>
              <a:custGeom>
                <a:avLst/>
                <a:gdLst>
                  <a:gd name="T0" fmla="*/ 689 w 694"/>
                  <a:gd name="T1" fmla="*/ 953 h 958"/>
                  <a:gd name="T2" fmla="*/ 689 w 694"/>
                  <a:gd name="T3" fmla="*/ 948 h 958"/>
                  <a:gd name="T4" fmla="*/ 9 w 694"/>
                  <a:gd name="T5" fmla="*/ 948 h 958"/>
                  <a:gd name="T6" fmla="*/ 9 w 694"/>
                  <a:gd name="T7" fmla="*/ 9 h 958"/>
                  <a:gd name="T8" fmla="*/ 684 w 694"/>
                  <a:gd name="T9" fmla="*/ 9 h 958"/>
                  <a:gd name="T10" fmla="*/ 684 w 694"/>
                  <a:gd name="T11" fmla="*/ 953 h 958"/>
                  <a:gd name="T12" fmla="*/ 689 w 694"/>
                  <a:gd name="T13" fmla="*/ 953 h 958"/>
                  <a:gd name="T14" fmla="*/ 689 w 694"/>
                  <a:gd name="T15" fmla="*/ 948 h 958"/>
                  <a:gd name="T16" fmla="*/ 689 w 694"/>
                  <a:gd name="T17" fmla="*/ 953 h 958"/>
                  <a:gd name="T18" fmla="*/ 694 w 694"/>
                  <a:gd name="T19" fmla="*/ 953 h 958"/>
                  <a:gd name="T20" fmla="*/ 694 w 694"/>
                  <a:gd name="T21" fmla="*/ 0 h 958"/>
                  <a:gd name="T22" fmla="*/ 0 w 694"/>
                  <a:gd name="T23" fmla="*/ 0 h 958"/>
                  <a:gd name="T24" fmla="*/ 0 w 694"/>
                  <a:gd name="T25" fmla="*/ 958 h 958"/>
                  <a:gd name="T26" fmla="*/ 694 w 694"/>
                  <a:gd name="T27" fmla="*/ 958 h 958"/>
                  <a:gd name="T28" fmla="*/ 694 w 694"/>
                  <a:gd name="T29" fmla="*/ 953 h 958"/>
                  <a:gd name="T30" fmla="*/ 689 w 694"/>
                  <a:gd name="T31" fmla="*/ 953 h 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4" h="958">
                    <a:moveTo>
                      <a:pt x="689" y="953"/>
                    </a:moveTo>
                    <a:lnTo>
                      <a:pt x="689" y="948"/>
                    </a:lnTo>
                    <a:lnTo>
                      <a:pt x="9" y="948"/>
                    </a:lnTo>
                    <a:lnTo>
                      <a:pt x="9" y="9"/>
                    </a:lnTo>
                    <a:lnTo>
                      <a:pt x="684" y="9"/>
                    </a:lnTo>
                    <a:lnTo>
                      <a:pt x="684" y="953"/>
                    </a:lnTo>
                    <a:lnTo>
                      <a:pt x="689" y="953"/>
                    </a:lnTo>
                    <a:lnTo>
                      <a:pt x="689" y="948"/>
                    </a:lnTo>
                    <a:lnTo>
                      <a:pt x="689" y="953"/>
                    </a:lnTo>
                    <a:lnTo>
                      <a:pt x="694" y="953"/>
                    </a:lnTo>
                    <a:lnTo>
                      <a:pt x="694" y="0"/>
                    </a:lnTo>
                    <a:lnTo>
                      <a:pt x="0" y="0"/>
                    </a:lnTo>
                    <a:lnTo>
                      <a:pt x="0" y="958"/>
                    </a:lnTo>
                    <a:lnTo>
                      <a:pt x="694" y="958"/>
                    </a:lnTo>
                    <a:lnTo>
                      <a:pt x="694" y="953"/>
                    </a:lnTo>
                    <a:lnTo>
                      <a:pt x="689" y="9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CE6E48A7-63B7-425B-BB8D-E1D6F0E53F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6261" y="3056183"/>
                <a:ext cx="220670" cy="301384"/>
              </a:xfrm>
              <a:custGeom>
                <a:avLst/>
                <a:gdLst>
                  <a:gd name="connsiteX0" fmla="*/ 27458 w 277014"/>
                  <a:gd name="connsiteY0" fmla="*/ 286961 h 301384"/>
                  <a:gd name="connsiteX1" fmla="*/ 250055 w 277014"/>
                  <a:gd name="connsiteY1" fmla="*/ 286961 h 301384"/>
                  <a:gd name="connsiteX2" fmla="*/ 257121 w 277014"/>
                  <a:gd name="connsiteY2" fmla="*/ 294173 h 301384"/>
                  <a:gd name="connsiteX3" fmla="*/ 250055 w 277014"/>
                  <a:gd name="connsiteY3" fmla="*/ 301384 h 301384"/>
                  <a:gd name="connsiteX4" fmla="*/ 27458 w 277014"/>
                  <a:gd name="connsiteY4" fmla="*/ 301384 h 301384"/>
                  <a:gd name="connsiteX5" fmla="*/ 20391 w 277014"/>
                  <a:gd name="connsiteY5" fmla="*/ 294173 h 301384"/>
                  <a:gd name="connsiteX6" fmla="*/ 27458 w 277014"/>
                  <a:gd name="connsiteY6" fmla="*/ 286961 h 301384"/>
                  <a:gd name="connsiteX7" fmla="*/ 7073 w 277014"/>
                  <a:gd name="connsiteY7" fmla="*/ 238720 h 301384"/>
                  <a:gd name="connsiteX8" fmla="*/ 269941 w 277014"/>
                  <a:gd name="connsiteY8" fmla="*/ 238720 h 301384"/>
                  <a:gd name="connsiteX9" fmla="*/ 277014 w 277014"/>
                  <a:gd name="connsiteY9" fmla="*/ 245932 h 301384"/>
                  <a:gd name="connsiteX10" fmla="*/ 269941 w 277014"/>
                  <a:gd name="connsiteY10" fmla="*/ 253143 h 301384"/>
                  <a:gd name="connsiteX11" fmla="*/ 7073 w 277014"/>
                  <a:gd name="connsiteY11" fmla="*/ 253143 h 301384"/>
                  <a:gd name="connsiteX12" fmla="*/ 0 w 277014"/>
                  <a:gd name="connsiteY12" fmla="*/ 245932 h 301384"/>
                  <a:gd name="connsiteX13" fmla="*/ 7073 w 277014"/>
                  <a:gd name="connsiteY13" fmla="*/ 238720 h 301384"/>
                  <a:gd name="connsiteX14" fmla="*/ 27458 w 277014"/>
                  <a:gd name="connsiteY14" fmla="*/ 191971 h 301384"/>
                  <a:gd name="connsiteX15" fmla="*/ 250055 w 277014"/>
                  <a:gd name="connsiteY15" fmla="*/ 191971 h 301384"/>
                  <a:gd name="connsiteX16" fmla="*/ 257121 w 277014"/>
                  <a:gd name="connsiteY16" fmla="*/ 198933 h 301384"/>
                  <a:gd name="connsiteX17" fmla="*/ 250055 w 277014"/>
                  <a:gd name="connsiteY17" fmla="*/ 205896 h 301384"/>
                  <a:gd name="connsiteX18" fmla="*/ 27458 w 277014"/>
                  <a:gd name="connsiteY18" fmla="*/ 205896 h 301384"/>
                  <a:gd name="connsiteX19" fmla="*/ 20391 w 277014"/>
                  <a:gd name="connsiteY19" fmla="*/ 198933 h 301384"/>
                  <a:gd name="connsiteX20" fmla="*/ 27458 w 277014"/>
                  <a:gd name="connsiteY20" fmla="*/ 191971 h 301384"/>
                  <a:gd name="connsiteX21" fmla="*/ 7073 w 277014"/>
                  <a:gd name="connsiteY21" fmla="*/ 143729 h 301384"/>
                  <a:gd name="connsiteX22" fmla="*/ 269941 w 277014"/>
                  <a:gd name="connsiteY22" fmla="*/ 143729 h 301384"/>
                  <a:gd name="connsiteX23" fmla="*/ 277014 w 277014"/>
                  <a:gd name="connsiteY23" fmla="*/ 150691 h 301384"/>
                  <a:gd name="connsiteX24" fmla="*/ 269941 w 277014"/>
                  <a:gd name="connsiteY24" fmla="*/ 157654 h 301384"/>
                  <a:gd name="connsiteX25" fmla="*/ 7073 w 277014"/>
                  <a:gd name="connsiteY25" fmla="*/ 157654 h 301384"/>
                  <a:gd name="connsiteX26" fmla="*/ 0 w 277014"/>
                  <a:gd name="connsiteY26" fmla="*/ 150691 h 301384"/>
                  <a:gd name="connsiteX27" fmla="*/ 7073 w 277014"/>
                  <a:gd name="connsiteY27" fmla="*/ 143729 h 301384"/>
                  <a:gd name="connsiteX28" fmla="*/ 27458 w 277014"/>
                  <a:gd name="connsiteY28" fmla="*/ 95488 h 301384"/>
                  <a:gd name="connsiteX29" fmla="*/ 250055 w 277014"/>
                  <a:gd name="connsiteY29" fmla="*/ 95488 h 301384"/>
                  <a:gd name="connsiteX30" fmla="*/ 257121 w 277014"/>
                  <a:gd name="connsiteY30" fmla="*/ 102450 h 301384"/>
                  <a:gd name="connsiteX31" fmla="*/ 250055 w 277014"/>
                  <a:gd name="connsiteY31" fmla="*/ 109413 h 301384"/>
                  <a:gd name="connsiteX32" fmla="*/ 27458 w 277014"/>
                  <a:gd name="connsiteY32" fmla="*/ 109413 h 301384"/>
                  <a:gd name="connsiteX33" fmla="*/ 20391 w 277014"/>
                  <a:gd name="connsiteY33" fmla="*/ 102450 h 301384"/>
                  <a:gd name="connsiteX34" fmla="*/ 27458 w 277014"/>
                  <a:gd name="connsiteY34" fmla="*/ 95488 h 301384"/>
                  <a:gd name="connsiteX35" fmla="*/ 7073 w 277014"/>
                  <a:gd name="connsiteY35" fmla="*/ 47247 h 301384"/>
                  <a:gd name="connsiteX36" fmla="*/ 269941 w 277014"/>
                  <a:gd name="connsiteY36" fmla="*/ 47247 h 301384"/>
                  <a:gd name="connsiteX37" fmla="*/ 277014 w 277014"/>
                  <a:gd name="connsiteY37" fmla="*/ 54209 h 301384"/>
                  <a:gd name="connsiteX38" fmla="*/ 269941 w 277014"/>
                  <a:gd name="connsiteY38" fmla="*/ 61172 h 301384"/>
                  <a:gd name="connsiteX39" fmla="*/ 7073 w 277014"/>
                  <a:gd name="connsiteY39" fmla="*/ 61172 h 301384"/>
                  <a:gd name="connsiteX40" fmla="*/ 0 w 277014"/>
                  <a:gd name="connsiteY40" fmla="*/ 54209 h 301384"/>
                  <a:gd name="connsiteX41" fmla="*/ 7073 w 277014"/>
                  <a:gd name="connsiteY41" fmla="*/ 47247 h 301384"/>
                  <a:gd name="connsiteX42" fmla="*/ 27458 w 277014"/>
                  <a:gd name="connsiteY42" fmla="*/ 0 h 301384"/>
                  <a:gd name="connsiteX43" fmla="*/ 250055 w 277014"/>
                  <a:gd name="connsiteY43" fmla="*/ 0 h 301384"/>
                  <a:gd name="connsiteX44" fmla="*/ 257121 w 277014"/>
                  <a:gd name="connsiteY44" fmla="*/ 7211 h 301384"/>
                  <a:gd name="connsiteX45" fmla="*/ 250055 w 277014"/>
                  <a:gd name="connsiteY45" fmla="*/ 14423 h 301384"/>
                  <a:gd name="connsiteX46" fmla="*/ 27458 w 277014"/>
                  <a:gd name="connsiteY46" fmla="*/ 14423 h 301384"/>
                  <a:gd name="connsiteX47" fmla="*/ 20391 w 277014"/>
                  <a:gd name="connsiteY47" fmla="*/ 7211 h 301384"/>
                  <a:gd name="connsiteX48" fmla="*/ 27458 w 277014"/>
                  <a:gd name="connsiteY48" fmla="*/ 0 h 3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277014" h="301384">
                    <a:moveTo>
                      <a:pt x="27458" y="286961"/>
                    </a:moveTo>
                    <a:cubicBezTo>
                      <a:pt x="27458" y="286961"/>
                      <a:pt x="27458" y="286961"/>
                      <a:pt x="250055" y="286961"/>
                    </a:cubicBezTo>
                    <a:cubicBezTo>
                      <a:pt x="254766" y="286961"/>
                      <a:pt x="257121" y="290567"/>
                      <a:pt x="257121" y="294173"/>
                    </a:cubicBezTo>
                    <a:cubicBezTo>
                      <a:pt x="257121" y="297778"/>
                      <a:pt x="254766" y="301384"/>
                      <a:pt x="250055" y="301384"/>
                    </a:cubicBezTo>
                    <a:cubicBezTo>
                      <a:pt x="250055" y="301384"/>
                      <a:pt x="250055" y="301384"/>
                      <a:pt x="27458" y="301384"/>
                    </a:cubicBezTo>
                    <a:cubicBezTo>
                      <a:pt x="23924" y="301384"/>
                      <a:pt x="20391" y="297778"/>
                      <a:pt x="20391" y="294173"/>
                    </a:cubicBezTo>
                    <a:cubicBezTo>
                      <a:pt x="20391" y="290567"/>
                      <a:pt x="23924" y="286961"/>
                      <a:pt x="27458" y="286961"/>
                    </a:cubicBezTo>
                    <a:close/>
                    <a:moveTo>
                      <a:pt x="7073" y="238720"/>
                    </a:moveTo>
                    <a:cubicBezTo>
                      <a:pt x="7073" y="238720"/>
                      <a:pt x="7073" y="238720"/>
                      <a:pt x="269941" y="238720"/>
                    </a:cubicBezTo>
                    <a:cubicBezTo>
                      <a:pt x="273478" y="238720"/>
                      <a:pt x="277014" y="242326"/>
                      <a:pt x="277014" y="245932"/>
                    </a:cubicBezTo>
                    <a:cubicBezTo>
                      <a:pt x="277014" y="250739"/>
                      <a:pt x="273478" y="253143"/>
                      <a:pt x="269941" y="253143"/>
                    </a:cubicBezTo>
                    <a:cubicBezTo>
                      <a:pt x="269941" y="253143"/>
                      <a:pt x="269941" y="253143"/>
                      <a:pt x="7073" y="253143"/>
                    </a:cubicBezTo>
                    <a:cubicBezTo>
                      <a:pt x="3536" y="253143"/>
                      <a:pt x="0" y="250739"/>
                      <a:pt x="0" y="245932"/>
                    </a:cubicBezTo>
                    <a:cubicBezTo>
                      <a:pt x="0" y="242326"/>
                      <a:pt x="3536" y="238720"/>
                      <a:pt x="7073" y="238720"/>
                    </a:cubicBezTo>
                    <a:close/>
                    <a:moveTo>
                      <a:pt x="27458" y="191971"/>
                    </a:moveTo>
                    <a:cubicBezTo>
                      <a:pt x="27458" y="191971"/>
                      <a:pt x="27458" y="191971"/>
                      <a:pt x="250055" y="191971"/>
                    </a:cubicBezTo>
                    <a:cubicBezTo>
                      <a:pt x="254766" y="191971"/>
                      <a:pt x="257121" y="194292"/>
                      <a:pt x="257121" y="198933"/>
                    </a:cubicBezTo>
                    <a:cubicBezTo>
                      <a:pt x="257121" y="202415"/>
                      <a:pt x="254766" y="205896"/>
                      <a:pt x="250055" y="205896"/>
                    </a:cubicBezTo>
                    <a:cubicBezTo>
                      <a:pt x="250055" y="205896"/>
                      <a:pt x="250055" y="205896"/>
                      <a:pt x="27458" y="205896"/>
                    </a:cubicBezTo>
                    <a:cubicBezTo>
                      <a:pt x="23924" y="205896"/>
                      <a:pt x="20391" y="202415"/>
                      <a:pt x="20391" y="198933"/>
                    </a:cubicBezTo>
                    <a:cubicBezTo>
                      <a:pt x="20391" y="194292"/>
                      <a:pt x="23924" y="191971"/>
                      <a:pt x="27458" y="191971"/>
                    </a:cubicBezTo>
                    <a:close/>
                    <a:moveTo>
                      <a:pt x="7073" y="143729"/>
                    </a:moveTo>
                    <a:cubicBezTo>
                      <a:pt x="7073" y="143729"/>
                      <a:pt x="7073" y="143729"/>
                      <a:pt x="269941" y="143729"/>
                    </a:cubicBezTo>
                    <a:cubicBezTo>
                      <a:pt x="273478" y="143729"/>
                      <a:pt x="277014" y="147210"/>
                      <a:pt x="277014" y="150691"/>
                    </a:cubicBezTo>
                    <a:cubicBezTo>
                      <a:pt x="277014" y="154173"/>
                      <a:pt x="273478" y="157654"/>
                      <a:pt x="269941" y="157654"/>
                    </a:cubicBezTo>
                    <a:cubicBezTo>
                      <a:pt x="269941" y="157654"/>
                      <a:pt x="269941" y="157654"/>
                      <a:pt x="7073" y="157654"/>
                    </a:cubicBezTo>
                    <a:cubicBezTo>
                      <a:pt x="3536" y="157654"/>
                      <a:pt x="0" y="154173"/>
                      <a:pt x="0" y="150691"/>
                    </a:cubicBezTo>
                    <a:cubicBezTo>
                      <a:pt x="0" y="147210"/>
                      <a:pt x="3536" y="143729"/>
                      <a:pt x="7073" y="143729"/>
                    </a:cubicBezTo>
                    <a:close/>
                    <a:moveTo>
                      <a:pt x="27458" y="95488"/>
                    </a:moveTo>
                    <a:cubicBezTo>
                      <a:pt x="27458" y="95488"/>
                      <a:pt x="27458" y="95488"/>
                      <a:pt x="250055" y="95488"/>
                    </a:cubicBezTo>
                    <a:cubicBezTo>
                      <a:pt x="254766" y="95488"/>
                      <a:pt x="257121" y="98969"/>
                      <a:pt x="257121" y="102450"/>
                    </a:cubicBezTo>
                    <a:cubicBezTo>
                      <a:pt x="257121" y="107092"/>
                      <a:pt x="254766" y="109413"/>
                      <a:pt x="250055" y="109413"/>
                    </a:cubicBezTo>
                    <a:cubicBezTo>
                      <a:pt x="250055" y="109413"/>
                      <a:pt x="250055" y="109413"/>
                      <a:pt x="27458" y="109413"/>
                    </a:cubicBezTo>
                    <a:cubicBezTo>
                      <a:pt x="23924" y="109413"/>
                      <a:pt x="20391" y="107092"/>
                      <a:pt x="20391" y="102450"/>
                    </a:cubicBezTo>
                    <a:cubicBezTo>
                      <a:pt x="20391" y="98969"/>
                      <a:pt x="23924" y="95488"/>
                      <a:pt x="27458" y="95488"/>
                    </a:cubicBezTo>
                    <a:close/>
                    <a:moveTo>
                      <a:pt x="7073" y="47247"/>
                    </a:moveTo>
                    <a:cubicBezTo>
                      <a:pt x="7073" y="47247"/>
                      <a:pt x="7073" y="47247"/>
                      <a:pt x="269941" y="47247"/>
                    </a:cubicBezTo>
                    <a:cubicBezTo>
                      <a:pt x="273478" y="47247"/>
                      <a:pt x="277014" y="50728"/>
                      <a:pt x="277014" y="54209"/>
                    </a:cubicBezTo>
                    <a:cubicBezTo>
                      <a:pt x="277014" y="58851"/>
                      <a:pt x="273478" y="61172"/>
                      <a:pt x="269941" y="61172"/>
                    </a:cubicBezTo>
                    <a:cubicBezTo>
                      <a:pt x="269941" y="61172"/>
                      <a:pt x="269941" y="61172"/>
                      <a:pt x="7073" y="61172"/>
                    </a:cubicBezTo>
                    <a:cubicBezTo>
                      <a:pt x="3536" y="61172"/>
                      <a:pt x="0" y="58851"/>
                      <a:pt x="0" y="54209"/>
                    </a:cubicBezTo>
                    <a:cubicBezTo>
                      <a:pt x="0" y="50728"/>
                      <a:pt x="3536" y="47247"/>
                      <a:pt x="7073" y="47247"/>
                    </a:cubicBezTo>
                    <a:close/>
                    <a:moveTo>
                      <a:pt x="27458" y="0"/>
                    </a:moveTo>
                    <a:cubicBezTo>
                      <a:pt x="27458" y="0"/>
                      <a:pt x="27458" y="0"/>
                      <a:pt x="250055" y="0"/>
                    </a:cubicBezTo>
                    <a:cubicBezTo>
                      <a:pt x="254766" y="0"/>
                      <a:pt x="257121" y="2404"/>
                      <a:pt x="257121" y="7211"/>
                    </a:cubicBezTo>
                    <a:cubicBezTo>
                      <a:pt x="257121" y="10817"/>
                      <a:pt x="254766" y="14423"/>
                      <a:pt x="250055" y="14423"/>
                    </a:cubicBezTo>
                    <a:cubicBezTo>
                      <a:pt x="250055" y="14423"/>
                      <a:pt x="250055" y="14423"/>
                      <a:pt x="27458" y="14423"/>
                    </a:cubicBezTo>
                    <a:cubicBezTo>
                      <a:pt x="23924" y="14423"/>
                      <a:pt x="20391" y="10817"/>
                      <a:pt x="20391" y="7211"/>
                    </a:cubicBezTo>
                    <a:cubicBezTo>
                      <a:pt x="20391" y="2404"/>
                      <a:pt x="23924" y="0"/>
                      <a:pt x="27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603A2EBD-8575-4202-9BB7-8B99607ABC80}"/>
                  </a:ext>
                </a:extLst>
              </p:cNvPr>
              <p:cNvSpPr/>
              <p:nvPr/>
            </p:nvSpPr>
            <p:spPr>
              <a:xfrm>
                <a:off x="2484461" y="2877253"/>
                <a:ext cx="189484" cy="105196"/>
              </a:xfrm>
              <a:custGeom>
                <a:avLst/>
                <a:gdLst>
                  <a:gd name="connsiteX0" fmla="*/ 94742 w 189484"/>
                  <a:gd name="connsiteY0" fmla="*/ 19975 h 105196"/>
                  <a:gd name="connsiteX1" fmla="*/ 68758 w 189484"/>
                  <a:gd name="connsiteY1" fmla="*/ 30738 h 105196"/>
                  <a:gd name="connsiteX2" fmla="*/ 61813 w 189484"/>
                  <a:gd name="connsiteY2" fmla="*/ 47505 h 105196"/>
                  <a:gd name="connsiteX3" fmla="*/ 87055 w 189484"/>
                  <a:gd name="connsiteY3" fmla="*/ 47505 h 105196"/>
                  <a:gd name="connsiteX4" fmla="*/ 127671 w 189484"/>
                  <a:gd name="connsiteY4" fmla="*/ 47505 h 105196"/>
                  <a:gd name="connsiteX5" fmla="*/ 120726 w 189484"/>
                  <a:gd name="connsiteY5" fmla="*/ 30738 h 105196"/>
                  <a:gd name="connsiteX6" fmla="*/ 94742 w 189484"/>
                  <a:gd name="connsiteY6" fmla="*/ 19975 h 105196"/>
                  <a:gd name="connsiteX7" fmla="*/ 94742 w 189484"/>
                  <a:gd name="connsiteY7" fmla="*/ 0 h 105196"/>
                  <a:gd name="connsiteX8" fmla="*/ 134851 w 189484"/>
                  <a:gd name="connsiteY8" fmla="*/ 16614 h 105196"/>
                  <a:gd name="connsiteX9" fmla="*/ 147646 w 189484"/>
                  <a:gd name="connsiteY9" fmla="*/ 47505 h 105196"/>
                  <a:gd name="connsiteX10" fmla="*/ 148292 w 189484"/>
                  <a:gd name="connsiteY10" fmla="*/ 47505 h 105196"/>
                  <a:gd name="connsiteX11" fmla="*/ 189484 w 189484"/>
                  <a:gd name="connsiteY11" fmla="*/ 89890 h 105196"/>
                  <a:gd name="connsiteX12" fmla="*/ 174184 w 189484"/>
                  <a:gd name="connsiteY12" fmla="*/ 105196 h 105196"/>
                  <a:gd name="connsiteX13" fmla="*/ 15300 w 189484"/>
                  <a:gd name="connsiteY13" fmla="*/ 105196 h 105196"/>
                  <a:gd name="connsiteX14" fmla="*/ 0 w 189484"/>
                  <a:gd name="connsiteY14" fmla="*/ 89890 h 105196"/>
                  <a:gd name="connsiteX15" fmla="*/ 12358 w 189484"/>
                  <a:gd name="connsiteY15" fmla="*/ 59868 h 105196"/>
                  <a:gd name="connsiteX16" fmla="*/ 41729 w 189484"/>
                  <a:gd name="connsiteY16" fmla="*/ 47769 h 105196"/>
                  <a:gd name="connsiteX17" fmla="*/ 54634 w 189484"/>
                  <a:gd name="connsiteY17" fmla="*/ 16614 h 105196"/>
                  <a:gd name="connsiteX18" fmla="*/ 94742 w 189484"/>
                  <a:gd name="connsiteY18" fmla="*/ 0 h 105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9484" h="105196">
                    <a:moveTo>
                      <a:pt x="94742" y="19975"/>
                    </a:moveTo>
                    <a:cubicBezTo>
                      <a:pt x="84595" y="19975"/>
                      <a:pt x="75408" y="24088"/>
                      <a:pt x="68758" y="30738"/>
                    </a:cubicBezTo>
                    <a:lnTo>
                      <a:pt x="61813" y="47505"/>
                    </a:lnTo>
                    <a:lnTo>
                      <a:pt x="87055" y="47505"/>
                    </a:lnTo>
                    <a:lnTo>
                      <a:pt x="127671" y="47505"/>
                    </a:lnTo>
                    <a:lnTo>
                      <a:pt x="120726" y="30738"/>
                    </a:lnTo>
                    <a:cubicBezTo>
                      <a:pt x="114076" y="24088"/>
                      <a:pt x="104890" y="19975"/>
                      <a:pt x="94742" y="19975"/>
                    </a:cubicBezTo>
                    <a:close/>
                    <a:moveTo>
                      <a:pt x="94742" y="0"/>
                    </a:moveTo>
                    <a:cubicBezTo>
                      <a:pt x="110406" y="0"/>
                      <a:pt x="124586" y="6349"/>
                      <a:pt x="134851" y="16614"/>
                    </a:cubicBezTo>
                    <a:lnTo>
                      <a:pt x="147646" y="47505"/>
                    </a:lnTo>
                    <a:lnTo>
                      <a:pt x="148292" y="47505"/>
                    </a:lnTo>
                    <a:cubicBezTo>
                      <a:pt x="171830" y="47505"/>
                      <a:pt x="189484" y="66343"/>
                      <a:pt x="189484" y="89890"/>
                    </a:cubicBezTo>
                    <a:cubicBezTo>
                      <a:pt x="189484" y="98132"/>
                      <a:pt x="182423" y="105196"/>
                      <a:pt x="174184" y="105196"/>
                    </a:cubicBezTo>
                    <a:cubicBezTo>
                      <a:pt x="174184" y="105196"/>
                      <a:pt x="174184" y="105196"/>
                      <a:pt x="15300" y="105196"/>
                    </a:cubicBezTo>
                    <a:cubicBezTo>
                      <a:pt x="7061" y="105196"/>
                      <a:pt x="0" y="98132"/>
                      <a:pt x="0" y="89890"/>
                    </a:cubicBezTo>
                    <a:cubicBezTo>
                      <a:pt x="0" y="78117"/>
                      <a:pt x="4708" y="67520"/>
                      <a:pt x="12358" y="59868"/>
                    </a:cubicBezTo>
                    <a:lnTo>
                      <a:pt x="41729" y="47769"/>
                    </a:lnTo>
                    <a:lnTo>
                      <a:pt x="54634" y="16614"/>
                    </a:lnTo>
                    <a:cubicBezTo>
                      <a:pt x="64898" y="6349"/>
                      <a:pt x="79079" y="0"/>
                      <a:pt x="94742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5" name="Chevron 2">
              <a:extLst>
                <a:ext uri="{FF2B5EF4-FFF2-40B4-BE49-F238E27FC236}">
                  <a16:creationId xmlns:a16="http://schemas.microsoft.com/office/drawing/2014/main" id="{110EABA1-6608-4A32-9EFB-A2E55B90E316}"/>
                </a:ext>
              </a:extLst>
            </p:cNvPr>
            <p:cNvSpPr/>
            <p:nvPr/>
          </p:nvSpPr>
          <p:spPr>
            <a:xfrm rot="5400000">
              <a:off x="4198486" y="2547223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56" name="Chevron 2">
              <a:extLst>
                <a:ext uri="{FF2B5EF4-FFF2-40B4-BE49-F238E27FC236}">
                  <a16:creationId xmlns:a16="http://schemas.microsoft.com/office/drawing/2014/main" id="{69F537CD-8431-400B-B41B-3F76224E1997}"/>
                </a:ext>
              </a:extLst>
            </p:cNvPr>
            <p:cNvSpPr/>
            <p:nvPr/>
          </p:nvSpPr>
          <p:spPr>
            <a:xfrm rot="5400000">
              <a:off x="4201989" y="2898837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57" name="Chevron 2">
              <a:extLst>
                <a:ext uri="{FF2B5EF4-FFF2-40B4-BE49-F238E27FC236}">
                  <a16:creationId xmlns:a16="http://schemas.microsoft.com/office/drawing/2014/main" id="{6B55EB01-32D0-430E-B984-057C3328703F}"/>
                </a:ext>
              </a:extLst>
            </p:cNvPr>
            <p:cNvSpPr/>
            <p:nvPr/>
          </p:nvSpPr>
          <p:spPr>
            <a:xfrm rot="5400000">
              <a:off x="4205492" y="3250451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58" name="Chevron 2">
              <a:extLst>
                <a:ext uri="{FF2B5EF4-FFF2-40B4-BE49-F238E27FC236}">
                  <a16:creationId xmlns:a16="http://schemas.microsoft.com/office/drawing/2014/main" id="{B4D2A80E-F07F-4CA0-A37F-3240663CC080}"/>
                </a:ext>
              </a:extLst>
            </p:cNvPr>
            <p:cNvSpPr/>
            <p:nvPr/>
          </p:nvSpPr>
          <p:spPr>
            <a:xfrm rot="5400000">
              <a:off x="4208995" y="3602065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66" name="Freeform: Shape 165">
            <a:extLst>
              <a:ext uri="{FF2B5EF4-FFF2-40B4-BE49-F238E27FC236}">
                <a16:creationId xmlns:a16="http://schemas.microsoft.com/office/drawing/2014/main" id="{CCD12D01-854C-456E-BF36-9D55F7F5B731}"/>
              </a:ext>
            </a:extLst>
          </p:cNvPr>
          <p:cNvSpPr/>
          <p:nvPr/>
        </p:nvSpPr>
        <p:spPr>
          <a:xfrm>
            <a:off x="7935995" y="3130018"/>
            <a:ext cx="2359636" cy="2360614"/>
          </a:xfrm>
          <a:custGeom>
            <a:avLst/>
            <a:gdLst>
              <a:gd name="connsiteX0" fmla="*/ 2118622 w 4246481"/>
              <a:gd name="connsiteY0" fmla="*/ 0 h 4248240"/>
              <a:gd name="connsiteX1" fmla="*/ 2123020 w 4246481"/>
              <a:gd name="connsiteY1" fmla="*/ 440 h 4248240"/>
              <a:gd name="connsiteX2" fmla="*/ 2134456 w 4246481"/>
              <a:gd name="connsiteY2" fmla="*/ 22431 h 4248240"/>
              <a:gd name="connsiteX3" fmla="*/ 2168322 w 4246481"/>
              <a:gd name="connsiteY3" fmla="*/ 127548 h 4248240"/>
              <a:gd name="connsiteX4" fmla="*/ 2238694 w 4246481"/>
              <a:gd name="connsiteY4" fmla="*/ 482045 h 4248240"/>
              <a:gd name="connsiteX5" fmla="*/ 2242212 w 4246481"/>
              <a:gd name="connsiteY5" fmla="*/ 515911 h 4248240"/>
              <a:gd name="connsiteX6" fmla="*/ 2276958 w 4246481"/>
              <a:gd name="connsiteY6" fmla="*/ 478086 h 4248240"/>
              <a:gd name="connsiteX7" fmla="*/ 2290593 w 4246481"/>
              <a:gd name="connsiteY7" fmla="*/ 498758 h 4248240"/>
              <a:gd name="connsiteX8" fmla="*/ 2331496 w 4246481"/>
              <a:gd name="connsiteY8" fmla="*/ 696238 h 4248240"/>
              <a:gd name="connsiteX9" fmla="*/ 2330616 w 4246481"/>
              <a:gd name="connsiteY9" fmla="*/ 704595 h 4248240"/>
              <a:gd name="connsiteX10" fmla="*/ 2377677 w 4246481"/>
              <a:gd name="connsiteY10" fmla="*/ 673367 h 4248240"/>
              <a:gd name="connsiteX11" fmla="*/ 2398789 w 4246481"/>
              <a:gd name="connsiteY11" fmla="*/ 957053 h 4248240"/>
              <a:gd name="connsiteX12" fmla="*/ 2432215 w 4246481"/>
              <a:gd name="connsiteY12" fmla="*/ 932863 h 4248240"/>
              <a:gd name="connsiteX13" fmla="*/ 2470480 w 4246481"/>
              <a:gd name="connsiteY13" fmla="*/ 908673 h 4248240"/>
              <a:gd name="connsiteX14" fmla="*/ 2490712 w 4246481"/>
              <a:gd name="connsiteY14" fmla="*/ 918789 h 4248240"/>
              <a:gd name="connsiteX15" fmla="*/ 2494670 w 4246481"/>
              <a:gd name="connsiteY15" fmla="*/ 966290 h 4248240"/>
              <a:gd name="connsiteX16" fmla="*/ 2460364 w 4246481"/>
              <a:gd name="connsiteY16" fmla="*/ 1172566 h 4248240"/>
              <a:gd name="connsiteX17" fmla="*/ 2444091 w 4246481"/>
              <a:gd name="connsiteY17" fmla="*/ 1206432 h 4248240"/>
              <a:gd name="connsiteX18" fmla="*/ 2475757 w 4246481"/>
              <a:gd name="connsiteY18" fmla="*/ 1186640 h 4248240"/>
              <a:gd name="connsiteX19" fmla="*/ 2536013 w 4246481"/>
              <a:gd name="connsiteY19" fmla="*/ 1147936 h 4248240"/>
              <a:gd name="connsiteX20" fmla="*/ 2556245 w 4246481"/>
              <a:gd name="connsiteY20" fmla="*/ 1158052 h 4248240"/>
              <a:gd name="connsiteX21" fmla="*/ 2527217 w 4246481"/>
              <a:gd name="connsiteY21" fmla="*/ 1370046 h 4248240"/>
              <a:gd name="connsiteX22" fmla="*/ 2515341 w 4246481"/>
              <a:gd name="connsiteY22" fmla="*/ 1392477 h 4248240"/>
              <a:gd name="connsiteX23" fmla="*/ 2503026 w 4246481"/>
              <a:gd name="connsiteY23" fmla="*/ 1414468 h 4248240"/>
              <a:gd name="connsiteX24" fmla="*/ 2531615 w 4246481"/>
              <a:gd name="connsiteY24" fmla="*/ 1404352 h 4248240"/>
              <a:gd name="connsiteX25" fmla="*/ 2572518 w 4246481"/>
              <a:gd name="connsiteY25" fmla="*/ 1380602 h 4248240"/>
              <a:gd name="connsiteX26" fmla="*/ 2606385 w 4246481"/>
              <a:gd name="connsiteY26" fmla="*/ 1401273 h 4248240"/>
              <a:gd name="connsiteX27" fmla="*/ 2576477 w 4246481"/>
              <a:gd name="connsiteY27" fmla="*/ 1534539 h 4248240"/>
              <a:gd name="connsiteX28" fmla="*/ 2518420 w 4246481"/>
              <a:gd name="connsiteY28" fmla="*/ 1658569 h 4248240"/>
              <a:gd name="connsiteX29" fmla="*/ 2517981 w 4246481"/>
              <a:gd name="connsiteY29" fmla="*/ 1665167 h 4248240"/>
              <a:gd name="connsiteX30" fmla="*/ 2545689 w 4246481"/>
              <a:gd name="connsiteY30" fmla="*/ 1653731 h 4248240"/>
              <a:gd name="connsiteX31" fmla="*/ 2598028 w 4246481"/>
              <a:gd name="connsiteY31" fmla="*/ 1623384 h 4248240"/>
              <a:gd name="connsiteX32" fmla="*/ 2619579 w 4246481"/>
              <a:gd name="connsiteY32" fmla="*/ 1632180 h 4248240"/>
              <a:gd name="connsiteX33" fmla="*/ 2620019 w 4246481"/>
              <a:gd name="connsiteY33" fmla="*/ 1694635 h 4248240"/>
              <a:gd name="connsiteX34" fmla="*/ 2525018 w 4246481"/>
              <a:gd name="connsiteY34" fmla="*/ 1871003 h 4248240"/>
              <a:gd name="connsiteX35" fmla="*/ 2518860 w 4246481"/>
              <a:gd name="connsiteY35" fmla="*/ 1881559 h 4248240"/>
              <a:gd name="connsiteX36" fmla="*/ 2550527 w 4246481"/>
              <a:gd name="connsiteY36" fmla="*/ 1877161 h 4248240"/>
              <a:gd name="connsiteX37" fmla="*/ 2583954 w 4246481"/>
              <a:gd name="connsiteY37" fmla="*/ 1869684 h 4248240"/>
              <a:gd name="connsiteX38" fmla="*/ 2607704 w 4246481"/>
              <a:gd name="connsiteY38" fmla="*/ 1891235 h 4248240"/>
              <a:gd name="connsiteX39" fmla="*/ 2595389 w 4246481"/>
              <a:gd name="connsiteY39" fmla="*/ 1944893 h 4248240"/>
              <a:gd name="connsiteX40" fmla="*/ 2528536 w 4246481"/>
              <a:gd name="connsiteY40" fmla="*/ 2085636 h 4248240"/>
              <a:gd name="connsiteX41" fmla="*/ 2521499 w 4246481"/>
              <a:gd name="connsiteY41" fmla="*/ 2097951 h 4248240"/>
              <a:gd name="connsiteX42" fmla="*/ 2523258 w 4246481"/>
              <a:gd name="connsiteY42" fmla="*/ 2100590 h 4248240"/>
              <a:gd name="connsiteX43" fmla="*/ 2543490 w 4246481"/>
              <a:gd name="connsiteY43" fmla="*/ 2093113 h 4248240"/>
              <a:gd name="connsiteX44" fmla="*/ 2571199 w 4246481"/>
              <a:gd name="connsiteY44" fmla="*/ 2077280 h 4248240"/>
              <a:gd name="connsiteX45" fmla="*/ 2599787 w 4246481"/>
              <a:gd name="connsiteY45" fmla="*/ 2094433 h 4248240"/>
              <a:gd name="connsiteX46" fmla="*/ 2582634 w 4246481"/>
              <a:gd name="connsiteY46" fmla="*/ 2179758 h 4248240"/>
              <a:gd name="connsiteX47" fmla="*/ 2502587 w 4246481"/>
              <a:gd name="connsiteY47" fmla="*/ 2319182 h 4248240"/>
              <a:gd name="connsiteX48" fmla="*/ 2495549 w 4246481"/>
              <a:gd name="connsiteY48" fmla="*/ 2328418 h 4248240"/>
              <a:gd name="connsiteX49" fmla="*/ 2518860 w 4246481"/>
              <a:gd name="connsiteY49" fmla="*/ 2330177 h 4248240"/>
              <a:gd name="connsiteX50" fmla="*/ 2546129 w 4246481"/>
              <a:gd name="connsiteY50" fmla="*/ 2334136 h 4248240"/>
              <a:gd name="connsiteX51" fmla="*/ 2558004 w 4246481"/>
              <a:gd name="connsiteY51" fmla="*/ 2356127 h 4248240"/>
              <a:gd name="connsiteX52" fmla="*/ 2526639 w 4246481"/>
              <a:gd name="connsiteY52" fmla="*/ 2431997 h 4248240"/>
              <a:gd name="connsiteX53" fmla="*/ 2591870 w 4246481"/>
              <a:gd name="connsiteY53" fmla="*/ 2437933 h 4248240"/>
              <a:gd name="connsiteX54" fmla="*/ 2646408 w 4246481"/>
              <a:gd name="connsiteY54" fmla="*/ 2347769 h 4248240"/>
              <a:gd name="connsiteX55" fmla="*/ 2667960 w 4246481"/>
              <a:gd name="connsiteY55" fmla="*/ 2336334 h 4248240"/>
              <a:gd name="connsiteX56" fmla="*/ 2681595 w 4246481"/>
              <a:gd name="connsiteY56" fmla="*/ 2357005 h 4248240"/>
              <a:gd name="connsiteX57" fmla="*/ 2691711 w 4246481"/>
              <a:gd name="connsiteY57" fmla="*/ 2392191 h 4248240"/>
              <a:gd name="connsiteX58" fmla="*/ 2695229 w 4246481"/>
              <a:gd name="connsiteY58" fmla="*/ 2391751 h 4248240"/>
              <a:gd name="connsiteX59" fmla="*/ 2705785 w 4246481"/>
              <a:gd name="connsiteY59" fmla="*/ 2359644 h 4248240"/>
              <a:gd name="connsiteX60" fmla="*/ 2756804 w 4246481"/>
              <a:gd name="connsiteY60" fmla="*/ 2245730 h 4248240"/>
              <a:gd name="connsiteX61" fmla="*/ 2780995 w 4246481"/>
              <a:gd name="connsiteY61" fmla="*/ 2215822 h 4248240"/>
              <a:gd name="connsiteX62" fmla="*/ 2801666 w 4246481"/>
              <a:gd name="connsiteY62" fmla="*/ 2218461 h 4248240"/>
              <a:gd name="connsiteX63" fmla="*/ 2824977 w 4246481"/>
              <a:gd name="connsiteY63" fmla="*/ 2257166 h 4248240"/>
              <a:gd name="connsiteX64" fmla="*/ 2834653 w 4246481"/>
              <a:gd name="connsiteY64" fmla="*/ 2269041 h 4248240"/>
              <a:gd name="connsiteX65" fmla="*/ 2848287 w 4246481"/>
              <a:gd name="connsiteY65" fmla="*/ 2194711 h 4248240"/>
              <a:gd name="connsiteX66" fmla="*/ 2919539 w 4246481"/>
              <a:gd name="connsiteY66" fmla="*/ 2072880 h 4248240"/>
              <a:gd name="connsiteX67" fmla="*/ 2937131 w 4246481"/>
              <a:gd name="connsiteY67" fmla="*/ 2062325 h 4248240"/>
              <a:gd name="connsiteX68" fmla="*/ 2951206 w 4246481"/>
              <a:gd name="connsiteY68" fmla="*/ 2069802 h 4248240"/>
              <a:gd name="connsiteX69" fmla="*/ 2962641 w 4246481"/>
              <a:gd name="connsiteY69" fmla="*/ 2123020 h 4248240"/>
              <a:gd name="connsiteX70" fmla="*/ 2972757 w 4246481"/>
              <a:gd name="connsiteY70" fmla="*/ 2145011 h 4248240"/>
              <a:gd name="connsiteX71" fmla="*/ 2975396 w 4246481"/>
              <a:gd name="connsiteY71" fmla="*/ 2138854 h 4248240"/>
              <a:gd name="connsiteX72" fmla="*/ 3078314 w 4246481"/>
              <a:gd name="connsiteY72" fmla="*/ 1948411 h 4248240"/>
              <a:gd name="connsiteX73" fmla="*/ 3093268 w 4246481"/>
              <a:gd name="connsiteY73" fmla="*/ 1933897 h 4248240"/>
              <a:gd name="connsiteX74" fmla="*/ 3115259 w 4246481"/>
              <a:gd name="connsiteY74" fmla="*/ 1939614 h 4248240"/>
              <a:gd name="connsiteX75" fmla="*/ 3123176 w 4246481"/>
              <a:gd name="connsiteY75" fmla="*/ 1971721 h 4248240"/>
              <a:gd name="connsiteX76" fmla="*/ 3135051 w 4246481"/>
              <a:gd name="connsiteY76" fmla="*/ 2013065 h 4248240"/>
              <a:gd name="connsiteX77" fmla="*/ 3139449 w 4246481"/>
              <a:gd name="connsiteY77" fmla="*/ 2010866 h 4248240"/>
              <a:gd name="connsiteX78" fmla="*/ 3237530 w 4246481"/>
              <a:gd name="connsiteY78" fmla="*/ 1859127 h 4248240"/>
              <a:gd name="connsiteX79" fmla="*/ 3270956 w 4246481"/>
              <a:gd name="connsiteY79" fmla="*/ 1832298 h 4248240"/>
              <a:gd name="connsiteX80" fmla="*/ 3284591 w 4246481"/>
              <a:gd name="connsiteY80" fmla="*/ 1828779 h 4248240"/>
              <a:gd name="connsiteX81" fmla="*/ 3301304 w 4246481"/>
              <a:gd name="connsiteY81" fmla="*/ 1933457 h 4248240"/>
              <a:gd name="connsiteX82" fmla="*/ 3435889 w 4246481"/>
              <a:gd name="connsiteY82" fmla="*/ 1754449 h 4248240"/>
              <a:gd name="connsiteX83" fmla="*/ 3451283 w 4246481"/>
              <a:gd name="connsiteY83" fmla="*/ 1743454 h 4248240"/>
              <a:gd name="connsiteX84" fmla="*/ 3474154 w 4246481"/>
              <a:gd name="connsiteY84" fmla="*/ 1752250 h 4248240"/>
              <a:gd name="connsiteX85" fmla="*/ 3481631 w 4246481"/>
              <a:gd name="connsiteY85" fmla="*/ 1805029 h 4248240"/>
              <a:gd name="connsiteX86" fmla="*/ 3483390 w 4246481"/>
              <a:gd name="connsiteY86" fmla="*/ 1819983 h 4248240"/>
              <a:gd name="connsiteX87" fmla="*/ 3674273 w 4246481"/>
              <a:gd name="connsiteY87" fmla="*/ 1672203 h 4248240"/>
              <a:gd name="connsiteX88" fmla="*/ 3682190 w 4246481"/>
              <a:gd name="connsiteY88" fmla="*/ 1718384 h 4248240"/>
              <a:gd name="connsiteX89" fmla="*/ 3855919 w 4246481"/>
              <a:gd name="connsiteY89" fmla="*/ 1624262 h 4248240"/>
              <a:gd name="connsiteX90" fmla="*/ 3851521 w 4246481"/>
              <a:gd name="connsiteY90" fmla="*/ 1666485 h 4248240"/>
              <a:gd name="connsiteX91" fmla="*/ 3856799 w 4246481"/>
              <a:gd name="connsiteY91" fmla="*/ 1664286 h 4248240"/>
              <a:gd name="connsiteX92" fmla="*/ 4189304 w 4246481"/>
              <a:gd name="connsiteY92" fmla="*/ 1469445 h 4248240"/>
              <a:gd name="connsiteX93" fmla="*/ 4233726 w 4246481"/>
              <a:gd name="connsiteY93" fmla="*/ 1452732 h 4248240"/>
              <a:gd name="connsiteX94" fmla="*/ 4244282 w 4246481"/>
              <a:gd name="connsiteY94" fmla="*/ 1450972 h 4248240"/>
              <a:gd name="connsiteX95" fmla="*/ 4246481 w 4246481"/>
              <a:gd name="connsiteY95" fmla="*/ 1453171 h 4248240"/>
              <a:gd name="connsiteX96" fmla="*/ 4218332 w 4246481"/>
              <a:gd name="connsiteY96" fmla="*/ 1507709 h 4248240"/>
              <a:gd name="connsiteX97" fmla="*/ 3991824 w 4246481"/>
              <a:gd name="connsiteY97" fmla="*/ 1816024 h 4248240"/>
              <a:gd name="connsiteX98" fmla="*/ 3988306 w 4246481"/>
              <a:gd name="connsiteY98" fmla="*/ 1821302 h 4248240"/>
              <a:gd name="connsiteX99" fmla="*/ 4033167 w 4246481"/>
              <a:gd name="connsiteY99" fmla="*/ 1821302 h 4248240"/>
              <a:gd name="connsiteX100" fmla="*/ 3920133 w 4246481"/>
              <a:gd name="connsiteY100" fmla="*/ 1984476 h 4248240"/>
              <a:gd name="connsiteX101" fmla="*/ 3965435 w 4246481"/>
              <a:gd name="connsiteY101" fmla="*/ 1995472 h 4248240"/>
              <a:gd name="connsiteX102" fmla="*/ 3798303 w 4246481"/>
              <a:gd name="connsiteY102" fmla="*/ 2169201 h 4248240"/>
              <a:gd name="connsiteX103" fmla="*/ 3810617 w 4246481"/>
              <a:gd name="connsiteY103" fmla="*/ 2171840 h 4248240"/>
              <a:gd name="connsiteX104" fmla="*/ 3870433 w 4246481"/>
              <a:gd name="connsiteY104" fmla="*/ 2187674 h 4248240"/>
              <a:gd name="connsiteX105" fmla="*/ 3875271 w 4246481"/>
              <a:gd name="connsiteY105" fmla="*/ 2203507 h 4248240"/>
              <a:gd name="connsiteX106" fmla="*/ 3833049 w 4246481"/>
              <a:gd name="connsiteY106" fmla="*/ 2247050 h 4248240"/>
              <a:gd name="connsiteX107" fmla="*/ 3727931 w 4246481"/>
              <a:gd name="connsiteY107" fmla="*/ 2317861 h 4248240"/>
              <a:gd name="connsiteX108" fmla="*/ 3670754 w 4246481"/>
              <a:gd name="connsiteY108" fmla="*/ 2339852 h 4248240"/>
              <a:gd name="connsiteX109" fmla="*/ 3683949 w 4246481"/>
              <a:gd name="connsiteY109" fmla="*/ 2344250 h 4248240"/>
              <a:gd name="connsiteX110" fmla="*/ 3755200 w 4246481"/>
              <a:gd name="connsiteY110" fmla="*/ 2364042 h 4248240"/>
              <a:gd name="connsiteX111" fmla="*/ 3760918 w 4246481"/>
              <a:gd name="connsiteY111" fmla="*/ 2383395 h 4248240"/>
              <a:gd name="connsiteX112" fmla="*/ 3620175 w 4246481"/>
              <a:gd name="connsiteY112" fmla="*/ 2481036 h 4248240"/>
              <a:gd name="connsiteX113" fmla="*/ 3570475 w 4246481"/>
              <a:gd name="connsiteY113" fmla="*/ 2494231 h 4248240"/>
              <a:gd name="connsiteX114" fmla="*/ 3585869 w 4246481"/>
              <a:gd name="connsiteY114" fmla="*/ 2503907 h 4248240"/>
              <a:gd name="connsiteX115" fmla="*/ 3618416 w 4246481"/>
              <a:gd name="connsiteY115" fmla="*/ 2514902 h 4248240"/>
              <a:gd name="connsiteX116" fmla="*/ 3634249 w 4246481"/>
              <a:gd name="connsiteY116" fmla="*/ 2520180 h 4248240"/>
              <a:gd name="connsiteX117" fmla="*/ 3639527 w 4246481"/>
              <a:gd name="connsiteY117" fmla="*/ 2550088 h 4248240"/>
              <a:gd name="connsiteX118" fmla="*/ 3557280 w 4246481"/>
              <a:gd name="connsiteY118" fmla="*/ 2599788 h 4248240"/>
              <a:gd name="connsiteX119" fmla="*/ 3427972 w 4246481"/>
              <a:gd name="connsiteY119" fmla="*/ 2642891 h 4248240"/>
              <a:gd name="connsiteX120" fmla="*/ 3419616 w 4246481"/>
              <a:gd name="connsiteY120" fmla="*/ 2645090 h 4248240"/>
              <a:gd name="connsiteX121" fmla="*/ 3436769 w 4246481"/>
              <a:gd name="connsiteY121" fmla="*/ 2655206 h 4248240"/>
              <a:gd name="connsiteX122" fmla="*/ 3492187 w 4246481"/>
              <a:gd name="connsiteY122" fmla="*/ 2673678 h 4248240"/>
              <a:gd name="connsiteX123" fmla="*/ 3497904 w 4246481"/>
              <a:gd name="connsiteY123" fmla="*/ 2693470 h 4248240"/>
              <a:gd name="connsiteX124" fmla="*/ 3453042 w 4246481"/>
              <a:gd name="connsiteY124" fmla="*/ 2732174 h 4248240"/>
              <a:gd name="connsiteX125" fmla="*/ 3296026 w 4246481"/>
              <a:gd name="connsiteY125" fmla="*/ 2769119 h 4248240"/>
              <a:gd name="connsiteX126" fmla="*/ 3287229 w 4246481"/>
              <a:gd name="connsiteY126" fmla="*/ 2768680 h 4248240"/>
              <a:gd name="connsiteX127" fmla="*/ 3283271 w 4246481"/>
              <a:gd name="connsiteY127" fmla="*/ 2770439 h 4248240"/>
              <a:gd name="connsiteX128" fmla="*/ 3299545 w 4246481"/>
              <a:gd name="connsiteY128" fmla="*/ 2784953 h 4248240"/>
              <a:gd name="connsiteX129" fmla="*/ 3328133 w 4246481"/>
              <a:gd name="connsiteY129" fmla="*/ 2806064 h 4248240"/>
              <a:gd name="connsiteX130" fmla="*/ 3328133 w 4246481"/>
              <a:gd name="connsiteY130" fmla="*/ 2832893 h 4248240"/>
              <a:gd name="connsiteX131" fmla="*/ 3274915 w 4246481"/>
              <a:gd name="connsiteY131" fmla="*/ 2861042 h 4248240"/>
              <a:gd name="connsiteX132" fmla="*/ 3158362 w 4246481"/>
              <a:gd name="connsiteY132" fmla="*/ 2894909 h 4248240"/>
              <a:gd name="connsiteX133" fmla="*/ 3148686 w 4246481"/>
              <a:gd name="connsiteY133" fmla="*/ 2899746 h 4248240"/>
              <a:gd name="connsiteX134" fmla="*/ 3166278 w 4246481"/>
              <a:gd name="connsiteY134" fmla="*/ 2908983 h 4248240"/>
              <a:gd name="connsiteX135" fmla="*/ 3189149 w 4246481"/>
              <a:gd name="connsiteY135" fmla="*/ 2916460 h 4248240"/>
              <a:gd name="connsiteX136" fmla="*/ 3194867 w 4246481"/>
              <a:gd name="connsiteY136" fmla="*/ 2945488 h 4248240"/>
              <a:gd name="connsiteX137" fmla="*/ 3146047 w 4246481"/>
              <a:gd name="connsiteY137" fmla="*/ 2976715 h 4248240"/>
              <a:gd name="connsiteX138" fmla="*/ 2990790 w 4246481"/>
              <a:gd name="connsiteY138" fmla="*/ 3011021 h 4248240"/>
              <a:gd name="connsiteX139" fmla="*/ 2999586 w 4246481"/>
              <a:gd name="connsiteY139" fmla="*/ 3024656 h 4248240"/>
              <a:gd name="connsiteX140" fmla="*/ 3014540 w 4246481"/>
              <a:gd name="connsiteY140" fmla="*/ 3046647 h 4248240"/>
              <a:gd name="connsiteX141" fmla="*/ 3007503 w 4246481"/>
              <a:gd name="connsiteY141" fmla="*/ 3068198 h 4248240"/>
              <a:gd name="connsiteX142" fmla="*/ 2959122 w 4246481"/>
              <a:gd name="connsiteY142" fmla="*/ 3086231 h 4248240"/>
              <a:gd name="connsiteX143" fmla="*/ 2887871 w 4246481"/>
              <a:gd name="connsiteY143" fmla="*/ 3106903 h 4248240"/>
              <a:gd name="connsiteX144" fmla="*/ 2851366 w 4246481"/>
              <a:gd name="connsiteY144" fmla="*/ 3139010 h 4248240"/>
              <a:gd name="connsiteX145" fmla="*/ 2867200 w 4246481"/>
              <a:gd name="connsiteY145" fmla="*/ 3141209 h 4248240"/>
              <a:gd name="connsiteX146" fmla="*/ 2957363 w 4246481"/>
              <a:gd name="connsiteY146" fmla="*/ 3105583 h 4248240"/>
              <a:gd name="connsiteX147" fmla="*/ 2967039 w 4246481"/>
              <a:gd name="connsiteY147" fmla="*/ 3104704 h 4248240"/>
              <a:gd name="connsiteX148" fmla="*/ 2977155 w 4246481"/>
              <a:gd name="connsiteY148" fmla="*/ 3118338 h 4248240"/>
              <a:gd name="connsiteX149" fmla="*/ 2971437 w 4246481"/>
              <a:gd name="connsiteY149" fmla="*/ 3156163 h 4248240"/>
              <a:gd name="connsiteX150" fmla="*/ 2980234 w 4246481"/>
              <a:gd name="connsiteY150" fmla="*/ 3148686 h 4248240"/>
              <a:gd name="connsiteX151" fmla="*/ 3085791 w 4246481"/>
              <a:gd name="connsiteY151" fmla="*/ 3098986 h 4248240"/>
              <a:gd name="connsiteX152" fmla="*/ 3109981 w 4246481"/>
              <a:gd name="connsiteY152" fmla="*/ 3100305 h 4248240"/>
              <a:gd name="connsiteX153" fmla="*/ 3116579 w 4246481"/>
              <a:gd name="connsiteY153" fmla="*/ 3115259 h 4248240"/>
              <a:gd name="connsiteX154" fmla="*/ 3100305 w 4246481"/>
              <a:gd name="connsiteY154" fmla="*/ 3142968 h 4248240"/>
              <a:gd name="connsiteX155" fmla="*/ 3093268 w 4246481"/>
              <a:gd name="connsiteY155" fmla="*/ 3159681 h 4248240"/>
              <a:gd name="connsiteX156" fmla="*/ 3102944 w 4246481"/>
              <a:gd name="connsiteY156" fmla="*/ 3154843 h 4248240"/>
              <a:gd name="connsiteX157" fmla="*/ 3238849 w 4246481"/>
              <a:gd name="connsiteY157" fmla="*/ 3111301 h 4248240"/>
              <a:gd name="connsiteX158" fmla="*/ 3259081 w 4246481"/>
              <a:gd name="connsiteY158" fmla="*/ 3114379 h 4248240"/>
              <a:gd name="connsiteX159" fmla="*/ 3253363 w 4246481"/>
              <a:gd name="connsiteY159" fmla="*/ 3134611 h 4248240"/>
              <a:gd name="connsiteX160" fmla="*/ 3237090 w 4246481"/>
              <a:gd name="connsiteY160" fmla="*/ 3168478 h 4248240"/>
              <a:gd name="connsiteX161" fmla="*/ 3312299 w 4246481"/>
              <a:gd name="connsiteY161" fmla="*/ 3143848 h 4248240"/>
              <a:gd name="connsiteX162" fmla="*/ 3392787 w 4246481"/>
              <a:gd name="connsiteY162" fmla="*/ 3145167 h 4248240"/>
              <a:gd name="connsiteX163" fmla="*/ 3354082 w 4246481"/>
              <a:gd name="connsiteY163" fmla="*/ 3204543 h 4248240"/>
              <a:gd name="connsiteX164" fmla="*/ 3523854 w 4246481"/>
              <a:gd name="connsiteY164" fmla="*/ 3183872 h 4248240"/>
              <a:gd name="connsiteX165" fmla="*/ 3526053 w 4246481"/>
              <a:gd name="connsiteY165" fmla="*/ 3187830 h 4248240"/>
              <a:gd name="connsiteX166" fmla="*/ 3495705 w 4246481"/>
              <a:gd name="connsiteY166" fmla="*/ 3233131 h 4248240"/>
              <a:gd name="connsiteX167" fmla="*/ 3654921 w 4246481"/>
              <a:gd name="connsiteY167" fmla="*/ 3247206 h 4248240"/>
              <a:gd name="connsiteX168" fmla="*/ 3636888 w 4246481"/>
              <a:gd name="connsiteY168" fmla="*/ 3275354 h 4248240"/>
              <a:gd name="connsiteX169" fmla="*/ 3765316 w 4246481"/>
              <a:gd name="connsiteY169" fmla="*/ 3307901 h 4248240"/>
              <a:gd name="connsiteX170" fmla="*/ 3745524 w 4246481"/>
              <a:gd name="connsiteY170" fmla="*/ 3326374 h 4248240"/>
              <a:gd name="connsiteX171" fmla="*/ 3891985 w 4246481"/>
              <a:gd name="connsiteY171" fmla="*/ 3356281 h 4248240"/>
              <a:gd name="connsiteX172" fmla="*/ 4033607 w 4246481"/>
              <a:gd name="connsiteY172" fmla="*/ 3400264 h 4248240"/>
              <a:gd name="connsiteX173" fmla="*/ 4034047 w 4246481"/>
              <a:gd name="connsiteY173" fmla="*/ 3403782 h 4248240"/>
              <a:gd name="connsiteX174" fmla="*/ 3996222 w 4246481"/>
              <a:gd name="connsiteY174" fmla="*/ 3417857 h 4248240"/>
              <a:gd name="connsiteX175" fmla="*/ 3747723 w 4246481"/>
              <a:gd name="connsiteY175" fmla="*/ 3464478 h 4248240"/>
              <a:gd name="connsiteX176" fmla="*/ 3742005 w 4246481"/>
              <a:gd name="connsiteY176" fmla="*/ 3465357 h 4248240"/>
              <a:gd name="connsiteX177" fmla="*/ 3762677 w 4246481"/>
              <a:gd name="connsiteY177" fmla="*/ 3485149 h 4248240"/>
              <a:gd name="connsiteX178" fmla="*/ 3633369 w 4246481"/>
              <a:gd name="connsiteY178" fmla="*/ 3513738 h 4248240"/>
              <a:gd name="connsiteX179" fmla="*/ 3650522 w 4246481"/>
              <a:gd name="connsiteY179" fmla="*/ 3542326 h 4248240"/>
              <a:gd name="connsiteX180" fmla="*/ 3489988 w 4246481"/>
              <a:gd name="connsiteY180" fmla="*/ 3551123 h 4248240"/>
              <a:gd name="connsiteX181" fmla="*/ 3511099 w 4246481"/>
              <a:gd name="connsiteY181" fmla="*/ 3583230 h 4248240"/>
              <a:gd name="connsiteX182" fmla="*/ 3501423 w 4246481"/>
              <a:gd name="connsiteY182" fmla="*/ 3603461 h 4248240"/>
              <a:gd name="connsiteX183" fmla="*/ 3347485 w 4246481"/>
              <a:gd name="connsiteY183" fmla="*/ 3573993 h 4248240"/>
              <a:gd name="connsiteX184" fmla="*/ 3383551 w 4246481"/>
              <a:gd name="connsiteY184" fmla="*/ 3633369 h 4248240"/>
              <a:gd name="connsiteX185" fmla="*/ 3380912 w 4246481"/>
              <a:gd name="connsiteY185" fmla="*/ 3637328 h 4248240"/>
              <a:gd name="connsiteX186" fmla="*/ 3228733 w 4246481"/>
              <a:gd name="connsiteY186" fmla="*/ 3606540 h 4248240"/>
              <a:gd name="connsiteX187" fmla="*/ 3238409 w 4246481"/>
              <a:gd name="connsiteY187" fmla="*/ 3628531 h 4248240"/>
              <a:gd name="connsiteX188" fmla="*/ 3250724 w 4246481"/>
              <a:gd name="connsiteY188" fmla="*/ 3651842 h 4248240"/>
              <a:gd name="connsiteX189" fmla="*/ 3242368 w 4246481"/>
              <a:gd name="connsiteY189" fmla="*/ 3664157 h 4248240"/>
              <a:gd name="connsiteX190" fmla="*/ 3211580 w 4246481"/>
              <a:gd name="connsiteY190" fmla="*/ 3661078 h 4248240"/>
              <a:gd name="connsiteX191" fmla="*/ 3089310 w 4246481"/>
              <a:gd name="connsiteY191" fmla="*/ 3611378 h 4248240"/>
              <a:gd name="connsiteX192" fmla="*/ 3086231 w 4246481"/>
              <a:gd name="connsiteY192" fmla="*/ 3613138 h 4248240"/>
              <a:gd name="connsiteX193" fmla="*/ 3113940 w 4246481"/>
              <a:gd name="connsiteY193" fmla="*/ 3666796 h 4248240"/>
              <a:gd name="connsiteX194" fmla="*/ 3089750 w 4246481"/>
              <a:gd name="connsiteY194" fmla="*/ 3671194 h 4248240"/>
              <a:gd name="connsiteX195" fmla="*/ 2986391 w 4246481"/>
              <a:gd name="connsiteY195" fmla="*/ 3628971 h 4248240"/>
              <a:gd name="connsiteX196" fmla="*/ 2963081 w 4246481"/>
              <a:gd name="connsiteY196" fmla="*/ 3610938 h 4248240"/>
              <a:gd name="connsiteX197" fmla="*/ 2967479 w 4246481"/>
              <a:gd name="connsiteY197" fmla="*/ 3639087 h 4248240"/>
              <a:gd name="connsiteX198" fmla="*/ 2948127 w 4246481"/>
              <a:gd name="connsiteY198" fmla="*/ 3658879 h 4248240"/>
              <a:gd name="connsiteX199" fmla="*/ 2849607 w 4246481"/>
              <a:gd name="connsiteY199" fmla="*/ 3614897 h 4248240"/>
              <a:gd name="connsiteX200" fmla="*/ 2840810 w 4246481"/>
              <a:gd name="connsiteY200" fmla="*/ 3609619 h 4248240"/>
              <a:gd name="connsiteX201" fmla="*/ 2835972 w 4246481"/>
              <a:gd name="connsiteY201" fmla="*/ 3609619 h 4248240"/>
              <a:gd name="connsiteX202" fmla="*/ 2847848 w 4246481"/>
              <a:gd name="connsiteY202" fmla="*/ 3632490 h 4248240"/>
              <a:gd name="connsiteX203" fmla="*/ 2835533 w 4246481"/>
              <a:gd name="connsiteY203" fmla="*/ 3652722 h 4248240"/>
              <a:gd name="connsiteX204" fmla="*/ 2785393 w 4246481"/>
              <a:gd name="connsiteY204" fmla="*/ 3639967 h 4248240"/>
              <a:gd name="connsiteX205" fmla="*/ 2715901 w 4246481"/>
              <a:gd name="connsiteY205" fmla="*/ 3597744 h 4248240"/>
              <a:gd name="connsiteX206" fmla="*/ 2708864 w 4246481"/>
              <a:gd name="connsiteY206" fmla="*/ 3592466 h 4248240"/>
              <a:gd name="connsiteX207" fmla="*/ 2705345 w 4246481"/>
              <a:gd name="connsiteY207" fmla="*/ 3618416 h 4248240"/>
              <a:gd name="connsiteX208" fmla="*/ 2693030 w 4246481"/>
              <a:gd name="connsiteY208" fmla="*/ 3627212 h 4248240"/>
              <a:gd name="connsiteX209" fmla="*/ 2656525 w 4246481"/>
              <a:gd name="connsiteY209" fmla="*/ 3641726 h 4248240"/>
              <a:gd name="connsiteX210" fmla="*/ 2692151 w 4246481"/>
              <a:gd name="connsiteY210" fmla="*/ 3644805 h 4248240"/>
              <a:gd name="connsiteX211" fmla="*/ 2748888 w 4246481"/>
              <a:gd name="connsiteY211" fmla="*/ 3669875 h 4248240"/>
              <a:gd name="connsiteX212" fmla="*/ 2757244 w 4246481"/>
              <a:gd name="connsiteY212" fmla="*/ 3682629 h 4248240"/>
              <a:gd name="connsiteX213" fmla="*/ 2745369 w 4246481"/>
              <a:gd name="connsiteY213" fmla="*/ 3689227 h 4248240"/>
              <a:gd name="connsiteX214" fmla="*/ 2723378 w 4246481"/>
              <a:gd name="connsiteY214" fmla="*/ 3697143 h 4248240"/>
              <a:gd name="connsiteX215" fmla="*/ 2798148 w 4246481"/>
              <a:gd name="connsiteY215" fmla="*/ 3727491 h 4248240"/>
              <a:gd name="connsiteX216" fmla="*/ 2820139 w 4246481"/>
              <a:gd name="connsiteY216" fmla="*/ 3741566 h 4248240"/>
              <a:gd name="connsiteX217" fmla="*/ 2817500 w 4246481"/>
              <a:gd name="connsiteY217" fmla="*/ 3756519 h 4248240"/>
              <a:gd name="connsiteX218" fmla="*/ 2791110 w 4246481"/>
              <a:gd name="connsiteY218" fmla="*/ 3767075 h 4248240"/>
              <a:gd name="connsiteX219" fmla="*/ 2883033 w 4246481"/>
              <a:gd name="connsiteY219" fmla="*/ 3825571 h 4248240"/>
              <a:gd name="connsiteX220" fmla="*/ 2836412 w 4246481"/>
              <a:gd name="connsiteY220" fmla="*/ 3839646 h 4248240"/>
              <a:gd name="connsiteX221" fmla="*/ 2934493 w 4246481"/>
              <a:gd name="connsiteY221" fmla="*/ 3908258 h 4248240"/>
              <a:gd name="connsiteX222" fmla="*/ 2896228 w 4246481"/>
              <a:gd name="connsiteY222" fmla="*/ 3918374 h 4248240"/>
              <a:gd name="connsiteX223" fmla="*/ 2971877 w 4246481"/>
              <a:gd name="connsiteY223" fmla="*/ 3997542 h 4248240"/>
              <a:gd name="connsiteX224" fmla="*/ 2950766 w 4246481"/>
              <a:gd name="connsiteY224" fmla="*/ 4003699 h 4248240"/>
              <a:gd name="connsiteX225" fmla="*/ 3000906 w 4246481"/>
              <a:gd name="connsiteY225" fmla="*/ 4078029 h 4248240"/>
              <a:gd name="connsiteX226" fmla="*/ 2981993 w 4246481"/>
              <a:gd name="connsiteY226" fmla="*/ 4078909 h 4248240"/>
              <a:gd name="connsiteX227" fmla="*/ 3098106 w 4246481"/>
              <a:gd name="connsiteY227" fmla="*/ 4248240 h 4248240"/>
              <a:gd name="connsiteX228" fmla="*/ 2918219 w 4246481"/>
              <a:gd name="connsiteY228" fmla="*/ 4150600 h 4248240"/>
              <a:gd name="connsiteX229" fmla="*/ 2919978 w 4246481"/>
              <a:gd name="connsiteY229" fmla="*/ 4169952 h 4248240"/>
              <a:gd name="connsiteX230" fmla="*/ 2840810 w 4246481"/>
              <a:gd name="connsiteY230" fmla="*/ 4127289 h 4248240"/>
              <a:gd name="connsiteX231" fmla="*/ 2837292 w 4246481"/>
              <a:gd name="connsiteY231" fmla="*/ 4148841 h 4248240"/>
              <a:gd name="connsiteX232" fmla="*/ 2751087 w 4246481"/>
              <a:gd name="connsiteY232" fmla="*/ 4081988 h 4248240"/>
              <a:gd name="connsiteX233" fmla="*/ 2744489 w 4246481"/>
              <a:gd name="connsiteY233" fmla="*/ 4121572 h 4248240"/>
              <a:gd name="connsiteX234" fmla="*/ 2666201 w 4246481"/>
              <a:gd name="connsiteY234" fmla="*/ 4029649 h 4248240"/>
              <a:gd name="connsiteX235" fmla="*/ 2657845 w 4246481"/>
              <a:gd name="connsiteY235" fmla="*/ 4078469 h 4248240"/>
              <a:gd name="connsiteX236" fmla="*/ 2590552 w 4246481"/>
              <a:gd name="connsiteY236" fmla="*/ 3990065 h 4248240"/>
              <a:gd name="connsiteX237" fmla="*/ 2579116 w 4246481"/>
              <a:gd name="connsiteY237" fmla="*/ 4029649 h 4248240"/>
              <a:gd name="connsiteX238" fmla="*/ 2575158 w 4246481"/>
              <a:gd name="connsiteY238" fmla="*/ 4030968 h 4248240"/>
              <a:gd name="connsiteX239" fmla="*/ 2513142 w 4246481"/>
              <a:gd name="connsiteY239" fmla="*/ 3931129 h 4248240"/>
              <a:gd name="connsiteX240" fmla="*/ 2506986 w 4246481"/>
              <a:gd name="connsiteY240" fmla="*/ 3957518 h 4248240"/>
              <a:gd name="connsiteX241" fmla="*/ 2490712 w 4246481"/>
              <a:gd name="connsiteY241" fmla="*/ 3962796 h 4248240"/>
              <a:gd name="connsiteX242" fmla="*/ 2454646 w 4246481"/>
              <a:gd name="connsiteY242" fmla="*/ 3894624 h 4248240"/>
              <a:gd name="connsiteX243" fmla="*/ 2451568 w 4246481"/>
              <a:gd name="connsiteY243" fmla="*/ 3871753 h 4248240"/>
              <a:gd name="connsiteX244" fmla="*/ 2439692 w 4246481"/>
              <a:gd name="connsiteY244" fmla="*/ 3891105 h 4248240"/>
              <a:gd name="connsiteX245" fmla="*/ 2421660 w 4246481"/>
              <a:gd name="connsiteY245" fmla="*/ 3892424 h 4248240"/>
              <a:gd name="connsiteX246" fmla="*/ 2399228 w 4246481"/>
              <a:gd name="connsiteY246" fmla="*/ 3849322 h 4248240"/>
              <a:gd name="connsiteX247" fmla="*/ 2386914 w 4246481"/>
              <a:gd name="connsiteY247" fmla="*/ 3815895 h 4248240"/>
              <a:gd name="connsiteX248" fmla="*/ 2380756 w 4246481"/>
              <a:gd name="connsiteY248" fmla="*/ 3836127 h 4248240"/>
              <a:gd name="connsiteX249" fmla="*/ 2367122 w 4246481"/>
              <a:gd name="connsiteY249" fmla="*/ 3839206 h 4248240"/>
              <a:gd name="connsiteX250" fmla="*/ 2353928 w 4246481"/>
              <a:gd name="connsiteY250" fmla="*/ 3822933 h 4248240"/>
              <a:gd name="connsiteX251" fmla="*/ 2328418 w 4246481"/>
              <a:gd name="connsiteY251" fmla="*/ 3750362 h 4248240"/>
              <a:gd name="connsiteX252" fmla="*/ 2322260 w 4246481"/>
              <a:gd name="connsiteY252" fmla="*/ 3755200 h 4248240"/>
              <a:gd name="connsiteX253" fmla="*/ 2296750 w 4246481"/>
              <a:gd name="connsiteY253" fmla="*/ 3749482 h 4248240"/>
              <a:gd name="connsiteX254" fmla="*/ 2280916 w 4246481"/>
              <a:gd name="connsiteY254" fmla="*/ 3709019 h 4248240"/>
              <a:gd name="connsiteX255" fmla="*/ 2270362 w 4246481"/>
              <a:gd name="connsiteY255" fmla="*/ 3685268 h 4248240"/>
              <a:gd name="connsiteX256" fmla="*/ 2267282 w 4246481"/>
              <a:gd name="connsiteY256" fmla="*/ 3686588 h 4248240"/>
              <a:gd name="connsiteX257" fmla="*/ 2255846 w 4246481"/>
              <a:gd name="connsiteY257" fmla="*/ 3696704 h 4248240"/>
              <a:gd name="connsiteX258" fmla="*/ 2243972 w 4246481"/>
              <a:gd name="connsiteY258" fmla="*/ 3683949 h 4248240"/>
              <a:gd name="connsiteX259" fmla="*/ 2228138 w 4246481"/>
              <a:gd name="connsiteY259" fmla="*/ 3606980 h 4248240"/>
              <a:gd name="connsiteX260" fmla="*/ 2225938 w 4246481"/>
              <a:gd name="connsiteY260" fmla="*/ 3592906 h 4248240"/>
              <a:gd name="connsiteX261" fmla="*/ 2214944 w 4246481"/>
              <a:gd name="connsiteY261" fmla="*/ 3606540 h 4248240"/>
              <a:gd name="connsiteX262" fmla="*/ 2204388 w 4246481"/>
              <a:gd name="connsiteY262" fmla="*/ 3606101 h 4248240"/>
              <a:gd name="connsiteX263" fmla="*/ 2190754 w 4246481"/>
              <a:gd name="connsiteY263" fmla="*/ 3579711 h 4248240"/>
              <a:gd name="connsiteX264" fmla="*/ 2143252 w 4246481"/>
              <a:gd name="connsiteY264" fmla="*/ 3418297 h 4248240"/>
              <a:gd name="connsiteX265" fmla="*/ 2139734 w 4246481"/>
              <a:gd name="connsiteY265" fmla="*/ 3412139 h 4248240"/>
              <a:gd name="connsiteX266" fmla="*/ 2135776 w 4246481"/>
              <a:gd name="connsiteY266" fmla="*/ 3445126 h 4248240"/>
              <a:gd name="connsiteX267" fmla="*/ 2120822 w 4246481"/>
              <a:gd name="connsiteY267" fmla="*/ 3767075 h 4248240"/>
              <a:gd name="connsiteX268" fmla="*/ 2137974 w 4246481"/>
              <a:gd name="connsiteY268" fmla="*/ 3936846 h 4248240"/>
              <a:gd name="connsiteX269" fmla="*/ 2145452 w 4246481"/>
              <a:gd name="connsiteY269" fmla="*/ 4173471 h 4248240"/>
              <a:gd name="connsiteX270" fmla="*/ 2134016 w 4246481"/>
              <a:gd name="connsiteY270" fmla="*/ 4184466 h 4248240"/>
              <a:gd name="connsiteX271" fmla="*/ 2104108 w 4246481"/>
              <a:gd name="connsiteY271" fmla="*/ 4184466 h 4248240"/>
              <a:gd name="connsiteX272" fmla="*/ 2103228 w 4246481"/>
              <a:gd name="connsiteY272" fmla="*/ 4177869 h 4248240"/>
              <a:gd name="connsiteX273" fmla="*/ 2086076 w 4246481"/>
              <a:gd name="connsiteY273" fmla="*/ 3859438 h 4248240"/>
              <a:gd name="connsiteX274" fmla="*/ 2090034 w 4246481"/>
              <a:gd name="connsiteY274" fmla="*/ 3478112 h 4248240"/>
              <a:gd name="connsiteX275" fmla="*/ 2094872 w 4246481"/>
              <a:gd name="connsiteY275" fmla="*/ 3433690 h 4248240"/>
              <a:gd name="connsiteX276" fmla="*/ 2092234 w 4246481"/>
              <a:gd name="connsiteY276" fmla="*/ 3432811 h 4248240"/>
              <a:gd name="connsiteX277" fmla="*/ 2073760 w 4246481"/>
              <a:gd name="connsiteY277" fmla="*/ 3496145 h 4248240"/>
              <a:gd name="connsiteX278" fmla="*/ 2051770 w 4246481"/>
              <a:gd name="connsiteY278" fmla="*/ 3585429 h 4248240"/>
              <a:gd name="connsiteX279" fmla="*/ 2050010 w 4246481"/>
              <a:gd name="connsiteY279" fmla="*/ 3590707 h 4248240"/>
              <a:gd name="connsiteX280" fmla="*/ 2039894 w 4246481"/>
              <a:gd name="connsiteY280" fmla="*/ 3608300 h 4248240"/>
              <a:gd name="connsiteX281" fmla="*/ 2027140 w 4246481"/>
              <a:gd name="connsiteY281" fmla="*/ 3595545 h 4248240"/>
              <a:gd name="connsiteX282" fmla="*/ 2023182 w 4246481"/>
              <a:gd name="connsiteY282" fmla="*/ 3592906 h 4248240"/>
              <a:gd name="connsiteX283" fmla="*/ 2016584 w 4246481"/>
              <a:gd name="connsiteY283" fmla="*/ 3638207 h 4248240"/>
              <a:gd name="connsiteX284" fmla="*/ 2006468 w 4246481"/>
              <a:gd name="connsiteY284" fmla="*/ 3679991 h 4248240"/>
              <a:gd name="connsiteX285" fmla="*/ 1980078 w 4246481"/>
              <a:gd name="connsiteY285" fmla="*/ 3683069 h 4248240"/>
              <a:gd name="connsiteX286" fmla="*/ 1972162 w 4246481"/>
              <a:gd name="connsiteY286" fmla="*/ 3697143 h 4248240"/>
              <a:gd name="connsiteX287" fmla="*/ 1953250 w 4246481"/>
              <a:gd name="connsiteY287" fmla="*/ 3744204 h 4248240"/>
              <a:gd name="connsiteX288" fmla="*/ 1925540 w 4246481"/>
              <a:gd name="connsiteY288" fmla="*/ 3751242 h 4248240"/>
              <a:gd name="connsiteX289" fmla="*/ 1923342 w 4246481"/>
              <a:gd name="connsiteY289" fmla="*/ 3749922 h 4248240"/>
              <a:gd name="connsiteX290" fmla="*/ 1901790 w 4246481"/>
              <a:gd name="connsiteY290" fmla="*/ 3808858 h 4248240"/>
              <a:gd name="connsiteX291" fmla="*/ 1883318 w 4246481"/>
              <a:gd name="connsiteY291" fmla="*/ 3835687 h 4248240"/>
              <a:gd name="connsiteX292" fmla="*/ 1868364 w 4246481"/>
              <a:gd name="connsiteY292" fmla="*/ 3831289 h 4248240"/>
              <a:gd name="connsiteX293" fmla="*/ 1862646 w 4246481"/>
              <a:gd name="connsiteY293" fmla="*/ 3812377 h 4248240"/>
              <a:gd name="connsiteX294" fmla="*/ 1841974 w 4246481"/>
              <a:gd name="connsiteY294" fmla="*/ 3861197 h 4248240"/>
              <a:gd name="connsiteX295" fmla="*/ 1823501 w 4246481"/>
              <a:gd name="connsiteY295" fmla="*/ 3892424 h 4248240"/>
              <a:gd name="connsiteX296" fmla="*/ 1807228 w 4246481"/>
              <a:gd name="connsiteY296" fmla="*/ 3891105 h 4248240"/>
              <a:gd name="connsiteX297" fmla="*/ 1795353 w 4246481"/>
              <a:gd name="connsiteY297" fmla="*/ 3871753 h 4248240"/>
              <a:gd name="connsiteX298" fmla="*/ 1789635 w 4246481"/>
              <a:gd name="connsiteY298" fmla="*/ 3905179 h 4248240"/>
              <a:gd name="connsiteX299" fmla="*/ 1756649 w 4246481"/>
              <a:gd name="connsiteY299" fmla="*/ 3962796 h 4248240"/>
              <a:gd name="connsiteX300" fmla="*/ 1740375 w 4246481"/>
              <a:gd name="connsiteY300" fmla="*/ 3957078 h 4248240"/>
              <a:gd name="connsiteX301" fmla="*/ 1734218 w 4246481"/>
              <a:gd name="connsiteY301" fmla="*/ 3929370 h 4248240"/>
              <a:gd name="connsiteX302" fmla="*/ 1707829 w 4246481"/>
              <a:gd name="connsiteY302" fmla="*/ 3984787 h 4248240"/>
              <a:gd name="connsiteX303" fmla="*/ 1669125 w 4246481"/>
              <a:gd name="connsiteY303" fmla="*/ 4031848 h 4248240"/>
              <a:gd name="connsiteX304" fmla="*/ 1657250 w 4246481"/>
              <a:gd name="connsiteY304" fmla="*/ 3989625 h 4248240"/>
              <a:gd name="connsiteX305" fmla="*/ 1589956 w 4246481"/>
              <a:gd name="connsiteY305" fmla="*/ 4078909 h 4248240"/>
              <a:gd name="connsiteX306" fmla="*/ 1581160 w 4246481"/>
              <a:gd name="connsiteY306" fmla="*/ 4030968 h 4248240"/>
              <a:gd name="connsiteX307" fmla="*/ 1503311 w 4246481"/>
              <a:gd name="connsiteY307" fmla="*/ 4121132 h 4248240"/>
              <a:gd name="connsiteX308" fmla="*/ 1497154 w 4246481"/>
              <a:gd name="connsiteY308" fmla="*/ 4082428 h 4248240"/>
              <a:gd name="connsiteX309" fmla="*/ 1410509 w 4246481"/>
              <a:gd name="connsiteY309" fmla="*/ 4149281 h 4248240"/>
              <a:gd name="connsiteX310" fmla="*/ 1407430 w 4246481"/>
              <a:gd name="connsiteY310" fmla="*/ 4127289 h 4248240"/>
              <a:gd name="connsiteX311" fmla="*/ 1328262 w 4246481"/>
              <a:gd name="connsiteY311" fmla="*/ 4169952 h 4248240"/>
              <a:gd name="connsiteX312" fmla="*/ 1330021 w 4246481"/>
              <a:gd name="connsiteY312" fmla="*/ 4150160 h 4248240"/>
              <a:gd name="connsiteX313" fmla="*/ 1149255 w 4246481"/>
              <a:gd name="connsiteY313" fmla="*/ 4248240 h 4248240"/>
              <a:gd name="connsiteX314" fmla="*/ 1266687 w 4246481"/>
              <a:gd name="connsiteY314" fmla="*/ 4078909 h 4248240"/>
              <a:gd name="connsiteX315" fmla="*/ 1245575 w 4246481"/>
              <a:gd name="connsiteY315" fmla="*/ 4078909 h 4248240"/>
              <a:gd name="connsiteX316" fmla="*/ 1297475 w 4246481"/>
              <a:gd name="connsiteY316" fmla="*/ 4003260 h 4248240"/>
              <a:gd name="connsiteX317" fmla="*/ 1275923 w 4246481"/>
              <a:gd name="connsiteY317" fmla="*/ 3997542 h 4248240"/>
              <a:gd name="connsiteX318" fmla="*/ 1352452 w 4246481"/>
              <a:gd name="connsiteY318" fmla="*/ 3917934 h 4248240"/>
              <a:gd name="connsiteX319" fmla="*/ 1314188 w 4246481"/>
              <a:gd name="connsiteY319" fmla="*/ 3907818 h 4248240"/>
              <a:gd name="connsiteX320" fmla="*/ 1412708 w 4246481"/>
              <a:gd name="connsiteY320" fmla="*/ 3839646 h 4248240"/>
              <a:gd name="connsiteX321" fmla="*/ 1366087 w 4246481"/>
              <a:gd name="connsiteY321" fmla="*/ 3825571 h 4248240"/>
              <a:gd name="connsiteX322" fmla="*/ 1461088 w 4246481"/>
              <a:gd name="connsiteY322" fmla="*/ 3767515 h 4248240"/>
              <a:gd name="connsiteX323" fmla="*/ 1421944 w 4246481"/>
              <a:gd name="connsiteY323" fmla="*/ 3751681 h 4248240"/>
              <a:gd name="connsiteX324" fmla="*/ 1421064 w 4246481"/>
              <a:gd name="connsiteY324" fmla="*/ 3747283 h 4248240"/>
              <a:gd name="connsiteX325" fmla="*/ 1528821 w 4246481"/>
              <a:gd name="connsiteY325" fmla="*/ 3698023 h 4248240"/>
              <a:gd name="connsiteX326" fmla="*/ 1487478 w 4246481"/>
              <a:gd name="connsiteY326" fmla="*/ 3682190 h 4248240"/>
              <a:gd name="connsiteX327" fmla="*/ 1503311 w 4246481"/>
              <a:gd name="connsiteY327" fmla="*/ 3664597 h 4248240"/>
              <a:gd name="connsiteX328" fmla="*/ 1577201 w 4246481"/>
              <a:gd name="connsiteY328" fmla="*/ 3641726 h 4248240"/>
              <a:gd name="connsiteX329" fmla="*/ 1588197 w 4246481"/>
              <a:gd name="connsiteY329" fmla="*/ 3641286 h 4248240"/>
              <a:gd name="connsiteX330" fmla="*/ 1589956 w 4246481"/>
              <a:gd name="connsiteY330" fmla="*/ 3639087 h 4248240"/>
              <a:gd name="connsiteX331" fmla="*/ 1568845 w 4246481"/>
              <a:gd name="connsiteY331" fmla="*/ 3623253 h 4248240"/>
              <a:gd name="connsiteX332" fmla="*/ 1557409 w 4246481"/>
              <a:gd name="connsiteY332" fmla="*/ 3625453 h 4248240"/>
              <a:gd name="connsiteX333" fmla="*/ 1540696 w 4246481"/>
              <a:gd name="connsiteY333" fmla="*/ 3615337 h 4248240"/>
              <a:gd name="connsiteX334" fmla="*/ 1538937 w 4246481"/>
              <a:gd name="connsiteY334" fmla="*/ 3603461 h 4248240"/>
              <a:gd name="connsiteX335" fmla="*/ 1537617 w 4246481"/>
              <a:gd name="connsiteY335" fmla="*/ 3590707 h 4248240"/>
              <a:gd name="connsiteX336" fmla="*/ 1528821 w 4246481"/>
              <a:gd name="connsiteY336" fmla="*/ 3597304 h 4248240"/>
              <a:gd name="connsiteX337" fmla="*/ 1421064 w 4246481"/>
              <a:gd name="connsiteY337" fmla="*/ 3650962 h 4248240"/>
              <a:gd name="connsiteX338" fmla="*/ 1413587 w 4246481"/>
              <a:gd name="connsiteY338" fmla="*/ 3652282 h 4248240"/>
              <a:gd name="connsiteX339" fmla="*/ 1396434 w 4246481"/>
              <a:gd name="connsiteY339" fmla="*/ 3647444 h 4248240"/>
              <a:gd name="connsiteX340" fmla="*/ 1399073 w 4246481"/>
              <a:gd name="connsiteY340" fmla="*/ 3630291 h 4248240"/>
              <a:gd name="connsiteX341" fmla="*/ 1409189 w 4246481"/>
              <a:gd name="connsiteY341" fmla="*/ 3609179 h 4248240"/>
              <a:gd name="connsiteX342" fmla="*/ 1406990 w 4246481"/>
              <a:gd name="connsiteY342" fmla="*/ 3607420 h 4248240"/>
              <a:gd name="connsiteX343" fmla="*/ 1361688 w 4246481"/>
              <a:gd name="connsiteY343" fmla="*/ 3632490 h 4248240"/>
              <a:gd name="connsiteX344" fmla="*/ 1301433 w 4246481"/>
              <a:gd name="connsiteY344" fmla="*/ 3656680 h 4248240"/>
              <a:gd name="connsiteX345" fmla="*/ 1288238 w 4246481"/>
              <a:gd name="connsiteY345" fmla="*/ 3658879 h 4248240"/>
              <a:gd name="connsiteX346" fmla="*/ 1276803 w 4246481"/>
              <a:gd name="connsiteY346" fmla="*/ 3646124 h 4248240"/>
              <a:gd name="connsiteX347" fmla="*/ 1280321 w 4246481"/>
              <a:gd name="connsiteY347" fmla="*/ 3608300 h 4248240"/>
              <a:gd name="connsiteX348" fmla="*/ 1263608 w 4246481"/>
              <a:gd name="connsiteY348" fmla="*/ 3623693 h 4248240"/>
              <a:gd name="connsiteX349" fmla="*/ 1169047 w 4246481"/>
              <a:gd name="connsiteY349" fmla="*/ 3668995 h 4248240"/>
              <a:gd name="connsiteX350" fmla="*/ 1141778 w 4246481"/>
              <a:gd name="connsiteY350" fmla="*/ 3668115 h 4248240"/>
              <a:gd name="connsiteX351" fmla="*/ 1136060 w 4246481"/>
              <a:gd name="connsiteY351" fmla="*/ 3655360 h 4248240"/>
              <a:gd name="connsiteX352" fmla="*/ 1151893 w 4246481"/>
              <a:gd name="connsiteY352" fmla="*/ 3627212 h 4248240"/>
              <a:gd name="connsiteX353" fmla="*/ 1159810 w 4246481"/>
              <a:gd name="connsiteY353" fmla="*/ 3608739 h 4248240"/>
              <a:gd name="connsiteX354" fmla="*/ 1150134 w 4246481"/>
              <a:gd name="connsiteY354" fmla="*/ 3614017 h 4248240"/>
              <a:gd name="connsiteX355" fmla="*/ 1020387 w 4246481"/>
              <a:gd name="connsiteY355" fmla="*/ 3661958 h 4248240"/>
              <a:gd name="connsiteX356" fmla="*/ 995317 w 4246481"/>
              <a:gd name="connsiteY356" fmla="*/ 3659759 h 4248240"/>
              <a:gd name="connsiteX357" fmla="*/ 1002794 w 4246481"/>
              <a:gd name="connsiteY357" fmla="*/ 3636448 h 4248240"/>
              <a:gd name="connsiteX358" fmla="*/ 1016868 w 4246481"/>
              <a:gd name="connsiteY358" fmla="*/ 3605221 h 4248240"/>
              <a:gd name="connsiteX359" fmla="*/ 864690 w 4246481"/>
              <a:gd name="connsiteY359" fmla="*/ 3636008 h 4248240"/>
              <a:gd name="connsiteX360" fmla="*/ 861611 w 4246481"/>
              <a:gd name="connsiteY360" fmla="*/ 3632050 h 4248240"/>
              <a:gd name="connsiteX361" fmla="*/ 897237 w 4246481"/>
              <a:gd name="connsiteY361" fmla="*/ 3573114 h 4248240"/>
              <a:gd name="connsiteX362" fmla="*/ 889320 w 4246481"/>
              <a:gd name="connsiteY362" fmla="*/ 3576192 h 4248240"/>
              <a:gd name="connsiteX363" fmla="*/ 739780 w 4246481"/>
              <a:gd name="connsiteY363" fmla="*/ 3601262 h 4248240"/>
              <a:gd name="connsiteX364" fmla="*/ 731864 w 4246481"/>
              <a:gd name="connsiteY364" fmla="*/ 3586309 h 4248240"/>
              <a:gd name="connsiteX365" fmla="*/ 755614 w 4246481"/>
              <a:gd name="connsiteY365" fmla="*/ 3549803 h 4248240"/>
              <a:gd name="connsiteX366" fmla="*/ 595079 w 4246481"/>
              <a:gd name="connsiteY366" fmla="*/ 3541447 h 4248240"/>
              <a:gd name="connsiteX367" fmla="*/ 612232 w 4246481"/>
              <a:gd name="connsiteY367" fmla="*/ 3512418 h 4248240"/>
              <a:gd name="connsiteX368" fmla="*/ 482924 w 4246481"/>
              <a:gd name="connsiteY368" fmla="*/ 3483390 h 4248240"/>
              <a:gd name="connsiteX369" fmla="*/ 503156 w 4246481"/>
              <a:gd name="connsiteY369" fmla="*/ 3464478 h 4248240"/>
              <a:gd name="connsiteX370" fmla="*/ 211994 w 4246481"/>
              <a:gd name="connsiteY370" fmla="*/ 3403342 h 4248240"/>
              <a:gd name="connsiteX371" fmla="*/ 211554 w 4246481"/>
              <a:gd name="connsiteY371" fmla="*/ 3398505 h 4248240"/>
              <a:gd name="connsiteX372" fmla="*/ 241902 w 4246481"/>
              <a:gd name="connsiteY372" fmla="*/ 3385310 h 4248240"/>
              <a:gd name="connsiteX373" fmla="*/ 425748 w 4246481"/>
              <a:gd name="connsiteY373" fmla="*/ 3338689 h 4248240"/>
              <a:gd name="connsiteX374" fmla="*/ 500517 w 4246481"/>
              <a:gd name="connsiteY374" fmla="*/ 3325054 h 4248240"/>
              <a:gd name="connsiteX375" fmla="*/ 479846 w 4246481"/>
              <a:gd name="connsiteY375" fmla="*/ 3305262 h 4248240"/>
              <a:gd name="connsiteX376" fmla="*/ 607834 w 4246481"/>
              <a:gd name="connsiteY376" fmla="*/ 3272715 h 4248240"/>
              <a:gd name="connsiteX377" fmla="*/ 589801 w 4246481"/>
              <a:gd name="connsiteY377" fmla="*/ 3245007 h 4248240"/>
              <a:gd name="connsiteX378" fmla="*/ 748577 w 4246481"/>
              <a:gd name="connsiteY378" fmla="*/ 3230932 h 4248240"/>
              <a:gd name="connsiteX379" fmla="*/ 718669 w 4246481"/>
              <a:gd name="connsiteY379" fmla="*/ 3185631 h 4248240"/>
              <a:gd name="connsiteX380" fmla="*/ 720868 w 4246481"/>
              <a:gd name="connsiteY380" fmla="*/ 3181672 h 4248240"/>
              <a:gd name="connsiteX381" fmla="*/ 890639 w 4246481"/>
              <a:gd name="connsiteY381" fmla="*/ 3202784 h 4248240"/>
              <a:gd name="connsiteX382" fmla="*/ 852375 w 4246481"/>
              <a:gd name="connsiteY382" fmla="*/ 3143408 h 4248240"/>
              <a:gd name="connsiteX383" fmla="*/ 934182 w 4246481"/>
              <a:gd name="connsiteY383" fmla="*/ 3142088 h 4248240"/>
              <a:gd name="connsiteX384" fmla="*/ 1006752 w 4246481"/>
              <a:gd name="connsiteY384" fmla="*/ 3168038 h 4248240"/>
              <a:gd name="connsiteX385" fmla="*/ 1008951 w 4246481"/>
              <a:gd name="connsiteY385" fmla="*/ 3165839 h 4248240"/>
              <a:gd name="connsiteX386" fmla="*/ 998835 w 4246481"/>
              <a:gd name="connsiteY386" fmla="*/ 3144288 h 4248240"/>
              <a:gd name="connsiteX387" fmla="*/ 986960 w 4246481"/>
              <a:gd name="connsiteY387" fmla="*/ 3124056 h 4248240"/>
              <a:gd name="connsiteX388" fmla="*/ 996196 w 4246481"/>
              <a:gd name="connsiteY388" fmla="*/ 3109102 h 4248240"/>
              <a:gd name="connsiteX389" fmla="*/ 1061290 w 4246481"/>
              <a:gd name="connsiteY389" fmla="*/ 3120097 h 4248240"/>
              <a:gd name="connsiteX390" fmla="*/ 1149255 w 4246481"/>
              <a:gd name="connsiteY390" fmla="*/ 3153524 h 4248240"/>
              <a:gd name="connsiteX391" fmla="*/ 1145296 w 4246481"/>
              <a:gd name="connsiteY391" fmla="*/ 3142968 h 4248240"/>
              <a:gd name="connsiteX392" fmla="*/ 1128143 w 4246481"/>
              <a:gd name="connsiteY392" fmla="*/ 3114379 h 4248240"/>
              <a:gd name="connsiteX393" fmla="*/ 1135620 w 4246481"/>
              <a:gd name="connsiteY393" fmla="*/ 3098546 h 4248240"/>
              <a:gd name="connsiteX394" fmla="*/ 1182681 w 4246481"/>
              <a:gd name="connsiteY394" fmla="*/ 3102064 h 4248240"/>
              <a:gd name="connsiteX395" fmla="*/ 1261849 w 4246481"/>
              <a:gd name="connsiteY395" fmla="*/ 3144727 h 4248240"/>
              <a:gd name="connsiteX396" fmla="*/ 1275483 w 4246481"/>
              <a:gd name="connsiteY396" fmla="*/ 3152644 h 4248240"/>
              <a:gd name="connsiteX397" fmla="*/ 1269326 w 4246481"/>
              <a:gd name="connsiteY397" fmla="*/ 3123176 h 4248240"/>
              <a:gd name="connsiteX398" fmla="*/ 1288678 w 4246481"/>
              <a:gd name="connsiteY398" fmla="*/ 3103824 h 4248240"/>
              <a:gd name="connsiteX399" fmla="*/ 1376642 w 4246481"/>
              <a:gd name="connsiteY399" fmla="*/ 3138570 h 4248240"/>
              <a:gd name="connsiteX400" fmla="*/ 1393356 w 4246481"/>
              <a:gd name="connsiteY400" fmla="*/ 3135491 h 4248240"/>
              <a:gd name="connsiteX401" fmla="*/ 1361688 w 4246481"/>
              <a:gd name="connsiteY401" fmla="*/ 3105583 h 4248240"/>
              <a:gd name="connsiteX402" fmla="*/ 1255252 w 4246481"/>
              <a:gd name="connsiteY402" fmla="*/ 3073036 h 4248240"/>
              <a:gd name="connsiteX403" fmla="*/ 1238099 w 4246481"/>
              <a:gd name="connsiteY403" fmla="*/ 3065999 h 4248240"/>
              <a:gd name="connsiteX404" fmla="*/ 1231061 w 4246481"/>
              <a:gd name="connsiteY404" fmla="*/ 3041809 h 4248240"/>
              <a:gd name="connsiteX405" fmla="*/ 1253492 w 4246481"/>
              <a:gd name="connsiteY405" fmla="*/ 3009702 h 4248240"/>
              <a:gd name="connsiteX406" fmla="*/ 1216987 w 4246481"/>
              <a:gd name="connsiteY406" fmla="*/ 3006623 h 4248240"/>
              <a:gd name="connsiteX407" fmla="*/ 1065249 w 4246481"/>
              <a:gd name="connsiteY407" fmla="*/ 2956044 h 4248240"/>
              <a:gd name="connsiteX408" fmla="*/ 1048095 w 4246481"/>
              <a:gd name="connsiteY408" fmla="*/ 2941970 h 4248240"/>
              <a:gd name="connsiteX409" fmla="*/ 1053813 w 4246481"/>
              <a:gd name="connsiteY409" fmla="*/ 2914261 h 4248240"/>
              <a:gd name="connsiteX410" fmla="*/ 1078883 w 4246481"/>
              <a:gd name="connsiteY410" fmla="*/ 2905904 h 4248240"/>
              <a:gd name="connsiteX411" fmla="*/ 1098235 w 4246481"/>
              <a:gd name="connsiteY411" fmla="*/ 2895788 h 4248240"/>
              <a:gd name="connsiteX412" fmla="*/ 1024785 w 4246481"/>
              <a:gd name="connsiteY412" fmla="*/ 2877755 h 4248240"/>
              <a:gd name="connsiteX413" fmla="*/ 926705 w 4246481"/>
              <a:gd name="connsiteY413" fmla="*/ 2839051 h 4248240"/>
              <a:gd name="connsiteX414" fmla="*/ 924945 w 4246481"/>
              <a:gd name="connsiteY414" fmla="*/ 2797708 h 4248240"/>
              <a:gd name="connsiteX415" fmla="*/ 954853 w 4246481"/>
              <a:gd name="connsiteY415" fmla="*/ 2774837 h 4248240"/>
              <a:gd name="connsiteX416" fmla="*/ 961451 w 4246481"/>
              <a:gd name="connsiteY416" fmla="*/ 2767360 h 4248240"/>
              <a:gd name="connsiteX417" fmla="*/ 946057 w 4246481"/>
              <a:gd name="connsiteY417" fmla="*/ 2767360 h 4248240"/>
              <a:gd name="connsiteX418" fmla="*/ 797397 w 4246481"/>
              <a:gd name="connsiteY418" fmla="*/ 2733494 h 4248240"/>
              <a:gd name="connsiteX419" fmla="*/ 749017 w 4246481"/>
              <a:gd name="connsiteY419" fmla="*/ 2694350 h 4248240"/>
              <a:gd name="connsiteX420" fmla="*/ 755174 w 4246481"/>
              <a:gd name="connsiteY420" fmla="*/ 2671039 h 4248240"/>
              <a:gd name="connsiteX421" fmla="*/ 805314 w 4246481"/>
              <a:gd name="connsiteY421" fmla="*/ 2654326 h 4248240"/>
              <a:gd name="connsiteX422" fmla="*/ 822907 w 4246481"/>
              <a:gd name="connsiteY422" fmla="*/ 2642891 h 4248240"/>
              <a:gd name="connsiteX423" fmla="*/ 777605 w 4246481"/>
              <a:gd name="connsiteY423" fmla="*/ 2631895 h 4248240"/>
              <a:gd name="connsiteX424" fmla="*/ 608274 w 4246481"/>
              <a:gd name="connsiteY424" fmla="*/ 2550528 h 4248240"/>
              <a:gd name="connsiteX425" fmla="*/ 595959 w 4246481"/>
              <a:gd name="connsiteY425" fmla="*/ 2532055 h 4248240"/>
              <a:gd name="connsiteX426" fmla="*/ 613551 w 4246481"/>
              <a:gd name="connsiteY426" fmla="*/ 2517981 h 4248240"/>
              <a:gd name="connsiteX427" fmla="*/ 650936 w 4246481"/>
              <a:gd name="connsiteY427" fmla="*/ 2505226 h 4248240"/>
              <a:gd name="connsiteX428" fmla="*/ 676006 w 4246481"/>
              <a:gd name="connsiteY428" fmla="*/ 2492032 h 4248240"/>
              <a:gd name="connsiteX429" fmla="*/ 489082 w 4246481"/>
              <a:gd name="connsiteY429" fmla="*/ 2388233 h 4248240"/>
              <a:gd name="connsiteX430" fmla="*/ 496119 w 4246481"/>
              <a:gd name="connsiteY430" fmla="*/ 2359644 h 4248240"/>
              <a:gd name="connsiteX431" fmla="*/ 562532 w 4246481"/>
              <a:gd name="connsiteY431" fmla="*/ 2341612 h 4248240"/>
              <a:gd name="connsiteX432" fmla="*/ 573528 w 4246481"/>
              <a:gd name="connsiteY432" fmla="*/ 2336773 h 4248240"/>
              <a:gd name="connsiteX433" fmla="*/ 489522 w 4246481"/>
              <a:gd name="connsiteY433" fmla="*/ 2301148 h 4248240"/>
              <a:gd name="connsiteX434" fmla="*/ 376488 w 4246481"/>
              <a:gd name="connsiteY434" fmla="*/ 2211424 h 4248240"/>
              <a:gd name="connsiteX435" fmla="*/ 384844 w 4246481"/>
              <a:gd name="connsiteY435" fmla="*/ 2181516 h 4248240"/>
              <a:gd name="connsiteX436" fmla="*/ 444220 w 4246481"/>
              <a:gd name="connsiteY436" fmla="*/ 2167002 h 4248240"/>
              <a:gd name="connsiteX437" fmla="*/ 318871 w 4246481"/>
              <a:gd name="connsiteY437" fmla="*/ 2051769 h 4248240"/>
              <a:gd name="connsiteX438" fmla="*/ 282366 w 4246481"/>
              <a:gd name="connsiteY438" fmla="*/ 2004268 h 4248240"/>
              <a:gd name="connsiteX439" fmla="*/ 277088 w 4246481"/>
              <a:gd name="connsiteY439" fmla="*/ 1994152 h 4248240"/>
              <a:gd name="connsiteX440" fmla="*/ 323709 w 4246481"/>
              <a:gd name="connsiteY440" fmla="*/ 1981837 h 4248240"/>
              <a:gd name="connsiteX441" fmla="*/ 210675 w 4246481"/>
              <a:gd name="connsiteY441" fmla="*/ 1819103 h 4248240"/>
              <a:gd name="connsiteX442" fmla="*/ 255976 w 4246481"/>
              <a:gd name="connsiteY442" fmla="*/ 1819103 h 4248240"/>
              <a:gd name="connsiteX443" fmla="*/ 208036 w 4246481"/>
              <a:gd name="connsiteY443" fmla="*/ 1762366 h 4248240"/>
              <a:gd name="connsiteX444" fmla="*/ 29908 w 4246481"/>
              <a:gd name="connsiteY444" fmla="*/ 1512547 h 4248240"/>
              <a:gd name="connsiteX445" fmla="*/ 0 w 4246481"/>
              <a:gd name="connsiteY445" fmla="*/ 1453611 h 4248240"/>
              <a:gd name="connsiteX446" fmla="*/ 0 w 4246481"/>
              <a:gd name="connsiteY446" fmla="*/ 1449213 h 4248240"/>
              <a:gd name="connsiteX447" fmla="*/ 113034 w 4246481"/>
              <a:gd name="connsiteY447" fmla="*/ 1495834 h 4248240"/>
              <a:gd name="connsiteX448" fmla="*/ 377807 w 4246481"/>
              <a:gd name="connsiteY448" fmla="*/ 1655489 h 4248240"/>
              <a:gd name="connsiteX449" fmla="*/ 393641 w 4246481"/>
              <a:gd name="connsiteY449" fmla="*/ 1666925 h 4248240"/>
              <a:gd name="connsiteX450" fmla="*/ 389682 w 4246481"/>
              <a:gd name="connsiteY450" fmla="*/ 1622503 h 4248240"/>
              <a:gd name="connsiteX451" fmla="*/ 563412 w 4246481"/>
              <a:gd name="connsiteY451" fmla="*/ 1717504 h 4248240"/>
              <a:gd name="connsiteX452" fmla="*/ 571768 w 4246481"/>
              <a:gd name="connsiteY452" fmla="*/ 1668244 h 4248240"/>
              <a:gd name="connsiteX453" fmla="*/ 762211 w 4246481"/>
              <a:gd name="connsiteY453" fmla="*/ 1816904 h 4248240"/>
              <a:gd name="connsiteX454" fmla="*/ 763971 w 4246481"/>
              <a:gd name="connsiteY454" fmla="*/ 1805029 h 4248240"/>
              <a:gd name="connsiteX455" fmla="*/ 769688 w 4246481"/>
              <a:gd name="connsiteY455" fmla="*/ 1762366 h 4248240"/>
              <a:gd name="connsiteX456" fmla="*/ 803994 w 4246481"/>
              <a:gd name="connsiteY456" fmla="*/ 1749172 h 4248240"/>
              <a:gd name="connsiteX457" fmla="*/ 854134 w 4246481"/>
              <a:gd name="connsiteY457" fmla="*/ 1794473 h 4248240"/>
              <a:gd name="connsiteX458" fmla="*/ 933302 w 4246481"/>
              <a:gd name="connsiteY458" fmla="*/ 1903989 h 4248240"/>
              <a:gd name="connsiteX459" fmla="*/ 945617 w 4246481"/>
              <a:gd name="connsiteY459" fmla="*/ 1929059 h 4248240"/>
              <a:gd name="connsiteX460" fmla="*/ 950455 w 4246481"/>
              <a:gd name="connsiteY460" fmla="*/ 1902230 h 4248240"/>
              <a:gd name="connsiteX461" fmla="*/ 961451 w 4246481"/>
              <a:gd name="connsiteY461" fmla="*/ 1837576 h 4248240"/>
              <a:gd name="connsiteX462" fmla="*/ 974645 w 4246481"/>
              <a:gd name="connsiteY462" fmla="*/ 1831418 h 4248240"/>
              <a:gd name="connsiteX463" fmla="*/ 1103953 w 4246481"/>
              <a:gd name="connsiteY463" fmla="*/ 1996791 h 4248240"/>
              <a:gd name="connsiteX464" fmla="*/ 1109671 w 4246481"/>
              <a:gd name="connsiteY464" fmla="*/ 2012625 h 4248240"/>
              <a:gd name="connsiteX465" fmla="*/ 1119347 w 4246481"/>
              <a:gd name="connsiteY465" fmla="*/ 1987115 h 4248240"/>
              <a:gd name="connsiteX466" fmla="*/ 1128583 w 4246481"/>
              <a:gd name="connsiteY466" fmla="*/ 1947091 h 4248240"/>
              <a:gd name="connsiteX467" fmla="*/ 1133421 w 4246481"/>
              <a:gd name="connsiteY467" fmla="*/ 1934776 h 4248240"/>
              <a:gd name="connsiteX468" fmla="*/ 1149694 w 4246481"/>
              <a:gd name="connsiteY468" fmla="*/ 1931258 h 4248240"/>
              <a:gd name="connsiteX469" fmla="*/ 1176963 w 4246481"/>
              <a:gd name="connsiteY469" fmla="*/ 1958527 h 4248240"/>
              <a:gd name="connsiteX470" fmla="*/ 1271525 w 4246481"/>
              <a:gd name="connsiteY470" fmla="*/ 2138854 h 4248240"/>
              <a:gd name="connsiteX471" fmla="*/ 1274164 w 4246481"/>
              <a:gd name="connsiteY471" fmla="*/ 2147210 h 4248240"/>
              <a:gd name="connsiteX472" fmla="*/ 1281201 w 4246481"/>
              <a:gd name="connsiteY472" fmla="*/ 2131377 h 4248240"/>
              <a:gd name="connsiteX473" fmla="*/ 1294836 w 4246481"/>
              <a:gd name="connsiteY473" fmla="*/ 2072001 h 4248240"/>
              <a:gd name="connsiteX474" fmla="*/ 1313748 w 4246481"/>
              <a:gd name="connsiteY474" fmla="*/ 2063644 h 4248240"/>
              <a:gd name="connsiteX475" fmla="*/ 1358170 w 4246481"/>
              <a:gd name="connsiteY475" fmla="*/ 2105867 h 4248240"/>
              <a:gd name="connsiteX476" fmla="*/ 1409629 w 4246481"/>
              <a:gd name="connsiteY476" fmla="*/ 2254527 h 4248240"/>
              <a:gd name="connsiteX477" fmla="*/ 1412708 w 4246481"/>
              <a:gd name="connsiteY477" fmla="*/ 2268601 h 4248240"/>
              <a:gd name="connsiteX478" fmla="*/ 1424583 w 4246481"/>
              <a:gd name="connsiteY478" fmla="*/ 2252768 h 4248240"/>
              <a:gd name="connsiteX479" fmla="*/ 1444815 w 4246481"/>
              <a:gd name="connsiteY479" fmla="*/ 2218461 h 4248240"/>
              <a:gd name="connsiteX480" fmla="*/ 1465926 w 4246481"/>
              <a:gd name="connsiteY480" fmla="*/ 2215383 h 4248240"/>
              <a:gd name="connsiteX481" fmla="*/ 1490996 w 4246481"/>
              <a:gd name="connsiteY481" fmla="*/ 2247490 h 4248240"/>
              <a:gd name="connsiteX482" fmla="*/ 1546414 w 4246481"/>
              <a:gd name="connsiteY482" fmla="*/ 2376357 h 4248240"/>
              <a:gd name="connsiteX483" fmla="*/ 1550812 w 4246481"/>
              <a:gd name="connsiteY483" fmla="*/ 2389112 h 4248240"/>
              <a:gd name="connsiteX484" fmla="*/ 1553011 w 4246481"/>
              <a:gd name="connsiteY484" fmla="*/ 2391751 h 4248240"/>
              <a:gd name="connsiteX485" fmla="*/ 1559608 w 4246481"/>
              <a:gd name="connsiteY485" fmla="*/ 2377677 h 4248240"/>
              <a:gd name="connsiteX486" fmla="*/ 1564006 w 4246481"/>
              <a:gd name="connsiteY486" fmla="*/ 2358325 h 4248240"/>
              <a:gd name="connsiteX487" fmla="*/ 1575882 w 4246481"/>
              <a:gd name="connsiteY487" fmla="*/ 2335014 h 4248240"/>
              <a:gd name="connsiteX488" fmla="*/ 1600952 w 4246481"/>
              <a:gd name="connsiteY488" fmla="*/ 2347769 h 4248240"/>
              <a:gd name="connsiteX489" fmla="*/ 1686938 w 4246481"/>
              <a:gd name="connsiteY489" fmla="*/ 2355593 h 4248240"/>
              <a:gd name="connsiteX490" fmla="*/ 1686716 w 4246481"/>
              <a:gd name="connsiteY490" fmla="*/ 2353928 h 4248240"/>
              <a:gd name="connsiteX491" fmla="*/ 1698591 w 4246481"/>
              <a:gd name="connsiteY491" fmla="*/ 2332376 h 4248240"/>
              <a:gd name="connsiteX492" fmla="*/ 1730259 w 4246481"/>
              <a:gd name="connsiteY492" fmla="*/ 2328858 h 4248240"/>
              <a:gd name="connsiteX493" fmla="*/ 1748731 w 4246481"/>
              <a:gd name="connsiteY493" fmla="*/ 2326659 h 4248240"/>
              <a:gd name="connsiteX494" fmla="*/ 1739935 w 4246481"/>
              <a:gd name="connsiteY494" fmla="*/ 2316103 h 4248240"/>
              <a:gd name="connsiteX495" fmla="*/ 1648012 w 4246481"/>
              <a:gd name="connsiteY495" fmla="*/ 2131818 h 4248240"/>
              <a:gd name="connsiteX496" fmla="*/ 1644493 w 4246481"/>
              <a:gd name="connsiteY496" fmla="*/ 2092234 h 4248240"/>
              <a:gd name="connsiteX497" fmla="*/ 1671762 w 4246481"/>
              <a:gd name="connsiteY497" fmla="*/ 2076400 h 4248240"/>
              <a:gd name="connsiteX498" fmla="*/ 1698591 w 4246481"/>
              <a:gd name="connsiteY498" fmla="*/ 2092234 h 4248240"/>
              <a:gd name="connsiteX499" fmla="*/ 1720582 w 4246481"/>
              <a:gd name="connsiteY499" fmla="*/ 2100590 h 4248240"/>
              <a:gd name="connsiteX500" fmla="*/ 1722782 w 4246481"/>
              <a:gd name="connsiteY500" fmla="*/ 2097951 h 4248240"/>
              <a:gd name="connsiteX501" fmla="*/ 1713985 w 4246481"/>
              <a:gd name="connsiteY501" fmla="*/ 2083437 h 4248240"/>
              <a:gd name="connsiteX502" fmla="*/ 1640975 w 4246481"/>
              <a:gd name="connsiteY502" fmla="*/ 1921583 h 4248240"/>
              <a:gd name="connsiteX503" fmla="*/ 1635697 w 4246481"/>
              <a:gd name="connsiteY503" fmla="*/ 1885517 h 4248240"/>
              <a:gd name="connsiteX504" fmla="*/ 1655049 w 4246481"/>
              <a:gd name="connsiteY504" fmla="*/ 1869244 h 4248240"/>
              <a:gd name="connsiteX505" fmla="*/ 1700351 w 4246481"/>
              <a:gd name="connsiteY505" fmla="*/ 1878920 h 4248240"/>
              <a:gd name="connsiteX506" fmla="*/ 1725421 w 4246481"/>
              <a:gd name="connsiteY506" fmla="*/ 1878920 h 4248240"/>
              <a:gd name="connsiteX507" fmla="*/ 1717943 w 4246481"/>
              <a:gd name="connsiteY507" fmla="*/ 1870563 h 4248240"/>
              <a:gd name="connsiteX508" fmla="*/ 1623382 w 4246481"/>
              <a:gd name="connsiteY508" fmla="*/ 1693755 h 4248240"/>
              <a:gd name="connsiteX509" fmla="*/ 1622502 w 4246481"/>
              <a:gd name="connsiteY509" fmla="*/ 1636578 h 4248240"/>
              <a:gd name="connsiteX510" fmla="*/ 1648012 w 4246481"/>
              <a:gd name="connsiteY510" fmla="*/ 1623823 h 4248240"/>
              <a:gd name="connsiteX511" fmla="*/ 1706508 w 4246481"/>
              <a:gd name="connsiteY511" fmla="*/ 1657690 h 4248240"/>
              <a:gd name="connsiteX512" fmla="*/ 1727180 w 4246481"/>
              <a:gd name="connsiteY512" fmla="*/ 1664727 h 4248240"/>
              <a:gd name="connsiteX513" fmla="*/ 1724101 w 4246481"/>
              <a:gd name="connsiteY513" fmla="*/ 1656810 h 4248240"/>
              <a:gd name="connsiteX514" fmla="*/ 1638336 w 4246481"/>
              <a:gd name="connsiteY514" fmla="*/ 1420186 h 4248240"/>
              <a:gd name="connsiteX515" fmla="*/ 1637456 w 4246481"/>
              <a:gd name="connsiteY515" fmla="*/ 1386759 h 4248240"/>
              <a:gd name="connsiteX516" fmla="*/ 1656808 w 4246481"/>
              <a:gd name="connsiteY516" fmla="*/ 1373565 h 4248240"/>
              <a:gd name="connsiteX517" fmla="*/ 1683637 w 4246481"/>
              <a:gd name="connsiteY517" fmla="*/ 1386759 h 4248240"/>
              <a:gd name="connsiteX518" fmla="*/ 1732018 w 4246481"/>
              <a:gd name="connsiteY518" fmla="*/ 1410949 h 4248240"/>
              <a:gd name="connsiteX519" fmla="*/ 1742134 w 4246481"/>
              <a:gd name="connsiteY519" fmla="*/ 1412709 h 4248240"/>
              <a:gd name="connsiteX520" fmla="*/ 1737735 w 4246481"/>
              <a:gd name="connsiteY520" fmla="*/ 1405672 h 4248240"/>
              <a:gd name="connsiteX521" fmla="*/ 1696392 w 4246481"/>
              <a:gd name="connsiteY521" fmla="*/ 1304073 h 4248240"/>
              <a:gd name="connsiteX522" fmla="*/ 1688475 w 4246481"/>
              <a:gd name="connsiteY522" fmla="*/ 1154533 h 4248240"/>
              <a:gd name="connsiteX523" fmla="*/ 1704749 w 4246481"/>
              <a:gd name="connsiteY523" fmla="*/ 1145297 h 4248240"/>
              <a:gd name="connsiteX524" fmla="*/ 1782157 w 4246481"/>
              <a:gd name="connsiteY524" fmla="*/ 1194557 h 4248240"/>
              <a:gd name="connsiteX525" fmla="*/ 1796672 w 4246481"/>
              <a:gd name="connsiteY525" fmla="*/ 1203354 h 4248240"/>
              <a:gd name="connsiteX526" fmla="*/ 1770282 w 4246481"/>
              <a:gd name="connsiteY526" fmla="*/ 1131663 h 4248240"/>
              <a:gd name="connsiteX527" fmla="*/ 1750930 w 4246481"/>
              <a:gd name="connsiteY527" fmla="*/ 940780 h 4248240"/>
              <a:gd name="connsiteX528" fmla="*/ 1755328 w 4246481"/>
              <a:gd name="connsiteY528" fmla="*/ 914830 h 4248240"/>
              <a:gd name="connsiteX529" fmla="*/ 1772042 w 4246481"/>
              <a:gd name="connsiteY529" fmla="*/ 907354 h 4248240"/>
              <a:gd name="connsiteX530" fmla="*/ 1834936 w 4246481"/>
              <a:gd name="connsiteY530" fmla="*/ 948697 h 4248240"/>
              <a:gd name="connsiteX531" fmla="*/ 1844612 w 4246481"/>
              <a:gd name="connsiteY531" fmla="*/ 955294 h 4248240"/>
              <a:gd name="connsiteX532" fmla="*/ 1863525 w 4246481"/>
              <a:gd name="connsiteY532" fmla="*/ 670288 h 4248240"/>
              <a:gd name="connsiteX533" fmla="*/ 1913664 w 4246481"/>
              <a:gd name="connsiteY533" fmla="*/ 703715 h 4248240"/>
              <a:gd name="connsiteX534" fmla="*/ 1922900 w 4246481"/>
              <a:gd name="connsiteY534" fmla="*/ 586283 h 4248240"/>
              <a:gd name="connsiteX535" fmla="*/ 1967323 w 4246481"/>
              <a:gd name="connsiteY535" fmla="*/ 477207 h 4248240"/>
              <a:gd name="connsiteX536" fmla="*/ 2001189 w 4246481"/>
              <a:gd name="connsiteY536" fmla="*/ 514592 h 4248240"/>
              <a:gd name="connsiteX537" fmla="*/ 2013504 w 4246481"/>
              <a:gd name="connsiteY537" fmla="*/ 424428 h 4248240"/>
              <a:gd name="connsiteX538" fmla="*/ 2093551 w 4246481"/>
              <a:gd name="connsiteY538" fmla="*/ 65533 h 4248240"/>
              <a:gd name="connsiteX539" fmla="*/ 2118622 w 4246481"/>
              <a:gd name="connsiteY539" fmla="*/ 0 h 4248240"/>
              <a:gd name="connsiteX0" fmla="*/ 2118622 w 4246481"/>
              <a:gd name="connsiteY0" fmla="*/ 0 h 4248240"/>
              <a:gd name="connsiteX1" fmla="*/ 2123020 w 4246481"/>
              <a:gd name="connsiteY1" fmla="*/ 440 h 4248240"/>
              <a:gd name="connsiteX2" fmla="*/ 2134456 w 4246481"/>
              <a:gd name="connsiteY2" fmla="*/ 22431 h 4248240"/>
              <a:gd name="connsiteX3" fmla="*/ 2168322 w 4246481"/>
              <a:gd name="connsiteY3" fmla="*/ 127548 h 4248240"/>
              <a:gd name="connsiteX4" fmla="*/ 2238694 w 4246481"/>
              <a:gd name="connsiteY4" fmla="*/ 482045 h 4248240"/>
              <a:gd name="connsiteX5" fmla="*/ 2242212 w 4246481"/>
              <a:gd name="connsiteY5" fmla="*/ 515911 h 4248240"/>
              <a:gd name="connsiteX6" fmla="*/ 2276958 w 4246481"/>
              <a:gd name="connsiteY6" fmla="*/ 478086 h 4248240"/>
              <a:gd name="connsiteX7" fmla="*/ 2290593 w 4246481"/>
              <a:gd name="connsiteY7" fmla="*/ 498758 h 4248240"/>
              <a:gd name="connsiteX8" fmla="*/ 2331496 w 4246481"/>
              <a:gd name="connsiteY8" fmla="*/ 696238 h 4248240"/>
              <a:gd name="connsiteX9" fmla="*/ 2330616 w 4246481"/>
              <a:gd name="connsiteY9" fmla="*/ 704595 h 4248240"/>
              <a:gd name="connsiteX10" fmla="*/ 2377677 w 4246481"/>
              <a:gd name="connsiteY10" fmla="*/ 673367 h 4248240"/>
              <a:gd name="connsiteX11" fmla="*/ 2398789 w 4246481"/>
              <a:gd name="connsiteY11" fmla="*/ 957053 h 4248240"/>
              <a:gd name="connsiteX12" fmla="*/ 2432215 w 4246481"/>
              <a:gd name="connsiteY12" fmla="*/ 932863 h 4248240"/>
              <a:gd name="connsiteX13" fmla="*/ 2470480 w 4246481"/>
              <a:gd name="connsiteY13" fmla="*/ 908673 h 4248240"/>
              <a:gd name="connsiteX14" fmla="*/ 2490712 w 4246481"/>
              <a:gd name="connsiteY14" fmla="*/ 918789 h 4248240"/>
              <a:gd name="connsiteX15" fmla="*/ 2494670 w 4246481"/>
              <a:gd name="connsiteY15" fmla="*/ 966290 h 4248240"/>
              <a:gd name="connsiteX16" fmla="*/ 2460364 w 4246481"/>
              <a:gd name="connsiteY16" fmla="*/ 1172566 h 4248240"/>
              <a:gd name="connsiteX17" fmla="*/ 2444091 w 4246481"/>
              <a:gd name="connsiteY17" fmla="*/ 1206432 h 4248240"/>
              <a:gd name="connsiteX18" fmla="*/ 2475757 w 4246481"/>
              <a:gd name="connsiteY18" fmla="*/ 1186640 h 4248240"/>
              <a:gd name="connsiteX19" fmla="*/ 2536013 w 4246481"/>
              <a:gd name="connsiteY19" fmla="*/ 1147936 h 4248240"/>
              <a:gd name="connsiteX20" fmla="*/ 2556245 w 4246481"/>
              <a:gd name="connsiteY20" fmla="*/ 1158052 h 4248240"/>
              <a:gd name="connsiteX21" fmla="*/ 2527217 w 4246481"/>
              <a:gd name="connsiteY21" fmla="*/ 1370046 h 4248240"/>
              <a:gd name="connsiteX22" fmla="*/ 2515341 w 4246481"/>
              <a:gd name="connsiteY22" fmla="*/ 1392477 h 4248240"/>
              <a:gd name="connsiteX23" fmla="*/ 2503026 w 4246481"/>
              <a:gd name="connsiteY23" fmla="*/ 1414468 h 4248240"/>
              <a:gd name="connsiteX24" fmla="*/ 2531615 w 4246481"/>
              <a:gd name="connsiteY24" fmla="*/ 1404352 h 4248240"/>
              <a:gd name="connsiteX25" fmla="*/ 2572518 w 4246481"/>
              <a:gd name="connsiteY25" fmla="*/ 1380602 h 4248240"/>
              <a:gd name="connsiteX26" fmla="*/ 2606385 w 4246481"/>
              <a:gd name="connsiteY26" fmla="*/ 1401273 h 4248240"/>
              <a:gd name="connsiteX27" fmla="*/ 2576477 w 4246481"/>
              <a:gd name="connsiteY27" fmla="*/ 1534539 h 4248240"/>
              <a:gd name="connsiteX28" fmla="*/ 2518420 w 4246481"/>
              <a:gd name="connsiteY28" fmla="*/ 1658569 h 4248240"/>
              <a:gd name="connsiteX29" fmla="*/ 2517981 w 4246481"/>
              <a:gd name="connsiteY29" fmla="*/ 1665167 h 4248240"/>
              <a:gd name="connsiteX30" fmla="*/ 2545689 w 4246481"/>
              <a:gd name="connsiteY30" fmla="*/ 1653731 h 4248240"/>
              <a:gd name="connsiteX31" fmla="*/ 2598028 w 4246481"/>
              <a:gd name="connsiteY31" fmla="*/ 1623384 h 4248240"/>
              <a:gd name="connsiteX32" fmla="*/ 2619579 w 4246481"/>
              <a:gd name="connsiteY32" fmla="*/ 1632180 h 4248240"/>
              <a:gd name="connsiteX33" fmla="*/ 2620019 w 4246481"/>
              <a:gd name="connsiteY33" fmla="*/ 1694635 h 4248240"/>
              <a:gd name="connsiteX34" fmla="*/ 2525018 w 4246481"/>
              <a:gd name="connsiteY34" fmla="*/ 1871003 h 4248240"/>
              <a:gd name="connsiteX35" fmla="*/ 2518860 w 4246481"/>
              <a:gd name="connsiteY35" fmla="*/ 1881559 h 4248240"/>
              <a:gd name="connsiteX36" fmla="*/ 2550527 w 4246481"/>
              <a:gd name="connsiteY36" fmla="*/ 1877161 h 4248240"/>
              <a:gd name="connsiteX37" fmla="*/ 2583954 w 4246481"/>
              <a:gd name="connsiteY37" fmla="*/ 1869684 h 4248240"/>
              <a:gd name="connsiteX38" fmla="*/ 2607704 w 4246481"/>
              <a:gd name="connsiteY38" fmla="*/ 1891235 h 4248240"/>
              <a:gd name="connsiteX39" fmla="*/ 2595389 w 4246481"/>
              <a:gd name="connsiteY39" fmla="*/ 1944893 h 4248240"/>
              <a:gd name="connsiteX40" fmla="*/ 2528536 w 4246481"/>
              <a:gd name="connsiteY40" fmla="*/ 2085636 h 4248240"/>
              <a:gd name="connsiteX41" fmla="*/ 2521499 w 4246481"/>
              <a:gd name="connsiteY41" fmla="*/ 2097951 h 4248240"/>
              <a:gd name="connsiteX42" fmla="*/ 2523258 w 4246481"/>
              <a:gd name="connsiteY42" fmla="*/ 2100590 h 4248240"/>
              <a:gd name="connsiteX43" fmla="*/ 2543490 w 4246481"/>
              <a:gd name="connsiteY43" fmla="*/ 2093113 h 4248240"/>
              <a:gd name="connsiteX44" fmla="*/ 2571199 w 4246481"/>
              <a:gd name="connsiteY44" fmla="*/ 2077280 h 4248240"/>
              <a:gd name="connsiteX45" fmla="*/ 2599787 w 4246481"/>
              <a:gd name="connsiteY45" fmla="*/ 2094433 h 4248240"/>
              <a:gd name="connsiteX46" fmla="*/ 2582634 w 4246481"/>
              <a:gd name="connsiteY46" fmla="*/ 2179758 h 4248240"/>
              <a:gd name="connsiteX47" fmla="*/ 2502587 w 4246481"/>
              <a:gd name="connsiteY47" fmla="*/ 2319182 h 4248240"/>
              <a:gd name="connsiteX48" fmla="*/ 2495549 w 4246481"/>
              <a:gd name="connsiteY48" fmla="*/ 2328418 h 4248240"/>
              <a:gd name="connsiteX49" fmla="*/ 2518860 w 4246481"/>
              <a:gd name="connsiteY49" fmla="*/ 2330177 h 4248240"/>
              <a:gd name="connsiteX50" fmla="*/ 2546129 w 4246481"/>
              <a:gd name="connsiteY50" fmla="*/ 2334136 h 4248240"/>
              <a:gd name="connsiteX51" fmla="*/ 2558004 w 4246481"/>
              <a:gd name="connsiteY51" fmla="*/ 2356127 h 4248240"/>
              <a:gd name="connsiteX52" fmla="*/ 2526639 w 4246481"/>
              <a:gd name="connsiteY52" fmla="*/ 2431997 h 4248240"/>
              <a:gd name="connsiteX53" fmla="*/ 2591870 w 4246481"/>
              <a:gd name="connsiteY53" fmla="*/ 2437933 h 4248240"/>
              <a:gd name="connsiteX54" fmla="*/ 2646408 w 4246481"/>
              <a:gd name="connsiteY54" fmla="*/ 2347769 h 4248240"/>
              <a:gd name="connsiteX55" fmla="*/ 2667960 w 4246481"/>
              <a:gd name="connsiteY55" fmla="*/ 2336334 h 4248240"/>
              <a:gd name="connsiteX56" fmla="*/ 2681595 w 4246481"/>
              <a:gd name="connsiteY56" fmla="*/ 2357005 h 4248240"/>
              <a:gd name="connsiteX57" fmla="*/ 2691711 w 4246481"/>
              <a:gd name="connsiteY57" fmla="*/ 2392191 h 4248240"/>
              <a:gd name="connsiteX58" fmla="*/ 2695229 w 4246481"/>
              <a:gd name="connsiteY58" fmla="*/ 2391751 h 4248240"/>
              <a:gd name="connsiteX59" fmla="*/ 2705785 w 4246481"/>
              <a:gd name="connsiteY59" fmla="*/ 2359644 h 4248240"/>
              <a:gd name="connsiteX60" fmla="*/ 2756804 w 4246481"/>
              <a:gd name="connsiteY60" fmla="*/ 2245730 h 4248240"/>
              <a:gd name="connsiteX61" fmla="*/ 2780995 w 4246481"/>
              <a:gd name="connsiteY61" fmla="*/ 2215822 h 4248240"/>
              <a:gd name="connsiteX62" fmla="*/ 2801666 w 4246481"/>
              <a:gd name="connsiteY62" fmla="*/ 2218461 h 4248240"/>
              <a:gd name="connsiteX63" fmla="*/ 2824977 w 4246481"/>
              <a:gd name="connsiteY63" fmla="*/ 2257166 h 4248240"/>
              <a:gd name="connsiteX64" fmla="*/ 2834653 w 4246481"/>
              <a:gd name="connsiteY64" fmla="*/ 2269041 h 4248240"/>
              <a:gd name="connsiteX65" fmla="*/ 2848287 w 4246481"/>
              <a:gd name="connsiteY65" fmla="*/ 2194711 h 4248240"/>
              <a:gd name="connsiteX66" fmla="*/ 2919539 w 4246481"/>
              <a:gd name="connsiteY66" fmla="*/ 2072880 h 4248240"/>
              <a:gd name="connsiteX67" fmla="*/ 2937131 w 4246481"/>
              <a:gd name="connsiteY67" fmla="*/ 2062325 h 4248240"/>
              <a:gd name="connsiteX68" fmla="*/ 2951206 w 4246481"/>
              <a:gd name="connsiteY68" fmla="*/ 2069802 h 4248240"/>
              <a:gd name="connsiteX69" fmla="*/ 2962641 w 4246481"/>
              <a:gd name="connsiteY69" fmla="*/ 2123020 h 4248240"/>
              <a:gd name="connsiteX70" fmla="*/ 2972757 w 4246481"/>
              <a:gd name="connsiteY70" fmla="*/ 2145011 h 4248240"/>
              <a:gd name="connsiteX71" fmla="*/ 2975396 w 4246481"/>
              <a:gd name="connsiteY71" fmla="*/ 2138854 h 4248240"/>
              <a:gd name="connsiteX72" fmla="*/ 3078314 w 4246481"/>
              <a:gd name="connsiteY72" fmla="*/ 1948411 h 4248240"/>
              <a:gd name="connsiteX73" fmla="*/ 3093268 w 4246481"/>
              <a:gd name="connsiteY73" fmla="*/ 1933897 h 4248240"/>
              <a:gd name="connsiteX74" fmla="*/ 3115259 w 4246481"/>
              <a:gd name="connsiteY74" fmla="*/ 1939614 h 4248240"/>
              <a:gd name="connsiteX75" fmla="*/ 3123176 w 4246481"/>
              <a:gd name="connsiteY75" fmla="*/ 1971721 h 4248240"/>
              <a:gd name="connsiteX76" fmla="*/ 3135051 w 4246481"/>
              <a:gd name="connsiteY76" fmla="*/ 2013065 h 4248240"/>
              <a:gd name="connsiteX77" fmla="*/ 3139449 w 4246481"/>
              <a:gd name="connsiteY77" fmla="*/ 2010866 h 4248240"/>
              <a:gd name="connsiteX78" fmla="*/ 3237530 w 4246481"/>
              <a:gd name="connsiteY78" fmla="*/ 1859127 h 4248240"/>
              <a:gd name="connsiteX79" fmla="*/ 3270956 w 4246481"/>
              <a:gd name="connsiteY79" fmla="*/ 1832298 h 4248240"/>
              <a:gd name="connsiteX80" fmla="*/ 3284591 w 4246481"/>
              <a:gd name="connsiteY80" fmla="*/ 1828779 h 4248240"/>
              <a:gd name="connsiteX81" fmla="*/ 3301304 w 4246481"/>
              <a:gd name="connsiteY81" fmla="*/ 1933457 h 4248240"/>
              <a:gd name="connsiteX82" fmla="*/ 3435889 w 4246481"/>
              <a:gd name="connsiteY82" fmla="*/ 1754449 h 4248240"/>
              <a:gd name="connsiteX83" fmla="*/ 3451283 w 4246481"/>
              <a:gd name="connsiteY83" fmla="*/ 1743454 h 4248240"/>
              <a:gd name="connsiteX84" fmla="*/ 3474154 w 4246481"/>
              <a:gd name="connsiteY84" fmla="*/ 1752250 h 4248240"/>
              <a:gd name="connsiteX85" fmla="*/ 3481631 w 4246481"/>
              <a:gd name="connsiteY85" fmla="*/ 1805029 h 4248240"/>
              <a:gd name="connsiteX86" fmla="*/ 3483390 w 4246481"/>
              <a:gd name="connsiteY86" fmla="*/ 1819983 h 4248240"/>
              <a:gd name="connsiteX87" fmla="*/ 3674273 w 4246481"/>
              <a:gd name="connsiteY87" fmla="*/ 1672203 h 4248240"/>
              <a:gd name="connsiteX88" fmla="*/ 3682190 w 4246481"/>
              <a:gd name="connsiteY88" fmla="*/ 1718384 h 4248240"/>
              <a:gd name="connsiteX89" fmla="*/ 3855919 w 4246481"/>
              <a:gd name="connsiteY89" fmla="*/ 1624262 h 4248240"/>
              <a:gd name="connsiteX90" fmla="*/ 3851521 w 4246481"/>
              <a:gd name="connsiteY90" fmla="*/ 1666485 h 4248240"/>
              <a:gd name="connsiteX91" fmla="*/ 3856799 w 4246481"/>
              <a:gd name="connsiteY91" fmla="*/ 1664286 h 4248240"/>
              <a:gd name="connsiteX92" fmla="*/ 4189304 w 4246481"/>
              <a:gd name="connsiteY92" fmla="*/ 1469445 h 4248240"/>
              <a:gd name="connsiteX93" fmla="*/ 4233726 w 4246481"/>
              <a:gd name="connsiteY93" fmla="*/ 1452732 h 4248240"/>
              <a:gd name="connsiteX94" fmla="*/ 4244282 w 4246481"/>
              <a:gd name="connsiteY94" fmla="*/ 1450972 h 4248240"/>
              <a:gd name="connsiteX95" fmla="*/ 4246481 w 4246481"/>
              <a:gd name="connsiteY95" fmla="*/ 1453171 h 4248240"/>
              <a:gd name="connsiteX96" fmla="*/ 4218332 w 4246481"/>
              <a:gd name="connsiteY96" fmla="*/ 1507709 h 4248240"/>
              <a:gd name="connsiteX97" fmla="*/ 3991824 w 4246481"/>
              <a:gd name="connsiteY97" fmla="*/ 1816024 h 4248240"/>
              <a:gd name="connsiteX98" fmla="*/ 3988306 w 4246481"/>
              <a:gd name="connsiteY98" fmla="*/ 1821302 h 4248240"/>
              <a:gd name="connsiteX99" fmla="*/ 4033167 w 4246481"/>
              <a:gd name="connsiteY99" fmla="*/ 1821302 h 4248240"/>
              <a:gd name="connsiteX100" fmla="*/ 3920133 w 4246481"/>
              <a:gd name="connsiteY100" fmla="*/ 1984476 h 4248240"/>
              <a:gd name="connsiteX101" fmla="*/ 3965435 w 4246481"/>
              <a:gd name="connsiteY101" fmla="*/ 1995472 h 4248240"/>
              <a:gd name="connsiteX102" fmla="*/ 3798303 w 4246481"/>
              <a:gd name="connsiteY102" fmla="*/ 2169201 h 4248240"/>
              <a:gd name="connsiteX103" fmla="*/ 3810617 w 4246481"/>
              <a:gd name="connsiteY103" fmla="*/ 2171840 h 4248240"/>
              <a:gd name="connsiteX104" fmla="*/ 3870433 w 4246481"/>
              <a:gd name="connsiteY104" fmla="*/ 2187674 h 4248240"/>
              <a:gd name="connsiteX105" fmla="*/ 3875271 w 4246481"/>
              <a:gd name="connsiteY105" fmla="*/ 2203507 h 4248240"/>
              <a:gd name="connsiteX106" fmla="*/ 3833049 w 4246481"/>
              <a:gd name="connsiteY106" fmla="*/ 2247050 h 4248240"/>
              <a:gd name="connsiteX107" fmla="*/ 3727931 w 4246481"/>
              <a:gd name="connsiteY107" fmla="*/ 2317861 h 4248240"/>
              <a:gd name="connsiteX108" fmla="*/ 3670754 w 4246481"/>
              <a:gd name="connsiteY108" fmla="*/ 2339852 h 4248240"/>
              <a:gd name="connsiteX109" fmla="*/ 3683949 w 4246481"/>
              <a:gd name="connsiteY109" fmla="*/ 2344250 h 4248240"/>
              <a:gd name="connsiteX110" fmla="*/ 3755200 w 4246481"/>
              <a:gd name="connsiteY110" fmla="*/ 2364042 h 4248240"/>
              <a:gd name="connsiteX111" fmla="*/ 3760918 w 4246481"/>
              <a:gd name="connsiteY111" fmla="*/ 2383395 h 4248240"/>
              <a:gd name="connsiteX112" fmla="*/ 3620175 w 4246481"/>
              <a:gd name="connsiteY112" fmla="*/ 2481036 h 4248240"/>
              <a:gd name="connsiteX113" fmla="*/ 3570475 w 4246481"/>
              <a:gd name="connsiteY113" fmla="*/ 2494231 h 4248240"/>
              <a:gd name="connsiteX114" fmla="*/ 3585869 w 4246481"/>
              <a:gd name="connsiteY114" fmla="*/ 2503907 h 4248240"/>
              <a:gd name="connsiteX115" fmla="*/ 3618416 w 4246481"/>
              <a:gd name="connsiteY115" fmla="*/ 2514902 h 4248240"/>
              <a:gd name="connsiteX116" fmla="*/ 3634249 w 4246481"/>
              <a:gd name="connsiteY116" fmla="*/ 2520180 h 4248240"/>
              <a:gd name="connsiteX117" fmla="*/ 3639527 w 4246481"/>
              <a:gd name="connsiteY117" fmla="*/ 2550088 h 4248240"/>
              <a:gd name="connsiteX118" fmla="*/ 3557280 w 4246481"/>
              <a:gd name="connsiteY118" fmla="*/ 2599788 h 4248240"/>
              <a:gd name="connsiteX119" fmla="*/ 3427972 w 4246481"/>
              <a:gd name="connsiteY119" fmla="*/ 2642891 h 4248240"/>
              <a:gd name="connsiteX120" fmla="*/ 3419616 w 4246481"/>
              <a:gd name="connsiteY120" fmla="*/ 2645090 h 4248240"/>
              <a:gd name="connsiteX121" fmla="*/ 3436769 w 4246481"/>
              <a:gd name="connsiteY121" fmla="*/ 2655206 h 4248240"/>
              <a:gd name="connsiteX122" fmla="*/ 3492187 w 4246481"/>
              <a:gd name="connsiteY122" fmla="*/ 2673678 h 4248240"/>
              <a:gd name="connsiteX123" fmla="*/ 3497904 w 4246481"/>
              <a:gd name="connsiteY123" fmla="*/ 2693470 h 4248240"/>
              <a:gd name="connsiteX124" fmla="*/ 3453042 w 4246481"/>
              <a:gd name="connsiteY124" fmla="*/ 2732174 h 4248240"/>
              <a:gd name="connsiteX125" fmla="*/ 3296026 w 4246481"/>
              <a:gd name="connsiteY125" fmla="*/ 2769119 h 4248240"/>
              <a:gd name="connsiteX126" fmla="*/ 3287229 w 4246481"/>
              <a:gd name="connsiteY126" fmla="*/ 2768680 h 4248240"/>
              <a:gd name="connsiteX127" fmla="*/ 3283271 w 4246481"/>
              <a:gd name="connsiteY127" fmla="*/ 2770439 h 4248240"/>
              <a:gd name="connsiteX128" fmla="*/ 3299545 w 4246481"/>
              <a:gd name="connsiteY128" fmla="*/ 2784953 h 4248240"/>
              <a:gd name="connsiteX129" fmla="*/ 3328133 w 4246481"/>
              <a:gd name="connsiteY129" fmla="*/ 2806064 h 4248240"/>
              <a:gd name="connsiteX130" fmla="*/ 3328133 w 4246481"/>
              <a:gd name="connsiteY130" fmla="*/ 2832893 h 4248240"/>
              <a:gd name="connsiteX131" fmla="*/ 3274915 w 4246481"/>
              <a:gd name="connsiteY131" fmla="*/ 2861042 h 4248240"/>
              <a:gd name="connsiteX132" fmla="*/ 3158362 w 4246481"/>
              <a:gd name="connsiteY132" fmla="*/ 2894909 h 4248240"/>
              <a:gd name="connsiteX133" fmla="*/ 3148686 w 4246481"/>
              <a:gd name="connsiteY133" fmla="*/ 2899746 h 4248240"/>
              <a:gd name="connsiteX134" fmla="*/ 3166278 w 4246481"/>
              <a:gd name="connsiteY134" fmla="*/ 2908983 h 4248240"/>
              <a:gd name="connsiteX135" fmla="*/ 3189149 w 4246481"/>
              <a:gd name="connsiteY135" fmla="*/ 2916460 h 4248240"/>
              <a:gd name="connsiteX136" fmla="*/ 3194867 w 4246481"/>
              <a:gd name="connsiteY136" fmla="*/ 2945488 h 4248240"/>
              <a:gd name="connsiteX137" fmla="*/ 3146047 w 4246481"/>
              <a:gd name="connsiteY137" fmla="*/ 2976715 h 4248240"/>
              <a:gd name="connsiteX138" fmla="*/ 2990790 w 4246481"/>
              <a:gd name="connsiteY138" fmla="*/ 3011021 h 4248240"/>
              <a:gd name="connsiteX139" fmla="*/ 2999586 w 4246481"/>
              <a:gd name="connsiteY139" fmla="*/ 3024656 h 4248240"/>
              <a:gd name="connsiteX140" fmla="*/ 3014540 w 4246481"/>
              <a:gd name="connsiteY140" fmla="*/ 3046647 h 4248240"/>
              <a:gd name="connsiteX141" fmla="*/ 3007503 w 4246481"/>
              <a:gd name="connsiteY141" fmla="*/ 3068198 h 4248240"/>
              <a:gd name="connsiteX142" fmla="*/ 2959122 w 4246481"/>
              <a:gd name="connsiteY142" fmla="*/ 3086231 h 4248240"/>
              <a:gd name="connsiteX143" fmla="*/ 2887871 w 4246481"/>
              <a:gd name="connsiteY143" fmla="*/ 3106903 h 4248240"/>
              <a:gd name="connsiteX144" fmla="*/ 2851366 w 4246481"/>
              <a:gd name="connsiteY144" fmla="*/ 3139010 h 4248240"/>
              <a:gd name="connsiteX145" fmla="*/ 2867200 w 4246481"/>
              <a:gd name="connsiteY145" fmla="*/ 3141209 h 4248240"/>
              <a:gd name="connsiteX146" fmla="*/ 2957363 w 4246481"/>
              <a:gd name="connsiteY146" fmla="*/ 3105583 h 4248240"/>
              <a:gd name="connsiteX147" fmla="*/ 2967039 w 4246481"/>
              <a:gd name="connsiteY147" fmla="*/ 3104704 h 4248240"/>
              <a:gd name="connsiteX148" fmla="*/ 2977155 w 4246481"/>
              <a:gd name="connsiteY148" fmla="*/ 3118338 h 4248240"/>
              <a:gd name="connsiteX149" fmla="*/ 2971437 w 4246481"/>
              <a:gd name="connsiteY149" fmla="*/ 3156163 h 4248240"/>
              <a:gd name="connsiteX150" fmla="*/ 2980234 w 4246481"/>
              <a:gd name="connsiteY150" fmla="*/ 3148686 h 4248240"/>
              <a:gd name="connsiteX151" fmla="*/ 3085791 w 4246481"/>
              <a:gd name="connsiteY151" fmla="*/ 3098986 h 4248240"/>
              <a:gd name="connsiteX152" fmla="*/ 3109981 w 4246481"/>
              <a:gd name="connsiteY152" fmla="*/ 3100305 h 4248240"/>
              <a:gd name="connsiteX153" fmla="*/ 3116579 w 4246481"/>
              <a:gd name="connsiteY153" fmla="*/ 3115259 h 4248240"/>
              <a:gd name="connsiteX154" fmla="*/ 3100305 w 4246481"/>
              <a:gd name="connsiteY154" fmla="*/ 3142968 h 4248240"/>
              <a:gd name="connsiteX155" fmla="*/ 3093268 w 4246481"/>
              <a:gd name="connsiteY155" fmla="*/ 3159681 h 4248240"/>
              <a:gd name="connsiteX156" fmla="*/ 3102944 w 4246481"/>
              <a:gd name="connsiteY156" fmla="*/ 3154843 h 4248240"/>
              <a:gd name="connsiteX157" fmla="*/ 3238849 w 4246481"/>
              <a:gd name="connsiteY157" fmla="*/ 3111301 h 4248240"/>
              <a:gd name="connsiteX158" fmla="*/ 3259081 w 4246481"/>
              <a:gd name="connsiteY158" fmla="*/ 3114379 h 4248240"/>
              <a:gd name="connsiteX159" fmla="*/ 3253363 w 4246481"/>
              <a:gd name="connsiteY159" fmla="*/ 3134611 h 4248240"/>
              <a:gd name="connsiteX160" fmla="*/ 3237090 w 4246481"/>
              <a:gd name="connsiteY160" fmla="*/ 3168478 h 4248240"/>
              <a:gd name="connsiteX161" fmla="*/ 3312299 w 4246481"/>
              <a:gd name="connsiteY161" fmla="*/ 3143848 h 4248240"/>
              <a:gd name="connsiteX162" fmla="*/ 3392787 w 4246481"/>
              <a:gd name="connsiteY162" fmla="*/ 3145167 h 4248240"/>
              <a:gd name="connsiteX163" fmla="*/ 3354082 w 4246481"/>
              <a:gd name="connsiteY163" fmla="*/ 3204543 h 4248240"/>
              <a:gd name="connsiteX164" fmla="*/ 3523854 w 4246481"/>
              <a:gd name="connsiteY164" fmla="*/ 3183872 h 4248240"/>
              <a:gd name="connsiteX165" fmla="*/ 3526053 w 4246481"/>
              <a:gd name="connsiteY165" fmla="*/ 3187830 h 4248240"/>
              <a:gd name="connsiteX166" fmla="*/ 3495705 w 4246481"/>
              <a:gd name="connsiteY166" fmla="*/ 3233131 h 4248240"/>
              <a:gd name="connsiteX167" fmla="*/ 3654921 w 4246481"/>
              <a:gd name="connsiteY167" fmla="*/ 3247206 h 4248240"/>
              <a:gd name="connsiteX168" fmla="*/ 3636888 w 4246481"/>
              <a:gd name="connsiteY168" fmla="*/ 3275354 h 4248240"/>
              <a:gd name="connsiteX169" fmla="*/ 3765316 w 4246481"/>
              <a:gd name="connsiteY169" fmla="*/ 3307901 h 4248240"/>
              <a:gd name="connsiteX170" fmla="*/ 3745524 w 4246481"/>
              <a:gd name="connsiteY170" fmla="*/ 3326374 h 4248240"/>
              <a:gd name="connsiteX171" fmla="*/ 3891985 w 4246481"/>
              <a:gd name="connsiteY171" fmla="*/ 3356281 h 4248240"/>
              <a:gd name="connsiteX172" fmla="*/ 4033607 w 4246481"/>
              <a:gd name="connsiteY172" fmla="*/ 3400264 h 4248240"/>
              <a:gd name="connsiteX173" fmla="*/ 4034047 w 4246481"/>
              <a:gd name="connsiteY173" fmla="*/ 3403782 h 4248240"/>
              <a:gd name="connsiteX174" fmla="*/ 3996222 w 4246481"/>
              <a:gd name="connsiteY174" fmla="*/ 3417857 h 4248240"/>
              <a:gd name="connsiteX175" fmla="*/ 3747723 w 4246481"/>
              <a:gd name="connsiteY175" fmla="*/ 3464478 h 4248240"/>
              <a:gd name="connsiteX176" fmla="*/ 3742005 w 4246481"/>
              <a:gd name="connsiteY176" fmla="*/ 3465357 h 4248240"/>
              <a:gd name="connsiteX177" fmla="*/ 3762677 w 4246481"/>
              <a:gd name="connsiteY177" fmla="*/ 3485149 h 4248240"/>
              <a:gd name="connsiteX178" fmla="*/ 3633369 w 4246481"/>
              <a:gd name="connsiteY178" fmla="*/ 3513738 h 4248240"/>
              <a:gd name="connsiteX179" fmla="*/ 3650522 w 4246481"/>
              <a:gd name="connsiteY179" fmla="*/ 3542326 h 4248240"/>
              <a:gd name="connsiteX180" fmla="*/ 3489988 w 4246481"/>
              <a:gd name="connsiteY180" fmla="*/ 3551123 h 4248240"/>
              <a:gd name="connsiteX181" fmla="*/ 3511099 w 4246481"/>
              <a:gd name="connsiteY181" fmla="*/ 3583230 h 4248240"/>
              <a:gd name="connsiteX182" fmla="*/ 3501423 w 4246481"/>
              <a:gd name="connsiteY182" fmla="*/ 3603461 h 4248240"/>
              <a:gd name="connsiteX183" fmla="*/ 3347485 w 4246481"/>
              <a:gd name="connsiteY183" fmla="*/ 3573993 h 4248240"/>
              <a:gd name="connsiteX184" fmla="*/ 3383551 w 4246481"/>
              <a:gd name="connsiteY184" fmla="*/ 3633369 h 4248240"/>
              <a:gd name="connsiteX185" fmla="*/ 3380912 w 4246481"/>
              <a:gd name="connsiteY185" fmla="*/ 3637328 h 4248240"/>
              <a:gd name="connsiteX186" fmla="*/ 3228733 w 4246481"/>
              <a:gd name="connsiteY186" fmla="*/ 3606540 h 4248240"/>
              <a:gd name="connsiteX187" fmla="*/ 3238409 w 4246481"/>
              <a:gd name="connsiteY187" fmla="*/ 3628531 h 4248240"/>
              <a:gd name="connsiteX188" fmla="*/ 3250724 w 4246481"/>
              <a:gd name="connsiteY188" fmla="*/ 3651842 h 4248240"/>
              <a:gd name="connsiteX189" fmla="*/ 3242368 w 4246481"/>
              <a:gd name="connsiteY189" fmla="*/ 3664157 h 4248240"/>
              <a:gd name="connsiteX190" fmla="*/ 3211580 w 4246481"/>
              <a:gd name="connsiteY190" fmla="*/ 3661078 h 4248240"/>
              <a:gd name="connsiteX191" fmla="*/ 3089310 w 4246481"/>
              <a:gd name="connsiteY191" fmla="*/ 3611378 h 4248240"/>
              <a:gd name="connsiteX192" fmla="*/ 3086231 w 4246481"/>
              <a:gd name="connsiteY192" fmla="*/ 3613138 h 4248240"/>
              <a:gd name="connsiteX193" fmla="*/ 3113940 w 4246481"/>
              <a:gd name="connsiteY193" fmla="*/ 3666796 h 4248240"/>
              <a:gd name="connsiteX194" fmla="*/ 3089750 w 4246481"/>
              <a:gd name="connsiteY194" fmla="*/ 3671194 h 4248240"/>
              <a:gd name="connsiteX195" fmla="*/ 2986391 w 4246481"/>
              <a:gd name="connsiteY195" fmla="*/ 3628971 h 4248240"/>
              <a:gd name="connsiteX196" fmla="*/ 2963081 w 4246481"/>
              <a:gd name="connsiteY196" fmla="*/ 3610938 h 4248240"/>
              <a:gd name="connsiteX197" fmla="*/ 2967479 w 4246481"/>
              <a:gd name="connsiteY197" fmla="*/ 3639087 h 4248240"/>
              <a:gd name="connsiteX198" fmla="*/ 2948127 w 4246481"/>
              <a:gd name="connsiteY198" fmla="*/ 3658879 h 4248240"/>
              <a:gd name="connsiteX199" fmla="*/ 2849607 w 4246481"/>
              <a:gd name="connsiteY199" fmla="*/ 3614897 h 4248240"/>
              <a:gd name="connsiteX200" fmla="*/ 2840810 w 4246481"/>
              <a:gd name="connsiteY200" fmla="*/ 3609619 h 4248240"/>
              <a:gd name="connsiteX201" fmla="*/ 2835972 w 4246481"/>
              <a:gd name="connsiteY201" fmla="*/ 3609619 h 4248240"/>
              <a:gd name="connsiteX202" fmla="*/ 2847848 w 4246481"/>
              <a:gd name="connsiteY202" fmla="*/ 3632490 h 4248240"/>
              <a:gd name="connsiteX203" fmla="*/ 2835533 w 4246481"/>
              <a:gd name="connsiteY203" fmla="*/ 3652722 h 4248240"/>
              <a:gd name="connsiteX204" fmla="*/ 2785393 w 4246481"/>
              <a:gd name="connsiteY204" fmla="*/ 3639967 h 4248240"/>
              <a:gd name="connsiteX205" fmla="*/ 2715901 w 4246481"/>
              <a:gd name="connsiteY205" fmla="*/ 3597744 h 4248240"/>
              <a:gd name="connsiteX206" fmla="*/ 2708864 w 4246481"/>
              <a:gd name="connsiteY206" fmla="*/ 3592466 h 4248240"/>
              <a:gd name="connsiteX207" fmla="*/ 2705345 w 4246481"/>
              <a:gd name="connsiteY207" fmla="*/ 3618416 h 4248240"/>
              <a:gd name="connsiteX208" fmla="*/ 2693030 w 4246481"/>
              <a:gd name="connsiteY208" fmla="*/ 3627212 h 4248240"/>
              <a:gd name="connsiteX209" fmla="*/ 2656525 w 4246481"/>
              <a:gd name="connsiteY209" fmla="*/ 3641726 h 4248240"/>
              <a:gd name="connsiteX210" fmla="*/ 2692151 w 4246481"/>
              <a:gd name="connsiteY210" fmla="*/ 3644805 h 4248240"/>
              <a:gd name="connsiteX211" fmla="*/ 2748888 w 4246481"/>
              <a:gd name="connsiteY211" fmla="*/ 3669875 h 4248240"/>
              <a:gd name="connsiteX212" fmla="*/ 2757244 w 4246481"/>
              <a:gd name="connsiteY212" fmla="*/ 3682629 h 4248240"/>
              <a:gd name="connsiteX213" fmla="*/ 2745369 w 4246481"/>
              <a:gd name="connsiteY213" fmla="*/ 3689227 h 4248240"/>
              <a:gd name="connsiteX214" fmla="*/ 2723378 w 4246481"/>
              <a:gd name="connsiteY214" fmla="*/ 3697143 h 4248240"/>
              <a:gd name="connsiteX215" fmla="*/ 2798148 w 4246481"/>
              <a:gd name="connsiteY215" fmla="*/ 3727491 h 4248240"/>
              <a:gd name="connsiteX216" fmla="*/ 2820139 w 4246481"/>
              <a:gd name="connsiteY216" fmla="*/ 3741566 h 4248240"/>
              <a:gd name="connsiteX217" fmla="*/ 2817500 w 4246481"/>
              <a:gd name="connsiteY217" fmla="*/ 3756519 h 4248240"/>
              <a:gd name="connsiteX218" fmla="*/ 2791110 w 4246481"/>
              <a:gd name="connsiteY218" fmla="*/ 3767075 h 4248240"/>
              <a:gd name="connsiteX219" fmla="*/ 2883033 w 4246481"/>
              <a:gd name="connsiteY219" fmla="*/ 3825571 h 4248240"/>
              <a:gd name="connsiteX220" fmla="*/ 2836412 w 4246481"/>
              <a:gd name="connsiteY220" fmla="*/ 3839646 h 4248240"/>
              <a:gd name="connsiteX221" fmla="*/ 2934493 w 4246481"/>
              <a:gd name="connsiteY221" fmla="*/ 3908258 h 4248240"/>
              <a:gd name="connsiteX222" fmla="*/ 2896228 w 4246481"/>
              <a:gd name="connsiteY222" fmla="*/ 3918374 h 4248240"/>
              <a:gd name="connsiteX223" fmla="*/ 2971877 w 4246481"/>
              <a:gd name="connsiteY223" fmla="*/ 3997542 h 4248240"/>
              <a:gd name="connsiteX224" fmla="*/ 2950766 w 4246481"/>
              <a:gd name="connsiteY224" fmla="*/ 4003699 h 4248240"/>
              <a:gd name="connsiteX225" fmla="*/ 3000906 w 4246481"/>
              <a:gd name="connsiteY225" fmla="*/ 4078029 h 4248240"/>
              <a:gd name="connsiteX226" fmla="*/ 2981993 w 4246481"/>
              <a:gd name="connsiteY226" fmla="*/ 4078909 h 4248240"/>
              <a:gd name="connsiteX227" fmla="*/ 3098106 w 4246481"/>
              <a:gd name="connsiteY227" fmla="*/ 4248240 h 4248240"/>
              <a:gd name="connsiteX228" fmla="*/ 2918219 w 4246481"/>
              <a:gd name="connsiteY228" fmla="*/ 4150600 h 4248240"/>
              <a:gd name="connsiteX229" fmla="*/ 2919978 w 4246481"/>
              <a:gd name="connsiteY229" fmla="*/ 4169952 h 4248240"/>
              <a:gd name="connsiteX230" fmla="*/ 2840810 w 4246481"/>
              <a:gd name="connsiteY230" fmla="*/ 4127289 h 4248240"/>
              <a:gd name="connsiteX231" fmla="*/ 2837292 w 4246481"/>
              <a:gd name="connsiteY231" fmla="*/ 4148841 h 4248240"/>
              <a:gd name="connsiteX232" fmla="*/ 2751087 w 4246481"/>
              <a:gd name="connsiteY232" fmla="*/ 4081988 h 4248240"/>
              <a:gd name="connsiteX233" fmla="*/ 2744489 w 4246481"/>
              <a:gd name="connsiteY233" fmla="*/ 4121572 h 4248240"/>
              <a:gd name="connsiteX234" fmla="*/ 2666201 w 4246481"/>
              <a:gd name="connsiteY234" fmla="*/ 4029649 h 4248240"/>
              <a:gd name="connsiteX235" fmla="*/ 2657845 w 4246481"/>
              <a:gd name="connsiteY235" fmla="*/ 4078469 h 4248240"/>
              <a:gd name="connsiteX236" fmla="*/ 2590552 w 4246481"/>
              <a:gd name="connsiteY236" fmla="*/ 3990065 h 4248240"/>
              <a:gd name="connsiteX237" fmla="*/ 2579116 w 4246481"/>
              <a:gd name="connsiteY237" fmla="*/ 4029649 h 4248240"/>
              <a:gd name="connsiteX238" fmla="*/ 2575158 w 4246481"/>
              <a:gd name="connsiteY238" fmla="*/ 4030968 h 4248240"/>
              <a:gd name="connsiteX239" fmla="*/ 2513142 w 4246481"/>
              <a:gd name="connsiteY239" fmla="*/ 3931129 h 4248240"/>
              <a:gd name="connsiteX240" fmla="*/ 2506986 w 4246481"/>
              <a:gd name="connsiteY240" fmla="*/ 3957518 h 4248240"/>
              <a:gd name="connsiteX241" fmla="*/ 2490712 w 4246481"/>
              <a:gd name="connsiteY241" fmla="*/ 3962796 h 4248240"/>
              <a:gd name="connsiteX242" fmla="*/ 2454646 w 4246481"/>
              <a:gd name="connsiteY242" fmla="*/ 3894624 h 4248240"/>
              <a:gd name="connsiteX243" fmla="*/ 2451568 w 4246481"/>
              <a:gd name="connsiteY243" fmla="*/ 3871753 h 4248240"/>
              <a:gd name="connsiteX244" fmla="*/ 2439692 w 4246481"/>
              <a:gd name="connsiteY244" fmla="*/ 3891105 h 4248240"/>
              <a:gd name="connsiteX245" fmla="*/ 2421660 w 4246481"/>
              <a:gd name="connsiteY245" fmla="*/ 3892424 h 4248240"/>
              <a:gd name="connsiteX246" fmla="*/ 2399228 w 4246481"/>
              <a:gd name="connsiteY246" fmla="*/ 3849322 h 4248240"/>
              <a:gd name="connsiteX247" fmla="*/ 2386914 w 4246481"/>
              <a:gd name="connsiteY247" fmla="*/ 3815895 h 4248240"/>
              <a:gd name="connsiteX248" fmla="*/ 2380756 w 4246481"/>
              <a:gd name="connsiteY248" fmla="*/ 3836127 h 4248240"/>
              <a:gd name="connsiteX249" fmla="*/ 2367122 w 4246481"/>
              <a:gd name="connsiteY249" fmla="*/ 3839206 h 4248240"/>
              <a:gd name="connsiteX250" fmla="*/ 2353928 w 4246481"/>
              <a:gd name="connsiteY250" fmla="*/ 3822933 h 4248240"/>
              <a:gd name="connsiteX251" fmla="*/ 2328418 w 4246481"/>
              <a:gd name="connsiteY251" fmla="*/ 3750362 h 4248240"/>
              <a:gd name="connsiteX252" fmla="*/ 2322260 w 4246481"/>
              <a:gd name="connsiteY252" fmla="*/ 3755200 h 4248240"/>
              <a:gd name="connsiteX253" fmla="*/ 2296750 w 4246481"/>
              <a:gd name="connsiteY253" fmla="*/ 3749482 h 4248240"/>
              <a:gd name="connsiteX254" fmla="*/ 2280916 w 4246481"/>
              <a:gd name="connsiteY254" fmla="*/ 3709019 h 4248240"/>
              <a:gd name="connsiteX255" fmla="*/ 2270362 w 4246481"/>
              <a:gd name="connsiteY255" fmla="*/ 3685268 h 4248240"/>
              <a:gd name="connsiteX256" fmla="*/ 2267282 w 4246481"/>
              <a:gd name="connsiteY256" fmla="*/ 3686588 h 4248240"/>
              <a:gd name="connsiteX257" fmla="*/ 2255846 w 4246481"/>
              <a:gd name="connsiteY257" fmla="*/ 3696704 h 4248240"/>
              <a:gd name="connsiteX258" fmla="*/ 2243972 w 4246481"/>
              <a:gd name="connsiteY258" fmla="*/ 3683949 h 4248240"/>
              <a:gd name="connsiteX259" fmla="*/ 2228138 w 4246481"/>
              <a:gd name="connsiteY259" fmla="*/ 3606980 h 4248240"/>
              <a:gd name="connsiteX260" fmla="*/ 2225938 w 4246481"/>
              <a:gd name="connsiteY260" fmla="*/ 3592906 h 4248240"/>
              <a:gd name="connsiteX261" fmla="*/ 2214944 w 4246481"/>
              <a:gd name="connsiteY261" fmla="*/ 3606540 h 4248240"/>
              <a:gd name="connsiteX262" fmla="*/ 2204388 w 4246481"/>
              <a:gd name="connsiteY262" fmla="*/ 3606101 h 4248240"/>
              <a:gd name="connsiteX263" fmla="*/ 2190754 w 4246481"/>
              <a:gd name="connsiteY263" fmla="*/ 3579711 h 4248240"/>
              <a:gd name="connsiteX264" fmla="*/ 2143252 w 4246481"/>
              <a:gd name="connsiteY264" fmla="*/ 3418297 h 4248240"/>
              <a:gd name="connsiteX265" fmla="*/ 2139734 w 4246481"/>
              <a:gd name="connsiteY265" fmla="*/ 3412139 h 4248240"/>
              <a:gd name="connsiteX266" fmla="*/ 2135776 w 4246481"/>
              <a:gd name="connsiteY266" fmla="*/ 3445126 h 4248240"/>
              <a:gd name="connsiteX267" fmla="*/ 2120822 w 4246481"/>
              <a:gd name="connsiteY267" fmla="*/ 3767075 h 4248240"/>
              <a:gd name="connsiteX268" fmla="*/ 2137974 w 4246481"/>
              <a:gd name="connsiteY268" fmla="*/ 3936846 h 4248240"/>
              <a:gd name="connsiteX269" fmla="*/ 2145452 w 4246481"/>
              <a:gd name="connsiteY269" fmla="*/ 4173471 h 4248240"/>
              <a:gd name="connsiteX270" fmla="*/ 2134016 w 4246481"/>
              <a:gd name="connsiteY270" fmla="*/ 4184466 h 4248240"/>
              <a:gd name="connsiteX271" fmla="*/ 2104108 w 4246481"/>
              <a:gd name="connsiteY271" fmla="*/ 4184466 h 4248240"/>
              <a:gd name="connsiteX272" fmla="*/ 2103228 w 4246481"/>
              <a:gd name="connsiteY272" fmla="*/ 4177869 h 4248240"/>
              <a:gd name="connsiteX273" fmla="*/ 2086076 w 4246481"/>
              <a:gd name="connsiteY273" fmla="*/ 3859438 h 4248240"/>
              <a:gd name="connsiteX274" fmla="*/ 2090034 w 4246481"/>
              <a:gd name="connsiteY274" fmla="*/ 3478112 h 4248240"/>
              <a:gd name="connsiteX275" fmla="*/ 2094872 w 4246481"/>
              <a:gd name="connsiteY275" fmla="*/ 3433690 h 4248240"/>
              <a:gd name="connsiteX276" fmla="*/ 2092234 w 4246481"/>
              <a:gd name="connsiteY276" fmla="*/ 3432811 h 4248240"/>
              <a:gd name="connsiteX277" fmla="*/ 2073760 w 4246481"/>
              <a:gd name="connsiteY277" fmla="*/ 3496145 h 4248240"/>
              <a:gd name="connsiteX278" fmla="*/ 2051770 w 4246481"/>
              <a:gd name="connsiteY278" fmla="*/ 3585429 h 4248240"/>
              <a:gd name="connsiteX279" fmla="*/ 2050010 w 4246481"/>
              <a:gd name="connsiteY279" fmla="*/ 3590707 h 4248240"/>
              <a:gd name="connsiteX280" fmla="*/ 2039894 w 4246481"/>
              <a:gd name="connsiteY280" fmla="*/ 3608300 h 4248240"/>
              <a:gd name="connsiteX281" fmla="*/ 2027140 w 4246481"/>
              <a:gd name="connsiteY281" fmla="*/ 3595545 h 4248240"/>
              <a:gd name="connsiteX282" fmla="*/ 2023182 w 4246481"/>
              <a:gd name="connsiteY282" fmla="*/ 3592906 h 4248240"/>
              <a:gd name="connsiteX283" fmla="*/ 2016584 w 4246481"/>
              <a:gd name="connsiteY283" fmla="*/ 3638207 h 4248240"/>
              <a:gd name="connsiteX284" fmla="*/ 2006468 w 4246481"/>
              <a:gd name="connsiteY284" fmla="*/ 3679991 h 4248240"/>
              <a:gd name="connsiteX285" fmla="*/ 1980078 w 4246481"/>
              <a:gd name="connsiteY285" fmla="*/ 3683069 h 4248240"/>
              <a:gd name="connsiteX286" fmla="*/ 1972162 w 4246481"/>
              <a:gd name="connsiteY286" fmla="*/ 3697143 h 4248240"/>
              <a:gd name="connsiteX287" fmla="*/ 1953250 w 4246481"/>
              <a:gd name="connsiteY287" fmla="*/ 3744204 h 4248240"/>
              <a:gd name="connsiteX288" fmla="*/ 1925540 w 4246481"/>
              <a:gd name="connsiteY288" fmla="*/ 3751242 h 4248240"/>
              <a:gd name="connsiteX289" fmla="*/ 1923342 w 4246481"/>
              <a:gd name="connsiteY289" fmla="*/ 3749922 h 4248240"/>
              <a:gd name="connsiteX290" fmla="*/ 1901790 w 4246481"/>
              <a:gd name="connsiteY290" fmla="*/ 3808858 h 4248240"/>
              <a:gd name="connsiteX291" fmla="*/ 1883318 w 4246481"/>
              <a:gd name="connsiteY291" fmla="*/ 3835687 h 4248240"/>
              <a:gd name="connsiteX292" fmla="*/ 1868364 w 4246481"/>
              <a:gd name="connsiteY292" fmla="*/ 3831289 h 4248240"/>
              <a:gd name="connsiteX293" fmla="*/ 1862646 w 4246481"/>
              <a:gd name="connsiteY293" fmla="*/ 3812377 h 4248240"/>
              <a:gd name="connsiteX294" fmla="*/ 1841974 w 4246481"/>
              <a:gd name="connsiteY294" fmla="*/ 3861197 h 4248240"/>
              <a:gd name="connsiteX295" fmla="*/ 1823501 w 4246481"/>
              <a:gd name="connsiteY295" fmla="*/ 3892424 h 4248240"/>
              <a:gd name="connsiteX296" fmla="*/ 1807228 w 4246481"/>
              <a:gd name="connsiteY296" fmla="*/ 3891105 h 4248240"/>
              <a:gd name="connsiteX297" fmla="*/ 1795353 w 4246481"/>
              <a:gd name="connsiteY297" fmla="*/ 3871753 h 4248240"/>
              <a:gd name="connsiteX298" fmla="*/ 1789635 w 4246481"/>
              <a:gd name="connsiteY298" fmla="*/ 3905179 h 4248240"/>
              <a:gd name="connsiteX299" fmla="*/ 1756649 w 4246481"/>
              <a:gd name="connsiteY299" fmla="*/ 3962796 h 4248240"/>
              <a:gd name="connsiteX300" fmla="*/ 1740375 w 4246481"/>
              <a:gd name="connsiteY300" fmla="*/ 3957078 h 4248240"/>
              <a:gd name="connsiteX301" fmla="*/ 1734218 w 4246481"/>
              <a:gd name="connsiteY301" fmla="*/ 3929370 h 4248240"/>
              <a:gd name="connsiteX302" fmla="*/ 1707829 w 4246481"/>
              <a:gd name="connsiteY302" fmla="*/ 3984787 h 4248240"/>
              <a:gd name="connsiteX303" fmla="*/ 1669125 w 4246481"/>
              <a:gd name="connsiteY303" fmla="*/ 4031848 h 4248240"/>
              <a:gd name="connsiteX304" fmla="*/ 1657250 w 4246481"/>
              <a:gd name="connsiteY304" fmla="*/ 3989625 h 4248240"/>
              <a:gd name="connsiteX305" fmla="*/ 1589956 w 4246481"/>
              <a:gd name="connsiteY305" fmla="*/ 4078909 h 4248240"/>
              <a:gd name="connsiteX306" fmla="*/ 1581160 w 4246481"/>
              <a:gd name="connsiteY306" fmla="*/ 4030968 h 4248240"/>
              <a:gd name="connsiteX307" fmla="*/ 1503311 w 4246481"/>
              <a:gd name="connsiteY307" fmla="*/ 4121132 h 4248240"/>
              <a:gd name="connsiteX308" fmla="*/ 1497154 w 4246481"/>
              <a:gd name="connsiteY308" fmla="*/ 4082428 h 4248240"/>
              <a:gd name="connsiteX309" fmla="*/ 1410509 w 4246481"/>
              <a:gd name="connsiteY309" fmla="*/ 4149281 h 4248240"/>
              <a:gd name="connsiteX310" fmla="*/ 1407430 w 4246481"/>
              <a:gd name="connsiteY310" fmla="*/ 4127289 h 4248240"/>
              <a:gd name="connsiteX311" fmla="*/ 1328262 w 4246481"/>
              <a:gd name="connsiteY311" fmla="*/ 4169952 h 4248240"/>
              <a:gd name="connsiteX312" fmla="*/ 1330021 w 4246481"/>
              <a:gd name="connsiteY312" fmla="*/ 4150160 h 4248240"/>
              <a:gd name="connsiteX313" fmla="*/ 1149255 w 4246481"/>
              <a:gd name="connsiteY313" fmla="*/ 4248240 h 4248240"/>
              <a:gd name="connsiteX314" fmla="*/ 1266687 w 4246481"/>
              <a:gd name="connsiteY314" fmla="*/ 4078909 h 4248240"/>
              <a:gd name="connsiteX315" fmla="*/ 1245575 w 4246481"/>
              <a:gd name="connsiteY315" fmla="*/ 4078909 h 4248240"/>
              <a:gd name="connsiteX316" fmla="*/ 1297475 w 4246481"/>
              <a:gd name="connsiteY316" fmla="*/ 4003260 h 4248240"/>
              <a:gd name="connsiteX317" fmla="*/ 1275923 w 4246481"/>
              <a:gd name="connsiteY317" fmla="*/ 3997542 h 4248240"/>
              <a:gd name="connsiteX318" fmla="*/ 1352452 w 4246481"/>
              <a:gd name="connsiteY318" fmla="*/ 3917934 h 4248240"/>
              <a:gd name="connsiteX319" fmla="*/ 1314188 w 4246481"/>
              <a:gd name="connsiteY319" fmla="*/ 3907818 h 4248240"/>
              <a:gd name="connsiteX320" fmla="*/ 1412708 w 4246481"/>
              <a:gd name="connsiteY320" fmla="*/ 3839646 h 4248240"/>
              <a:gd name="connsiteX321" fmla="*/ 1366087 w 4246481"/>
              <a:gd name="connsiteY321" fmla="*/ 3825571 h 4248240"/>
              <a:gd name="connsiteX322" fmla="*/ 1461088 w 4246481"/>
              <a:gd name="connsiteY322" fmla="*/ 3767515 h 4248240"/>
              <a:gd name="connsiteX323" fmla="*/ 1421944 w 4246481"/>
              <a:gd name="connsiteY323" fmla="*/ 3751681 h 4248240"/>
              <a:gd name="connsiteX324" fmla="*/ 1421064 w 4246481"/>
              <a:gd name="connsiteY324" fmla="*/ 3747283 h 4248240"/>
              <a:gd name="connsiteX325" fmla="*/ 1528821 w 4246481"/>
              <a:gd name="connsiteY325" fmla="*/ 3698023 h 4248240"/>
              <a:gd name="connsiteX326" fmla="*/ 1487478 w 4246481"/>
              <a:gd name="connsiteY326" fmla="*/ 3682190 h 4248240"/>
              <a:gd name="connsiteX327" fmla="*/ 1503311 w 4246481"/>
              <a:gd name="connsiteY327" fmla="*/ 3664597 h 4248240"/>
              <a:gd name="connsiteX328" fmla="*/ 1577201 w 4246481"/>
              <a:gd name="connsiteY328" fmla="*/ 3641726 h 4248240"/>
              <a:gd name="connsiteX329" fmla="*/ 1588197 w 4246481"/>
              <a:gd name="connsiteY329" fmla="*/ 3641286 h 4248240"/>
              <a:gd name="connsiteX330" fmla="*/ 1589956 w 4246481"/>
              <a:gd name="connsiteY330" fmla="*/ 3639087 h 4248240"/>
              <a:gd name="connsiteX331" fmla="*/ 1568845 w 4246481"/>
              <a:gd name="connsiteY331" fmla="*/ 3623253 h 4248240"/>
              <a:gd name="connsiteX332" fmla="*/ 1557409 w 4246481"/>
              <a:gd name="connsiteY332" fmla="*/ 3625453 h 4248240"/>
              <a:gd name="connsiteX333" fmla="*/ 1540696 w 4246481"/>
              <a:gd name="connsiteY333" fmla="*/ 3615337 h 4248240"/>
              <a:gd name="connsiteX334" fmla="*/ 1538937 w 4246481"/>
              <a:gd name="connsiteY334" fmla="*/ 3603461 h 4248240"/>
              <a:gd name="connsiteX335" fmla="*/ 1537617 w 4246481"/>
              <a:gd name="connsiteY335" fmla="*/ 3590707 h 4248240"/>
              <a:gd name="connsiteX336" fmla="*/ 1528821 w 4246481"/>
              <a:gd name="connsiteY336" fmla="*/ 3597304 h 4248240"/>
              <a:gd name="connsiteX337" fmla="*/ 1421064 w 4246481"/>
              <a:gd name="connsiteY337" fmla="*/ 3650962 h 4248240"/>
              <a:gd name="connsiteX338" fmla="*/ 1413587 w 4246481"/>
              <a:gd name="connsiteY338" fmla="*/ 3652282 h 4248240"/>
              <a:gd name="connsiteX339" fmla="*/ 1396434 w 4246481"/>
              <a:gd name="connsiteY339" fmla="*/ 3647444 h 4248240"/>
              <a:gd name="connsiteX340" fmla="*/ 1399073 w 4246481"/>
              <a:gd name="connsiteY340" fmla="*/ 3630291 h 4248240"/>
              <a:gd name="connsiteX341" fmla="*/ 1409189 w 4246481"/>
              <a:gd name="connsiteY341" fmla="*/ 3609179 h 4248240"/>
              <a:gd name="connsiteX342" fmla="*/ 1406990 w 4246481"/>
              <a:gd name="connsiteY342" fmla="*/ 3607420 h 4248240"/>
              <a:gd name="connsiteX343" fmla="*/ 1361688 w 4246481"/>
              <a:gd name="connsiteY343" fmla="*/ 3632490 h 4248240"/>
              <a:gd name="connsiteX344" fmla="*/ 1301433 w 4246481"/>
              <a:gd name="connsiteY344" fmla="*/ 3656680 h 4248240"/>
              <a:gd name="connsiteX345" fmla="*/ 1288238 w 4246481"/>
              <a:gd name="connsiteY345" fmla="*/ 3658879 h 4248240"/>
              <a:gd name="connsiteX346" fmla="*/ 1276803 w 4246481"/>
              <a:gd name="connsiteY346" fmla="*/ 3646124 h 4248240"/>
              <a:gd name="connsiteX347" fmla="*/ 1280321 w 4246481"/>
              <a:gd name="connsiteY347" fmla="*/ 3608300 h 4248240"/>
              <a:gd name="connsiteX348" fmla="*/ 1263608 w 4246481"/>
              <a:gd name="connsiteY348" fmla="*/ 3623693 h 4248240"/>
              <a:gd name="connsiteX349" fmla="*/ 1169047 w 4246481"/>
              <a:gd name="connsiteY349" fmla="*/ 3668995 h 4248240"/>
              <a:gd name="connsiteX350" fmla="*/ 1141778 w 4246481"/>
              <a:gd name="connsiteY350" fmla="*/ 3668115 h 4248240"/>
              <a:gd name="connsiteX351" fmla="*/ 1136060 w 4246481"/>
              <a:gd name="connsiteY351" fmla="*/ 3655360 h 4248240"/>
              <a:gd name="connsiteX352" fmla="*/ 1151893 w 4246481"/>
              <a:gd name="connsiteY352" fmla="*/ 3627212 h 4248240"/>
              <a:gd name="connsiteX353" fmla="*/ 1159810 w 4246481"/>
              <a:gd name="connsiteY353" fmla="*/ 3608739 h 4248240"/>
              <a:gd name="connsiteX354" fmla="*/ 1150134 w 4246481"/>
              <a:gd name="connsiteY354" fmla="*/ 3614017 h 4248240"/>
              <a:gd name="connsiteX355" fmla="*/ 1020387 w 4246481"/>
              <a:gd name="connsiteY355" fmla="*/ 3661958 h 4248240"/>
              <a:gd name="connsiteX356" fmla="*/ 995317 w 4246481"/>
              <a:gd name="connsiteY356" fmla="*/ 3659759 h 4248240"/>
              <a:gd name="connsiteX357" fmla="*/ 1002794 w 4246481"/>
              <a:gd name="connsiteY357" fmla="*/ 3636448 h 4248240"/>
              <a:gd name="connsiteX358" fmla="*/ 1016868 w 4246481"/>
              <a:gd name="connsiteY358" fmla="*/ 3605221 h 4248240"/>
              <a:gd name="connsiteX359" fmla="*/ 864690 w 4246481"/>
              <a:gd name="connsiteY359" fmla="*/ 3636008 h 4248240"/>
              <a:gd name="connsiteX360" fmla="*/ 861611 w 4246481"/>
              <a:gd name="connsiteY360" fmla="*/ 3632050 h 4248240"/>
              <a:gd name="connsiteX361" fmla="*/ 897237 w 4246481"/>
              <a:gd name="connsiteY361" fmla="*/ 3573114 h 4248240"/>
              <a:gd name="connsiteX362" fmla="*/ 889320 w 4246481"/>
              <a:gd name="connsiteY362" fmla="*/ 3576192 h 4248240"/>
              <a:gd name="connsiteX363" fmla="*/ 739780 w 4246481"/>
              <a:gd name="connsiteY363" fmla="*/ 3601262 h 4248240"/>
              <a:gd name="connsiteX364" fmla="*/ 731864 w 4246481"/>
              <a:gd name="connsiteY364" fmla="*/ 3586309 h 4248240"/>
              <a:gd name="connsiteX365" fmla="*/ 755614 w 4246481"/>
              <a:gd name="connsiteY365" fmla="*/ 3549803 h 4248240"/>
              <a:gd name="connsiteX366" fmla="*/ 595079 w 4246481"/>
              <a:gd name="connsiteY366" fmla="*/ 3541447 h 4248240"/>
              <a:gd name="connsiteX367" fmla="*/ 612232 w 4246481"/>
              <a:gd name="connsiteY367" fmla="*/ 3512418 h 4248240"/>
              <a:gd name="connsiteX368" fmla="*/ 482924 w 4246481"/>
              <a:gd name="connsiteY368" fmla="*/ 3483390 h 4248240"/>
              <a:gd name="connsiteX369" fmla="*/ 503156 w 4246481"/>
              <a:gd name="connsiteY369" fmla="*/ 3464478 h 4248240"/>
              <a:gd name="connsiteX370" fmla="*/ 211994 w 4246481"/>
              <a:gd name="connsiteY370" fmla="*/ 3403342 h 4248240"/>
              <a:gd name="connsiteX371" fmla="*/ 211554 w 4246481"/>
              <a:gd name="connsiteY371" fmla="*/ 3398505 h 4248240"/>
              <a:gd name="connsiteX372" fmla="*/ 241902 w 4246481"/>
              <a:gd name="connsiteY372" fmla="*/ 3385310 h 4248240"/>
              <a:gd name="connsiteX373" fmla="*/ 425748 w 4246481"/>
              <a:gd name="connsiteY373" fmla="*/ 3338689 h 4248240"/>
              <a:gd name="connsiteX374" fmla="*/ 500517 w 4246481"/>
              <a:gd name="connsiteY374" fmla="*/ 3325054 h 4248240"/>
              <a:gd name="connsiteX375" fmla="*/ 479846 w 4246481"/>
              <a:gd name="connsiteY375" fmla="*/ 3305262 h 4248240"/>
              <a:gd name="connsiteX376" fmla="*/ 607834 w 4246481"/>
              <a:gd name="connsiteY376" fmla="*/ 3272715 h 4248240"/>
              <a:gd name="connsiteX377" fmla="*/ 589801 w 4246481"/>
              <a:gd name="connsiteY377" fmla="*/ 3245007 h 4248240"/>
              <a:gd name="connsiteX378" fmla="*/ 748577 w 4246481"/>
              <a:gd name="connsiteY378" fmla="*/ 3230932 h 4248240"/>
              <a:gd name="connsiteX379" fmla="*/ 718669 w 4246481"/>
              <a:gd name="connsiteY379" fmla="*/ 3185631 h 4248240"/>
              <a:gd name="connsiteX380" fmla="*/ 720868 w 4246481"/>
              <a:gd name="connsiteY380" fmla="*/ 3181672 h 4248240"/>
              <a:gd name="connsiteX381" fmla="*/ 890639 w 4246481"/>
              <a:gd name="connsiteY381" fmla="*/ 3202784 h 4248240"/>
              <a:gd name="connsiteX382" fmla="*/ 852375 w 4246481"/>
              <a:gd name="connsiteY382" fmla="*/ 3143408 h 4248240"/>
              <a:gd name="connsiteX383" fmla="*/ 934182 w 4246481"/>
              <a:gd name="connsiteY383" fmla="*/ 3142088 h 4248240"/>
              <a:gd name="connsiteX384" fmla="*/ 1006752 w 4246481"/>
              <a:gd name="connsiteY384" fmla="*/ 3168038 h 4248240"/>
              <a:gd name="connsiteX385" fmla="*/ 1008951 w 4246481"/>
              <a:gd name="connsiteY385" fmla="*/ 3165839 h 4248240"/>
              <a:gd name="connsiteX386" fmla="*/ 998835 w 4246481"/>
              <a:gd name="connsiteY386" fmla="*/ 3144288 h 4248240"/>
              <a:gd name="connsiteX387" fmla="*/ 986960 w 4246481"/>
              <a:gd name="connsiteY387" fmla="*/ 3124056 h 4248240"/>
              <a:gd name="connsiteX388" fmla="*/ 996196 w 4246481"/>
              <a:gd name="connsiteY388" fmla="*/ 3109102 h 4248240"/>
              <a:gd name="connsiteX389" fmla="*/ 1061290 w 4246481"/>
              <a:gd name="connsiteY389" fmla="*/ 3120097 h 4248240"/>
              <a:gd name="connsiteX390" fmla="*/ 1149255 w 4246481"/>
              <a:gd name="connsiteY390" fmla="*/ 3153524 h 4248240"/>
              <a:gd name="connsiteX391" fmla="*/ 1145296 w 4246481"/>
              <a:gd name="connsiteY391" fmla="*/ 3142968 h 4248240"/>
              <a:gd name="connsiteX392" fmla="*/ 1128143 w 4246481"/>
              <a:gd name="connsiteY392" fmla="*/ 3114379 h 4248240"/>
              <a:gd name="connsiteX393" fmla="*/ 1135620 w 4246481"/>
              <a:gd name="connsiteY393" fmla="*/ 3098546 h 4248240"/>
              <a:gd name="connsiteX394" fmla="*/ 1182681 w 4246481"/>
              <a:gd name="connsiteY394" fmla="*/ 3102064 h 4248240"/>
              <a:gd name="connsiteX395" fmla="*/ 1261849 w 4246481"/>
              <a:gd name="connsiteY395" fmla="*/ 3144727 h 4248240"/>
              <a:gd name="connsiteX396" fmla="*/ 1275483 w 4246481"/>
              <a:gd name="connsiteY396" fmla="*/ 3152644 h 4248240"/>
              <a:gd name="connsiteX397" fmla="*/ 1269326 w 4246481"/>
              <a:gd name="connsiteY397" fmla="*/ 3123176 h 4248240"/>
              <a:gd name="connsiteX398" fmla="*/ 1288678 w 4246481"/>
              <a:gd name="connsiteY398" fmla="*/ 3103824 h 4248240"/>
              <a:gd name="connsiteX399" fmla="*/ 1376642 w 4246481"/>
              <a:gd name="connsiteY399" fmla="*/ 3138570 h 4248240"/>
              <a:gd name="connsiteX400" fmla="*/ 1393356 w 4246481"/>
              <a:gd name="connsiteY400" fmla="*/ 3135491 h 4248240"/>
              <a:gd name="connsiteX401" fmla="*/ 1361688 w 4246481"/>
              <a:gd name="connsiteY401" fmla="*/ 3105583 h 4248240"/>
              <a:gd name="connsiteX402" fmla="*/ 1255252 w 4246481"/>
              <a:gd name="connsiteY402" fmla="*/ 3073036 h 4248240"/>
              <a:gd name="connsiteX403" fmla="*/ 1238099 w 4246481"/>
              <a:gd name="connsiteY403" fmla="*/ 3065999 h 4248240"/>
              <a:gd name="connsiteX404" fmla="*/ 1231061 w 4246481"/>
              <a:gd name="connsiteY404" fmla="*/ 3041809 h 4248240"/>
              <a:gd name="connsiteX405" fmla="*/ 1253492 w 4246481"/>
              <a:gd name="connsiteY405" fmla="*/ 3009702 h 4248240"/>
              <a:gd name="connsiteX406" fmla="*/ 1216987 w 4246481"/>
              <a:gd name="connsiteY406" fmla="*/ 3006623 h 4248240"/>
              <a:gd name="connsiteX407" fmla="*/ 1065249 w 4246481"/>
              <a:gd name="connsiteY407" fmla="*/ 2956044 h 4248240"/>
              <a:gd name="connsiteX408" fmla="*/ 1048095 w 4246481"/>
              <a:gd name="connsiteY408" fmla="*/ 2941970 h 4248240"/>
              <a:gd name="connsiteX409" fmla="*/ 1053813 w 4246481"/>
              <a:gd name="connsiteY409" fmla="*/ 2914261 h 4248240"/>
              <a:gd name="connsiteX410" fmla="*/ 1078883 w 4246481"/>
              <a:gd name="connsiteY410" fmla="*/ 2905904 h 4248240"/>
              <a:gd name="connsiteX411" fmla="*/ 1098235 w 4246481"/>
              <a:gd name="connsiteY411" fmla="*/ 2895788 h 4248240"/>
              <a:gd name="connsiteX412" fmla="*/ 1024785 w 4246481"/>
              <a:gd name="connsiteY412" fmla="*/ 2877755 h 4248240"/>
              <a:gd name="connsiteX413" fmla="*/ 926705 w 4246481"/>
              <a:gd name="connsiteY413" fmla="*/ 2839051 h 4248240"/>
              <a:gd name="connsiteX414" fmla="*/ 924945 w 4246481"/>
              <a:gd name="connsiteY414" fmla="*/ 2797708 h 4248240"/>
              <a:gd name="connsiteX415" fmla="*/ 954853 w 4246481"/>
              <a:gd name="connsiteY415" fmla="*/ 2774837 h 4248240"/>
              <a:gd name="connsiteX416" fmla="*/ 961451 w 4246481"/>
              <a:gd name="connsiteY416" fmla="*/ 2767360 h 4248240"/>
              <a:gd name="connsiteX417" fmla="*/ 946057 w 4246481"/>
              <a:gd name="connsiteY417" fmla="*/ 2767360 h 4248240"/>
              <a:gd name="connsiteX418" fmla="*/ 797397 w 4246481"/>
              <a:gd name="connsiteY418" fmla="*/ 2733494 h 4248240"/>
              <a:gd name="connsiteX419" fmla="*/ 749017 w 4246481"/>
              <a:gd name="connsiteY419" fmla="*/ 2694350 h 4248240"/>
              <a:gd name="connsiteX420" fmla="*/ 755174 w 4246481"/>
              <a:gd name="connsiteY420" fmla="*/ 2671039 h 4248240"/>
              <a:gd name="connsiteX421" fmla="*/ 805314 w 4246481"/>
              <a:gd name="connsiteY421" fmla="*/ 2654326 h 4248240"/>
              <a:gd name="connsiteX422" fmla="*/ 822907 w 4246481"/>
              <a:gd name="connsiteY422" fmla="*/ 2642891 h 4248240"/>
              <a:gd name="connsiteX423" fmla="*/ 777605 w 4246481"/>
              <a:gd name="connsiteY423" fmla="*/ 2631895 h 4248240"/>
              <a:gd name="connsiteX424" fmla="*/ 608274 w 4246481"/>
              <a:gd name="connsiteY424" fmla="*/ 2550528 h 4248240"/>
              <a:gd name="connsiteX425" fmla="*/ 595959 w 4246481"/>
              <a:gd name="connsiteY425" fmla="*/ 2532055 h 4248240"/>
              <a:gd name="connsiteX426" fmla="*/ 613551 w 4246481"/>
              <a:gd name="connsiteY426" fmla="*/ 2517981 h 4248240"/>
              <a:gd name="connsiteX427" fmla="*/ 650936 w 4246481"/>
              <a:gd name="connsiteY427" fmla="*/ 2505226 h 4248240"/>
              <a:gd name="connsiteX428" fmla="*/ 676006 w 4246481"/>
              <a:gd name="connsiteY428" fmla="*/ 2492032 h 4248240"/>
              <a:gd name="connsiteX429" fmla="*/ 489082 w 4246481"/>
              <a:gd name="connsiteY429" fmla="*/ 2388233 h 4248240"/>
              <a:gd name="connsiteX430" fmla="*/ 496119 w 4246481"/>
              <a:gd name="connsiteY430" fmla="*/ 2359644 h 4248240"/>
              <a:gd name="connsiteX431" fmla="*/ 562532 w 4246481"/>
              <a:gd name="connsiteY431" fmla="*/ 2341612 h 4248240"/>
              <a:gd name="connsiteX432" fmla="*/ 573528 w 4246481"/>
              <a:gd name="connsiteY432" fmla="*/ 2336773 h 4248240"/>
              <a:gd name="connsiteX433" fmla="*/ 489522 w 4246481"/>
              <a:gd name="connsiteY433" fmla="*/ 2301148 h 4248240"/>
              <a:gd name="connsiteX434" fmla="*/ 376488 w 4246481"/>
              <a:gd name="connsiteY434" fmla="*/ 2211424 h 4248240"/>
              <a:gd name="connsiteX435" fmla="*/ 384844 w 4246481"/>
              <a:gd name="connsiteY435" fmla="*/ 2181516 h 4248240"/>
              <a:gd name="connsiteX436" fmla="*/ 444220 w 4246481"/>
              <a:gd name="connsiteY436" fmla="*/ 2167002 h 4248240"/>
              <a:gd name="connsiteX437" fmla="*/ 318871 w 4246481"/>
              <a:gd name="connsiteY437" fmla="*/ 2051769 h 4248240"/>
              <a:gd name="connsiteX438" fmla="*/ 282366 w 4246481"/>
              <a:gd name="connsiteY438" fmla="*/ 2004268 h 4248240"/>
              <a:gd name="connsiteX439" fmla="*/ 277088 w 4246481"/>
              <a:gd name="connsiteY439" fmla="*/ 1994152 h 4248240"/>
              <a:gd name="connsiteX440" fmla="*/ 323709 w 4246481"/>
              <a:gd name="connsiteY440" fmla="*/ 1981837 h 4248240"/>
              <a:gd name="connsiteX441" fmla="*/ 210675 w 4246481"/>
              <a:gd name="connsiteY441" fmla="*/ 1819103 h 4248240"/>
              <a:gd name="connsiteX442" fmla="*/ 255976 w 4246481"/>
              <a:gd name="connsiteY442" fmla="*/ 1819103 h 4248240"/>
              <a:gd name="connsiteX443" fmla="*/ 208036 w 4246481"/>
              <a:gd name="connsiteY443" fmla="*/ 1762366 h 4248240"/>
              <a:gd name="connsiteX444" fmla="*/ 29908 w 4246481"/>
              <a:gd name="connsiteY444" fmla="*/ 1512547 h 4248240"/>
              <a:gd name="connsiteX445" fmla="*/ 0 w 4246481"/>
              <a:gd name="connsiteY445" fmla="*/ 1453611 h 4248240"/>
              <a:gd name="connsiteX446" fmla="*/ 0 w 4246481"/>
              <a:gd name="connsiteY446" fmla="*/ 1449213 h 4248240"/>
              <a:gd name="connsiteX447" fmla="*/ 113034 w 4246481"/>
              <a:gd name="connsiteY447" fmla="*/ 1495834 h 4248240"/>
              <a:gd name="connsiteX448" fmla="*/ 377807 w 4246481"/>
              <a:gd name="connsiteY448" fmla="*/ 1655489 h 4248240"/>
              <a:gd name="connsiteX449" fmla="*/ 393641 w 4246481"/>
              <a:gd name="connsiteY449" fmla="*/ 1666925 h 4248240"/>
              <a:gd name="connsiteX450" fmla="*/ 389682 w 4246481"/>
              <a:gd name="connsiteY450" fmla="*/ 1622503 h 4248240"/>
              <a:gd name="connsiteX451" fmla="*/ 563412 w 4246481"/>
              <a:gd name="connsiteY451" fmla="*/ 1717504 h 4248240"/>
              <a:gd name="connsiteX452" fmla="*/ 571768 w 4246481"/>
              <a:gd name="connsiteY452" fmla="*/ 1668244 h 4248240"/>
              <a:gd name="connsiteX453" fmla="*/ 762211 w 4246481"/>
              <a:gd name="connsiteY453" fmla="*/ 1816904 h 4248240"/>
              <a:gd name="connsiteX454" fmla="*/ 763971 w 4246481"/>
              <a:gd name="connsiteY454" fmla="*/ 1805029 h 4248240"/>
              <a:gd name="connsiteX455" fmla="*/ 769688 w 4246481"/>
              <a:gd name="connsiteY455" fmla="*/ 1762366 h 4248240"/>
              <a:gd name="connsiteX456" fmla="*/ 803994 w 4246481"/>
              <a:gd name="connsiteY456" fmla="*/ 1749172 h 4248240"/>
              <a:gd name="connsiteX457" fmla="*/ 854134 w 4246481"/>
              <a:gd name="connsiteY457" fmla="*/ 1794473 h 4248240"/>
              <a:gd name="connsiteX458" fmla="*/ 933302 w 4246481"/>
              <a:gd name="connsiteY458" fmla="*/ 1903989 h 4248240"/>
              <a:gd name="connsiteX459" fmla="*/ 945617 w 4246481"/>
              <a:gd name="connsiteY459" fmla="*/ 1929059 h 4248240"/>
              <a:gd name="connsiteX460" fmla="*/ 950455 w 4246481"/>
              <a:gd name="connsiteY460" fmla="*/ 1902230 h 4248240"/>
              <a:gd name="connsiteX461" fmla="*/ 961451 w 4246481"/>
              <a:gd name="connsiteY461" fmla="*/ 1837576 h 4248240"/>
              <a:gd name="connsiteX462" fmla="*/ 974645 w 4246481"/>
              <a:gd name="connsiteY462" fmla="*/ 1831418 h 4248240"/>
              <a:gd name="connsiteX463" fmla="*/ 1103953 w 4246481"/>
              <a:gd name="connsiteY463" fmla="*/ 1996791 h 4248240"/>
              <a:gd name="connsiteX464" fmla="*/ 1109671 w 4246481"/>
              <a:gd name="connsiteY464" fmla="*/ 2012625 h 4248240"/>
              <a:gd name="connsiteX465" fmla="*/ 1119347 w 4246481"/>
              <a:gd name="connsiteY465" fmla="*/ 1987115 h 4248240"/>
              <a:gd name="connsiteX466" fmla="*/ 1128583 w 4246481"/>
              <a:gd name="connsiteY466" fmla="*/ 1947091 h 4248240"/>
              <a:gd name="connsiteX467" fmla="*/ 1133421 w 4246481"/>
              <a:gd name="connsiteY467" fmla="*/ 1934776 h 4248240"/>
              <a:gd name="connsiteX468" fmla="*/ 1149694 w 4246481"/>
              <a:gd name="connsiteY468" fmla="*/ 1931258 h 4248240"/>
              <a:gd name="connsiteX469" fmla="*/ 1176963 w 4246481"/>
              <a:gd name="connsiteY469" fmla="*/ 1958527 h 4248240"/>
              <a:gd name="connsiteX470" fmla="*/ 1271525 w 4246481"/>
              <a:gd name="connsiteY470" fmla="*/ 2138854 h 4248240"/>
              <a:gd name="connsiteX471" fmla="*/ 1274164 w 4246481"/>
              <a:gd name="connsiteY471" fmla="*/ 2147210 h 4248240"/>
              <a:gd name="connsiteX472" fmla="*/ 1281201 w 4246481"/>
              <a:gd name="connsiteY472" fmla="*/ 2131377 h 4248240"/>
              <a:gd name="connsiteX473" fmla="*/ 1294836 w 4246481"/>
              <a:gd name="connsiteY473" fmla="*/ 2072001 h 4248240"/>
              <a:gd name="connsiteX474" fmla="*/ 1313748 w 4246481"/>
              <a:gd name="connsiteY474" fmla="*/ 2063644 h 4248240"/>
              <a:gd name="connsiteX475" fmla="*/ 1358170 w 4246481"/>
              <a:gd name="connsiteY475" fmla="*/ 2105867 h 4248240"/>
              <a:gd name="connsiteX476" fmla="*/ 1409629 w 4246481"/>
              <a:gd name="connsiteY476" fmla="*/ 2254527 h 4248240"/>
              <a:gd name="connsiteX477" fmla="*/ 1412708 w 4246481"/>
              <a:gd name="connsiteY477" fmla="*/ 2268601 h 4248240"/>
              <a:gd name="connsiteX478" fmla="*/ 1424583 w 4246481"/>
              <a:gd name="connsiteY478" fmla="*/ 2252768 h 4248240"/>
              <a:gd name="connsiteX479" fmla="*/ 1444815 w 4246481"/>
              <a:gd name="connsiteY479" fmla="*/ 2218461 h 4248240"/>
              <a:gd name="connsiteX480" fmla="*/ 1465926 w 4246481"/>
              <a:gd name="connsiteY480" fmla="*/ 2215383 h 4248240"/>
              <a:gd name="connsiteX481" fmla="*/ 1490996 w 4246481"/>
              <a:gd name="connsiteY481" fmla="*/ 2247490 h 4248240"/>
              <a:gd name="connsiteX482" fmla="*/ 1546414 w 4246481"/>
              <a:gd name="connsiteY482" fmla="*/ 2376357 h 4248240"/>
              <a:gd name="connsiteX483" fmla="*/ 1550812 w 4246481"/>
              <a:gd name="connsiteY483" fmla="*/ 2389112 h 4248240"/>
              <a:gd name="connsiteX484" fmla="*/ 1553011 w 4246481"/>
              <a:gd name="connsiteY484" fmla="*/ 2391751 h 4248240"/>
              <a:gd name="connsiteX485" fmla="*/ 1559608 w 4246481"/>
              <a:gd name="connsiteY485" fmla="*/ 2377677 h 4248240"/>
              <a:gd name="connsiteX486" fmla="*/ 1564006 w 4246481"/>
              <a:gd name="connsiteY486" fmla="*/ 2358325 h 4248240"/>
              <a:gd name="connsiteX487" fmla="*/ 1575882 w 4246481"/>
              <a:gd name="connsiteY487" fmla="*/ 2335014 h 4248240"/>
              <a:gd name="connsiteX488" fmla="*/ 1600952 w 4246481"/>
              <a:gd name="connsiteY488" fmla="*/ 2347769 h 4248240"/>
              <a:gd name="connsiteX489" fmla="*/ 1686938 w 4246481"/>
              <a:gd name="connsiteY489" fmla="*/ 2355593 h 4248240"/>
              <a:gd name="connsiteX490" fmla="*/ 1801016 w 4246481"/>
              <a:gd name="connsiteY490" fmla="*/ 2579670 h 4248240"/>
              <a:gd name="connsiteX491" fmla="*/ 1698591 w 4246481"/>
              <a:gd name="connsiteY491" fmla="*/ 2332376 h 4248240"/>
              <a:gd name="connsiteX492" fmla="*/ 1730259 w 4246481"/>
              <a:gd name="connsiteY492" fmla="*/ 2328858 h 4248240"/>
              <a:gd name="connsiteX493" fmla="*/ 1748731 w 4246481"/>
              <a:gd name="connsiteY493" fmla="*/ 2326659 h 4248240"/>
              <a:gd name="connsiteX494" fmla="*/ 1739935 w 4246481"/>
              <a:gd name="connsiteY494" fmla="*/ 2316103 h 4248240"/>
              <a:gd name="connsiteX495" fmla="*/ 1648012 w 4246481"/>
              <a:gd name="connsiteY495" fmla="*/ 2131818 h 4248240"/>
              <a:gd name="connsiteX496" fmla="*/ 1644493 w 4246481"/>
              <a:gd name="connsiteY496" fmla="*/ 2092234 h 4248240"/>
              <a:gd name="connsiteX497" fmla="*/ 1671762 w 4246481"/>
              <a:gd name="connsiteY497" fmla="*/ 2076400 h 4248240"/>
              <a:gd name="connsiteX498" fmla="*/ 1698591 w 4246481"/>
              <a:gd name="connsiteY498" fmla="*/ 2092234 h 4248240"/>
              <a:gd name="connsiteX499" fmla="*/ 1720582 w 4246481"/>
              <a:gd name="connsiteY499" fmla="*/ 2100590 h 4248240"/>
              <a:gd name="connsiteX500" fmla="*/ 1722782 w 4246481"/>
              <a:gd name="connsiteY500" fmla="*/ 2097951 h 4248240"/>
              <a:gd name="connsiteX501" fmla="*/ 1713985 w 4246481"/>
              <a:gd name="connsiteY501" fmla="*/ 2083437 h 4248240"/>
              <a:gd name="connsiteX502" fmla="*/ 1640975 w 4246481"/>
              <a:gd name="connsiteY502" fmla="*/ 1921583 h 4248240"/>
              <a:gd name="connsiteX503" fmla="*/ 1635697 w 4246481"/>
              <a:gd name="connsiteY503" fmla="*/ 1885517 h 4248240"/>
              <a:gd name="connsiteX504" fmla="*/ 1655049 w 4246481"/>
              <a:gd name="connsiteY504" fmla="*/ 1869244 h 4248240"/>
              <a:gd name="connsiteX505" fmla="*/ 1700351 w 4246481"/>
              <a:gd name="connsiteY505" fmla="*/ 1878920 h 4248240"/>
              <a:gd name="connsiteX506" fmla="*/ 1725421 w 4246481"/>
              <a:gd name="connsiteY506" fmla="*/ 1878920 h 4248240"/>
              <a:gd name="connsiteX507" fmla="*/ 1717943 w 4246481"/>
              <a:gd name="connsiteY507" fmla="*/ 1870563 h 4248240"/>
              <a:gd name="connsiteX508" fmla="*/ 1623382 w 4246481"/>
              <a:gd name="connsiteY508" fmla="*/ 1693755 h 4248240"/>
              <a:gd name="connsiteX509" fmla="*/ 1622502 w 4246481"/>
              <a:gd name="connsiteY509" fmla="*/ 1636578 h 4248240"/>
              <a:gd name="connsiteX510" fmla="*/ 1648012 w 4246481"/>
              <a:gd name="connsiteY510" fmla="*/ 1623823 h 4248240"/>
              <a:gd name="connsiteX511" fmla="*/ 1706508 w 4246481"/>
              <a:gd name="connsiteY511" fmla="*/ 1657690 h 4248240"/>
              <a:gd name="connsiteX512" fmla="*/ 1727180 w 4246481"/>
              <a:gd name="connsiteY512" fmla="*/ 1664727 h 4248240"/>
              <a:gd name="connsiteX513" fmla="*/ 1724101 w 4246481"/>
              <a:gd name="connsiteY513" fmla="*/ 1656810 h 4248240"/>
              <a:gd name="connsiteX514" fmla="*/ 1638336 w 4246481"/>
              <a:gd name="connsiteY514" fmla="*/ 1420186 h 4248240"/>
              <a:gd name="connsiteX515" fmla="*/ 1637456 w 4246481"/>
              <a:gd name="connsiteY515" fmla="*/ 1386759 h 4248240"/>
              <a:gd name="connsiteX516" fmla="*/ 1656808 w 4246481"/>
              <a:gd name="connsiteY516" fmla="*/ 1373565 h 4248240"/>
              <a:gd name="connsiteX517" fmla="*/ 1683637 w 4246481"/>
              <a:gd name="connsiteY517" fmla="*/ 1386759 h 4248240"/>
              <a:gd name="connsiteX518" fmla="*/ 1732018 w 4246481"/>
              <a:gd name="connsiteY518" fmla="*/ 1410949 h 4248240"/>
              <a:gd name="connsiteX519" fmla="*/ 1742134 w 4246481"/>
              <a:gd name="connsiteY519" fmla="*/ 1412709 h 4248240"/>
              <a:gd name="connsiteX520" fmla="*/ 1737735 w 4246481"/>
              <a:gd name="connsiteY520" fmla="*/ 1405672 h 4248240"/>
              <a:gd name="connsiteX521" fmla="*/ 1696392 w 4246481"/>
              <a:gd name="connsiteY521" fmla="*/ 1304073 h 4248240"/>
              <a:gd name="connsiteX522" fmla="*/ 1688475 w 4246481"/>
              <a:gd name="connsiteY522" fmla="*/ 1154533 h 4248240"/>
              <a:gd name="connsiteX523" fmla="*/ 1704749 w 4246481"/>
              <a:gd name="connsiteY523" fmla="*/ 1145297 h 4248240"/>
              <a:gd name="connsiteX524" fmla="*/ 1782157 w 4246481"/>
              <a:gd name="connsiteY524" fmla="*/ 1194557 h 4248240"/>
              <a:gd name="connsiteX525" fmla="*/ 1796672 w 4246481"/>
              <a:gd name="connsiteY525" fmla="*/ 1203354 h 4248240"/>
              <a:gd name="connsiteX526" fmla="*/ 1770282 w 4246481"/>
              <a:gd name="connsiteY526" fmla="*/ 1131663 h 4248240"/>
              <a:gd name="connsiteX527" fmla="*/ 1750930 w 4246481"/>
              <a:gd name="connsiteY527" fmla="*/ 940780 h 4248240"/>
              <a:gd name="connsiteX528" fmla="*/ 1755328 w 4246481"/>
              <a:gd name="connsiteY528" fmla="*/ 914830 h 4248240"/>
              <a:gd name="connsiteX529" fmla="*/ 1772042 w 4246481"/>
              <a:gd name="connsiteY529" fmla="*/ 907354 h 4248240"/>
              <a:gd name="connsiteX530" fmla="*/ 1834936 w 4246481"/>
              <a:gd name="connsiteY530" fmla="*/ 948697 h 4248240"/>
              <a:gd name="connsiteX531" fmla="*/ 1844612 w 4246481"/>
              <a:gd name="connsiteY531" fmla="*/ 955294 h 4248240"/>
              <a:gd name="connsiteX532" fmla="*/ 1863525 w 4246481"/>
              <a:gd name="connsiteY532" fmla="*/ 670288 h 4248240"/>
              <a:gd name="connsiteX533" fmla="*/ 1913664 w 4246481"/>
              <a:gd name="connsiteY533" fmla="*/ 703715 h 4248240"/>
              <a:gd name="connsiteX534" fmla="*/ 1922900 w 4246481"/>
              <a:gd name="connsiteY534" fmla="*/ 586283 h 4248240"/>
              <a:gd name="connsiteX535" fmla="*/ 1967323 w 4246481"/>
              <a:gd name="connsiteY535" fmla="*/ 477207 h 4248240"/>
              <a:gd name="connsiteX536" fmla="*/ 2001189 w 4246481"/>
              <a:gd name="connsiteY536" fmla="*/ 514592 h 4248240"/>
              <a:gd name="connsiteX537" fmla="*/ 2013504 w 4246481"/>
              <a:gd name="connsiteY537" fmla="*/ 424428 h 4248240"/>
              <a:gd name="connsiteX538" fmla="*/ 2093551 w 4246481"/>
              <a:gd name="connsiteY538" fmla="*/ 65533 h 4248240"/>
              <a:gd name="connsiteX539" fmla="*/ 2118622 w 4246481"/>
              <a:gd name="connsiteY539" fmla="*/ 0 h 4248240"/>
              <a:gd name="connsiteX0" fmla="*/ 2118622 w 4246481"/>
              <a:gd name="connsiteY0" fmla="*/ 0 h 4248240"/>
              <a:gd name="connsiteX1" fmla="*/ 2123020 w 4246481"/>
              <a:gd name="connsiteY1" fmla="*/ 440 h 4248240"/>
              <a:gd name="connsiteX2" fmla="*/ 2134456 w 4246481"/>
              <a:gd name="connsiteY2" fmla="*/ 22431 h 4248240"/>
              <a:gd name="connsiteX3" fmla="*/ 2168322 w 4246481"/>
              <a:gd name="connsiteY3" fmla="*/ 127548 h 4248240"/>
              <a:gd name="connsiteX4" fmla="*/ 2238694 w 4246481"/>
              <a:gd name="connsiteY4" fmla="*/ 482045 h 4248240"/>
              <a:gd name="connsiteX5" fmla="*/ 2242212 w 4246481"/>
              <a:gd name="connsiteY5" fmla="*/ 515911 h 4248240"/>
              <a:gd name="connsiteX6" fmla="*/ 2276958 w 4246481"/>
              <a:gd name="connsiteY6" fmla="*/ 478086 h 4248240"/>
              <a:gd name="connsiteX7" fmla="*/ 2290593 w 4246481"/>
              <a:gd name="connsiteY7" fmla="*/ 498758 h 4248240"/>
              <a:gd name="connsiteX8" fmla="*/ 2331496 w 4246481"/>
              <a:gd name="connsiteY8" fmla="*/ 696238 h 4248240"/>
              <a:gd name="connsiteX9" fmla="*/ 2330616 w 4246481"/>
              <a:gd name="connsiteY9" fmla="*/ 704595 h 4248240"/>
              <a:gd name="connsiteX10" fmla="*/ 2377677 w 4246481"/>
              <a:gd name="connsiteY10" fmla="*/ 673367 h 4248240"/>
              <a:gd name="connsiteX11" fmla="*/ 2398789 w 4246481"/>
              <a:gd name="connsiteY11" fmla="*/ 957053 h 4248240"/>
              <a:gd name="connsiteX12" fmla="*/ 2432215 w 4246481"/>
              <a:gd name="connsiteY12" fmla="*/ 932863 h 4248240"/>
              <a:gd name="connsiteX13" fmla="*/ 2470480 w 4246481"/>
              <a:gd name="connsiteY13" fmla="*/ 908673 h 4248240"/>
              <a:gd name="connsiteX14" fmla="*/ 2490712 w 4246481"/>
              <a:gd name="connsiteY14" fmla="*/ 918789 h 4248240"/>
              <a:gd name="connsiteX15" fmla="*/ 2494670 w 4246481"/>
              <a:gd name="connsiteY15" fmla="*/ 966290 h 4248240"/>
              <a:gd name="connsiteX16" fmla="*/ 2460364 w 4246481"/>
              <a:gd name="connsiteY16" fmla="*/ 1172566 h 4248240"/>
              <a:gd name="connsiteX17" fmla="*/ 2444091 w 4246481"/>
              <a:gd name="connsiteY17" fmla="*/ 1206432 h 4248240"/>
              <a:gd name="connsiteX18" fmla="*/ 2475757 w 4246481"/>
              <a:gd name="connsiteY18" fmla="*/ 1186640 h 4248240"/>
              <a:gd name="connsiteX19" fmla="*/ 2536013 w 4246481"/>
              <a:gd name="connsiteY19" fmla="*/ 1147936 h 4248240"/>
              <a:gd name="connsiteX20" fmla="*/ 2556245 w 4246481"/>
              <a:gd name="connsiteY20" fmla="*/ 1158052 h 4248240"/>
              <a:gd name="connsiteX21" fmla="*/ 2527217 w 4246481"/>
              <a:gd name="connsiteY21" fmla="*/ 1370046 h 4248240"/>
              <a:gd name="connsiteX22" fmla="*/ 2515341 w 4246481"/>
              <a:gd name="connsiteY22" fmla="*/ 1392477 h 4248240"/>
              <a:gd name="connsiteX23" fmla="*/ 2503026 w 4246481"/>
              <a:gd name="connsiteY23" fmla="*/ 1414468 h 4248240"/>
              <a:gd name="connsiteX24" fmla="*/ 2531615 w 4246481"/>
              <a:gd name="connsiteY24" fmla="*/ 1404352 h 4248240"/>
              <a:gd name="connsiteX25" fmla="*/ 2572518 w 4246481"/>
              <a:gd name="connsiteY25" fmla="*/ 1380602 h 4248240"/>
              <a:gd name="connsiteX26" fmla="*/ 2606385 w 4246481"/>
              <a:gd name="connsiteY26" fmla="*/ 1401273 h 4248240"/>
              <a:gd name="connsiteX27" fmla="*/ 2576477 w 4246481"/>
              <a:gd name="connsiteY27" fmla="*/ 1534539 h 4248240"/>
              <a:gd name="connsiteX28" fmla="*/ 2518420 w 4246481"/>
              <a:gd name="connsiteY28" fmla="*/ 1658569 h 4248240"/>
              <a:gd name="connsiteX29" fmla="*/ 2517981 w 4246481"/>
              <a:gd name="connsiteY29" fmla="*/ 1665167 h 4248240"/>
              <a:gd name="connsiteX30" fmla="*/ 2545689 w 4246481"/>
              <a:gd name="connsiteY30" fmla="*/ 1653731 h 4248240"/>
              <a:gd name="connsiteX31" fmla="*/ 2598028 w 4246481"/>
              <a:gd name="connsiteY31" fmla="*/ 1623384 h 4248240"/>
              <a:gd name="connsiteX32" fmla="*/ 2619579 w 4246481"/>
              <a:gd name="connsiteY32" fmla="*/ 1632180 h 4248240"/>
              <a:gd name="connsiteX33" fmla="*/ 2620019 w 4246481"/>
              <a:gd name="connsiteY33" fmla="*/ 1694635 h 4248240"/>
              <a:gd name="connsiteX34" fmla="*/ 2525018 w 4246481"/>
              <a:gd name="connsiteY34" fmla="*/ 1871003 h 4248240"/>
              <a:gd name="connsiteX35" fmla="*/ 2518860 w 4246481"/>
              <a:gd name="connsiteY35" fmla="*/ 1881559 h 4248240"/>
              <a:gd name="connsiteX36" fmla="*/ 2550527 w 4246481"/>
              <a:gd name="connsiteY36" fmla="*/ 1877161 h 4248240"/>
              <a:gd name="connsiteX37" fmla="*/ 2583954 w 4246481"/>
              <a:gd name="connsiteY37" fmla="*/ 1869684 h 4248240"/>
              <a:gd name="connsiteX38" fmla="*/ 2607704 w 4246481"/>
              <a:gd name="connsiteY38" fmla="*/ 1891235 h 4248240"/>
              <a:gd name="connsiteX39" fmla="*/ 2595389 w 4246481"/>
              <a:gd name="connsiteY39" fmla="*/ 1944893 h 4248240"/>
              <a:gd name="connsiteX40" fmla="*/ 2528536 w 4246481"/>
              <a:gd name="connsiteY40" fmla="*/ 2085636 h 4248240"/>
              <a:gd name="connsiteX41" fmla="*/ 2521499 w 4246481"/>
              <a:gd name="connsiteY41" fmla="*/ 2097951 h 4248240"/>
              <a:gd name="connsiteX42" fmla="*/ 2523258 w 4246481"/>
              <a:gd name="connsiteY42" fmla="*/ 2100590 h 4248240"/>
              <a:gd name="connsiteX43" fmla="*/ 2543490 w 4246481"/>
              <a:gd name="connsiteY43" fmla="*/ 2093113 h 4248240"/>
              <a:gd name="connsiteX44" fmla="*/ 2571199 w 4246481"/>
              <a:gd name="connsiteY44" fmla="*/ 2077280 h 4248240"/>
              <a:gd name="connsiteX45" fmla="*/ 2599787 w 4246481"/>
              <a:gd name="connsiteY45" fmla="*/ 2094433 h 4248240"/>
              <a:gd name="connsiteX46" fmla="*/ 2582634 w 4246481"/>
              <a:gd name="connsiteY46" fmla="*/ 2179758 h 4248240"/>
              <a:gd name="connsiteX47" fmla="*/ 2502587 w 4246481"/>
              <a:gd name="connsiteY47" fmla="*/ 2319182 h 4248240"/>
              <a:gd name="connsiteX48" fmla="*/ 2495549 w 4246481"/>
              <a:gd name="connsiteY48" fmla="*/ 2328418 h 4248240"/>
              <a:gd name="connsiteX49" fmla="*/ 2518860 w 4246481"/>
              <a:gd name="connsiteY49" fmla="*/ 2330177 h 4248240"/>
              <a:gd name="connsiteX50" fmla="*/ 2546129 w 4246481"/>
              <a:gd name="connsiteY50" fmla="*/ 2334136 h 4248240"/>
              <a:gd name="connsiteX51" fmla="*/ 2558004 w 4246481"/>
              <a:gd name="connsiteY51" fmla="*/ 2356127 h 4248240"/>
              <a:gd name="connsiteX52" fmla="*/ 2526639 w 4246481"/>
              <a:gd name="connsiteY52" fmla="*/ 2431997 h 4248240"/>
              <a:gd name="connsiteX53" fmla="*/ 2591870 w 4246481"/>
              <a:gd name="connsiteY53" fmla="*/ 2437933 h 4248240"/>
              <a:gd name="connsiteX54" fmla="*/ 2646408 w 4246481"/>
              <a:gd name="connsiteY54" fmla="*/ 2347769 h 4248240"/>
              <a:gd name="connsiteX55" fmla="*/ 2667960 w 4246481"/>
              <a:gd name="connsiteY55" fmla="*/ 2336334 h 4248240"/>
              <a:gd name="connsiteX56" fmla="*/ 2681595 w 4246481"/>
              <a:gd name="connsiteY56" fmla="*/ 2357005 h 4248240"/>
              <a:gd name="connsiteX57" fmla="*/ 2691711 w 4246481"/>
              <a:gd name="connsiteY57" fmla="*/ 2392191 h 4248240"/>
              <a:gd name="connsiteX58" fmla="*/ 2695229 w 4246481"/>
              <a:gd name="connsiteY58" fmla="*/ 2391751 h 4248240"/>
              <a:gd name="connsiteX59" fmla="*/ 2705785 w 4246481"/>
              <a:gd name="connsiteY59" fmla="*/ 2359644 h 4248240"/>
              <a:gd name="connsiteX60" fmla="*/ 2756804 w 4246481"/>
              <a:gd name="connsiteY60" fmla="*/ 2245730 h 4248240"/>
              <a:gd name="connsiteX61" fmla="*/ 2780995 w 4246481"/>
              <a:gd name="connsiteY61" fmla="*/ 2215822 h 4248240"/>
              <a:gd name="connsiteX62" fmla="*/ 2801666 w 4246481"/>
              <a:gd name="connsiteY62" fmla="*/ 2218461 h 4248240"/>
              <a:gd name="connsiteX63" fmla="*/ 2824977 w 4246481"/>
              <a:gd name="connsiteY63" fmla="*/ 2257166 h 4248240"/>
              <a:gd name="connsiteX64" fmla="*/ 2834653 w 4246481"/>
              <a:gd name="connsiteY64" fmla="*/ 2269041 h 4248240"/>
              <a:gd name="connsiteX65" fmla="*/ 2848287 w 4246481"/>
              <a:gd name="connsiteY65" fmla="*/ 2194711 h 4248240"/>
              <a:gd name="connsiteX66" fmla="*/ 2919539 w 4246481"/>
              <a:gd name="connsiteY66" fmla="*/ 2072880 h 4248240"/>
              <a:gd name="connsiteX67" fmla="*/ 2937131 w 4246481"/>
              <a:gd name="connsiteY67" fmla="*/ 2062325 h 4248240"/>
              <a:gd name="connsiteX68" fmla="*/ 2951206 w 4246481"/>
              <a:gd name="connsiteY68" fmla="*/ 2069802 h 4248240"/>
              <a:gd name="connsiteX69" fmla="*/ 2962641 w 4246481"/>
              <a:gd name="connsiteY69" fmla="*/ 2123020 h 4248240"/>
              <a:gd name="connsiteX70" fmla="*/ 2972757 w 4246481"/>
              <a:gd name="connsiteY70" fmla="*/ 2145011 h 4248240"/>
              <a:gd name="connsiteX71" fmla="*/ 2975396 w 4246481"/>
              <a:gd name="connsiteY71" fmla="*/ 2138854 h 4248240"/>
              <a:gd name="connsiteX72" fmla="*/ 3078314 w 4246481"/>
              <a:gd name="connsiteY72" fmla="*/ 1948411 h 4248240"/>
              <a:gd name="connsiteX73" fmla="*/ 3093268 w 4246481"/>
              <a:gd name="connsiteY73" fmla="*/ 1933897 h 4248240"/>
              <a:gd name="connsiteX74" fmla="*/ 3115259 w 4246481"/>
              <a:gd name="connsiteY74" fmla="*/ 1939614 h 4248240"/>
              <a:gd name="connsiteX75" fmla="*/ 3123176 w 4246481"/>
              <a:gd name="connsiteY75" fmla="*/ 1971721 h 4248240"/>
              <a:gd name="connsiteX76" fmla="*/ 3135051 w 4246481"/>
              <a:gd name="connsiteY76" fmla="*/ 2013065 h 4248240"/>
              <a:gd name="connsiteX77" fmla="*/ 3139449 w 4246481"/>
              <a:gd name="connsiteY77" fmla="*/ 2010866 h 4248240"/>
              <a:gd name="connsiteX78" fmla="*/ 3237530 w 4246481"/>
              <a:gd name="connsiteY78" fmla="*/ 1859127 h 4248240"/>
              <a:gd name="connsiteX79" fmla="*/ 3270956 w 4246481"/>
              <a:gd name="connsiteY79" fmla="*/ 1832298 h 4248240"/>
              <a:gd name="connsiteX80" fmla="*/ 3284591 w 4246481"/>
              <a:gd name="connsiteY80" fmla="*/ 1828779 h 4248240"/>
              <a:gd name="connsiteX81" fmla="*/ 3301304 w 4246481"/>
              <a:gd name="connsiteY81" fmla="*/ 1933457 h 4248240"/>
              <a:gd name="connsiteX82" fmla="*/ 3435889 w 4246481"/>
              <a:gd name="connsiteY82" fmla="*/ 1754449 h 4248240"/>
              <a:gd name="connsiteX83" fmla="*/ 3451283 w 4246481"/>
              <a:gd name="connsiteY83" fmla="*/ 1743454 h 4248240"/>
              <a:gd name="connsiteX84" fmla="*/ 3474154 w 4246481"/>
              <a:gd name="connsiteY84" fmla="*/ 1752250 h 4248240"/>
              <a:gd name="connsiteX85" fmla="*/ 3481631 w 4246481"/>
              <a:gd name="connsiteY85" fmla="*/ 1805029 h 4248240"/>
              <a:gd name="connsiteX86" fmla="*/ 3483390 w 4246481"/>
              <a:gd name="connsiteY86" fmla="*/ 1819983 h 4248240"/>
              <a:gd name="connsiteX87" fmla="*/ 3674273 w 4246481"/>
              <a:gd name="connsiteY87" fmla="*/ 1672203 h 4248240"/>
              <a:gd name="connsiteX88" fmla="*/ 3682190 w 4246481"/>
              <a:gd name="connsiteY88" fmla="*/ 1718384 h 4248240"/>
              <a:gd name="connsiteX89" fmla="*/ 3855919 w 4246481"/>
              <a:gd name="connsiteY89" fmla="*/ 1624262 h 4248240"/>
              <a:gd name="connsiteX90" fmla="*/ 3851521 w 4246481"/>
              <a:gd name="connsiteY90" fmla="*/ 1666485 h 4248240"/>
              <a:gd name="connsiteX91" fmla="*/ 3856799 w 4246481"/>
              <a:gd name="connsiteY91" fmla="*/ 1664286 h 4248240"/>
              <a:gd name="connsiteX92" fmla="*/ 4189304 w 4246481"/>
              <a:gd name="connsiteY92" fmla="*/ 1469445 h 4248240"/>
              <a:gd name="connsiteX93" fmla="*/ 4233726 w 4246481"/>
              <a:gd name="connsiteY93" fmla="*/ 1452732 h 4248240"/>
              <a:gd name="connsiteX94" fmla="*/ 4244282 w 4246481"/>
              <a:gd name="connsiteY94" fmla="*/ 1450972 h 4248240"/>
              <a:gd name="connsiteX95" fmla="*/ 4246481 w 4246481"/>
              <a:gd name="connsiteY95" fmla="*/ 1453171 h 4248240"/>
              <a:gd name="connsiteX96" fmla="*/ 4218332 w 4246481"/>
              <a:gd name="connsiteY96" fmla="*/ 1507709 h 4248240"/>
              <a:gd name="connsiteX97" fmla="*/ 3991824 w 4246481"/>
              <a:gd name="connsiteY97" fmla="*/ 1816024 h 4248240"/>
              <a:gd name="connsiteX98" fmla="*/ 3988306 w 4246481"/>
              <a:gd name="connsiteY98" fmla="*/ 1821302 h 4248240"/>
              <a:gd name="connsiteX99" fmla="*/ 4033167 w 4246481"/>
              <a:gd name="connsiteY99" fmla="*/ 1821302 h 4248240"/>
              <a:gd name="connsiteX100" fmla="*/ 3920133 w 4246481"/>
              <a:gd name="connsiteY100" fmla="*/ 1984476 h 4248240"/>
              <a:gd name="connsiteX101" fmla="*/ 3965435 w 4246481"/>
              <a:gd name="connsiteY101" fmla="*/ 1995472 h 4248240"/>
              <a:gd name="connsiteX102" fmla="*/ 3798303 w 4246481"/>
              <a:gd name="connsiteY102" fmla="*/ 2169201 h 4248240"/>
              <a:gd name="connsiteX103" fmla="*/ 3810617 w 4246481"/>
              <a:gd name="connsiteY103" fmla="*/ 2171840 h 4248240"/>
              <a:gd name="connsiteX104" fmla="*/ 3870433 w 4246481"/>
              <a:gd name="connsiteY104" fmla="*/ 2187674 h 4248240"/>
              <a:gd name="connsiteX105" fmla="*/ 3875271 w 4246481"/>
              <a:gd name="connsiteY105" fmla="*/ 2203507 h 4248240"/>
              <a:gd name="connsiteX106" fmla="*/ 3833049 w 4246481"/>
              <a:gd name="connsiteY106" fmla="*/ 2247050 h 4248240"/>
              <a:gd name="connsiteX107" fmla="*/ 3727931 w 4246481"/>
              <a:gd name="connsiteY107" fmla="*/ 2317861 h 4248240"/>
              <a:gd name="connsiteX108" fmla="*/ 3670754 w 4246481"/>
              <a:gd name="connsiteY108" fmla="*/ 2339852 h 4248240"/>
              <a:gd name="connsiteX109" fmla="*/ 3683949 w 4246481"/>
              <a:gd name="connsiteY109" fmla="*/ 2344250 h 4248240"/>
              <a:gd name="connsiteX110" fmla="*/ 3755200 w 4246481"/>
              <a:gd name="connsiteY110" fmla="*/ 2364042 h 4248240"/>
              <a:gd name="connsiteX111" fmla="*/ 3760918 w 4246481"/>
              <a:gd name="connsiteY111" fmla="*/ 2383395 h 4248240"/>
              <a:gd name="connsiteX112" fmla="*/ 3620175 w 4246481"/>
              <a:gd name="connsiteY112" fmla="*/ 2481036 h 4248240"/>
              <a:gd name="connsiteX113" fmla="*/ 3570475 w 4246481"/>
              <a:gd name="connsiteY113" fmla="*/ 2494231 h 4248240"/>
              <a:gd name="connsiteX114" fmla="*/ 3585869 w 4246481"/>
              <a:gd name="connsiteY114" fmla="*/ 2503907 h 4248240"/>
              <a:gd name="connsiteX115" fmla="*/ 3618416 w 4246481"/>
              <a:gd name="connsiteY115" fmla="*/ 2514902 h 4248240"/>
              <a:gd name="connsiteX116" fmla="*/ 3634249 w 4246481"/>
              <a:gd name="connsiteY116" fmla="*/ 2520180 h 4248240"/>
              <a:gd name="connsiteX117" fmla="*/ 3639527 w 4246481"/>
              <a:gd name="connsiteY117" fmla="*/ 2550088 h 4248240"/>
              <a:gd name="connsiteX118" fmla="*/ 3557280 w 4246481"/>
              <a:gd name="connsiteY118" fmla="*/ 2599788 h 4248240"/>
              <a:gd name="connsiteX119" fmla="*/ 3427972 w 4246481"/>
              <a:gd name="connsiteY119" fmla="*/ 2642891 h 4248240"/>
              <a:gd name="connsiteX120" fmla="*/ 3419616 w 4246481"/>
              <a:gd name="connsiteY120" fmla="*/ 2645090 h 4248240"/>
              <a:gd name="connsiteX121" fmla="*/ 3436769 w 4246481"/>
              <a:gd name="connsiteY121" fmla="*/ 2655206 h 4248240"/>
              <a:gd name="connsiteX122" fmla="*/ 3492187 w 4246481"/>
              <a:gd name="connsiteY122" fmla="*/ 2673678 h 4248240"/>
              <a:gd name="connsiteX123" fmla="*/ 3497904 w 4246481"/>
              <a:gd name="connsiteY123" fmla="*/ 2693470 h 4248240"/>
              <a:gd name="connsiteX124" fmla="*/ 3453042 w 4246481"/>
              <a:gd name="connsiteY124" fmla="*/ 2732174 h 4248240"/>
              <a:gd name="connsiteX125" fmla="*/ 3296026 w 4246481"/>
              <a:gd name="connsiteY125" fmla="*/ 2769119 h 4248240"/>
              <a:gd name="connsiteX126" fmla="*/ 3287229 w 4246481"/>
              <a:gd name="connsiteY126" fmla="*/ 2768680 h 4248240"/>
              <a:gd name="connsiteX127" fmla="*/ 3283271 w 4246481"/>
              <a:gd name="connsiteY127" fmla="*/ 2770439 h 4248240"/>
              <a:gd name="connsiteX128" fmla="*/ 3299545 w 4246481"/>
              <a:gd name="connsiteY128" fmla="*/ 2784953 h 4248240"/>
              <a:gd name="connsiteX129" fmla="*/ 3328133 w 4246481"/>
              <a:gd name="connsiteY129" fmla="*/ 2806064 h 4248240"/>
              <a:gd name="connsiteX130" fmla="*/ 3328133 w 4246481"/>
              <a:gd name="connsiteY130" fmla="*/ 2832893 h 4248240"/>
              <a:gd name="connsiteX131" fmla="*/ 3274915 w 4246481"/>
              <a:gd name="connsiteY131" fmla="*/ 2861042 h 4248240"/>
              <a:gd name="connsiteX132" fmla="*/ 3158362 w 4246481"/>
              <a:gd name="connsiteY132" fmla="*/ 2894909 h 4248240"/>
              <a:gd name="connsiteX133" fmla="*/ 3148686 w 4246481"/>
              <a:gd name="connsiteY133" fmla="*/ 2899746 h 4248240"/>
              <a:gd name="connsiteX134" fmla="*/ 3166278 w 4246481"/>
              <a:gd name="connsiteY134" fmla="*/ 2908983 h 4248240"/>
              <a:gd name="connsiteX135" fmla="*/ 3189149 w 4246481"/>
              <a:gd name="connsiteY135" fmla="*/ 2916460 h 4248240"/>
              <a:gd name="connsiteX136" fmla="*/ 3194867 w 4246481"/>
              <a:gd name="connsiteY136" fmla="*/ 2945488 h 4248240"/>
              <a:gd name="connsiteX137" fmla="*/ 3146047 w 4246481"/>
              <a:gd name="connsiteY137" fmla="*/ 2976715 h 4248240"/>
              <a:gd name="connsiteX138" fmla="*/ 2990790 w 4246481"/>
              <a:gd name="connsiteY138" fmla="*/ 3011021 h 4248240"/>
              <a:gd name="connsiteX139" fmla="*/ 2999586 w 4246481"/>
              <a:gd name="connsiteY139" fmla="*/ 3024656 h 4248240"/>
              <a:gd name="connsiteX140" fmla="*/ 3014540 w 4246481"/>
              <a:gd name="connsiteY140" fmla="*/ 3046647 h 4248240"/>
              <a:gd name="connsiteX141" fmla="*/ 3007503 w 4246481"/>
              <a:gd name="connsiteY141" fmla="*/ 3068198 h 4248240"/>
              <a:gd name="connsiteX142" fmla="*/ 2959122 w 4246481"/>
              <a:gd name="connsiteY142" fmla="*/ 3086231 h 4248240"/>
              <a:gd name="connsiteX143" fmla="*/ 2887871 w 4246481"/>
              <a:gd name="connsiteY143" fmla="*/ 3106903 h 4248240"/>
              <a:gd name="connsiteX144" fmla="*/ 2851366 w 4246481"/>
              <a:gd name="connsiteY144" fmla="*/ 3139010 h 4248240"/>
              <a:gd name="connsiteX145" fmla="*/ 2867200 w 4246481"/>
              <a:gd name="connsiteY145" fmla="*/ 3141209 h 4248240"/>
              <a:gd name="connsiteX146" fmla="*/ 2957363 w 4246481"/>
              <a:gd name="connsiteY146" fmla="*/ 3105583 h 4248240"/>
              <a:gd name="connsiteX147" fmla="*/ 2967039 w 4246481"/>
              <a:gd name="connsiteY147" fmla="*/ 3104704 h 4248240"/>
              <a:gd name="connsiteX148" fmla="*/ 2977155 w 4246481"/>
              <a:gd name="connsiteY148" fmla="*/ 3118338 h 4248240"/>
              <a:gd name="connsiteX149" fmla="*/ 2971437 w 4246481"/>
              <a:gd name="connsiteY149" fmla="*/ 3156163 h 4248240"/>
              <a:gd name="connsiteX150" fmla="*/ 2980234 w 4246481"/>
              <a:gd name="connsiteY150" fmla="*/ 3148686 h 4248240"/>
              <a:gd name="connsiteX151" fmla="*/ 3085791 w 4246481"/>
              <a:gd name="connsiteY151" fmla="*/ 3098986 h 4248240"/>
              <a:gd name="connsiteX152" fmla="*/ 3109981 w 4246481"/>
              <a:gd name="connsiteY152" fmla="*/ 3100305 h 4248240"/>
              <a:gd name="connsiteX153" fmla="*/ 3116579 w 4246481"/>
              <a:gd name="connsiteY153" fmla="*/ 3115259 h 4248240"/>
              <a:gd name="connsiteX154" fmla="*/ 3100305 w 4246481"/>
              <a:gd name="connsiteY154" fmla="*/ 3142968 h 4248240"/>
              <a:gd name="connsiteX155" fmla="*/ 3093268 w 4246481"/>
              <a:gd name="connsiteY155" fmla="*/ 3159681 h 4248240"/>
              <a:gd name="connsiteX156" fmla="*/ 3102944 w 4246481"/>
              <a:gd name="connsiteY156" fmla="*/ 3154843 h 4248240"/>
              <a:gd name="connsiteX157" fmla="*/ 3238849 w 4246481"/>
              <a:gd name="connsiteY157" fmla="*/ 3111301 h 4248240"/>
              <a:gd name="connsiteX158" fmla="*/ 3259081 w 4246481"/>
              <a:gd name="connsiteY158" fmla="*/ 3114379 h 4248240"/>
              <a:gd name="connsiteX159" fmla="*/ 3253363 w 4246481"/>
              <a:gd name="connsiteY159" fmla="*/ 3134611 h 4248240"/>
              <a:gd name="connsiteX160" fmla="*/ 3237090 w 4246481"/>
              <a:gd name="connsiteY160" fmla="*/ 3168478 h 4248240"/>
              <a:gd name="connsiteX161" fmla="*/ 3312299 w 4246481"/>
              <a:gd name="connsiteY161" fmla="*/ 3143848 h 4248240"/>
              <a:gd name="connsiteX162" fmla="*/ 3392787 w 4246481"/>
              <a:gd name="connsiteY162" fmla="*/ 3145167 h 4248240"/>
              <a:gd name="connsiteX163" fmla="*/ 3354082 w 4246481"/>
              <a:gd name="connsiteY163" fmla="*/ 3204543 h 4248240"/>
              <a:gd name="connsiteX164" fmla="*/ 3523854 w 4246481"/>
              <a:gd name="connsiteY164" fmla="*/ 3183872 h 4248240"/>
              <a:gd name="connsiteX165" fmla="*/ 3526053 w 4246481"/>
              <a:gd name="connsiteY165" fmla="*/ 3187830 h 4248240"/>
              <a:gd name="connsiteX166" fmla="*/ 3495705 w 4246481"/>
              <a:gd name="connsiteY166" fmla="*/ 3233131 h 4248240"/>
              <a:gd name="connsiteX167" fmla="*/ 3654921 w 4246481"/>
              <a:gd name="connsiteY167" fmla="*/ 3247206 h 4248240"/>
              <a:gd name="connsiteX168" fmla="*/ 3636888 w 4246481"/>
              <a:gd name="connsiteY168" fmla="*/ 3275354 h 4248240"/>
              <a:gd name="connsiteX169" fmla="*/ 3765316 w 4246481"/>
              <a:gd name="connsiteY169" fmla="*/ 3307901 h 4248240"/>
              <a:gd name="connsiteX170" fmla="*/ 3745524 w 4246481"/>
              <a:gd name="connsiteY170" fmla="*/ 3326374 h 4248240"/>
              <a:gd name="connsiteX171" fmla="*/ 3891985 w 4246481"/>
              <a:gd name="connsiteY171" fmla="*/ 3356281 h 4248240"/>
              <a:gd name="connsiteX172" fmla="*/ 4033607 w 4246481"/>
              <a:gd name="connsiteY172" fmla="*/ 3400264 h 4248240"/>
              <a:gd name="connsiteX173" fmla="*/ 4034047 w 4246481"/>
              <a:gd name="connsiteY173" fmla="*/ 3403782 h 4248240"/>
              <a:gd name="connsiteX174" fmla="*/ 3996222 w 4246481"/>
              <a:gd name="connsiteY174" fmla="*/ 3417857 h 4248240"/>
              <a:gd name="connsiteX175" fmla="*/ 3747723 w 4246481"/>
              <a:gd name="connsiteY175" fmla="*/ 3464478 h 4248240"/>
              <a:gd name="connsiteX176" fmla="*/ 3742005 w 4246481"/>
              <a:gd name="connsiteY176" fmla="*/ 3465357 h 4248240"/>
              <a:gd name="connsiteX177" fmla="*/ 3762677 w 4246481"/>
              <a:gd name="connsiteY177" fmla="*/ 3485149 h 4248240"/>
              <a:gd name="connsiteX178" fmla="*/ 3633369 w 4246481"/>
              <a:gd name="connsiteY178" fmla="*/ 3513738 h 4248240"/>
              <a:gd name="connsiteX179" fmla="*/ 3650522 w 4246481"/>
              <a:gd name="connsiteY179" fmla="*/ 3542326 h 4248240"/>
              <a:gd name="connsiteX180" fmla="*/ 3489988 w 4246481"/>
              <a:gd name="connsiteY180" fmla="*/ 3551123 h 4248240"/>
              <a:gd name="connsiteX181" fmla="*/ 3511099 w 4246481"/>
              <a:gd name="connsiteY181" fmla="*/ 3583230 h 4248240"/>
              <a:gd name="connsiteX182" fmla="*/ 3501423 w 4246481"/>
              <a:gd name="connsiteY182" fmla="*/ 3603461 h 4248240"/>
              <a:gd name="connsiteX183" fmla="*/ 3347485 w 4246481"/>
              <a:gd name="connsiteY183" fmla="*/ 3573993 h 4248240"/>
              <a:gd name="connsiteX184" fmla="*/ 3383551 w 4246481"/>
              <a:gd name="connsiteY184" fmla="*/ 3633369 h 4248240"/>
              <a:gd name="connsiteX185" fmla="*/ 3380912 w 4246481"/>
              <a:gd name="connsiteY185" fmla="*/ 3637328 h 4248240"/>
              <a:gd name="connsiteX186" fmla="*/ 3228733 w 4246481"/>
              <a:gd name="connsiteY186" fmla="*/ 3606540 h 4248240"/>
              <a:gd name="connsiteX187" fmla="*/ 3238409 w 4246481"/>
              <a:gd name="connsiteY187" fmla="*/ 3628531 h 4248240"/>
              <a:gd name="connsiteX188" fmla="*/ 3250724 w 4246481"/>
              <a:gd name="connsiteY188" fmla="*/ 3651842 h 4248240"/>
              <a:gd name="connsiteX189" fmla="*/ 3242368 w 4246481"/>
              <a:gd name="connsiteY189" fmla="*/ 3664157 h 4248240"/>
              <a:gd name="connsiteX190" fmla="*/ 3211580 w 4246481"/>
              <a:gd name="connsiteY190" fmla="*/ 3661078 h 4248240"/>
              <a:gd name="connsiteX191" fmla="*/ 3089310 w 4246481"/>
              <a:gd name="connsiteY191" fmla="*/ 3611378 h 4248240"/>
              <a:gd name="connsiteX192" fmla="*/ 3086231 w 4246481"/>
              <a:gd name="connsiteY192" fmla="*/ 3613138 h 4248240"/>
              <a:gd name="connsiteX193" fmla="*/ 3113940 w 4246481"/>
              <a:gd name="connsiteY193" fmla="*/ 3666796 h 4248240"/>
              <a:gd name="connsiteX194" fmla="*/ 3089750 w 4246481"/>
              <a:gd name="connsiteY194" fmla="*/ 3671194 h 4248240"/>
              <a:gd name="connsiteX195" fmla="*/ 2986391 w 4246481"/>
              <a:gd name="connsiteY195" fmla="*/ 3628971 h 4248240"/>
              <a:gd name="connsiteX196" fmla="*/ 2963081 w 4246481"/>
              <a:gd name="connsiteY196" fmla="*/ 3610938 h 4248240"/>
              <a:gd name="connsiteX197" fmla="*/ 2967479 w 4246481"/>
              <a:gd name="connsiteY197" fmla="*/ 3639087 h 4248240"/>
              <a:gd name="connsiteX198" fmla="*/ 2948127 w 4246481"/>
              <a:gd name="connsiteY198" fmla="*/ 3658879 h 4248240"/>
              <a:gd name="connsiteX199" fmla="*/ 2849607 w 4246481"/>
              <a:gd name="connsiteY199" fmla="*/ 3614897 h 4248240"/>
              <a:gd name="connsiteX200" fmla="*/ 2840810 w 4246481"/>
              <a:gd name="connsiteY200" fmla="*/ 3609619 h 4248240"/>
              <a:gd name="connsiteX201" fmla="*/ 2835972 w 4246481"/>
              <a:gd name="connsiteY201" fmla="*/ 3609619 h 4248240"/>
              <a:gd name="connsiteX202" fmla="*/ 2847848 w 4246481"/>
              <a:gd name="connsiteY202" fmla="*/ 3632490 h 4248240"/>
              <a:gd name="connsiteX203" fmla="*/ 2835533 w 4246481"/>
              <a:gd name="connsiteY203" fmla="*/ 3652722 h 4248240"/>
              <a:gd name="connsiteX204" fmla="*/ 2785393 w 4246481"/>
              <a:gd name="connsiteY204" fmla="*/ 3639967 h 4248240"/>
              <a:gd name="connsiteX205" fmla="*/ 2715901 w 4246481"/>
              <a:gd name="connsiteY205" fmla="*/ 3597744 h 4248240"/>
              <a:gd name="connsiteX206" fmla="*/ 2708864 w 4246481"/>
              <a:gd name="connsiteY206" fmla="*/ 3592466 h 4248240"/>
              <a:gd name="connsiteX207" fmla="*/ 2705345 w 4246481"/>
              <a:gd name="connsiteY207" fmla="*/ 3618416 h 4248240"/>
              <a:gd name="connsiteX208" fmla="*/ 2693030 w 4246481"/>
              <a:gd name="connsiteY208" fmla="*/ 3627212 h 4248240"/>
              <a:gd name="connsiteX209" fmla="*/ 2656525 w 4246481"/>
              <a:gd name="connsiteY209" fmla="*/ 3641726 h 4248240"/>
              <a:gd name="connsiteX210" fmla="*/ 2692151 w 4246481"/>
              <a:gd name="connsiteY210" fmla="*/ 3644805 h 4248240"/>
              <a:gd name="connsiteX211" fmla="*/ 2748888 w 4246481"/>
              <a:gd name="connsiteY211" fmla="*/ 3669875 h 4248240"/>
              <a:gd name="connsiteX212" fmla="*/ 2757244 w 4246481"/>
              <a:gd name="connsiteY212" fmla="*/ 3682629 h 4248240"/>
              <a:gd name="connsiteX213" fmla="*/ 2745369 w 4246481"/>
              <a:gd name="connsiteY213" fmla="*/ 3689227 h 4248240"/>
              <a:gd name="connsiteX214" fmla="*/ 2723378 w 4246481"/>
              <a:gd name="connsiteY214" fmla="*/ 3697143 h 4248240"/>
              <a:gd name="connsiteX215" fmla="*/ 2798148 w 4246481"/>
              <a:gd name="connsiteY215" fmla="*/ 3727491 h 4248240"/>
              <a:gd name="connsiteX216" fmla="*/ 2820139 w 4246481"/>
              <a:gd name="connsiteY216" fmla="*/ 3741566 h 4248240"/>
              <a:gd name="connsiteX217" fmla="*/ 2817500 w 4246481"/>
              <a:gd name="connsiteY217" fmla="*/ 3756519 h 4248240"/>
              <a:gd name="connsiteX218" fmla="*/ 2791110 w 4246481"/>
              <a:gd name="connsiteY218" fmla="*/ 3767075 h 4248240"/>
              <a:gd name="connsiteX219" fmla="*/ 2883033 w 4246481"/>
              <a:gd name="connsiteY219" fmla="*/ 3825571 h 4248240"/>
              <a:gd name="connsiteX220" fmla="*/ 2836412 w 4246481"/>
              <a:gd name="connsiteY220" fmla="*/ 3839646 h 4248240"/>
              <a:gd name="connsiteX221" fmla="*/ 2934493 w 4246481"/>
              <a:gd name="connsiteY221" fmla="*/ 3908258 h 4248240"/>
              <a:gd name="connsiteX222" fmla="*/ 2896228 w 4246481"/>
              <a:gd name="connsiteY222" fmla="*/ 3918374 h 4248240"/>
              <a:gd name="connsiteX223" fmla="*/ 2971877 w 4246481"/>
              <a:gd name="connsiteY223" fmla="*/ 3997542 h 4248240"/>
              <a:gd name="connsiteX224" fmla="*/ 2950766 w 4246481"/>
              <a:gd name="connsiteY224" fmla="*/ 4003699 h 4248240"/>
              <a:gd name="connsiteX225" fmla="*/ 3000906 w 4246481"/>
              <a:gd name="connsiteY225" fmla="*/ 4078029 h 4248240"/>
              <a:gd name="connsiteX226" fmla="*/ 2981993 w 4246481"/>
              <a:gd name="connsiteY226" fmla="*/ 4078909 h 4248240"/>
              <a:gd name="connsiteX227" fmla="*/ 3098106 w 4246481"/>
              <a:gd name="connsiteY227" fmla="*/ 4248240 h 4248240"/>
              <a:gd name="connsiteX228" fmla="*/ 2918219 w 4246481"/>
              <a:gd name="connsiteY228" fmla="*/ 4150600 h 4248240"/>
              <a:gd name="connsiteX229" fmla="*/ 2919978 w 4246481"/>
              <a:gd name="connsiteY229" fmla="*/ 4169952 h 4248240"/>
              <a:gd name="connsiteX230" fmla="*/ 2840810 w 4246481"/>
              <a:gd name="connsiteY230" fmla="*/ 4127289 h 4248240"/>
              <a:gd name="connsiteX231" fmla="*/ 2837292 w 4246481"/>
              <a:gd name="connsiteY231" fmla="*/ 4148841 h 4248240"/>
              <a:gd name="connsiteX232" fmla="*/ 2751087 w 4246481"/>
              <a:gd name="connsiteY232" fmla="*/ 4081988 h 4248240"/>
              <a:gd name="connsiteX233" fmla="*/ 2744489 w 4246481"/>
              <a:gd name="connsiteY233" fmla="*/ 4121572 h 4248240"/>
              <a:gd name="connsiteX234" fmla="*/ 2666201 w 4246481"/>
              <a:gd name="connsiteY234" fmla="*/ 4029649 h 4248240"/>
              <a:gd name="connsiteX235" fmla="*/ 2657845 w 4246481"/>
              <a:gd name="connsiteY235" fmla="*/ 4078469 h 4248240"/>
              <a:gd name="connsiteX236" fmla="*/ 2590552 w 4246481"/>
              <a:gd name="connsiteY236" fmla="*/ 3990065 h 4248240"/>
              <a:gd name="connsiteX237" fmla="*/ 2579116 w 4246481"/>
              <a:gd name="connsiteY237" fmla="*/ 4029649 h 4248240"/>
              <a:gd name="connsiteX238" fmla="*/ 2575158 w 4246481"/>
              <a:gd name="connsiteY238" fmla="*/ 4030968 h 4248240"/>
              <a:gd name="connsiteX239" fmla="*/ 2513142 w 4246481"/>
              <a:gd name="connsiteY239" fmla="*/ 3931129 h 4248240"/>
              <a:gd name="connsiteX240" fmla="*/ 2506986 w 4246481"/>
              <a:gd name="connsiteY240" fmla="*/ 3957518 h 4248240"/>
              <a:gd name="connsiteX241" fmla="*/ 2490712 w 4246481"/>
              <a:gd name="connsiteY241" fmla="*/ 3962796 h 4248240"/>
              <a:gd name="connsiteX242" fmla="*/ 2454646 w 4246481"/>
              <a:gd name="connsiteY242" fmla="*/ 3894624 h 4248240"/>
              <a:gd name="connsiteX243" fmla="*/ 2451568 w 4246481"/>
              <a:gd name="connsiteY243" fmla="*/ 3871753 h 4248240"/>
              <a:gd name="connsiteX244" fmla="*/ 2439692 w 4246481"/>
              <a:gd name="connsiteY244" fmla="*/ 3891105 h 4248240"/>
              <a:gd name="connsiteX245" fmla="*/ 2421660 w 4246481"/>
              <a:gd name="connsiteY245" fmla="*/ 3892424 h 4248240"/>
              <a:gd name="connsiteX246" fmla="*/ 2399228 w 4246481"/>
              <a:gd name="connsiteY246" fmla="*/ 3849322 h 4248240"/>
              <a:gd name="connsiteX247" fmla="*/ 2386914 w 4246481"/>
              <a:gd name="connsiteY247" fmla="*/ 3815895 h 4248240"/>
              <a:gd name="connsiteX248" fmla="*/ 2380756 w 4246481"/>
              <a:gd name="connsiteY248" fmla="*/ 3836127 h 4248240"/>
              <a:gd name="connsiteX249" fmla="*/ 2367122 w 4246481"/>
              <a:gd name="connsiteY249" fmla="*/ 3839206 h 4248240"/>
              <a:gd name="connsiteX250" fmla="*/ 2353928 w 4246481"/>
              <a:gd name="connsiteY250" fmla="*/ 3822933 h 4248240"/>
              <a:gd name="connsiteX251" fmla="*/ 2328418 w 4246481"/>
              <a:gd name="connsiteY251" fmla="*/ 3750362 h 4248240"/>
              <a:gd name="connsiteX252" fmla="*/ 2322260 w 4246481"/>
              <a:gd name="connsiteY252" fmla="*/ 3755200 h 4248240"/>
              <a:gd name="connsiteX253" fmla="*/ 2296750 w 4246481"/>
              <a:gd name="connsiteY253" fmla="*/ 3749482 h 4248240"/>
              <a:gd name="connsiteX254" fmla="*/ 2280916 w 4246481"/>
              <a:gd name="connsiteY254" fmla="*/ 3709019 h 4248240"/>
              <a:gd name="connsiteX255" fmla="*/ 2270362 w 4246481"/>
              <a:gd name="connsiteY255" fmla="*/ 3685268 h 4248240"/>
              <a:gd name="connsiteX256" fmla="*/ 2267282 w 4246481"/>
              <a:gd name="connsiteY256" fmla="*/ 3686588 h 4248240"/>
              <a:gd name="connsiteX257" fmla="*/ 2255846 w 4246481"/>
              <a:gd name="connsiteY257" fmla="*/ 3696704 h 4248240"/>
              <a:gd name="connsiteX258" fmla="*/ 2243972 w 4246481"/>
              <a:gd name="connsiteY258" fmla="*/ 3683949 h 4248240"/>
              <a:gd name="connsiteX259" fmla="*/ 2228138 w 4246481"/>
              <a:gd name="connsiteY259" fmla="*/ 3606980 h 4248240"/>
              <a:gd name="connsiteX260" fmla="*/ 2225938 w 4246481"/>
              <a:gd name="connsiteY260" fmla="*/ 3592906 h 4248240"/>
              <a:gd name="connsiteX261" fmla="*/ 2214944 w 4246481"/>
              <a:gd name="connsiteY261" fmla="*/ 3606540 h 4248240"/>
              <a:gd name="connsiteX262" fmla="*/ 2204388 w 4246481"/>
              <a:gd name="connsiteY262" fmla="*/ 3606101 h 4248240"/>
              <a:gd name="connsiteX263" fmla="*/ 2190754 w 4246481"/>
              <a:gd name="connsiteY263" fmla="*/ 3579711 h 4248240"/>
              <a:gd name="connsiteX264" fmla="*/ 2143252 w 4246481"/>
              <a:gd name="connsiteY264" fmla="*/ 3418297 h 4248240"/>
              <a:gd name="connsiteX265" fmla="*/ 2139734 w 4246481"/>
              <a:gd name="connsiteY265" fmla="*/ 3412139 h 4248240"/>
              <a:gd name="connsiteX266" fmla="*/ 2135776 w 4246481"/>
              <a:gd name="connsiteY266" fmla="*/ 3445126 h 4248240"/>
              <a:gd name="connsiteX267" fmla="*/ 2120822 w 4246481"/>
              <a:gd name="connsiteY267" fmla="*/ 3767075 h 4248240"/>
              <a:gd name="connsiteX268" fmla="*/ 2137974 w 4246481"/>
              <a:gd name="connsiteY268" fmla="*/ 3936846 h 4248240"/>
              <a:gd name="connsiteX269" fmla="*/ 2145452 w 4246481"/>
              <a:gd name="connsiteY269" fmla="*/ 4173471 h 4248240"/>
              <a:gd name="connsiteX270" fmla="*/ 2134016 w 4246481"/>
              <a:gd name="connsiteY270" fmla="*/ 4184466 h 4248240"/>
              <a:gd name="connsiteX271" fmla="*/ 2104108 w 4246481"/>
              <a:gd name="connsiteY271" fmla="*/ 4184466 h 4248240"/>
              <a:gd name="connsiteX272" fmla="*/ 2103228 w 4246481"/>
              <a:gd name="connsiteY272" fmla="*/ 4177869 h 4248240"/>
              <a:gd name="connsiteX273" fmla="*/ 2086076 w 4246481"/>
              <a:gd name="connsiteY273" fmla="*/ 3859438 h 4248240"/>
              <a:gd name="connsiteX274" fmla="*/ 2090034 w 4246481"/>
              <a:gd name="connsiteY274" fmla="*/ 3478112 h 4248240"/>
              <a:gd name="connsiteX275" fmla="*/ 2094872 w 4246481"/>
              <a:gd name="connsiteY275" fmla="*/ 3433690 h 4248240"/>
              <a:gd name="connsiteX276" fmla="*/ 2092234 w 4246481"/>
              <a:gd name="connsiteY276" fmla="*/ 3432811 h 4248240"/>
              <a:gd name="connsiteX277" fmla="*/ 2073760 w 4246481"/>
              <a:gd name="connsiteY277" fmla="*/ 3496145 h 4248240"/>
              <a:gd name="connsiteX278" fmla="*/ 2051770 w 4246481"/>
              <a:gd name="connsiteY278" fmla="*/ 3585429 h 4248240"/>
              <a:gd name="connsiteX279" fmla="*/ 2050010 w 4246481"/>
              <a:gd name="connsiteY279" fmla="*/ 3590707 h 4248240"/>
              <a:gd name="connsiteX280" fmla="*/ 2039894 w 4246481"/>
              <a:gd name="connsiteY280" fmla="*/ 3608300 h 4248240"/>
              <a:gd name="connsiteX281" fmla="*/ 2027140 w 4246481"/>
              <a:gd name="connsiteY281" fmla="*/ 3595545 h 4248240"/>
              <a:gd name="connsiteX282" fmla="*/ 2023182 w 4246481"/>
              <a:gd name="connsiteY282" fmla="*/ 3592906 h 4248240"/>
              <a:gd name="connsiteX283" fmla="*/ 2016584 w 4246481"/>
              <a:gd name="connsiteY283" fmla="*/ 3638207 h 4248240"/>
              <a:gd name="connsiteX284" fmla="*/ 2006468 w 4246481"/>
              <a:gd name="connsiteY284" fmla="*/ 3679991 h 4248240"/>
              <a:gd name="connsiteX285" fmla="*/ 1980078 w 4246481"/>
              <a:gd name="connsiteY285" fmla="*/ 3683069 h 4248240"/>
              <a:gd name="connsiteX286" fmla="*/ 1972162 w 4246481"/>
              <a:gd name="connsiteY286" fmla="*/ 3697143 h 4248240"/>
              <a:gd name="connsiteX287" fmla="*/ 1953250 w 4246481"/>
              <a:gd name="connsiteY287" fmla="*/ 3744204 h 4248240"/>
              <a:gd name="connsiteX288" fmla="*/ 1925540 w 4246481"/>
              <a:gd name="connsiteY288" fmla="*/ 3751242 h 4248240"/>
              <a:gd name="connsiteX289" fmla="*/ 1923342 w 4246481"/>
              <a:gd name="connsiteY289" fmla="*/ 3749922 h 4248240"/>
              <a:gd name="connsiteX290" fmla="*/ 1901790 w 4246481"/>
              <a:gd name="connsiteY290" fmla="*/ 3808858 h 4248240"/>
              <a:gd name="connsiteX291" fmla="*/ 1883318 w 4246481"/>
              <a:gd name="connsiteY291" fmla="*/ 3835687 h 4248240"/>
              <a:gd name="connsiteX292" fmla="*/ 1868364 w 4246481"/>
              <a:gd name="connsiteY292" fmla="*/ 3831289 h 4248240"/>
              <a:gd name="connsiteX293" fmla="*/ 1862646 w 4246481"/>
              <a:gd name="connsiteY293" fmla="*/ 3812377 h 4248240"/>
              <a:gd name="connsiteX294" fmla="*/ 1841974 w 4246481"/>
              <a:gd name="connsiteY294" fmla="*/ 3861197 h 4248240"/>
              <a:gd name="connsiteX295" fmla="*/ 1823501 w 4246481"/>
              <a:gd name="connsiteY295" fmla="*/ 3892424 h 4248240"/>
              <a:gd name="connsiteX296" fmla="*/ 1807228 w 4246481"/>
              <a:gd name="connsiteY296" fmla="*/ 3891105 h 4248240"/>
              <a:gd name="connsiteX297" fmla="*/ 1795353 w 4246481"/>
              <a:gd name="connsiteY297" fmla="*/ 3871753 h 4248240"/>
              <a:gd name="connsiteX298" fmla="*/ 1789635 w 4246481"/>
              <a:gd name="connsiteY298" fmla="*/ 3905179 h 4248240"/>
              <a:gd name="connsiteX299" fmla="*/ 1756649 w 4246481"/>
              <a:gd name="connsiteY299" fmla="*/ 3962796 h 4248240"/>
              <a:gd name="connsiteX300" fmla="*/ 1740375 w 4246481"/>
              <a:gd name="connsiteY300" fmla="*/ 3957078 h 4248240"/>
              <a:gd name="connsiteX301" fmla="*/ 1734218 w 4246481"/>
              <a:gd name="connsiteY301" fmla="*/ 3929370 h 4248240"/>
              <a:gd name="connsiteX302" fmla="*/ 1707829 w 4246481"/>
              <a:gd name="connsiteY302" fmla="*/ 3984787 h 4248240"/>
              <a:gd name="connsiteX303" fmla="*/ 1669125 w 4246481"/>
              <a:gd name="connsiteY303" fmla="*/ 4031848 h 4248240"/>
              <a:gd name="connsiteX304" fmla="*/ 1657250 w 4246481"/>
              <a:gd name="connsiteY304" fmla="*/ 3989625 h 4248240"/>
              <a:gd name="connsiteX305" fmla="*/ 1589956 w 4246481"/>
              <a:gd name="connsiteY305" fmla="*/ 4078909 h 4248240"/>
              <a:gd name="connsiteX306" fmla="*/ 1581160 w 4246481"/>
              <a:gd name="connsiteY306" fmla="*/ 4030968 h 4248240"/>
              <a:gd name="connsiteX307" fmla="*/ 1503311 w 4246481"/>
              <a:gd name="connsiteY307" fmla="*/ 4121132 h 4248240"/>
              <a:gd name="connsiteX308" fmla="*/ 1497154 w 4246481"/>
              <a:gd name="connsiteY308" fmla="*/ 4082428 h 4248240"/>
              <a:gd name="connsiteX309" fmla="*/ 1410509 w 4246481"/>
              <a:gd name="connsiteY309" fmla="*/ 4149281 h 4248240"/>
              <a:gd name="connsiteX310" fmla="*/ 1407430 w 4246481"/>
              <a:gd name="connsiteY310" fmla="*/ 4127289 h 4248240"/>
              <a:gd name="connsiteX311" fmla="*/ 1328262 w 4246481"/>
              <a:gd name="connsiteY311" fmla="*/ 4169952 h 4248240"/>
              <a:gd name="connsiteX312" fmla="*/ 1330021 w 4246481"/>
              <a:gd name="connsiteY312" fmla="*/ 4150160 h 4248240"/>
              <a:gd name="connsiteX313" fmla="*/ 1149255 w 4246481"/>
              <a:gd name="connsiteY313" fmla="*/ 4248240 h 4248240"/>
              <a:gd name="connsiteX314" fmla="*/ 1266687 w 4246481"/>
              <a:gd name="connsiteY314" fmla="*/ 4078909 h 4248240"/>
              <a:gd name="connsiteX315" fmla="*/ 1245575 w 4246481"/>
              <a:gd name="connsiteY315" fmla="*/ 4078909 h 4248240"/>
              <a:gd name="connsiteX316" fmla="*/ 1297475 w 4246481"/>
              <a:gd name="connsiteY316" fmla="*/ 4003260 h 4248240"/>
              <a:gd name="connsiteX317" fmla="*/ 1275923 w 4246481"/>
              <a:gd name="connsiteY317" fmla="*/ 3997542 h 4248240"/>
              <a:gd name="connsiteX318" fmla="*/ 1352452 w 4246481"/>
              <a:gd name="connsiteY318" fmla="*/ 3917934 h 4248240"/>
              <a:gd name="connsiteX319" fmla="*/ 1314188 w 4246481"/>
              <a:gd name="connsiteY319" fmla="*/ 3907818 h 4248240"/>
              <a:gd name="connsiteX320" fmla="*/ 1412708 w 4246481"/>
              <a:gd name="connsiteY320" fmla="*/ 3839646 h 4248240"/>
              <a:gd name="connsiteX321" fmla="*/ 1366087 w 4246481"/>
              <a:gd name="connsiteY321" fmla="*/ 3825571 h 4248240"/>
              <a:gd name="connsiteX322" fmla="*/ 1461088 w 4246481"/>
              <a:gd name="connsiteY322" fmla="*/ 3767515 h 4248240"/>
              <a:gd name="connsiteX323" fmla="*/ 1421944 w 4246481"/>
              <a:gd name="connsiteY323" fmla="*/ 3751681 h 4248240"/>
              <a:gd name="connsiteX324" fmla="*/ 1421064 w 4246481"/>
              <a:gd name="connsiteY324" fmla="*/ 3747283 h 4248240"/>
              <a:gd name="connsiteX325" fmla="*/ 1528821 w 4246481"/>
              <a:gd name="connsiteY325" fmla="*/ 3698023 h 4248240"/>
              <a:gd name="connsiteX326" fmla="*/ 1487478 w 4246481"/>
              <a:gd name="connsiteY326" fmla="*/ 3682190 h 4248240"/>
              <a:gd name="connsiteX327" fmla="*/ 1503311 w 4246481"/>
              <a:gd name="connsiteY327" fmla="*/ 3664597 h 4248240"/>
              <a:gd name="connsiteX328" fmla="*/ 1577201 w 4246481"/>
              <a:gd name="connsiteY328" fmla="*/ 3641726 h 4248240"/>
              <a:gd name="connsiteX329" fmla="*/ 1588197 w 4246481"/>
              <a:gd name="connsiteY329" fmla="*/ 3641286 h 4248240"/>
              <a:gd name="connsiteX330" fmla="*/ 1589956 w 4246481"/>
              <a:gd name="connsiteY330" fmla="*/ 3639087 h 4248240"/>
              <a:gd name="connsiteX331" fmla="*/ 1568845 w 4246481"/>
              <a:gd name="connsiteY331" fmla="*/ 3623253 h 4248240"/>
              <a:gd name="connsiteX332" fmla="*/ 1557409 w 4246481"/>
              <a:gd name="connsiteY332" fmla="*/ 3625453 h 4248240"/>
              <a:gd name="connsiteX333" fmla="*/ 1540696 w 4246481"/>
              <a:gd name="connsiteY333" fmla="*/ 3615337 h 4248240"/>
              <a:gd name="connsiteX334" fmla="*/ 1538937 w 4246481"/>
              <a:gd name="connsiteY334" fmla="*/ 3603461 h 4248240"/>
              <a:gd name="connsiteX335" fmla="*/ 1537617 w 4246481"/>
              <a:gd name="connsiteY335" fmla="*/ 3590707 h 4248240"/>
              <a:gd name="connsiteX336" fmla="*/ 1528821 w 4246481"/>
              <a:gd name="connsiteY336" fmla="*/ 3597304 h 4248240"/>
              <a:gd name="connsiteX337" fmla="*/ 1421064 w 4246481"/>
              <a:gd name="connsiteY337" fmla="*/ 3650962 h 4248240"/>
              <a:gd name="connsiteX338" fmla="*/ 1413587 w 4246481"/>
              <a:gd name="connsiteY338" fmla="*/ 3652282 h 4248240"/>
              <a:gd name="connsiteX339" fmla="*/ 1396434 w 4246481"/>
              <a:gd name="connsiteY339" fmla="*/ 3647444 h 4248240"/>
              <a:gd name="connsiteX340" fmla="*/ 1399073 w 4246481"/>
              <a:gd name="connsiteY340" fmla="*/ 3630291 h 4248240"/>
              <a:gd name="connsiteX341" fmla="*/ 1409189 w 4246481"/>
              <a:gd name="connsiteY341" fmla="*/ 3609179 h 4248240"/>
              <a:gd name="connsiteX342" fmla="*/ 1406990 w 4246481"/>
              <a:gd name="connsiteY342" fmla="*/ 3607420 h 4248240"/>
              <a:gd name="connsiteX343" fmla="*/ 1361688 w 4246481"/>
              <a:gd name="connsiteY343" fmla="*/ 3632490 h 4248240"/>
              <a:gd name="connsiteX344" fmla="*/ 1301433 w 4246481"/>
              <a:gd name="connsiteY344" fmla="*/ 3656680 h 4248240"/>
              <a:gd name="connsiteX345" fmla="*/ 1288238 w 4246481"/>
              <a:gd name="connsiteY345" fmla="*/ 3658879 h 4248240"/>
              <a:gd name="connsiteX346" fmla="*/ 1276803 w 4246481"/>
              <a:gd name="connsiteY346" fmla="*/ 3646124 h 4248240"/>
              <a:gd name="connsiteX347" fmla="*/ 1280321 w 4246481"/>
              <a:gd name="connsiteY347" fmla="*/ 3608300 h 4248240"/>
              <a:gd name="connsiteX348" fmla="*/ 1263608 w 4246481"/>
              <a:gd name="connsiteY348" fmla="*/ 3623693 h 4248240"/>
              <a:gd name="connsiteX349" fmla="*/ 1169047 w 4246481"/>
              <a:gd name="connsiteY349" fmla="*/ 3668995 h 4248240"/>
              <a:gd name="connsiteX350" fmla="*/ 1141778 w 4246481"/>
              <a:gd name="connsiteY350" fmla="*/ 3668115 h 4248240"/>
              <a:gd name="connsiteX351" fmla="*/ 1136060 w 4246481"/>
              <a:gd name="connsiteY351" fmla="*/ 3655360 h 4248240"/>
              <a:gd name="connsiteX352" fmla="*/ 1151893 w 4246481"/>
              <a:gd name="connsiteY352" fmla="*/ 3627212 h 4248240"/>
              <a:gd name="connsiteX353" fmla="*/ 1159810 w 4246481"/>
              <a:gd name="connsiteY353" fmla="*/ 3608739 h 4248240"/>
              <a:gd name="connsiteX354" fmla="*/ 1150134 w 4246481"/>
              <a:gd name="connsiteY354" fmla="*/ 3614017 h 4248240"/>
              <a:gd name="connsiteX355" fmla="*/ 1020387 w 4246481"/>
              <a:gd name="connsiteY355" fmla="*/ 3661958 h 4248240"/>
              <a:gd name="connsiteX356" fmla="*/ 995317 w 4246481"/>
              <a:gd name="connsiteY356" fmla="*/ 3659759 h 4248240"/>
              <a:gd name="connsiteX357" fmla="*/ 1002794 w 4246481"/>
              <a:gd name="connsiteY357" fmla="*/ 3636448 h 4248240"/>
              <a:gd name="connsiteX358" fmla="*/ 1016868 w 4246481"/>
              <a:gd name="connsiteY358" fmla="*/ 3605221 h 4248240"/>
              <a:gd name="connsiteX359" fmla="*/ 864690 w 4246481"/>
              <a:gd name="connsiteY359" fmla="*/ 3636008 h 4248240"/>
              <a:gd name="connsiteX360" fmla="*/ 861611 w 4246481"/>
              <a:gd name="connsiteY360" fmla="*/ 3632050 h 4248240"/>
              <a:gd name="connsiteX361" fmla="*/ 897237 w 4246481"/>
              <a:gd name="connsiteY361" fmla="*/ 3573114 h 4248240"/>
              <a:gd name="connsiteX362" fmla="*/ 889320 w 4246481"/>
              <a:gd name="connsiteY362" fmla="*/ 3576192 h 4248240"/>
              <a:gd name="connsiteX363" fmla="*/ 739780 w 4246481"/>
              <a:gd name="connsiteY363" fmla="*/ 3601262 h 4248240"/>
              <a:gd name="connsiteX364" fmla="*/ 731864 w 4246481"/>
              <a:gd name="connsiteY364" fmla="*/ 3586309 h 4248240"/>
              <a:gd name="connsiteX365" fmla="*/ 755614 w 4246481"/>
              <a:gd name="connsiteY365" fmla="*/ 3549803 h 4248240"/>
              <a:gd name="connsiteX366" fmla="*/ 595079 w 4246481"/>
              <a:gd name="connsiteY366" fmla="*/ 3541447 h 4248240"/>
              <a:gd name="connsiteX367" fmla="*/ 612232 w 4246481"/>
              <a:gd name="connsiteY367" fmla="*/ 3512418 h 4248240"/>
              <a:gd name="connsiteX368" fmla="*/ 482924 w 4246481"/>
              <a:gd name="connsiteY368" fmla="*/ 3483390 h 4248240"/>
              <a:gd name="connsiteX369" fmla="*/ 503156 w 4246481"/>
              <a:gd name="connsiteY369" fmla="*/ 3464478 h 4248240"/>
              <a:gd name="connsiteX370" fmla="*/ 211994 w 4246481"/>
              <a:gd name="connsiteY370" fmla="*/ 3403342 h 4248240"/>
              <a:gd name="connsiteX371" fmla="*/ 211554 w 4246481"/>
              <a:gd name="connsiteY371" fmla="*/ 3398505 h 4248240"/>
              <a:gd name="connsiteX372" fmla="*/ 241902 w 4246481"/>
              <a:gd name="connsiteY372" fmla="*/ 3385310 h 4248240"/>
              <a:gd name="connsiteX373" fmla="*/ 425748 w 4246481"/>
              <a:gd name="connsiteY373" fmla="*/ 3338689 h 4248240"/>
              <a:gd name="connsiteX374" fmla="*/ 500517 w 4246481"/>
              <a:gd name="connsiteY374" fmla="*/ 3325054 h 4248240"/>
              <a:gd name="connsiteX375" fmla="*/ 479846 w 4246481"/>
              <a:gd name="connsiteY375" fmla="*/ 3305262 h 4248240"/>
              <a:gd name="connsiteX376" fmla="*/ 607834 w 4246481"/>
              <a:gd name="connsiteY376" fmla="*/ 3272715 h 4248240"/>
              <a:gd name="connsiteX377" fmla="*/ 589801 w 4246481"/>
              <a:gd name="connsiteY377" fmla="*/ 3245007 h 4248240"/>
              <a:gd name="connsiteX378" fmla="*/ 748577 w 4246481"/>
              <a:gd name="connsiteY378" fmla="*/ 3230932 h 4248240"/>
              <a:gd name="connsiteX379" fmla="*/ 718669 w 4246481"/>
              <a:gd name="connsiteY379" fmla="*/ 3185631 h 4248240"/>
              <a:gd name="connsiteX380" fmla="*/ 720868 w 4246481"/>
              <a:gd name="connsiteY380" fmla="*/ 3181672 h 4248240"/>
              <a:gd name="connsiteX381" fmla="*/ 890639 w 4246481"/>
              <a:gd name="connsiteY381" fmla="*/ 3202784 h 4248240"/>
              <a:gd name="connsiteX382" fmla="*/ 852375 w 4246481"/>
              <a:gd name="connsiteY382" fmla="*/ 3143408 h 4248240"/>
              <a:gd name="connsiteX383" fmla="*/ 934182 w 4246481"/>
              <a:gd name="connsiteY383" fmla="*/ 3142088 h 4248240"/>
              <a:gd name="connsiteX384" fmla="*/ 1006752 w 4246481"/>
              <a:gd name="connsiteY384" fmla="*/ 3168038 h 4248240"/>
              <a:gd name="connsiteX385" fmla="*/ 1008951 w 4246481"/>
              <a:gd name="connsiteY385" fmla="*/ 3165839 h 4248240"/>
              <a:gd name="connsiteX386" fmla="*/ 998835 w 4246481"/>
              <a:gd name="connsiteY386" fmla="*/ 3144288 h 4248240"/>
              <a:gd name="connsiteX387" fmla="*/ 986960 w 4246481"/>
              <a:gd name="connsiteY387" fmla="*/ 3124056 h 4248240"/>
              <a:gd name="connsiteX388" fmla="*/ 996196 w 4246481"/>
              <a:gd name="connsiteY388" fmla="*/ 3109102 h 4248240"/>
              <a:gd name="connsiteX389" fmla="*/ 1061290 w 4246481"/>
              <a:gd name="connsiteY389" fmla="*/ 3120097 h 4248240"/>
              <a:gd name="connsiteX390" fmla="*/ 1149255 w 4246481"/>
              <a:gd name="connsiteY390" fmla="*/ 3153524 h 4248240"/>
              <a:gd name="connsiteX391" fmla="*/ 1145296 w 4246481"/>
              <a:gd name="connsiteY391" fmla="*/ 3142968 h 4248240"/>
              <a:gd name="connsiteX392" fmla="*/ 1128143 w 4246481"/>
              <a:gd name="connsiteY392" fmla="*/ 3114379 h 4248240"/>
              <a:gd name="connsiteX393" fmla="*/ 1135620 w 4246481"/>
              <a:gd name="connsiteY393" fmla="*/ 3098546 h 4248240"/>
              <a:gd name="connsiteX394" fmla="*/ 1182681 w 4246481"/>
              <a:gd name="connsiteY394" fmla="*/ 3102064 h 4248240"/>
              <a:gd name="connsiteX395" fmla="*/ 1261849 w 4246481"/>
              <a:gd name="connsiteY395" fmla="*/ 3144727 h 4248240"/>
              <a:gd name="connsiteX396" fmla="*/ 1275483 w 4246481"/>
              <a:gd name="connsiteY396" fmla="*/ 3152644 h 4248240"/>
              <a:gd name="connsiteX397" fmla="*/ 1269326 w 4246481"/>
              <a:gd name="connsiteY397" fmla="*/ 3123176 h 4248240"/>
              <a:gd name="connsiteX398" fmla="*/ 1288678 w 4246481"/>
              <a:gd name="connsiteY398" fmla="*/ 3103824 h 4248240"/>
              <a:gd name="connsiteX399" fmla="*/ 1376642 w 4246481"/>
              <a:gd name="connsiteY399" fmla="*/ 3138570 h 4248240"/>
              <a:gd name="connsiteX400" fmla="*/ 1393356 w 4246481"/>
              <a:gd name="connsiteY400" fmla="*/ 3135491 h 4248240"/>
              <a:gd name="connsiteX401" fmla="*/ 1361688 w 4246481"/>
              <a:gd name="connsiteY401" fmla="*/ 3105583 h 4248240"/>
              <a:gd name="connsiteX402" fmla="*/ 1255252 w 4246481"/>
              <a:gd name="connsiteY402" fmla="*/ 3073036 h 4248240"/>
              <a:gd name="connsiteX403" fmla="*/ 1238099 w 4246481"/>
              <a:gd name="connsiteY403" fmla="*/ 3065999 h 4248240"/>
              <a:gd name="connsiteX404" fmla="*/ 1231061 w 4246481"/>
              <a:gd name="connsiteY404" fmla="*/ 3041809 h 4248240"/>
              <a:gd name="connsiteX405" fmla="*/ 1253492 w 4246481"/>
              <a:gd name="connsiteY405" fmla="*/ 3009702 h 4248240"/>
              <a:gd name="connsiteX406" fmla="*/ 1216987 w 4246481"/>
              <a:gd name="connsiteY406" fmla="*/ 3006623 h 4248240"/>
              <a:gd name="connsiteX407" fmla="*/ 1065249 w 4246481"/>
              <a:gd name="connsiteY407" fmla="*/ 2956044 h 4248240"/>
              <a:gd name="connsiteX408" fmla="*/ 1048095 w 4246481"/>
              <a:gd name="connsiteY408" fmla="*/ 2941970 h 4248240"/>
              <a:gd name="connsiteX409" fmla="*/ 1053813 w 4246481"/>
              <a:gd name="connsiteY409" fmla="*/ 2914261 h 4248240"/>
              <a:gd name="connsiteX410" fmla="*/ 1078883 w 4246481"/>
              <a:gd name="connsiteY410" fmla="*/ 2905904 h 4248240"/>
              <a:gd name="connsiteX411" fmla="*/ 1098235 w 4246481"/>
              <a:gd name="connsiteY411" fmla="*/ 2895788 h 4248240"/>
              <a:gd name="connsiteX412" fmla="*/ 1024785 w 4246481"/>
              <a:gd name="connsiteY412" fmla="*/ 2877755 h 4248240"/>
              <a:gd name="connsiteX413" fmla="*/ 926705 w 4246481"/>
              <a:gd name="connsiteY413" fmla="*/ 2839051 h 4248240"/>
              <a:gd name="connsiteX414" fmla="*/ 924945 w 4246481"/>
              <a:gd name="connsiteY414" fmla="*/ 2797708 h 4248240"/>
              <a:gd name="connsiteX415" fmla="*/ 954853 w 4246481"/>
              <a:gd name="connsiteY415" fmla="*/ 2774837 h 4248240"/>
              <a:gd name="connsiteX416" fmla="*/ 961451 w 4246481"/>
              <a:gd name="connsiteY416" fmla="*/ 2767360 h 4248240"/>
              <a:gd name="connsiteX417" fmla="*/ 946057 w 4246481"/>
              <a:gd name="connsiteY417" fmla="*/ 2767360 h 4248240"/>
              <a:gd name="connsiteX418" fmla="*/ 797397 w 4246481"/>
              <a:gd name="connsiteY418" fmla="*/ 2733494 h 4248240"/>
              <a:gd name="connsiteX419" fmla="*/ 749017 w 4246481"/>
              <a:gd name="connsiteY419" fmla="*/ 2694350 h 4248240"/>
              <a:gd name="connsiteX420" fmla="*/ 755174 w 4246481"/>
              <a:gd name="connsiteY420" fmla="*/ 2671039 h 4248240"/>
              <a:gd name="connsiteX421" fmla="*/ 805314 w 4246481"/>
              <a:gd name="connsiteY421" fmla="*/ 2654326 h 4248240"/>
              <a:gd name="connsiteX422" fmla="*/ 822907 w 4246481"/>
              <a:gd name="connsiteY422" fmla="*/ 2642891 h 4248240"/>
              <a:gd name="connsiteX423" fmla="*/ 777605 w 4246481"/>
              <a:gd name="connsiteY423" fmla="*/ 2631895 h 4248240"/>
              <a:gd name="connsiteX424" fmla="*/ 608274 w 4246481"/>
              <a:gd name="connsiteY424" fmla="*/ 2550528 h 4248240"/>
              <a:gd name="connsiteX425" fmla="*/ 595959 w 4246481"/>
              <a:gd name="connsiteY425" fmla="*/ 2532055 h 4248240"/>
              <a:gd name="connsiteX426" fmla="*/ 613551 w 4246481"/>
              <a:gd name="connsiteY426" fmla="*/ 2517981 h 4248240"/>
              <a:gd name="connsiteX427" fmla="*/ 650936 w 4246481"/>
              <a:gd name="connsiteY427" fmla="*/ 2505226 h 4248240"/>
              <a:gd name="connsiteX428" fmla="*/ 676006 w 4246481"/>
              <a:gd name="connsiteY428" fmla="*/ 2492032 h 4248240"/>
              <a:gd name="connsiteX429" fmla="*/ 489082 w 4246481"/>
              <a:gd name="connsiteY429" fmla="*/ 2388233 h 4248240"/>
              <a:gd name="connsiteX430" fmla="*/ 496119 w 4246481"/>
              <a:gd name="connsiteY430" fmla="*/ 2359644 h 4248240"/>
              <a:gd name="connsiteX431" fmla="*/ 562532 w 4246481"/>
              <a:gd name="connsiteY431" fmla="*/ 2341612 h 4248240"/>
              <a:gd name="connsiteX432" fmla="*/ 573528 w 4246481"/>
              <a:gd name="connsiteY432" fmla="*/ 2336773 h 4248240"/>
              <a:gd name="connsiteX433" fmla="*/ 489522 w 4246481"/>
              <a:gd name="connsiteY433" fmla="*/ 2301148 h 4248240"/>
              <a:gd name="connsiteX434" fmla="*/ 376488 w 4246481"/>
              <a:gd name="connsiteY434" fmla="*/ 2211424 h 4248240"/>
              <a:gd name="connsiteX435" fmla="*/ 384844 w 4246481"/>
              <a:gd name="connsiteY435" fmla="*/ 2181516 h 4248240"/>
              <a:gd name="connsiteX436" fmla="*/ 444220 w 4246481"/>
              <a:gd name="connsiteY436" fmla="*/ 2167002 h 4248240"/>
              <a:gd name="connsiteX437" fmla="*/ 318871 w 4246481"/>
              <a:gd name="connsiteY437" fmla="*/ 2051769 h 4248240"/>
              <a:gd name="connsiteX438" fmla="*/ 282366 w 4246481"/>
              <a:gd name="connsiteY438" fmla="*/ 2004268 h 4248240"/>
              <a:gd name="connsiteX439" fmla="*/ 277088 w 4246481"/>
              <a:gd name="connsiteY439" fmla="*/ 1994152 h 4248240"/>
              <a:gd name="connsiteX440" fmla="*/ 323709 w 4246481"/>
              <a:gd name="connsiteY440" fmla="*/ 1981837 h 4248240"/>
              <a:gd name="connsiteX441" fmla="*/ 210675 w 4246481"/>
              <a:gd name="connsiteY441" fmla="*/ 1819103 h 4248240"/>
              <a:gd name="connsiteX442" fmla="*/ 255976 w 4246481"/>
              <a:gd name="connsiteY442" fmla="*/ 1819103 h 4248240"/>
              <a:gd name="connsiteX443" fmla="*/ 208036 w 4246481"/>
              <a:gd name="connsiteY443" fmla="*/ 1762366 h 4248240"/>
              <a:gd name="connsiteX444" fmla="*/ 29908 w 4246481"/>
              <a:gd name="connsiteY444" fmla="*/ 1512547 h 4248240"/>
              <a:gd name="connsiteX445" fmla="*/ 0 w 4246481"/>
              <a:gd name="connsiteY445" fmla="*/ 1453611 h 4248240"/>
              <a:gd name="connsiteX446" fmla="*/ 0 w 4246481"/>
              <a:gd name="connsiteY446" fmla="*/ 1449213 h 4248240"/>
              <a:gd name="connsiteX447" fmla="*/ 113034 w 4246481"/>
              <a:gd name="connsiteY447" fmla="*/ 1495834 h 4248240"/>
              <a:gd name="connsiteX448" fmla="*/ 377807 w 4246481"/>
              <a:gd name="connsiteY448" fmla="*/ 1655489 h 4248240"/>
              <a:gd name="connsiteX449" fmla="*/ 393641 w 4246481"/>
              <a:gd name="connsiteY449" fmla="*/ 1666925 h 4248240"/>
              <a:gd name="connsiteX450" fmla="*/ 389682 w 4246481"/>
              <a:gd name="connsiteY450" fmla="*/ 1622503 h 4248240"/>
              <a:gd name="connsiteX451" fmla="*/ 563412 w 4246481"/>
              <a:gd name="connsiteY451" fmla="*/ 1717504 h 4248240"/>
              <a:gd name="connsiteX452" fmla="*/ 571768 w 4246481"/>
              <a:gd name="connsiteY452" fmla="*/ 1668244 h 4248240"/>
              <a:gd name="connsiteX453" fmla="*/ 762211 w 4246481"/>
              <a:gd name="connsiteY453" fmla="*/ 1816904 h 4248240"/>
              <a:gd name="connsiteX454" fmla="*/ 763971 w 4246481"/>
              <a:gd name="connsiteY454" fmla="*/ 1805029 h 4248240"/>
              <a:gd name="connsiteX455" fmla="*/ 769688 w 4246481"/>
              <a:gd name="connsiteY455" fmla="*/ 1762366 h 4248240"/>
              <a:gd name="connsiteX456" fmla="*/ 803994 w 4246481"/>
              <a:gd name="connsiteY456" fmla="*/ 1749172 h 4248240"/>
              <a:gd name="connsiteX457" fmla="*/ 854134 w 4246481"/>
              <a:gd name="connsiteY457" fmla="*/ 1794473 h 4248240"/>
              <a:gd name="connsiteX458" fmla="*/ 933302 w 4246481"/>
              <a:gd name="connsiteY458" fmla="*/ 1903989 h 4248240"/>
              <a:gd name="connsiteX459" fmla="*/ 945617 w 4246481"/>
              <a:gd name="connsiteY459" fmla="*/ 1929059 h 4248240"/>
              <a:gd name="connsiteX460" fmla="*/ 950455 w 4246481"/>
              <a:gd name="connsiteY460" fmla="*/ 1902230 h 4248240"/>
              <a:gd name="connsiteX461" fmla="*/ 961451 w 4246481"/>
              <a:gd name="connsiteY461" fmla="*/ 1837576 h 4248240"/>
              <a:gd name="connsiteX462" fmla="*/ 974645 w 4246481"/>
              <a:gd name="connsiteY462" fmla="*/ 1831418 h 4248240"/>
              <a:gd name="connsiteX463" fmla="*/ 1103953 w 4246481"/>
              <a:gd name="connsiteY463" fmla="*/ 1996791 h 4248240"/>
              <a:gd name="connsiteX464" fmla="*/ 1109671 w 4246481"/>
              <a:gd name="connsiteY464" fmla="*/ 2012625 h 4248240"/>
              <a:gd name="connsiteX465" fmla="*/ 1119347 w 4246481"/>
              <a:gd name="connsiteY465" fmla="*/ 1987115 h 4248240"/>
              <a:gd name="connsiteX466" fmla="*/ 1128583 w 4246481"/>
              <a:gd name="connsiteY466" fmla="*/ 1947091 h 4248240"/>
              <a:gd name="connsiteX467" fmla="*/ 1133421 w 4246481"/>
              <a:gd name="connsiteY467" fmla="*/ 1934776 h 4248240"/>
              <a:gd name="connsiteX468" fmla="*/ 1149694 w 4246481"/>
              <a:gd name="connsiteY468" fmla="*/ 1931258 h 4248240"/>
              <a:gd name="connsiteX469" fmla="*/ 1176963 w 4246481"/>
              <a:gd name="connsiteY469" fmla="*/ 1958527 h 4248240"/>
              <a:gd name="connsiteX470" fmla="*/ 1271525 w 4246481"/>
              <a:gd name="connsiteY470" fmla="*/ 2138854 h 4248240"/>
              <a:gd name="connsiteX471" fmla="*/ 1274164 w 4246481"/>
              <a:gd name="connsiteY471" fmla="*/ 2147210 h 4248240"/>
              <a:gd name="connsiteX472" fmla="*/ 1281201 w 4246481"/>
              <a:gd name="connsiteY472" fmla="*/ 2131377 h 4248240"/>
              <a:gd name="connsiteX473" fmla="*/ 1294836 w 4246481"/>
              <a:gd name="connsiteY473" fmla="*/ 2072001 h 4248240"/>
              <a:gd name="connsiteX474" fmla="*/ 1313748 w 4246481"/>
              <a:gd name="connsiteY474" fmla="*/ 2063644 h 4248240"/>
              <a:gd name="connsiteX475" fmla="*/ 1358170 w 4246481"/>
              <a:gd name="connsiteY475" fmla="*/ 2105867 h 4248240"/>
              <a:gd name="connsiteX476" fmla="*/ 1409629 w 4246481"/>
              <a:gd name="connsiteY476" fmla="*/ 2254527 h 4248240"/>
              <a:gd name="connsiteX477" fmla="*/ 1412708 w 4246481"/>
              <a:gd name="connsiteY477" fmla="*/ 2268601 h 4248240"/>
              <a:gd name="connsiteX478" fmla="*/ 1424583 w 4246481"/>
              <a:gd name="connsiteY478" fmla="*/ 2252768 h 4248240"/>
              <a:gd name="connsiteX479" fmla="*/ 1444815 w 4246481"/>
              <a:gd name="connsiteY479" fmla="*/ 2218461 h 4248240"/>
              <a:gd name="connsiteX480" fmla="*/ 1465926 w 4246481"/>
              <a:gd name="connsiteY480" fmla="*/ 2215383 h 4248240"/>
              <a:gd name="connsiteX481" fmla="*/ 1490996 w 4246481"/>
              <a:gd name="connsiteY481" fmla="*/ 2247490 h 4248240"/>
              <a:gd name="connsiteX482" fmla="*/ 1546414 w 4246481"/>
              <a:gd name="connsiteY482" fmla="*/ 2376357 h 4248240"/>
              <a:gd name="connsiteX483" fmla="*/ 1550812 w 4246481"/>
              <a:gd name="connsiteY483" fmla="*/ 2389112 h 4248240"/>
              <a:gd name="connsiteX484" fmla="*/ 1553011 w 4246481"/>
              <a:gd name="connsiteY484" fmla="*/ 2391751 h 4248240"/>
              <a:gd name="connsiteX485" fmla="*/ 1559608 w 4246481"/>
              <a:gd name="connsiteY485" fmla="*/ 2377677 h 4248240"/>
              <a:gd name="connsiteX486" fmla="*/ 1564006 w 4246481"/>
              <a:gd name="connsiteY486" fmla="*/ 2358325 h 4248240"/>
              <a:gd name="connsiteX487" fmla="*/ 1575882 w 4246481"/>
              <a:gd name="connsiteY487" fmla="*/ 2335014 h 4248240"/>
              <a:gd name="connsiteX488" fmla="*/ 1600952 w 4246481"/>
              <a:gd name="connsiteY488" fmla="*/ 2347769 h 4248240"/>
              <a:gd name="connsiteX489" fmla="*/ 1801016 w 4246481"/>
              <a:gd name="connsiteY489" fmla="*/ 2579670 h 4248240"/>
              <a:gd name="connsiteX490" fmla="*/ 1698591 w 4246481"/>
              <a:gd name="connsiteY490" fmla="*/ 2332376 h 4248240"/>
              <a:gd name="connsiteX491" fmla="*/ 1730259 w 4246481"/>
              <a:gd name="connsiteY491" fmla="*/ 2328858 h 4248240"/>
              <a:gd name="connsiteX492" fmla="*/ 1748731 w 4246481"/>
              <a:gd name="connsiteY492" fmla="*/ 2326659 h 4248240"/>
              <a:gd name="connsiteX493" fmla="*/ 1739935 w 4246481"/>
              <a:gd name="connsiteY493" fmla="*/ 2316103 h 4248240"/>
              <a:gd name="connsiteX494" fmla="*/ 1648012 w 4246481"/>
              <a:gd name="connsiteY494" fmla="*/ 2131818 h 4248240"/>
              <a:gd name="connsiteX495" fmla="*/ 1644493 w 4246481"/>
              <a:gd name="connsiteY495" fmla="*/ 2092234 h 4248240"/>
              <a:gd name="connsiteX496" fmla="*/ 1671762 w 4246481"/>
              <a:gd name="connsiteY496" fmla="*/ 2076400 h 4248240"/>
              <a:gd name="connsiteX497" fmla="*/ 1698591 w 4246481"/>
              <a:gd name="connsiteY497" fmla="*/ 2092234 h 4248240"/>
              <a:gd name="connsiteX498" fmla="*/ 1720582 w 4246481"/>
              <a:gd name="connsiteY498" fmla="*/ 2100590 h 4248240"/>
              <a:gd name="connsiteX499" fmla="*/ 1722782 w 4246481"/>
              <a:gd name="connsiteY499" fmla="*/ 2097951 h 4248240"/>
              <a:gd name="connsiteX500" fmla="*/ 1713985 w 4246481"/>
              <a:gd name="connsiteY500" fmla="*/ 2083437 h 4248240"/>
              <a:gd name="connsiteX501" fmla="*/ 1640975 w 4246481"/>
              <a:gd name="connsiteY501" fmla="*/ 1921583 h 4248240"/>
              <a:gd name="connsiteX502" fmla="*/ 1635697 w 4246481"/>
              <a:gd name="connsiteY502" fmla="*/ 1885517 h 4248240"/>
              <a:gd name="connsiteX503" fmla="*/ 1655049 w 4246481"/>
              <a:gd name="connsiteY503" fmla="*/ 1869244 h 4248240"/>
              <a:gd name="connsiteX504" fmla="*/ 1700351 w 4246481"/>
              <a:gd name="connsiteY504" fmla="*/ 1878920 h 4248240"/>
              <a:gd name="connsiteX505" fmla="*/ 1725421 w 4246481"/>
              <a:gd name="connsiteY505" fmla="*/ 1878920 h 4248240"/>
              <a:gd name="connsiteX506" fmla="*/ 1717943 w 4246481"/>
              <a:gd name="connsiteY506" fmla="*/ 1870563 h 4248240"/>
              <a:gd name="connsiteX507" fmla="*/ 1623382 w 4246481"/>
              <a:gd name="connsiteY507" fmla="*/ 1693755 h 4248240"/>
              <a:gd name="connsiteX508" fmla="*/ 1622502 w 4246481"/>
              <a:gd name="connsiteY508" fmla="*/ 1636578 h 4248240"/>
              <a:gd name="connsiteX509" fmla="*/ 1648012 w 4246481"/>
              <a:gd name="connsiteY509" fmla="*/ 1623823 h 4248240"/>
              <a:gd name="connsiteX510" fmla="*/ 1706508 w 4246481"/>
              <a:gd name="connsiteY510" fmla="*/ 1657690 h 4248240"/>
              <a:gd name="connsiteX511" fmla="*/ 1727180 w 4246481"/>
              <a:gd name="connsiteY511" fmla="*/ 1664727 h 4248240"/>
              <a:gd name="connsiteX512" fmla="*/ 1724101 w 4246481"/>
              <a:gd name="connsiteY512" fmla="*/ 1656810 h 4248240"/>
              <a:gd name="connsiteX513" fmla="*/ 1638336 w 4246481"/>
              <a:gd name="connsiteY513" fmla="*/ 1420186 h 4248240"/>
              <a:gd name="connsiteX514" fmla="*/ 1637456 w 4246481"/>
              <a:gd name="connsiteY514" fmla="*/ 1386759 h 4248240"/>
              <a:gd name="connsiteX515" fmla="*/ 1656808 w 4246481"/>
              <a:gd name="connsiteY515" fmla="*/ 1373565 h 4248240"/>
              <a:gd name="connsiteX516" fmla="*/ 1683637 w 4246481"/>
              <a:gd name="connsiteY516" fmla="*/ 1386759 h 4248240"/>
              <a:gd name="connsiteX517" fmla="*/ 1732018 w 4246481"/>
              <a:gd name="connsiteY517" fmla="*/ 1410949 h 4248240"/>
              <a:gd name="connsiteX518" fmla="*/ 1742134 w 4246481"/>
              <a:gd name="connsiteY518" fmla="*/ 1412709 h 4248240"/>
              <a:gd name="connsiteX519" fmla="*/ 1737735 w 4246481"/>
              <a:gd name="connsiteY519" fmla="*/ 1405672 h 4248240"/>
              <a:gd name="connsiteX520" fmla="*/ 1696392 w 4246481"/>
              <a:gd name="connsiteY520" fmla="*/ 1304073 h 4248240"/>
              <a:gd name="connsiteX521" fmla="*/ 1688475 w 4246481"/>
              <a:gd name="connsiteY521" fmla="*/ 1154533 h 4248240"/>
              <a:gd name="connsiteX522" fmla="*/ 1704749 w 4246481"/>
              <a:gd name="connsiteY522" fmla="*/ 1145297 h 4248240"/>
              <a:gd name="connsiteX523" fmla="*/ 1782157 w 4246481"/>
              <a:gd name="connsiteY523" fmla="*/ 1194557 h 4248240"/>
              <a:gd name="connsiteX524" fmla="*/ 1796672 w 4246481"/>
              <a:gd name="connsiteY524" fmla="*/ 1203354 h 4248240"/>
              <a:gd name="connsiteX525" fmla="*/ 1770282 w 4246481"/>
              <a:gd name="connsiteY525" fmla="*/ 1131663 h 4248240"/>
              <a:gd name="connsiteX526" fmla="*/ 1750930 w 4246481"/>
              <a:gd name="connsiteY526" fmla="*/ 940780 h 4248240"/>
              <a:gd name="connsiteX527" fmla="*/ 1755328 w 4246481"/>
              <a:gd name="connsiteY527" fmla="*/ 914830 h 4248240"/>
              <a:gd name="connsiteX528" fmla="*/ 1772042 w 4246481"/>
              <a:gd name="connsiteY528" fmla="*/ 907354 h 4248240"/>
              <a:gd name="connsiteX529" fmla="*/ 1834936 w 4246481"/>
              <a:gd name="connsiteY529" fmla="*/ 948697 h 4248240"/>
              <a:gd name="connsiteX530" fmla="*/ 1844612 w 4246481"/>
              <a:gd name="connsiteY530" fmla="*/ 955294 h 4248240"/>
              <a:gd name="connsiteX531" fmla="*/ 1863525 w 4246481"/>
              <a:gd name="connsiteY531" fmla="*/ 670288 h 4248240"/>
              <a:gd name="connsiteX532" fmla="*/ 1913664 w 4246481"/>
              <a:gd name="connsiteY532" fmla="*/ 703715 h 4248240"/>
              <a:gd name="connsiteX533" fmla="*/ 1922900 w 4246481"/>
              <a:gd name="connsiteY533" fmla="*/ 586283 h 4248240"/>
              <a:gd name="connsiteX534" fmla="*/ 1967323 w 4246481"/>
              <a:gd name="connsiteY534" fmla="*/ 477207 h 4248240"/>
              <a:gd name="connsiteX535" fmla="*/ 2001189 w 4246481"/>
              <a:gd name="connsiteY535" fmla="*/ 514592 h 4248240"/>
              <a:gd name="connsiteX536" fmla="*/ 2013504 w 4246481"/>
              <a:gd name="connsiteY536" fmla="*/ 424428 h 4248240"/>
              <a:gd name="connsiteX537" fmla="*/ 2093551 w 4246481"/>
              <a:gd name="connsiteY537" fmla="*/ 65533 h 4248240"/>
              <a:gd name="connsiteX538" fmla="*/ 2118622 w 4246481"/>
              <a:gd name="connsiteY538" fmla="*/ 0 h 4248240"/>
              <a:gd name="connsiteX0" fmla="*/ 2118622 w 4246481"/>
              <a:gd name="connsiteY0" fmla="*/ 0 h 4248240"/>
              <a:gd name="connsiteX1" fmla="*/ 2123020 w 4246481"/>
              <a:gd name="connsiteY1" fmla="*/ 440 h 4248240"/>
              <a:gd name="connsiteX2" fmla="*/ 2134456 w 4246481"/>
              <a:gd name="connsiteY2" fmla="*/ 22431 h 4248240"/>
              <a:gd name="connsiteX3" fmla="*/ 2168322 w 4246481"/>
              <a:gd name="connsiteY3" fmla="*/ 127548 h 4248240"/>
              <a:gd name="connsiteX4" fmla="*/ 2238694 w 4246481"/>
              <a:gd name="connsiteY4" fmla="*/ 482045 h 4248240"/>
              <a:gd name="connsiteX5" fmla="*/ 2242212 w 4246481"/>
              <a:gd name="connsiteY5" fmla="*/ 515911 h 4248240"/>
              <a:gd name="connsiteX6" fmla="*/ 2276958 w 4246481"/>
              <a:gd name="connsiteY6" fmla="*/ 478086 h 4248240"/>
              <a:gd name="connsiteX7" fmla="*/ 2290593 w 4246481"/>
              <a:gd name="connsiteY7" fmla="*/ 498758 h 4248240"/>
              <a:gd name="connsiteX8" fmla="*/ 2331496 w 4246481"/>
              <a:gd name="connsiteY8" fmla="*/ 696238 h 4248240"/>
              <a:gd name="connsiteX9" fmla="*/ 2330616 w 4246481"/>
              <a:gd name="connsiteY9" fmla="*/ 704595 h 4248240"/>
              <a:gd name="connsiteX10" fmla="*/ 2377677 w 4246481"/>
              <a:gd name="connsiteY10" fmla="*/ 673367 h 4248240"/>
              <a:gd name="connsiteX11" fmla="*/ 2398789 w 4246481"/>
              <a:gd name="connsiteY11" fmla="*/ 957053 h 4248240"/>
              <a:gd name="connsiteX12" fmla="*/ 2432215 w 4246481"/>
              <a:gd name="connsiteY12" fmla="*/ 932863 h 4248240"/>
              <a:gd name="connsiteX13" fmla="*/ 2470480 w 4246481"/>
              <a:gd name="connsiteY13" fmla="*/ 908673 h 4248240"/>
              <a:gd name="connsiteX14" fmla="*/ 2490712 w 4246481"/>
              <a:gd name="connsiteY14" fmla="*/ 918789 h 4248240"/>
              <a:gd name="connsiteX15" fmla="*/ 2494670 w 4246481"/>
              <a:gd name="connsiteY15" fmla="*/ 966290 h 4248240"/>
              <a:gd name="connsiteX16" fmla="*/ 2460364 w 4246481"/>
              <a:gd name="connsiteY16" fmla="*/ 1172566 h 4248240"/>
              <a:gd name="connsiteX17" fmla="*/ 2444091 w 4246481"/>
              <a:gd name="connsiteY17" fmla="*/ 1206432 h 4248240"/>
              <a:gd name="connsiteX18" fmla="*/ 2475757 w 4246481"/>
              <a:gd name="connsiteY18" fmla="*/ 1186640 h 4248240"/>
              <a:gd name="connsiteX19" fmla="*/ 2536013 w 4246481"/>
              <a:gd name="connsiteY19" fmla="*/ 1147936 h 4248240"/>
              <a:gd name="connsiteX20" fmla="*/ 2556245 w 4246481"/>
              <a:gd name="connsiteY20" fmla="*/ 1158052 h 4248240"/>
              <a:gd name="connsiteX21" fmla="*/ 2527217 w 4246481"/>
              <a:gd name="connsiteY21" fmla="*/ 1370046 h 4248240"/>
              <a:gd name="connsiteX22" fmla="*/ 2515341 w 4246481"/>
              <a:gd name="connsiteY22" fmla="*/ 1392477 h 4248240"/>
              <a:gd name="connsiteX23" fmla="*/ 2503026 w 4246481"/>
              <a:gd name="connsiteY23" fmla="*/ 1414468 h 4248240"/>
              <a:gd name="connsiteX24" fmla="*/ 2531615 w 4246481"/>
              <a:gd name="connsiteY24" fmla="*/ 1404352 h 4248240"/>
              <a:gd name="connsiteX25" fmla="*/ 2572518 w 4246481"/>
              <a:gd name="connsiteY25" fmla="*/ 1380602 h 4248240"/>
              <a:gd name="connsiteX26" fmla="*/ 2606385 w 4246481"/>
              <a:gd name="connsiteY26" fmla="*/ 1401273 h 4248240"/>
              <a:gd name="connsiteX27" fmla="*/ 2576477 w 4246481"/>
              <a:gd name="connsiteY27" fmla="*/ 1534539 h 4248240"/>
              <a:gd name="connsiteX28" fmla="*/ 2518420 w 4246481"/>
              <a:gd name="connsiteY28" fmla="*/ 1658569 h 4248240"/>
              <a:gd name="connsiteX29" fmla="*/ 2517981 w 4246481"/>
              <a:gd name="connsiteY29" fmla="*/ 1665167 h 4248240"/>
              <a:gd name="connsiteX30" fmla="*/ 2545689 w 4246481"/>
              <a:gd name="connsiteY30" fmla="*/ 1653731 h 4248240"/>
              <a:gd name="connsiteX31" fmla="*/ 2598028 w 4246481"/>
              <a:gd name="connsiteY31" fmla="*/ 1623384 h 4248240"/>
              <a:gd name="connsiteX32" fmla="*/ 2619579 w 4246481"/>
              <a:gd name="connsiteY32" fmla="*/ 1632180 h 4248240"/>
              <a:gd name="connsiteX33" fmla="*/ 2620019 w 4246481"/>
              <a:gd name="connsiteY33" fmla="*/ 1694635 h 4248240"/>
              <a:gd name="connsiteX34" fmla="*/ 2525018 w 4246481"/>
              <a:gd name="connsiteY34" fmla="*/ 1871003 h 4248240"/>
              <a:gd name="connsiteX35" fmla="*/ 2518860 w 4246481"/>
              <a:gd name="connsiteY35" fmla="*/ 1881559 h 4248240"/>
              <a:gd name="connsiteX36" fmla="*/ 2550527 w 4246481"/>
              <a:gd name="connsiteY36" fmla="*/ 1877161 h 4248240"/>
              <a:gd name="connsiteX37" fmla="*/ 2583954 w 4246481"/>
              <a:gd name="connsiteY37" fmla="*/ 1869684 h 4248240"/>
              <a:gd name="connsiteX38" fmla="*/ 2607704 w 4246481"/>
              <a:gd name="connsiteY38" fmla="*/ 1891235 h 4248240"/>
              <a:gd name="connsiteX39" fmla="*/ 2595389 w 4246481"/>
              <a:gd name="connsiteY39" fmla="*/ 1944893 h 4248240"/>
              <a:gd name="connsiteX40" fmla="*/ 2528536 w 4246481"/>
              <a:gd name="connsiteY40" fmla="*/ 2085636 h 4248240"/>
              <a:gd name="connsiteX41" fmla="*/ 2521499 w 4246481"/>
              <a:gd name="connsiteY41" fmla="*/ 2097951 h 4248240"/>
              <a:gd name="connsiteX42" fmla="*/ 2523258 w 4246481"/>
              <a:gd name="connsiteY42" fmla="*/ 2100590 h 4248240"/>
              <a:gd name="connsiteX43" fmla="*/ 2543490 w 4246481"/>
              <a:gd name="connsiteY43" fmla="*/ 2093113 h 4248240"/>
              <a:gd name="connsiteX44" fmla="*/ 2571199 w 4246481"/>
              <a:gd name="connsiteY44" fmla="*/ 2077280 h 4248240"/>
              <a:gd name="connsiteX45" fmla="*/ 2599787 w 4246481"/>
              <a:gd name="connsiteY45" fmla="*/ 2094433 h 4248240"/>
              <a:gd name="connsiteX46" fmla="*/ 2582634 w 4246481"/>
              <a:gd name="connsiteY46" fmla="*/ 2179758 h 4248240"/>
              <a:gd name="connsiteX47" fmla="*/ 2502587 w 4246481"/>
              <a:gd name="connsiteY47" fmla="*/ 2319182 h 4248240"/>
              <a:gd name="connsiteX48" fmla="*/ 2495549 w 4246481"/>
              <a:gd name="connsiteY48" fmla="*/ 2328418 h 4248240"/>
              <a:gd name="connsiteX49" fmla="*/ 2518860 w 4246481"/>
              <a:gd name="connsiteY49" fmla="*/ 2330177 h 4248240"/>
              <a:gd name="connsiteX50" fmla="*/ 2546129 w 4246481"/>
              <a:gd name="connsiteY50" fmla="*/ 2334136 h 4248240"/>
              <a:gd name="connsiteX51" fmla="*/ 2558004 w 4246481"/>
              <a:gd name="connsiteY51" fmla="*/ 2356127 h 4248240"/>
              <a:gd name="connsiteX52" fmla="*/ 2526639 w 4246481"/>
              <a:gd name="connsiteY52" fmla="*/ 2431997 h 4248240"/>
              <a:gd name="connsiteX53" fmla="*/ 2591870 w 4246481"/>
              <a:gd name="connsiteY53" fmla="*/ 2437933 h 4248240"/>
              <a:gd name="connsiteX54" fmla="*/ 2646408 w 4246481"/>
              <a:gd name="connsiteY54" fmla="*/ 2347769 h 4248240"/>
              <a:gd name="connsiteX55" fmla="*/ 2667960 w 4246481"/>
              <a:gd name="connsiteY55" fmla="*/ 2336334 h 4248240"/>
              <a:gd name="connsiteX56" fmla="*/ 2681595 w 4246481"/>
              <a:gd name="connsiteY56" fmla="*/ 2357005 h 4248240"/>
              <a:gd name="connsiteX57" fmla="*/ 2691711 w 4246481"/>
              <a:gd name="connsiteY57" fmla="*/ 2392191 h 4248240"/>
              <a:gd name="connsiteX58" fmla="*/ 2695229 w 4246481"/>
              <a:gd name="connsiteY58" fmla="*/ 2391751 h 4248240"/>
              <a:gd name="connsiteX59" fmla="*/ 2705785 w 4246481"/>
              <a:gd name="connsiteY59" fmla="*/ 2359644 h 4248240"/>
              <a:gd name="connsiteX60" fmla="*/ 2756804 w 4246481"/>
              <a:gd name="connsiteY60" fmla="*/ 2245730 h 4248240"/>
              <a:gd name="connsiteX61" fmla="*/ 2780995 w 4246481"/>
              <a:gd name="connsiteY61" fmla="*/ 2215822 h 4248240"/>
              <a:gd name="connsiteX62" fmla="*/ 2801666 w 4246481"/>
              <a:gd name="connsiteY62" fmla="*/ 2218461 h 4248240"/>
              <a:gd name="connsiteX63" fmla="*/ 2824977 w 4246481"/>
              <a:gd name="connsiteY63" fmla="*/ 2257166 h 4248240"/>
              <a:gd name="connsiteX64" fmla="*/ 2834653 w 4246481"/>
              <a:gd name="connsiteY64" fmla="*/ 2269041 h 4248240"/>
              <a:gd name="connsiteX65" fmla="*/ 2848287 w 4246481"/>
              <a:gd name="connsiteY65" fmla="*/ 2194711 h 4248240"/>
              <a:gd name="connsiteX66" fmla="*/ 2919539 w 4246481"/>
              <a:gd name="connsiteY66" fmla="*/ 2072880 h 4248240"/>
              <a:gd name="connsiteX67" fmla="*/ 2937131 w 4246481"/>
              <a:gd name="connsiteY67" fmla="*/ 2062325 h 4248240"/>
              <a:gd name="connsiteX68" fmla="*/ 2951206 w 4246481"/>
              <a:gd name="connsiteY68" fmla="*/ 2069802 h 4248240"/>
              <a:gd name="connsiteX69" fmla="*/ 2962641 w 4246481"/>
              <a:gd name="connsiteY69" fmla="*/ 2123020 h 4248240"/>
              <a:gd name="connsiteX70" fmla="*/ 2972757 w 4246481"/>
              <a:gd name="connsiteY70" fmla="*/ 2145011 h 4248240"/>
              <a:gd name="connsiteX71" fmla="*/ 2975396 w 4246481"/>
              <a:gd name="connsiteY71" fmla="*/ 2138854 h 4248240"/>
              <a:gd name="connsiteX72" fmla="*/ 3078314 w 4246481"/>
              <a:gd name="connsiteY72" fmla="*/ 1948411 h 4248240"/>
              <a:gd name="connsiteX73" fmla="*/ 3093268 w 4246481"/>
              <a:gd name="connsiteY73" fmla="*/ 1933897 h 4248240"/>
              <a:gd name="connsiteX74" fmla="*/ 3115259 w 4246481"/>
              <a:gd name="connsiteY74" fmla="*/ 1939614 h 4248240"/>
              <a:gd name="connsiteX75" fmla="*/ 3123176 w 4246481"/>
              <a:gd name="connsiteY75" fmla="*/ 1971721 h 4248240"/>
              <a:gd name="connsiteX76" fmla="*/ 3135051 w 4246481"/>
              <a:gd name="connsiteY76" fmla="*/ 2013065 h 4248240"/>
              <a:gd name="connsiteX77" fmla="*/ 3139449 w 4246481"/>
              <a:gd name="connsiteY77" fmla="*/ 2010866 h 4248240"/>
              <a:gd name="connsiteX78" fmla="*/ 3237530 w 4246481"/>
              <a:gd name="connsiteY78" fmla="*/ 1859127 h 4248240"/>
              <a:gd name="connsiteX79" fmla="*/ 3270956 w 4246481"/>
              <a:gd name="connsiteY79" fmla="*/ 1832298 h 4248240"/>
              <a:gd name="connsiteX80" fmla="*/ 3284591 w 4246481"/>
              <a:gd name="connsiteY80" fmla="*/ 1828779 h 4248240"/>
              <a:gd name="connsiteX81" fmla="*/ 3301304 w 4246481"/>
              <a:gd name="connsiteY81" fmla="*/ 1933457 h 4248240"/>
              <a:gd name="connsiteX82" fmla="*/ 3435889 w 4246481"/>
              <a:gd name="connsiteY82" fmla="*/ 1754449 h 4248240"/>
              <a:gd name="connsiteX83" fmla="*/ 3451283 w 4246481"/>
              <a:gd name="connsiteY83" fmla="*/ 1743454 h 4248240"/>
              <a:gd name="connsiteX84" fmla="*/ 3474154 w 4246481"/>
              <a:gd name="connsiteY84" fmla="*/ 1752250 h 4248240"/>
              <a:gd name="connsiteX85" fmla="*/ 3481631 w 4246481"/>
              <a:gd name="connsiteY85" fmla="*/ 1805029 h 4248240"/>
              <a:gd name="connsiteX86" fmla="*/ 3483390 w 4246481"/>
              <a:gd name="connsiteY86" fmla="*/ 1819983 h 4248240"/>
              <a:gd name="connsiteX87" fmla="*/ 3674273 w 4246481"/>
              <a:gd name="connsiteY87" fmla="*/ 1672203 h 4248240"/>
              <a:gd name="connsiteX88" fmla="*/ 3682190 w 4246481"/>
              <a:gd name="connsiteY88" fmla="*/ 1718384 h 4248240"/>
              <a:gd name="connsiteX89" fmla="*/ 3855919 w 4246481"/>
              <a:gd name="connsiteY89" fmla="*/ 1624262 h 4248240"/>
              <a:gd name="connsiteX90" fmla="*/ 3851521 w 4246481"/>
              <a:gd name="connsiteY90" fmla="*/ 1666485 h 4248240"/>
              <a:gd name="connsiteX91" fmla="*/ 3856799 w 4246481"/>
              <a:gd name="connsiteY91" fmla="*/ 1664286 h 4248240"/>
              <a:gd name="connsiteX92" fmla="*/ 4189304 w 4246481"/>
              <a:gd name="connsiteY92" fmla="*/ 1469445 h 4248240"/>
              <a:gd name="connsiteX93" fmla="*/ 4233726 w 4246481"/>
              <a:gd name="connsiteY93" fmla="*/ 1452732 h 4248240"/>
              <a:gd name="connsiteX94" fmla="*/ 4244282 w 4246481"/>
              <a:gd name="connsiteY94" fmla="*/ 1450972 h 4248240"/>
              <a:gd name="connsiteX95" fmla="*/ 4246481 w 4246481"/>
              <a:gd name="connsiteY95" fmla="*/ 1453171 h 4248240"/>
              <a:gd name="connsiteX96" fmla="*/ 4218332 w 4246481"/>
              <a:gd name="connsiteY96" fmla="*/ 1507709 h 4248240"/>
              <a:gd name="connsiteX97" fmla="*/ 3991824 w 4246481"/>
              <a:gd name="connsiteY97" fmla="*/ 1816024 h 4248240"/>
              <a:gd name="connsiteX98" fmla="*/ 3988306 w 4246481"/>
              <a:gd name="connsiteY98" fmla="*/ 1821302 h 4248240"/>
              <a:gd name="connsiteX99" fmla="*/ 4033167 w 4246481"/>
              <a:gd name="connsiteY99" fmla="*/ 1821302 h 4248240"/>
              <a:gd name="connsiteX100" fmla="*/ 3920133 w 4246481"/>
              <a:gd name="connsiteY100" fmla="*/ 1984476 h 4248240"/>
              <a:gd name="connsiteX101" fmla="*/ 3965435 w 4246481"/>
              <a:gd name="connsiteY101" fmla="*/ 1995472 h 4248240"/>
              <a:gd name="connsiteX102" fmla="*/ 3798303 w 4246481"/>
              <a:gd name="connsiteY102" fmla="*/ 2169201 h 4248240"/>
              <a:gd name="connsiteX103" fmla="*/ 3810617 w 4246481"/>
              <a:gd name="connsiteY103" fmla="*/ 2171840 h 4248240"/>
              <a:gd name="connsiteX104" fmla="*/ 3870433 w 4246481"/>
              <a:gd name="connsiteY104" fmla="*/ 2187674 h 4248240"/>
              <a:gd name="connsiteX105" fmla="*/ 3875271 w 4246481"/>
              <a:gd name="connsiteY105" fmla="*/ 2203507 h 4248240"/>
              <a:gd name="connsiteX106" fmla="*/ 3833049 w 4246481"/>
              <a:gd name="connsiteY106" fmla="*/ 2247050 h 4248240"/>
              <a:gd name="connsiteX107" fmla="*/ 3727931 w 4246481"/>
              <a:gd name="connsiteY107" fmla="*/ 2317861 h 4248240"/>
              <a:gd name="connsiteX108" fmla="*/ 3670754 w 4246481"/>
              <a:gd name="connsiteY108" fmla="*/ 2339852 h 4248240"/>
              <a:gd name="connsiteX109" fmla="*/ 3683949 w 4246481"/>
              <a:gd name="connsiteY109" fmla="*/ 2344250 h 4248240"/>
              <a:gd name="connsiteX110" fmla="*/ 3755200 w 4246481"/>
              <a:gd name="connsiteY110" fmla="*/ 2364042 h 4248240"/>
              <a:gd name="connsiteX111" fmla="*/ 3760918 w 4246481"/>
              <a:gd name="connsiteY111" fmla="*/ 2383395 h 4248240"/>
              <a:gd name="connsiteX112" fmla="*/ 3620175 w 4246481"/>
              <a:gd name="connsiteY112" fmla="*/ 2481036 h 4248240"/>
              <a:gd name="connsiteX113" fmla="*/ 3570475 w 4246481"/>
              <a:gd name="connsiteY113" fmla="*/ 2494231 h 4248240"/>
              <a:gd name="connsiteX114" fmla="*/ 3585869 w 4246481"/>
              <a:gd name="connsiteY114" fmla="*/ 2503907 h 4248240"/>
              <a:gd name="connsiteX115" fmla="*/ 3618416 w 4246481"/>
              <a:gd name="connsiteY115" fmla="*/ 2514902 h 4248240"/>
              <a:gd name="connsiteX116" fmla="*/ 3634249 w 4246481"/>
              <a:gd name="connsiteY116" fmla="*/ 2520180 h 4248240"/>
              <a:gd name="connsiteX117" fmla="*/ 3639527 w 4246481"/>
              <a:gd name="connsiteY117" fmla="*/ 2550088 h 4248240"/>
              <a:gd name="connsiteX118" fmla="*/ 3557280 w 4246481"/>
              <a:gd name="connsiteY118" fmla="*/ 2599788 h 4248240"/>
              <a:gd name="connsiteX119" fmla="*/ 3427972 w 4246481"/>
              <a:gd name="connsiteY119" fmla="*/ 2642891 h 4248240"/>
              <a:gd name="connsiteX120" fmla="*/ 3419616 w 4246481"/>
              <a:gd name="connsiteY120" fmla="*/ 2645090 h 4248240"/>
              <a:gd name="connsiteX121" fmla="*/ 3436769 w 4246481"/>
              <a:gd name="connsiteY121" fmla="*/ 2655206 h 4248240"/>
              <a:gd name="connsiteX122" fmla="*/ 3492187 w 4246481"/>
              <a:gd name="connsiteY122" fmla="*/ 2673678 h 4248240"/>
              <a:gd name="connsiteX123" fmla="*/ 3497904 w 4246481"/>
              <a:gd name="connsiteY123" fmla="*/ 2693470 h 4248240"/>
              <a:gd name="connsiteX124" fmla="*/ 3453042 w 4246481"/>
              <a:gd name="connsiteY124" fmla="*/ 2732174 h 4248240"/>
              <a:gd name="connsiteX125" fmla="*/ 3296026 w 4246481"/>
              <a:gd name="connsiteY125" fmla="*/ 2769119 h 4248240"/>
              <a:gd name="connsiteX126" fmla="*/ 3287229 w 4246481"/>
              <a:gd name="connsiteY126" fmla="*/ 2768680 h 4248240"/>
              <a:gd name="connsiteX127" fmla="*/ 3283271 w 4246481"/>
              <a:gd name="connsiteY127" fmla="*/ 2770439 h 4248240"/>
              <a:gd name="connsiteX128" fmla="*/ 3299545 w 4246481"/>
              <a:gd name="connsiteY128" fmla="*/ 2784953 h 4248240"/>
              <a:gd name="connsiteX129" fmla="*/ 3328133 w 4246481"/>
              <a:gd name="connsiteY129" fmla="*/ 2806064 h 4248240"/>
              <a:gd name="connsiteX130" fmla="*/ 3328133 w 4246481"/>
              <a:gd name="connsiteY130" fmla="*/ 2832893 h 4248240"/>
              <a:gd name="connsiteX131" fmla="*/ 3274915 w 4246481"/>
              <a:gd name="connsiteY131" fmla="*/ 2861042 h 4248240"/>
              <a:gd name="connsiteX132" fmla="*/ 3158362 w 4246481"/>
              <a:gd name="connsiteY132" fmla="*/ 2894909 h 4248240"/>
              <a:gd name="connsiteX133" fmla="*/ 3148686 w 4246481"/>
              <a:gd name="connsiteY133" fmla="*/ 2899746 h 4248240"/>
              <a:gd name="connsiteX134" fmla="*/ 3166278 w 4246481"/>
              <a:gd name="connsiteY134" fmla="*/ 2908983 h 4248240"/>
              <a:gd name="connsiteX135" fmla="*/ 3189149 w 4246481"/>
              <a:gd name="connsiteY135" fmla="*/ 2916460 h 4248240"/>
              <a:gd name="connsiteX136" fmla="*/ 3194867 w 4246481"/>
              <a:gd name="connsiteY136" fmla="*/ 2945488 h 4248240"/>
              <a:gd name="connsiteX137" fmla="*/ 3146047 w 4246481"/>
              <a:gd name="connsiteY137" fmla="*/ 2976715 h 4248240"/>
              <a:gd name="connsiteX138" fmla="*/ 2990790 w 4246481"/>
              <a:gd name="connsiteY138" fmla="*/ 3011021 h 4248240"/>
              <a:gd name="connsiteX139" fmla="*/ 2999586 w 4246481"/>
              <a:gd name="connsiteY139" fmla="*/ 3024656 h 4248240"/>
              <a:gd name="connsiteX140" fmla="*/ 3014540 w 4246481"/>
              <a:gd name="connsiteY140" fmla="*/ 3046647 h 4248240"/>
              <a:gd name="connsiteX141" fmla="*/ 3007503 w 4246481"/>
              <a:gd name="connsiteY141" fmla="*/ 3068198 h 4248240"/>
              <a:gd name="connsiteX142" fmla="*/ 2959122 w 4246481"/>
              <a:gd name="connsiteY142" fmla="*/ 3086231 h 4248240"/>
              <a:gd name="connsiteX143" fmla="*/ 2887871 w 4246481"/>
              <a:gd name="connsiteY143" fmla="*/ 3106903 h 4248240"/>
              <a:gd name="connsiteX144" fmla="*/ 2851366 w 4246481"/>
              <a:gd name="connsiteY144" fmla="*/ 3139010 h 4248240"/>
              <a:gd name="connsiteX145" fmla="*/ 2867200 w 4246481"/>
              <a:gd name="connsiteY145" fmla="*/ 3141209 h 4248240"/>
              <a:gd name="connsiteX146" fmla="*/ 2957363 w 4246481"/>
              <a:gd name="connsiteY146" fmla="*/ 3105583 h 4248240"/>
              <a:gd name="connsiteX147" fmla="*/ 2967039 w 4246481"/>
              <a:gd name="connsiteY147" fmla="*/ 3104704 h 4248240"/>
              <a:gd name="connsiteX148" fmla="*/ 2977155 w 4246481"/>
              <a:gd name="connsiteY148" fmla="*/ 3118338 h 4248240"/>
              <a:gd name="connsiteX149" fmla="*/ 2971437 w 4246481"/>
              <a:gd name="connsiteY149" fmla="*/ 3156163 h 4248240"/>
              <a:gd name="connsiteX150" fmla="*/ 2980234 w 4246481"/>
              <a:gd name="connsiteY150" fmla="*/ 3148686 h 4248240"/>
              <a:gd name="connsiteX151" fmla="*/ 3085791 w 4246481"/>
              <a:gd name="connsiteY151" fmla="*/ 3098986 h 4248240"/>
              <a:gd name="connsiteX152" fmla="*/ 3109981 w 4246481"/>
              <a:gd name="connsiteY152" fmla="*/ 3100305 h 4248240"/>
              <a:gd name="connsiteX153" fmla="*/ 3116579 w 4246481"/>
              <a:gd name="connsiteY153" fmla="*/ 3115259 h 4248240"/>
              <a:gd name="connsiteX154" fmla="*/ 3100305 w 4246481"/>
              <a:gd name="connsiteY154" fmla="*/ 3142968 h 4248240"/>
              <a:gd name="connsiteX155" fmla="*/ 3093268 w 4246481"/>
              <a:gd name="connsiteY155" fmla="*/ 3159681 h 4248240"/>
              <a:gd name="connsiteX156" fmla="*/ 3102944 w 4246481"/>
              <a:gd name="connsiteY156" fmla="*/ 3154843 h 4248240"/>
              <a:gd name="connsiteX157" fmla="*/ 3238849 w 4246481"/>
              <a:gd name="connsiteY157" fmla="*/ 3111301 h 4248240"/>
              <a:gd name="connsiteX158" fmla="*/ 3259081 w 4246481"/>
              <a:gd name="connsiteY158" fmla="*/ 3114379 h 4248240"/>
              <a:gd name="connsiteX159" fmla="*/ 3253363 w 4246481"/>
              <a:gd name="connsiteY159" fmla="*/ 3134611 h 4248240"/>
              <a:gd name="connsiteX160" fmla="*/ 3237090 w 4246481"/>
              <a:gd name="connsiteY160" fmla="*/ 3168478 h 4248240"/>
              <a:gd name="connsiteX161" fmla="*/ 3312299 w 4246481"/>
              <a:gd name="connsiteY161" fmla="*/ 3143848 h 4248240"/>
              <a:gd name="connsiteX162" fmla="*/ 3392787 w 4246481"/>
              <a:gd name="connsiteY162" fmla="*/ 3145167 h 4248240"/>
              <a:gd name="connsiteX163" fmla="*/ 3354082 w 4246481"/>
              <a:gd name="connsiteY163" fmla="*/ 3204543 h 4248240"/>
              <a:gd name="connsiteX164" fmla="*/ 3523854 w 4246481"/>
              <a:gd name="connsiteY164" fmla="*/ 3183872 h 4248240"/>
              <a:gd name="connsiteX165" fmla="*/ 3526053 w 4246481"/>
              <a:gd name="connsiteY165" fmla="*/ 3187830 h 4248240"/>
              <a:gd name="connsiteX166" fmla="*/ 3495705 w 4246481"/>
              <a:gd name="connsiteY166" fmla="*/ 3233131 h 4248240"/>
              <a:gd name="connsiteX167" fmla="*/ 3654921 w 4246481"/>
              <a:gd name="connsiteY167" fmla="*/ 3247206 h 4248240"/>
              <a:gd name="connsiteX168" fmla="*/ 3636888 w 4246481"/>
              <a:gd name="connsiteY168" fmla="*/ 3275354 h 4248240"/>
              <a:gd name="connsiteX169" fmla="*/ 3765316 w 4246481"/>
              <a:gd name="connsiteY169" fmla="*/ 3307901 h 4248240"/>
              <a:gd name="connsiteX170" fmla="*/ 3745524 w 4246481"/>
              <a:gd name="connsiteY170" fmla="*/ 3326374 h 4248240"/>
              <a:gd name="connsiteX171" fmla="*/ 3891985 w 4246481"/>
              <a:gd name="connsiteY171" fmla="*/ 3356281 h 4248240"/>
              <a:gd name="connsiteX172" fmla="*/ 4033607 w 4246481"/>
              <a:gd name="connsiteY172" fmla="*/ 3400264 h 4248240"/>
              <a:gd name="connsiteX173" fmla="*/ 4034047 w 4246481"/>
              <a:gd name="connsiteY173" fmla="*/ 3403782 h 4248240"/>
              <a:gd name="connsiteX174" fmla="*/ 3996222 w 4246481"/>
              <a:gd name="connsiteY174" fmla="*/ 3417857 h 4248240"/>
              <a:gd name="connsiteX175" fmla="*/ 3747723 w 4246481"/>
              <a:gd name="connsiteY175" fmla="*/ 3464478 h 4248240"/>
              <a:gd name="connsiteX176" fmla="*/ 3742005 w 4246481"/>
              <a:gd name="connsiteY176" fmla="*/ 3465357 h 4248240"/>
              <a:gd name="connsiteX177" fmla="*/ 3762677 w 4246481"/>
              <a:gd name="connsiteY177" fmla="*/ 3485149 h 4248240"/>
              <a:gd name="connsiteX178" fmla="*/ 3633369 w 4246481"/>
              <a:gd name="connsiteY178" fmla="*/ 3513738 h 4248240"/>
              <a:gd name="connsiteX179" fmla="*/ 3650522 w 4246481"/>
              <a:gd name="connsiteY179" fmla="*/ 3542326 h 4248240"/>
              <a:gd name="connsiteX180" fmla="*/ 3489988 w 4246481"/>
              <a:gd name="connsiteY180" fmla="*/ 3551123 h 4248240"/>
              <a:gd name="connsiteX181" fmla="*/ 3511099 w 4246481"/>
              <a:gd name="connsiteY181" fmla="*/ 3583230 h 4248240"/>
              <a:gd name="connsiteX182" fmla="*/ 3501423 w 4246481"/>
              <a:gd name="connsiteY182" fmla="*/ 3603461 h 4248240"/>
              <a:gd name="connsiteX183" fmla="*/ 3347485 w 4246481"/>
              <a:gd name="connsiteY183" fmla="*/ 3573993 h 4248240"/>
              <a:gd name="connsiteX184" fmla="*/ 3383551 w 4246481"/>
              <a:gd name="connsiteY184" fmla="*/ 3633369 h 4248240"/>
              <a:gd name="connsiteX185" fmla="*/ 3380912 w 4246481"/>
              <a:gd name="connsiteY185" fmla="*/ 3637328 h 4248240"/>
              <a:gd name="connsiteX186" fmla="*/ 3228733 w 4246481"/>
              <a:gd name="connsiteY186" fmla="*/ 3606540 h 4248240"/>
              <a:gd name="connsiteX187" fmla="*/ 3238409 w 4246481"/>
              <a:gd name="connsiteY187" fmla="*/ 3628531 h 4248240"/>
              <a:gd name="connsiteX188" fmla="*/ 3250724 w 4246481"/>
              <a:gd name="connsiteY188" fmla="*/ 3651842 h 4248240"/>
              <a:gd name="connsiteX189" fmla="*/ 3242368 w 4246481"/>
              <a:gd name="connsiteY189" fmla="*/ 3664157 h 4248240"/>
              <a:gd name="connsiteX190" fmla="*/ 3211580 w 4246481"/>
              <a:gd name="connsiteY190" fmla="*/ 3661078 h 4248240"/>
              <a:gd name="connsiteX191" fmla="*/ 3089310 w 4246481"/>
              <a:gd name="connsiteY191" fmla="*/ 3611378 h 4248240"/>
              <a:gd name="connsiteX192" fmla="*/ 3086231 w 4246481"/>
              <a:gd name="connsiteY192" fmla="*/ 3613138 h 4248240"/>
              <a:gd name="connsiteX193" fmla="*/ 3113940 w 4246481"/>
              <a:gd name="connsiteY193" fmla="*/ 3666796 h 4248240"/>
              <a:gd name="connsiteX194" fmla="*/ 3089750 w 4246481"/>
              <a:gd name="connsiteY194" fmla="*/ 3671194 h 4248240"/>
              <a:gd name="connsiteX195" fmla="*/ 2986391 w 4246481"/>
              <a:gd name="connsiteY195" fmla="*/ 3628971 h 4248240"/>
              <a:gd name="connsiteX196" fmla="*/ 2963081 w 4246481"/>
              <a:gd name="connsiteY196" fmla="*/ 3610938 h 4248240"/>
              <a:gd name="connsiteX197" fmla="*/ 2967479 w 4246481"/>
              <a:gd name="connsiteY197" fmla="*/ 3639087 h 4248240"/>
              <a:gd name="connsiteX198" fmla="*/ 2948127 w 4246481"/>
              <a:gd name="connsiteY198" fmla="*/ 3658879 h 4248240"/>
              <a:gd name="connsiteX199" fmla="*/ 2849607 w 4246481"/>
              <a:gd name="connsiteY199" fmla="*/ 3614897 h 4248240"/>
              <a:gd name="connsiteX200" fmla="*/ 2840810 w 4246481"/>
              <a:gd name="connsiteY200" fmla="*/ 3609619 h 4248240"/>
              <a:gd name="connsiteX201" fmla="*/ 2835972 w 4246481"/>
              <a:gd name="connsiteY201" fmla="*/ 3609619 h 4248240"/>
              <a:gd name="connsiteX202" fmla="*/ 2847848 w 4246481"/>
              <a:gd name="connsiteY202" fmla="*/ 3632490 h 4248240"/>
              <a:gd name="connsiteX203" fmla="*/ 2835533 w 4246481"/>
              <a:gd name="connsiteY203" fmla="*/ 3652722 h 4248240"/>
              <a:gd name="connsiteX204" fmla="*/ 2785393 w 4246481"/>
              <a:gd name="connsiteY204" fmla="*/ 3639967 h 4248240"/>
              <a:gd name="connsiteX205" fmla="*/ 2715901 w 4246481"/>
              <a:gd name="connsiteY205" fmla="*/ 3597744 h 4248240"/>
              <a:gd name="connsiteX206" fmla="*/ 2708864 w 4246481"/>
              <a:gd name="connsiteY206" fmla="*/ 3592466 h 4248240"/>
              <a:gd name="connsiteX207" fmla="*/ 2705345 w 4246481"/>
              <a:gd name="connsiteY207" fmla="*/ 3618416 h 4248240"/>
              <a:gd name="connsiteX208" fmla="*/ 2693030 w 4246481"/>
              <a:gd name="connsiteY208" fmla="*/ 3627212 h 4248240"/>
              <a:gd name="connsiteX209" fmla="*/ 2656525 w 4246481"/>
              <a:gd name="connsiteY209" fmla="*/ 3641726 h 4248240"/>
              <a:gd name="connsiteX210" fmla="*/ 2692151 w 4246481"/>
              <a:gd name="connsiteY210" fmla="*/ 3644805 h 4248240"/>
              <a:gd name="connsiteX211" fmla="*/ 2748888 w 4246481"/>
              <a:gd name="connsiteY211" fmla="*/ 3669875 h 4248240"/>
              <a:gd name="connsiteX212" fmla="*/ 2757244 w 4246481"/>
              <a:gd name="connsiteY212" fmla="*/ 3682629 h 4248240"/>
              <a:gd name="connsiteX213" fmla="*/ 2745369 w 4246481"/>
              <a:gd name="connsiteY213" fmla="*/ 3689227 h 4248240"/>
              <a:gd name="connsiteX214" fmla="*/ 2723378 w 4246481"/>
              <a:gd name="connsiteY214" fmla="*/ 3697143 h 4248240"/>
              <a:gd name="connsiteX215" fmla="*/ 2798148 w 4246481"/>
              <a:gd name="connsiteY215" fmla="*/ 3727491 h 4248240"/>
              <a:gd name="connsiteX216" fmla="*/ 2820139 w 4246481"/>
              <a:gd name="connsiteY216" fmla="*/ 3741566 h 4248240"/>
              <a:gd name="connsiteX217" fmla="*/ 2817500 w 4246481"/>
              <a:gd name="connsiteY217" fmla="*/ 3756519 h 4248240"/>
              <a:gd name="connsiteX218" fmla="*/ 2791110 w 4246481"/>
              <a:gd name="connsiteY218" fmla="*/ 3767075 h 4248240"/>
              <a:gd name="connsiteX219" fmla="*/ 2883033 w 4246481"/>
              <a:gd name="connsiteY219" fmla="*/ 3825571 h 4248240"/>
              <a:gd name="connsiteX220" fmla="*/ 2836412 w 4246481"/>
              <a:gd name="connsiteY220" fmla="*/ 3839646 h 4248240"/>
              <a:gd name="connsiteX221" fmla="*/ 2934493 w 4246481"/>
              <a:gd name="connsiteY221" fmla="*/ 3908258 h 4248240"/>
              <a:gd name="connsiteX222" fmla="*/ 2896228 w 4246481"/>
              <a:gd name="connsiteY222" fmla="*/ 3918374 h 4248240"/>
              <a:gd name="connsiteX223" fmla="*/ 2971877 w 4246481"/>
              <a:gd name="connsiteY223" fmla="*/ 3997542 h 4248240"/>
              <a:gd name="connsiteX224" fmla="*/ 2950766 w 4246481"/>
              <a:gd name="connsiteY224" fmla="*/ 4003699 h 4248240"/>
              <a:gd name="connsiteX225" fmla="*/ 3000906 w 4246481"/>
              <a:gd name="connsiteY225" fmla="*/ 4078029 h 4248240"/>
              <a:gd name="connsiteX226" fmla="*/ 2981993 w 4246481"/>
              <a:gd name="connsiteY226" fmla="*/ 4078909 h 4248240"/>
              <a:gd name="connsiteX227" fmla="*/ 3098106 w 4246481"/>
              <a:gd name="connsiteY227" fmla="*/ 4248240 h 4248240"/>
              <a:gd name="connsiteX228" fmla="*/ 2918219 w 4246481"/>
              <a:gd name="connsiteY228" fmla="*/ 4150600 h 4248240"/>
              <a:gd name="connsiteX229" fmla="*/ 2919978 w 4246481"/>
              <a:gd name="connsiteY229" fmla="*/ 4169952 h 4248240"/>
              <a:gd name="connsiteX230" fmla="*/ 2840810 w 4246481"/>
              <a:gd name="connsiteY230" fmla="*/ 4127289 h 4248240"/>
              <a:gd name="connsiteX231" fmla="*/ 2837292 w 4246481"/>
              <a:gd name="connsiteY231" fmla="*/ 4148841 h 4248240"/>
              <a:gd name="connsiteX232" fmla="*/ 2751087 w 4246481"/>
              <a:gd name="connsiteY232" fmla="*/ 4081988 h 4248240"/>
              <a:gd name="connsiteX233" fmla="*/ 2744489 w 4246481"/>
              <a:gd name="connsiteY233" fmla="*/ 4121572 h 4248240"/>
              <a:gd name="connsiteX234" fmla="*/ 2666201 w 4246481"/>
              <a:gd name="connsiteY234" fmla="*/ 4029649 h 4248240"/>
              <a:gd name="connsiteX235" fmla="*/ 2657845 w 4246481"/>
              <a:gd name="connsiteY235" fmla="*/ 4078469 h 4248240"/>
              <a:gd name="connsiteX236" fmla="*/ 2590552 w 4246481"/>
              <a:gd name="connsiteY236" fmla="*/ 3990065 h 4248240"/>
              <a:gd name="connsiteX237" fmla="*/ 2579116 w 4246481"/>
              <a:gd name="connsiteY237" fmla="*/ 4029649 h 4248240"/>
              <a:gd name="connsiteX238" fmla="*/ 2575158 w 4246481"/>
              <a:gd name="connsiteY238" fmla="*/ 4030968 h 4248240"/>
              <a:gd name="connsiteX239" fmla="*/ 2513142 w 4246481"/>
              <a:gd name="connsiteY239" fmla="*/ 3931129 h 4248240"/>
              <a:gd name="connsiteX240" fmla="*/ 2506986 w 4246481"/>
              <a:gd name="connsiteY240" fmla="*/ 3957518 h 4248240"/>
              <a:gd name="connsiteX241" fmla="*/ 2490712 w 4246481"/>
              <a:gd name="connsiteY241" fmla="*/ 3962796 h 4248240"/>
              <a:gd name="connsiteX242" fmla="*/ 2454646 w 4246481"/>
              <a:gd name="connsiteY242" fmla="*/ 3894624 h 4248240"/>
              <a:gd name="connsiteX243" fmla="*/ 2451568 w 4246481"/>
              <a:gd name="connsiteY243" fmla="*/ 3871753 h 4248240"/>
              <a:gd name="connsiteX244" fmla="*/ 2439692 w 4246481"/>
              <a:gd name="connsiteY244" fmla="*/ 3891105 h 4248240"/>
              <a:gd name="connsiteX245" fmla="*/ 2421660 w 4246481"/>
              <a:gd name="connsiteY245" fmla="*/ 3892424 h 4248240"/>
              <a:gd name="connsiteX246" fmla="*/ 2399228 w 4246481"/>
              <a:gd name="connsiteY246" fmla="*/ 3849322 h 4248240"/>
              <a:gd name="connsiteX247" fmla="*/ 2386914 w 4246481"/>
              <a:gd name="connsiteY247" fmla="*/ 3815895 h 4248240"/>
              <a:gd name="connsiteX248" fmla="*/ 2380756 w 4246481"/>
              <a:gd name="connsiteY248" fmla="*/ 3836127 h 4248240"/>
              <a:gd name="connsiteX249" fmla="*/ 2367122 w 4246481"/>
              <a:gd name="connsiteY249" fmla="*/ 3839206 h 4248240"/>
              <a:gd name="connsiteX250" fmla="*/ 2353928 w 4246481"/>
              <a:gd name="connsiteY250" fmla="*/ 3822933 h 4248240"/>
              <a:gd name="connsiteX251" fmla="*/ 2328418 w 4246481"/>
              <a:gd name="connsiteY251" fmla="*/ 3750362 h 4248240"/>
              <a:gd name="connsiteX252" fmla="*/ 2322260 w 4246481"/>
              <a:gd name="connsiteY252" fmla="*/ 3755200 h 4248240"/>
              <a:gd name="connsiteX253" fmla="*/ 2296750 w 4246481"/>
              <a:gd name="connsiteY253" fmla="*/ 3749482 h 4248240"/>
              <a:gd name="connsiteX254" fmla="*/ 2280916 w 4246481"/>
              <a:gd name="connsiteY254" fmla="*/ 3709019 h 4248240"/>
              <a:gd name="connsiteX255" fmla="*/ 2270362 w 4246481"/>
              <a:gd name="connsiteY255" fmla="*/ 3685268 h 4248240"/>
              <a:gd name="connsiteX256" fmla="*/ 2267282 w 4246481"/>
              <a:gd name="connsiteY256" fmla="*/ 3686588 h 4248240"/>
              <a:gd name="connsiteX257" fmla="*/ 2255846 w 4246481"/>
              <a:gd name="connsiteY257" fmla="*/ 3696704 h 4248240"/>
              <a:gd name="connsiteX258" fmla="*/ 2243972 w 4246481"/>
              <a:gd name="connsiteY258" fmla="*/ 3683949 h 4248240"/>
              <a:gd name="connsiteX259" fmla="*/ 2228138 w 4246481"/>
              <a:gd name="connsiteY259" fmla="*/ 3606980 h 4248240"/>
              <a:gd name="connsiteX260" fmla="*/ 2225938 w 4246481"/>
              <a:gd name="connsiteY260" fmla="*/ 3592906 h 4248240"/>
              <a:gd name="connsiteX261" fmla="*/ 2214944 w 4246481"/>
              <a:gd name="connsiteY261" fmla="*/ 3606540 h 4248240"/>
              <a:gd name="connsiteX262" fmla="*/ 2204388 w 4246481"/>
              <a:gd name="connsiteY262" fmla="*/ 3606101 h 4248240"/>
              <a:gd name="connsiteX263" fmla="*/ 2190754 w 4246481"/>
              <a:gd name="connsiteY263" fmla="*/ 3579711 h 4248240"/>
              <a:gd name="connsiteX264" fmla="*/ 2143252 w 4246481"/>
              <a:gd name="connsiteY264" fmla="*/ 3418297 h 4248240"/>
              <a:gd name="connsiteX265" fmla="*/ 2139734 w 4246481"/>
              <a:gd name="connsiteY265" fmla="*/ 3412139 h 4248240"/>
              <a:gd name="connsiteX266" fmla="*/ 2135776 w 4246481"/>
              <a:gd name="connsiteY266" fmla="*/ 3445126 h 4248240"/>
              <a:gd name="connsiteX267" fmla="*/ 2120822 w 4246481"/>
              <a:gd name="connsiteY267" fmla="*/ 3767075 h 4248240"/>
              <a:gd name="connsiteX268" fmla="*/ 2137974 w 4246481"/>
              <a:gd name="connsiteY268" fmla="*/ 3936846 h 4248240"/>
              <a:gd name="connsiteX269" fmla="*/ 2145452 w 4246481"/>
              <a:gd name="connsiteY269" fmla="*/ 4173471 h 4248240"/>
              <a:gd name="connsiteX270" fmla="*/ 2134016 w 4246481"/>
              <a:gd name="connsiteY270" fmla="*/ 4184466 h 4248240"/>
              <a:gd name="connsiteX271" fmla="*/ 2104108 w 4246481"/>
              <a:gd name="connsiteY271" fmla="*/ 4184466 h 4248240"/>
              <a:gd name="connsiteX272" fmla="*/ 2103228 w 4246481"/>
              <a:gd name="connsiteY272" fmla="*/ 4177869 h 4248240"/>
              <a:gd name="connsiteX273" fmla="*/ 2086076 w 4246481"/>
              <a:gd name="connsiteY273" fmla="*/ 3859438 h 4248240"/>
              <a:gd name="connsiteX274" fmla="*/ 2090034 w 4246481"/>
              <a:gd name="connsiteY274" fmla="*/ 3478112 h 4248240"/>
              <a:gd name="connsiteX275" fmla="*/ 2094872 w 4246481"/>
              <a:gd name="connsiteY275" fmla="*/ 3433690 h 4248240"/>
              <a:gd name="connsiteX276" fmla="*/ 2092234 w 4246481"/>
              <a:gd name="connsiteY276" fmla="*/ 3432811 h 4248240"/>
              <a:gd name="connsiteX277" fmla="*/ 2073760 w 4246481"/>
              <a:gd name="connsiteY277" fmla="*/ 3496145 h 4248240"/>
              <a:gd name="connsiteX278" fmla="*/ 2051770 w 4246481"/>
              <a:gd name="connsiteY278" fmla="*/ 3585429 h 4248240"/>
              <a:gd name="connsiteX279" fmla="*/ 2050010 w 4246481"/>
              <a:gd name="connsiteY279" fmla="*/ 3590707 h 4248240"/>
              <a:gd name="connsiteX280" fmla="*/ 2039894 w 4246481"/>
              <a:gd name="connsiteY280" fmla="*/ 3608300 h 4248240"/>
              <a:gd name="connsiteX281" fmla="*/ 2027140 w 4246481"/>
              <a:gd name="connsiteY281" fmla="*/ 3595545 h 4248240"/>
              <a:gd name="connsiteX282" fmla="*/ 2023182 w 4246481"/>
              <a:gd name="connsiteY282" fmla="*/ 3592906 h 4248240"/>
              <a:gd name="connsiteX283" fmla="*/ 2016584 w 4246481"/>
              <a:gd name="connsiteY283" fmla="*/ 3638207 h 4248240"/>
              <a:gd name="connsiteX284" fmla="*/ 2006468 w 4246481"/>
              <a:gd name="connsiteY284" fmla="*/ 3679991 h 4248240"/>
              <a:gd name="connsiteX285" fmla="*/ 1980078 w 4246481"/>
              <a:gd name="connsiteY285" fmla="*/ 3683069 h 4248240"/>
              <a:gd name="connsiteX286" fmla="*/ 1972162 w 4246481"/>
              <a:gd name="connsiteY286" fmla="*/ 3697143 h 4248240"/>
              <a:gd name="connsiteX287" fmla="*/ 1953250 w 4246481"/>
              <a:gd name="connsiteY287" fmla="*/ 3744204 h 4248240"/>
              <a:gd name="connsiteX288" fmla="*/ 1925540 w 4246481"/>
              <a:gd name="connsiteY288" fmla="*/ 3751242 h 4248240"/>
              <a:gd name="connsiteX289" fmla="*/ 1923342 w 4246481"/>
              <a:gd name="connsiteY289" fmla="*/ 3749922 h 4248240"/>
              <a:gd name="connsiteX290" fmla="*/ 1901790 w 4246481"/>
              <a:gd name="connsiteY290" fmla="*/ 3808858 h 4248240"/>
              <a:gd name="connsiteX291" fmla="*/ 1883318 w 4246481"/>
              <a:gd name="connsiteY291" fmla="*/ 3835687 h 4248240"/>
              <a:gd name="connsiteX292" fmla="*/ 1868364 w 4246481"/>
              <a:gd name="connsiteY292" fmla="*/ 3831289 h 4248240"/>
              <a:gd name="connsiteX293" fmla="*/ 1862646 w 4246481"/>
              <a:gd name="connsiteY293" fmla="*/ 3812377 h 4248240"/>
              <a:gd name="connsiteX294" fmla="*/ 1841974 w 4246481"/>
              <a:gd name="connsiteY294" fmla="*/ 3861197 h 4248240"/>
              <a:gd name="connsiteX295" fmla="*/ 1823501 w 4246481"/>
              <a:gd name="connsiteY295" fmla="*/ 3892424 h 4248240"/>
              <a:gd name="connsiteX296" fmla="*/ 1807228 w 4246481"/>
              <a:gd name="connsiteY296" fmla="*/ 3891105 h 4248240"/>
              <a:gd name="connsiteX297" fmla="*/ 1795353 w 4246481"/>
              <a:gd name="connsiteY297" fmla="*/ 3871753 h 4248240"/>
              <a:gd name="connsiteX298" fmla="*/ 1789635 w 4246481"/>
              <a:gd name="connsiteY298" fmla="*/ 3905179 h 4248240"/>
              <a:gd name="connsiteX299" fmla="*/ 1756649 w 4246481"/>
              <a:gd name="connsiteY299" fmla="*/ 3962796 h 4248240"/>
              <a:gd name="connsiteX300" fmla="*/ 1740375 w 4246481"/>
              <a:gd name="connsiteY300" fmla="*/ 3957078 h 4248240"/>
              <a:gd name="connsiteX301" fmla="*/ 1734218 w 4246481"/>
              <a:gd name="connsiteY301" fmla="*/ 3929370 h 4248240"/>
              <a:gd name="connsiteX302" fmla="*/ 1707829 w 4246481"/>
              <a:gd name="connsiteY302" fmla="*/ 3984787 h 4248240"/>
              <a:gd name="connsiteX303" fmla="*/ 1669125 w 4246481"/>
              <a:gd name="connsiteY303" fmla="*/ 4031848 h 4248240"/>
              <a:gd name="connsiteX304" fmla="*/ 1657250 w 4246481"/>
              <a:gd name="connsiteY304" fmla="*/ 3989625 h 4248240"/>
              <a:gd name="connsiteX305" fmla="*/ 1589956 w 4246481"/>
              <a:gd name="connsiteY305" fmla="*/ 4078909 h 4248240"/>
              <a:gd name="connsiteX306" fmla="*/ 1581160 w 4246481"/>
              <a:gd name="connsiteY306" fmla="*/ 4030968 h 4248240"/>
              <a:gd name="connsiteX307" fmla="*/ 1503311 w 4246481"/>
              <a:gd name="connsiteY307" fmla="*/ 4121132 h 4248240"/>
              <a:gd name="connsiteX308" fmla="*/ 1497154 w 4246481"/>
              <a:gd name="connsiteY308" fmla="*/ 4082428 h 4248240"/>
              <a:gd name="connsiteX309" fmla="*/ 1410509 w 4246481"/>
              <a:gd name="connsiteY309" fmla="*/ 4149281 h 4248240"/>
              <a:gd name="connsiteX310" fmla="*/ 1407430 w 4246481"/>
              <a:gd name="connsiteY310" fmla="*/ 4127289 h 4248240"/>
              <a:gd name="connsiteX311" fmla="*/ 1328262 w 4246481"/>
              <a:gd name="connsiteY311" fmla="*/ 4169952 h 4248240"/>
              <a:gd name="connsiteX312" fmla="*/ 1330021 w 4246481"/>
              <a:gd name="connsiteY312" fmla="*/ 4150160 h 4248240"/>
              <a:gd name="connsiteX313" fmla="*/ 1149255 w 4246481"/>
              <a:gd name="connsiteY313" fmla="*/ 4248240 h 4248240"/>
              <a:gd name="connsiteX314" fmla="*/ 1266687 w 4246481"/>
              <a:gd name="connsiteY314" fmla="*/ 4078909 h 4248240"/>
              <a:gd name="connsiteX315" fmla="*/ 1245575 w 4246481"/>
              <a:gd name="connsiteY315" fmla="*/ 4078909 h 4248240"/>
              <a:gd name="connsiteX316" fmla="*/ 1297475 w 4246481"/>
              <a:gd name="connsiteY316" fmla="*/ 4003260 h 4248240"/>
              <a:gd name="connsiteX317" fmla="*/ 1275923 w 4246481"/>
              <a:gd name="connsiteY317" fmla="*/ 3997542 h 4248240"/>
              <a:gd name="connsiteX318" fmla="*/ 1352452 w 4246481"/>
              <a:gd name="connsiteY318" fmla="*/ 3917934 h 4248240"/>
              <a:gd name="connsiteX319" fmla="*/ 1314188 w 4246481"/>
              <a:gd name="connsiteY319" fmla="*/ 3907818 h 4248240"/>
              <a:gd name="connsiteX320" fmla="*/ 1412708 w 4246481"/>
              <a:gd name="connsiteY320" fmla="*/ 3839646 h 4248240"/>
              <a:gd name="connsiteX321" fmla="*/ 1366087 w 4246481"/>
              <a:gd name="connsiteY321" fmla="*/ 3825571 h 4248240"/>
              <a:gd name="connsiteX322" fmla="*/ 1461088 w 4246481"/>
              <a:gd name="connsiteY322" fmla="*/ 3767515 h 4248240"/>
              <a:gd name="connsiteX323" fmla="*/ 1421944 w 4246481"/>
              <a:gd name="connsiteY323" fmla="*/ 3751681 h 4248240"/>
              <a:gd name="connsiteX324" fmla="*/ 1421064 w 4246481"/>
              <a:gd name="connsiteY324" fmla="*/ 3747283 h 4248240"/>
              <a:gd name="connsiteX325" fmla="*/ 1528821 w 4246481"/>
              <a:gd name="connsiteY325" fmla="*/ 3698023 h 4248240"/>
              <a:gd name="connsiteX326" fmla="*/ 1487478 w 4246481"/>
              <a:gd name="connsiteY326" fmla="*/ 3682190 h 4248240"/>
              <a:gd name="connsiteX327" fmla="*/ 1503311 w 4246481"/>
              <a:gd name="connsiteY327" fmla="*/ 3664597 h 4248240"/>
              <a:gd name="connsiteX328" fmla="*/ 1577201 w 4246481"/>
              <a:gd name="connsiteY328" fmla="*/ 3641726 h 4248240"/>
              <a:gd name="connsiteX329" fmla="*/ 1588197 w 4246481"/>
              <a:gd name="connsiteY329" fmla="*/ 3641286 h 4248240"/>
              <a:gd name="connsiteX330" fmla="*/ 1589956 w 4246481"/>
              <a:gd name="connsiteY330" fmla="*/ 3639087 h 4248240"/>
              <a:gd name="connsiteX331" fmla="*/ 1568845 w 4246481"/>
              <a:gd name="connsiteY331" fmla="*/ 3623253 h 4248240"/>
              <a:gd name="connsiteX332" fmla="*/ 1557409 w 4246481"/>
              <a:gd name="connsiteY332" fmla="*/ 3625453 h 4248240"/>
              <a:gd name="connsiteX333" fmla="*/ 1540696 w 4246481"/>
              <a:gd name="connsiteY333" fmla="*/ 3615337 h 4248240"/>
              <a:gd name="connsiteX334" fmla="*/ 1538937 w 4246481"/>
              <a:gd name="connsiteY334" fmla="*/ 3603461 h 4248240"/>
              <a:gd name="connsiteX335" fmla="*/ 1537617 w 4246481"/>
              <a:gd name="connsiteY335" fmla="*/ 3590707 h 4248240"/>
              <a:gd name="connsiteX336" fmla="*/ 1528821 w 4246481"/>
              <a:gd name="connsiteY336" fmla="*/ 3597304 h 4248240"/>
              <a:gd name="connsiteX337" fmla="*/ 1421064 w 4246481"/>
              <a:gd name="connsiteY337" fmla="*/ 3650962 h 4248240"/>
              <a:gd name="connsiteX338" fmla="*/ 1413587 w 4246481"/>
              <a:gd name="connsiteY338" fmla="*/ 3652282 h 4248240"/>
              <a:gd name="connsiteX339" fmla="*/ 1396434 w 4246481"/>
              <a:gd name="connsiteY339" fmla="*/ 3647444 h 4248240"/>
              <a:gd name="connsiteX340" fmla="*/ 1399073 w 4246481"/>
              <a:gd name="connsiteY340" fmla="*/ 3630291 h 4248240"/>
              <a:gd name="connsiteX341" fmla="*/ 1409189 w 4246481"/>
              <a:gd name="connsiteY341" fmla="*/ 3609179 h 4248240"/>
              <a:gd name="connsiteX342" fmla="*/ 1406990 w 4246481"/>
              <a:gd name="connsiteY342" fmla="*/ 3607420 h 4248240"/>
              <a:gd name="connsiteX343" fmla="*/ 1361688 w 4246481"/>
              <a:gd name="connsiteY343" fmla="*/ 3632490 h 4248240"/>
              <a:gd name="connsiteX344" fmla="*/ 1301433 w 4246481"/>
              <a:gd name="connsiteY344" fmla="*/ 3656680 h 4248240"/>
              <a:gd name="connsiteX345" fmla="*/ 1288238 w 4246481"/>
              <a:gd name="connsiteY345" fmla="*/ 3658879 h 4248240"/>
              <a:gd name="connsiteX346" fmla="*/ 1276803 w 4246481"/>
              <a:gd name="connsiteY346" fmla="*/ 3646124 h 4248240"/>
              <a:gd name="connsiteX347" fmla="*/ 1280321 w 4246481"/>
              <a:gd name="connsiteY347" fmla="*/ 3608300 h 4248240"/>
              <a:gd name="connsiteX348" fmla="*/ 1263608 w 4246481"/>
              <a:gd name="connsiteY348" fmla="*/ 3623693 h 4248240"/>
              <a:gd name="connsiteX349" fmla="*/ 1169047 w 4246481"/>
              <a:gd name="connsiteY349" fmla="*/ 3668995 h 4248240"/>
              <a:gd name="connsiteX350" fmla="*/ 1141778 w 4246481"/>
              <a:gd name="connsiteY350" fmla="*/ 3668115 h 4248240"/>
              <a:gd name="connsiteX351" fmla="*/ 1136060 w 4246481"/>
              <a:gd name="connsiteY351" fmla="*/ 3655360 h 4248240"/>
              <a:gd name="connsiteX352" fmla="*/ 1151893 w 4246481"/>
              <a:gd name="connsiteY352" fmla="*/ 3627212 h 4248240"/>
              <a:gd name="connsiteX353" fmla="*/ 1159810 w 4246481"/>
              <a:gd name="connsiteY353" fmla="*/ 3608739 h 4248240"/>
              <a:gd name="connsiteX354" fmla="*/ 1150134 w 4246481"/>
              <a:gd name="connsiteY354" fmla="*/ 3614017 h 4248240"/>
              <a:gd name="connsiteX355" fmla="*/ 1020387 w 4246481"/>
              <a:gd name="connsiteY355" fmla="*/ 3661958 h 4248240"/>
              <a:gd name="connsiteX356" fmla="*/ 995317 w 4246481"/>
              <a:gd name="connsiteY356" fmla="*/ 3659759 h 4248240"/>
              <a:gd name="connsiteX357" fmla="*/ 1002794 w 4246481"/>
              <a:gd name="connsiteY357" fmla="*/ 3636448 h 4248240"/>
              <a:gd name="connsiteX358" fmla="*/ 1016868 w 4246481"/>
              <a:gd name="connsiteY358" fmla="*/ 3605221 h 4248240"/>
              <a:gd name="connsiteX359" fmla="*/ 864690 w 4246481"/>
              <a:gd name="connsiteY359" fmla="*/ 3636008 h 4248240"/>
              <a:gd name="connsiteX360" fmla="*/ 861611 w 4246481"/>
              <a:gd name="connsiteY360" fmla="*/ 3632050 h 4248240"/>
              <a:gd name="connsiteX361" fmla="*/ 897237 w 4246481"/>
              <a:gd name="connsiteY361" fmla="*/ 3573114 h 4248240"/>
              <a:gd name="connsiteX362" fmla="*/ 889320 w 4246481"/>
              <a:gd name="connsiteY362" fmla="*/ 3576192 h 4248240"/>
              <a:gd name="connsiteX363" fmla="*/ 739780 w 4246481"/>
              <a:gd name="connsiteY363" fmla="*/ 3601262 h 4248240"/>
              <a:gd name="connsiteX364" fmla="*/ 731864 w 4246481"/>
              <a:gd name="connsiteY364" fmla="*/ 3586309 h 4248240"/>
              <a:gd name="connsiteX365" fmla="*/ 755614 w 4246481"/>
              <a:gd name="connsiteY365" fmla="*/ 3549803 h 4248240"/>
              <a:gd name="connsiteX366" fmla="*/ 595079 w 4246481"/>
              <a:gd name="connsiteY366" fmla="*/ 3541447 h 4248240"/>
              <a:gd name="connsiteX367" fmla="*/ 612232 w 4246481"/>
              <a:gd name="connsiteY367" fmla="*/ 3512418 h 4248240"/>
              <a:gd name="connsiteX368" fmla="*/ 482924 w 4246481"/>
              <a:gd name="connsiteY368" fmla="*/ 3483390 h 4248240"/>
              <a:gd name="connsiteX369" fmla="*/ 503156 w 4246481"/>
              <a:gd name="connsiteY369" fmla="*/ 3464478 h 4248240"/>
              <a:gd name="connsiteX370" fmla="*/ 211994 w 4246481"/>
              <a:gd name="connsiteY370" fmla="*/ 3403342 h 4248240"/>
              <a:gd name="connsiteX371" fmla="*/ 211554 w 4246481"/>
              <a:gd name="connsiteY371" fmla="*/ 3398505 h 4248240"/>
              <a:gd name="connsiteX372" fmla="*/ 241902 w 4246481"/>
              <a:gd name="connsiteY372" fmla="*/ 3385310 h 4248240"/>
              <a:gd name="connsiteX373" fmla="*/ 425748 w 4246481"/>
              <a:gd name="connsiteY373" fmla="*/ 3338689 h 4248240"/>
              <a:gd name="connsiteX374" fmla="*/ 500517 w 4246481"/>
              <a:gd name="connsiteY374" fmla="*/ 3325054 h 4248240"/>
              <a:gd name="connsiteX375" fmla="*/ 479846 w 4246481"/>
              <a:gd name="connsiteY375" fmla="*/ 3305262 h 4248240"/>
              <a:gd name="connsiteX376" fmla="*/ 607834 w 4246481"/>
              <a:gd name="connsiteY376" fmla="*/ 3272715 h 4248240"/>
              <a:gd name="connsiteX377" fmla="*/ 589801 w 4246481"/>
              <a:gd name="connsiteY377" fmla="*/ 3245007 h 4248240"/>
              <a:gd name="connsiteX378" fmla="*/ 748577 w 4246481"/>
              <a:gd name="connsiteY378" fmla="*/ 3230932 h 4248240"/>
              <a:gd name="connsiteX379" fmla="*/ 718669 w 4246481"/>
              <a:gd name="connsiteY379" fmla="*/ 3185631 h 4248240"/>
              <a:gd name="connsiteX380" fmla="*/ 720868 w 4246481"/>
              <a:gd name="connsiteY380" fmla="*/ 3181672 h 4248240"/>
              <a:gd name="connsiteX381" fmla="*/ 890639 w 4246481"/>
              <a:gd name="connsiteY381" fmla="*/ 3202784 h 4248240"/>
              <a:gd name="connsiteX382" fmla="*/ 852375 w 4246481"/>
              <a:gd name="connsiteY382" fmla="*/ 3143408 h 4248240"/>
              <a:gd name="connsiteX383" fmla="*/ 934182 w 4246481"/>
              <a:gd name="connsiteY383" fmla="*/ 3142088 h 4248240"/>
              <a:gd name="connsiteX384" fmla="*/ 1006752 w 4246481"/>
              <a:gd name="connsiteY384" fmla="*/ 3168038 h 4248240"/>
              <a:gd name="connsiteX385" fmla="*/ 1008951 w 4246481"/>
              <a:gd name="connsiteY385" fmla="*/ 3165839 h 4248240"/>
              <a:gd name="connsiteX386" fmla="*/ 998835 w 4246481"/>
              <a:gd name="connsiteY386" fmla="*/ 3144288 h 4248240"/>
              <a:gd name="connsiteX387" fmla="*/ 986960 w 4246481"/>
              <a:gd name="connsiteY387" fmla="*/ 3124056 h 4248240"/>
              <a:gd name="connsiteX388" fmla="*/ 996196 w 4246481"/>
              <a:gd name="connsiteY388" fmla="*/ 3109102 h 4248240"/>
              <a:gd name="connsiteX389" fmla="*/ 1061290 w 4246481"/>
              <a:gd name="connsiteY389" fmla="*/ 3120097 h 4248240"/>
              <a:gd name="connsiteX390" fmla="*/ 1149255 w 4246481"/>
              <a:gd name="connsiteY390" fmla="*/ 3153524 h 4248240"/>
              <a:gd name="connsiteX391" fmla="*/ 1145296 w 4246481"/>
              <a:gd name="connsiteY391" fmla="*/ 3142968 h 4248240"/>
              <a:gd name="connsiteX392" fmla="*/ 1128143 w 4246481"/>
              <a:gd name="connsiteY392" fmla="*/ 3114379 h 4248240"/>
              <a:gd name="connsiteX393" fmla="*/ 1135620 w 4246481"/>
              <a:gd name="connsiteY393" fmla="*/ 3098546 h 4248240"/>
              <a:gd name="connsiteX394" fmla="*/ 1182681 w 4246481"/>
              <a:gd name="connsiteY394" fmla="*/ 3102064 h 4248240"/>
              <a:gd name="connsiteX395" fmla="*/ 1261849 w 4246481"/>
              <a:gd name="connsiteY395" fmla="*/ 3144727 h 4248240"/>
              <a:gd name="connsiteX396" fmla="*/ 1275483 w 4246481"/>
              <a:gd name="connsiteY396" fmla="*/ 3152644 h 4248240"/>
              <a:gd name="connsiteX397" fmla="*/ 1269326 w 4246481"/>
              <a:gd name="connsiteY397" fmla="*/ 3123176 h 4248240"/>
              <a:gd name="connsiteX398" fmla="*/ 1288678 w 4246481"/>
              <a:gd name="connsiteY398" fmla="*/ 3103824 h 4248240"/>
              <a:gd name="connsiteX399" fmla="*/ 1376642 w 4246481"/>
              <a:gd name="connsiteY399" fmla="*/ 3138570 h 4248240"/>
              <a:gd name="connsiteX400" fmla="*/ 1393356 w 4246481"/>
              <a:gd name="connsiteY400" fmla="*/ 3135491 h 4248240"/>
              <a:gd name="connsiteX401" fmla="*/ 1361688 w 4246481"/>
              <a:gd name="connsiteY401" fmla="*/ 3105583 h 4248240"/>
              <a:gd name="connsiteX402" fmla="*/ 1255252 w 4246481"/>
              <a:gd name="connsiteY402" fmla="*/ 3073036 h 4248240"/>
              <a:gd name="connsiteX403" fmla="*/ 1238099 w 4246481"/>
              <a:gd name="connsiteY403" fmla="*/ 3065999 h 4248240"/>
              <a:gd name="connsiteX404" fmla="*/ 1231061 w 4246481"/>
              <a:gd name="connsiteY404" fmla="*/ 3041809 h 4248240"/>
              <a:gd name="connsiteX405" fmla="*/ 1253492 w 4246481"/>
              <a:gd name="connsiteY405" fmla="*/ 3009702 h 4248240"/>
              <a:gd name="connsiteX406" fmla="*/ 1216987 w 4246481"/>
              <a:gd name="connsiteY406" fmla="*/ 3006623 h 4248240"/>
              <a:gd name="connsiteX407" fmla="*/ 1065249 w 4246481"/>
              <a:gd name="connsiteY407" fmla="*/ 2956044 h 4248240"/>
              <a:gd name="connsiteX408" fmla="*/ 1048095 w 4246481"/>
              <a:gd name="connsiteY408" fmla="*/ 2941970 h 4248240"/>
              <a:gd name="connsiteX409" fmla="*/ 1053813 w 4246481"/>
              <a:gd name="connsiteY409" fmla="*/ 2914261 h 4248240"/>
              <a:gd name="connsiteX410" fmla="*/ 1078883 w 4246481"/>
              <a:gd name="connsiteY410" fmla="*/ 2905904 h 4248240"/>
              <a:gd name="connsiteX411" fmla="*/ 1098235 w 4246481"/>
              <a:gd name="connsiteY411" fmla="*/ 2895788 h 4248240"/>
              <a:gd name="connsiteX412" fmla="*/ 1024785 w 4246481"/>
              <a:gd name="connsiteY412" fmla="*/ 2877755 h 4248240"/>
              <a:gd name="connsiteX413" fmla="*/ 926705 w 4246481"/>
              <a:gd name="connsiteY413" fmla="*/ 2839051 h 4248240"/>
              <a:gd name="connsiteX414" fmla="*/ 924945 w 4246481"/>
              <a:gd name="connsiteY414" fmla="*/ 2797708 h 4248240"/>
              <a:gd name="connsiteX415" fmla="*/ 954853 w 4246481"/>
              <a:gd name="connsiteY415" fmla="*/ 2774837 h 4248240"/>
              <a:gd name="connsiteX416" fmla="*/ 961451 w 4246481"/>
              <a:gd name="connsiteY416" fmla="*/ 2767360 h 4248240"/>
              <a:gd name="connsiteX417" fmla="*/ 946057 w 4246481"/>
              <a:gd name="connsiteY417" fmla="*/ 2767360 h 4248240"/>
              <a:gd name="connsiteX418" fmla="*/ 797397 w 4246481"/>
              <a:gd name="connsiteY418" fmla="*/ 2733494 h 4248240"/>
              <a:gd name="connsiteX419" fmla="*/ 749017 w 4246481"/>
              <a:gd name="connsiteY419" fmla="*/ 2694350 h 4248240"/>
              <a:gd name="connsiteX420" fmla="*/ 755174 w 4246481"/>
              <a:gd name="connsiteY420" fmla="*/ 2671039 h 4248240"/>
              <a:gd name="connsiteX421" fmla="*/ 805314 w 4246481"/>
              <a:gd name="connsiteY421" fmla="*/ 2654326 h 4248240"/>
              <a:gd name="connsiteX422" fmla="*/ 822907 w 4246481"/>
              <a:gd name="connsiteY422" fmla="*/ 2642891 h 4248240"/>
              <a:gd name="connsiteX423" fmla="*/ 777605 w 4246481"/>
              <a:gd name="connsiteY423" fmla="*/ 2631895 h 4248240"/>
              <a:gd name="connsiteX424" fmla="*/ 608274 w 4246481"/>
              <a:gd name="connsiteY424" fmla="*/ 2550528 h 4248240"/>
              <a:gd name="connsiteX425" fmla="*/ 595959 w 4246481"/>
              <a:gd name="connsiteY425" fmla="*/ 2532055 h 4248240"/>
              <a:gd name="connsiteX426" fmla="*/ 613551 w 4246481"/>
              <a:gd name="connsiteY426" fmla="*/ 2517981 h 4248240"/>
              <a:gd name="connsiteX427" fmla="*/ 650936 w 4246481"/>
              <a:gd name="connsiteY427" fmla="*/ 2505226 h 4248240"/>
              <a:gd name="connsiteX428" fmla="*/ 676006 w 4246481"/>
              <a:gd name="connsiteY428" fmla="*/ 2492032 h 4248240"/>
              <a:gd name="connsiteX429" fmla="*/ 489082 w 4246481"/>
              <a:gd name="connsiteY429" fmla="*/ 2388233 h 4248240"/>
              <a:gd name="connsiteX430" fmla="*/ 496119 w 4246481"/>
              <a:gd name="connsiteY430" fmla="*/ 2359644 h 4248240"/>
              <a:gd name="connsiteX431" fmla="*/ 562532 w 4246481"/>
              <a:gd name="connsiteY431" fmla="*/ 2341612 h 4248240"/>
              <a:gd name="connsiteX432" fmla="*/ 573528 w 4246481"/>
              <a:gd name="connsiteY432" fmla="*/ 2336773 h 4248240"/>
              <a:gd name="connsiteX433" fmla="*/ 489522 w 4246481"/>
              <a:gd name="connsiteY433" fmla="*/ 2301148 h 4248240"/>
              <a:gd name="connsiteX434" fmla="*/ 376488 w 4246481"/>
              <a:gd name="connsiteY434" fmla="*/ 2211424 h 4248240"/>
              <a:gd name="connsiteX435" fmla="*/ 384844 w 4246481"/>
              <a:gd name="connsiteY435" fmla="*/ 2181516 h 4248240"/>
              <a:gd name="connsiteX436" fmla="*/ 444220 w 4246481"/>
              <a:gd name="connsiteY436" fmla="*/ 2167002 h 4248240"/>
              <a:gd name="connsiteX437" fmla="*/ 318871 w 4246481"/>
              <a:gd name="connsiteY437" fmla="*/ 2051769 h 4248240"/>
              <a:gd name="connsiteX438" fmla="*/ 282366 w 4246481"/>
              <a:gd name="connsiteY438" fmla="*/ 2004268 h 4248240"/>
              <a:gd name="connsiteX439" fmla="*/ 277088 w 4246481"/>
              <a:gd name="connsiteY439" fmla="*/ 1994152 h 4248240"/>
              <a:gd name="connsiteX440" fmla="*/ 323709 w 4246481"/>
              <a:gd name="connsiteY440" fmla="*/ 1981837 h 4248240"/>
              <a:gd name="connsiteX441" fmla="*/ 210675 w 4246481"/>
              <a:gd name="connsiteY441" fmla="*/ 1819103 h 4248240"/>
              <a:gd name="connsiteX442" fmla="*/ 255976 w 4246481"/>
              <a:gd name="connsiteY442" fmla="*/ 1819103 h 4248240"/>
              <a:gd name="connsiteX443" fmla="*/ 208036 w 4246481"/>
              <a:gd name="connsiteY443" fmla="*/ 1762366 h 4248240"/>
              <a:gd name="connsiteX444" fmla="*/ 29908 w 4246481"/>
              <a:gd name="connsiteY444" fmla="*/ 1512547 h 4248240"/>
              <a:gd name="connsiteX445" fmla="*/ 0 w 4246481"/>
              <a:gd name="connsiteY445" fmla="*/ 1453611 h 4248240"/>
              <a:gd name="connsiteX446" fmla="*/ 0 w 4246481"/>
              <a:gd name="connsiteY446" fmla="*/ 1449213 h 4248240"/>
              <a:gd name="connsiteX447" fmla="*/ 113034 w 4246481"/>
              <a:gd name="connsiteY447" fmla="*/ 1495834 h 4248240"/>
              <a:gd name="connsiteX448" fmla="*/ 377807 w 4246481"/>
              <a:gd name="connsiteY448" fmla="*/ 1655489 h 4248240"/>
              <a:gd name="connsiteX449" fmla="*/ 393641 w 4246481"/>
              <a:gd name="connsiteY449" fmla="*/ 1666925 h 4248240"/>
              <a:gd name="connsiteX450" fmla="*/ 389682 w 4246481"/>
              <a:gd name="connsiteY450" fmla="*/ 1622503 h 4248240"/>
              <a:gd name="connsiteX451" fmla="*/ 563412 w 4246481"/>
              <a:gd name="connsiteY451" fmla="*/ 1717504 h 4248240"/>
              <a:gd name="connsiteX452" fmla="*/ 571768 w 4246481"/>
              <a:gd name="connsiteY452" fmla="*/ 1668244 h 4248240"/>
              <a:gd name="connsiteX453" fmla="*/ 762211 w 4246481"/>
              <a:gd name="connsiteY453" fmla="*/ 1816904 h 4248240"/>
              <a:gd name="connsiteX454" fmla="*/ 763971 w 4246481"/>
              <a:gd name="connsiteY454" fmla="*/ 1805029 h 4248240"/>
              <a:gd name="connsiteX455" fmla="*/ 769688 w 4246481"/>
              <a:gd name="connsiteY455" fmla="*/ 1762366 h 4248240"/>
              <a:gd name="connsiteX456" fmla="*/ 803994 w 4246481"/>
              <a:gd name="connsiteY456" fmla="*/ 1749172 h 4248240"/>
              <a:gd name="connsiteX457" fmla="*/ 854134 w 4246481"/>
              <a:gd name="connsiteY457" fmla="*/ 1794473 h 4248240"/>
              <a:gd name="connsiteX458" fmla="*/ 933302 w 4246481"/>
              <a:gd name="connsiteY458" fmla="*/ 1903989 h 4248240"/>
              <a:gd name="connsiteX459" fmla="*/ 945617 w 4246481"/>
              <a:gd name="connsiteY459" fmla="*/ 1929059 h 4248240"/>
              <a:gd name="connsiteX460" fmla="*/ 950455 w 4246481"/>
              <a:gd name="connsiteY460" fmla="*/ 1902230 h 4248240"/>
              <a:gd name="connsiteX461" fmla="*/ 961451 w 4246481"/>
              <a:gd name="connsiteY461" fmla="*/ 1837576 h 4248240"/>
              <a:gd name="connsiteX462" fmla="*/ 974645 w 4246481"/>
              <a:gd name="connsiteY462" fmla="*/ 1831418 h 4248240"/>
              <a:gd name="connsiteX463" fmla="*/ 1103953 w 4246481"/>
              <a:gd name="connsiteY463" fmla="*/ 1996791 h 4248240"/>
              <a:gd name="connsiteX464" fmla="*/ 1109671 w 4246481"/>
              <a:gd name="connsiteY464" fmla="*/ 2012625 h 4248240"/>
              <a:gd name="connsiteX465" fmla="*/ 1119347 w 4246481"/>
              <a:gd name="connsiteY465" fmla="*/ 1987115 h 4248240"/>
              <a:gd name="connsiteX466" fmla="*/ 1128583 w 4246481"/>
              <a:gd name="connsiteY466" fmla="*/ 1947091 h 4248240"/>
              <a:gd name="connsiteX467" fmla="*/ 1133421 w 4246481"/>
              <a:gd name="connsiteY467" fmla="*/ 1934776 h 4248240"/>
              <a:gd name="connsiteX468" fmla="*/ 1149694 w 4246481"/>
              <a:gd name="connsiteY468" fmla="*/ 1931258 h 4248240"/>
              <a:gd name="connsiteX469" fmla="*/ 1176963 w 4246481"/>
              <a:gd name="connsiteY469" fmla="*/ 1958527 h 4248240"/>
              <a:gd name="connsiteX470" fmla="*/ 1271525 w 4246481"/>
              <a:gd name="connsiteY470" fmla="*/ 2138854 h 4248240"/>
              <a:gd name="connsiteX471" fmla="*/ 1274164 w 4246481"/>
              <a:gd name="connsiteY471" fmla="*/ 2147210 h 4248240"/>
              <a:gd name="connsiteX472" fmla="*/ 1281201 w 4246481"/>
              <a:gd name="connsiteY472" fmla="*/ 2131377 h 4248240"/>
              <a:gd name="connsiteX473" fmla="*/ 1294836 w 4246481"/>
              <a:gd name="connsiteY473" fmla="*/ 2072001 h 4248240"/>
              <a:gd name="connsiteX474" fmla="*/ 1313748 w 4246481"/>
              <a:gd name="connsiteY474" fmla="*/ 2063644 h 4248240"/>
              <a:gd name="connsiteX475" fmla="*/ 1358170 w 4246481"/>
              <a:gd name="connsiteY475" fmla="*/ 2105867 h 4248240"/>
              <a:gd name="connsiteX476" fmla="*/ 1409629 w 4246481"/>
              <a:gd name="connsiteY476" fmla="*/ 2254527 h 4248240"/>
              <a:gd name="connsiteX477" fmla="*/ 1412708 w 4246481"/>
              <a:gd name="connsiteY477" fmla="*/ 2268601 h 4248240"/>
              <a:gd name="connsiteX478" fmla="*/ 1424583 w 4246481"/>
              <a:gd name="connsiteY478" fmla="*/ 2252768 h 4248240"/>
              <a:gd name="connsiteX479" fmla="*/ 1444815 w 4246481"/>
              <a:gd name="connsiteY479" fmla="*/ 2218461 h 4248240"/>
              <a:gd name="connsiteX480" fmla="*/ 1465926 w 4246481"/>
              <a:gd name="connsiteY480" fmla="*/ 2215383 h 4248240"/>
              <a:gd name="connsiteX481" fmla="*/ 1490996 w 4246481"/>
              <a:gd name="connsiteY481" fmla="*/ 2247490 h 4248240"/>
              <a:gd name="connsiteX482" fmla="*/ 1546414 w 4246481"/>
              <a:gd name="connsiteY482" fmla="*/ 2376357 h 4248240"/>
              <a:gd name="connsiteX483" fmla="*/ 1550812 w 4246481"/>
              <a:gd name="connsiteY483" fmla="*/ 2389112 h 4248240"/>
              <a:gd name="connsiteX484" fmla="*/ 1553011 w 4246481"/>
              <a:gd name="connsiteY484" fmla="*/ 2391751 h 4248240"/>
              <a:gd name="connsiteX485" fmla="*/ 1559608 w 4246481"/>
              <a:gd name="connsiteY485" fmla="*/ 2377677 h 4248240"/>
              <a:gd name="connsiteX486" fmla="*/ 1564006 w 4246481"/>
              <a:gd name="connsiteY486" fmla="*/ 2358325 h 4248240"/>
              <a:gd name="connsiteX487" fmla="*/ 1575882 w 4246481"/>
              <a:gd name="connsiteY487" fmla="*/ 2335014 h 4248240"/>
              <a:gd name="connsiteX488" fmla="*/ 1600952 w 4246481"/>
              <a:gd name="connsiteY488" fmla="*/ 2347769 h 4248240"/>
              <a:gd name="connsiteX489" fmla="*/ 1761011 w 4246481"/>
              <a:gd name="connsiteY489" fmla="*/ 2505375 h 4248240"/>
              <a:gd name="connsiteX490" fmla="*/ 1698591 w 4246481"/>
              <a:gd name="connsiteY490" fmla="*/ 2332376 h 4248240"/>
              <a:gd name="connsiteX491" fmla="*/ 1730259 w 4246481"/>
              <a:gd name="connsiteY491" fmla="*/ 2328858 h 4248240"/>
              <a:gd name="connsiteX492" fmla="*/ 1748731 w 4246481"/>
              <a:gd name="connsiteY492" fmla="*/ 2326659 h 4248240"/>
              <a:gd name="connsiteX493" fmla="*/ 1739935 w 4246481"/>
              <a:gd name="connsiteY493" fmla="*/ 2316103 h 4248240"/>
              <a:gd name="connsiteX494" fmla="*/ 1648012 w 4246481"/>
              <a:gd name="connsiteY494" fmla="*/ 2131818 h 4248240"/>
              <a:gd name="connsiteX495" fmla="*/ 1644493 w 4246481"/>
              <a:gd name="connsiteY495" fmla="*/ 2092234 h 4248240"/>
              <a:gd name="connsiteX496" fmla="*/ 1671762 w 4246481"/>
              <a:gd name="connsiteY496" fmla="*/ 2076400 h 4248240"/>
              <a:gd name="connsiteX497" fmla="*/ 1698591 w 4246481"/>
              <a:gd name="connsiteY497" fmla="*/ 2092234 h 4248240"/>
              <a:gd name="connsiteX498" fmla="*/ 1720582 w 4246481"/>
              <a:gd name="connsiteY498" fmla="*/ 2100590 h 4248240"/>
              <a:gd name="connsiteX499" fmla="*/ 1722782 w 4246481"/>
              <a:gd name="connsiteY499" fmla="*/ 2097951 h 4248240"/>
              <a:gd name="connsiteX500" fmla="*/ 1713985 w 4246481"/>
              <a:gd name="connsiteY500" fmla="*/ 2083437 h 4248240"/>
              <a:gd name="connsiteX501" fmla="*/ 1640975 w 4246481"/>
              <a:gd name="connsiteY501" fmla="*/ 1921583 h 4248240"/>
              <a:gd name="connsiteX502" fmla="*/ 1635697 w 4246481"/>
              <a:gd name="connsiteY502" fmla="*/ 1885517 h 4248240"/>
              <a:gd name="connsiteX503" fmla="*/ 1655049 w 4246481"/>
              <a:gd name="connsiteY503" fmla="*/ 1869244 h 4248240"/>
              <a:gd name="connsiteX504" fmla="*/ 1700351 w 4246481"/>
              <a:gd name="connsiteY504" fmla="*/ 1878920 h 4248240"/>
              <a:gd name="connsiteX505" fmla="*/ 1725421 w 4246481"/>
              <a:gd name="connsiteY505" fmla="*/ 1878920 h 4248240"/>
              <a:gd name="connsiteX506" fmla="*/ 1717943 w 4246481"/>
              <a:gd name="connsiteY506" fmla="*/ 1870563 h 4248240"/>
              <a:gd name="connsiteX507" fmla="*/ 1623382 w 4246481"/>
              <a:gd name="connsiteY507" fmla="*/ 1693755 h 4248240"/>
              <a:gd name="connsiteX508" fmla="*/ 1622502 w 4246481"/>
              <a:gd name="connsiteY508" fmla="*/ 1636578 h 4248240"/>
              <a:gd name="connsiteX509" fmla="*/ 1648012 w 4246481"/>
              <a:gd name="connsiteY509" fmla="*/ 1623823 h 4248240"/>
              <a:gd name="connsiteX510" fmla="*/ 1706508 w 4246481"/>
              <a:gd name="connsiteY510" fmla="*/ 1657690 h 4248240"/>
              <a:gd name="connsiteX511" fmla="*/ 1727180 w 4246481"/>
              <a:gd name="connsiteY511" fmla="*/ 1664727 h 4248240"/>
              <a:gd name="connsiteX512" fmla="*/ 1724101 w 4246481"/>
              <a:gd name="connsiteY512" fmla="*/ 1656810 h 4248240"/>
              <a:gd name="connsiteX513" fmla="*/ 1638336 w 4246481"/>
              <a:gd name="connsiteY513" fmla="*/ 1420186 h 4248240"/>
              <a:gd name="connsiteX514" fmla="*/ 1637456 w 4246481"/>
              <a:gd name="connsiteY514" fmla="*/ 1386759 h 4248240"/>
              <a:gd name="connsiteX515" fmla="*/ 1656808 w 4246481"/>
              <a:gd name="connsiteY515" fmla="*/ 1373565 h 4248240"/>
              <a:gd name="connsiteX516" fmla="*/ 1683637 w 4246481"/>
              <a:gd name="connsiteY516" fmla="*/ 1386759 h 4248240"/>
              <a:gd name="connsiteX517" fmla="*/ 1732018 w 4246481"/>
              <a:gd name="connsiteY517" fmla="*/ 1410949 h 4248240"/>
              <a:gd name="connsiteX518" fmla="*/ 1742134 w 4246481"/>
              <a:gd name="connsiteY518" fmla="*/ 1412709 h 4248240"/>
              <a:gd name="connsiteX519" fmla="*/ 1737735 w 4246481"/>
              <a:gd name="connsiteY519" fmla="*/ 1405672 h 4248240"/>
              <a:gd name="connsiteX520" fmla="*/ 1696392 w 4246481"/>
              <a:gd name="connsiteY520" fmla="*/ 1304073 h 4248240"/>
              <a:gd name="connsiteX521" fmla="*/ 1688475 w 4246481"/>
              <a:gd name="connsiteY521" fmla="*/ 1154533 h 4248240"/>
              <a:gd name="connsiteX522" fmla="*/ 1704749 w 4246481"/>
              <a:gd name="connsiteY522" fmla="*/ 1145297 h 4248240"/>
              <a:gd name="connsiteX523" fmla="*/ 1782157 w 4246481"/>
              <a:gd name="connsiteY523" fmla="*/ 1194557 h 4248240"/>
              <a:gd name="connsiteX524" fmla="*/ 1796672 w 4246481"/>
              <a:gd name="connsiteY524" fmla="*/ 1203354 h 4248240"/>
              <a:gd name="connsiteX525" fmla="*/ 1770282 w 4246481"/>
              <a:gd name="connsiteY525" fmla="*/ 1131663 h 4248240"/>
              <a:gd name="connsiteX526" fmla="*/ 1750930 w 4246481"/>
              <a:gd name="connsiteY526" fmla="*/ 940780 h 4248240"/>
              <a:gd name="connsiteX527" fmla="*/ 1755328 w 4246481"/>
              <a:gd name="connsiteY527" fmla="*/ 914830 h 4248240"/>
              <a:gd name="connsiteX528" fmla="*/ 1772042 w 4246481"/>
              <a:gd name="connsiteY528" fmla="*/ 907354 h 4248240"/>
              <a:gd name="connsiteX529" fmla="*/ 1834936 w 4246481"/>
              <a:gd name="connsiteY529" fmla="*/ 948697 h 4248240"/>
              <a:gd name="connsiteX530" fmla="*/ 1844612 w 4246481"/>
              <a:gd name="connsiteY530" fmla="*/ 955294 h 4248240"/>
              <a:gd name="connsiteX531" fmla="*/ 1863525 w 4246481"/>
              <a:gd name="connsiteY531" fmla="*/ 670288 h 4248240"/>
              <a:gd name="connsiteX532" fmla="*/ 1913664 w 4246481"/>
              <a:gd name="connsiteY532" fmla="*/ 703715 h 4248240"/>
              <a:gd name="connsiteX533" fmla="*/ 1922900 w 4246481"/>
              <a:gd name="connsiteY533" fmla="*/ 586283 h 4248240"/>
              <a:gd name="connsiteX534" fmla="*/ 1967323 w 4246481"/>
              <a:gd name="connsiteY534" fmla="*/ 477207 h 4248240"/>
              <a:gd name="connsiteX535" fmla="*/ 2001189 w 4246481"/>
              <a:gd name="connsiteY535" fmla="*/ 514592 h 4248240"/>
              <a:gd name="connsiteX536" fmla="*/ 2013504 w 4246481"/>
              <a:gd name="connsiteY536" fmla="*/ 424428 h 4248240"/>
              <a:gd name="connsiteX537" fmla="*/ 2093551 w 4246481"/>
              <a:gd name="connsiteY537" fmla="*/ 65533 h 4248240"/>
              <a:gd name="connsiteX538" fmla="*/ 2118622 w 4246481"/>
              <a:gd name="connsiteY538" fmla="*/ 0 h 4248240"/>
              <a:gd name="connsiteX0" fmla="*/ 2118622 w 4246481"/>
              <a:gd name="connsiteY0" fmla="*/ 0 h 4248240"/>
              <a:gd name="connsiteX1" fmla="*/ 2123020 w 4246481"/>
              <a:gd name="connsiteY1" fmla="*/ 440 h 4248240"/>
              <a:gd name="connsiteX2" fmla="*/ 2134456 w 4246481"/>
              <a:gd name="connsiteY2" fmla="*/ 22431 h 4248240"/>
              <a:gd name="connsiteX3" fmla="*/ 2168322 w 4246481"/>
              <a:gd name="connsiteY3" fmla="*/ 127548 h 4248240"/>
              <a:gd name="connsiteX4" fmla="*/ 2238694 w 4246481"/>
              <a:gd name="connsiteY4" fmla="*/ 482045 h 4248240"/>
              <a:gd name="connsiteX5" fmla="*/ 2242212 w 4246481"/>
              <a:gd name="connsiteY5" fmla="*/ 515911 h 4248240"/>
              <a:gd name="connsiteX6" fmla="*/ 2276958 w 4246481"/>
              <a:gd name="connsiteY6" fmla="*/ 478086 h 4248240"/>
              <a:gd name="connsiteX7" fmla="*/ 2290593 w 4246481"/>
              <a:gd name="connsiteY7" fmla="*/ 498758 h 4248240"/>
              <a:gd name="connsiteX8" fmla="*/ 2331496 w 4246481"/>
              <a:gd name="connsiteY8" fmla="*/ 696238 h 4248240"/>
              <a:gd name="connsiteX9" fmla="*/ 2330616 w 4246481"/>
              <a:gd name="connsiteY9" fmla="*/ 704595 h 4248240"/>
              <a:gd name="connsiteX10" fmla="*/ 2377677 w 4246481"/>
              <a:gd name="connsiteY10" fmla="*/ 673367 h 4248240"/>
              <a:gd name="connsiteX11" fmla="*/ 2398789 w 4246481"/>
              <a:gd name="connsiteY11" fmla="*/ 957053 h 4248240"/>
              <a:gd name="connsiteX12" fmla="*/ 2432215 w 4246481"/>
              <a:gd name="connsiteY12" fmla="*/ 932863 h 4248240"/>
              <a:gd name="connsiteX13" fmla="*/ 2470480 w 4246481"/>
              <a:gd name="connsiteY13" fmla="*/ 908673 h 4248240"/>
              <a:gd name="connsiteX14" fmla="*/ 2490712 w 4246481"/>
              <a:gd name="connsiteY14" fmla="*/ 918789 h 4248240"/>
              <a:gd name="connsiteX15" fmla="*/ 2494670 w 4246481"/>
              <a:gd name="connsiteY15" fmla="*/ 966290 h 4248240"/>
              <a:gd name="connsiteX16" fmla="*/ 2460364 w 4246481"/>
              <a:gd name="connsiteY16" fmla="*/ 1172566 h 4248240"/>
              <a:gd name="connsiteX17" fmla="*/ 2444091 w 4246481"/>
              <a:gd name="connsiteY17" fmla="*/ 1206432 h 4248240"/>
              <a:gd name="connsiteX18" fmla="*/ 2475757 w 4246481"/>
              <a:gd name="connsiteY18" fmla="*/ 1186640 h 4248240"/>
              <a:gd name="connsiteX19" fmla="*/ 2536013 w 4246481"/>
              <a:gd name="connsiteY19" fmla="*/ 1147936 h 4248240"/>
              <a:gd name="connsiteX20" fmla="*/ 2556245 w 4246481"/>
              <a:gd name="connsiteY20" fmla="*/ 1158052 h 4248240"/>
              <a:gd name="connsiteX21" fmla="*/ 2527217 w 4246481"/>
              <a:gd name="connsiteY21" fmla="*/ 1370046 h 4248240"/>
              <a:gd name="connsiteX22" fmla="*/ 2515341 w 4246481"/>
              <a:gd name="connsiteY22" fmla="*/ 1392477 h 4248240"/>
              <a:gd name="connsiteX23" fmla="*/ 2503026 w 4246481"/>
              <a:gd name="connsiteY23" fmla="*/ 1414468 h 4248240"/>
              <a:gd name="connsiteX24" fmla="*/ 2531615 w 4246481"/>
              <a:gd name="connsiteY24" fmla="*/ 1404352 h 4248240"/>
              <a:gd name="connsiteX25" fmla="*/ 2572518 w 4246481"/>
              <a:gd name="connsiteY25" fmla="*/ 1380602 h 4248240"/>
              <a:gd name="connsiteX26" fmla="*/ 2606385 w 4246481"/>
              <a:gd name="connsiteY26" fmla="*/ 1401273 h 4248240"/>
              <a:gd name="connsiteX27" fmla="*/ 2576477 w 4246481"/>
              <a:gd name="connsiteY27" fmla="*/ 1534539 h 4248240"/>
              <a:gd name="connsiteX28" fmla="*/ 2518420 w 4246481"/>
              <a:gd name="connsiteY28" fmla="*/ 1658569 h 4248240"/>
              <a:gd name="connsiteX29" fmla="*/ 2517981 w 4246481"/>
              <a:gd name="connsiteY29" fmla="*/ 1665167 h 4248240"/>
              <a:gd name="connsiteX30" fmla="*/ 2545689 w 4246481"/>
              <a:gd name="connsiteY30" fmla="*/ 1653731 h 4248240"/>
              <a:gd name="connsiteX31" fmla="*/ 2598028 w 4246481"/>
              <a:gd name="connsiteY31" fmla="*/ 1623384 h 4248240"/>
              <a:gd name="connsiteX32" fmla="*/ 2619579 w 4246481"/>
              <a:gd name="connsiteY32" fmla="*/ 1632180 h 4248240"/>
              <a:gd name="connsiteX33" fmla="*/ 2620019 w 4246481"/>
              <a:gd name="connsiteY33" fmla="*/ 1694635 h 4248240"/>
              <a:gd name="connsiteX34" fmla="*/ 2525018 w 4246481"/>
              <a:gd name="connsiteY34" fmla="*/ 1871003 h 4248240"/>
              <a:gd name="connsiteX35" fmla="*/ 2518860 w 4246481"/>
              <a:gd name="connsiteY35" fmla="*/ 1881559 h 4248240"/>
              <a:gd name="connsiteX36" fmla="*/ 2550527 w 4246481"/>
              <a:gd name="connsiteY36" fmla="*/ 1877161 h 4248240"/>
              <a:gd name="connsiteX37" fmla="*/ 2583954 w 4246481"/>
              <a:gd name="connsiteY37" fmla="*/ 1869684 h 4248240"/>
              <a:gd name="connsiteX38" fmla="*/ 2607704 w 4246481"/>
              <a:gd name="connsiteY38" fmla="*/ 1891235 h 4248240"/>
              <a:gd name="connsiteX39" fmla="*/ 2595389 w 4246481"/>
              <a:gd name="connsiteY39" fmla="*/ 1944893 h 4248240"/>
              <a:gd name="connsiteX40" fmla="*/ 2528536 w 4246481"/>
              <a:gd name="connsiteY40" fmla="*/ 2085636 h 4248240"/>
              <a:gd name="connsiteX41" fmla="*/ 2521499 w 4246481"/>
              <a:gd name="connsiteY41" fmla="*/ 2097951 h 4248240"/>
              <a:gd name="connsiteX42" fmla="*/ 2523258 w 4246481"/>
              <a:gd name="connsiteY42" fmla="*/ 2100590 h 4248240"/>
              <a:gd name="connsiteX43" fmla="*/ 2543490 w 4246481"/>
              <a:gd name="connsiteY43" fmla="*/ 2093113 h 4248240"/>
              <a:gd name="connsiteX44" fmla="*/ 2571199 w 4246481"/>
              <a:gd name="connsiteY44" fmla="*/ 2077280 h 4248240"/>
              <a:gd name="connsiteX45" fmla="*/ 2599787 w 4246481"/>
              <a:gd name="connsiteY45" fmla="*/ 2094433 h 4248240"/>
              <a:gd name="connsiteX46" fmla="*/ 2582634 w 4246481"/>
              <a:gd name="connsiteY46" fmla="*/ 2179758 h 4248240"/>
              <a:gd name="connsiteX47" fmla="*/ 2502587 w 4246481"/>
              <a:gd name="connsiteY47" fmla="*/ 2319182 h 4248240"/>
              <a:gd name="connsiteX48" fmla="*/ 2495549 w 4246481"/>
              <a:gd name="connsiteY48" fmla="*/ 2328418 h 4248240"/>
              <a:gd name="connsiteX49" fmla="*/ 2518860 w 4246481"/>
              <a:gd name="connsiteY49" fmla="*/ 2330177 h 4248240"/>
              <a:gd name="connsiteX50" fmla="*/ 2546129 w 4246481"/>
              <a:gd name="connsiteY50" fmla="*/ 2334136 h 4248240"/>
              <a:gd name="connsiteX51" fmla="*/ 2558004 w 4246481"/>
              <a:gd name="connsiteY51" fmla="*/ 2356127 h 4248240"/>
              <a:gd name="connsiteX52" fmla="*/ 2526639 w 4246481"/>
              <a:gd name="connsiteY52" fmla="*/ 2431997 h 4248240"/>
              <a:gd name="connsiteX53" fmla="*/ 2591870 w 4246481"/>
              <a:gd name="connsiteY53" fmla="*/ 2437933 h 4248240"/>
              <a:gd name="connsiteX54" fmla="*/ 2646408 w 4246481"/>
              <a:gd name="connsiteY54" fmla="*/ 2347769 h 4248240"/>
              <a:gd name="connsiteX55" fmla="*/ 2667960 w 4246481"/>
              <a:gd name="connsiteY55" fmla="*/ 2336334 h 4248240"/>
              <a:gd name="connsiteX56" fmla="*/ 2681595 w 4246481"/>
              <a:gd name="connsiteY56" fmla="*/ 2357005 h 4248240"/>
              <a:gd name="connsiteX57" fmla="*/ 2691711 w 4246481"/>
              <a:gd name="connsiteY57" fmla="*/ 2392191 h 4248240"/>
              <a:gd name="connsiteX58" fmla="*/ 2695229 w 4246481"/>
              <a:gd name="connsiteY58" fmla="*/ 2391751 h 4248240"/>
              <a:gd name="connsiteX59" fmla="*/ 2705785 w 4246481"/>
              <a:gd name="connsiteY59" fmla="*/ 2359644 h 4248240"/>
              <a:gd name="connsiteX60" fmla="*/ 2756804 w 4246481"/>
              <a:gd name="connsiteY60" fmla="*/ 2245730 h 4248240"/>
              <a:gd name="connsiteX61" fmla="*/ 2780995 w 4246481"/>
              <a:gd name="connsiteY61" fmla="*/ 2215822 h 4248240"/>
              <a:gd name="connsiteX62" fmla="*/ 2801666 w 4246481"/>
              <a:gd name="connsiteY62" fmla="*/ 2218461 h 4248240"/>
              <a:gd name="connsiteX63" fmla="*/ 2824977 w 4246481"/>
              <a:gd name="connsiteY63" fmla="*/ 2257166 h 4248240"/>
              <a:gd name="connsiteX64" fmla="*/ 2834653 w 4246481"/>
              <a:gd name="connsiteY64" fmla="*/ 2269041 h 4248240"/>
              <a:gd name="connsiteX65" fmla="*/ 2848287 w 4246481"/>
              <a:gd name="connsiteY65" fmla="*/ 2194711 h 4248240"/>
              <a:gd name="connsiteX66" fmla="*/ 2919539 w 4246481"/>
              <a:gd name="connsiteY66" fmla="*/ 2072880 h 4248240"/>
              <a:gd name="connsiteX67" fmla="*/ 2937131 w 4246481"/>
              <a:gd name="connsiteY67" fmla="*/ 2062325 h 4248240"/>
              <a:gd name="connsiteX68" fmla="*/ 2951206 w 4246481"/>
              <a:gd name="connsiteY68" fmla="*/ 2069802 h 4248240"/>
              <a:gd name="connsiteX69" fmla="*/ 2962641 w 4246481"/>
              <a:gd name="connsiteY69" fmla="*/ 2123020 h 4248240"/>
              <a:gd name="connsiteX70" fmla="*/ 2972757 w 4246481"/>
              <a:gd name="connsiteY70" fmla="*/ 2145011 h 4248240"/>
              <a:gd name="connsiteX71" fmla="*/ 2975396 w 4246481"/>
              <a:gd name="connsiteY71" fmla="*/ 2138854 h 4248240"/>
              <a:gd name="connsiteX72" fmla="*/ 3078314 w 4246481"/>
              <a:gd name="connsiteY72" fmla="*/ 1948411 h 4248240"/>
              <a:gd name="connsiteX73" fmla="*/ 3093268 w 4246481"/>
              <a:gd name="connsiteY73" fmla="*/ 1933897 h 4248240"/>
              <a:gd name="connsiteX74" fmla="*/ 3115259 w 4246481"/>
              <a:gd name="connsiteY74" fmla="*/ 1939614 h 4248240"/>
              <a:gd name="connsiteX75" fmla="*/ 3123176 w 4246481"/>
              <a:gd name="connsiteY75" fmla="*/ 1971721 h 4248240"/>
              <a:gd name="connsiteX76" fmla="*/ 3135051 w 4246481"/>
              <a:gd name="connsiteY76" fmla="*/ 2013065 h 4248240"/>
              <a:gd name="connsiteX77" fmla="*/ 3139449 w 4246481"/>
              <a:gd name="connsiteY77" fmla="*/ 2010866 h 4248240"/>
              <a:gd name="connsiteX78" fmla="*/ 3237530 w 4246481"/>
              <a:gd name="connsiteY78" fmla="*/ 1859127 h 4248240"/>
              <a:gd name="connsiteX79" fmla="*/ 3270956 w 4246481"/>
              <a:gd name="connsiteY79" fmla="*/ 1832298 h 4248240"/>
              <a:gd name="connsiteX80" fmla="*/ 3284591 w 4246481"/>
              <a:gd name="connsiteY80" fmla="*/ 1828779 h 4248240"/>
              <a:gd name="connsiteX81" fmla="*/ 3301304 w 4246481"/>
              <a:gd name="connsiteY81" fmla="*/ 1933457 h 4248240"/>
              <a:gd name="connsiteX82" fmla="*/ 3435889 w 4246481"/>
              <a:gd name="connsiteY82" fmla="*/ 1754449 h 4248240"/>
              <a:gd name="connsiteX83" fmla="*/ 3451283 w 4246481"/>
              <a:gd name="connsiteY83" fmla="*/ 1743454 h 4248240"/>
              <a:gd name="connsiteX84" fmla="*/ 3474154 w 4246481"/>
              <a:gd name="connsiteY84" fmla="*/ 1752250 h 4248240"/>
              <a:gd name="connsiteX85" fmla="*/ 3481631 w 4246481"/>
              <a:gd name="connsiteY85" fmla="*/ 1805029 h 4248240"/>
              <a:gd name="connsiteX86" fmla="*/ 3483390 w 4246481"/>
              <a:gd name="connsiteY86" fmla="*/ 1819983 h 4248240"/>
              <a:gd name="connsiteX87" fmla="*/ 3674273 w 4246481"/>
              <a:gd name="connsiteY87" fmla="*/ 1672203 h 4248240"/>
              <a:gd name="connsiteX88" fmla="*/ 3682190 w 4246481"/>
              <a:gd name="connsiteY88" fmla="*/ 1718384 h 4248240"/>
              <a:gd name="connsiteX89" fmla="*/ 3855919 w 4246481"/>
              <a:gd name="connsiteY89" fmla="*/ 1624262 h 4248240"/>
              <a:gd name="connsiteX90" fmla="*/ 3851521 w 4246481"/>
              <a:gd name="connsiteY90" fmla="*/ 1666485 h 4248240"/>
              <a:gd name="connsiteX91" fmla="*/ 3856799 w 4246481"/>
              <a:gd name="connsiteY91" fmla="*/ 1664286 h 4248240"/>
              <a:gd name="connsiteX92" fmla="*/ 4189304 w 4246481"/>
              <a:gd name="connsiteY92" fmla="*/ 1469445 h 4248240"/>
              <a:gd name="connsiteX93" fmla="*/ 4233726 w 4246481"/>
              <a:gd name="connsiteY93" fmla="*/ 1452732 h 4248240"/>
              <a:gd name="connsiteX94" fmla="*/ 4244282 w 4246481"/>
              <a:gd name="connsiteY94" fmla="*/ 1450972 h 4248240"/>
              <a:gd name="connsiteX95" fmla="*/ 4246481 w 4246481"/>
              <a:gd name="connsiteY95" fmla="*/ 1453171 h 4248240"/>
              <a:gd name="connsiteX96" fmla="*/ 4218332 w 4246481"/>
              <a:gd name="connsiteY96" fmla="*/ 1507709 h 4248240"/>
              <a:gd name="connsiteX97" fmla="*/ 3991824 w 4246481"/>
              <a:gd name="connsiteY97" fmla="*/ 1816024 h 4248240"/>
              <a:gd name="connsiteX98" fmla="*/ 3988306 w 4246481"/>
              <a:gd name="connsiteY98" fmla="*/ 1821302 h 4248240"/>
              <a:gd name="connsiteX99" fmla="*/ 4033167 w 4246481"/>
              <a:gd name="connsiteY99" fmla="*/ 1821302 h 4248240"/>
              <a:gd name="connsiteX100" fmla="*/ 3920133 w 4246481"/>
              <a:gd name="connsiteY100" fmla="*/ 1984476 h 4248240"/>
              <a:gd name="connsiteX101" fmla="*/ 3965435 w 4246481"/>
              <a:gd name="connsiteY101" fmla="*/ 1995472 h 4248240"/>
              <a:gd name="connsiteX102" fmla="*/ 3798303 w 4246481"/>
              <a:gd name="connsiteY102" fmla="*/ 2169201 h 4248240"/>
              <a:gd name="connsiteX103" fmla="*/ 3810617 w 4246481"/>
              <a:gd name="connsiteY103" fmla="*/ 2171840 h 4248240"/>
              <a:gd name="connsiteX104" fmla="*/ 3870433 w 4246481"/>
              <a:gd name="connsiteY104" fmla="*/ 2187674 h 4248240"/>
              <a:gd name="connsiteX105" fmla="*/ 3875271 w 4246481"/>
              <a:gd name="connsiteY105" fmla="*/ 2203507 h 4248240"/>
              <a:gd name="connsiteX106" fmla="*/ 3833049 w 4246481"/>
              <a:gd name="connsiteY106" fmla="*/ 2247050 h 4248240"/>
              <a:gd name="connsiteX107" fmla="*/ 3727931 w 4246481"/>
              <a:gd name="connsiteY107" fmla="*/ 2317861 h 4248240"/>
              <a:gd name="connsiteX108" fmla="*/ 3670754 w 4246481"/>
              <a:gd name="connsiteY108" fmla="*/ 2339852 h 4248240"/>
              <a:gd name="connsiteX109" fmla="*/ 3683949 w 4246481"/>
              <a:gd name="connsiteY109" fmla="*/ 2344250 h 4248240"/>
              <a:gd name="connsiteX110" fmla="*/ 3755200 w 4246481"/>
              <a:gd name="connsiteY110" fmla="*/ 2364042 h 4248240"/>
              <a:gd name="connsiteX111" fmla="*/ 3760918 w 4246481"/>
              <a:gd name="connsiteY111" fmla="*/ 2383395 h 4248240"/>
              <a:gd name="connsiteX112" fmla="*/ 3620175 w 4246481"/>
              <a:gd name="connsiteY112" fmla="*/ 2481036 h 4248240"/>
              <a:gd name="connsiteX113" fmla="*/ 3570475 w 4246481"/>
              <a:gd name="connsiteY113" fmla="*/ 2494231 h 4248240"/>
              <a:gd name="connsiteX114" fmla="*/ 3585869 w 4246481"/>
              <a:gd name="connsiteY114" fmla="*/ 2503907 h 4248240"/>
              <a:gd name="connsiteX115" fmla="*/ 3618416 w 4246481"/>
              <a:gd name="connsiteY115" fmla="*/ 2514902 h 4248240"/>
              <a:gd name="connsiteX116" fmla="*/ 3634249 w 4246481"/>
              <a:gd name="connsiteY116" fmla="*/ 2520180 h 4248240"/>
              <a:gd name="connsiteX117" fmla="*/ 3639527 w 4246481"/>
              <a:gd name="connsiteY117" fmla="*/ 2550088 h 4248240"/>
              <a:gd name="connsiteX118" fmla="*/ 3557280 w 4246481"/>
              <a:gd name="connsiteY118" fmla="*/ 2599788 h 4248240"/>
              <a:gd name="connsiteX119" fmla="*/ 3427972 w 4246481"/>
              <a:gd name="connsiteY119" fmla="*/ 2642891 h 4248240"/>
              <a:gd name="connsiteX120" fmla="*/ 3419616 w 4246481"/>
              <a:gd name="connsiteY120" fmla="*/ 2645090 h 4248240"/>
              <a:gd name="connsiteX121" fmla="*/ 3436769 w 4246481"/>
              <a:gd name="connsiteY121" fmla="*/ 2655206 h 4248240"/>
              <a:gd name="connsiteX122" fmla="*/ 3492187 w 4246481"/>
              <a:gd name="connsiteY122" fmla="*/ 2673678 h 4248240"/>
              <a:gd name="connsiteX123" fmla="*/ 3497904 w 4246481"/>
              <a:gd name="connsiteY123" fmla="*/ 2693470 h 4248240"/>
              <a:gd name="connsiteX124" fmla="*/ 3453042 w 4246481"/>
              <a:gd name="connsiteY124" fmla="*/ 2732174 h 4248240"/>
              <a:gd name="connsiteX125" fmla="*/ 3296026 w 4246481"/>
              <a:gd name="connsiteY125" fmla="*/ 2769119 h 4248240"/>
              <a:gd name="connsiteX126" fmla="*/ 3287229 w 4246481"/>
              <a:gd name="connsiteY126" fmla="*/ 2768680 h 4248240"/>
              <a:gd name="connsiteX127" fmla="*/ 3283271 w 4246481"/>
              <a:gd name="connsiteY127" fmla="*/ 2770439 h 4248240"/>
              <a:gd name="connsiteX128" fmla="*/ 3299545 w 4246481"/>
              <a:gd name="connsiteY128" fmla="*/ 2784953 h 4248240"/>
              <a:gd name="connsiteX129" fmla="*/ 3328133 w 4246481"/>
              <a:gd name="connsiteY129" fmla="*/ 2806064 h 4248240"/>
              <a:gd name="connsiteX130" fmla="*/ 3328133 w 4246481"/>
              <a:gd name="connsiteY130" fmla="*/ 2832893 h 4248240"/>
              <a:gd name="connsiteX131" fmla="*/ 3274915 w 4246481"/>
              <a:gd name="connsiteY131" fmla="*/ 2861042 h 4248240"/>
              <a:gd name="connsiteX132" fmla="*/ 3158362 w 4246481"/>
              <a:gd name="connsiteY132" fmla="*/ 2894909 h 4248240"/>
              <a:gd name="connsiteX133" fmla="*/ 3148686 w 4246481"/>
              <a:gd name="connsiteY133" fmla="*/ 2899746 h 4248240"/>
              <a:gd name="connsiteX134" fmla="*/ 3166278 w 4246481"/>
              <a:gd name="connsiteY134" fmla="*/ 2908983 h 4248240"/>
              <a:gd name="connsiteX135" fmla="*/ 3189149 w 4246481"/>
              <a:gd name="connsiteY135" fmla="*/ 2916460 h 4248240"/>
              <a:gd name="connsiteX136" fmla="*/ 3194867 w 4246481"/>
              <a:gd name="connsiteY136" fmla="*/ 2945488 h 4248240"/>
              <a:gd name="connsiteX137" fmla="*/ 3146047 w 4246481"/>
              <a:gd name="connsiteY137" fmla="*/ 2976715 h 4248240"/>
              <a:gd name="connsiteX138" fmla="*/ 2990790 w 4246481"/>
              <a:gd name="connsiteY138" fmla="*/ 3011021 h 4248240"/>
              <a:gd name="connsiteX139" fmla="*/ 2999586 w 4246481"/>
              <a:gd name="connsiteY139" fmla="*/ 3024656 h 4248240"/>
              <a:gd name="connsiteX140" fmla="*/ 3014540 w 4246481"/>
              <a:gd name="connsiteY140" fmla="*/ 3046647 h 4248240"/>
              <a:gd name="connsiteX141" fmla="*/ 3007503 w 4246481"/>
              <a:gd name="connsiteY141" fmla="*/ 3068198 h 4248240"/>
              <a:gd name="connsiteX142" fmla="*/ 2959122 w 4246481"/>
              <a:gd name="connsiteY142" fmla="*/ 3086231 h 4248240"/>
              <a:gd name="connsiteX143" fmla="*/ 2887871 w 4246481"/>
              <a:gd name="connsiteY143" fmla="*/ 3106903 h 4248240"/>
              <a:gd name="connsiteX144" fmla="*/ 2851366 w 4246481"/>
              <a:gd name="connsiteY144" fmla="*/ 3139010 h 4248240"/>
              <a:gd name="connsiteX145" fmla="*/ 2867200 w 4246481"/>
              <a:gd name="connsiteY145" fmla="*/ 3141209 h 4248240"/>
              <a:gd name="connsiteX146" fmla="*/ 2957363 w 4246481"/>
              <a:gd name="connsiteY146" fmla="*/ 3105583 h 4248240"/>
              <a:gd name="connsiteX147" fmla="*/ 2967039 w 4246481"/>
              <a:gd name="connsiteY147" fmla="*/ 3104704 h 4248240"/>
              <a:gd name="connsiteX148" fmla="*/ 2977155 w 4246481"/>
              <a:gd name="connsiteY148" fmla="*/ 3118338 h 4248240"/>
              <a:gd name="connsiteX149" fmla="*/ 2971437 w 4246481"/>
              <a:gd name="connsiteY149" fmla="*/ 3156163 h 4248240"/>
              <a:gd name="connsiteX150" fmla="*/ 2980234 w 4246481"/>
              <a:gd name="connsiteY150" fmla="*/ 3148686 h 4248240"/>
              <a:gd name="connsiteX151" fmla="*/ 3085791 w 4246481"/>
              <a:gd name="connsiteY151" fmla="*/ 3098986 h 4248240"/>
              <a:gd name="connsiteX152" fmla="*/ 3109981 w 4246481"/>
              <a:gd name="connsiteY152" fmla="*/ 3100305 h 4248240"/>
              <a:gd name="connsiteX153" fmla="*/ 3116579 w 4246481"/>
              <a:gd name="connsiteY153" fmla="*/ 3115259 h 4248240"/>
              <a:gd name="connsiteX154" fmla="*/ 3100305 w 4246481"/>
              <a:gd name="connsiteY154" fmla="*/ 3142968 h 4248240"/>
              <a:gd name="connsiteX155" fmla="*/ 3093268 w 4246481"/>
              <a:gd name="connsiteY155" fmla="*/ 3159681 h 4248240"/>
              <a:gd name="connsiteX156" fmla="*/ 3102944 w 4246481"/>
              <a:gd name="connsiteY156" fmla="*/ 3154843 h 4248240"/>
              <a:gd name="connsiteX157" fmla="*/ 3238849 w 4246481"/>
              <a:gd name="connsiteY157" fmla="*/ 3111301 h 4248240"/>
              <a:gd name="connsiteX158" fmla="*/ 3259081 w 4246481"/>
              <a:gd name="connsiteY158" fmla="*/ 3114379 h 4248240"/>
              <a:gd name="connsiteX159" fmla="*/ 3253363 w 4246481"/>
              <a:gd name="connsiteY159" fmla="*/ 3134611 h 4248240"/>
              <a:gd name="connsiteX160" fmla="*/ 3237090 w 4246481"/>
              <a:gd name="connsiteY160" fmla="*/ 3168478 h 4248240"/>
              <a:gd name="connsiteX161" fmla="*/ 3312299 w 4246481"/>
              <a:gd name="connsiteY161" fmla="*/ 3143848 h 4248240"/>
              <a:gd name="connsiteX162" fmla="*/ 3392787 w 4246481"/>
              <a:gd name="connsiteY162" fmla="*/ 3145167 h 4248240"/>
              <a:gd name="connsiteX163" fmla="*/ 3354082 w 4246481"/>
              <a:gd name="connsiteY163" fmla="*/ 3204543 h 4248240"/>
              <a:gd name="connsiteX164" fmla="*/ 3523854 w 4246481"/>
              <a:gd name="connsiteY164" fmla="*/ 3183872 h 4248240"/>
              <a:gd name="connsiteX165" fmla="*/ 3526053 w 4246481"/>
              <a:gd name="connsiteY165" fmla="*/ 3187830 h 4248240"/>
              <a:gd name="connsiteX166" fmla="*/ 3495705 w 4246481"/>
              <a:gd name="connsiteY166" fmla="*/ 3233131 h 4248240"/>
              <a:gd name="connsiteX167" fmla="*/ 3654921 w 4246481"/>
              <a:gd name="connsiteY167" fmla="*/ 3247206 h 4248240"/>
              <a:gd name="connsiteX168" fmla="*/ 3636888 w 4246481"/>
              <a:gd name="connsiteY168" fmla="*/ 3275354 h 4248240"/>
              <a:gd name="connsiteX169" fmla="*/ 3765316 w 4246481"/>
              <a:gd name="connsiteY169" fmla="*/ 3307901 h 4248240"/>
              <a:gd name="connsiteX170" fmla="*/ 3745524 w 4246481"/>
              <a:gd name="connsiteY170" fmla="*/ 3326374 h 4248240"/>
              <a:gd name="connsiteX171" fmla="*/ 3891985 w 4246481"/>
              <a:gd name="connsiteY171" fmla="*/ 3356281 h 4248240"/>
              <a:gd name="connsiteX172" fmla="*/ 4033607 w 4246481"/>
              <a:gd name="connsiteY172" fmla="*/ 3400264 h 4248240"/>
              <a:gd name="connsiteX173" fmla="*/ 4034047 w 4246481"/>
              <a:gd name="connsiteY173" fmla="*/ 3403782 h 4248240"/>
              <a:gd name="connsiteX174" fmla="*/ 3996222 w 4246481"/>
              <a:gd name="connsiteY174" fmla="*/ 3417857 h 4248240"/>
              <a:gd name="connsiteX175" fmla="*/ 3747723 w 4246481"/>
              <a:gd name="connsiteY175" fmla="*/ 3464478 h 4248240"/>
              <a:gd name="connsiteX176" fmla="*/ 3742005 w 4246481"/>
              <a:gd name="connsiteY176" fmla="*/ 3465357 h 4248240"/>
              <a:gd name="connsiteX177" fmla="*/ 3762677 w 4246481"/>
              <a:gd name="connsiteY177" fmla="*/ 3485149 h 4248240"/>
              <a:gd name="connsiteX178" fmla="*/ 3633369 w 4246481"/>
              <a:gd name="connsiteY178" fmla="*/ 3513738 h 4248240"/>
              <a:gd name="connsiteX179" fmla="*/ 3650522 w 4246481"/>
              <a:gd name="connsiteY179" fmla="*/ 3542326 h 4248240"/>
              <a:gd name="connsiteX180" fmla="*/ 3489988 w 4246481"/>
              <a:gd name="connsiteY180" fmla="*/ 3551123 h 4248240"/>
              <a:gd name="connsiteX181" fmla="*/ 3511099 w 4246481"/>
              <a:gd name="connsiteY181" fmla="*/ 3583230 h 4248240"/>
              <a:gd name="connsiteX182" fmla="*/ 3501423 w 4246481"/>
              <a:gd name="connsiteY182" fmla="*/ 3603461 h 4248240"/>
              <a:gd name="connsiteX183" fmla="*/ 3347485 w 4246481"/>
              <a:gd name="connsiteY183" fmla="*/ 3573993 h 4248240"/>
              <a:gd name="connsiteX184" fmla="*/ 3383551 w 4246481"/>
              <a:gd name="connsiteY184" fmla="*/ 3633369 h 4248240"/>
              <a:gd name="connsiteX185" fmla="*/ 3380912 w 4246481"/>
              <a:gd name="connsiteY185" fmla="*/ 3637328 h 4248240"/>
              <a:gd name="connsiteX186" fmla="*/ 3228733 w 4246481"/>
              <a:gd name="connsiteY186" fmla="*/ 3606540 h 4248240"/>
              <a:gd name="connsiteX187" fmla="*/ 3238409 w 4246481"/>
              <a:gd name="connsiteY187" fmla="*/ 3628531 h 4248240"/>
              <a:gd name="connsiteX188" fmla="*/ 3250724 w 4246481"/>
              <a:gd name="connsiteY188" fmla="*/ 3651842 h 4248240"/>
              <a:gd name="connsiteX189" fmla="*/ 3242368 w 4246481"/>
              <a:gd name="connsiteY189" fmla="*/ 3664157 h 4248240"/>
              <a:gd name="connsiteX190" fmla="*/ 3211580 w 4246481"/>
              <a:gd name="connsiteY190" fmla="*/ 3661078 h 4248240"/>
              <a:gd name="connsiteX191" fmla="*/ 3089310 w 4246481"/>
              <a:gd name="connsiteY191" fmla="*/ 3611378 h 4248240"/>
              <a:gd name="connsiteX192" fmla="*/ 3086231 w 4246481"/>
              <a:gd name="connsiteY192" fmla="*/ 3613138 h 4248240"/>
              <a:gd name="connsiteX193" fmla="*/ 3113940 w 4246481"/>
              <a:gd name="connsiteY193" fmla="*/ 3666796 h 4248240"/>
              <a:gd name="connsiteX194" fmla="*/ 3089750 w 4246481"/>
              <a:gd name="connsiteY194" fmla="*/ 3671194 h 4248240"/>
              <a:gd name="connsiteX195" fmla="*/ 2986391 w 4246481"/>
              <a:gd name="connsiteY195" fmla="*/ 3628971 h 4248240"/>
              <a:gd name="connsiteX196" fmla="*/ 2963081 w 4246481"/>
              <a:gd name="connsiteY196" fmla="*/ 3610938 h 4248240"/>
              <a:gd name="connsiteX197" fmla="*/ 2967479 w 4246481"/>
              <a:gd name="connsiteY197" fmla="*/ 3639087 h 4248240"/>
              <a:gd name="connsiteX198" fmla="*/ 2948127 w 4246481"/>
              <a:gd name="connsiteY198" fmla="*/ 3658879 h 4248240"/>
              <a:gd name="connsiteX199" fmla="*/ 2849607 w 4246481"/>
              <a:gd name="connsiteY199" fmla="*/ 3614897 h 4248240"/>
              <a:gd name="connsiteX200" fmla="*/ 2840810 w 4246481"/>
              <a:gd name="connsiteY200" fmla="*/ 3609619 h 4248240"/>
              <a:gd name="connsiteX201" fmla="*/ 2835972 w 4246481"/>
              <a:gd name="connsiteY201" fmla="*/ 3609619 h 4248240"/>
              <a:gd name="connsiteX202" fmla="*/ 2847848 w 4246481"/>
              <a:gd name="connsiteY202" fmla="*/ 3632490 h 4248240"/>
              <a:gd name="connsiteX203" fmla="*/ 2835533 w 4246481"/>
              <a:gd name="connsiteY203" fmla="*/ 3652722 h 4248240"/>
              <a:gd name="connsiteX204" fmla="*/ 2785393 w 4246481"/>
              <a:gd name="connsiteY204" fmla="*/ 3639967 h 4248240"/>
              <a:gd name="connsiteX205" fmla="*/ 2715901 w 4246481"/>
              <a:gd name="connsiteY205" fmla="*/ 3597744 h 4248240"/>
              <a:gd name="connsiteX206" fmla="*/ 2708864 w 4246481"/>
              <a:gd name="connsiteY206" fmla="*/ 3592466 h 4248240"/>
              <a:gd name="connsiteX207" fmla="*/ 2705345 w 4246481"/>
              <a:gd name="connsiteY207" fmla="*/ 3618416 h 4248240"/>
              <a:gd name="connsiteX208" fmla="*/ 2693030 w 4246481"/>
              <a:gd name="connsiteY208" fmla="*/ 3627212 h 4248240"/>
              <a:gd name="connsiteX209" fmla="*/ 2656525 w 4246481"/>
              <a:gd name="connsiteY209" fmla="*/ 3641726 h 4248240"/>
              <a:gd name="connsiteX210" fmla="*/ 2692151 w 4246481"/>
              <a:gd name="connsiteY210" fmla="*/ 3644805 h 4248240"/>
              <a:gd name="connsiteX211" fmla="*/ 2748888 w 4246481"/>
              <a:gd name="connsiteY211" fmla="*/ 3669875 h 4248240"/>
              <a:gd name="connsiteX212" fmla="*/ 2757244 w 4246481"/>
              <a:gd name="connsiteY212" fmla="*/ 3682629 h 4248240"/>
              <a:gd name="connsiteX213" fmla="*/ 2745369 w 4246481"/>
              <a:gd name="connsiteY213" fmla="*/ 3689227 h 4248240"/>
              <a:gd name="connsiteX214" fmla="*/ 2723378 w 4246481"/>
              <a:gd name="connsiteY214" fmla="*/ 3697143 h 4248240"/>
              <a:gd name="connsiteX215" fmla="*/ 2798148 w 4246481"/>
              <a:gd name="connsiteY215" fmla="*/ 3727491 h 4248240"/>
              <a:gd name="connsiteX216" fmla="*/ 2820139 w 4246481"/>
              <a:gd name="connsiteY216" fmla="*/ 3741566 h 4248240"/>
              <a:gd name="connsiteX217" fmla="*/ 2817500 w 4246481"/>
              <a:gd name="connsiteY217" fmla="*/ 3756519 h 4248240"/>
              <a:gd name="connsiteX218" fmla="*/ 2791110 w 4246481"/>
              <a:gd name="connsiteY218" fmla="*/ 3767075 h 4248240"/>
              <a:gd name="connsiteX219" fmla="*/ 2883033 w 4246481"/>
              <a:gd name="connsiteY219" fmla="*/ 3825571 h 4248240"/>
              <a:gd name="connsiteX220" fmla="*/ 2836412 w 4246481"/>
              <a:gd name="connsiteY220" fmla="*/ 3839646 h 4248240"/>
              <a:gd name="connsiteX221" fmla="*/ 2934493 w 4246481"/>
              <a:gd name="connsiteY221" fmla="*/ 3908258 h 4248240"/>
              <a:gd name="connsiteX222" fmla="*/ 2896228 w 4246481"/>
              <a:gd name="connsiteY222" fmla="*/ 3918374 h 4248240"/>
              <a:gd name="connsiteX223" fmla="*/ 2971877 w 4246481"/>
              <a:gd name="connsiteY223" fmla="*/ 3997542 h 4248240"/>
              <a:gd name="connsiteX224" fmla="*/ 2950766 w 4246481"/>
              <a:gd name="connsiteY224" fmla="*/ 4003699 h 4248240"/>
              <a:gd name="connsiteX225" fmla="*/ 3000906 w 4246481"/>
              <a:gd name="connsiteY225" fmla="*/ 4078029 h 4248240"/>
              <a:gd name="connsiteX226" fmla="*/ 2981993 w 4246481"/>
              <a:gd name="connsiteY226" fmla="*/ 4078909 h 4248240"/>
              <a:gd name="connsiteX227" fmla="*/ 3098106 w 4246481"/>
              <a:gd name="connsiteY227" fmla="*/ 4248240 h 4248240"/>
              <a:gd name="connsiteX228" fmla="*/ 2918219 w 4246481"/>
              <a:gd name="connsiteY228" fmla="*/ 4150600 h 4248240"/>
              <a:gd name="connsiteX229" fmla="*/ 2919978 w 4246481"/>
              <a:gd name="connsiteY229" fmla="*/ 4169952 h 4248240"/>
              <a:gd name="connsiteX230" fmla="*/ 2840810 w 4246481"/>
              <a:gd name="connsiteY230" fmla="*/ 4127289 h 4248240"/>
              <a:gd name="connsiteX231" fmla="*/ 2837292 w 4246481"/>
              <a:gd name="connsiteY231" fmla="*/ 4148841 h 4248240"/>
              <a:gd name="connsiteX232" fmla="*/ 2751087 w 4246481"/>
              <a:gd name="connsiteY232" fmla="*/ 4081988 h 4248240"/>
              <a:gd name="connsiteX233" fmla="*/ 2744489 w 4246481"/>
              <a:gd name="connsiteY233" fmla="*/ 4121572 h 4248240"/>
              <a:gd name="connsiteX234" fmla="*/ 2666201 w 4246481"/>
              <a:gd name="connsiteY234" fmla="*/ 4029649 h 4248240"/>
              <a:gd name="connsiteX235" fmla="*/ 2657845 w 4246481"/>
              <a:gd name="connsiteY235" fmla="*/ 4078469 h 4248240"/>
              <a:gd name="connsiteX236" fmla="*/ 2590552 w 4246481"/>
              <a:gd name="connsiteY236" fmla="*/ 3990065 h 4248240"/>
              <a:gd name="connsiteX237" fmla="*/ 2579116 w 4246481"/>
              <a:gd name="connsiteY237" fmla="*/ 4029649 h 4248240"/>
              <a:gd name="connsiteX238" fmla="*/ 2575158 w 4246481"/>
              <a:gd name="connsiteY238" fmla="*/ 4030968 h 4248240"/>
              <a:gd name="connsiteX239" fmla="*/ 2513142 w 4246481"/>
              <a:gd name="connsiteY239" fmla="*/ 3931129 h 4248240"/>
              <a:gd name="connsiteX240" fmla="*/ 2506986 w 4246481"/>
              <a:gd name="connsiteY240" fmla="*/ 3957518 h 4248240"/>
              <a:gd name="connsiteX241" fmla="*/ 2490712 w 4246481"/>
              <a:gd name="connsiteY241" fmla="*/ 3962796 h 4248240"/>
              <a:gd name="connsiteX242" fmla="*/ 2454646 w 4246481"/>
              <a:gd name="connsiteY242" fmla="*/ 3894624 h 4248240"/>
              <a:gd name="connsiteX243" fmla="*/ 2451568 w 4246481"/>
              <a:gd name="connsiteY243" fmla="*/ 3871753 h 4248240"/>
              <a:gd name="connsiteX244" fmla="*/ 2439692 w 4246481"/>
              <a:gd name="connsiteY244" fmla="*/ 3891105 h 4248240"/>
              <a:gd name="connsiteX245" fmla="*/ 2421660 w 4246481"/>
              <a:gd name="connsiteY245" fmla="*/ 3892424 h 4248240"/>
              <a:gd name="connsiteX246" fmla="*/ 2399228 w 4246481"/>
              <a:gd name="connsiteY246" fmla="*/ 3849322 h 4248240"/>
              <a:gd name="connsiteX247" fmla="*/ 2386914 w 4246481"/>
              <a:gd name="connsiteY247" fmla="*/ 3815895 h 4248240"/>
              <a:gd name="connsiteX248" fmla="*/ 2380756 w 4246481"/>
              <a:gd name="connsiteY248" fmla="*/ 3836127 h 4248240"/>
              <a:gd name="connsiteX249" fmla="*/ 2367122 w 4246481"/>
              <a:gd name="connsiteY249" fmla="*/ 3839206 h 4248240"/>
              <a:gd name="connsiteX250" fmla="*/ 2353928 w 4246481"/>
              <a:gd name="connsiteY250" fmla="*/ 3822933 h 4248240"/>
              <a:gd name="connsiteX251" fmla="*/ 2328418 w 4246481"/>
              <a:gd name="connsiteY251" fmla="*/ 3750362 h 4248240"/>
              <a:gd name="connsiteX252" fmla="*/ 2322260 w 4246481"/>
              <a:gd name="connsiteY252" fmla="*/ 3755200 h 4248240"/>
              <a:gd name="connsiteX253" fmla="*/ 2296750 w 4246481"/>
              <a:gd name="connsiteY253" fmla="*/ 3749482 h 4248240"/>
              <a:gd name="connsiteX254" fmla="*/ 2280916 w 4246481"/>
              <a:gd name="connsiteY254" fmla="*/ 3709019 h 4248240"/>
              <a:gd name="connsiteX255" fmla="*/ 2270362 w 4246481"/>
              <a:gd name="connsiteY255" fmla="*/ 3685268 h 4248240"/>
              <a:gd name="connsiteX256" fmla="*/ 2267282 w 4246481"/>
              <a:gd name="connsiteY256" fmla="*/ 3686588 h 4248240"/>
              <a:gd name="connsiteX257" fmla="*/ 2255846 w 4246481"/>
              <a:gd name="connsiteY257" fmla="*/ 3696704 h 4248240"/>
              <a:gd name="connsiteX258" fmla="*/ 2243972 w 4246481"/>
              <a:gd name="connsiteY258" fmla="*/ 3683949 h 4248240"/>
              <a:gd name="connsiteX259" fmla="*/ 2228138 w 4246481"/>
              <a:gd name="connsiteY259" fmla="*/ 3606980 h 4248240"/>
              <a:gd name="connsiteX260" fmla="*/ 2225938 w 4246481"/>
              <a:gd name="connsiteY260" fmla="*/ 3592906 h 4248240"/>
              <a:gd name="connsiteX261" fmla="*/ 2214944 w 4246481"/>
              <a:gd name="connsiteY261" fmla="*/ 3606540 h 4248240"/>
              <a:gd name="connsiteX262" fmla="*/ 2204388 w 4246481"/>
              <a:gd name="connsiteY262" fmla="*/ 3606101 h 4248240"/>
              <a:gd name="connsiteX263" fmla="*/ 2190754 w 4246481"/>
              <a:gd name="connsiteY263" fmla="*/ 3579711 h 4248240"/>
              <a:gd name="connsiteX264" fmla="*/ 2143252 w 4246481"/>
              <a:gd name="connsiteY264" fmla="*/ 3418297 h 4248240"/>
              <a:gd name="connsiteX265" fmla="*/ 2139734 w 4246481"/>
              <a:gd name="connsiteY265" fmla="*/ 3412139 h 4248240"/>
              <a:gd name="connsiteX266" fmla="*/ 2135776 w 4246481"/>
              <a:gd name="connsiteY266" fmla="*/ 3445126 h 4248240"/>
              <a:gd name="connsiteX267" fmla="*/ 2120822 w 4246481"/>
              <a:gd name="connsiteY267" fmla="*/ 3767075 h 4248240"/>
              <a:gd name="connsiteX268" fmla="*/ 2137974 w 4246481"/>
              <a:gd name="connsiteY268" fmla="*/ 3936846 h 4248240"/>
              <a:gd name="connsiteX269" fmla="*/ 2145452 w 4246481"/>
              <a:gd name="connsiteY269" fmla="*/ 4173471 h 4248240"/>
              <a:gd name="connsiteX270" fmla="*/ 2134016 w 4246481"/>
              <a:gd name="connsiteY270" fmla="*/ 4184466 h 4248240"/>
              <a:gd name="connsiteX271" fmla="*/ 2104108 w 4246481"/>
              <a:gd name="connsiteY271" fmla="*/ 4184466 h 4248240"/>
              <a:gd name="connsiteX272" fmla="*/ 2103228 w 4246481"/>
              <a:gd name="connsiteY272" fmla="*/ 4177869 h 4248240"/>
              <a:gd name="connsiteX273" fmla="*/ 2086076 w 4246481"/>
              <a:gd name="connsiteY273" fmla="*/ 3859438 h 4248240"/>
              <a:gd name="connsiteX274" fmla="*/ 2090034 w 4246481"/>
              <a:gd name="connsiteY274" fmla="*/ 3478112 h 4248240"/>
              <a:gd name="connsiteX275" fmla="*/ 2094872 w 4246481"/>
              <a:gd name="connsiteY275" fmla="*/ 3433690 h 4248240"/>
              <a:gd name="connsiteX276" fmla="*/ 2092234 w 4246481"/>
              <a:gd name="connsiteY276" fmla="*/ 3432811 h 4248240"/>
              <a:gd name="connsiteX277" fmla="*/ 2073760 w 4246481"/>
              <a:gd name="connsiteY277" fmla="*/ 3496145 h 4248240"/>
              <a:gd name="connsiteX278" fmla="*/ 2051770 w 4246481"/>
              <a:gd name="connsiteY278" fmla="*/ 3585429 h 4248240"/>
              <a:gd name="connsiteX279" fmla="*/ 2050010 w 4246481"/>
              <a:gd name="connsiteY279" fmla="*/ 3590707 h 4248240"/>
              <a:gd name="connsiteX280" fmla="*/ 2039894 w 4246481"/>
              <a:gd name="connsiteY280" fmla="*/ 3608300 h 4248240"/>
              <a:gd name="connsiteX281" fmla="*/ 2027140 w 4246481"/>
              <a:gd name="connsiteY281" fmla="*/ 3595545 h 4248240"/>
              <a:gd name="connsiteX282" fmla="*/ 2023182 w 4246481"/>
              <a:gd name="connsiteY282" fmla="*/ 3592906 h 4248240"/>
              <a:gd name="connsiteX283" fmla="*/ 2016584 w 4246481"/>
              <a:gd name="connsiteY283" fmla="*/ 3638207 h 4248240"/>
              <a:gd name="connsiteX284" fmla="*/ 2006468 w 4246481"/>
              <a:gd name="connsiteY284" fmla="*/ 3679991 h 4248240"/>
              <a:gd name="connsiteX285" fmla="*/ 1980078 w 4246481"/>
              <a:gd name="connsiteY285" fmla="*/ 3683069 h 4248240"/>
              <a:gd name="connsiteX286" fmla="*/ 1972162 w 4246481"/>
              <a:gd name="connsiteY286" fmla="*/ 3697143 h 4248240"/>
              <a:gd name="connsiteX287" fmla="*/ 1953250 w 4246481"/>
              <a:gd name="connsiteY287" fmla="*/ 3744204 h 4248240"/>
              <a:gd name="connsiteX288" fmla="*/ 1925540 w 4246481"/>
              <a:gd name="connsiteY288" fmla="*/ 3751242 h 4248240"/>
              <a:gd name="connsiteX289" fmla="*/ 1923342 w 4246481"/>
              <a:gd name="connsiteY289" fmla="*/ 3749922 h 4248240"/>
              <a:gd name="connsiteX290" fmla="*/ 1901790 w 4246481"/>
              <a:gd name="connsiteY290" fmla="*/ 3808858 h 4248240"/>
              <a:gd name="connsiteX291" fmla="*/ 1883318 w 4246481"/>
              <a:gd name="connsiteY291" fmla="*/ 3835687 h 4248240"/>
              <a:gd name="connsiteX292" fmla="*/ 1868364 w 4246481"/>
              <a:gd name="connsiteY292" fmla="*/ 3831289 h 4248240"/>
              <a:gd name="connsiteX293" fmla="*/ 1862646 w 4246481"/>
              <a:gd name="connsiteY293" fmla="*/ 3812377 h 4248240"/>
              <a:gd name="connsiteX294" fmla="*/ 1841974 w 4246481"/>
              <a:gd name="connsiteY294" fmla="*/ 3861197 h 4248240"/>
              <a:gd name="connsiteX295" fmla="*/ 1823501 w 4246481"/>
              <a:gd name="connsiteY295" fmla="*/ 3892424 h 4248240"/>
              <a:gd name="connsiteX296" fmla="*/ 1807228 w 4246481"/>
              <a:gd name="connsiteY296" fmla="*/ 3891105 h 4248240"/>
              <a:gd name="connsiteX297" fmla="*/ 1795353 w 4246481"/>
              <a:gd name="connsiteY297" fmla="*/ 3871753 h 4248240"/>
              <a:gd name="connsiteX298" fmla="*/ 1789635 w 4246481"/>
              <a:gd name="connsiteY298" fmla="*/ 3905179 h 4248240"/>
              <a:gd name="connsiteX299" fmla="*/ 1756649 w 4246481"/>
              <a:gd name="connsiteY299" fmla="*/ 3962796 h 4248240"/>
              <a:gd name="connsiteX300" fmla="*/ 1740375 w 4246481"/>
              <a:gd name="connsiteY300" fmla="*/ 3957078 h 4248240"/>
              <a:gd name="connsiteX301" fmla="*/ 1734218 w 4246481"/>
              <a:gd name="connsiteY301" fmla="*/ 3929370 h 4248240"/>
              <a:gd name="connsiteX302" fmla="*/ 1707829 w 4246481"/>
              <a:gd name="connsiteY302" fmla="*/ 3984787 h 4248240"/>
              <a:gd name="connsiteX303" fmla="*/ 1669125 w 4246481"/>
              <a:gd name="connsiteY303" fmla="*/ 4031848 h 4248240"/>
              <a:gd name="connsiteX304" fmla="*/ 1657250 w 4246481"/>
              <a:gd name="connsiteY304" fmla="*/ 3989625 h 4248240"/>
              <a:gd name="connsiteX305" fmla="*/ 1589956 w 4246481"/>
              <a:gd name="connsiteY305" fmla="*/ 4078909 h 4248240"/>
              <a:gd name="connsiteX306" fmla="*/ 1581160 w 4246481"/>
              <a:gd name="connsiteY306" fmla="*/ 4030968 h 4248240"/>
              <a:gd name="connsiteX307" fmla="*/ 1503311 w 4246481"/>
              <a:gd name="connsiteY307" fmla="*/ 4121132 h 4248240"/>
              <a:gd name="connsiteX308" fmla="*/ 1497154 w 4246481"/>
              <a:gd name="connsiteY308" fmla="*/ 4082428 h 4248240"/>
              <a:gd name="connsiteX309" fmla="*/ 1410509 w 4246481"/>
              <a:gd name="connsiteY309" fmla="*/ 4149281 h 4248240"/>
              <a:gd name="connsiteX310" fmla="*/ 1407430 w 4246481"/>
              <a:gd name="connsiteY310" fmla="*/ 4127289 h 4248240"/>
              <a:gd name="connsiteX311" fmla="*/ 1328262 w 4246481"/>
              <a:gd name="connsiteY311" fmla="*/ 4169952 h 4248240"/>
              <a:gd name="connsiteX312" fmla="*/ 1330021 w 4246481"/>
              <a:gd name="connsiteY312" fmla="*/ 4150160 h 4248240"/>
              <a:gd name="connsiteX313" fmla="*/ 1149255 w 4246481"/>
              <a:gd name="connsiteY313" fmla="*/ 4248240 h 4248240"/>
              <a:gd name="connsiteX314" fmla="*/ 1266687 w 4246481"/>
              <a:gd name="connsiteY314" fmla="*/ 4078909 h 4248240"/>
              <a:gd name="connsiteX315" fmla="*/ 1245575 w 4246481"/>
              <a:gd name="connsiteY315" fmla="*/ 4078909 h 4248240"/>
              <a:gd name="connsiteX316" fmla="*/ 1297475 w 4246481"/>
              <a:gd name="connsiteY316" fmla="*/ 4003260 h 4248240"/>
              <a:gd name="connsiteX317" fmla="*/ 1275923 w 4246481"/>
              <a:gd name="connsiteY317" fmla="*/ 3997542 h 4248240"/>
              <a:gd name="connsiteX318" fmla="*/ 1352452 w 4246481"/>
              <a:gd name="connsiteY318" fmla="*/ 3917934 h 4248240"/>
              <a:gd name="connsiteX319" fmla="*/ 1314188 w 4246481"/>
              <a:gd name="connsiteY319" fmla="*/ 3907818 h 4248240"/>
              <a:gd name="connsiteX320" fmla="*/ 1412708 w 4246481"/>
              <a:gd name="connsiteY320" fmla="*/ 3839646 h 4248240"/>
              <a:gd name="connsiteX321" fmla="*/ 1366087 w 4246481"/>
              <a:gd name="connsiteY321" fmla="*/ 3825571 h 4248240"/>
              <a:gd name="connsiteX322" fmla="*/ 1461088 w 4246481"/>
              <a:gd name="connsiteY322" fmla="*/ 3767515 h 4248240"/>
              <a:gd name="connsiteX323" fmla="*/ 1421944 w 4246481"/>
              <a:gd name="connsiteY323" fmla="*/ 3751681 h 4248240"/>
              <a:gd name="connsiteX324" fmla="*/ 1421064 w 4246481"/>
              <a:gd name="connsiteY324" fmla="*/ 3747283 h 4248240"/>
              <a:gd name="connsiteX325" fmla="*/ 1528821 w 4246481"/>
              <a:gd name="connsiteY325" fmla="*/ 3698023 h 4248240"/>
              <a:gd name="connsiteX326" fmla="*/ 1487478 w 4246481"/>
              <a:gd name="connsiteY326" fmla="*/ 3682190 h 4248240"/>
              <a:gd name="connsiteX327" fmla="*/ 1503311 w 4246481"/>
              <a:gd name="connsiteY327" fmla="*/ 3664597 h 4248240"/>
              <a:gd name="connsiteX328" fmla="*/ 1577201 w 4246481"/>
              <a:gd name="connsiteY328" fmla="*/ 3641726 h 4248240"/>
              <a:gd name="connsiteX329" fmla="*/ 1588197 w 4246481"/>
              <a:gd name="connsiteY329" fmla="*/ 3641286 h 4248240"/>
              <a:gd name="connsiteX330" fmla="*/ 1589956 w 4246481"/>
              <a:gd name="connsiteY330" fmla="*/ 3639087 h 4248240"/>
              <a:gd name="connsiteX331" fmla="*/ 1568845 w 4246481"/>
              <a:gd name="connsiteY331" fmla="*/ 3623253 h 4248240"/>
              <a:gd name="connsiteX332" fmla="*/ 1557409 w 4246481"/>
              <a:gd name="connsiteY332" fmla="*/ 3625453 h 4248240"/>
              <a:gd name="connsiteX333" fmla="*/ 1540696 w 4246481"/>
              <a:gd name="connsiteY333" fmla="*/ 3615337 h 4248240"/>
              <a:gd name="connsiteX334" fmla="*/ 1538937 w 4246481"/>
              <a:gd name="connsiteY334" fmla="*/ 3603461 h 4248240"/>
              <a:gd name="connsiteX335" fmla="*/ 1537617 w 4246481"/>
              <a:gd name="connsiteY335" fmla="*/ 3590707 h 4248240"/>
              <a:gd name="connsiteX336" fmla="*/ 1528821 w 4246481"/>
              <a:gd name="connsiteY336" fmla="*/ 3597304 h 4248240"/>
              <a:gd name="connsiteX337" fmla="*/ 1421064 w 4246481"/>
              <a:gd name="connsiteY337" fmla="*/ 3650962 h 4248240"/>
              <a:gd name="connsiteX338" fmla="*/ 1413587 w 4246481"/>
              <a:gd name="connsiteY338" fmla="*/ 3652282 h 4248240"/>
              <a:gd name="connsiteX339" fmla="*/ 1396434 w 4246481"/>
              <a:gd name="connsiteY339" fmla="*/ 3647444 h 4248240"/>
              <a:gd name="connsiteX340" fmla="*/ 1399073 w 4246481"/>
              <a:gd name="connsiteY340" fmla="*/ 3630291 h 4248240"/>
              <a:gd name="connsiteX341" fmla="*/ 1409189 w 4246481"/>
              <a:gd name="connsiteY341" fmla="*/ 3609179 h 4248240"/>
              <a:gd name="connsiteX342" fmla="*/ 1406990 w 4246481"/>
              <a:gd name="connsiteY342" fmla="*/ 3607420 h 4248240"/>
              <a:gd name="connsiteX343" fmla="*/ 1361688 w 4246481"/>
              <a:gd name="connsiteY343" fmla="*/ 3632490 h 4248240"/>
              <a:gd name="connsiteX344" fmla="*/ 1301433 w 4246481"/>
              <a:gd name="connsiteY344" fmla="*/ 3656680 h 4248240"/>
              <a:gd name="connsiteX345" fmla="*/ 1288238 w 4246481"/>
              <a:gd name="connsiteY345" fmla="*/ 3658879 h 4248240"/>
              <a:gd name="connsiteX346" fmla="*/ 1276803 w 4246481"/>
              <a:gd name="connsiteY346" fmla="*/ 3646124 h 4248240"/>
              <a:gd name="connsiteX347" fmla="*/ 1280321 w 4246481"/>
              <a:gd name="connsiteY347" fmla="*/ 3608300 h 4248240"/>
              <a:gd name="connsiteX348" fmla="*/ 1263608 w 4246481"/>
              <a:gd name="connsiteY348" fmla="*/ 3623693 h 4248240"/>
              <a:gd name="connsiteX349" fmla="*/ 1169047 w 4246481"/>
              <a:gd name="connsiteY349" fmla="*/ 3668995 h 4248240"/>
              <a:gd name="connsiteX350" fmla="*/ 1141778 w 4246481"/>
              <a:gd name="connsiteY350" fmla="*/ 3668115 h 4248240"/>
              <a:gd name="connsiteX351" fmla="*/ 1136060 w 4246481"/>
              <a:gd name="connsiteY351" fmla="*/ 3655360 h 4248240"/>
              <a:gd name="connsiteX352" fmla="*/ 1151893 w 4246481"/>
              <a:gd name="connsiteY352" fmla="*/ 3627212 h 4248240"/>
              <a:gd name="connsiteX353" fmla="*/ 1159810 w 4246481"/>
              <a:gd name="connsiteY353" fmla="*/ 3608739 h 4248240"/>
              <a:gd name="connsiteX354" fmla="*/ 1150134 w 4246481"/>
              <a:gd name="connsiteY354" fmla="*/ 3614017 h 4248240"/>
              <a:gd name="connsiteX355" fmla="*/ 1020387 w 4246481"/>
              <a:gd name="connsiteY355" fmla="*/ 3661958 h 4248240"/>
              <a:gd name="connsiteX356" fmla="*/ 995317 w 4246481"/>
              <a:gd name="connsiteY356" fmla="*/ 3659759 h 4248240"/>
              <a:gd name="connsiteX357" fmla="*/ 1002794 w 4246481"/>
              <a:gd name="connsiteY357" fmla="*/ 3636448 h 4248240"/>
              <a:gd name="connsiteX358" fmla="*/ 1016868 w 4246481"/>
              <a:gd name="connsiteY358" fmla="*/ 3605221 h 4248240"/>
              <a:gd name="connsiteX359" fmla="*/ 864690 w 4246481"/>
              <a:gd name="connsiteY359" fmla="*/ 3636008 h 4248240"/>
              <a:gd name="connsiteX360" fmla="*/ 861611 w 4246481"/>
              <a:gd name="connsiteY360" fmla="*/ 3632050 h 4248240"/>
              <a:gd name="connsiteX361" fmla="*/ 897237 w 4246481"/>
              <a:gd name="connsiteY361" fmla="*/ 3573114 h 4248240"/>
              <a:gd name="connsiteX362" fmla="*/ 889320 w 4246481"/>
              <a:gd name="connsiteY362" fmla="*/ 3576192 h 4248240"/>
              <a:gd name="connsiteX363" fmla="*/ 739780 w 4246481"/>
              <a:gd name="connsiteY363" fmla="*/ 3601262 h 4248240"/>
              <a:gd name="connsiteX364" fmla="*/ 731864 w 4246481"/>
              <a:gd name="connsiteY364" fmla="*/ 3586309 h 4248240"/>
              <a:gd name="connsiteX365" fmla="*/ 755614 w 4246481"/>
              <a:gd name="connsiteY365" fmla="*/ 3549803 h 4248240"/>
              <a:gd name="connsiteX366" fmla="*/ 595079 w 4246481"/>
              <a:gd name="connsiteY366" fmla="*/ 3541447 h 4248240"/>
              <a:gd name="connsiteX367" fmla="*/ 612232 w 4246481"/>
              <a:gd name="connsiteY367" fmla="*/ 3512418 h 4248240"/>
              <a:gd name="connsiteX368" fmla="*/ 482924 w 4246481"/>
              <a:gd name="connsiteY368" fmla="*/ 3483390 h 4248240"/>
              <a:gd name="connsiteX369" fmla="*/ 503156 w 4246481"/>
              <a:gd name="connsiteY369" fmla="*/ 3464478 h 4248240"/>
              <a:gd name="connsiteX370" fmla="*/ 211994 w 4246481"/>
              <a:gd name="connsiteY370" fmla="*/ 3403342 h 4248240"/>
              <a:gd name="connsiteX371" fmla="*/ 211554 w 4246481"/>
              <a:gd name="connsiteY371" fmla="*/ 3398505 h 4248240"/>
              <a:gd name="connsiteX372" fmla="*/ 241902 w 4246481"/>
              <a:gd name="connsiteY372" fmla="*/ 3385310 h 4248240"/>
              <a:gd name="connsiteX373" fmla="*/ 425748 w 4246481"/>
              <a:gd name="connsiteY373" fmla="*/ 3338689 h 4248240"/>
              <a:gd name="connsiteX374" fmla="*/ 500517 w 4246481"/>
              <a:gd name="connsiteY374" fmla="*/ 3325054 h 4248240"/>
              <a:gd name="connsiteX375" fmla="*/ 479846 w 4246481"/>
              <a:gd name="connsiteY375" fmla="*/ 3305262 h 4248240"/>
              <a:gd name="connsiteX376" fmla="*/ 607834 w 4246481"/>
              <a:gd name="connsiteY376" fmla="*/ 3272715 h 4248240"/>
              <a:gd name="connsiteX377" fmla="*/ 589801 w 4246481"/>
              <a:gd name="connsiteY377" fmla="*/ 3245007 h 4248240"/>
              <a:gd name="connsiteX378" fmla="*/ 748577 w 4246481"/>
              <a:gd name="connsiteY378" fmla="*/ 3230932 h 4248240"/>
              <a:gd name="connsiteX379" fmla="*/ 718669 w 4246481"/>
              <a:gd name="connsiteY379" fmla="*/ 3185631 h 4248240"/>
              <a:gd name="connsiteX380" fmla="*/ 720868 w 4246481"/>
              <a:gd name="connsiteY380" fmla="*/ 3181672 h 4248240"/>
              <a:gd name="connsiteX381" fmla="*/ 890639 w 4246481"/>
              <a:gd name="connsiteY381" fmla="*/ 3202784 h 4248240"/>
              <a:gd name="connsiteX382" fmla="*/ 852375 w 4246481"/>
              <a:gd name="connsiteY382" fmla="*/ 3143408 h 4248240"/>
              <a:gd name="connsiteX383" fmla="*/ 934182 w 4246481"/>
              <a:gd name="connsiteY383" fmla="*/ 3142088 h 4248240"/>
              <a:gd name="connsiteX384" fmla="*/ 1006752 w 4246481"/>
              <a:gd name="connsiteY384" fmla="*/ 3168038 h 4248240"/>
              <a:gd name="connsiteX385" fmla="*/ 1008951 w 4246481"/>
              <a:gd name="connsiteY385" fmla="*/ 3165839 h 4248240"/>
              <a:gd name="connsiteX386" fmla="*/ 998835 w 4246481"/>
              <a:gd name="connsiteY386" fmla="*/ 3144288 h 4248240"/>
              <a:gd name="connsiteX387" fmla="*/ 986960 w 4246481"/>
              <a:gd name="connsiteY387" fmla="*/ 3124056 h 4248240"/>
              <a:gd name="connsiteX388" fmla="*/ 996196 w 4246481"/>
              <a:gd name="connsiteY388" fmla="*/ 3109102 h 4248240"/>
              <a:gd name="connsiteX389" fmla="*/ 1061290 w 4246481"/>
              <a:gd name="connsiteY389" fmla="*/ 3120097 h 4248240"/>
              <a:gd name="connsiteX390" fmla="*/ 1149255 w 4246481"/>
              <a:gd name="connsiteY390" fmla="*/ 3153524 h 4248240"/>
              <a:gd name="connsiteX391" fmla="*/ 1145296 w 4246481"/>
              <a:gd name="connsiteY391" fmla="*/ 3142968 h 4248240"/>
              <a:gd name="connsiteX392" fmla="*/ 1128143 w 4246481"/>
              <a:gd name="connsiteY392" fmla="*/ 3114379 h 4248240"/>
              <a:gd name="connsiteX393" fmla="*/ 1135620 w 4246481"/>
              <a:gd name="connsiteY393" fmla="*/ 3098546 h 4248240"/>
              <a:gd name="connsiteX394" fmla="*/ 1182681 w 4246481"/>
              <a:gd name="connsiteY394" fmla="*/ 3102064 h 4248240"/>
              <a:gd name="connsiteX395" fmla="*/ 1261849 w 4246481"/>
              <a:gd name="connsiteY395" fmla="*/ 3144727 h 4248240"/>
              <a:gd name="connsiteX396" fmla="*/ 1275483 w 4246481"/>
              <a:gd name="connsiteY396" fmla="*/ 3152644 h 4248240"/>
              <a:gd name="connsiteX397" fmla="*/ 1269326 w 4246481"/>
              <a:gd name="connsiteY397" fmla="*/ 3123176 h 4248240"/>
              <a:gd name="connsiteX398" fmla="*/ 1288678 w 4246481"/>
              <a:gd name="connsiteY398" fmla="*/ 3103824 h 4248240"/>
              <a:gd name="connsiteX399" fmla="*/ 1376642 w 4246481"/>
              <a:gd name="connsiteY399" fmla="*/ 3138570 h 4248240"/>
              <a:gd name="connsiteX400" fmla="*/ 1393356 w 4246481"/>
              <a:gd name="connsiteY400" fmla="*/ 3135491 h 4248240"/>
              <a:gd name="connsiteX401" fmla="*/ 1361688 w 4246481"/>
              <a:gd name="connsiteY401" fmla="*/ 3105583 h 4248240"/>
              <a:gd name="connsiteX402" fmla="*/ 1255252 w 4246481"/>
              <a:gd name="connsiteY402" fmla="*/ 3073036 h 4248240"/>
              <a:gd name="connsiteX403" fmla="*/ 1238099 w 4246481"/>
              <a:gd name="connsiteY403" fmla="*/ 3065999 h 4248240"/>
              <a:gd name="connsiteX404" fmla="*/ 1231061 w 4246481"/>
              <a:gd name="connsiteY404" fmla="*/ 3041809 h 4248240"/>
              <a:gd name="connsiteX405" fmla="*/ 1253492 w 4246481"/>
              <a:gd name="connsiteY405" fmla="*/ 3009702 h 4248240"/>
              <a:gd name="connsiteX406" fmla="*/ 1216987 w 4246481"/>
              <a:gd name="connsiteY406" fmla="*/ 3006623 h 4248240"/>
              <a:gd name="connsiteX407" fmla="*/ 1065249 w 4246481"/>
              <a:gd name="connsiteY407" fmla="*/ 2956044 h 4248240"/>
              <a:gd name="connsiteX408" fmla="*/ 1048095 w 4246481"/>
              <a:gd name="connsiteY408" fmla="*/ 2941970 h 4248240"/>
              <a:gd name="connsiteX409" fmla="*/ 1053813 w 4246481"/>
              <a:gd name="connsiteY409" fmla="*/ 2914261 h 4248240"/>
              <a:gd name="connsiteX410" fmla="*/ 1078883 w 4246481"/>
              <a:gd name="connsiteY410" fmla="*/ 2905904 h 4248240"/>
              <a:gd name="connsiteX411" fmla="*/ 1098235 w 4246481"/>
              <a:gd name="connsiteY411" fmla="*/ 2895788 h 4248240"/>
              <a:gd name="connsiteX412" fmla="*/ 1024785 w 4246481"/>
              <a:gd name="connsiteY412" fmla="*/ 2877755 h 4248240"/>
              <a:gd name="connsiteX413" fmla="*/ 926705 w 4246481"/>
              <a:gd name="connsiteY413" fmla="*/ 2839051 h 4248240"/>
              <a:gd name="connsiteX414" fmla="*/ 924945 w 4246481"/>
              <a:gd name="connsiteY414" fmla="*/ 2797708 h 4248240"/>
              <a:gd name="connsiteX415" fmla="*/ 954853 w 4246481"/>
              <a:gd name="connsiteY415" fmla="*/ 2774837 h 4248240"/>
              <a:gd name="connsiteX416" fmla="*/ 961451 w 4246481"/>
              <a:gd name="connsiteY416" fmla="*/ 2767360 h 4248240"/>
              <a:gd name="connsiteX417" fmla="*/ 946057 w 4246481"/>
              <a:gd name="connsiteY417" fmla="*/ 2767360 h 4248240"/>
              <a:gd name="connsiteX418" fmla="*/ 797397 w 4246481"/>
              <a:gd name="connsiteY418" fmla="*/ 2733494 h 4248240"/>
              <a:gd name="connsiteX419" fmla="*/ 749017 w 4246481"/>
              <a:gd name="connsiteY419" fmla="*/ 2694350 h 4248240"/>
              <a:gd name="connsiteX420" fmla="*/ 755174 w 4246481"/>
              <a:gd name="connsiteY420" fmla="*/ 2671039 h 4248240"/>
              <a:gd name="connsiteX421" fmla="*/ 805314 w 4246481"/>
              <a:gd name="connsiteY421" fmla="*/ 2654326 h 4248240"/>
              <a:gd name="connsiteX422" fmla="*/ 822907 w 4246481"/>
              <a:gd name="connsiteY422" fmla="*/ 2642891 h 4248240"/>
              <a:gd name="connsiteX423" fmla="*/ 777605 w 4246481"/>
              <a:gd name="connsiteY423" fmla="*/ 2631895 h 4248240"/>
              <a:gd name="connsiteX424" fmla="*/ 608274 w 4246481"/>
              <a:gd name="connsiteY424" fmla="*/ 2550528 h 4248240"/>
              <a:gd name="connsiteX425" fmla="*/ 595959 w 4246481"/>
              <a:gd name="connsiteY425" fmla="*/ 2532055 h 4248240"/>
              <a:gd name="connsiteX426" fmla="*/ 613551 w 4246481"/>
              <a:gd name="connsiteY426" fmla="*/ 2517981 h 4248240"/>
              <a:gd name="connsiteX427" fmla="*/ 650936 w 4246481"/>
              <a:gd name="connsiteY427" fmla="*/ 2505226 h 4248240"/>
              <a:gd name="connsiteX428" fmla="*/ 676006 w 4246481"/>
              <a:gd name="connsiteY428" fmla="*/ 2492032 h 4248240"/>
              <a:gd name="connsiteX429" fmla="*/ 489082 w 4246481"/>
              <a:gd name="connsiteY429" fmla="*/ 2388233 h 4248240"/>
              <a:gd name="connsiteX430" fmla="*/ 496119 w 4246481"/>
              <a:gd name="connsiteY430" fmla="*/ 2359644 h 4248240"/>
              <a:gd name="connsiteX431" fmla="*/ 562532 w 4246481"/>
              <a:gd name="connsiteY431" fmla="*/ 2341612 h 4248240"/>
              <a:gd name="connsiteX432" fmla="*/ 573528 w 4246481"/>
              <a:gd name="connsiteY432" fmla="*/ 2336773 h 4248240"/>
              <a:gd name="connsiteX433" fmla="*/ 489522 w 4246481"/>
              <a:gd name="connsiteY433" fmla="*/ 2301148 h 4248240"/>
              <a:gd name="connsiteX434" fmla="*/ 376488 w 4246481"/>
              <a:gd name="connsiteY434" fmla="*/ 2211424 h 4248240"/>
              <a:gd name="connsiteX435" fmla="*/ 384844 w 4246481"/>
              <a:gd name="connsiteY435" fmla="*/ 2181516 h 4248240"/>
              <a:gd name="connsiteX436" fmla="*/ 444220 w 4246481"/>
              <a:gd name="connsiteY436" fmla="*/ 2167002 h 4248240"/>
              <a:gd name="connsiteX437" fmla="*/ 318871 w 4246481"/>
              <a:gd name="connsiteY437" fmla="*/ 2051769 h 4248240"/>
              <a:gd name="connsiteX438" fmla="*/ 282366 w 4246481"/>
              <a:gd name="connsiteY438" fmla="*/ 2004268 h 4248240"/>
              <a:gd name="connsiteX439" fmla="*/ 277088 w 4246481"/>
              <a:gd name="connsiteY439" fmla="*/ 1994152 h 4248240"/>
              <a:gd name="connsiteX440" fmla="*/ 323709 w 4246481"/>
              <a:gd name="connsiteY440" fmla="*/ 1981837 h 4248240"/>
              <a:gd name="connsiteX441" fmla="*/ 210675 w 4246481"/>
              <a:gd name="connsiteY441" fmla="*/ 1819103 h 4248240"/>
              <a:gd name="connsiteX442" fmla="*/ 255976 w 4246481"/>
              <a:gd name="connsiteY442" fmla="*/ 1819103 h 4248240"/>
              <a:gd name="connsiteX443" fmla="*/ 208036 w 4246481"/>
              <a:gd name="connsiteY443" fmla="*/ 1762366 h 4248240"/>
              <a:gd name="connsiteX444" fmla="*/ 29908 w 4246481"/>
              <a:gd name="connsiteY444" fmla="*/ 1512547 h 4248240"/>
              <a:gd name="connsiteX445" fmla="*/ 0 w 4246481"/>
              <a:gd name="connsiteY445" fmla="*/ 1453611 h 4248240"/>
              <a:gd name="connsiteX446" fmla="*/ 0 w 4246481"/>
              <a:gd name="connsiteY446" fmla="*/ 1449213 h 4248240"/>
              <a:gd name="connsiteX447" fmla="*/ 113034 w 4246481"/>
              <a:gd name="connsiteY447" fmla="*/ 1495834 h 4248240"/>
              <a:gd name="connsiteX448" fmla="*/ 377807 w 4246481"/>
              <a:gd name="connsiteY448" fmla="*/ 1655489 h 4248240"/>
              <a:gd name="connsiteX449" fmla="*/ 393641 w 4246481"/>
              <a:gd name="connsiteY449" fmla="*/ 1666925 h 4248240"/>
              <a:gd name="connsiteX450" fmla="*/ 389682 w 4246481"/>
              <a:gd name="connsiteY450" fmla="*/ 1622503 h 4248240"/>
              <a:gd name="connsiteX451" fmla="*/ 563412 w 4246481"/>
              <a:gd name="connsiteY451" fmla="*/ 1717504 h 4248240"/>
              <a:gd name="connsiteX452" fmla="*/ 571768 w 4246481"/>
              <a:gd name="connsiteY452" fmla="*/ 1668244 h 4248240"/>
              <a:gd name="connsiteX453" fmla="*/ 762211 w 4246481"/>
              <a:gd name="connsiteY453" fmla="*/ 1816904 h 4248240"/>
              <a:gd name="connsiteX454" fmla="*/ 763971 w 4246481"/>
              <a:gd name="connsiteY454" fmla="*/ 1805029 h 4248240"/>
              <a:gd name="connsiteX455" fmla="*/ 769688 w 4246481"/>
              <a:gd name="connsiteY455" fmla="*/ 1762366 h 4248240"/>
              <a:gd name="connsiteX456" fmla="*/ 803994 w 4246481"/>
              <a:gd name="connsiteY456" fmla="*/ 1749172 h 4248240"/>
              <a:gd name="connsiteX457" fmla="*/ 854134 w 4246481"/>
              <a:gd name="connsiteY457" fmla="*/ 1794473 h 4248240"/>
              <a:gd name="connsiteX458" fmla="*/ 933302 w 4246481"/>
              <a:gd name="connsiteY458" fmla="*/ 1903989 h 4248240"/>
              <a:gd name="connsiteX459" fmla="*/ 945617 w 4246481"/>
              <a:gd name="connsiteY459" fmla="*/ 1929059 h 4248240"/>
              <a:gd name="connsiteX460" fmla="*/ 950455 w 4246481"/>
              <a:gd name="connsiteY460" fmla="*/ 1902230 h 4248240"/>
              <a:gd name="connsiteX461" fmla="*/ 961451 w 4246481"/>
              <a:gd name="connsiteY461" fmla="*/ 1837576 h 4248240"/>
              <a:gd name="connsiteX462" fmla="*/ 974645 w 4246481"/>
              <a:gd name="connsiteY462" fmla="*/ 1831418 h 4248240"/>
              <a:gd name="connsiteX463" fmla="*/ 1103953 w 4246481"/>
              <a:gd name="connsiteY463" fmla="*/ 1996791 h 4248240"/>
              <a:gd name="connsiteX464" fmla="*/ 1109671 w 4246481"/>
              <a:gd name="connsiteY464" fmla="*/ 2012625 h 4248240"/>
              <a:gd name="connsiteX465" fmla="*/ 1119347 w 4246481"/>
              <a:gd name="connsiteY465" fmla="*/ 1987115 h 4248240"/>
              <a:gd name="connsiteX466" fmla="*/ 1128583 w 4246481"/>
              <a:gd name="connsiteY466" fmla="*/ 1947091 h 4248240"/>
              <a:gd name="connsiteX467" fmla="*/ 1133421 w 4246481"/>
              <a:gd name="connsiteY467" fmla="*/ 1934776 h 4248240"/>
              <a:gd name="connsiteX468" fmla="*/ 1149694 w 4246481"/>
              <a:gd name="connsiteY468" fmla="*/ 1931258 h 4248240"/>
              <a:gd name="connsiteX469" fmla="*/ 1176963 w 4246481"/>
              <a:gd name="connsiteY469" fmla="*/ 1958527 h 4248240"/>
              <a:gd name="connsiteX470" fmla="*/ 1271525 w 4246481"/>
              <a:gd name="connsiteY470" fmla="*/ 2138854 h 4248240"/>
              <a:gd name="connsiteX471" fmla="*/ 1274164 w 4246481"/>
              <a:gd name="connsiteY471" fmla="*/ 2147210 h 4248240"/>
              <a:gd name="connsiteX472" fmla="*/ 1281201 w 4246481"/>
              <a:gd name="connsiteY472" fmla="*/ 2131377 h 4248240"/>
              <a:gd name="connsiteX473" fmla="*/ 1294836 w 4246481"/>
              <a:gd name="connsiteY473" fmla="*/ 2072001 h 4248240"/>
              <a:gd name="connsiteX474" fmla="*/ 1313748 w 4246481"/>
              <a:gd name="connsiteY474" fmla="*/ 2063644 h 4248240"/>
              <a:gd name="connsiteX475" fmla="*/ 1358170 w 4246481"/>
              <a:gd name="connsiteY475" fmla="*/ 2105867 h 4248240"/>
              <a:gd name="connsiteX476" fmla="*/ 1409629 w 4246481"/>
              <a:gd name="connsiteY476" fmla="*/ 2254527 h 4248240"/>
              <a:gd name="connsiteX477" fmla="*/ 1412708 w 4246481"/>
              <a:gd name="connsiteY477" fmla="*/ 2268601 h 4248240"/>
              <a:gd name="connsiteX478" fmla="*/ 1424583 w 4246481"/>
              <a:gd name="connsiteY478" fmla="*/ 2252768 h 4248240"/>
              <a:gd name="connsiteX479" fmla="*/ 1444815 w 4246481"/>
              <a:gd name="connsiteY479" fmla="*/ 2218461 h 4248240"/>
              <a:gd name="connsiteX480" fmla="*/ 1465926 w 4246481"/>
              <a:gd name="connsiteY480" fmla="*/ 2215383 h 4248240"/>
              <a:gd name="connsiteX481" fmla="*/ 1490996 w 4246481"/>
              <a:gd name="connsiteY481" fmla="*/ 2247490 h 4248240"/>
              <a:gd name="connsiteX482" fmla="*/ 1546414 w 4246481"/>
              <a:gd name="connsiteY482" fmla="*/ 2376357 h 4248240"/>
              <a:gd name="connsiteX483" fmla="*/ 1550812 w 4246481"/>
              <a:gd name="connsiteY483" fmla="*/ 2389112 h 4248240"/>
              <a:gd name="connsiteX484" fmla="*/ 1553011 w 4246481"/>
              <a:gd name="connsiteY484" fmla="*/ 2391751 h 4248240"/>
              <a:gd name="connsiteX485" fmla="*/ 1559608 w 4246481"/>
              <a:gd name="connsiteY485" fmla="*/ 2377677 h 4248240"/>
              <a:gd name="connsiteX486" fmla="*/ 1564006 w 4246481"/>
              <a:gd name="connsiteY486" fmla="*/ 2358325 h 4248240"/>
              <a:gd name="connsiteX487" fmla="*/ 1575882 w 4246481"/>
              <a:gd name="connsiteY487" fmla="*/ 2335014 h 4248240"/>
              <a:gd name="connsiteX488" fmla="*/ 1600952 w 4246481"/>
              <a:gd name="connsiteY488" fmla="*/ 2347769 h 4248240"/>
              <a:gd name="connsiteX489" fmla="*/ 1761011 w 4246481"/>
              <a:gd name="connsiteY489" fmla="*/ 2505375 h 4248240"/>
              <a:gd name="connsiteX490" fmla="*/ 1698591 w 4246481"/>
              <a:gd name="connsiteY490" fmla="*/ 2332376 h 4248240"/>
              <a:gd name="connsiteX491" fmla="*/ 1730259 w 4246481"/>
              <a:gd name="connsiteY491" fmla="*/ 2328858 h 4248240"/>
              <a:gd name="connsiteX492" fmla="*/ 1748731 w 4246481"/>
              <a:gd name="connsiteY492" fmla="*/ 2326659 h 4248240"/>
              <a:gd name="connsiteX493" fmla="*/ 1739935 w 4246481"/>
              <a:gd name="connsiteY493" fmla="*/ 2316103 h 4248240"/>
              <a:gd name="connsiteX494" fmla="*/ 1648012 w 4246481"/>
              <a:gd name="connsiteY494" fmla="*/ 2131818 h 4248240"/>
              <a:gd name="connsiteX495" fmla="*/ 1644493 w 4246481"/>
              <a:gd name="connsiteY495" fmla="*/ 2092234 h 4248240"/>
              <a:gd name="connsiteX496" fmla="*/ 1671762 w 4246481"/>
              <a:gd name="connsiteY496" fmla="*/ 2076400 h 4248240"/>
              <a:gd name="connsiteX497" fmla="*/ 1698591 w 4246481"/>
              <a:gd name="connsiteY497" fmla="*/ 2092234 h 4248240"/>
              <a:gd name="connsiteX498" fmla="*/ 1720582 w 4246481"/>
              <a:gd name="connsiteY498" fmla="*/ 2100590 h 4248240"/>
              <a:gd name="connsiteX499" fmla="*/ 1722782 w 4246481"/>
              <a:gd name="connsiteY499" fmla="*/ 2097951 h 4248240"/>
              <a:gd name="connsiteX500" fmla="*/ 1713985 w 4246481"/>
              <a:gd name="connsiteY500" fmla="*/ 2083437 h 4248240"/>
              <a:gd name="connsiteX501" fmla="*/ 1640975 w 4246481"/>
              <a:gd name="connsiteY501" fmla="*/ 1921583 h 4248240"/>
              <a:gd name="connsiteX502" fmla="*/ 1635697 w 4246481"/>
              <a:gd name="connsiteY502" fmla="*/ 1885517 h 4248240"/>
              <a:gd name="connsiteX503" fmla="*/ 1655049 w 4246481"/>
              <a:gd name="connsiteY503" fmla="*/ 1869244 h 4248240"/>
              <a:gd name="connsiteX504" fmla="*/ 1700351 w 4246481"/>
              <a:gd name="connsiteY504" fmla="*/ 1878920 h 4248240"/>
              <a:gd name="connsiteX505" fmla="*/ 1725421 w 4246481"/>
              <a:gd name="connsiteY505" fmla="*/ 1878920 h 4248240"/>
              <a:gd name="connsiteX506" fmla="*/ 1717943 w 4246481"/>
              <a:gd name="connsiteY506" fmla="*/ 1870563 h 4248240"/>
              <a:gd name="connsiteX507" fmla="*/ 1623382 w 4246481"/>
              <a:gd name="connsiteY507" fmla="*/ 1693755 h 4248240"/>
              <a:gd name="connsiteX508" fmla="*/ 1622502 w 4246481"/>
              <a:gd name="connsiteY508" fmla="*/ 1636578 h 4248240"/>
              <a:gd name="connsiteX509" fmla="*/ 1648012 w 4246481"/>
              <a:gd name="connsiteY509" fmla="*/ 1623823 h 4248240"/>
              <a:gd name="connsiteX510" fmla="*/ 1706508 w 4246481"/>
              <a:gd name="connsiteY510" fmla="*/ 1657690 h 4248240"/>
              <a:gd name="connsiteX511" fmla="*/ 1727180 w 4246481"/>
              <a:gd name="connsiteY511" fmla="*/ 1664727 h 4248240"/>
              <a:gd name="connsiteX512" fmla="*/ 1724101 w 4246481"/>
              <a:gd name="connsiteY512" fmla="*/ 1656810 h 4248240"/>
              <a:gd name="connsiteX513" fmla="*/ 1638336 w 4246481"/>
              <a:gd name="connsiteY513" fmla="*/ 1420186 h 4248240"/>
              <a:gd name="connsiteX514" fmla="*/ 1637456 w 4246481"/>
              <a:gd name="connsiteY514" fmla="*/ 1386759 h 4248240"/>
              <a:gd name="connsiteX515" fmla="*/ 1656808 w 4246481"/>
              <a:gd name="connsiteY515" fmla="*/ 1373565 h 4248240"/>
              <a:gd name="connsiteX516" fmla="*/ 1683637 w 4246481"/>
              <a:gd name="connsiteY516" fmla="*/ 1386759 h 4248240"/>
              <a:gd name="connsiteX517" fmla="*/ 1732018 w 4246481"/>
              <a:gd name="connsiteY517" fmla="*/ 1410949 h 4248240"/>
              <a:gd name="connsiteX518" fmla="*/ 1742134 w 4246481"/>
              <a:gd name="connsiteY518" fmla="*/ 1412709 h 4248240"/>
              <a:gd name="connsiteX519" fmla="*/ 1737735 w 4246481"/>
              <a:gd name="connsiteY519" fmla="*/ 1405672 h 4248240"/>
              <a:gd name="connsiteX520" fmla="*/ 1696392 w 4246481"/>
              <a:gd name="connsiteY520" fmla="*/ 1304073 h 4248240"/>
              <a:gd name="connsiteX521" fmla="*/ 1688475 w 4246481"/>
              <a:gd name="connsiteY521" fmla="*/ 1154533 h 4248240"/>
              <a:gd name="connsiteX522" fmla="*/ 1704749 w 4246481"/>
              <a:gd name="connsiteY522" fmla="*/ 1145297 h 4248240"/>
              <a:gd name="connsiteX523" fmla="*/ 1782157 w 4246481"/>
              <a:gd name="connsiteY523" fmla="*/ 1194557 h 4248240"/>
              <a:gd name="connsiteX524" fmla="*/ 1796672 w 4246481"/>
              <a:gd name="connsiteY524" fmla="*/ 1203354 h 4248240"/>
              <a:gd name="connsiteX525" fmla="*/ 1770282 w 4246481"/>
              <a:gd name="connsiteY525" fmla="*/ 1131663 h 4248240"/>
              <a:gd name="connsiteX526" fmla="*/ 1750930 w 4246481"/>
              <a:gd name="connsiteY526" fmla="*/ 940780 h 4248240"/>
              <a:gd name="connsiteX527" fmla="*/ 1755328 w 4246481"/>
              <a:gd name="connsiteY527" fmla="*/ 914830 h 4248240"/>
              <a:gd name="connsiteX528" fmla="*/ 1772042 w 4246481"/>
              <a:gd name="connsiteY528" fmla="*/ 907354 h 4248240"/>
              <a:gd name="connsiteX529" fmla="*/ 1834936 w 4246481"/>
              <a:gd name="connsiteY529" fmla="*/ 948697 h 4248240"/>
              <a:gd name="connsiteX530" fmla="*/ 1844612 w 4246481"/>
              <a:gd name="connsiteY530" fmla="*/ 955294 h 4248240"/>
              <a:gd name="connsiteX531" fmla="*/ 1863525 w 4246481"/>
              <a:gd name="connsiteY531" fmla="*/ 670288 h 4248240"/>
              <a:gd name="connsiteX532" fmla="*/ 1913664 w 4246481"/>
              <a:gd name="connsiteY532" fmla="*/ 703715 h 4248240"/>
              <a:gd name="connsiteX533" fmla="*/ 1922900 w 4246481"/>
              <a:gd name="connsiteY533" fmla="*/ 586283 h 4248240"/>
              <a:gd name="connsiteX534" fmla="*/ 1967323 w 4246481"/>
              <a:gd name="connsiteY534" fmla="*/ 477207 h 4248240"/>
              <a:gd name="connsiteX535" fmla="*/ 2001189 w 4246481"/>
              <a:gd name="connsiteY535" fmla="*/ 514592 h 4248240"/>
              <a:gd name="connsiteX536" fmla="*/ 2013504 w 4246481"/>
              <a:gd name="connsiteY536" fmla="*/ 424428 h 4248240"/>
              <a:gd name="connsiteX537" fmla="*/ 2093551 w 4246481"/>
              <a:gd name="connsiteY537" fmla="*/ 65533 h 4248240"/>
              <a:gd name="connsiteX538" fmla="*/ 2118622 w 4246481"/>
              <a:gd name="connsiteY538" fmla="*/ 0 h 4248240"/>
              <a:gd name="connsiteX0" fmla="*/ 2118622 w 4246481"/>
              <a:gd name="connsiteY0" fmla="*/ 0 h 4248240"/>
              <a:gd name="connsiteX1" fmla="*/ 2123020 w 4246481"/>
              <a:gd name="connsiteY1" fmla="*/ 440 h 4248240"/>
              <a:gd name="connsiteX2" fmla="*/ 2134456 w 4246481"/>
              <a:gd name="connsiteY2" fmla="*/ 22431 h 4248240"/>
              <a:gd name="connsiteX3" fmla="*/ 2168322 w 4246481"/>
              <a:gd name="connsiteY3" fmla="*/ 127548 h 4248240"/>
              <a:gd name="connsiteX4" fmla="*/ 2238694 w 4246481"/>
              <a:gd name="connsiteY4" fmla="*/ 482045 h 4248240"/>
              <a:gd name="connsiteX5" fmla="*/ 2242212 w 4246481"/>
              <a:gd name="connsiteY5" fmla="*/ 515911 h 4248240"/>
              <a:gd name="connsiteX6" fmla="*/ 2276958 w 4246481"/>
              <a:gd name="connsiteY6" fmla="*/ 478086 h 4248240"/>
              <a:gd name="connsiteX7" fmla="*/ 2290593 w 4246481"/>
              <a:gd name="connsiteY7" fmla="*/ 498758 h 4248240"/>
              <a:gd name="connsiteX8" fmla="*/ 2331496 w 4246481"/>
              <a:gd name="connsiteY8" fmla="*/ 696238 h 4248240"/>
              <a:gd name="connsiteX9" fmla="*/ 2330616 w 4246481"/>
              <a:gd name="connsiteY9" fmla="*/ 704595 h 4248240"/>
              <a:gd name="connsiteX10" fmla="*/ 2377677 w 4246481"/>
              <a:gd name="connsiteY10" fmla="*/ 673367 h 4248240"/>
              <a:gd name="connsiteX11" fmla="*/ 2398789 w 4246481"/>
              <a:gd name="connsiteY11" fmla="*/ 957053 h 4248240"/>
              <a:gd name="connsiteX12" fmla="*/ 2432215 w 4246481"/>
              <a:gd name="connsiteY12" fmla="*/ 932863 h 4248240"/>
              <a:gd name="connsiteX13" fmla="*/ 2470480 w 4246481"/>
              <a:gd name="connsiteY13" fmla="*/ 908673 h 4248240"/>
              <a:gd name="connsiteX14" fmla="*/ 2490712 w 4246481"/>
              <a:gd name="connsiteY14" fmla="*/ 918789 h 4248240"/>
              <a:gd name="connsiteX15" fmla="*/ 2494670 w 4246481"/>
              <a:gd name="connsiteY15" fmla="*/ 966290 h 4248240"/>
              <a:gd name="connsiteX16" fmla="*/ 2460364 w 4246481"/>
              <a:gd name="connsiteY16" fmla="*/ 1172566 h 4248240"/>
              <a:gd name="connsiteX17" fmla="*/ 2444091 w 4246481"/>
              <a:gd name="connsiteY17" fmla="*/ 1206432 h 4248240"/>
              <a:gd name="connsiteX18" fmla="*/ 2475757 w 4246481"/>
              <a:gd name="connsiteY18" fmla="*/ 1186640 h 4248240"/>
              <a:gd name="connsiteX19" fmla="*/ 2536013 w 4246481"/>
              <a:gd name="connsiteY19" fmla="*/ 1147936 h 4248240"/>
              <a:gd name="connsiteX20" fmla="*/ 2556245 w 4246481"/>
              <a:gd name="connsiteY20" fmla="*/ 1158052 h 4248240"/>
              <a:gd name="connsiteX21" fmla="*/ 2527217 w 4246481"/>
              <a:gd name="connsiteY21" fmla="*/ 1370046 h 4248240"/>
              <a:gd name="connsiteX22" fmla="*/ 2515341 w 4246481"/>
              <a:gd name="connsiteY22" fmla="*/ 1392477 h 4248240"/>
              <a:gd name="connsiteX23" fmla="*/ 2503026 w 4246481"/>
              <a:gd name="connsiteY23" fmla="*/ 1414468 h 4248240"/>
              <a:gd name="connsiteX24" fmla="*/ 2531615 w 4246481"/>
              <a:gd name="connsiteY24" fmla="*/ 1404352 h 4248240"/>
              <a:gd name="connsiteX25" fmla="*/ 2572518 w 4246481"/>
              <a:gd name="connsiteY25" fmla="*/ 1380602 h 4248240"/>
              <a:gd name="connsiteX26" fmla="*/ 2606385 w 4246481"/>
              <a:gd name="connsiteY26" fmla="*/ 1401273 h 4248240"/>
              <a:gd name="connsiteX27" fmla="*/ 2576477 w 4246481"/>
              <a:gd name="connsiteY27" fmla="*/ 1534539 h 4248240"/>
              <a:gd name="connsiteX28" fmla="*/ 2518420 w 4246481"/>
              <a:gd name="connsiteY28" fmla="*/ 1658569 h 4248240"/>
              <a:gd name="connsiteX29" fmla="*/ 2517981 w 4246481"/>
              <a:gd name="connsiteY29" fmla="*/ 1665167 h 4248240"/>
              <a:gd name="connsiteX30" fmla="*/ 2545689 w 4246481"/>
              <a:gd name="connsiteY30" fmla="*/ 1653731 h 4248240"/>
              <a:gd name="connsiteX31" fmla="*/ 2598028 w 4246481"/>
              <a:gd name="connsiteY31" fmla="*/ 1623384 h 4248240"/>
              <a:gd name="connsiteX32" fmla="*/ 2619579 w 4246481"/>
              <a:gd name="connsiteY32" fmla="*/ 1632180 h 4248240"/>
              <a:gd name="connsiteX33" fmla="*/ 2620019 w 4246481"/>
              <a:gd name="connsiteY33" fmla="*/ 1694635 h 4248240"/>
              <a:gd name="connsiteX34" fmla="*/ 2525018 w 4246481"/>
              <a:gd name="connsiteY34" fmla="*/ 1871003 h 4248240"/>
              <a:gd name="connsiteX35" fmla="*/ 2518860 w 4246481"/>
              <a:gd name="connsiteY35" fmla="*/ 1881559 h 4248240"/>
              <a:gd name="connsiteX36" fmla="*/ 2550527 w 4246481"/>
              <a:gd name="connsiteY36" fmla="*/ 1877161 h 4248240"/>
              <a:gd name="connsiteX37" fmla="*/ 2583954 w 4246481"/>
              <a:gd name="connsiteY37" fmla="*/ 1869684 h 4248240"/>
              <a:gd name="connsiteX38" fmla="*/ 2607704 w 4246481"/>
              <a:gd name="connsiteY38" fmla="*/ 1891235 h 4248240"/>
              <a:gd name="connsiteX39" fmla="*/ 2595389 w 4246481"/>
              <a:gd name="connsiteY39" fmla="*/ 1944893 h 4248240"/>
              <a:gd name="connsiteX40" fmla="*/ 2528536 w 4246481"/>
              <a:gd name="connsiteY40" fmla="*/ 2085636 h 4248240"/>
              <a:gd name="connsiteX41" fmla="*/ 2521499 w 4246481"/>
              <a:gd name="connsiteY41" fmla="*/ 2097951 h 4248240"/>
              <a:gd name="connsiteX42" fmla="*/ 2523258 w 4246481"/>
              <a:gd name="connsiteY42" fmla="*/ 2100590 h 4248240"/>
              <a:gd name="connsiteX43" fmla="*/ 2543490 w 4246481"/>
              <a:gd name="connsiteY43" fmla="*/ 2093113 h 4248240"/>
              <a:gd name="connsiteX44" fmla="*/ 2571199 w 4246481"/>
              <a:gd name="connsiteY44" fmla="*/ 2077280 h 4248240"/>
              <a:gd name="connsiteX45" fmla="*/ 2599787 w 4246481"/>
              <a:gd name="connsiteY45" fmla="*/ 2094433 h 4248240"/>
              <a:gd name="connsiteX46" fmla="*/ 2582634 w 4246481"/>
              <a:gd name="connsiteY46" fmla="*/ 2179758 h 4248240"/>
              <a:gd name="connsiteX47" fmla="*/ 2502587 w 4246481"/>
              <a:gd name="connsiteY47" fmla="*/ 2319182 h 4248240"/>
              <a:gd name="connsiteX48" fmla="*/ 2495549 w 4246481"/>
              <a:gd name="connsiteY48" fmla="*/ 2328418 h 4248240"/>
              <a:gd name="connsiteX49" fmla="*/ 2518860 w 4246481"/>
              <a:gd name="connsiteY49" fmla="*/ 2330177 h 4248240"/>
              <a:gd name="connsiteX50" fmla="*/ 2546129 w 4246481"/>
              <a:gd name="connsiteY50" fmla="*/ 2334136 h 4248240"/>
              <a:gd name="connsiteX51" fmla="*/ 2558004 w 4246481"/>
              <a:gd name="connsiteY51" fmla="*/ 2356127 h 4248240"/>
              <a:gd name="connsiteX52" fmla="*/ 2526639 w 4246481"/>
              <a:gd name="connsiteY52" fmla="*/ 2431997 h 4248240"/>
              <a:gd name="connsiteX53" fmla="*/ 2591870 w 4246481"/>
              <a:gd name="connsiteY53" fmla="*/ 2437933 h 4248240"/>
              <a:gd name="connsiteX54" fmla="*/ 2646408 w 4246481"/>
              <a:gd name="connsiteY54" fmla="*/ 2347769 h 4248240"/>
              <a:gd name="connsiteX55" fmla="*/ 2667960 w 4246481"/>
              <a:gd name="connsiteY55" fmla="*/ 2336334 h 4248240"/>
              <a:gd name="connsiteX56" fmla="*/ 2681595 w 4246481"/>
              <a:gd name="connsiteY56" fmla="*/ 2357005 h 4248240"/>
              <a:gd name="connsiteX57" fmla="*/ 2691711 w 4246481"/>
              <a:gd name="connsiteY57" fmla="*/ 2392191 h 4248240"/>
              <a:gd name="connsiteX58" fmla="*/ 2695229 w 4246481"/>
              <a:gd name="connsiteY58" fmla="*/ 2391751 h 4248240"/>
              <a:gd name="connsiteX59" fmla="*/ 2705785 w 4246481"/>
              <a:gd name="connsiteY59" fmla="*/ 2359644 h 4248240"/>
              <a:gd name="connsiteX60" fmla="*/ 2756804 w 4246481"/>
              <a:gd name="connsiteY60" fmla="*/ 2245730 h 4248240"/>
              <a:gd name="connsiteX61" fmla="*/ 2780995 w 4246481"/>
              <a:gd name="connsiteY61" fmla="*/ 2215822 h 4248240"/>
              <a:gd name="connsiteX62" fmla="*/ 2801666 w 4246481"/>
              <a:gd name="connsiteY62" fmla="*/ 2218461 h 4248240"/>
              <a:gd name="connsiteX63" fmla="*/ 2824977 w 4246481"/>
              <a:gd name="connsiteY63" fmla="*/ 2257166 h 4248240"/>
              <a:gd name="connsiteX64" fmla="*/ 2834653 w 4246481"/>
              <a:gd name="connsiteY64" fmla="*/ 2269041 h 4248240"/>
              <a:gd name="connsiteX65" fmla="*/ 2848287 w 4246481"/>
              <a:gd name="connsiteY65" fmla="*/ 2194711 h 4248240"/>
              <a:gd name="connsiteX66" fmla="*/ 2919539 w 4246481"/>
              <a:gd name="connsiteY66" fmla="*/ 2072880 h 4248240"/>
              <a:gd name="connsiteX67" fmla="*/ 2937131 w 4246481"/>
              <a:gd name="connsiteY67" fmla="*/ 2062325 h 4248240"/>
              <a:gd name="connsiteX68" fmla="*/ 2951206 w 4246481"/>
              <a:gd name="connsiteY68" fmla="*/ 2069802 h 4248240"/>
              <a:gd name="connsiteX69" fmla="*/ 2962641 w 4246481"/>
              <a:gd name="connsiteY69" fmla="*/ 2123020 h 4248240"/>
              <a:gd name="connsiteX70" fmla="*/ 2972757 w 4246481"/>
              <a:gd name="connsiteY70" fmla="*/ 2145011 h 4248240"/>
              <a:gd name="connsiteX71" fmla="*/ 2975396 w 4246481"/>
              <a:gd name="connsiteY71" fmla="*/ 2138854 h 4248240"/>
              <a:gd name="connsiteX72" fmla="*/ 3078314 w 4246481"/>
              <a:gd name="connsiteY72" fmla="*/ 1948411 h 4248240"/>
              <a:gd name="connsiteX73" fmla="*/ 3093268 w 4246481"/>
              <a:gd name="connsiteY73" fmla="*/ 1933897 h 4248240"/>
              <a:gd name="connsiteX74" fmla="*/ 3115259 w 4246481"/>
              <a:gd name="connsiteY74" fmla="*/ 1939614 h 4248240"/>
              <a:gd name="connsiteX75" fmla="*/ 3123176 w 4246481"/>
              <a:gd name="connsiteY75" fmla="*/ 1971721 h 4248240"/>
              <a:gd name="connsiteX76" fmla="*/ 3135051 w 4246481"/>
              <a:gd name="connsiteY76" fmla="*/ 2013065 h 4248240"/>
              <a:gd name="connsiteX77" fmla="*/ 3139449 w 4246481"/>
              <a:gd name="connsiteY77" fmla="*/ 2010866 h 4248240"/>
              <a:gd name="connsiteX78" fmla="*/ 3237530 w 4246481"/>
              <a:gd name="connsiteY78" fmla="*/ 1859127 h 4248240"/>
              <a:gd name="connsiteX79" fmla="*/ 3270956 w 4246481"/>
              <a:gd name="connsiteY79" fmla="*/ 1832298 h 4248240"/>
              <a:gd name="connsiteX80" fmla="*/ 3284591 w 4246481"/>
              <a:gd name="connsiteY80" fmla="*/ 1828779 h 4248240"/>
              <a:gd name="connsiteX81" fmla="*/ 3301304 w 4246481"/>
              <a:gd name="connsiteY81" fmla="*/ 1933457 h 4248240"/>
              <a:gd name="connsiteX82" fmla="*/ 3435889 w 4246481"/>
              <a:gd name="connsiteY82" fmla="*/ 1754449 h 4248240"/>
              <a:gd name="connsiteX83" fmla="*/ 3451283 w 4246481"/>
              <a:gd name="connsiteY83" fmla="*/ 1743454 h 4248240"/>
              <a:gd name="connsiteX84" fmla="*/ 3474154 w 4246481"/>
              <a:gd name="connsiteY84" fmla="*/ 1752250 h 4248240"/>
              <a:gd name="connsiteX85" fmla="*/ 3481631 w 4246481"/>
              <a:gd name="connsiteY85" fmla="*/ 1805029 h 4248240"/>
              <a:gd name="connsiteX86" fmla="*/ 3483390 w 4246481"/>
              <a:gd name="connsiteY86" fmla="*/ 1819983 h 4248240"/>
              <a:gd name="connsiteX87" fmla="*/ 3674273 w 4246481"/>
              <a:gd name="connsiteY87" fmla="*/ 1672203 h 4248240"/>
              <a:gd name="connsiteX88" fmla="*/ 3682190 w 4246481"/>
              <a:gd name="connsiteY88" fmla="*/ 1718384 h 4248240"/>
              <a:gd name="connsiteX89" fmla="*/ 3855919 w 4246481"/>
              <a:gd name="connsiteY89" fmla="*/ 1624262 h 4248240"/>
              <a:gd name="connsiteX90" fmla="*/ 3851521 w 4246481"/>
              <a:gd name="connsiteY90" fmla="*/ 1666485 h 4248240"/>
              <a:gd name="connsiteX91" fmla="*/ 3856799 w 4246481"/>
              <a:gd name="connsiteY91" fmla="*/ 1664286 h 4248240"/>
              <a:gd name="connsiteX92" fmla="*/ 4189304 w 4246481"/>
              <a:gd name="connsiteY92" fmla="*/ 1469445 h 4248240"/>
              <a:gd name="connsiteX93" fmla="*/ 4233726 w 4246481"/>
              <a:gd name="connsiteY93" fmla="*/ 1452732 h 4248240"/>
              <a:gd name="connsiteX94" fmla="*/ 4244282 w 4246481"/>
              <a:gd name="connsiteY94" fmla="*/ 1450972 h 4248240"/>
              <a:gd name="connsiteX95" fmla="*/ 4246481 w 4246481"/>
              <a:gd name="connsiteY95" fmla="*/ 1453171 h 4248240"/>
              <a:gd name="connsiteX96" fmla="*/ 4218332 w 4246481"/>
              <a:gd name="connsiteY96" fmla="*/ 1507709 h 4248240"/>
              <a:gd name="connsiteX97" fmla="*/ 3991824 w 4246481"/>
              <a:gd name="connsiteY97" fmla="*/ 1816024 h 4248240"/>
              <a:gd name="connsiteX98" fmla="*/ 3988306 w 4246481"/>
              <a:gd name="connsiteY98" fmla="*/ 1821302 h 4248240"/>
              <a:gd name="connsiteX99" fmla="*/ 4033167 w 4246481"/>
              <a:gd name="connsiteY99" fmla="*/ 1821302 h 4248240"/>
              <a:gd name="connsiteX100" fmla="*/ 3920133 w 4246481"/>
              <a:gd name="connsiteY100" fmla="*/ 1984476 h 4248240"/>
              <a:gd name="connsiteX101" fmla="*/ 3965435 w 4246481"/>
              <a:gd name="connsiteY101" fmla="*/ 1995472 h 4248240"/>
              <a:gd name="connsiteX102" fmla="*/ 3798303 w 4246481"/>
              <a:gd name="connsiteY102" fmla="*/ 2169201 h 4248240"/>
              <a:gd name="connsiteX103" fmla="*/ 3810617 w 4246481"/>
              <a:gd name="connsiteY103" fmla="*/ 2171840 h 4248240"/>
              <a:gd name="connsiteX104" fmla="*/ 3870433 w 4246481"/>
              <a:gd name="connsiteY104" fmla="*/ 2187674 h 4248240"/>
              <a:gd name="connsiteX105" fmla="*/ 3875271 w 4246481"/>
              <a:gd name="connsiteY105" fmla="*/ 2203507 h 4248240"/>
              <a:gd name="connsiteX106" fmla="*/ 3833049 w 4246481"/>
              <a:gd name="connsiteY106" fmla="*/ 2247050 h 4248240"/>
              <a:gd name="connsiteX107" fmla="*/ 3727931 w 4246481"/>
              <a:gd name="connsiteY107" fmla="*/ 2317861 h 4248240"/>
              <a:gd name="connsiteX108" fmla="*/ 3670754 w 4246481"/>
              <a:gd name="connsiteY108" fmla="*/ 2339852 h 4248240"/>
              <a:gd name="connsiteX109" fmla="*/ 3683949 w 4246481"/>
              <a:gd name="connsiteY109" fmla="*/ 2344250 h 4248240"/>
              <a:gd name="connsiteX110" fmla="*/ 3755200 w 4246481"/>
              <a:gd name="connsiteY110" fmla="*/ 2364042 h 4248240"/>
              <a:gd name="connsiteX111" fmla="*/ 3760918 w 4246481"/>
              <a:gd name="connsiteY111" fmla="*/ 2383395 h 4248240"/>
              <a:gd name="connsiteX112" fmla="*/ 3620175 w 4246481"/>
              <a:gd name="connsiteY112" fmla="*/ 2481036 h 4248240"/>
              <a:gd name="connsiteX113" fmla="*/ 3570475 w 4246481"/>
              <a:gd name="connsiteY113" fmla="*/ 2494231 h 4248240"/>
              <a:gd name="connsiteX114" fmla="*/ 3585869 w 4246481"/>
              <a:gd name="connsiteY114" fmla="*/ 2503907 h 4248240"/>
              <a:gd name="connsiteX115" fmla="*/ 3618416 w 4246481"/>
              <a:gd name="connsiteY115" fmla="*/ 2514902 h 4248240"/>
              <a:gd name="connsiteX116" fmla="*/ 3634249 w 4246481"/>
              <a:gd name="connsiteY116" fmla="*/ 2520180 h 4248240"/>
              <a:gd name="connsiteX117" fmla="*/ 3639527 w 4246481"/>
              <a:gd name="connsiteY117" fmla="*/ 2550088 h 4248240"/>
              <a:gd name="connsiteX118" fmla="*/ 3557280 w 4246481"/>
              <a:gd name="connsiteY118" fmla="*/ 2599788 h 4248240"/>
              <a:gd name="connsiteX119" fmla="*/ 3427972 w 4246481"/>
              <a:gd name="connsiteY119" fmla="*/ 2642891 h 4248240"/>
              <a:gd name="connsiteX120" fmla="*/ 3419616 w 4246481"/>
              <a:gd name="connsiteY120" fmla="*/ 2645090 h 4248240"/>
              <a:gd name="connsiteX121" fmla="*/ 3436769 w 4246481"/>
              <a:gd name="connsiteY121" fmla="*/ 2655206 h 4248240"/>
              <a:gd name="connsiteX122" fmla="*/ 3492187 w 4246481"/>
              <a:gd name="connsiteY122" fmla="*/ 2673678 h 4248240"/>
              <a:gd name="connsiteX123" fmla="*/ 3497904 w 4246481"/>
              <a:gd name="connsiteY123" fmla="*/ 2693470 h 4248240"/>
              <a:gd name="connsiteX124" fmla="*/ 3453042 w 4246481"/>
              <a:gd name="connsiteY124" fmla="*/ 2732174 h 4248240"/>
              <a:gd name="connsiteX125" fmla="*/ 3296026 w 4246481"/>
              <a:gd name="connsiteY125" fmla="*/ 2769119 h 4248240"/>
              <a:gd name="connsiteX126" fmla="*/ 3287229 w 4246481"/>
              <a:gd name="connsiteY126" fmla="*/ 2768680 h 4248240"/>
              <a:gd name="connsiteX127" fmla="*/ 3283271 w 4246481"/>
              <a:gd name="connsiteY127" fmla="*/ 2770439 h 4248240"/>
              <a:gd name="connsiteX128" fmla="*/ 3299545 w 4246481"/>
              <a:gd name="connsiteY128" fmla="*/ 2784953 h 4248240"/>
              <a:gd name="connsiteX129" fmla="*/ 3328133 w 4246481"/>
              <a:gd name="connsiteY129" fmla="*/ 2806064 h 4248240"/>
              <a:gd name="connsiteX130" fmla="*/ 3328133 w 4246481"/>
              <a:gd name="connsiteY130" fmla="*/ 2832893 h 4248240"/>
              <a:gd name="connsiteX131" fmla="*/ 3274915 w 4246481"/>
              <a:gd name="connsiteY131" fmla="*/ 2861042 h 4248240"/>
              <a:gd name="connsiteX132" fmla="*/ 3158362 w 4246481"/>
              <a:gd name="connsiteY132" fmla="*/ 2894909 h 4248240"/>
              <a:gd name="connsiteX133" fmla="*/ 3148686 w 4246481"/>
              <a:gd name="connsiteY133" fmla="*/ 2899746 h 4248240"/>
              <a:gd name="connsiteX134" fmla="*/ 3166278 w 4246481"/>
              <a:gd name="connsiteY134" fmla="*/ 2908983 h 4248240"/>
              <a:gd name="connsiteX135" fmla="*/ 3189149 w 4246481"/>
              <a:gd name="connsiteY135" fmla="*/ 2916460 h 4248240"/>
              <a:gd name="connsiteX136" fmla="*/ 3194867 w 4246481"/>
              <a:gd name="connsiteY136" fmla="*/ 2945488 h 4248240"/>
              <a:gd name="connsiteX137" fmla="*/ 3146047 w 4246481"/>
              <a:gd name="connsiteY137" fmla="*/ 2976715 h 4248240"/>
              <a:gd name="connsiteX138" fmla="*/ 2990790 w 4246481"/>
              <a:gd name="connsiteY138" fmla="*/ 3011021 h 4248240"/>
              <a:gd name="connsiteX139" fmla="*/ 2999586 w 4246481"/>
              <a:gd name="connsiteY139" fmla="*/ 3024656 h 4248240"/>
              <a:gd name="connsiteX140" fmla="*/ 3014540 w 4246481"/>
              <a:gd name="connsiteY140" fmla="*/ 3046647 h 4248240"/>
              <a:gd name="connsiteX141" fmla="*/ 3007503 w 4246481"/>
              <a:gd name="connsiteY141" fmla="*/ 3068198 h 4248240"/>
              <a:gd name="connsiteX142" fmla="*/ 2959122 w 4246481"/>
              <a:gd name="connsiteY142" fmla="*/ 3086231 h 4248240"/>
              <a:gd name="connsiteX143" fmla="*/ 2887871 w 4246481"/>
              <a:gd name="connsiteY143" fmla="*/ 3106903 h 4248240"/>
              <a:gd name="connsiteX144" fmla="*/ 2851366 w 4246481"/>
              <a:gd name="connsiteY144" fmla="*/ 3139010 h 4248240"/>
              <a:gd name="connsiteX145" fmla="*/ 2867200 w 4246481"/>
              <a:gd name="connsiteY145" fmla="*/ 3141209 h 4248240"/>
              <a:gd name="connsiteX146" fmla="*/ 2957363 w 4246481"/>
              <a:gd name="connsiteY146" fmla="*/ 3105583 h 4248240"/>
              <a:gd name="connsiteX147" fmla="*/ 2967039 w 4246481"/>
              <a:gd name="connsiteY147" fmla="*/ 3104704 h 4248240"/>
              <a:gd name="connsiteX148" fmla="*/ 2977155 w 4246481"/>
              <a:gd name="connsiteY148" fmla="*/ 3118338 h 4248240"/>
              <a:gd name="connsiteX149" fmla="*/ 2971437 w 4246481"/>
              <a:gd name="connsiteY149" fmla="*/ 3156163 h 4248240"/>
              <a:gd name="connsiteX150" fmla="*/ 2980234 w 4246481"/>
              <a:gd name="connsiteY150" fmla="*/ 3148686 h 4248240"/>
              <a:gd name="connsiteX151" fmla="*/ 3085791 w 4246481"/>
              <a:gd name="connsiteY151" fmla="*/ 3098986 h 4248240"/>
              <a:gd name="connsiteX152" fmla="*/ 3109981 w 4246481"/>
              <a:gd name="connsiteY152" fmla="*/ 3100305 h 4248240"/>
              <a:gd name="connsiteX153" fmla="*/ 3116579 w 4246481"/>
              <a:gd name="connsiteY153" fmla="*/ 3115259 h 4248240"/>
              <a:gd name="connsiteX154" fmla="*/ 3100305 w 4246481"/>
              <a:gd name="connsiteY154" fmla="*/ 3142968 h 4248240"/>
              <a:gd name="connsiteX155" fmla="*/ 3093268 w 4246481"/>
              <a:gd name="connsiteY155" fmla="*/ 3159681 h 4248240"/>
              <a:gd name="connsiteX156" fmla="*/ 3102944 w 4246481"/>
              <a:gd name="connsiteY156" fmla="*/ 3154843 h 4248240"/>
              <a:gd name="connsiteX157" fmla="*/ 3238849 w 4246481"/>
              <a:gd name="connsiteY157" fmla="*/ 3111301 h 4248240"/>
              <a:gd name="connsiteX158" fmla="*/ 3259081 w 4246481"/>
              <a:gd name="connsiteY158" fmla="*/ 3114379 h 4248240"/>
              <a:gd name="connsiteX159" fmla="*/ 3253363 w 4246481"/>
              <a:gd name="connsiteY159" fmla="*/ 3134611 h 4248240"/>
              <a:gd name="connsiteX160" fmla="*/ 3237090 w 4246481"/>
              <a:gd name="connsiteY160" fmla="*/ 3168478 h 4248240"/>
              <a:gd name="connsiteX161" fmla="*/ 3312299 w 4246481"/>
              <a:gd name="connsiteY161" fmla="*/ 3143848 h 4248240"/>
              <a:gd name="connsiteX162" fmla="*/ 3392787 w 4246481"/>
              <a:gd name="connsiteY162" fmla="*/ 3145167 h 4248240"/>
              <a:gd name="connsiteX163" fmla="*/ 3354082 w 4246481"/>
              <a:gd name="connsiteY163" fmla="*/ 3204543 h 4248240"/>
              <a:gd name="connsiteX164" fmla="*/ 3523854 w 4246481"/>
              <a:gd name="connsiteY164" fmla="*/ 3183872 h 4248240"/>
              <a:gd name="connsiteX165" fmla="*/ 3526053 w 4246481"/>
              <a:gd name="connsiteY165" fmla="*/ 3187830 h 4248240"/>
              <a:gd name="connsiteX166" fmla="*/ 3495705 w 4246481"/>
              <a:gd name="connsiteY166" fmla="*/ 3233131 h 4248240"/>
              <a:gd name="connsiteX167" fmla="*/ 3654921 w 4246481"/>
              <a:gd name="connsiteY167" fmla="*/ 3247206 h 4248240"/>
              <a:gd name="connsiteX168" fmla="*/ 3636888 w 4246481"/>
              <a:gd name="connsiteY168" fmla="*/ 3275354 h 4248240"/>
              <a:gd name="connsiteX169" fmla="*/ 3765316 w 4246481"/>
              <a:gd name="connsiteY169" fmla="*/ 3307901 h 4248240"/>
              <a:gd name="connsiteX170" fmla="*/ 3745524 w 4246481"/>
              <a:gd name="connsiteY170" fmla="*/ 3326374 h 4248240"/>
              <a:gd name="connsiteX171" fmla="*/ 3891985 w 4246481"/>
              <a:gd name="connsiteY171" fmla="*/ 3356281 h 4248240"/>
              <a:gd name="connsiteX172" fmla="*/ 4033607 w 4246481"/>
              <a:gd name="connsiteY172" fmla="*/ 3400264 h 4248240"/>
              <a:gd name="connsiteX173" fmla="*/ 4034047 w 4246481"/>
              <a:gd name="connsiteY173" fmla="*/ 3403782 h 4248240"/>
              <a:gd name="connsiteX174" fmla="*/ 3996222 w 4246481"/>
              <a:gd name="connsiteY174" fmla="*/ 3417857 h 4248240"/>
              <a:gd name="connsiteX175" fmla="*/ 3747723 w 4246481"/>
              <a:gd name="connsiteY175" fmla="*/ 3464478 h 4248240"/>
              <a:gd name="connsiteX176" fmla="*/ 3742005 w 4246481"/>
              <a:gd name="connsiteY176" fmla="*/ 3465357 h 4248240"/>
              <a:gd name="connsiteX177" fmla="*/ 3762677 w 4246481"/>
              <a:gd name="connsiteY177" fmla="*/ 3485149 h 4248240"/>
              <a:gd name="connsiteX178" fmla="*/ 3633369 w 4246481"/>
              <a:gd name="connsiteY178" fmla="*/ 3513738 h 4248240"/>
              <a:gd name="connsiteX179" fmla="*/ 3650522 w 4246481"/>
              <a:gd name="connsiteY179" fmla="*/ 3542326 h 4248240"/>
              <a:gd name="connsiteX180" fmla="*/ 3489988 w 4246481"/>
              <a:gd name="connsiteY180" fmla="*/ 3551123 h 4248240"/>
              <a:gd name="connsiteX181" fmla="*/ 3511099 w 4246481"/>
              <a:gd name="connsiteY181" fmla="*/ 3583230 h 4248240"/>
              <a:gd name="connsiteX182" fmla="*/ 3501423 w 4246481"/>
              <a:gd name="connsiteY182" fmla="*/ 3603461 h 4248240"/>
              <a:gd name="connsiteX183" fmla="*/ 3347485 w 4246481"/>
              <a:gd name="connsiteY183" fmla="*/ 3573993 h 4248240"/>
              <a:gd name="connsiteX184" fmla="*/ 3383551 w 4246481"/>
              <a:gd name="connsiteY184" fmla="*/ 3633369 h 4248240"/>
              <a:gd name="connsiteX185" fmla="*/ 3380912 w 4246481"/>
              <a:gd name="connsiteY185" fmla="*/ 3637328 h 4248240"/>
              <a:gd name="connsiteX186" fmla="*/ 3228733 w 4246481"/>
              <a:gd name="connsiteY186" fmla="*/ 3606540 h 4248240"/>
              <a:gd name="connsiteX187" fmla="*/ 3238409 w 4246481"/>
              <a:gd name="connsiteY187" fmla="*/ 3628531 h 4248240"/>
              <a:gd name="connsiteX188" fmla="*/ 3250724 w 4246481"/>
              <a:gd name="connsiteY188" fmla="*/ 3651842 h 4248240"/>
              <a:gd name="connsiteX189" fmla="*/ 3242368 w 4246481"/>
              <a:gd name="connsiteY189" fmla="*/ 3664157 h 4248240"/>
              <a:gd name="connsiteX190" fmla="*/ 3211580 w 4246481"/>
              <a:gd name="connsiteY190" fmla="*/ 3661078 h 4248240"/>
              <a:gd name="connsiteX191" fmla="*/ 3089310 w 4246481"/>
              <a:gd name="connsiteY191" fmla="*/ 3611378 h 4248240"/>
              <a:gd name="connsiteX192" fmla="*/ 3086231 w 4246481"/>
              <a:gd name="connsiteY192" fmla="*/ 3613138 h 4248240"/>
              <a:gd name="connsiteX193" fmla="*/ 3113940 w 4246481"/>
              <a:gd name="connsiteY193" fmla="*/ 3666796 h 4248240"/>
              <a:gd name="connsiteX194" fmla="*/ 3089750 w 4246481"/>
              <a:gd name="connsiteY194" fmla="*/ 3671194 h 4248240"/>
              <a:gd name="connsiteX195" fmla="*/ 2986391 w 4246481"/>
              <a:gd name="connsiteY195" fmla="*/ 3628971 h 4248240"/>
              <a:gd name="connsiteX196" fmla="*/ 2963081 w 4246481"/>
              <a:gd name="connsiteY196" fmla="*/ 3610938 h 4248240"/>
              <a:gd name="connsiteX197" fmla="*/ 2967479 w 4246481"/>
              <a:gd name="connsiteY197" fmla="*/ 3639087 h 4248240"/>
              <a:gd name="connsiteX198" fmla="*/ 2948127 w 4246481"/>
              <a:gd name="connsiteY198" fmla="*/ 3658879 h 4248240"/>
              <a:gd name="connsiteX199" fmla="*/ 2849607 w 4246481"/>
              <a:gd name="connsiteY199" fmla="*/ 3614897 h 4248240"/>
              <a:gd name="connsiteX200" fmla="*/ 2840810 w 4246481"/>
              <a:gd name="connsiteY200" fmla="*/ 3609619 h 4248240"/>
              <a:gd name="connsiteX201" fmla="*/ 2835972 w 4246481"/>
              <a:gd name="connsiteY201" fmla="*/ 3609619 h 4248240"/>
              <a:gd name="connsiteX202" fmla="*/ 2847848 w 4246481"/>
              <a:gd name="connsiteY202" fmla="*/ 3632490 h 4248240"/>
              <a:gd name="connsiteX203" fmla="*/ 2835533 w 4246481"/>
              <a:gd name="connsiteY203" fmla="*/ 3652722 h 4248240"/>
              <a:gd name="connsiteX204" fmla="*/ 2785393 w 4246481"/>
              <a:gd name="connsiteY204" fmla="*/ 3639967 h 4248240"/>
              <a:gd name="connsiteX205" fmla="*/ 2715901 w 4246481"/>
              <a:gd name="connsiteY205" fmla="*/ 3597744 h 4248240"/>
              <a:gd name="connsiteX206" fmla="*/ 2708864 w 4246481"/>
              <a:gd name="connsiteY206" fmla="*/ 3592466 h 4248240"/>
              <a:gd name="connsiteX207" fmla="*/ 2705345 w 4246481"/>
              <a:gd name="connsiteY207" fmla="*/ 3618416 h 4248240"/>
              <a:gd name="connsiteX208" fmla="*/ 2693030 w 4246481"/>
              <a:gd name="connsiteY208" fmla="*/ 3627212 h 4248240"/>
              <a:gd name="connsiteX209" fmla="*/ 2656525 w 4246481"/>
              <a:gd name="connsiteY209" fmla="*/ 3641726 h 4248240"/>
              <a:gd name="connsiteX210" fmla="*/ 2692151 w 4246481"/>
              <a:gd name="connsiteY210" fmla="*/ 3644805 h 4248240"/>
              <a:gd name="connsiteX211" fmla="*/ 2748888 w 4246481"/>
              <a:gd name="connsiteY211" fmla="*/ 3669875 h 4248240"/>
              <a:gd name="connsiteX212" fmla="*/ 2757244 w 4246481"/>
              <a:gd name="connsiteY212" fmla="*/ 3682629 h 4248240"/>
              <a:gd name="connsiteX213" fmla="*/ 2745369 w 4246481"/>
              <a:gd name="connsiteY213" fmla="*/ 3689227 h 4248240"/>
              <a:gd name="connsiteX214" fmla="*/ 2723378 w 4246481"/>
              <a:gd name="connsiteY214" fmla="*/ 3697143 h 4248240"/>
              <a:gd name="connsiteX215" fmla="*/ 2798148 w 4246481"/>
              <a:gd name="connsiteY215" fmla="*/ 3727491 h 4248240"/>
              <a:gd name="connsiteX216" fmla="*/ 2820139 w 4246481"/>
              <a:gd name="connsiteY216" fmla="*/ 3741566 h 4248240"/>
              <a:gd name="connsiteX217" fmla="*/ 2817500 w 4246481"/>
              <a:gd name="connsiteY217" fmla="*/ 3756519 h 4248240"/>
              <a:gd name="connsiteX218" fmla="*/ 2791110 w 4246481"/>
              <a:gd name="connsiteY218" fmla="*/ 3767075 h 4248240"/>
              <a:gd name="connsiteX219" fmla="*/ 2883033 w 4246481"/>
              <a:gd name="connsiteY219" fmla="*/ 3825571 h 4248240"/>
              <a:gd name="connsiteX220" fmla="*/ 2836412 w 4246481"/>
              <a:gd name="connsiteY220" fmla="*/ 3839646 h 4248240"/>
              <a:gd name="connsiteX221" fmla="*/ 2934493 w 4246481"/>
              <a:gd name="connsiteY221" fmla="*/ 3908258 h 4248240"/>
              <a:gd name="connsiteX222" fmla="*/ 2896228 w 4246481"/>
              <a:gd name="connsiteY222" fmla="*/ 3918374 h 4248240"/>
              <a:gd name="connsiteX223" fmla="*/ 2971877 w 4246481"/>
              <a:gd name="connsiteY223" fmla="*/ 3997542 h 4248240"/>
              <a:gd name="connsiteX224" fmla="*/ 2950766 w 4246481"/>
              <a:gd name="connsiteY224" fmla="*/ 4003699 h 4248240"/>
              <a:gd name="connsiteX225" fmla="*/ 3000906 w 4246481"/>
              <a:gd name="connsiteY225" fmla="*/ 4078029 h 4248240"/>
              <a:gd name="connsiteX226" fmla="*/ 2981993 w 4246481"/>
              <a:gd name="connsiteY226" fmla="*/ 4078909 h 4248240"/>
              <a:gd name="connsiteX227" fmla="*/ 3098106 w 4246481"/>
              <a:gd name="connsiteY227" fmla="*/ 4248240 h 4248240"/>
              <a:gd name="connsiteX228" fmla="*/ 2918219 w 4246481"/>
              <a:gd name="connsiteY228" fmla="*/ 4150600 h 4248240"/>
              <a:gd name="connsiteX229" fmla="*/ 2919978 w 4246481"/>
              <a:gd name="connsiteY229" fmla="*/ 4169952 h 4248240"/>
              <a:gd name="connsiteX230" fmla="*/ 2840810 w 4246481"/>
              <a:gd name="connsiteY230" fmla="*/ 4127289 h 4248240"/>
              <a:gd name="connsiteX231" fmla="*/ 2837292 w 4246481"/>
              <a:gd name="connsiteY231" fmla="*/ 4148841 h 4248240"/>
              <a:gd name="connsiteX232" fmla="*/ 2751087 w 4246481"/>
              <a:gd name="connsiteY232" fmla="*/ 4081988 h 4248240"/>
              <a:gd name="connsiteX233" fmla="*/ 2744489 w 4246481"/>
              <a:gd name="connsiteY233" fmla="*/ 4121572 h 4248240"/>
              <a:gd name="connsiteX234" fmla="*/ 2666201 w 4246481"/>
              <a:gd name="connsiteY234" fmla="*/ 4029649 h 4248240"/>
              <a:gd name="connsiteX235" fmla="*/ 2657845 w 4246481"/>
              <a:gd name="connsiteY235" fmla="*/ 4078469 h 4248240"/>
              <a:gd name="connsiteX236" fmla="*/ 2590552 w 4246481"/>
              <a:gd name="connsiteY236" fmla="*/ 3990065 h 4248240"/>
              <a:gd name="connsiteX237" fmla="*/ 2579116 w 4246481"/>
              <a:gd name="connsiteY237" fmla="*/ 4029649 h 4248240"/>
              <a:gd name="connsiteX238" fmla="*/ 2575158 w 4246481"/>
              <a:gd name="connsiteY238" fmla="*/ 4030968 h 4248240"/>
              <a:gd name="connsiteX239" fmla="*/ 2513142 w 4246481"/>
              <a:gd name="connsiteY239" fmla="*/ 3931129 h 4248240"/>
              <a:gd name="connsiteX240" fmla="*/ 2506986 w 4246481"/>
              <a:gd name="connsiteY240" fmla="*/ 3957518 h 4248240"/>
              <a:gd name="connsiteX241" fmla="*/ 2490712 w 4246481"/>
              <a:gd name="connsiteY241" fmla="*/ 3962796 h 4248240"/>
              <a:gd name="connsiteX242" fmla="*/ 2454646 w 4246481"/>
              <a:gd name="connsiteY242" fmla="*/ 3894624 h 4248240"/>
              <a:gd name="connsiteX243" fmla="*/ 2451568 w 4246481"/>
              <a:gd name="connsiteY243" fmla="*/ 3871753 h 4248240"/>
              <a:gd name="connsiteX244" fmla="*/ 2439692 w 4246481"/>
              <a:gd name="connsiteY244" fmla="*/ 3891105 h 4248240"/>
              <a:gd name="connsiteX245" fmla="*/ 2421660 w 4246481"/>
              <a:gd name="connsiteY245" fmla="*/ 3892424 h 4248240"/>
              <a:gd name="connsiteX246" fmla="*/ 2399228 w 4246481"/>
              <a:gd name="connsiteY246" fmla="*/ 3849322 h 4248240"/>
              <a:gd name="connsiteX247" fmla="*/ 2386914 w 4246481"/>
              <a:gd name="connsiteY247" fmla="*/ 3815895 h 4248240"/>
              <a:gd name="connsiteX248" fmla="*/ 2380756 w 4246481"/>
              <a:gd name="connsiteY248" fmla="*/ 3836127 h 4248240"/>
              <a:gd name="connsiteX249" fmla="*/ 2367122 w 4246481"/>
              <a:gd name="connsiteY249" fmla="*/ 3839206 h 4248240"/>
              <a:gd name="connsiteX250" fmla="*/ 2353928 w 4246481"/>
              <a:gd name="connsiteY250" fmla="*/ 3822933 h 4248240"/>
              <a:gd name="connsiteX251" fmla="*/ 2328418 w 4246481"/>
              <a:gd name="connsiteY251" fmla="*/ 3750362 h 4248240"/>
              <a:gd name="connsiteX252" fmla="*/ 2322260 w 4246481"/>
              <a:gd name="connsiteY252" fmla="*/ 3755200 h 4248240"/>
              <a:gd name="connsiteX253" fmla="*/ 2296750 w 4246481"/>
              <a:gd name="connsiteY253" fmla="*/ 3749482 h 4248240"/>
              <a:gd name="connsiteX254" fmla="*/ 2280916 w 4246481"/>
              <a:gd name="connsiteY254" fmla="*/ 3709019 h 4248240"/>
              <a:gd name="connsiteX255" fmla="*/ 2270362 w 4246481"/>
              <a:gd name="connsiteY255" fmla="*/ 3685268 h 4248240"/>
              <a:gd name="connsiteX256" fmla="*/ 2267282 w 4246481"/>
              <a:gd name="connsiteY256" fmla="*/ 3686588 h 4248240"/>
              <a:gd name="connsiteX257" fmla="*/ 2255846 w 4246481"/>
              <a:gd name="connsiteY257" fmla="*/ 3696704 h 4248240"/>
              <a:gd name="connsiteX258" fmla="*/ 2243972 w 4246481"/>
              <a:gd name="connsiteY258" fmla="*/ 3683949 h 4248240"/>
              <a:gd name="connsiteX259" fmla="*/ 2228138 w 4246481"/>
              <a:gd name="connsiteY259" fmla="*/ 3606980 h 4248240"/>
              <a:gd name="connsiteX260" fmla="*/ 2225938 w 4246481"/>
              <a:gd name="connsiteY260" fmla="*/ 3592906 h 4248240"/>
              <a:gd name="connsiteX261" fmla="*/ 2214944 w 4246481"/>
              <a:gd name="connsiteY261" fmla="*/ 3606540 h 4248240"/>
              <a:gd name="connsiteX262" fmla="*/ 2204388 w 4246481"/>
              <a:gd name="connsiteY262" fmla="*/ 3606101 h 4248240"/>
              <a:gd name="connsiteX263" fmla="*/ 2190754 w 4246481"/>
              <a:gd name="connsiteY263" fmla="*/ 3579711 h 4248240"/>
              <a:gd name="connsiteX264" fmla="*/ 2143252 w 4246481"/>
              <a:gd name="connsiteY264" fmla="*/ 3418297 h 4248240"/>
              <a:gd name="connsiteX265" fmla="*/ 2139734 w 4246481"/>
              <a:gd name="connsiteY265" fmla="*/ 3412139 h 4248240"/>
              <a:gd name="connsiteX266" fmla="*/ 2135776 w 4246481"/>
              <a:gd name="connsiteY266" fmla="*/ 3445126 h 4248240"/>
              <a:gd name="connsiteX267" fmla="*/ 2120822 w 4246481"/>
              <a:gd name="connsiteY267" fmla="*/ 3767075 h 4248240"/>
              <a:gd name="connsiteX268" fmla="*/ 2137974 w 4246481"/>
              <a:gd name="connsiteY268" fmla="*/ 3936846 h 4248240"/>
              <a:gd name="connsiteX269" fmla="*/ 2145452 w 4246481"/>
              <a:gd name="connsiteY269" fmla="*/ 4173471 h 4248240"/>
              <a:gd name="connsiteX270" fmla="*/ 2134016 w 4246481"/>
              <a:gd name="connsiteY270" fmla="*/ 4184466 h 4248240"/>
              <a:gd name="connsiteX271" fmla="*/ 2104108 w 4246481"/>
              <a:gd name="connsiteY271" fmla="*/ 4184466 h 4248240"/>
              <a:gd name="connsiteX272" fmla="*/ 2103228 w 4246481"/>
              <a:gd name="connsiteY272" fmla="*/ 4177869 h 4248240"/>
              <a:gd name="connsiteX273" fmla="*/ 2086076 w 4246481"/>
              <a:gd name="connsiteY273" fmla="*/ 3859438 h 4248240"/>
              <a:gd name="connsiteX274" fmla="*/ 2090034 w 4246481"/>
              <a:gd name="connsiteY274" fmla="*/ 3478112 h 4248240"/>
              <a:gd name="connsiteX275" fmla="*/ 2094872 w 4246481"/>
              <a:gd name="connsiteY275" fmla="*/ 3433690 h 4248240"/>
              <a:gd name="connsiteX276" fmla="*/ 2092234 w 4246481"/>
              <a:gd name="connsiteY276" fmla="*/ 3432811 h 4248240"/>
              <a:gd name="connsiteX277" fmla="*/ 2073760 w 4246481"/>
              <a:gd name="connsiteY277" fmla="*/ 3496145 h 4248240"/>
              <a:gd name="connsiteX278" fmla="*/ 2051770 w 4246481"/>
              <a:gd name="connsiteY278" fmla="*/ 3585429 h 4248240"/>
              <a:gd name="connsiteX279" fmla="*/ 2050010 w 4246481"/>
              <a:gd name="connsiteY279" fmla="*/ 3590707 h 4248240"/>
              <a:gd name="connsiteX280" fmla="*/ 2039894 w 4246481"/>
              <a:gd name="connsiteY280" fmla="*/ 3608300 h 4248240"/>
              <a:gd name="connsiteX281" fmla="*/ 2027140 w 4246481"/>
              <a:gd name="connsiteY281" fmla="*/ 3595545 h 4248240"/>
              <a:gd name="connsiteX282" fmla="*/ 2023182 w 4246481"/>
              <a:gd name="connsiteY282" fmla="*/ 3592906 h 4248240"/>
              <a:gd name="connsiteX283" fmla="*/ 2016584 w 4246481"/>
              <a:gd name="connsiteY283" fmla="*/ 3638207 h 4248240"/>
              <a:gd name="connsiteX284" fmla="*/ 2006468 w 4246481"/>
              <a:gd name="connsiteY284" fmla="*/ 3679991 h 4248240"/>
              <a:gd name="connsiteX285" fmla="*/ 1980078 w 4246481"/>
              <a:gd name="connsiteY285" fmla="*/ 3683069 h 4248240"/>
              <a:gd name="connsiteX286" fmla="*/ 1972162 w 4246481"/>
              <a:gd name="connsiteY286" fmla="*/ 3697143 h 4248240"/>
              <a:gd name="connsiteX287" fmla="*/ 1953250 w 4246481"/>
              <a:gd name="connsiteY287" fmla="*/ 3744204 h 4248240"/>
              <a:gd name="connsiteX288" fmla="*/ 1925540 w 4246481"/>
              <a:gd name="connsiteY288" fmla="*/ 3751242 h 4248240"/>
              <a:gd name="connsiteX289" fmla="*/ 1923342 w 4246481"/>
              <a:gd name="connsiteY289" fmla="*/ 3749922 h 4248240"/>
              <a:gd name="connsiteX290" fmla="*/ 1901790 w 4246481"/>
              <a:gd name="connsiteY290" fmla="*/ 3808858 h 4248240"/>
              <a:gd name="connsiteX291" fmla="*/ 1883318 w 4246481"/>
              <a:gd name="connsiteY291" fmla="*/ 3835687 h 4248240"/>
              <a:gd name="connsiteX292" fmla="*/ 1868364 w 4246481"/>
              <a:gd name="connsiteY292" fmla="*/ 3831289 h 4248240"/>
              <a:gd name="connsiteX293" fmla="*/ 1862646 w 4246481"/>
              <a:gd name="connsiteY293" fmla="*/ 3812377 h 4248240"/>
              <a:gd name="connsiteX294" fmla="*/ 1841974 w 4246481"/>
              <a:gd name="connsiteY294" fmla="*/ 3861197 h 4248240"/>
              <a:gd name="connsiteX295" fmla="*/ 1823501 w 4246481"/>
              <a:gd name="connsiteY295" fmla="*/ 3892424 h 4248240"/>
              <a:gd name="connsiteX296" fmla="*/ 1807228 w 4246481"/>
              <a:gd name="connsiteY296" fmla="*/ 3891105 h 4248240"/>
              <a:gd name="connsiteX297" fmla="*/ 1795353 w 4246481"/>
              <a:gd name="connsiteY297" fmla="*/ 3871753 h 4248240"/>
              <a:gd name="connsiteX298" fmla="*/ 1789635 w 4246481"/>
              <a:gd name="connsiteY298" fmla="*/ 3905179 h 4248240"/>
              <a:gd name="connsiteX299" fmla="*/ 1756649 w 4246481"/>
              <a:gd name="connsiteY299" fmla="*/ 3962796 h 4248240"/>
              <a:gd name="connsiteX300" fmla="*/ 1740375 w 4246481"/>
              <a:gd name="connsiteY300" fmla="*/ 3957078 h 4248240"/>
              <a:gd name="connsiteX301" fmla="*/ 1734218 w 4246481"/>
              <a:gd name="connsiteY301" fmla="*/ 3929370 h 4248240"/>
              <a:gd name="connsiteX302" fmla="*/ 1707829 w 4246481"/>
              <a:gd name="connsiteY302" fmla="*/ 3984787 h 4248240"/>
              <a:gd name="connsiteX303" fmla="*/ 1669125 w 4246481"/>
              <a:gd name="connsiteY303" fmla="*/ 4031848 h 4248240"/>
              <a:gd name="connsiteX304" fmla="*/ 1657250 w 4246481"/>
              <a:gd name="connsiteY304" fmla="*/ 3989625 h 4248240"/>
              <a:gd name="connsiteX305" fmla="*/ 1589956 w 4246481"/>
              <a:gd name="connsiteY305" fmla="*/ 4078909 h 4248240"/>
              <a:gd name="connsiteX306" fmla="*/ 1581160 w 4246481"/>
              <a:gd name="connsiteY306" fmla="*/ 4030968 h 4248240"/>
              <a:gd name="connsiteX307" fmla="*/ 1503311 w 4246481"/>
              <a:gd name="connsiteY307" fmla="*/ 4121132 h 4248240"/>
              <a:gd name="connsiteX308" fmla="*/ 1497154 w 4246481"/>
              <a:gd name="connsiteY308" fmla="*/ 4082428 h 4248240"/>
              <a:gd name="connsiteX309" fmla="*/ 1410509 w 4246481"/>
              <a:gd name="connsiteY309" fmla="*/ 4149281 h 4248240"/>
              <a:gd name="connsiteX310" fmla="*/ 1407430 w 4246481"/>
              <a:gd name="connsiteY310" fmla="*/ 4127289 h 4248240"/>
              <a:gd name="connsiteX311" fmla="*/ 1328262 w 4246481"/>
              <a:gd name="connsiteY311" fmla="*/ 4169952 h 4248240"/>
              <a:gd name="connsiteX312" fmla="*/ 1330021 w 4246481"/>
              <a:gd name="connsiteY312" fmla="*/ 4150160 h 4248240"/>
              <a:gd name="connsiteX313" fmla="*/ 1149255 w 4246481"/>
              <a:gd name="connsiteY313" fmla="*/ 4248240 h 4248240"/>
              <a:gd name="connsiteX314" fmla="*/ 1266687 w 4246481"/>
              <a:gd name="connsiteY314" fmla="*/ 4078909 h 4248240"/>
              <a:gd name="connsiteX315" fmla="*/ 1245575 w 4246481"/>
              <a:gd name="connsiteY315" fmla="*/ 4078909 h 4248240"/>
              <a:gd name="connsiteX316" fmla="*/ 1297475 w 4246481"/>
              <a:gd name="connsiteY316" fmla="*/ 4003260 h 4248240"/>
              <a:gd name="connsiteX317" fmla="*/ 1275923 w 4246481"/>
              <a:gd name="connsiteY317" fmla="*/ 3997542 h 4248240"/>
              <a:gd name="connsiteX318" fmla="*/ 1352452 w 4246481"/>
              <a:gd name="connsiteY318" fmla="*/ 3917934 h 4248240"/>
              <a:gd name="connsiteX319" fmla="*/ 1314188 w 4246481"/>
              <a:gd name="connsiteY319" fmla="*/ 3907818 h 4248240"/>
              <a:gd name="connsiteX320" fmla="*/ 1412708 w 4246481"/>
              <a:gd name="connsiteY320" fmla="*/ 3839646 h 4248240"/>
              <a:gd name="connsiteX321" fmla="*/ 1366087 w 4246481"/>
              <a:gd name="connsiteY321" fmla="*/ 3825571 h 4248240"/>
              <a:gd name="connsiteX322" fmla="*/ 1461088 w 4246481"/>
              <a:gd name="connsiteY322" fmla="*/ 3767515 h 4248240"/>
              <a:gd name="connsiteX323" fmla="*/ 1421944 w 4246481"/>
              <a:gd name="connsiteY323" fmla="*/ 3751681 h 4248240"/>
              <a:gd name="connsiteX324" fmla="*/ 1421064 w 4246481"/>
              <a:gd name="connsiteY324" fmla="*/ 3747283 h 4248240"/>
              <a:gd name="connsiteX325" fmla="*/ 1528821 w 4246481"/>
              <a:gd name="connsiteY325" fmla="*/ 3698023 h 4248240"/>
              <a:gd name="connsiteX326" fmla="*/ 1487478 w 4246481"/>
              <a:gd name="connsiteY326" fmla="*/ 3682190 h 4248240"/>
              <a:gd name="connsiteX327" fmla="*/ 1503311 w 4246481"/>
              <a:gd name="connsiteY327" fmla="*/ 3664597 h 4248240"/>
              <a:gd name="connsiteX328" fmla="*/ 1577201 w 4246481"/>
              <a:gd name="connsiteY328" fmla="*/ 3641726 h 4248240"/>
              <a:gd name="connsiteX329" fmla="*/ 1588197 w 4246481"/>
              <a:gd name="connsiteY329" fmla="*/ 3641286 h 4248240"/>
              <a:gd name="connsiteX330" fmla="*/ 1589956 w 4246481"/>
              <a:gd name="connsiteY330" fmla="*/ 3639087 h 4248240"/>
              <a:gd name="connsiteX331" fmla="*/ 1568845 w 4246481"/>
              <a:gd name="connsiteY331" fmla="*/ 3623253 h 4248240"/>
              <a:gd name="connsiteX332" fmla="*/ 1557409 w 4246481"/>
              <a:gd name="connsiteY332" fmla="*/ 3625453 h 4248240"/>
              <a:gd name="connsiteX333" fmla="*/ 1540696 w 4246481"/>
              <a:gd name="connsiteY333" fmla="*/ 3615337 h 4248240"/>
              <a:gd name="connsiteX334" fmla="*/ 1538937 w 4246481"/>
              <a:gd name="connsiteY334" fmla="*/ 3603461 h 4248240"/>
              <a:gd name="connsiteX335" fmla="*/ 1537617 w 4246481"/>
              <a:gd name="connsiteY335" fmla="*/ 3590707 h 4248240"/>
              <a:gd name="connsiteX336" fmla="*/ 1528821 w 4246481"/>
              <a:gd name="connsiteY336" fmla="*/ 3597304 h 4248240"/>
              <a:gd name="connsiteX337" fmla="*/ 1421064 w 4246481"/>
              <a:gd name="connsiteY337" fmla="*/ 3650962 h 4248240"/>
              <a:gd name="connsiteX338" fmla="*/ 1413587 w 4246481"/>
              <a:gd name="connsiteY338" fmla="*/ 3652282 h 4248240"/>
              <a:gd name="connsiteX339" fmla="*/ 1396434 w 4246481"/>
              <a:gd name="connsiteY339" fmla="*/ 3647444 h 4248240"/>
              <a:gd name="connsiteX340" fmla="*/ 1399073 w 4246481"/>
              <a:gd name="connsiteY340" fmla="*/ 3630291 h 4248240"/>
              <a:gd name="connsiteX341" fmla="*/ 1409189 w 4246481"/>
              <a:gd name="connsiteY341" fmla="*/ 3609179 h 4248240"/>
              <a:gd name="connsiteX342" fmla="*/ 1406990 w 4246481"/>
              <a:gd name="connsiteY342" fmla="*/ 3607420 h 4248240"/>
              <a:gd name="connsiteX343" fmla="*/ 1361688 w 4246481"/>
              <a:gd name="connsiteY343" fmla="*/ 3632490 h 4248240"/>
              <a:gd name="connsiteX344" fmla="*/ 1301433 w 4246481"/>
              <a:gd name="connsiteY344" fmla="*/ 3656680 h 4248240"/>
              <a:gd name="connsiteX345" fmla="*/ 1288238 w 4246481"/>
              <a:gd name="connsiteY345" fmla="*/ 3658879 h 4248240"/>
              <a:gd name="connsiteX346" fmla="*/ 1276803 w 4246481"/>
              <a:gd name="connsiteY346" fmla="*/ 3646124 h 4248240"/>
              <a:gd name="connsiteX347" fmla="*/ 1280321 w 4246481"/>
              <a:gd name="connsiteY347" fmla="*/ 3608300 h 4248240"/>
              <a:gd name="connsiteX348" fmla="*/ 1263608 w 4246481"/>
              <a:gd name="connsiteY348" fmla="*/ 3623693 h 4248240"/>
              <a:gd name="connsiteX349" fmla="*/ 1169047 w 4246481"/>
              <a:gd name="connsiteY349" fmla="*/ 3668995 h 4248240"/>
              <a:gd name="connsiteX350" fmla="*/ 1141778 w 4246481"/>
              <a:gd name="connsiteY350" fmla="*/ 3668115 h 4248240"/>
              <a:gd name="connsiteX351" fmla="*/ 1136060 w 4246481"/>
              <a:gd name="connsiteY351" fmla="*/ 3655360 h 4248240"/>
              <a:gd name="connsiteX352" fmla="*/ 1151893 w 4246481"/>
              <a:gd name="connsiteY352" fmla="*/ 3627212 h 4248240"/>
              <a:gd name="connsiteX353" fmla="*/ 1159810 w 4246481"/>
              <a:gd name="connsiteY353" fmla="*/ 3608739 h 4248240"/>
              <a:gd name="connsiteX354" fmla="*/ 1150134 w 4246481"/>
              <a:gd name="connsiteY354" fmla="*/ 3614017 h 4248240"/>
              <a:gd name="connsiteX355" fmla="*/ 1020387 w 4246481"/>
              <a:gd name="connsiteY355" fmla="*/ 3661958 h 4248240"/>
              <a:gd name="connsiteX356" fmla="*/ 995317 w 4246481"/>
              <a:gd name="connsiteY356" fmla="*/ 3659759 h 4248240"/>
              <a:gd name="connsiteX357" fmla="*/ 1002794 w 4246481"/>
              <a:gd name="connsiteY357" fmla="*/ 3636448 h 4248240"/>
              <a:gd name="connsiteX358" fmla="*/ 1016868 w 4246481"/>
              <a:gd name="connsiteY358" fmla="*/ 3605221 h 4248240"/>
              <a:gd name="connsiteX359" fmla="*/ 864690 w 4246481"/>
              <a:gd name="connsiteY359" fmla="*/ 3636008 h 4248240"/>
              <a:gd name="connsiteX360" fmla="*/ 861611 w 4246481"/>
              <a:gd name="connsiteY360" fmla="*/ 3632050 h 4248240"/>
              <a:gd name="connsiteX361" fmla="*/ 897237 w 4246481"/>
              <a:gd name="connsiteY361" fmla="*/ 3573114 h 4248240"/>
              <a:gd name="connsiteX362" fmla="*/ 889320 w 4246481"/>
              <a:gd name="connsiteY362" fmla="*/ 3576192 h 4248240"/>
              <a:gd name="connsiteX363" fmla="*/ 739780 w 4246481"/>
              <a:gd name="connsiteY363" fmla="*/ 3601262 h 4248240"/>
              <a:gd name="connsiteX364" fmla="*/ 731864 w 4246481"/>
              <a:gd name="connsiteY364" fmla="*/ 3586309 h 4248240"/>
              <a:gd name="connsiteX365" fmla="*/ 755614 w 4246481"/>
              <a:gd name="connsiteY365" fmla="*/ 3549803 h 4248240"/>
              <a:gd name="connsiteX366" fmla="*/ 595079 w 4246481"/>
              <a:gd name="connsiteY366" fmla="*/ 3541447 h 4248240"/>
              <a:gd name="connsiteX367" fmla="*/ 612232 w 4246481"/>
              <a:gd name="connsiteY367" fmla="*/ 3512418 h 4248240"/>
              <a:gd name="connsiteX368" fmla="*/ 482924 w 4246481"/>
              <a:gd name="connsiteY368" fmla="*/ 3483390 h 4248240"/>
              <a:gd name="connsiteX369" fmla="*/ 503156 w 4246481"/>
              <a:gd name="connsiteY369" fmla="*/ 3464478 h 4248240"/>
              <a:gd name="connsiteX370" fmla="*/ 211994 w 4246481"/>
              <a:gd name="connsiteY370" fmla="*/ 3403342 h 4248240"/>
              <a:gd name="connsiteX371" fmla="*/ 211554 w 4246481"/>
              <a:gd name="connsiteY371" fmla="*/ 3398505 h 4248240"/>
              <a:gd name="connsiteX372" fmla="*/ 241902 w 4246481"/>
              <a:gd name="connsiteY372" fmla="*/ 3385310 h 4248240"/>
              <a:gd name="connsiteX373" fmla="*/ 425748 w 4246481"/>
              <a:gd name="connsiteY373" fmla="*/ 3338689 h 4248240"/>
              <a:gd name="connsiteX374" fmla="*/ 500517 w 4246481"/>
              <a:gd name="connsiteY374" fmla="*/ 3325054 h 4248240"/>
              <a:gd name="connsiteX375" fmla="*/ 479846 w 4246481"/>
              <a:gd name="connsiteY375" fmla="*/ 3305262 h 4248240"/>
              <a:gd name="connsiteX376" fmla="*/ 607834 w 4246481"/>
              <a:gd name="connsiteY376" fmla="*/ 3272715 h 4248240"/>
              <a:gd name="connsiteX377" fmla="*/ 589801 w 4246481"/>
              <a:gd name="connsiteY377" fmla="*/ 3245007 h 4248240"/>
              <a:gd name="connsiteX378" fmla="*/ 748577 w 4246481"/>
              <a:gd name="connsiteY378" fmla="*/ 3230932 h 4248240"/>
              <a:gd name="connsiteX379" fmla="*/ 718669 w 4246481"/>
              <a:gd name="connsiteY379" fmla="*/ 3185631 h 4248240"/>
              <a:gd name="connsiteX380" fmla="*/ 720868 w 4246481"/>
              <a:gd name="connsiteY380" fmla="*/ 3181672 h 4248240"/>
              <a:gd name="connsiteX381" fmla="*/ 890639 w 4246481"/>
              <a:gd name="connsiteY381" fmla="*/ 3202784 h 4248240"/>
              <a:gd name="connsiteX382" fmla="*/ 852375 w 4246481"/>
              <a:gd name="connsiteY382" fmla="*/ 3143408 h 4248240"/>
              <a:gd name="connsiteX383" fmla="*/ 934182 w 4246481"/>
              <a:gd name="connsiteY383" fmla="*/ 3142088 h 4248240"/>
              <a:gd name="connsiteX384" fmla="*/ 1006752 w 4246481"/>
              <a:gd name="connsiteY384" fmla="*/ 3168038 h 4248240"/>
              <a:gd name="connsiteX385" fmla="*/ 1008951 w 4246481"/>
              <a:gd name="connsiteY385" fmla="*/ 3165839 h 4248240"/>
              <a:gd name="connsiteX386" fmla="*/ 998835 w 4246481"/>
              <a:gd name="connsiteY386" fmla="*/ 3144288 h 4248240"/>
              <a:gd name="connsiteX387" fmla="*/ 986960 w 4246481"/>
              <a:gd name="connsiteY387" fmla="*/ 3124056 h 4248240"/>
              <a:gd name="connsiteX388" fmla="*/ 996196 w 4246481"/>
              <a:gd name="connsiteY388" fmla="*/ 3109102 h 4248240"/>
              <a:gd name="connsiteX389" fmla="*/ 1061290 w 4246481"/>
              <a:gd name="connsiteY389" fmla="*/ 3120097 h 4248240"/>
              <a:gd name="connsiteX390" fmla="*/ 1149255 w 4246481"/>
              <a:gd name="connsiteY390" fmla="*/ 3153524 h 4248240"/>
              <a:gd name="connsiteX391" fmla="*/ 1145296 w 4246481"/>
              <a:gd name="connsiteY391" fmla="*/ 3142968 h 4248240"/>
              <a:gd name="connsiteX392" fmla="*/ 1128143 w 4246481"/>
              <a:gd name="connsiteY392" fmla="*/ 3114379 h 4248240"/>
              <a:gd name="connsiteX393" fmla="*/ 1135620 w 4246481"/>
              <a:gd name="connsiteY393" fmla="*/ 3098546 h 4248240"/>
              <a:gd name="connsiteX394" fmla="*/ 1182681 w 4246481"/>
              <a:gd name="connsiteY394" fmla="*/ 3102064 h 4248240"/>
              <a:gd name="connsiteX395" fmla="*/ 1261849 w 4246481"/>
              <a:gd name="connsiteY395" fmla="*/ 3144727 h 4248240"/>
              <a:gd name="connsiteX396" fmla="*/ 1275483 w 4246481"/>
              <a:gd name="connsiteY396" fmla="*/ 3152644 h 4248240"/>
              <a:gd name="connsiteX397" fmla="*/ 1269326 w 4246481"/>
              <a:gd name="connsiteY397" fmla="*/ 3123176 h 4248240"/>
              <a:gd name="connsiteX398" fmla="*/ 1288678 w 4246481"/>
              <a:gd name="connsiteY398" fmla="*/ 3103824 h 4248240"/>
              <a:gd name="connsiteX399" fmla="*/ 1376642 w 4246481"/>
              <a:gd name="connsiteY399" fmla="*/ 3138570 h 4248240"/>
              <a:gd name="connsiteX400" fmla="*/ 1393356 w 4246481"/>
              <a:gd name="connsiteY400" fmla="*/ 3135491 h 4248240"/>
              <a:gd name="connsiteX401" fmla="*/ 1361688 w 4246481"/>
              <a:gd name="connsiteY401" fmla="*/ 3105583 h 4248240"/>
              <a:gd name="connsiteX402" fmla="*/ 1255252 w 4246481"/>
              <a:gd name="connsiteY402" fmla="*/ 3073036 h 4248240"/>
              <a:gd name="connsiteX403" fmla="*/ 1238099 w 4246481"/>
              <a:gd name="connsiteY403" fmla="*/ 3065999 h 4248240"/>
              <a:gd name="connsiteX404" fmla="*/ 1231061 w 4246481"/>
              <a:gd name="connsiteY404" fmla="*/ 3041809 h 4248240"/>
              <a:gd name="connsiteX405" fmla="*/ 1253492 w 4246481"/>
              <a:gd name="connsiteY405" fmla="*/ 3009702 h 4248240"/>
              <a:gd name="connsiteX406" fmla="*/ 1216987 w 4246481"/>
              <a:gd name="connsiteY406" fmla="*/ 3006623 h 4248240"/>
              <a:gd name="connsiteX407" fmla="*/ 1065249 w 4246481"/>
              <a:gd name="connsiteY407" fmla="*/ 2956044 h 4248240"/>
              <a:gd name="connsiteX408" fmla="*/ 1048095 w 4246481"/>
              <a:gd name="connsiteY408" fmla="*/ 2941970 h 4248240"/>
              <a:gd name="connsiteX409" fmla="*/ 1053813 w 4246481"/>
              <a:gd name="connsiteY409" fmla="*/ 2914261 h 4248240"/>
              <a:gd name="connsiteX410" fmla="*/ 1078883 w 4246481"/>
              <a:gd name="connsiteY410" fmla="*/ 2905904 h 4248240"/>
              <a:gd name="connsiteX411" fmla="*/ 1098235 w 4246481"/>
              <a:gd name="connsiteY411" fmla="*/ 2895788 h 4248240"/>
              <a:gd name="connsiteX412" fmla="*/ 1024785 w 4246481"/>
              <a:gd name="connsiteY412" fmla="*/ 2877755 h 4248240"/>
              <a:gd name="connsiteX413" fmla="*/ 926705 w 4246481"/>
              <a:gd name="connsiteY413" fmla="*/ 2839051 h 4248240"/>
              <a:gd name="connsiteX414" fmla="*/ 924945 w 4246481"/>
              <a:gd name="connsiteY414" fmla="*/ 2797708 h 4248240"/>
              <a:gd name="connsiteX415" fmla="*/ 954853 w 4246481"/>
              <a:gd name="connsiteY415" fmla="*/ 2774837 h 4248240"/>
              <a:gd name="connsiteX416" fmla="*/ 961451 w 4246481"/>
              <a:gd name="connsiteY416" fmla="*/ 2767360 h 4248240"/>
              <a:gd name="connsiteX417" fmla="*/ 946057 w 4246481"/>
              <a:gd name="connsiteY417" fmla="*/ 2767360 h 4248240"/>
              <a:gd name="connsiteX418" fmla="*/ 797397 w 4246481"/>
              <a:gd name="connsiteY418" fmla="*/ 2733494 h 4248240"/>
              <a:gd name="connsiteX419" fmla="*/ 749017 w 4246481"/>
              <a:gd name="connsiteY419" fmla="*/ 2694350 h 4248240"/>
              <a:gd name="connsiteX420" fmla="*/ 755174 w 4246481"/>
              <a:gd name="connsiteY420" fmla="*/ 2671039 h 4248240"/>
              <a:gd name="connsiteX421" fmla="*/ 805314 w 4246481"/>
              <a:gd name="connsiteY421" fmla="*/ 2654326 h 4248240"/>
              <a:gd name="connsiteX422" fmla="*/ 822907 w 4246481"/>
              <a:gd name="connsiteY422" fmla="*/ 2642891 h 4248240"/>
              <a:gd name="connsiteX423" fmla="*/ 777605 w 4246481"/>
              <a:gd name="connsiteY423" fmla="*/ 2631895 h 4248240"/>
              <a:gd name="connsiteX424" fmla="*/ 608274 w 4246481"/>
              <a:gd name="connsiteY424" fmla="*/ 2550528 h 4248240"/>
              <a:gd name="connsiteX425" fmla="*/ 595959 w 4246481"/>
              <a:gd name="connsiteY425" fmla="*/ 2532055 h 4248240"/>
              <a:gd name="connsiteX426" fmla="*/ 613551 w 4246481"/>
              <a:gd name="connsiteY426" fmla="*/ 2517981 h 4248240"/>
              <a:gd name="connsiteX427" fmla="*/ 650936 w 4246481"/>
              <a:gd name="connsiteY427" fmla="*/ 2505226 h 4248240"/>
              <a:gd name="connsiteX428" fmla="*/ 676006 w 4246481"/>
              <a:gd name="connsiteY428" fmla="*/ 2492032 h 4248240"/>
              <a:gd name="connsiteX429" fmla="*/ 489082 w 4246481"/>
              <a:gd name="connsiteY429" fmla="*/ 2388233 h 4248240"/>
              <a:gd name="connsiteX430" fmla="*/ 496119 w 4246481"/>
              <a:gd name="connsiteY430" fmla="*/ 2359644 h 4248240"/>
              <a:gd name="connsiteX431" fmla="*/ 562532 w 4246481"/>
              <a:gd name="connsiteY431" fmla="*/ 2341612 h 4248240"/>
              <a:gd name="connsiteX432" fmla="*/ 573528 w 4246481"/>
              <a:gd name="connsiteY432" fmla="*/ 2336773 h 4248240"/>
              <a:gd name="connsiteX433" fmla="*/ 489522 w 4246481"/>
              <a:gd name="connsiteY433" fmla="*/ 2301148 h 4248240"/>
              <a:gd name="connsiteX434" fmla="*/ 376488 w 4246481"/>
              <a:gd name="connsiteY434" fmla="*/ 2211424 h 4248240"/>
              <a:gd name="connsiteX435" fmla="*/ 384844 w 4246481"/>
              <a:gd name="connsiteY435" fmla="*/ 2181516 h 4248240"/>
              <a:gd name="connsiteX436" fmla="*/ 444220 w 4246481"/>
              <a:gd name="connsiteY436" fmla="*/ 2167002 h 4248240"/>
              <a:gd name="connsiteX437" fmla="*/ 318871 w 4246481"/>
              <a:gd name="connsiteY437" fmla="*/ 2051769 h 4248240"/>
              <a:gd name="connsiteX438" fmla="*/ 282366 w 4246481"/>
              <a:gd name="connsiteY438" fmla="*/ 2004268 h 4248240"/>
              <a:gd name="connsiteX439" fmla="*/ 277088 w 4246481"/>
              <a:gd name="connsiteY439" fmla="*/ 1994152 h 4248240"/>
              <a:gd name="connsiteX440" fmla="*/ 323709 w 4246481"/>
              <a:gd name="connsiteY440" fmla="*/ 1981837 h 4248240"/>
              <a:gd name="connsiteX441" fmla="*/ 210675 w 4246481"/>
              <a:gd name="connsiteY441" fmla="*/ 1819103 h 4248240"/>
              <a:gd name="connsiteX442" fmla="*/ 255976 w 4246481"/>
              <a:gd name="connsiteY442" fmla="*/ 1819103 h 4248240"/>
              <a:gd name="connsiteX443" fmla="*/ 208036 w 4246481"/>
              <a:gd name="connsiteY443" fmla="*/ 1762366 h 4248240"/>
              <a:gd name="connsiteX444" fmla="*/ 29908 w 4246481"/>
              <a:gd name="connsiteY444" fmla="*/ 1512547 h 4248240"/>
              <a:gd name="connsiteX445" fmla="*/ 0 w 4246481"/>
              <a:gd name="connsiteY445" fmla="*/ 1453611 h 4248240"/>
              <a:gd name="connsiteX446" fmla="*/ 0 w 4246481"/>
              <a:gd name="connsiteY446" fmla="*/ 1449213 h 4248240"/>
              <a:gd name="connsiteX447" fmla="*/ 113034 w 4246481"/>
              <a:gd name="connsiteY447" fmla="*/ 1495834 h 4248240"/>
              <a:gd name="connsiteX448" fmla="*/ 377807 w 4246481"/>
              <a:gd name="connsiteY448" fmla="*/ 1655489 h 4248240"/>
              <a:gd name="connsiteX449" fmla="*/ 393641 w 4246481"/>
              <a:gd name="connsiteY449" fmla="*/ 1666925 h 4248240"/>
              <a:gd name="connsiteX450" fmla="*/ 389682 w 4246481"/>
              <a:gd name="connsiteY450" fmla="*/ 1622503 h 4248240"/>
              <a:gd name="connsiteX451" fmla="*/ 563412 w 4246481"/>
              <a:gd name="connsiteY451" fmla="*/ 1717504 h 4248240"/>
              <a:gd name="connsiteX452" fmla="*/ 571768 w 4246481"/>
              <a:gd name="connsiteY452" fmla="*/ 1668244 h 4248240"/>
              <a:gd name="connsiteX453" fmla="*/ 762211 w 4246481"/>
              <a:gd name="connsiteY453" fmla="*/ 1816904 h 4248240"/>
              <a:gd name="connsiteX454" fmla="*/ 763971 w 4246481"/>
              <a:gd name="connsiteY454" fmla="*/ 1805029 h 4248240"/>
              <a:gd name="connsiteX455" fmla="*/ 769688 w 4246481"/>
              <a:gd name="connsiteY455" fmla="*/ 1762366 h 4248240"/>
              <a:gd name="connsiteX456" fmla="*/ 803994 w 4246481"/>
              <a:gd name="connsiteY456" fmla="*/ 1749172 h 4248240"/>
              <a:gd name="connsiteX457" fmla="*/ 854134 w 4246481"/>
              <a:gd name="connsiteY457" fmla="*/ 1794473 h 4248240"/>
              <a:gd name="connsiteX458" fmla="*/ 933302 w 4246481"/>
              <a:gd name="connsiteY458" fmla="*/ 1903989 h 4248240"/>
              <a:gd name="connsiteX459" fmla="*/ 945617 w 4246481"/>
              <a:gd name="connsiteY459" fmla="*/ 1929059 h 4248240"/>
              <a:gd name="connsiteX460" fmla="*/ 950455 w 4246481"/>
              <a:gd name="connsiteY460" fmla="*/ 1902230 h 4248240"/>
              <a:gd name="connsiteX461" fmla="*/ 961451 w 4246481"/>
              <a:gd name="connsiteY461" fmla="*/ 1837576 h 4248240"/>
              <a:gd name="connsiteX462" fmla="*/ 974645 w 4246481"/>
              <a:gd name="connsiteY462" fmla="*/ 1831418 h 4248240"/>
              <a:gd name="connsiteX463" fmla="*/ 1103953 w 4246481"/>
              <a:gd name="connsiteY463" fmla="*/ 1996791 h 4248240"/>
              <a:gd name="connsiteX464" fmla="*/ 1109671 w 4246481"/>
              <a:gd name="connsiteY464" fmla="*/ 2012625 h 4248240"/>
              <a:gd name="connsiteX465" fmla="*/ 1119347 w 4246481"/>
              <a:gd name="connsiteY465" fmla="*/ 1987115 h 4248240"/>
              <a:gd name="connsiteX466" fmla="*/ 1128583 w 4246481"/>
              <a:gd name="connsiteY466" fmla="*/ 1947091 h 4248240"/>
              <a:gd name="connsiteX467" fmla="*/ 1133421 w 4246481"/>
              <a:gd name="connsiteY467" fmla="*/ 1934776 h 4248240"/>
              <a:gd name="connsiteX468" fmla="*/ 1149694 w 4246481"/>
              <a:gd name="connsiteY468" fmla="*/ 1931258 h 4248240"/>
              <a:gd name="connsiteX469" fmla="*/ 1176963 w 4246481"/>
              <a:gd name="connsiteY469" fmla="*/ 1958527 h 4248240"/>
              <a:gd name="connsiteX470" fmla="*/ 1271525 w 4246481"/>
              <a:gd name="connsiteY470" fmla="*/ 2138854 h 4248240"/>
              <a:gd name="connsiteX471" fmla="*/ 1274164 w 4246481"/>
              <a:gd name="connsiteY471" fmla="*/ 2147210 h 4248240"/>
              <a:gd name="connsiteX472" fmla="*/ 1281201 w 4246481"/>
              <a:gd name="connsiteY472" fmla="*/ 2131377 h 4248240"/>
              <a:gd name="connsiteX473" fmla="*/ 1294836 w 4246481"/>
              <a:gd name="connsiteY473" fmla="*/ 2072001 h 4248240"/>
              <a:gd name="connsiteX474" fmla="*/ 1313748 w 4246481"/>
              <a:gd name="connsiteY474" fmla="*/ 2063644 h 4248240"/>
              <a:gd name="connsiteX475" fmla="*/ 1358170 w 4246481"/>
              <a:gd name="connsiteY475" fmla="*/ 2105867 h 4248240"/>
              <a:gd name="connsiteX476" fmla="*/ 1409629 w 4246481"/>
              <a:gd name="connsiteY476" fmla="*/ 2254527 h 4248240"/>
              <a:gd name="connsiteX477" fmla="*/ 1412708 w 4246481"/>
              <a:gd name="connsiteY477" fmla="*/ 2268601 h 4248240"/>
              <a:gd name="connsiteX478" fmla="*/ 1424583 w 4246481"/>
              <a:gd name="connsiteY478" fmla="*/ 2252768 h 4248240"/>
              <a:gd name="connsiteX479" fmla="*/ 1444815 w 4246481"/>
              <a:gd name="connsiteY479" fmla="*/ 2218461 h 4248240"/>
              <a:gd name="connsiteX480" fmla="*/ 1465926 w 4246481"/>
              <a:gd name="connsiteY480" fmla="*/ 2215383 h 4248240"/>
              <a:gd name="connsiteX481" fmla="*/ 1490996 w 4246481"/>
              <a:gd name="connsiteY481" fmla="*/ 2247490 h 4248240"/>
              <a:gd name="connsiteX482" fmla="*/ 1546414 w 4246481"/>
              <a:gd name="connsiteY482" fmla="*/ 2376357 h 4248240"/>
              <a:gd name="connsiteX483" fmla="*/ 1550812 w 4246481"/>
              <a:gd name="connsiteY483" fmla="*/ 2389112 h 4248240"/>
              <a:gd name="connsiteX484" fmla="*/ 1553011 w 4246481"/>
              <a:gd name="connsiteY484" fmla="*/ 2391751 h 4248240"/>
              <a:gd name="connsiteX485" fmla="*/ 1559608 w 4246481"/>
              <a:gd name="connsiteY485" fmla="*/ 2377677 h 4248240"/>
              <a:gd name="connsiteX486" fmla="*/ 1564006 w 4246481"/>
              <a:gd name="connsiteY486" fmla="*/ 2358325 h 4248240"/>
              <a:gd name="connsiteX487" fmla="*/ 1575882 w 4246481"/>
              <a:gd name="connsiteY487" fmla="*/ 2335014 h 4248240"/>
              <a:gd name="connsiteX488" fmla="*/ 1600952 w 4246481"/>
              <a:gd name="connsiteY488" fmla="*/ 2347769 h 4248240"/>
              <a:gd name="connsiteX489" fmla="*/ 1755296 w 4246481"/>
              <a:gd name="connsiteY489" fmla="*/ 2522520 h 4248240"/>
              <a:gd name="connsiteX490" fmla="*/ 1698591 w 4246481"/>
              <a:gd name="connsiteY490" fmla="*/ 2332376 h 4248240"/>
              <a:gd name="connsiteX491" fmla="*/ 1730259 w 4246481"/>
              <a:gd name="connsiteY491" fmla="*/ 2328858 h 4248240"/>
              <a:gd name="connsiteX492" fmla="*/ 1748731 w 4246481"/>
              <a:gd name="connsiteY492" fmla="*/ 2326659 h 4248240"/>
              <a:gd name="connsiteX493" fmla="*/ 1739935 w 4246481"/>
              <a:gd name="connsiteY493" fmla="*/ 2316103 h 4248240"/>
              <a:gd name="connsiteX494" fmla="*/ 1648012 w 4246481"/>
              <a:gd name="connsiteY494" fmla="*/ 2131818 h 4248240"/>
              <a:gd name="connsiteX495" fmla="*/ 1644493 w 4246481"/>
              <a:gd name="connsiteY495" fmla="*/ 2092234 h 4248240"/>
              <a:gd name="connsiteX496" fmla="*/ 1671762 w 4246481"/>
              <a:gd name="connsiteY496" fmla="*/ 2076400 h 4248240"/>
              <a:gd name="connsiteX497" fmla="*/ 1698591 w 4246481"/>
              <a:gd name="connsiteY497" fmla="*/ 2092234 h 4248240"/>
              <a:gd name="connsiteX498" fmla="*/ 1720582 w 4246481"/>
              <a:gd name="connsiteY498" fmla="*/ 2100590 h 4248240"/>
              <a:gd name="connsiteX499" fmla="*/ 1722782 w 4246481"/>
              <a:gd name="connsiteY499" fmla="*/ 2097951 h 4248240"/>
              <a:gd name="connsiteX500" fmla="*/ 1713985 w 4246481"/>
              <a:gd name="connsiteY500" fmla="*/ 2083437 h 4248240"/>
              <a:gd name="connsiteX501" fmla="*/ 1640975 w 4246481"/>
              <a:gd name="connsiteY501" fmla="*/ 1921583 h 4248240"/>
              <a:gd name="connsiteX502" fmla="*/ 1635697 w 4246481"/>
              <a:gd name="connsiteY502" fmla="*/ 1885517 h 4248240"/>
              <a:gd name="connsiteX503" fmla="*/ 1655049 w 4246481"/>
              <a:gd name="connsiteY503" fmla="*/ 1869244 h 4248240"/>
              <a:gd name="connsiteX504" fmla="*/ 1700351 w 4246481"/>
              <a:gd name="connsiteY504" fmla="*/ 1878920 h 4248240"/>
              <a:gd name="connsiteX505" fmla="*/ 1725421 w 4246481"/>
              <a:gd name="connsiteY505" fmla="*/ 1878920 h 4248240"/>
              <a:gd name="connsiteX506" fmla="*/ 1717943 w 4246481"/>
              <a:gd name="connsiteY506" fmla="*/ 1870563 h 4248240"/>
              <a:gd name="connsiteX507" fmla="*/ 1623382 w 4246481"/>
              <a:gd name="connsiteY507" fmla="*/ 1693755 h 4248240"/>
              <a:gd name="connsiteX508" fmla="*/ 1622502 w 4246481"/>
              <a:gd name="connsiteY508" fmla="*/ 1636578 h 4248240"/>
              <a:gd name="connsiteX509" fmla="*/ 1648012 w 4246481"/>
              <a:gd name="connsiteY509" fmla="*/ 1623823 h 4248240"/>
              <a:gd name="connsiteX510" fmla="*/ 1706508 w 4246481"/>
              <a:gd name="connsiteY510" fmla="*/ 1657690 h 4248240"/>
              <a:gd name="connsiteX511" fmla="*/ 1727180 w 4246481"/>
              <a:gd name="connsiteY511" fmla="*/ 1664727 h 4248240"/>
              <a:gd name="connsiteX512" fmla="*/ 1724101 w 4246481"/>
              <a:gd name="connsiteY512" fmla="*/ 1656810 h 4248240"/>
              <a:gd name="connsiteX513" fmla="*/ 1638336 w 4246481"/>
              <a:gd name="connsiteY513" fmla="*/ 1420186 h 4248240"/>
              <a:gd name="connsiteX514" fmla="*/ 1637456 w 4246481"/>
              <a:gd name="connsiteY514" fmla="*/ 1386759 h 4248240"/>
              <a:gd name="connsiteX515" fmla="*/ 1656808 w 4246481"/>
              <a:gd name="connsiteY515" fmla="*/ 1373565 h 4248240"/>
              <a:gd name="connsiteX516" fmla="*/ 1683637 w 4246481"/>
              <a:gd name="connsiteY516" fmla="*/ 1386759 h 4248240"/>
              <a:gd name="connsiteX517" fmla="*/ 1732018 w 4246481"/>
              <a:gd name="connsiteY517" fmla="*/ 1410949 h 4248240"/>
              <a:gd name="connsiteX518" fmla="*/ 1742134 w 4246481"/>
              <a:gd name="connsiteY518" fmla="*/ 1412709 h 4248240"/>
              <a:gd name="connsiteX519" fmla="*/ 1737735 w 4246481"/>
              <a:gd name="connsiteY519" fmla="*/ 1405672 h 4248240"/>
              <a:gd name="connsiteX520" fmla="*/ 1696392 w 4246481"/>
              <a:gd name="connsiteY520" fmla="*/ 1304073 h 4248240"/>
              <a:gd name="connsiteX521" fmla="*/ 1688475 w 4246481"/>
              <a:gd name="connsiteY521" fmla="*/ 1154533 h 4248240"/>
              <a:gd name="connsiteX522" fmla="*/ 1704749 w 4246481"/>
              <a:gd name="connsiteY522" fmla="*/ 1145297 h 4248240"/>
              <a:gd name="connsiteX523" fmla="*/ 1782157 w 4246481"/>
              <a:gd name="connsiteY523" fmla="*/ 1194557 h 4248240"/>
              <a:gd name="connsiteX524" fmla="*/ 1796672 w 4246481"/>
              <a:gd name="connsiteY524" fmla="*/ 1203354 h 4248240"/>
              <a:gd name="connsiteX525" fmla="*/ 1770282 w 4246481"/>
              <a:gd name="connsiteY525" fmla="*/ 1131663 h 4248240"/>
              <a:gd name="connsiteX526" fmla="*/ 1750930 w 4246481"/>
              <a:gd name="connsiteY526" fmla="*/ 940780 h 4248240"/>
              <a:gd name="connsiteX527" fmla="*/ 1755328 w 4246481"/>
              <a:gd name="connsiteY527" fmla="*/ 914830 h 4248240"/>
              <a:gd name="connsiteX528" fmla="*/ 1772042 w 4246481"/>
              <a:gd name="connsiteY528" fmla="*/ 907354 h 4248240"/>
              <a:gd name="connsiteX529" fmla="*/ 1834936 w 4246481"/>
              <a:gd name="connsiteY529" fmla="*/ 948697 h 4248240"/>
              <a:gd name="connsiteX530" fmla="*/ 1844612 w 4246481"/>
              <a:gd name="connsiteY530" fmla="*/ 955294 h 4248240"/>
              <a:gd name="connsiteX531" fmla="*/ 1863525 w 4246481"/>
              <a:gd name="connsiteY531" fmla="*/ 670288 h 4248240"/>
              <a:gd name="connsiteX532" fmla="*/ 1913664 w 4246481"/>
              <a:gd name="connsiteY532" fmla="*/ 703715 h 4248240"/>
              <a:gd name="connsiteX533" fmla="*/ 1922900 w 4246481"/>
              <a:gd name="connsiteY533" fmla="*/ 586283 h 4248240"/>
              <a:gd name="connsiteX534" fmla="*/ 1967323 w 4246481"/>
              <a:gd name="connsiteY534" fmla="*/ 477207 h 4248240"/>
              <a:gd name="connsiteX535" fmla="*/ 2001189 w 4246481"/>
              <a:gd name="connsiteY535" fmla="*/ 514592 h 4248240"/>
              <a:gd name="connsiteX536" fmla="*/ 2013504 w 4246481"/>
              <a:gd name="connsiteY536" fmla="*/ 424428 h 4248240"/>
              <a:gd name="connsiteX537" fmla="*/ 2093551 w 4246481"/>
              <a:gd name="connsiteY537" fmla="*/ 65533 h 4248240"/>
              <a:gd name="connsiteX538" fmla="*/ 2118622 w 4246481"/>
              <a:gd name="connsiteY538" fmla="*/ 0 h 4248240"/>
              <a:gd name="connsiteX0" fmla="*/ 2118622 w 4246481"/>
              <a:gd name="connsiteY0" fmla="*/ 0 h 4248240"/>
              <a:gd name="connsiteX1" fmla="*/ 2123020 w 4246481"/>
              <a:gd name="connsiteY1" fmla="*/ 440 h 4248240"/>
              <a:gd name="connsiteX2" fmla="*/ 2134456 w 4246481"/>
              <a:gd name="connsiteY2" fmla="*/ 22431 h 4248240"/>
              <a:gd name="connsiteX3" fmla="*/ 2168322 w 4246481"/>
              <a:gd name="connsiteY3" fmla="*/ 127548 h 4248240"/>
              <a:gd name="connsiteX4" fmla="*/ 2238694 w 4246481"/>
              <a:gd name="connsiteY4" fmla="*/ 482045 h 4248240"/>
              <a:gd name="connsiteX5" fmla="*/ 2242212 w 4246481"/>
              <a:gd name="connsiteY5" fmla="*/ 515911 h 4248240"/>
              <a:gd name="connsiteX6" fmla="*/ 2276958 w 4246481"/>
              <a:gd name="connsiteY6" fmla="*/ 478086 h 4248240"/>
              <a:gd name="connsiteX7" fmla="*/ 2290593 w 4246481"/>
              <a:gd name="connsiteY7" fmla="*/ 498758 h 4248240"/>
              <a:gd name="connsiteX8" fmla="*/ 2331496 w 4246481"/>
              <a:gd name="connsiteY8" fmla="*/ 696238 h 4248240"/>
              <a:gd name="connsiteX9" fmla="*/ 2330616 w 4246481"/>
              <a:gd name="connsiteY9" fmla="*/ 704595 h 4248240"/>
              <a:gd name="connsiteX10" fmla="*/ 2377677 w 4246481"/>
              <a:gd name="connsiteY10" fmla="*/ 673367 h 4248240"/>
              <a:gd name="connsiteX11" fmla="*/ 2398789 w 4246481"/>
              <a:gd name="connsiteY11" fmla="*/ 957053 h 4248240"/>
              <a:gd name="connsiteX12" fmla="*/ 2432215 w 4246481"/>
              <a:gd name="connsiteY12" fmla="*/ 932863 h 4248240"/>
              <a:gd name="connsiteX13" fmla="*/ 2470480 w 4246481"/>
              <a:gd name="connsiteY13" fmla="*/ 908673 h 4248240"/>
              <a:gd name="connsiteX14" fmla="*/ 2490712 w 4246481"/>
              <a:gd name="connsiteY14" fmla="*/ 918789 h 4248240"/>
              <a:gd name="connsiteX15" fmla="*/ 2494670 w 4246481"/>
              <a:gd name="connsiteY15" fmla="*/ 966290 h 4248240"/>
              <a:gd name="connsiteX16" fmla="*/ 2460364 w 4246481"/>
              <a:gd name="connsiteY16" fmla="*/ 1172566 h 4248240"/>
              <a:gd name="connsiteX17" fmla="*/ 2444091 w 4246481"/>
              <a:gd name="connsiteY17" fmla="*/ 1206432 h 4248240"/>
              <a:gd name="connsiteX18" fmla="*/ 2475757 w 4246481"/>
              <a:gd name="connsiteY18" fmla="*/ 1186640 h 4248240"/>
              <a:gd name="connsiteX19" fmla="*/ 2536013 w 4246481"/>
              <a:gd name="connsiteY19" fmla="*/ 1147936 h 4248240"/>
              <a:gd name="connsiteX20" fmla="*/ 2556245 w 4246481"/>
              <a:gd name="connsiteY20" fmla="*/ 1158052 h 4248240"/>
              <a:gd name="connsiteX21" fmla="*/ 2527217 w 4246481"/>
              <a:gd name="connsiteY21" fmla="*/ 1370046 h 4248240"/>
              <a:gd name="connsiteX22" fmla="*/ 2515341 w 4246481"/>
              <a:gd name="connsiteY22" fmla="*/ 1392477 h 4248240"/>
              <a:gd name="connsiteX23" fmla="*/ 2503026 w 4246481"/>
              <a:gd name="connsiteY23" fmla="*/ 1414468 h 4248240"/>
              <a:gd name="connsiteX24" fmla="*/ 2531615 w 4246481"/>
              <a:gd name="connsiteY24" fmla="*/ 1404352 h 4248240"/>
              <a:gd name="connsiteX25" fmla="*/ 2572518 w 4246481"/>
              <a:gd name="connsiteY25" fmla="*/ 1380602 h 4248240"/>
              <a:gd name="connsiteX26" fmla="*/ 2606385 w 4246481"/>
              <a:gd name="connsiteY26" fmla="*/ 1401273 h 4248240"/>
              <a:gd name="connsiteX27" fmla="*/ 2576477 w 4246481"/>
              <a:gd name="connsiteY27" fmla="*/ 1534539 h 4248240"/>
              <a:gd name="connsiteX28" fmla="*/ 2518420 w 4246481"/>
              <a:gd name="connsiteY28" fmla="*/ 1658569 h 4248240"/>
              <a:gd name="connsiteX29" fmla="*/ 2517981 w 4246481"/>
              <a:gd name="connsiteY29" fmla="*/ 1665167 h 4248240"/>
              <a:gd name="connsiteX30" fmla="*/ 2545689 w 4246481"/>
              <a:gd name="connsiteY30" fmla="*/ 1653731 h 4248240"/>
              <a:gd name="connsiteX31" fmla="*/ 2598028 w 4246481"/>
              <a:gd name="connsiteY31" fmla="*/ 1623384 h 4248240"/>
              <a:gd name="connsiteX32" fmla="*/ 2619579 w 4246481"/>
              <a:gd name="connsiteY32" fmla="*/ 1632180 h 4248240"/>
              <a:gd name="connsiteX33" fmla="*/ 2620019 w 4246481"/>
              <a:gd name="connsiteY33" fmla="*/ 1694635 h 4248240"/>
              <a:gd name="connsiteX34" fmla="*/ 2525018 w 4246481"/>
              <a:gd name="connsiteY34" fmla="*/ 1871003 h 4248240"/>
              <a:gd name="connsiteX35" fmla="*/ 2518860 w 4246481"/>
              <a:gd name="connsiteY35" fmla="*/ 1881559 h 4248240"/>
              <a:gd name="connsiteX36" fmla="*/ 2550527 w 4246481"/>
              <a:gd name="connsiteY36" fmla="*/ 1877161 h 4248240"/>
              <a:gd name="connsiteX37" fmla="*/ 2583954 w 4246481"/>
              <a:gd name="connsiteY37" fmla="*/ 1869684 h 4248240"/>
              <a:gd name="connsiteX38" fmla="*/ 2607704 w 4246481"/>
              <a:gd name="connsiteY38" fmla="*/ 1891235 h 4248240"/>
              <a:gd name="connsiteX39" fmla="*/ 2595389 w 4246481"/>
              <a:gd name="connsiteY39" fmla="*/ 1944893 h 4248240"/>
              <a:gd name="connsiteX40" fmla="*/ 2528536 w 4246481"/>
              <a:gd name="connsiteY40" fmla="*/ 2085636 h 4248240"/>
              <a:gd name="connsiteX41" fmla="*/ 2521499 w 4246481"/>
              <a:gd name="connsiteY41" fmla="*/ 2097951 h 4248240"/>
              <a:gd name="connsiteX42" fmla="*/ 2523258 w 4246481"/>
              <a:gd name="connsiteY42" fmla="*/ 2100590 h 4248240"/>
              <a:gd name="connsiteX43" fmla="*/ 2543490 w 4246481"/>
              <a:gd name="connsiteY43" fmla="*/ 2093113 h 4248240"/>
              <a:gd name="connsiteX44" fmla="*/ 2571199 w 4246481"/>
              <a:gd name="connsiteY44" fmla="*/ 2077280 h 4248240"/>
              <a:gd name="connsiteX45" fmla="*/ 2599787 w 4246481"/>
              <a:gd name="connsiteY45" fmla="*/ 2094433 h 4248240"/>
              <a:gd name="connsiteX46" fmla="*/ 2582634 w 4246481"/>
              <a:gd name="connsiteY46" fmla="*/ 2179758 h 4248240"/>
              <a:gd name="connsiteX47" fmla="*/ 2502587 w 4246481"/>
              <a:gd name="connsiteY47" fmla="*/ 2319182 h 4248240"/>
              <a:gd name="connsiteX48" fmla="*/ 2495549 w 4246481"/>
              <a:gd name="connsiteY48" fmla="*/ 2328418 h 4248240"/>
              <a:gd name="connsiteX49" fmla="*/ 2518860 w 4246481"/>
              <a:gd name="connsiteY49" fmla="*/ 2330177 h 4248240"/>
              <a:gd name="connsiteX50" fmla="*/ 2546129 w 4246481"/>
              <a:gd name="connsiteY50" fmla="*/ 2334136 h 4248240"/>
              <a:gd name="connsiteX51" fmla="*/ 2558004 w 4246481"/>
              <a:gd name="connsiteY51" fmla="*/ 2356127 h 4248240"/>
              <a:gd name="connsiteX52" fmla="*/ 2526639 w 4246481"/>
              <a:gd name="connsiteY52" fmla="*/ 2431997 h 4248240"/>
              <a:gd name="connsiteX53" fmla="*/ 2646408 w 4246481"/>
              <a:gd name="connsiteY53" fmla="*/ 2347769 h 4248240"/>
              <a:gd name="connsiteX54" fmla="*/ 2667960 w 4246481"/>
              <a:gd name="connsiteY54" fmla="*/ 2336334 h 4248240"/>
              <a:gd name="connsiteX55" fmla="*/ 2681595 w 4246481"/>
              <a:gd name="connsiteY55" fmla="*/ 2357005 h 4248240"/>
              <a:gd name="connsiteX56" fmla="*/ 2691711 w 4246481"/>
              <a:gd name="connsiteY56" fmla="*/ 2392191 h 4248240"/>
              <a:gd name="connsiteX57" fmla="*/ 2695229 w 4246481"/>
              <a:gd name="connsiteY57" fmla="*/ 2391751 h 4248240"/>
              <a:gd name="connsiteX58" fmla="*/ 2705785 w 4246481"/>
              <a:gd name="connsiteY58" fmla="*/ 2359644 h 4248240"/>
              <a:gd name="connsiteX59" fmla="*/ 2756804 w 4246481"/>
              <a:gd name="connsiteY59" fmla="*/ 2245730 h 4248240"/>
              <a:gd name="connsiteX60" fmla="*/ 2780995 w 4246481"/>
              <a:gd name="connsiteY60" fmla="*/ 2215822 h 4248240"/>
              <a:gd name="connsiteX61" fmla="*/ 2801666 w 4246481"/>
              <a:gd name="connsiteY61" fmla="*/ 2218461 h 4248240"/>
              <a:gd name="connsiteX62" fmla="*/ 2824977 w 4246481"/>
              <a:gd name="connsiteY62" fmla="*/ 2257166 h 4248240"/>
              <a:gd name="connsiteX63" fmla="*/ 2834653 w 4246481"/>
              <a:gd name="connsiteY63" fmla="*/ 2269041 h 4248240"/>
              <a:gd name="connsiteX64" fmla="*/ 2848287 w 4246481"/>
              <a:gd name="connsiteY64" fmla="*/ 2194711 h 4248240"/>
              <a:gd name="connsiteX65" fmla="*/ 2919539 w 4246481"/>
              <a:gd name="connsiteY65" fmla="*/ 2072880 h 4248240"/>
              <a:gd name="connsiteX66" fmla="*/ 2937131 w 4246481"/>
              <a:gd name="connsiteY66" fmla="*/ 2062325 h 4248240"/>
              <a:gd name="connsiteX67" fmla="*/ 2951206 w 4246481"/>
              <a:gd name="connsiteY67" fmla="*/ 2069802 h 4248240"/>
              <a:gd name="connsiteX68" fmla="*/ 2962641 w 4246481"/>
              <a:gd name="connsiteY68" fmla="*/ 2123020 h 4248240"/>
              <a:gd name="connsiteX69" fmla="*/ 2972757 w 4246481"/>
              <a:gd name="connsiteY69" fmla="*/ 2145011 h 4248240"/>
              <a:gd name="connsiteX70" fmla="*/ 2975396 w 4246481"/>
              <a:gd name="connsiteY70" fmla="*/ 2138854 h 4248240"/>
              <a:gd name="connsiteX71" fmla="*/ 3078314 w 4246481"/>
              <a:gd name="connsiteY71" fmla="*/ 1948411 h 4248240"/>
              <a:gd name="connsiteX72" fmla="*/ 3093268 w 4246481"/>
              <a:gd name="connsiteY72" fmla="*/ 1933897 h 4248240"/>
              <a:gd name="connsiteX73" fmla="*/ 3115259 w 4246481"/>
              <a:gd name="connsiteY73" fmla="*/ 1939614 h 4248240"/>
              <a:gd name="connsiteX74" fmla="*/ 3123176 w 4246481"/>
              <a:gd name="connsiteY74" fmla="*/ 1971721 h 4248240"/>
              <a:gd name="connsiteX75" fmla="*/ 3135051 w 4246481"/>
              <a:gd name="connsiteY75" fmla="*/ 2013065 h 4248240"/>
              <a:gd name="connsiteX76" fmla="*/ 3139449 w 4246481"/>
              <a:gd name="connsiteY76" fmla="*/ 2010866 h 4248240"/>
              <a:gd name="connsiteX77" fmla="*/ 3237530 w 4246481"/>
              <a:gd name="connsiteY77" fmla="*/ 1859127 h 4248240"/>
              <a:gd name="connsiteX78" fmla="*/ 3270956 w 4246481"/>
              <a:gd name="connsiteY78" fmla="*/ 1832298 h 4248240"/>
              <a:gd name="connsiteX79" fmla="*/ 3284591 w 4246481"/>
              <a:gd name="connsiteY79" fmla="*/ 1828779 h 4248240"/>
              <a:gd name="connsiteX80" fmla="*/ 3301304 w 4246481"/>
              <a:gd name="connsiteY80" fmla="*/ 1933457 h 4248240"/>
              <a:gd name="connsiteX81" fmla="*/ 3435889 w 4246481"/>
              <a:gd name="connsiteY81" fmla="*/ 1754449 h 4248240"/>
              <a:gd name="connsiteX82" fmla="*/ 3451283 w 4246481"/>
              <a:gd name="connsiteY82" fmla="*/ 1743454 h 4248240"/>
              <a:gd name="connsiteX83" fmla="*/ 3474154 w 4246481"/>
              <a:gd name="connsiteY83" fmla="*/ 1752250 h 4248240"/>
              <a:gd name="connsiteX84" fmla="*/ 3481631 w 4246481"/>
              <a:gd name="connsiteY84" fmla="*/ 1805029 h 4248240"/>
              <a:gd name="connsiteX85" fmla="*/ 3483390 w 4246481"/>
              <a:gd name="connsiteY85" fmla="*/ 1819983 h 4248240"/>
              <a:gd name="connsiteX86" fmla="*/ 3674273 w 4246481"/>
              <a:gd name="connsiteY86" fmla="*/ 1672203 h 4248240"/>
              <a:gd name="connsiteX87" fmla="*/ 3682190 w 4246481"/>
              <a:gd name="connsiteY87" fmla="*/ 1718384 h 4248240"/>
              <a:gd name="connsiteX88" fmla="*/ 3855919 w 4246481"/>
              <a:gd name="connsiteY88" fmla="*/ 1624262 h 4248240"/>
              <a:gd name="connsiteX89" fmla="*/ 3851521 w 4246481"/>
              <a:gd name="connsiteY89" fmla="*/ 1666485 h 4248240"/>
              <a:gd name="connsiteX90" fmla="*/ 3856799 w 4246481"/>
              <a:gd name="connsiteY90" fmla="*/ 1664286 h 4248240"/>
              <a:gd name="connsiteX91" fmla="*/ 4189304 w 4246481"/>
              <a:gd name="connsiteY91" fmla="*/ 1469445 h 4248240"/>
              <a:gd name="connsiteX92" fmla="*/ 4233726 w 4246481"/>
              <a:gd name="connsiteY92" fmla="*/ 1452732 h 4248240"/>
              <a:gd name="connsiteX93" fmla="*/ 4244282 w 4246481"/>
              <a:gd name="connsiteY93" fmla="*/ 1450972 h 4248240"/>
              <a:gd name="connsiteX94" fmla="*/ 4246481 w 4246481"/>
              <a:gd name="connsiteY94" fmla="*/ 1453171 h 4248240"/>
              <a:gd name="connsiteX95" fmla="*/ 4218332 w 4246481"/>
              <a:gd name="connsiteY95" fmla="*/ 1507709 h 4248240"/>
              <a:gd name="connsiteX96" fmla="*/ 3991824 w 4246481"/>
              <a:gd name="connsiteY96" fmla="*/ 1816024 h 4248240"/>
              <a:gd name="connsiteX97" fmla="*/ 3988306 w 4246481"/>
              <a:gd name="connsiteY97" fmla="*/ 1821302 h 4248240"/>
              <a:gd name="connsiteX98" fmla="*/ 4033167 w 4246481"/>
              <a:gd name="connsiteY98" fmla="*/ 1821302 h 4248240"/>
              <a:gd name="connsiteX99" fmla="*/ 3920133 w 4246481"/>
              <a:gd name="connsiteY99" fmla="*/ 1984476 h 4248240"/>
              <a:gd name="connsiteX100" fmla="*/ 3965435 w 4246481"/>
              <a:gd name="connsiteY100" fmla="*/ 1995472 h 4248240"/>
              <a:gd name="connsiteX101" fmla="*/ 3798303 w 4246481"/>
              <a:gd name="connsiteY101" fmla="*/ 2169201 h 4248240"/>
              <a:gd name="connsiteX102" fmla="*/ 3810617 w 4246481"/>
              <a:gd name="connsiteY102" fmla="*/ 2171840 h 4248240"/>
              <a:gd name="connsiteX103" fmla="*/ 3870433 w 4246481"/>
              <a:gd name="connsiteY103" fmla="*/ 2187674 h 4248240"/>
              <a:gd name="connsiteX104" fmla="*/ 3875271 w 4246481"/>
              <a:gd name="connsiteY104" fmla="*/ 2203507 h 4248240"/>
              <a:gd name="connsiteX105" fmla="*/ 3833049 w 4246481"/>
              <a:gd name="connsiteY105" fmla="*/ 2247050 h 4248240"/>
              <a:gd name="connsiteX106" fmla="*/ 3727931 w 4246481"/>
              <a:gd name="connsiteY106" fmla="*/ 2317861 h 4248240"/>
              <a:gd name="connsiteX107" fmla="*/ 3670754 w 4246481"/>
              <a:gd name="connsiteY107" fmla="*/ 2339852 h 4248240"/>
              <a:gd name="connsiteX108" fmla="*/ 3683949 w 4246481"/>
              <a:gd name="connsiteY108" fmla="*/ 2344250 h 4248240"/>
              <a:gd name="connsiteX109" fmla="*/ 3755200 w 4246481"/>
              <a:gd name="connsiteY109" fmla="*/ 2364042 h 4248240"/>
              <a:gd name="connsiteX110" fmla="*/ 3760918 w 4246481"/>
              <a:gd name="connsiteY110" fmla="*/ 2383395 h 4248240"/>
              <a:gd name="connsiteX111" fmla="*/ 3620175 w 4246481"/>
              <a:gd name="connsiteY111" fmla="*/ 2481036 h 4248240"/>
              <a:gd name="connsiteX112" fmla="*/ 3570475 w 4246481"/>
              <a:gd name="connsiteY112" fmla="*/ 2494231 h 4248240"/>
              <a:gd name="connsiteX113" fmla="*/ 3585869 w 4246481"/>
              <a:gd name="connsiteY113" fmla="*/ 2503907 h 4248240"/>
              <a:gd name="connsiteX114" fmla="*/ 3618416 w 4246481"/>
              <a:gd name="connsiteY114" fmla="*/ 2514902 h 4248240"/>
              <a:gd name="connsiteX115" fmla="*/ 3634249 w 4246481"/>
              <a:gd name="connsiteY115" fmla="*/ 2520180 h 4248240"/>
              <a:gd name="connsiteX116" fmla="*/ 3639527 w 4246481"/>
              <a:gd name="connsiteY116" fmla="*/ 2550088 h 4248240"/>
              <a:gd name="connsiteX117" fmla="*/ 3557280 w 4246481"/>
              <a:gd name="connsiteY117" fmla="*/ 2599788 h 4248240"/>
              <a:gd name="connsiteX118" fmla="*/ 3427972 w 4246481"/>
              <a:gd name="connsiteY118" fmla="*/ 2642891 h 4248240"/>
              <a:gd name="connsiteX119" fmla="*/ 3419616 w 4246481"/>
              <a:gd name="connsiteY119" fmla="*/ 2645090 h 4248240"/>
              <a:gd name="connsiteX120" fmla="*/ 3436769 w 4246481"/>
              <a:gd name="connsiteY120" fmla="*/ 2655206 h 4248240"/>
              <a:gd name="connsiteX121" fmla="*/ 3492187 w 4246481"/>
              <a:gd name="connsiteY121" fmla="*/ 2673678 h 4248240"/>
              <a:gd name="connsiteX122" fmla="*/ 3497904 w 4246481"/>
              <a:gd name="connsiteY122" fmla="*/ 2693470 h 4248240"/>
              <a:gd name="connsiteX123" fmla="*/ 3453042 w 4246481"/>
              <a:gd name="connsiteY123" fmla="*/ 2732174 h 4248240"/>
              <a:gd name="connsiteX124" fmla="*/ 3296026 w 4246481"/>
              <a:gd name="connsiteY124" fmla="*/ 2769119 h 4248240"/>
              <a:gd name="connsiteX125" fmla="*/ 3287229 w 4246481"/>
              <a:gd name="connsiteY125" fmla="*/ 2768680 h 4248240"/>
              <a:gd name="connsiteX126" fmla="*/ 3283271 w 4246481"/>
              <a:gd name="connsiteY126" fmla="*/ 2770439 h 4248240"/>
              <a:gd name="connsiteX127" fmla="*/ 3299545 w 4246481"/>
              <a:gd name="connsiteY127" fmla="*/ 2784953 h 4248240"/>
              <a:gd name="connsiteX128" fmla="*/ 3328133 w 4246481"/>
              <a:gd name="connsiteY128" fmla="*/ 2806064 h 4248240"/>
              <a:gd name="connsiteX129" fmla="*/ 3328133 w 4246481"/>
              <a:gd name="connsiteY129" fmla="*/ 2832893 h 4248240"/>
              <a:gd name="connsiteX130" fmla="*/ 3274915 w 4246481"/>
              <a:gd name="connsiteY130" fmla="*/ 2861042 h 4248240"/>
              <a:gd name="connsiteX131" fmla="*/ 3158362 w 4246481"/>
              <a:gd name="connsiteY131" fmla="*/ 2894909 h 4248240"/>
              <a:gd name="connsiteX132" fmla="*/ 3148686 w 4246481"/>
              <a:gd name="connsiteY132" fmla="*/ 2899746 h 4248240"/>
              <a:gd name="connsiteX133" fmla="*/ 3166278 w 4246481"/>
              <a:gd name="connsiteY133" fmla="*/ 2908983 h 4248240"/>
              <a:gd name="connsiteX134" fmla="*/ 3189149 w 4246481"/>
              <a:gd name="connsiteY134" fmla="*/ 2916460 h 4248240"/>
              <a:gd name="connsiteX135" fmla="*/ 3194867 w 4246481"/>
              <a:gd name="connsiteY135" fmla="*/ 2945488 h 4248240"/>
              <a:gd name="connsiteX136" fmla="*/ 3146047 w 4246481"/>
              <a:gd name="connsiteY136" fmla="*/ 2976715 h 4248240"/>
              <a:gd name="connsiteX137" fmla="*/ 2990790 w 4246481"/>
              <a:gd name="connsiteY137" fmla="*/ 3011021 h 4248240"/>
              <a:gd name="connsiteX138" fmla="*/ 2999586 w 4246481"/>
              <a:gd name="connsiteY138" fmla="*/ 3024656 h 4248240"/>
              <a:gd name="connsiteX139" fmla="*/ 3014540 w 4246481"/>
              <a:gd name="connsiteY139" fmla="*/ 3046647 h 4248240"/>
              <a:gd name="connsiteX140" fmla="*/ 3007503 w 4246481"/>
              <a:gd name="connsiteY140" fmla="*/ 3068198 h 4248240"/>
              <a:gd name="connsiteX141" fmla="*/ 2959122 w 4246481"/>
              <a:gd name="connsiteY141" fmla="*/ 3086231 h 4248240"/>
              <a:gd name="connsiteX142" fmla="*/ 2887871 w 4246481"/>
              <a:gd name="connsiteY142" fmla="*/ 3106903 h 4248240"/>
              <a:gd name="connsiteX143" fmla="*/ 2851366 w 4246481"/>
              <a:gd name="connsiteY143" fmla="*/ 3139010 h 4248240"/>
              <a:gd name="connsiteX144" fmla="*/ 2867200 w 4246481"/>
              <a:gd name="connsiteY144" fmla="*/ 3141209 h 4248240"/>
              <a:gd name="connsiteX145" fmla="*/ 2957363 w 4246481"/>
              <a:gd name="connsiteY145" fmla="*/ 3105583 h 4248240"/>
              <a:gd name="connsiteX146" fmla="*/ 2967039 w 4246481"/>
              <a:gd name="connsiteY146" fmla="*/ 3104704 h 4248240"/>
              <a:gd name="connsiteX147" fmla="*/ 2977155 w 4246481"/>
              <a:gd name="connsiteY147" fmla="*/ 3118338 h 4248240"/>
              <a:gd name="connsiteX148" fmla="*/ 2971437 w 4246481"/>
              <a:gd name="connsiteY148" fmla="*/ 3156163 h 4248240"/>
              <a:gd name="connsiteX149" fmla="*/ 2980234 w 4246481"/>
              <a:gd name="connsiteY149" fmla="*/ 3148686 h 4248240"/>
              <a:gd name="connsiteX150" fmla="*/ 3085791 w 4246481"/>
              <a:gd name="connsiteY150" fmla="*/ 3098986 h 4248240"/>
              <a:gd name="connsiteX151" fmla="*/ 3109981 w 4246481"/>
              <a:gd name="connsiteY151" fmla="*/ 3100305 h 4248240"/>
              <a:gd name="connsiteX152" fmla="*/ 3116579 w 4246481"/>
              <a:gd name="connsiteY152" fmla="*/ 3115259 h 4248240"/>
              <a:gd name="connsiteX153" fmla="*/ 3100305 w 4246481"/>
              <a:gd name="connsiteY153" fmla="*/ 3142968 h 4248240"/>
              <a:gd name="connsiteX154" fmla="*/ 3093268 w 4246481"/>
              <a:gd name="connsiteY154" fmla="*/ 3159681 h 4248240"/>
              <a:gd name="connsiteX155" fmla="*/ 3102944 w 4246481"/>
              <a:gd name="connsiteY155" fmla="*/ 3154843 h 4248240"/>
              <a:gd name="connsiteX156" fmla="*/ 3238849 w 4246481"/>
              <a:gd name="connsiteY156" fmla="*/ 3111301 h 4248240"/>
              <a:gd name="connsiteX157" fmla="*/ 3259081 w 4246481"/>
              <a:gd name="connsiteY157" fmla="*/ 3114379 h 4248240"/>
              <a:gd name="connsiteX158" fmla="*/ 3253363 w 4246481"/>
              <a:gd name="connsiteY158" fmla="*/ 3134611 h 4248240"/>
              <a:gd name="connsiteX159" fmla="*/ 3237090 w 4246481"/>
              <a:gd name="connsiteY159" fmla="*/ 3168478 h 4248240"/>
              <a:gd name="connsiteX160" fmla="*/ 3312299 w 4246481"/>
              <a:gd name="connsiteY160" fmla="*/ 3143848 h 4248240"/>
              <a:gd name="connsiteX161" fmla="*/ 3392787 w 4246481"/>
              <a:gd name="connsiteY161" fmla="*/ 3145167 h 4248240"/>
              <a:gd name="connsiteX162" fmla="*/ 3354082 w 4246481"/>
              <a:gd name="connsiteY162" fmla="*/ 3204543 h 4248240"/>
              <a:gd name="connsiteX163" fmla="*/ 3523854 w 4246481"/>
              <a:gd name="connsiteY163" fmla="*/ 3183872 h 4248240"/>
              <a:gd name="connsiteX164" fmla="*/ 3526053 w 4246481"/>
              <a:gd name="connsiteY164" fmla="*/ 3187830 h 4248240"/>
              <a:gd name="connsiteX165" fmla="*/ 3495705 w 4246481"/>
              <a:gd name="connsiteY165" fmla="*/ 3233131 h 4248240"/>
              <a:gd name="connsiteX166" fmla="*/ 3654921 w 4246481"/>
              <a:gd name="connsiteY166" fmla="*/ 3247206 h 4248240"/>
              <a:gd name="connsiteX167" fmla="*/ 3636888 w 4246481"/>
              <a:gd name="connsiteY167" fmla="*/ 3275354 h 4248240"/>
              <a:gd name="connsiteX168" fmla="*/ 3765316 w 4246481"/>
              <a:gd name="connsiteY168" fmla="*/ 3307901 h 4248240"/>
              <a:gd name="connsiteX169" fmla="*/ 3745524 w 4246481"/>
              <a:gd name="connsiteY169" fmla="*/ 3326374 h 4248240"/>
              <a:gd name="connsiteX170" fmla="*/ 3891985 w 4246481"/>
              <a:gd name="connsiteY170" fmla="*/ 3356281 h 4248240"/>
              <a:gd name="connsiteX171" fmla="*/ 4033607 w 4246481"/>
              <a:gd name="connsiteY171" fmla="*/ 3400264 h 4248240"/>
              <a:gd name="connsiteX172" fmla="*/ 4034047 w 4246481"/>
              <a:gd name="connsiteY172" fmla="*/ 3403782 h 4248240"/>
              <a:gd name="connsiteX173" fmla="*/ 3996222 w 4246481"/>
              <a:gd name="connsiteY173" fmla="*/ 3417857 h 4248240"/>
              <a:gd name="connsiteX174" fmla="*/ 3747723 w 4246481"/>
              <a:gd name="connsiteY174" fmla="*/ 3464478 h 4248240"/>
              <a:gd name="connsiteX175" fmla="*/ 3742005 w 4246481"/>
              <a:gd name="connsiteY175" fmla="*/ 3465357 h 4248240"/>
              <a:gd name="connsiteX176" fmla="*/ 3762677 w 4246481"/>
              <a:gd name="connsiteY176" fmla="*/ 3485149 h 4248240"/>
              <a:gd name="connsiteX177" fmla="*/ 3633369 w 4246481"/>
              <a:gd name="connsiteY177" fmla="*/ 3513738 h 4248240"/>
              <a:gd name="connsiteX178" fmla="*/ 3650522 w 4246481"/>
              <a:gd name="connsiteY178" fmla="*/ 3542326 h 4248240"/>
              <a:gd name="connsiteX179" fmla="*/ 3489988 w 4246481"/>
              <a:gd name="connsiteY179" fmla="*/ 3551123 h 4248240"/>
              <a:gd name="connsiteX180" fmla="*/ 3511099 w 4246481"/>
              <a:gd name="connsiteY180" fmla="*/ 3583230 h 4248240"/>
              <a:gd name="connsiteX181" fmla="*/ 3501423 w 4246481"/>
              <a:gd name="connsiteY181" fmla="*/ 3603461 h 4248240"/>
              <a:gd name="connsiteX182" fmla="*/ 3347485 w 4246481"/>
              <a:gd name="connsiteY182" fmla="*/ 3573993 h 4248240"/>
              <a:gd name="connsiteX183" fmla="*/ 3383551 w 4246481"/>
              <a:gd name="connsiteY183" fmla="*/ 3633369 h 4248240"/>
              <a:gd name="connsiteX184" fmla="*/ 3380912 w 4246481"/>
              <a:gd name="connsiteY184" fmla="*/ 3637328 h 4248240"/>
              <a:gd name="connsiteX185" fmla="*/ 3228733 w 4246481"/>
              <a:gd name="connsiteY185" fmla="*/ 3606540 h 4248240"/>
              <a:gd name="connsiteX186" fmla="*/ 3238409 w 4246481"/>
              <a:gd name="connsiteY186" fmla="*/ 3628531 h 4248240"/>
              <a:gd name="connsiteX187" fmla="*/ 3250724 w 4246481"/>
              <a:gd name="connsiteY187" fmla="*/ 3651842 h 4248240"/>
              <a:gd name="connsiteX188" fmla="*/ 3242368 w 4246481"/>
              <a:gd name="connsiteY188" fmla="*/ 3664157 h 4248240"/>
              <a:gd name="connsiteX189" fmla="*/ 3211580 w 4246481"/>
              <a:gd name="connsiteY189" fmla="*/ 3661078 h 4248240"/>
              <a:gd name="connsiteX190" fmla="*/ 3089310 w 4246481"/>
              <a:gd name="connsiteY190" fmla="*/ 3611378 h 4248240"/>
              <a:gd name="connsiteX191" fmla="*/ 3086231 w 4246481"/>
              <a:gd name="connsiteY191" fmla="*/ 3613138 h 4248240"/>
              <a:gd name="connsiteX192" fmla="*/ 3113940 w 4246481"/>
              <a:gd name="connsiteY192" fmla="*/ 3666796 h 4248240"/>
              <a:gd name="connsiteX193" fmla="*/ 3089750 w 4246481"/>
              <a:gd name="connsiteY193" fmla="*/ 3671194 h 4248240"/>
              <a:gd name="connsiteX194" fmla="*/ 2986391 w 4246481"/>
              <a:gd name="connsiteY194" fmla="*/ 3628971 h 4248240"/>
              <a:gd name="connsiteX195" fmla="*/ 2963081 w 4246481"/>
              <a:gd name="connsiteY195" fmla="*/ 3610938 h 4248240"/>
              <a:gd name="connsiteX196" fmla="*/ 2967479 w 4246481"/>
              <a:gd name="connsiteY196" fmla="*/ 3639087 h 4248240"/>
              <a:gd name="connsiteX197" fmla="*/ 2948127 w 4246481"/>
              <a:gd name="connsiteY197" fmla="*/ 3658879 h 4248240"/>
              <a:gd name="connsiteX198" fmla="*/ 2849607 w 4246481"/>
              <a:gd name="connsiteY198" fmla="*/ 3614897 h 4248240"/>
              <a:gd name="connsiteX199" fmla="*/ 2840810 w 4246481"/>
              <a:gd name="connsiteY199" fmla="*/ 3609619 h 4248240"/>
              <a:gd name="connsiteX200" fmla="*/ 2835972 w 4246481"/>
              <a:gd name="connsiteY200" fmla="*/ 3609619 h 4248240"/>
              <a:gd name="connsiteX201" fmla="*/ 2847848 w 4246481"/>
              <a:gd name="connsiteY201" fmla="*/ 3632490 h 4248240"/>
              <a:gd name="connsiteX202" fmla="*/ 2835533 w 4246481"/>
              <a:gd name="connsiteY202" fmla="*/ 3652722 h 4248240"/>
              <a:gd name="connsiteX203" fmla="*/ 2785393 w 4246481"/>
              <a:gd name="connsiteY203" fmla="*/ 3639967 h 4248240"/>
              <a:gd name="connsiteX204" fmla="*/ 2715901 w 4246481"/>
              <a:gd name="connsiteY204" fmla="*/ 3597744 h 4248240"/>
              <a:gd name="connsiteX205" fmla="*/ 2708864 w 4246481"/>
              <a:gd name="connsiteY205" fmla="*/ 3592466 h 4248240"/>
              <a:gd name="connsiteX206" fmla="*/ 2705345 w 4246481"/>
              <a:gd name="connsiteY206" fmla="*/ 3618416 h 4248240"/>
              <a:gd name="connsiteX207" fmla="*/ 2693030 w 4246481"/>
              <a:gd name="connsiteY207" fmla="*/ 3627212 h 4248240"/>
              <a:gd name="connsiteX208" fmla="*/ 2656525 w 4246481"/>
              <a:gd name="connsiteY208" fmla="*/ 3641726 h 4248240"/>
              <a:gd name="connsiteX209" fmla="*/ 2692151 w 4246481"/>
              <a:gd name="connsiteY209" fmla="*/ 3644805 h 4248240"/>
              <a:gd name="connsiteX210" fmla="*/ 2748888 w 4246481"/>
              <a:gd name="connsiteY210" fmla="*/ 3669875 h 4248240"/>
              <a:gd name="connsiteX211" fmla="*/ 2757244 w 4246481"/>
              <a:gd name="connsiteY211" fmla="*/ 3682629 h 4248240"/>
              <a:gd name="connsiteX212" fmla="*/ 2745369 w 4246481"/>
              <a:gd name="connsiteY212" fmla="*/ 3689227 h 4248240"/>
              <a:gd name="connsiteX213" fmla="*/ 2723378 w 4246481"/>
              <a:gd name="connsiteY213" fmla="*/ 3697143 h 4248240"/>
              <a:gd name="connsiteX214" fmla="*/ 2798148 w 4246481"/>
              <a:gd name="connsiteY214" fmla="*/ 3727491 h 4248240"/>
              <a:gd name="connsiteX215" fmla="*/ 2820139 w 4246481"/>
              <a:gd name="connsiteY215" fmla="*/ 3741566 h 4248240"/>
              <a:gd name="connsiteX216" fmla="*/ 2817500 w 4246481"/>
              <a:gd name="connsiteY216" fmla="*/ 3756519 h 4248240"/>
              <a:gd name="connsiteX217" fmla="*/ 2791110 w 4246481"/>
              <a:gd name="connsiteY217" fmla="*/ 3767075 h 4248240"/>
              <a:gd name="connsiteX218" fmla="*/ 2883033 w 4246481"/>
              <a:gd name="connsiteY218" fmla="*/ 3825571 h 4248240"/>
              <a:gd name="connsiteX219" fmla="*/ 2836412 w 4246481"/>
              <a:gd name="connsiteY219" fmla="*/ 3839646 h 4248240"/>
              <a:gd name="connsiteX220" fmla="*/ 2934493 w 4246481"/>
              <a:gd name="connsiteY220" fmla="*/ 3908258 h 4248240"/>
              <a:gd name="connsiteX221" fmla="*/ 2896228 w 4246481"/>
              <a:gd name="connsiteY221" fmla="*/ 3918374 h 4248240"/>
              <a:gd name="connsiteX222" fmla="*/ 2971877 w 4246481"/>
              <a:gd name="connsiteY222" fmla="*/ 3997542 h 4248240"/>
              <a:gd name="connsiteX223" fmla="*/ 2950766 w 4246481"/>
              <a:gd name="connsiteY223" fmla="*/ 4003699 h 4248240"/>
              <a:gd name="connsiteX224" fmla="*/ 3000906 w 4246481"/>
              <a:gd name="connsiteY224" fmla="*/ 4078029 h 4248240"/>
              <a:gd name="connsiteX225" fmla="*/ 2981993 w 4246481"/>
              <a:gd name="connsiteY225" fmla="*/ 4078909 h 4248240"/>
              <a:gd name="connsiteX226" fmla="*/ 3098106 w 4246481"/>
              <a:gd name="connsiteY226" fmla="*/ 4248240 h 4248240"/>
              <a:gd name="connsiteX227" fmla="*/ 2918219 w 4246481"/>
              <a:gd name="connsiteY227" fmla="*/ 4150600 h 4248240"/>
              <a:gd name="connsiteX228" fmla="*/ 2919978 w 4246481"/>
              <a:gd name="connsiteY228" fmla="*/ 4169952 h 4248240"/>
              <a:gd name="connsiteX229" fmla="*/ 2840810 w 4246481"/>
              <a:gd name="connsiteY229" fmla="*/ 4127289 h 4248240"/>
              <a:gd name="connsiteX230" fmla="*/ 2837292 w 4246481"/>
              <a:gd name="connsiteY230" fmla="*/ 4148841 h 4248240"/>
              <a:gd name="connsiteX231" fmla="*/ 2751087 w 4246481"/>
              <a:gd name="connsiteY231" fmla="*/ 4081988 h 4248240"/>
              <a:gd name="connsiteX232" fmla="*/ 2744489 w 4246481"/>
              <a:gd name="connsiteY232" fmla="*/ 4121572 h 4248240"/>
              <a:gd name="connsiteX233" fmla="*/ 2666201 w 4246481"/>
              <a:gd name="connsiteY233" fmla="*/ 4029649 h 4248240"/>
              <a:gd name="connsiteX234" fmla="*/ 2657845 w 4246481"/>
              <a:gd name="connsiteY234" fmla="*/ 4078469 h 4248240"/>
              <a:gd name="connsiteX235" fmla="*/ 2590552 w 4246481"/>
              <a:gd name="connsiteY235" fmla="*/ 3990065 h 4248240"/>
              <a:gd name="connsiteX236" fmla="*/ 2579116 w 4246481"/>
              <a:gd name="connsiteY236" fmla="*/ 4029649 h 4248240"/>
              <a:gd name="connsiteX237" fmla="*/ 2575158 w 4246481"/>
              <a:gd name="connsiteY237" fmla="*/ 4030968 h 4248240"/>
              <a:gd name="connsiteX238" fmla="*/ 2513142 w 4246481"/>
              <a:gd name="connsiteY238" fmla="*/ 3931129 h 4248240"/>
              <a:gd name="connsiteX239" fmla="*/ 2506986 w 4246481"/>
              <a:gd name="connsiteY239" fmla="*/ 3957518 h 4248240"/>
              <a:gd name="connsiteX240" fmla="*/ 2490712 w 4246481"/>
              <a:gd name="connsiteY240" fmla="*/ 3962796 h 4248240"/>
              <a:gd name="connsiteX241" fmla="*/ 2454646 w 4246481"/>
              <a:gd name="connsiteY241" fmla="*/ 3894624 h 4248240"/>
              <a:gd name="connsiteX242" fmla="*/ 2451568 w 4246481"/>
              <a:gd name="connsiteY242" fmla="*/ 3871753 h 4248240"/>
              <a:gd name="connsiteX243" fmla="*/ 2439692 w 4246481"/>
              <a:gd name="connsiteY243" fmla="*/ 3891105 h 4248240"/>
              <a:gd name="connsiteX244" fmla="*/ 2421660 w 4246481"/>
              <a:gd name="connsiteY244" fmla="*/ 3892424 h 4248240"/>
              <a:gd name="connsiteX245" fmla="*/ 2399228 w 4246481"/>
              <a:gd name="connsiteY245" fmla="*/ 3849322 h 4248240"/>
              <a:gd name="connsiteX246" fmla="*/ 2386914 w 4246481"/>
              <a:gd name="connsiteY246" fmla="*/ 3815895 h 4248240"/>
              <a:gd name="connsiteX247" fmla="*/ 2380756 w 4246481"/>
              <a:gd name="connsiteY247" fmla="*/ 3836127 h 4248240"/>
              <a:gd name="connsiteX248" fmla="*/ 2367122 w 4246481"/>
              <a:gd name="connsiteY248" fmla="*/ 3839206 h 4248240"/>
              <a:gd name="connsiteX249" fmla="*/ 2353928 w 4246481"/>
              <a:gd name="connsiteY249" fmla="*/ 3822933 h 4248240"/>
              <a:gd name="connsiteX250" fmla="*/ 2328418 w 4246481"/>
              <a:gd name="connsiteY250" fmla="*/ 3750362 h 4248240"/>
              <a:gd name="connsiteX251" fmla="*/ 2322260 w 4246481"/>
              <a:gd name="connsiteY251" fmla="*/ 3755200 h 4248240"/>
              <a:gd name="connsiteX252" fmla="*/ 2296750 w 4246481"/>
              <a:gd name="connsiteY252" fmla="*/ 3749482 h 4248240"/>
              <a:gd name="connsiteX253" fmla="*/ 2280916 w 4246481"/>
              <a:gd name="connsiteY253" fmla="*/ 3709019 h 4248240"/>
              <a:gd name="connsiteX254" fmla="*/ 2270362 w 4246481"/>
              <a:gd name="connsiteY254" fmla="*/ 3685268 h 4248240"/>
              <a:gd name="connsiteX255" fmla="*/ 2267282 w 4246481"/>
              <a:gd name="connsiteY255" fmla="*/ 3686588 h 4248240"/>
              <a:gd name="connsiteX256" fmla="*/ 2255846 w 4246481"/>
              <a:gd name="connsiteY256" fmla="*/ 3696704 h 4248240"/>
              <a:gd name="connsiteX257" fmla="*/ 2243972 w 4246481"/>
              <a:gd name="connsiteY257" fmla="*/ 3683949 h 4248240"/>
              <a:gd name="connsiteX258" fmla="*/ 2228138 w 4246481"/>
              <a:gd name="connsiteY258" fmla="*/ 3606980 h 4248240"/>
              <a:gd name="connsiteX259" fmla="*/ 2225938 w 4246481"/>
              <a:gd name="connsiteY259" fmla="*/ 3592906 h 4248240"/>
              <a:gd name="connsiteX260" fmla="*/ 2214944 w 4246481"/>
              <a:gd name="connsiteY260" fmla="*/ 3606540 h 4248240"/>
              <a:gd name="connsiteX261" fmla="*/ 2204388 w 4246481"/>
              <a:gd name="connsiteY261" fmla="*/ 3606101 h 4248240"/>
              <a:gd name="connsiteX262" fmla="*/ 2190754 w 4246481"/>
              <a:gd name="connsiteY262" fmla="*/ 3579711 h 4248240"/>
              <a:gd name="connsiteX263" fmla="*/ 2143252 w 4246481"/>
              <a:gd name="connsiteY263" fmla="*/ 3418297 h 4248240"/>
              <a:gd name="connsiteX264" fmla="*/ 2139734 w 4246481"/>
              <a:gd name="connsiteY264" fmla="*/ 3412139 h 4248240"/>
              <a:gd name="connsiteX265" fmla="*/ 2135776 w 4246481"/>
              <a:gd name="connsiteY265" fmla="*/ 3445126 h 4248240"/>
              <a:gd name="connsiteX266" fmla="*/ 2120822 w 4246481"/>
              <a:gd name="connsiteY266" fmla="*/ 3767075 h 4248240"/>
              <a:gd name="connsiteX267" fmla="*/ 2137974 w 4246481"/>
              <a:gd name="connsiteY267" fmla="*/ 3936846 h 4248240"/>
              <a:gd name="connsiteX268" fmla="*/ 2145452 w 4246481"/>
              <a:gd name="connsiteY268" fmla="*/ 4173471 h 4248240"/>
              <a:gd name="connsiteX269" fmla="*/ 2134016 w 4246481"/>
              <a:gd name="connsiteY269" fmla="*/ 4184466 h 4248240"/>
              <a:gd name="connsiteX270" fmla="*/ 2104108 w 4246481"/>
              <a:gd name="connsiteY270" fmla="*/ 4184466 h 4248240"/>
              <a:gd name="connsiteX271" fmla="*/ 2103228 w 4246481"/>
              <a:gd name="connsiteY271" fmla="*/ 4177869 h 4248240"/>
              <a:gd name="connsiteX272" fmla="*/ 2086076 w 4246481"/>
              <a:gd name="connsiteY272" fmla="*/ 3859438 h 4248240"/>
              <a:gd name="connsiteX273" fmla="*/ 2090034 w 4246481"/>
              <a:gd name="connsiteY273" fmla="*/ 3478112 h 4248240"/>
              <a:gd name="connsiteX274" fmla="*/ 2094872 w 4246481"/>
              <a:gd name="connsiteY274" fmla="*/ 3433690 h 4248240"/>
              <a:gd name="connsiteX275" fmla="*/ 2092234 w 4246481"/>
              <a:gd name="connsiteY275" fmla="*/ 3432811 h 4248240"/>
              <a:gd name="connsiteX276" fmla="*/ 2073760 w 4246481"/>
              <a:gd name="connsiteY276" fmla="*/ 3496145 h 4248240"/>
              <a:gd name="connsiteX277" fmla="*/ 2051770 w 4246481"/>
              <a:gd name="connsiteY277" fmla="*/ 3585429 h 4248240"/>
              <a:gd name="connsiteX278" fmla="*/ 2050010 w 4246481"/>
              <a:gd name="connsiteY278" fmla="*/ 3590707 h 4248240"/>
              <a:gd name="connsiteX279" fmla="*/ 2039894 w 4246481"/>
              <a:gd name="connsiteY279" fmla="*/ 3608300 h 4248240"/>
              <a:gd name="connsiteX280" fmla="*/ 2027140 w 4246481"/>
              <a:gd name="connsiteY280" fmla="*/ 3595545 h 4248240"/>
              <a:gd name="connsiteX281" fmla="*/ 2023182 w 4246481"/>
              <a:gd name="connsiteY281" fmla="*/ 3592906 h 4248240"/>
              <a:gd name="connsiteX282" fmla="*/ 2016584 w 4246481"/>
              <a:gd name="connsiteY282" fmla="*/ 3638207 h 4248240"/>
              <a:gd name="connsiteX283" fmla="*/ 2006468 w 4246481"/>
              <a:gd name="connsiteY283" fmla="*/ 3679991 h 4248240"/>
              <a:gd name="connsiteX284" fmla="*/ 1980078 w 4246481"/>
              <a:gd name="connsiteY284" fmla="*/ 3683069 h 4248240"/>
              <a:gd name="connsiteX285" fmla="*/ 1972162 w 4246481"/>
              <a:gd name="connsiteY285" fmla="*/ 3697143 h 4248240"/>
              <a:gd name="connsiteX286" fmla="*/ 1953250 w 4246481"/>
              <a:gd name="connsiteY286" fmla="*/ 3744204 h 4248240"/>
              <a:gd name="connsiteX287" fmla="*/ 1925540 w 4246481"/>
              <a:gd name="connsiteY287" fmla="*/ 3751242 h 4248240"/>
              <a:gd name="connsiteX288" fmla="*/ 1923342 w 4246481"/>
              <a:gd name="connsiteY288" fmla="*/ 3749922 h 4248240"/>
              <a:gd name="connsiteX289" fmla="*/ 1901790 w 4246481"/>
              <a:gd name="connsiteY289" fmla="*/ 3808858 h 4248240"/>
              <a:gd name="connsiteX290" fmla="*/ 1883318 w 4246481"/>
              <a:gd name="connsiteY290" fmla="*/ 3835687 h 4248240"/>
              <a:gd name="connsiteX291" fmla="*/ 1868364 w 4246481"/>
              <a:gd name="connsiteY291" fmla="*/ 3831289 h 4248240"/>
              <a:gd name="connsiteX292" fmla="*/ 1862646 w 4246481"/>
              <a:gd name="connsiteY292" fmla="*/ 3812377 h 4248240"/>
              <a:gd name="connsiteX293" fmla="*/ 1841974 w 4246481"/>
              <a:gd name="connsiteY293" fmla="*/ 3861197 h 4248240"/>
              <a:gd name="connsiteX294" fmla="*/ 1823501 w 4246481"/>
              <a:gd name="connsiteY294" fmla="*/ 3892424 h 4248240"/>
              <a:gd name="connsiteX295" fmla="*/ 1807228 w 4246481"/>
              <a:gd name="connsiteY295" fmla="*/ 3891105 h 4248240"/>
              <a:gd name="connsiteX296" fmla="*/ 1795353 w 4246481"/>
              <a:gd name="connsiteY296" fmla="*/ 3871753 h 4248240"/>
              <a:gd name="connsiteX297" fmla="*/ 1789635 w 4246481"/>
              <a:gd name="connsiteY297" fmla="*/ 3905179 h 4248240"/>
              <a:gd name="connsiteX298" fmla="*/ 1756649 w 4246481"/>
              <a:gd name="connsiteY298" fmla="*/ 3962796 h 4248240"/>
              <a:gd name="connsiteX299" fmla="*/ 1740375 w 4246481"/>
              <a:gd name="connsiteY299" fmla="*/ 3957078 h 4248240"/>
              <a:gd name="connsiteX300" fmla="*/ 1734218 w 4246481"/>
              <a:gd name="connsiteY300" fmla="*/ 3929370 h 4248240"/>
              <a:gd name="connsiteX301" fmla="*/ 1707829 w 4246481"/>
              <a:gd name="connsiteY301" fmla="*/ 3984787 h 4248240"/>
              <a:gd name="connsiteX302" fmla="*/ 1669125 w 4246481"/>
              <a:gd name="connsiteY302" fmla="*/ 4031848 h 4248240"/>
              <a:gd name="connsiteX303" fmla="*/ 1657250 w 4246481"/>
              <a:gd name="connsiteY303" fmla="*/ 3989625 h 4248240"/>
              <a:gd name="connsiteX304" fmla="*/ 1589956 w 4246481"/>
              <a:gd name="connsiteY304" fmla="*/ 4078909 h 4248240"/>
              <a:gd name="connsiteX305" fmla="*/ 1581160 w 4246481"/>
              <a:gd name="connsiteY305" fmla="*/ 4030968 h 4248240"/>
              <a:gd name="connsiteX306" fmla="*/ 1503311 w 4246481"/>
              <a:gd name="connsiteY306" fmla="*/ 4121132 h 4248240"/>
              <a:gd name="connsiteX307" fmla="*/ 1497154 w 4246481"/>
              <a:gd name="connsiteY307" fmla="*/ 4082428 h 4248240"/>
              <a:gd name="connsiteX308" fmla="*/ 1410509 w 4246481"/>
              <a:gd name="connsiteY308" fmla="*/ 4149281 h 4248240"/>
              <a:gd name="connsiteX309" fmla="*/ 1407430 w 4246481"/>
              <a:gd name="connsiteY309" fmla="*/ 4127289 h 4248240"/>
              <a:gd name="connsiteX310" fmla="*/ 1328262 w 4246481"/>
              <a:gd name="connsiteY310" fmla="*/ 4169952 h 4248240"/>
              <a:gd name="connsiteX311" fmla="*/ 1330021 w 4246481"/>
              <a:gd name="connsiteY311" fmla="*/ 4150160 h 4248240"/>
              <a:gd name="connsiteX312" fmla="*/ 1149255 w 4246481"/>
              <a:gd name="connsiteY312" fmla="*/ 4248240 h 4248240"/>
              <a:gd name="connsiteX313" fmla="*/ 1266687 w 4246481"/>
              <a:gd name="connsiteY313" fmla="*/ 4078909 h 4248240"/>
              <a:gd name="connsiteX314" fmla="*/ 1245575 w 4246481"/>
              <a:gd name="connsiteY314" fmla="*/ 4078909 h 4248240"/>
              <a:gd name="connsiteX315" fmla="*/ 1297475 w 4246481"/>
              <a:gd name="connsiteY315" fmla="*/ 4003260 h 4248240"/>
              <a:gd name="connsiteX316" fmla="*/ 1275923 w 4246481"/>
              <a:gd name="connsiteY316" fmla="*/ 3997542 h 4248240"/>
              <a:gd name="connsiteX317" fmla="*/ 1352452 w 4246481"/>
              <a:gd name="connsiteY317" fmla="*/ 3917934 h 4248240"/>
              <a:gd name="connsiteX318" fmla="*/ 1314188 w 4246481"/>
              <a:gd name="connsiteY318" fmla="*/ 3907818 h 4248240"/>
              <a:gd name="connsiteX319" fmla="*/ 1412708 w 4246481"/>
              <a:gd name="connsiteY319" fmla="*/ 3839646 h 4248240"/>
              <a:gd name="connsiteX320" fmla="*/ 1366087 w 4246481"/>
              <a:gd name="connsiteY320" fmla="*/ 3825571 h 4248240"/>
              <a:gd name="connsiteX321" fmla="*/ 1461088 w 4246481"/>
              <a:gd name="connsiteY321" fmla="*/ 3767515 h 4248240"/>
              <a:gd name="connsiteX322" fmla="*/ 1421944 w 4246481"/>
              <a:gd name="connsiteY322" fmla="*/ 3751681 h 4248240"/>
              <a:gd name="connsiteX323" fmla="*/ 1421064 w 4246481"/>
              <a:gd name="connsiteY323" fmla="*/ 3747283 h 4248240"/>
              <a:gd name="connsiteX324" fmla="*/ 1528821 w 4246481"/>
              <a:gd name="connsiteY324" fmla="*/ 3698023 h 4248240"/>
              <a:gd name="connsiteX325" fmla="*/ 1487478 w 4246481"/>
              <a:gd name="connsiteY325" fmla="*/ 3682190 h 4248240"/>
              <a:gd name="connsiteX326" fmla="*/ 1503311 w 4246481"/>
              <a:gd name="connsiteY326" fmla="*/ 3664597 h 4248240"/>
              <a:gd name="connsiteX327" fmla="*/ 1577201 w 4246481"/>
              <a:gd name="connsiteY327" fmla="*/ 3641726 h 4248240"/>
              <a:gd name="connsiteX328" fmla="*/ 1588197 w 4246481"/>
              <a:gd name="connsiteY328" fmla="*/ 3641286 h 4248240"/>
              <a:gd name="connsiteX329" fmla="*/ 1589956 w 4246481"/>
              <a:gd name="connsiteY329" fmla="*/ 3639087 h 4248240"/>
              <a:gd name="connsiteX330" fmla="*/ 1568845 w 4246481"/>
              <a:gd name="connsiteY330" fmla="*/ 3623253 h 4248240"/>
              <a:gd name="connsiteX331" fmla="*/ 1557409 w 4246481"/>
              <a:gd name="connsiteY331" fmla="*/ 3625453 h 4248240"/>
              <a:gd name="connsiteX332" fmla="*/ 1540696 w 4246481"/>
              <a:gd name="connsiteY332" fmla="*/ 3615337 h 4248240"/>
              <a:gd name="connsiteX333" fmla="*/ 1538937 w 4246481"/>
              <a:gd name="connsiteY333" fmla="*/ 3603461 h 4248240"/>
              <a:gd name="connsiteX334" fmla="*/ 1537617 w 4246481"/>
              <a:gd name="connsiteY334" fmla="*/ 3590707 h 4248240"/>
              <a:gd name="connsiteX335" fmla="*/ 1528821 w 4246481"/>
              <a:gd name="connsiteY335" fmla="*/ 3597304 h 4248240"/>
              <a:gd name="connsiteX336" fmla="*/ 1421064 w 4246481"/>
              <a:gd name="connsiteY336" fmla="*/ 3650962 h 4248240"/>
              <a:gd name="connsiteX337" fmla="*/ 1413587 w 4246481"/>
              <a:gd name="connsiteY337" fmla="*/ 3652282 h 4248240"/>
              <a:gd name="connsiteX338" fmla="*/ 1396434 w 4246481"/>
              <a:gd name="connsiteY338" fmla="*/ 3647444 h 4248240"/>
              <a:gd name="connsiteX339" fmla="*/ 1399073 w 4246481"/>
              <a:gd name="connsiteY339" fmla="*/ 3630291 h 4248240"/>
              <a:gd name="connsiteX340" fmla="*/ 1409189 w 4246481"/>
              <a:gd name="connsiteY340" fmla="*/ 3609179 h 4248240"/>
              <a:gd name="connsiteX341" fmla="*/ 1406990 w 4246481"/>
              <a:gd name="connsiteY341" fmla="*/ 3607420 h 4248240"/>
              <a:gd name="connsiteX342" fmla="*/ 1361688 w 4246481"/>
              <a:gd name="connsiteY342" fmla="*/ 3632490 h 4248240"/>
              <a:gd name="connsiteX343" fmla="*/ 1301433 w 4246481"/>
              <a:gd name="connsiteY343" fmla="*/ 3656680 h 4248240"/>
              <a:gd name="connsiteX344" fmla="*/ 1288238 w 4246481"/>
              <a:gd name="connsiteY344" fmla="*/ 3658879 h 4248240"/>
              <a:gd name="connsiteX345" fmla="*/ 1276803 w 4246481"/>
              <a:gd name="connsiteY345" fmla="*/ 3646124 h 4248240"/>
              <a:gd name="connsiteX346" fmla="*/ 1280321 w 4246481"/>
              <a:gd name="connsiteY346" fmla="*/ 3608300 h 4248240"/>
              <a:gd name="connsiteX347" fmla="*/ 1263608 w 4246481"/>
              <a:gd name="connsiteY347" fmla="*/ 3623693 h 4248240"/>
              <a:gd name="connsiteX348" fmla="*/ 1169047 w 4246481"/>
              <a:gd name="connsiteY348" fmla="*/ 3668995 h 4248240"/>
              <a:gd name="connsiteX349" fmla="*/ 1141778 w 4246481"/>
              <a:gd name="connsiteY349" fmla="*/ 3668115 h 4248240"/>
              <a:gd name="connsiteX350" fmla="*/ 1136060 w 4246481"/>
              <a:gd name="connsiteY350" fmla="*/ 3655360 h 4248240"/>
              <a:gd name="connsiteX351" fmla="*/ 1151893 w 4246481"/>
              <a:gd name="connsiteY351" fmla="*/ 3627212 h 4248240"/>
              <a:gd name="connsiteX352" fmla="*/ 1159810 w 4246481"/>
              <a:gd name="connsiteY352" fmla="*/ 3608739 h 4248240"/>
              <a:gd name="connsiteX353" fmla="*/ 1150134 w 4246481"/>
              <a:gd name="connsiteY353" fmla="*/ 3614017 h 4248240"/>
              <a:gd name="connsiteX354" fmla="*/ 1020387 w 4246481"/>
              <a:gd name="connsiteY354" fmla="*/ 3661958 h 4248240"/>
              <a:gd name="connsiteX355" fmla="*/ 995317 w 4246481"/>
              <a:gd name="connsiteY355" fmla="*/ 3659759 h 4248240"/>
              <a:gd name="connsiteX356" fmla="*/ 1002794 w 4246481"/>
              <a:gd name="connsiteY356" fmla="*/ 3636448 h 4248240"/>
              <a:gd name="connsiteX357" fmla="*/ 1016868 w 4246481"/>
              <a:gd name="connsiteY357" fmla="*/ 3605221 h 4248240"/>
              <a:gd name="connsiteX358" fmla="*/ 864690 w 4246481"/>
              <a:gd name="connsiteY358" fmla="*/ 3636008 h 4248240"/>
              <a:gd name="connsiteX359" fmla="*/ 861611 w 4246481"/>
              <a:gd name="connsiteY359" fmla="*/ 3632050 h 4248240"/>
              <a:gd name="connsiteX360" fmla="*/ 897237 w 4246481"/>
              <a:gd name="connsiteY360" fmla="*/ 3573114 h 4248240"/>
              <a:gd name="connsiteX361" fmla="*/ 889320 w 4246481"/>
              <a:gd name="connsiteY361" fmla="*/ 3576192 h 4248240"/>
              <a:gd name="connsiteX362" fmla="*/ 739780 w 4246481"/>
              <a:gd name="connsiteY362" fmla="*/ 3601262 h 4248240"/>
              <a:gd name="connsiteX363" fmla="*/ 731864 w 4246481"/>
              <a:gd name="connsiteY363" fmla="*/ 3586309 h 4248240"/>
              <a:gd name="connsiteX364" fmla="*/ 755614 w 4246481"/>
              <a:gd name="connsiteY364" fmla="*/ 3549803 h 4248240"/>
              <a:gd name="connsiteX365" fmla="*/ 595079 w 4246481"/>
              <a:gd name="connsiteY365" fmla="*/ 3541447 h 4248240"/>
              <a:gd name="connsiteX366" fmla="*/ 612232 w 4246481"/>
              <a:gd name="connsiteY366" fmla="*/ 3512418 h 4248240"/>
              <a:gd name="connsiteX367" fmla="*/ 482924 w 4246481"/>
              <a:gd name="connsiteY367" fmla="*/ 3483390 h 4248240"/>
              <a:gd name="connsiteX368" fmla="*/ 503156 w 4246481"/>
              <a:gd name="connsiteY368" fmla="*/ 3464478 h 4248240"/>
              <a:gd name="connsiteX369" fmla="*/ 211994 w 4246481"/>
              <a:gd name="connsiteY369" fmla="*/ 3403342 h 4248240"/>
              <a:gd name="connsiteX370" fmla="*/ 211554 w 4246481"/>
              <a:gd name="connsiteY370" fmla="*/ 3398505 h 4248240"/>
              <a:gd name="connsiteX371" fmla="*/ 241902 w 4246481"/>
              <a:gd name="connsiteY371" fmla="*/ 3385310 h 4248240"/>
              <a:gd name="connsiteX372" fmla="*/ 425748 w 4246481"/>
              <a:gd name="connsiteY372" fmla="*/ 3338689 h 4248240"/>
              <a:gd name="connsiteX373" fmla="*/ 500517 w 4246481"/>
              <a:gd name="connsiteY373" fmla="*/ 3325054 h 4248240"/>
              <a:gd name="connsiteX374" fmla="*/ 479846 w 4246481"/>
              <a:gd name="connsiteY374" fmla="*/ 3305262 h 4248240"/>
              <a:gd name="connsiteX375" fmla="*/ 607834 w 4246481"/>
              <a:gd name="connsiteY375" fmla="*/ 3272715 h 4248240"/>
              <a:gd name="connsiteX376" fmla="*/ 589801 w 4246481"/>
              <a:gd name="connsiteY376" fmla="*/ 3245007 h 4248240"/>
              <a:gd name="connsiteX377" fmla="*/ 748577 w 4246481"/>
              <a:gd name="connsiteY377" fmla="*/ 3230932 h 4248240"/>
              <a:gd name="connsiteX378" fmla="*/ 718669 w 4246481"/>
              <a:gd name="connsiteY378" fmla="*/ 3185631 h 4248240"/>
              <a:gd name="connsiteX379" fmla="*/ 720868 w 4246481"/>
              <a:gd name="connsiteY379" fmla="*/ 3181672 h 4248240"/>
              <a:gd name="connsiteX380" fmla="*/ 890639 w 4246481"/>
              <a:gd name="connsiteY380" fmla="*/ 3202784 h 4248240"/>
              <a:gd name="connsiteX381" fmla="*/ 852375 w 4246481"/>
              <a:gd name="connsiteY381" fmla="*/ 3143408 h 4248240"/>
              <a:gd name="connsiteX382" fmla="*/ 934182 w 4246481"/>
              <a:gd name="connsiteY382" fmla="*/ 3142088 h 4248240"/>
              <a:gd name="connsiteX383" fmla="*/ 1006752 w 4246481"/>
              <a:gd name="connsiteY383" fmla="*/ 3168038 h 4248240"/>
              <a:gd name="connsiteX384" fmla="*/ 1008951 w 4246481"/>
              <a:gd name="connsiteY384" fmla="*/ 3165839 h 4248240"/>
              <a:gd name="connsiteX385" fmla="*/ 998835 w 4246481"/>
              <a:gd name="connsiteY385" fmla="*/ 3144288 h 4248240"/>
              <a:gd name="connsiteX386" fmla="*/ 986960 w 4246481"/>
              <a:gd name="connsiteY386" fmla="*/ 3124056 h 4248240"/>
              <a:gd name="connsiteX387" fmla="*/ 996196 w 4246481"/>
              <a:gd name="connsiteY387" fmla="*/ 3109102 h 4248240"/>
              <a:gd name="connsiteX388" fmla="*/ 1061290 w 4246481"/>
              <a:gd name="connsiteY388" fmla="*/ 3120097 h 4248240"/>
              <a:gd name="connsiteX389" fmla="*/ 1149255 w 4246481"/>
              <a:gd name="connsiteY389" fmla="*/ 3153524 h 4248240"/>
              <a:gd name="connsiteX390" fmla="*/ 1145296 w 4246481"/>
              <a:gd name="connsiteY390" fmla="*/ 3142968 h 4248240"/>
              <a:gd name="connsiteX391" fmla="*/ 1128143 w 4246481"/>
              <a:gd name="connsiteY391" fmla="*/ 3114379 h 4248240"/>
              <a:gd name="connsiteX392" fmla="*/ 1135620 w 4246481"/>
              <a:gd name="connsiteY392" fmla="*/ 3098546 h 4248240"/>
              <a:gd name="connsiteX393" fmla="*/ 1182681 w 4246481"/>
              <a:gd name="connsiteY393" fmla="*/ 3102064 h 4248240"/>
              <a:gd name="connsiteX394" fmla="*/ 1261849 w 4246481"/>
              <a:gd name="connsiteY394" fmla="*/ 3144727 h 4248240"/>
              <a:gd name="connsiteX395" fmla="*/ 1275483 w 4246481"/>
              <a:gd name="connsiteY395" fmla="*/ 3152644 h 4248240"/>
              <a:gd name="connsiteX396" fmla="*/ 1269326 w 4246481"/>
              <a:gd name="connsiteY396" fmla="*/ 3123176 h 4248240"/>
              <a:gd name="connsiteX397" fmla="*/ 1288678 w 4246481"/>
              <a:gd name="connsiteY397" fmla="*/ 3103824 h 4248240"/>
              <a:gd name="connsiteX398" fmla="*/ 1376642 w 4246481"/>
              <a:gd name="connsiteY398" fmla="*/ 3138570 h 4248240"/>
              <a:gd name="connsiteX399" fmla="*/ 1393356 w 4246481"/>
              <a:gd name="connsiteY399" fmla="*/ 3135491 h 4248240"/>
              <a:gd name="connsiteX400" fmla="*/ 1361688 w 4246481"/>
              <a:gd name="connsiteY400" fmla="*/ 3105583 h 4248240"/>
              <a:gd name="connsiteX401" fmla="*/ 1255252 w 4246481"/>
              <a:gd name="connsiteY401" fmla="*/ 3073036 h 4248240"/>
              <a:gd name="connsiteX402" fmla="*/ 1238099 w 4246481"/>
              <a:gd name="connsiteY402" fmla="*/ 3065999 h 4248240"/>
              <a:gd name="connsiteX403" fmla="*/ 1231061 w 4246481"/>
              <a:gd name="connsiteY403" fmla="*/ 3041809 h 4248240"/>
              <a:gd name="connsiteX404" fmla="*/ 1253492 w 4246481"/>
              <a:gd name="connsiteY404" fmla="*/ 3009702 h 4248240"/>
              <a:gd name="connsiteX405" fmla="*/ 1216987 w 4246481"/>
              <a:gd name="connsiteY405" fmla="*/ 3006623 h 4248240"/>
              <a:gd name="connsiteX406" fmla="*/ 1065249 w 4246481"/>
              <a:gd name="connsiteY406" fmla="*/ 2956044 h 4248240"/>
              <a:gd name="connsiteX407" fmla="*/ 1048095 w 4246481"/>
              <a:gd name="connsiteY407" fmla="*/ 2941970 h 4248240"/>
              <a:gd name="connsiteX408" fmla="*/ 1053813 w 4246481"/>
              <a:gd name="connsiteY408" fmla="*/ 2914261 h 4248240"/>
              <a:gd name="connsiteX409" fmla="*/ 1078883 w 4246481"/>
              <a:gd name="connsiteY409" fmla="*/ 2905904 h 4248240"/>
              <a:gd name="connsiteX410" fmla="*/ 1098235 w 4246481"/>
              <a:gd name="connsiteY410" fmla="*/ 2895788 h 4248240"/>
              <a:gd name="connsiteX411" fmla="*/ 1024785 w 4246481"/>
              <a:gd name="connsiteY411" fmla="*/ 2877755 h 4248240"/>
              <a:gd name="connsiteX412" fmla="*/ 926705 w 4246481"/>
              <a:gd name="connsiteY412" fmla="*/ 2839051 h 4248240"/>
              <a:gd name="connsiteX413" fmla="*/ 924945 w 4246481"/>
              <a:gd name="connsiteY413" fmla="*/ 2797708 h 4248240"/>
              <a:gd name="connsiteX414" fmla="*/ 954853 w 4246481"/>
              <a:gd name="connsiteY414" fmla="*/ 2774837 h 4248240"/>
              <a:gd name="connsiteX415" fmla="*/ 961451 w 4246481"/>
              <a:gd name="connsiteY415" fmla="*/ 2767360 h 4248240"/>
              <a:gd name="connsiteX416" fmla="*/ 946057 w 4246481"/>
              <a:gd name="connsiteY416" fmla="*/ 2767360 h 4248240"/>
              <a:gd name="connsiteX417" fmla="*/ 797397 w 4246481"/>
              <a:gd name="connsiteY417" fmla="*/ 2733494 h 4248240"/>
              <a:gd name="connsiteX418" fmla="*/ 749017 w 4246481"/>
              <a:gd name="connsiteY418" fmla="*/ 2694350 h 4248240"/>
              <a:gd name="connsiteX419" fmla="*/ 755174 w 4246481"/>
              <a:gd name="connsiteY419" fmla="*/ 2671039 h 4248240"/>
              <a:gd name="connsiteX420" fmla="*/ 805314 w 4246481"/>
              <a:gd name="connsiteY420" fmla="*/ 2654326 h 4248240"/>
              <a:gd name="connsiteX421" fmla="*/ 822907 w 4246481"/>
              <a:gd name="connsiteY421" fmla="*/ 2642891 h 4248240"/>
              <a:gd name="connsiteX422" fmla="*/ 777605 w 4246481"/>
              <a:gd name="connsiteY422" fmla="*/ 2631895 h 4248240"/>
              <a:gd name="connsiteX423" fmla="*/ 608274 w 4246481"/>
              <a:gd name="connsiteY423" fmla="*/ 2550528 h 4248240"/>
              <a:gd name="connsiteX424" fmla="*/ 595959 w 4246481"/>
              <a:gd name="connsiteY424" fmla="*/ 2532055 h 4248240"/>
              <a:gd name="connsiteX425" fmla="*/ 613551 w 4246481"/>
              <a:gd name="connsiteY425" fmla="*/ 2517981 h 4248240"/>
              <a:gd name="connsiteX426" fmla="*/ 650936 w 4246481"/>
              <a:gd name="connsiteY426" fmla="*/ 2505226 h 4248240"/>
              <a:gd name="connsiteX427" fmla="*/ 676006 w 4246481"/>
              <a:gd name="connsiteY427" fmla="*/ 2492032 h 4248240"/>
              <a:gd name="connsiteX428" fmla="*/ 489082 w 4246481"/>
              <a:gd name="connsiteY428" fmla="*/ 2388233 h 4248240"/>
              <a:gd name="connsiteX429" fmla="*/ 496119 w 4246481"/>
              <a:gd name="connsiteY429" fmla="*/ 2359644 h 4248240"/>
              <a:gd name="connsiteX430" fmla="*/ 562532 w 4246481"/>
              <a:gd name="connsiteY430" fmla="*/ 2341612 h 4248240"/>
              <a:gd name="connsiteX431" fmla="*/ 573528 w 4246481"/>
              <a:gd name="connsiteY431" fmla="*/ 2336773 h 4248240"/>
              <a:gd name="connsiteX432" fmla="*/ 489522 w 4246481"/>
              <a:gd name="connsiteY432" fmla="*/ 2301148 h 4248240"/>
              <a:gd name="connsiteX433" fmla="*/ 376488 w 4246481"/>
              <a:gd name="connsiteY433" fmla="*/ 2211424 h 4248240"/>
              <a:gd name="connsiteX434" fmla="*/ 384844 w 4246481"/>
              <a:gd name="connsiteY434" fmla="*/ 2181516 h 4248240"/>
              <a:gd name="connsiteX435" fmla="*/ 444220 w 4246481"/>
              <a:gd name="connsiteY435" fmla="*/ 2167002 h 4248240"/>
              <a:gd name="connsiteX436" fmla="*/ 318871 w 4246481"/>
              <a:gd name="connsiteY436" fmla="*/ 2051769 h 4248240"/>
              <a:gd name="connsiteX437" fmla="*/ 282366 w 4246481"/>
              <a:gd name="connsiteY437" fmla="*/ 2004268 h 4248240"/>
              <a:gd name="connsiteX438" fmla="*/ 277088 w 4246481"/>
              <a:gd name="connsiteY438" fmla="*/ 1994152 h 4248240"/>
              <a:gd name="connsiteX439" fmla="*/ 323709 w 4246481"/>
              <a:gd name="connsiteY439" fmla="*/ 1981837 h 4248240"/>
              <a:gd name="connsiteX440" fmla="*/ 210675 w 4246481"/>
              <a:gd name="connsiteY440" fmla="*/ 1819103 h 4248240"/>
              <a:gd name="connsiteX441" fmla="*/ 255976 w 4246481"/>
              <a:gd name="connsiteY441" fmla="*/ 1819103 h 4248240"/>
              <a:gd name="connsiteX442" fmla="*/ 208036 w 4246481"/>
              <a:gd name="connsiteY442" fmla="*/ 1762366 h 4248240"/>
              <a:gd name="connsiteX443" fmla="*/ 29908 w 4246481"/>
              <a:gd name="connsiteY443" fmla="*/ 1512547 h 4248240"/>
              <a:gd name="connsiteX444" fmla="*/ 0 w 4246481"/>
              <a:gd name="connsiteY444" fmla="*/ 1453611 h 4248240"/>
              <a:gd name="connsiteX445" fmla="*/ 0 w 4246481"/>
              <a:gd name="connsiteY445" fmla="*/ 1449213 h 4248240"/>
              <a:gd name="connsiteX446" fmla="*/ 113034 w 4246481"/>
              <a:gd name="connsiteY446" fmla="*/ 1495834 h 4248240"/>
              <a:gd name="connsiteX447" fmla="*/ 377807 w 4246481"/>
              <a:gd name="connsiteY447" fmla="*/ 1655489 h 4248240"/>
              <a:gd name="connsiteX448" fmla="*/ 393641 w 4246481"/>
              <a:gd name="connsiteY448" fmla="*/ 1666925 h 4248240"/>
              <a:gd name="connsiteX449" fmla="*/ 389682 w 4246481"/>
              <a:gd name="connsiteY449" fmla="*/ 1622503 h 4248240"/>
              <a:gd name="connsiteX450" fmla="*/ 563412 w 4246481"/>
              <a:gd name="connsiteY450" fmla="*/ 1717504 h 4248240"/>
              <a:gd name="connsiteX451" fmla="*/ 571768 w 4246481"/>
              <a:gd name="connsiteY451" fmla="*/ 1668244 h 4248240"/>
              <a:gd name="connsiteX452" fmla="*/ 762211 w 4246481"/>
              <a:gd name="connsiteY452" fmla="*/ 1816904 h 4248240"/>
              <a:gd name="connsiteX453" fmla="*/ 763971 w 4246481"/>
              <a:gd name="connsiteY453" fmla="*/ 1805029 h 4248240"/>
              <a:gd name="connsiteX454" fmla="*/ 769688 w 4246481"/>
              <a:gd name="connsiteY454" fmla="*/ 1762366 h 4248240"/>
              <a:gd name="connsiteX455" fmla="*/ 803994 w 4246481"/>
              <a:gd name="connsiteY455" fmla="*/ 1749172 h 4248240"/>
              <a:gd name="connsiteX456" fmla="*/ 854134 w 4246481"/>
              <a:gd name="connsiteY456" fmla="*/ 1794473 h 4248240"/>
              <a:gd name="connsiteX457" fmla="*/ 933302 w 4246481"/>
              <a:gd name="connsiteY457" fmla="*/ 1903989 h 4248240"/>
              <a:gd name="connsiteX458" fmla="*/ 945617 w 4246481"/>
              <a:gd name="connsiteY458" fmla="*/ 1929059 h 4248240"/>
              <a:gd name="connsiteX459" fmla="*/ 950455 w 4246481"/>
              <a:gd name="connsiteY459" fmla="*/ 1902230 h 4248240"/>
              <a:gd name="connsiteX460" fmla="*/ 961451 w 4246481"/>
              <a:gd name="connsiteY460" fmla="*/ 1837576 h 4248240"/>
              <a:gd name="connsiteX461" fmla="*/ 974645 w 4246481"/>
              <a:gd name="connsiteY461" fmla="*/ 1831418 h 4248240"/>
              <a:gd name="connsiteX462" fmla="*/ 1103953 w 4246481"/>
              <a:gd name="connsiteY462" fmla="*/ 1996791 h 4248240"/>
              <a:gd name="connsiteX463" fmla="*/ 1109671 w 4246481"/>
              <a:gd name="connsiteY463" fmla="*/ 2012625 h 4248240"/>
              <a:gd name="connsiteX464" fmla="*/ 1119347 w 4246481"/>
              <a:gd name="connsiteY464" fmla="*/ 1987115 h 4248240"/>
              <a:gd name="connsiteX465" fmla="*/ 1128583 w 4246481"/>
              <a:gd name="connsiteY465" fmla="*/ 1947091 h 4248240"/>
              <a:gd name="connsiteX466" fmla="*/ 1133421 w 4246481"/>
              <a:gd name="connsiteY466" fmla="*/ 1934776 h 4248240"/>
              <a:gd name="connsiteX467" fmla="*/ 1149694 w 4246481"/>
              <a:gd name="connsiteY467" fmla="*/ 1931258 h 4248240"/>
              <a:gd name="connsiteX468" fmla="*/ 1176963 w 4246481"/>
              <a:gd name="connsiteY468" fmla="*/ 1958527 h 4248240"/>
              <a:gd name="connsiteX469" fmla="*/ 1271525 w 4246481"/>
              <a:gd name="connsiteY469" fmla="*/ 2138854 h 4248240"/>
              <a:gd name="connsiteX470" fmla="*/ 1274164 w 4246481"/>
              <a:gd name="connsiteY470" fmla="*/ 2147210 h 4248240"/>
              <a:gd name="connsiteX471" fmla="*/ 1281201 w 4246481"/>
              <a:gd name="connsiteY471" fmla="*/ 2131377 h 4248240"/>
              <a:gd name="connsiteX472" fmla="*/ 1294836 w 4246481"/>
              <a:gd name="connsiteY472" fmla="*/ 2072001 h 4248240"/>
              <a:gd name="connsiteX473" fmla="*/ 1313748 w 4246481"/>
              <a:gd name="connsiteY473" fmla="*/ 2063644 h 4248240"/>
              <a:gd name="connsiteX474" fmla="*/ 1358170 w 4246481"/>
              <a:gd name="connsiteY474" fmla="*/ 2105867 h 4248240"/>
              <a:gd name="connsiteX475" fmla="*/ 1409629 w 4246481"/>
              <a:gd name="connsiteY475" fmla="*/ 2254527 h 4248240"/>
              <a:gd name="connsiteX476" fmla="*/ 1412708 w 4246481"/>
              <a:gd name="connsiteY476" fmla="*/ 2268601 h 4248240"/>
              <a:gd name="connsiteX477" fmla="*/ 1424583 w 4246481"/>
              <a:gd name="connsiteY477" fmla="*/ 2252768 h 4248240"/>
              <a:gd name="connsiteX478" fmla="*/ 1444815 w 4246481"/>
              <a:gd name="connsiteY478" fmla="*/ 2218461 h 4248240"/>
              <a:gd name="connsiteX479" fmla="*/ 1465926 w 4246481"/>
              <a:gd name="connsiteY479" fmla="*/ 2215383 h 4248240"/>
              <a:gd name="connsiteX480" fmla="*/ 1490996 w 4246481"/>
              <a:gd name="connsiteY480" fmla="*/ 2247490 h 4248240"/>
              <a:gd name="connsiteX481" fmla="*/ 1546414 w 4246481"/>
              <a:gd name="connsiteY481" fmla="*/ 2376357 h 4248240"/>
              <a:gd name="connsiteX482" fmla="*/ 1550812 w 4246481"/>
              <a:gd name="connsiteY482" fmla="*/ 2389112 h 4248240"/>
              <a:gd name="connsiteX483" fmla="*/ 1553011 w 4246481"/>
              <a:gd name="connsiteY483" fmla="*/ 2391751 h 4248240"/>
              <a:gd name="connsiteX484" fmla="*/ 1559608 w 4246481"/>
              <a:gd name="connsiteY484" fmla="*/ 2377677 h 4248240"/>
              <a:gd name="connsiteX485" fmla="*/ 1564006 w 4246481"/>
              <a:gd name="connsiteY485" fmla="*/ 2358325 h 4248240"/>
              <a:gd name="connsiteX486" fmla="*/ 1575882 w 4246481"/>
              <a:gd name="connsiteY486" fmla="*/ 2335014 h 4248240"/>
              <a:gd name="connsiteX487" fmla="*/ 1600952 w 4246481"/>
              <a:gd name="connsiteY487" fmla="*/ 2347769 h 4248240"/>
              <a:gd name="connsiteX488" fmla="*/ 1755296 w 4246481"/>
              <a:gd name="connsiteY488" fmla="*/ 2522520 h 4248240"/>
              <a:gd name="connsiteX489" fmla="*/ 1698591 w 4246481"/>
              <a:gd name="connsiteY489" fmla="*/ 2332376 h 4248240"/>
              <a:gd name="connsiteX490" fmla="*/ 1730259 w 4246481"/>
              <a:gd name="connsiteY490" fmla="*/ 2328858 h 4248240"/>
              <a:gd name="connsiteX491" fmla="*/ 1748731 w 4246481"/>
              <a:gd name="connsiteY491" fmla="*/ 2326659 h 4248240"/>
              <a:gd name="connsiteX492" fmla="*/ 1739935 w 4246481"/>
              <a:gd name="connsiteY492" fmla="*/ 2316103 h 4248240"/>
              <a:gd name="connsiteX493" fmla="*/ 1648012 w 4246481"/>
              <a:gd name="connsiteY493" fmla="*/ 2131818 h 4248240"/>
              <a:gd name="connsiteX494" fmla="*/ 1644493 w 4246481"/>
              <a:gd name="connsiteY494" fmla="*/ 2092234 h 4248240"/>
              <a:gd name="connsiteX495" fmla="*/ 1671762 w 4246481"/>
              <a:gd name="connsiteY495" fmla="*/ 2076400 h 4248240"/>
              <a:gd name="connsiteX496" fmla="*/ 1698591 w 4246481"/>
              <a:gd name="connsiteY496" fmla="*/ 2092234 h 4248240"/>
              <a:gd name="connsiteX497" fmla="*/ 1720582 w 4246481"/>
              <a:gd name="connsiteY497" fmla="*/ 2100590 h 4248240"/>
              <a:gd name="connsiteX498" fmla="*/ 1722782 w 4246481"/>
              <a:gd name="connsiteY498" fmla="*/ 2097951 h 4248240"/>
              <a:gd name="connsiteX499" fmla="*/ 1713985 w 4246481"/>
              <a:gd name="connsiteY499" fmla="*/ 2083437 h 4248240"/>
              <a:gd name="connsiteX500" fmla="*/ 1640975 w 4246481"/>
              <a:gd name="connsiteY500" fmla="*/ 1921583 h 4248240"/>
              <a:gd name="connsiteX501" fmla="*/ 1635697 w 4246481"/>
              <a:gd name="connsiteY501" fmla="*/ 1885517 h 4248240"/>
              <a:gd name="connsiteX502" fmla="*/ 1655049 w 4246481"/>
              <a:gd name="connsiteY502" fmla="*/ 1869244 h 4248240"/>
              <a:gd name="connsiteX503" fmla="*/ 1700351 w 4246481"/>
              <a:gd name="connsiteY503" fmla="*/ 1878920 h 4248240"/>
              <a:gd name="connsiteX504" fmla="*/ 1725421 w 4246481"/>
              <a:gd name="connsiteY504" fmla="*/ 1878920 h 4248240"/>
              <a:gd name="connsiteX505" fmla="*/ 1717943 w 4246481"/>
              <a:gd name="connsiteY505" fmla="*/ 1870563 h 4248240"/>
              <a:gd name="connsiteX506" fmla="*/ 1623382 w 4246481"/>
              <a:gd name="connsiteY506" fmla="*/ 1693755 h 4248240"/>
              <a:gd name="connsiteX507" fmla="*/ 1622502 w 4246481"/>
              <a:gd name="connsiteY507" fmla="*/ 1636578 h 4248240"/>
              <a:gd name="connsiteX508" fmla="*/ 1648012 w 4246481"/>
              <a:gd name="connsiteY508" fmla="*/ 1623823 h 4248240"/>
              <a:gd name="connsiteX509" fmla="*/ 1706508 w 4246481"/>
              <a:gd name="connsiteY509" fmla="*/ 1657690 h 4248240"/>
              <a:gd name="connsiteX510" fmla="*/ 1727180 w 4246481"/>
              <a:gd name="connsiteY510" fmla="*/ 1664727 h 4248240"/>
              <a:gd name="connsiteX511" fmla="*/ 1724101 w 4246481"/>
              <a:gd name="connsiteY511" fmla="*/ 1656810 h 4248240"/>
              <a:gd name="connsiteX512" fmla="*/ 1638336 w 4246481"/>
              <a:gd name="connsiteY512" fmla="*/ 1420186 h 4248240"/>
              <a:gd name="connsiteX513" fmla="*/ 1637456 w 4246481"/>
              <a:gd name="connsiteY513" fmla="*/ 1386759 h 4248240"/>
              <a:gd name="connsiteX514" fmla="*/ 1656808 w 4246481"/>
              <a:gd name="connsiteY514" fmla="*/ 1373565 h 4248240"/>
              <a:gd name="connsiteX515" fmla="*/ 1683637 w 4246481"/>
              <a:gd name="connsiteY515" fmla="*/ 1386759 h 4248240"/>
              <a:gd name="connsiteX516" fmla="*/ 1732018 w 4246481"/>
              <a:gd name="connsiteY516" fmla="*/ 1410949 h 4248240"/>
              <a:gd name="connsiteX517" fmla="*/ 1742134 w 4246481"/>
              <a:gd name="connsiteY517" fmla="*/ 1412709 h 4248240"/>
              <a:gd name="connsiteX518" fmla="*/ 1737735 w 4246481"/>
              <a:gd name="connsiteY518" fmla="*/ 1405672 h 4248240"/>
              <a:gd name="connsiteX519" fmla="*/ 1696392 w 4246481"/>
              <a:gd name="connsiteY519" fmla="*/ 1304073 h 4248240"/>
              <a:gd name="connsiteX520" fmla="*/ 1688475 w 4246481"/>
              <a:gd name="connsiteY520" fmla="*/ 1154533 h 4248240"/>
              <a:gd name="connsiteX521" fmla="*/ 1704749 w 4246481"/>
              <a:gd name="connsiteY521" fmla="*/ 1145297 h 4248240"/>
              <a:gd name="connsiteX522" fmla="*/ 1782157 w 4246481"/>
              <a:gd name="connsiteY522" fmla="*/ 1194557 h 4248240"/>
              <a:gd name="connsiteX523" fmla="*/ 1796672 w 4246481"/>
              <a:gd name="connsiteY523" fmla="*/ 1203354 h 4248240"/>
              <a:gd name="connsiteX524" fmla="*/ 1770282 w 4246481"/>
              <a:gd name="connsiteY524" fmla="*/ 1131663 h 4248240"/>
              <a:gd name="connsiteX525" fmla="*/ 1750930 w 4246481"/>
              <a:gd name="connsiteY525" fmla="*/ 940780 h 4248240"/>
              <a:gd name="connsiteX526" fmla="*/ 1755328 w 4246481"/>
              <a:gd name="connsiteY526" fmla="*/ 914830 h 4248240"/>
              <a:gd name="connsiteX527" fmla="*/ 1772042 w 4246481"/>
              <a:gd name="connsiteY527" fmla="*/ 907354 h 4248240"/>
              <a:gd name="connsiteX528" fmla="*/ 1834936 w 4246481"/>
              <a:gd name="connsiteY528" fmla="*/ 948697 h 4248240"/>
              <a:gd name="connsiteX529" fmla="*/ 1844612 w 4246481"/>
              <a:gd name="connsiteY529" fmla="*/ 955294 h 4248240"/>
              <a:gd name="connsiteX530" fmla="*/ 1863525 w 4246481"/>
              <a:gd name="connsiteY530" fmla="*/ 670288 h 4248240"/>
              <a:gd name="connsiteX531" fmla="*/ 1913664 w 4246481"/>
              <a:gd name="connsiteY531" fmla="*/ 703715 h 4248240"/>
              <a:gd name="connsiteX532" fmla="*/ 1922900 w 4246481"/>
              <a:gd name="connsiteY532" fmla="*/ 586283 h 4248240"/>
              <a:gd name="connsiteX533" fmla="*/ 1967323 w 4246481"/>
              <a:gd name="connsiteY533" fmla="*/ 477207 h 4248240"/>
              <a:gd name="connsiteX534" fmla="*/ 2001189 w 4246481"/>
              <a:gd name="connsiteY534" fmla="*/ 514592 h 4248240"/>
              <a:gd name="connsiteX535" fmla="*/ 2013504 w 4246481"/>
              <a:gd name="connsiteY535" fmla="*/ 424428 h 4248240"/>
              <a:gd name="connsiteX536" fmla="*/ 2093551 w 4246481"/>
              <a:gd name="connsiteY536" fmla="*/ 65533 h 4248240"/>
              <a:gd name="connsiteX537" fmla="*/ 2118622 w 4246481"/>
              <a:gd name="connsiteY537" fmla="*/ 0 h 4248240"/>
              <a:gd name="connsiteX0" fmla="*/ 2118622 w 4246481"/>
              <a:gd name="connsiteY0" fmla="*/ 0 h 4248240"/>
              <a:gd name="connsiteX1" fmla="*/ 2123020 w 4246481"/>
              <a:gd name="connsiteY1" fmla="*/ 440 h 4248240"/>
              <a:gd name="connsiteX2" fmla="*/ 2134456 w 4246481"/>
              <a:gd name="connsiteY2" fmla="*/ 22431 h 4248240"/>
              <a:gd name="connsiteX3" fmla="*/ 2168322 w 4246481"/>
              <a:gd name="connsiteY3" fmla="*/ 127548 h 4248240"/>
              <a:gd name="connsiteX4" fmla="*/ 2238694 w 4246481"/>
              <a:gd name="connsiteY4" fmla="*/ 482045 h 4248240"/>
              <a:gd name="connsiteX5" fmla="*/ 2242212 w 4246481"/>
              <a:gd name="connsiteY5" fmla="*/ 515911 h 4248240"/>
              <a:gd name="connsiteX6" fmla="*/ 2276958 w 4246481"/>
              <a:gd name="connsiteY6" fmla="*/ 478086 h 4248240"/>
              <a:gd name="connsiteX7" fmla="*/ 2290593 w 4246481"/>
              <a:gd name="connsiteY7" fmla="*/ 498758 h 4248240"/>
              <a:gd name="connsiteX8" fmla="*/ 2331496 w 4246481"/>
              <a:gd name="connsiteY8" fmla="*/ 696238 h 4248240"/>
              <a:gd name="connsiteX9" fmla="*/ 2330616 w 4246481"/>
              <a:gd name="connsiteY9" fmla="*/ 704595 h 4248240"/>
              <a:gd name="connsiteX10" fmla="*/ 2377677 w 4246481"/>
              <a:gd name="connsiteY10" fmla="*/ 673367 h 4248240"/>
              <a:gd name="connsiteX11" fmla="*/ 2398789 w 4246481"/>
              <a:gd name="connsiteY11" fmla="*/ 957053 h 4248240"/>
              <a:gd name="connsiteX12" fmla="*/ 2432215 w 4246481"/>
              <a:gd name="connsiteY12" fmla="*/ 932863 h 4248240"/>
              <a:gd name="connsiteX13" fmla="*/ 2470480 w 4246481"/>
              <a:gd name="connsiteY13" fmla="*/ 908673 h 4248240"/>
              <a:gd name="connsiteX14" fmla="*/ 2490712 w 4246481"/>
              <a:gd name="connsiteY14" fmla="*/ 918789 h 4248240"/>
              <a:gd name="connsiteX15" fmla="*/ 2494670 w 4246481"/>
              <a:gd name="connsiteY15" fmla="*/ 966290 h 4248240"/>
              <a:gd name="connsiteX16" fmla="*/ 2460364 w 4246481"/>
              <a:gd name="connsiteY16" fmla="*/ 1172566 h 4248240"/>
              <a:gd name="connsiteX17" fmla="*/ 2444091 w 4246481"/>
              <a:gd name="connsiteY17" fmla="*/ 1206432 h 4248240"/>
              <a:gd name="connsiteX18" fmla="*/ 2475757 w 4246481"/>
              <a:gd name="connsiteY18" fmla="*/ 1186640 h 4248240"/>
              <a:gd name="connsiteX19" fmla="*/ 2536013 w 4246481"/>
              <a:gd name="connsiteY19" fmla="*/ 1147936 h 4248240"/>
              <a:gd name="connsiteX20" fmla="*/ 2556245 w 4246481"/>
              <a:gd name="connsiteY20" fmla="*/ 1158052 h 4248240"/>
              <a:gd name="connsiteX21" fmla="*/ 2527217 w 4246481"/>
              <a:gd name="connsiteY21" fmla="*/ 1370046 h 4248240"/>
              <a:gd name="connsiteX22" fmla="*/ 2515341 w 4246481"/>
              <a:gd name="connsiteY22" fmla="*/ 1392477 h 4248240"/>
              <a:gd name="connsiteX23" fmla="*/ 2503026 w 4246481"/>
              <a:gd name="connsiteY23" fmla="*/ 1414468 h 4248240"/>
              <a:gd name="connsiteX24" fmla="*/ 2531615 w 4246481"/>
              <a:gd name="connsiteY24" fmla="*/ 1404352 h 4248240"/>
              <a:gd name="connsiteX25" fmla="*/ 2572518 w 4246481"/>
              <a:gd name="connsiteY25" fmla="*/ 1380602 h 4248240"/>
              <a:gd name="connsiteX26" fmla="*/ 2606385 w 4246481"/>
              <a:gd name="connsiteY26" fmla="*/ 1401273 h 4248240"/>
              <a:gd name="connsiteX27" fmla="*/ 2576477 w 4246481"/>
              <a:gd name="connsiteY27" fmla="*/ 1534539 h 4248240"/>
              <a:gd name="connsiteX28" fmla="*/ 2518420 w 4246481"/>
              <a:gd name="connsiteY28" fmla="*/ 1658569 h 4248240"/>
              <a:gd name="connsiteX29" fmla="*/ 2517981 w 4246481"/>
              <a:gd name="connsiteY29" fmla="*/ 1665167 h 4248240"/>
              <a:gd name="connsiteX30" fmla="*/ 2545689 w 4246481"/>
              <a:gd name="connsiteY30" fmla="*/ 1653731 h 4248240"/>
              <a:gd name="connsiteX31" fmla="*/ 2598028 w 4246481"/>
              <a:gd name="connsiteY31" fmla="*/ 1623384 h 4248240"/>
              <a:gd name="connsiteX32" fmla="*/ 2619579 w 4246481"/>
              <a:gd name="connsiteY32" fmla="*/ 1632180 h 4248240"/>
              <a:gd name="connsiteX33" fmla="*/ 2620019 w 4246481"/>
              <a:gd name="connsiteY33" fmla="*/ 1694635 h 4248240"/>
              <a:gd name="connsiteX34" fmla="*/ 2525018 w 4246481"/>
              <a:gd name="connsiteY34" fmla="*/ 1871003 h 4248240"/>
              <a:gd name="connsiteX35" fmla="*/ 2518860 w 4246481"/>
              <a:gd name="connsiteY35" fmla="*/ 1881559 h 4248240"/>
              <a:gd name="connsiteX36" fmla="*/ 2550527 w 4246481"/>
              <a:gd name="connsiteY36" fmla="*/ 1877161 h 4248240"/>
              <a:gd name="connsiteX37" fmla="*/ 2583954 w 4246481"/>
              <a:gd name="connsiteY37" fmla="*/ 1869684 h 4248240"/>
              <a:gd name="connsiteX38" fmla="*/ 2607704 w 4246481"/>
              <a:gd name="connsiteY38" fmla="*/ 1891235 h 4248240"/>
              <a:gd name="connsiteX39" fmla="*/ 2595389 w 4246481"/>
              <a:gd name="connsiteY39" fmla="*/ 1944893 h 4248240"/>
              <a:gd name="connsiteX40" fmla="*/ 2528536 w 4246481"/>
              <a:gd name="connsiteY40" fmla="*/ 2085636 h 4248240"/>
              <a:gd name="connsiteX41" fmla="*/ 2521499 w 4246481"/>
              <a:gd name="connsiteY41" fmla="*/ 2097951 h 4248240"/>
              <a:gd name="connsiteX42" fmla="*/ 2523258 w 4246481"/>
              <a:gd name="connsiteY42" fmla="*/ 2100590 h 4248240"/>
              <a:gd name="connsiteX43" fmla="*/ 2543490 w 4246481"/>
              <a:gd name="connsiteY43" fmla="*/ 2093113 h 4248240"/>
              <a:gd name="connsiteX44" fmla="*/ 2571199 w 4246481"/>
              <a:gd name="connsiteY44" fmla="*/ 2077280 h 4248240"/>
              <a:gd name="connsiteX45" fmla="*/ 2599787 w 4246481"/>
              <a:gd name="connsiteY45" fmla="*/ 2094433 h 4248240"/>
              <a:gd name="connsiteX46" fmla="*/ 2582634 w 4246481"/>
              <a:gd name="connsiteY46" fmla="*/ 2179758 h 4248240"/>
              <a:gd name="connsiteX47" fmla="*/ 2502587 w 4246481"/>
              <a:gd name="connsiteY47" fmla="*/ 2319182 h 4248240"/>
              <a:gd name="connsiteX48" fmla="*/ 2495549 w 4246481"/>
              <a:gd name="connsiteY48" fmla="*/ 2328418 h 4248240"/>
              <a:gd name="connsiteX49" fmla="*/ 2518860 w 4246481"/>
              <a:gd name="connsiteY49" fmla="*/ 2330177 h 4248240"/>
              <a:gd name="connsiteX50" fmla="*/ 2546129 w 4246481"/>
              <a:gd name="connsiteY50" fmla="*/ 2334136 h 4248240"/>
              <a:gd name="connsiteX51" fmla="*/ 2558004 w 4246481"/>
              <a:gd name="connsiteY51" fmla="*/ 2356127 h 4248240"/>
              <a:gd name="connsiteX52" fmla="*/ 2566644 w 4246481"/>
              <a:gd name="connsiteY52" fmla="*/ 2509150 h 4248240"/>
              <a:gd name="connsiteX53" fmla="*/ 2646408 w 4246481"/>
              <a:gd name="connsiteY53" fmla="*/ 2347769 h 4248240"/>
              <a:gd name="connsiteX54" fmla="*/ 2667960 w 4246481"/>
              <a:gd name="connsiteY54" fmla="*/ 2336334 h 4248240"/>
              <a:gd name="connsiteX55" fmla="*/ 2681595 w 4246481"/>
              <a:gd name="connsiteY55" fmla="*/ 2357005 h 4248240"/>
              <a:gd name="connsiteX56" fmla="*/ 2691711 w 4246481"/>
              <a:gd name="connsiteY56" fmla="*/ 2392191 h 4248240"/>
              <a:gd name="connsiteX57" fmla="*/ 2695229 w 4246481"/>
              <a:gd name="connsiteY57" fmla="*/ 2391751 h 4248240"/>
              <a:gd name="connsiteX58" fmla="*/ 2705785 w 4246481"/>
              <a:gd name="connsiteY58" fmla="*/ 2359644 h 4248240"/>
              <a:gd name="connsiteX59" fmla="*/ 2756804 w 4246481"/>
              <a:gd name="connsiteY59" fmla="*/ 2245730 h 4248240"/>
              <a:gd name="connsiteX60" fmla="*/ 2780995 w 4246481"/>
              <a:gd name="connsiteY60" fmla="*/ 2215822 h 4248240"/>
              <a:gd name="connsiteX61" fmla="*/ 2801666 w 4246481"/>
              <a:gd name="connsiteY61" fmla="*/ 2218461 h 4248240"/>
              <a:gd name="connsiteX62" fmla="*/ 2824977 w 4246481"/>
              <a:gd name="connsiteY62" fmla="*/ 2257166 h 4248240"/>
              <a:gd name="connsiteX63" fmla="*/ 2834653 w 4246481"/>
              <a:gd name="connsiteY63" fmla="*/ 2269041 h 4248240"/>
              <a:gd name="connsiteX64" fmla="*/ 2848287 w 4246481"/>
              <a:gd name="connsiteY64" fmla="*/ 2194711 h 4248240"/>
              <a:gd name="connsiteX65" fmla="*/ 2919539 w 4246481"/>
              <a:gd name="connsiteY65" fmla="*/ 2072880 h 4248240"/>
              <a:gd name="connsiteX66" fmla="*/ 2937131 w 4246481"/>
              <a:gd name="connsiteY66" fmla="*/ 2062325 h 4248240"/>
              <a:gd name="connsiteX67" fmla="*/ 2951206 w 4246481"/>
              <a:gd name="connsiteY67" fmla="*/ 2069802 h 4248240"/>
              <a:gd name="connsiteX68" fmla="*/ 2962641 w 4246481"/>
              <a:gd name="connsiteY68" fmla="*/ 2123020 h 4248240"/>
              <a:gd name="connsiteX69" fmla="*/ 2972757 w 4246481"/>
              <a:gd name="connsiteY69" fmla="*/ 2145011 h 4248240"/>
              <a:gd name="connsiteX70" fmla="*/ 2975396 w 4246481"/>
              <a:gd name="connsiteY70" fmla="*/ 2138854 h 4248240"/>
              <a:gd name="connsiteX71" fmla="*/ 3078314 w 4246481"/>
              <a:gd name="connsiteY71" fmla="*/ 1948411 h 4248240"/>
              <a:gd name="connsiteX72" fmla="*/ 3093268 w 4246481"/>
              <a:gd name="connsiteY72" fmla="*/ 1933897 h 4248240"/>
              <a:gd name="connsiteX73" fmla="*/ 3115259 w 4246481"/>
              <a:gd name="connsiteY73" fmla="*/ 1939614 h 4248240"/>
              <a:gd name="connsiteX74" fmla="*/ 3123176 w 4246481"/>
              <a:gd name="connsiteY74" fmla="*/ 1971721 h 4248240"/>
              <a:gd name="connsiteX75" fmla="*/ 3135051 w 4246481"/>
              <a:gd name="connsiteY75" fmla="*/ 2013065 h 4248240"/>
              <a:gd name="connsiteX76" fmla="*/ 3139449 w 4246481"/>
              <a:gd name="connsiteY76" fmla="*/ 2010866 h 4248240"/>
              <a:gd name="connsiteX77" fmla="*/ 3237530 w 4246481"/>
              <a:gd name="connsiteY77" fmla="*/ 1859127 h 4248240"/>
              <a:gd name="connsiteX78" fmla="*/ 3270956 w 4246481"/>
              <a:gd name="connsiteY78" fmla="*/ 1832298 h 4248240"/>
              <a:gd name="connsiteX79" fmla="*/ 3284591 w 4246481"/>
              <a:gd name="connsiteY79" fmla="*/ 1828779 h 4248240"/>
              <a:gd name="connsiteX80" fmla="*/ 3301304 w 4246481"/>
              <a:gd name="connsiteY80" fmla="*/ 1933457 h 4248240"/>
              <a:gd name="connsiteX81" fmla="*/ 3435889 w 4246481"/>
              <a:gd name="connsiteY81" fmla="*/ 1754449 h 4248240"/>
              <a:gd name="connsiteX82" fmla="*/ 3451283 w 4246481"/>
              <a:gd name="connsiteY82" fmla="*/ 1743454 h 4248240"/>
              <a:gd name="connsiteX83" fmla="*/ 3474154 w 4246481"/>
              <a:gd name="connsiteY83" fmla="*/ 1752250 h 4248240"/>
              <a:gd name="connsiteX84" fmla="*/ 3481631 w 4246481"/>
              <a:gd name="connsiteY84" fmla="*/ 1805029 h 4248240"/>
              <a:gd name="connsiteX85" fmla="*/ 3483390 w 4246481"/>
              <a:gd name="connsiteY85" fmla="*/ 1819983 h 4248240"/>
              <a:gd name="connsiteX86" fmla="*/ 3674273 w 4246481"/>
              <a:gd name="connsiteY86" fmla="*/ 1672203 h 4248240"/>
              <a:gd name="connsiteX87" fmla="*/ 3682190 w 4246481"/>
              <a:gd name="connsiteY87" fmla="*/ 1718384 h 4248240"/>
              <a:gd name="connsiteX88" fmla="*/ 3855919 w 4246481"/>
              <a:gd name="connsiteY88" fmla="*/ 1624262 h 4248240"/>
              <a:gd name="connsiteX89" fmla="*/ 3851521 w 4246481"/>
              <a:gd name="connsiteY89" fmla="*/ 1666485 h 4248240"/>
              <a:gd name="connsiteX90" fmla="*/ 3856799 w 4246481"/>
              <a:gd name="connsiteY90" fmla="*/ 1664286 h 4248240"/>
              <a:gd name="connsiteX91" fmla="*/ 4189304 w 4246481"/>
              <a:gd name="connsiteY91" fmla="*/ 1469445 h 4248240"/>
              <a:gd name="connsiteX92" fmla="*/ 4233726 w 4246481"/>
              <a:gd name="connsiteY92" fmla="*/ 1452732 h 4248240"/>
              <a:gd name="connsiteX93" fmla="*/ 4244282 w 4246481"/>
              <a:gd name="connsiteY93" fmla="*/ 1450972 h 4248240"/>
              <a:gd name="connsiteX94" fmla="*/ 4246481 w 4246481"/>
              <a:gd name="connsiteY94" fmla="*/ 1453171 h 4248240"/>
              <a:gd name="connsiteX95" fmla="*/ 4218332 w 4246481"/>
              <a:gd name="connsiteY95" fmla="*/ 1507709 h 4248240"/>
              <a:gd name="connsiteX96" fmla="*/ 3991824 w 4246481"/>
              <a:gd name="connsiteY96" fmla="*/ 1816024 h 4248240"/>
              <a:gd name="connsiteX97" fmla="*/ 3988306 w 4246481"/>
              <a:gd name="connsiteY97" fmla="*/ 1821302 h 4248240"/>
              <a:gd name="connsiteX98" fmla="*/ 4033167 w 4246481"/>
              <a:gd name="connsiteY98" fmla="*/ 1821302 h 4248240"/>
              <a:gd name="connsiteX99" fmla="*/ 3920133 w 4246481"/>
              <a:gd name="connsiteY99" fmla="*/ 1984476 h 4248240"/>
              <a:gd name="connsiteX100" fmla="*/ 3965435 w 4246481"/>
              <a:gd name="connsiteY100" fmla="*/ 1995472 h 4248240"/>
              <a:gd name="connsiteX101" fmla="*/ 3798303 w 4246481"/>
              <a:gd name="connsiteY101" fmla="*/ 2169201 h 4248240"/>
              <a:gd name="connsiteX102" fmla="*/ 3810617 w 4246481"/>
              <a:gd name="connsiteY102" fmla="*/ 2171840 h 4248240"/>
              <a:gd name="connsiteX103" fmla="*/ 3870433 w 4246481"/>
              <a:gd name="connsiteY103" fmla="*/ 2187674 h 4248240"/>
              <a:gd name="connsiteX104" fmla="*/ 3875271 w 4246481"/>
              <a:gd name="connsiteY104" fmla="*/ 2203507 h 4248240"/>
              <a:gd name="connsiteX105" fmla="*/ 3833049 w 4246481"/>
              <a:gd name="connsiteY105" fmla="*/ 2247050 h 4248240"/>
              <a:gd name="connsiteX106" fmla="*/ 3727931 w 4246481"/>
              <a:gd name="connsiteY106" fmla="*/ 2317861 h 4248240"/>
              <a:gd name="connsiteX107" fmla="*/ 3670754 w 4246481"/>
              <a:gd name="connsiteY107" fmla="*/ 2339852 h 4248240"/>
              <a:gd name="connsiteX108" fmla="*/ 3683949 w 4246481"/>
              <a:gd name="connsiteY108" fmla="*/ 2344250 h 4248240"/>
              <a:gd name="connsiteX109" fmla="*/ 3755200 w 4246481"/>
              <a:gd name="connsiteY109" fmla="*/ 2364042 h 4248240"/>
              <a:gd name="connsiteX110" fmla="*/ 3760918 w 4246481"/>
              <a:gd name="connsiteY110" fmla="*/ 2383395 h 4248240"/>
              <a:gd name="connsiteX111" fmla="*/ 3620175 w 4246481"/>
              <a:gd name="connsiteY111" fmla="*/ 2481036 h 4248240"/>
              <a:gd name="connsiteX112" fmla="*/ 3570475 w 4246481"/>
              <a:gd name="connsiteY112" fmla="*/ 2494231 h 4248240"/>
              <a:gd name="connsiteX113" fmla="*/ 3585869 w 4246481"/>
              <a:gd name="connsiteY113" fmla="*/ 2503907 h 4248240"/>
              <a:gd name="connsiteX114" fmla="*/ 3618416 w 4246481"/>
              <a:gd name="connsiteY114" fmla="*/ 2514902 h 4248240"/>
              <a:gd name="connsiteX115" fmla="*/ 3634249 w 4246481"/>
              <a:gd name="connsiteY115" fmla="*/ 2520180 h 4248240"/>
              <a:gd name="connsiteX116" fmla="*/ 3639527 w 4246481"/>
              <a:gd name="connsiteY116" fmla="*/ 2550088 h 4248240"/>
              <a:gd name="connsiteX117" fmla="*/ 3557280 w 4246481"/>
              <a:gd name="connsiteY117" fmla="*/ 2599788 h 4248240"/>
              <a:gd name="connsiteX118" fmla="*/ 3427972 w 4246481"/>
              <a:gd name="connsiteY118" fmla="*/ 2642891 h 4248240"/>
              <a:gd name="connsiteX119" fmla="*/ 3419616 w 4246481"/>
              <a:gd name="connsiteY119" fmla="*/ 2645090 h 4248240"/>
              <a:gd name="connsiteX120" fmla="*/ 3436769 w 4246481"/>
              <a:gd name="connsiteY120" fmla="*/ 2655206 h 4248240"/>
              <a:gd name="connsiteX121" fmla="*/ 3492187 w 4246481"/>
              <a:gd name="connsiteY121" fmla="*/ 2673678 h 4248240"/>
              <a:gd name="connsiteX122" fmla="*/ 3497904 w 4246481"/>
              <a:gd name="connsiteY122" fmla="*/ 2693470 h 4248240"/>
              <a:gd name="connsiteX123" fmla="*/ 3453042 w 4246481"/>
              <a:gd name="connsiteY123" fmla="*/ 2732174 h 4248240"/>
              <a:gd name="connsiteX124" fmla="*/ 3296026 w 4246481"/>
              <a:gd name="connsiteY124" fmla="*/ 2769119 h 4248240"/>
              <a:gd name="connsiteX125" fmla="*/ 3287229 w 4246481"/>
              <a:gd name="connsiteY125" fmla="*/ 2768680 h 4248240"/>
              <a:gd name="connsiteX126" fmla="*/ 3283271 w 4246481"/>
              <a:gd name="connsiteY126" fmla="*/ 2770439 h 4248240"/>
              <a:gd name="connsiteX127" fmla="*/ 3299545 w 4246481"/>
              <a:gd name="connsiteY127" fmla="*/ 2784953 h 4248240"/>
              <a:gd name="connsiteX128" fmla="*/ 3328133 w 4246481"/>
              <a:gd name="connsiteY128" fmla="*/ 2806064 h 4248240"/>
              <a:gd name="connsiteX129" fmla="*/ 3328133 w 4246481"/>
              <a:gd name="connsiteY129" fmla="*/ 2832893 h 4248240"/>
              <a:gd name="connsiteX130" fmla="*/ 3274915 w 4246481"/>
              <a:gd name="connsiteY130" fmla="*/ 2861042 h 4248240"/>
              <a:gd name="connsiteX131" fmla="*/ 3158362 w 4246481"/>
              <a:gd name="connsiteY131" fmla="*/ 2894909 h 4248240"/>
              <a:gd name="connsiteX132" fmla="*/ 3148686 w 4246481"/>
              <a:gd name="connsiteY132" fmla="*/ 2899746 h 4248240"/>
              <a:gd name="connsiteX133" fmla="*/ 3166278 w 4246481"/>
              <a:gd name="connsiteY133" fmla="*/ 2908983 h 4248240"/>
              <a:gd name="connsiteX134" fmla="*/ 3189149 w 4246481"/>
              <a:gd name="connsiteY134" fmla="*/ 2916460 h 4248240"/>
              <a:gd name="connsiteX135" fmla="*/ 3194867 w 4246481"/>
              <a:gd name="connsiteY135" fmla="*/ 2945488 h 4248240"/>
              <a:gd name="connsiteX136" fmla="*/ 3146047 w 4246481"/>
              <a:gd name="connsiteY136" fmla="*/ 2976715 h 4248240"/>
              <a:gd name="connsiteX137" fmla="*/ 2990790 w 4246481"/>
              <a:gd name="connsiteY137" fmla="*/ 3011021 h 4248240"/>
              <a:gd name="connsiteX138" fmla="*/ 2999586 w 4246481"/>
              <a:gd name="connsiteY138" fmla="*/ 3024656 h 4248240"/>
              <a:gd name="connsiteX139" fmla="*/ 3014540 w 4246481"/>
              <a:gd name="connsiteY139" fmla="*/ 3046647 h 4248240"/>
              <a:gd name="connsiteX140" fmla="*/ 3007503 w 4246481"/>
              <a:gd name="connsiteY140" fmla="*/ 3068198 h 4248240"/>
              <a:gd name="connsiteX141" fmla="*/ 2959122 w 4246481"/>
              <a:gd name="connsiteY141" fmla="*/ 3086231 h 4248240"/>
              <a:gd name="connsiteX142" fmla="*/ 2887871 w 4246481"/>
              <a:gd name="connsiteY142" fmla="*/ 3106903 h 4248240"/>
              <a:gd name="connsiteX143" fmla="*/ 2851366 w 4246481"/>
              <a:gd name="connsiteY143" fmla="*/ 3139010 h 4248240"/>
              <a:gd name="connsiteX144" fmla="*/ 2867200 w 4246481"/>
              <a:gd name="connsiteY144" fmla="*/ 3141209 h 4248240"/>
              <a:gd name="connsiteX145" fmla="*/ 2957363 w 4246481"/>
              <a:gd name="connsiteY145" fmla="*/ 3105583 h 4248240"/>
              <a:gd name="connsiteX146" fmla="*/ 2967039 w 4246481"/>
              <a:gd name="connsiteY146" fmla="*/ 3104704 h 4248240"/>
              <a:gd name="connsiteX147" fmla="*/ 2977155 w 4246481"/>
              <a:gd name="connsiteY147" fmla="*/ 3118338 h 4248240"/>
              <a:gd name="connsiteX148" fmla="*/ 2971437 w 4246481"/>
              <a:gd name="connsiteY148" fmla="*/ 3156163 h 4248240"/>
              <a:gd name="connsiteX149" fmla="*/ 2980234 w 4246481"/>
              <a:gd name="connsiteY149" fmla="*/ 3148686 h 4248240"/>
              <a:gd name="connsiteX150" fmla="*/ 3085791 w 4246481"/>
              <a:gd name="connsiteY150" fmla="*/ 3098986 h 4248240"/>
              <a:gd name="connsiteX151" fmla="*/ 3109981 w 4246481"/>
              <a:gd name="connsiteY151" fmla="*/ 3100305 h 4248240"/>
              <a:gd name="connsiteX152" fmla="*/ 3116579 w 4246481"/>
              <a:gd name="connsiteY152" fmla="*/ 3115259 h 4248240"/>
              <a:gd name="connsiteX153" fmla="*/ 3100305 w 4246481"/>
              <a:gd name="connsiteY153" fmla="*/ 3142968 h 4248240"/>
              <a:gd name="connsiteX154" fmla="*/ 3093268 w 4246481"/>
              <a:gd name="connsiteY154" fmla="*/ 3159681 h 4248240"/>
              <a:gd name="connsiteX155" fmla="*/ 3102944 w 4246481"/>
              <a:gd name="connsiteY155" fmla="*/ 3154843 h 4248240"/>
              <a:gd name="connsiteX156" fmla="*/ 3238849 w 4246481"/>
              <a:gd name="connsiteY156" fmla="*/ 3111301 h 4248240"/>
              <a:gd name="connsiteX157" fmla="*/ 3259081 w 4246481"/>
              <a:gd name="connsiteY157" fmla="*/ 3114379 h 4248240"/>
              <a:gd name="connsiteX158" fmla="*/ 3253363 w 4246481"/>
              <a:gd name="connsiteY158" fmla="*/ 3134611 h 4248240"/>
              <a:gd name="connsiteX159" fmla="*/ 3237090 w 4246481"/>
              <a:gd name="connsiteY159" fmla="*/ 3168478 h 4248240"/>
              <a:gd name="connsiteX160" fmla="*/ 3312299 w 4246481"/>
              <a:gd name="connsiteY160" fmla="*/ 3143848 h 4248240"/>
              <a:gd name="connsiteX161" fmla="*/ 3392787 w 4246481"/>
              <a:gd name="connsiteY161" fmla="*/ 3145167 h 4248240"/>
              <a:gd name="connsiteX162" fmla="*/ 3354082 w 4246481"/>
              <a:gd name="connsiteY162" fmla="*/ 3204543 h 4248240"/>
              <a:gd name="connsiteX163" fmla="*/ 3523854 w 4246481"/>
              <a:gd name="connsiteY163" fmla="*/ 3183872 h 4248240"/>
              <a:gd name="connsiteX164" fmla="*/ 3526053 w 4246481"/>
              <a:gd name="connsiteY164" fmla="*/ 3187830 h 4248240"/>
              <a:gd name="connsiteX165" fmla="*/ 3495705 w 4246481"/>
              <a:gd name="connsiteY165" fmla="*/ 3233131 h 4248240"/>
              <a:gd name="connsiteX166" fmla="*/ 3654921 w 4246481"/>
              <a:gd name="connsiteY166" fmla="*/ 3247206 h 4248240"/>
              <a:gd name="connsiteX167" fmla="*/ 3636888 w 4246481"/>
              <a:gd name="connsiteY167" fmla="*/ 3275354 h 4248240"/>
              <a:gd name="connsiteX168" fmla="*/ 3765316 w 4246481"/>
              <a:gd name="connsiteY168" fmla="*/ 3307901 h 4248240"/>
              <a:gd name="connsiteX169" fmla="*/ 3745524 w 4246481"/>
              <a:gd name="connsiteY169" fmla="*/ 3326374 h 4248240"/>
              <a:gd name="connsiteX170" fmla="*/ 3891985 w 4246481"/>
              <a:gd name="connsiteY170" fmla="*/ 3356281 h 4248240"/>
              <a:gd name="connsiteX171" fmla="*/ 4033607 w 4246481"/>
              <a:gd name="connsiteY171" fmla="*/ 3400264 h 4248240"/>
              <a:gd name="connsiteX172" fmla="*/ 4034047 w 4246481"/>
              <a:gd name="connsiteY172" fmla="*/ 3403782 h 4248240"/>
              <a:gd name="connsiteX173" fmla="*/ 3996222 w 4246481"/>
              <a:gd name="connsiteY173" fmla="*/ 3417857 h 4248240"/>
              <a:gd name="connsiteX174" fmla="*/ 3747723 w 4246481"/>
              <a:gd name="connsiteY174" fmla="*/ 3464478 h 4248240"/>
              <a:gd name="connsiteX175" fmla="*/ 3742005 w 4246481"/>
              <a:gd name="connsiteY175" fmla="*/ 3465357 h 4248240"/>
              <a:gd name="connsiteX176" fmla="*/ 3762677 w 4246481"/>
              <a:gd name="connsiteY176" fmla="*/ 3485149 h 4248240"/>
              <a:gd name="connsiteX177" fmla="*/ 3633369 w 4246481"/>
              <a:gd name="connsiteY177" fmla="*/ 3513738 h 4248240"/>
              <a:gd name="connsiteX178" fmla="*/ 3650522 w 4246481"/>
              <a:gd name="connsiteY178" fmla="*/ 3542326 h 4248240"/>
              <a:gd name="connsiteX179" fmla="*/ 3489988 w 4246481"/>
              <a:gd name="connsiteY179" fmla="*/ 3551123 h 4248240"/>
              <a:gd name="connsiteX180" fmla="*/ 3511099 w 4246481"/>
              <a:gd name="connsiteY180" fmla="*/ 3583230 h 4248240"/>
              <a:gd name="connsiteX181" fmla="*/ 3501423 w 4246481"/>
              <a:gd name="connsiteY181" fmla="*/ 3603461 h 4248240"/>
              <a:gd name="connsiteX182" fmla="*/ 3347485 w 4246481"/>
              <a:gd name="connsiteY182" fmla="*/ 3573993 h 4248240"/>
              <a:gd name="connsiteX183" fmla="*/ 3383551 w 4246481"/>
              <a:gd name="connsiteY183" fmla="*/ 3633369 h 4248240"/>
              <a:gd name="connsiteX184" fmla="*/ 3380912 w 4246481"/>
              <a:gd name="connsiteY184" fmla="*/ 3637328 h 4248240"/>
              <a:gd name="connsiteX185" fmla="*/ 3228733 w 4246481"/>
              <a:gd name="connsiteY185" fmla="*/ 3606540 h 4248240"/>
              <a:gd name="connsiteX186" fmla="*/ 3238409 w 4246481"/>
              <a:gd name="connsiteY186" fmla="*/ 3628531 h 4248240"/>
              <a:gd name="connsiteX187" fmla="*/ 3250724 w 4246481"/>
              <a:gd name="connsiteY187" fmla="*/ 3651842 h 4248240"/>
              <a:gd name="connsiteX188" fmla="*/ 3242368 w 4246481"/>
              <a:gd name="connsiteY188" fmla="*/ 3664157 h 4248240"/>
              <a:gd name="connsiteX189" fmla="*/ 3211580 w 4246481"/>
              <a:gd name="connsiteY189" fmla="*/ 3661078 h 4248240"/>
              <a:gd name="connsiteX190" fmla="*/ 3089310 w 4246481"/>
              <a:gd name="connsiteY190" fmla="*/ 3611378 h 4248240"/>
              <a:gd name="connsiteX191" fmla="*/ 3086231 w 4246481"/>
              <a:gd name="connsiteY191" fmla="*/ 3613138 h 4248240"/>
              <a:gd name="connsiteX192" fmla="*/ 3113940 w 4246481"/>
              <a:gd name="connsiteY192" fmla="*/ 3666796 h 4248240"/>
              <a:gd name="connsiteX193" fmla="*/ 3089750 w 4246481"/>
              <a:gd name="connsiteY193" fmla="*/ 3671194 h 4248240"/>
              <a:gd name="connsiteX194" fmla="*/ 2986391 w 4246481"/>
              <a:gd name="connsiteY194" fmla="*/ 3628971 h 4248240"/>
              <a:gd name="connsiteX195" fmla="*/ 2963081 w 4246481"/>
              <a:gd name="connsiteY195" fmla="*/ 3610938 h 4248240"/>
              <a:gd name="connsiteX196" fmla="*/ 2967479 w 4246481"/>
              <a:gd name="connsiteY196" fmla="*/ 3639087 h 4248240"/>
              <a:gd name="connsiteX197" fmla="*/ 2948127 w 4246481"/>
              <a:gd name="connsiteY197" fmla="*/ 3658879 h 4248240"/>
              <a:gd name="connsiteX198" fmla="*/ 2849607 w 4246481"/>
              <a:gd name="connsiteY198" fmla="*/ 3614897 h 4248240"/>
              <a:gd name="connsiteX199" fmla="*/ 2840810 w 4246481"/>
              <a:gd name="connsiteY199" fmla="*/ 3609619 h 4248240"/>
              <a:gd name="connsiteX200" fmla="*/ 2835972 w 4246481"/>
              <a:gd name="connsiteY200" fmla="*/ 3609619 h 4248240"/>
              <a:gd name="connsiteX201" fmla="*/ 2847848 w 4246481"/>
              <a:gd name="connsiteY201" fmla="*/ 3632490 h 4248240"/>
              <a:gd name="connsiteX202" fmla="*/ 2835533 w 4246481"/>
              <a:gd name="connsiteY202" fmla="*/ 3652722 h 4248240"/>
              <a:gd name="connsiteX203" fmla="*/ 2785393 w 4246481"/>
              <a:gd name="connsiteY203" fmla="*/ 3639967 h 4248240"/>
              <a:gd name="connsiteX204" fmla="*/ 2715901 w 4246481"/>
              <a:gd name="connsiteY204" fmla="*/ 3597744 h 4248240"/>
              <a:gd name="connsiteX205" fmla="*/ 2708864 w 4246481"/>
              <a:gd name="connsiteY205" fmla="*/ 3592466 h 4248240"/>
              <a:gd name="connsiteX206" fmla="*/ 2705345 w 4246481"/>
              <a:gd name="connsiteY206" fmla="*/ 3618416 h 4248240"/>
              <a:gd name="connsiteX207" fmla="*/ 2693030 w 4246481"/>
              <a:gd name="connsiteY207" fmla="*/ 3627212 h 4248240"/>
              <a:gd name="connsiteX208" fmla="*/ 2656525 w 4246481"/>
              <a:gd name="connsiteY208" fmla="*/ 3641726 h 4248240"/>
              <a:gd name="connsiteX209" fmla="*/ 2692151 w 4246481"/>
              <a:gd name="connsiteY209" fmla="*/ 3644805 h 4248240"/>
              <a:gd name="connsiteX210" fmla="*/ 2748888 w 4246481"/>
              <a:gd name="connsiteY210" fmla="*/ 3669875 h 4248240"/>
              <a:gd name="connsiteX211" fmla="*/ 2757244 w 4246481"/>
              <a:gd name="connsiteY211" fmla="*/ 3682629 h 4248240"/>
              <a:gd name="connsiteX212" fmla="*/ 2745369 w 4246481"/>
              <a:gd name="connsiteY212" fmla="*/ 3689227 h 4248240"/>
              <a:gd name="connsiteX213" fmla="*/ 2723378 w 4246481"/>
              <a:gd name="connsiteY213" fmla="*/ 3697143 h 4248240"/>
              <a:gd name="connsiteX214" fmla="*/ 2798148 w 4246481"/>
              <a:gd name="connsiteY214" fmla="*/ 3727491 h 4248240"/>
              <a:gd name="connsiteX215" fmla="*/ 2820139 w 4246481"/>
              <a:gd name="connsiteY215" fmla="*/ 3741566 h 4248240"/>
              <a:gd name="connsiteX216" fmla="*/ 2817500 w 4246481"/>
              <a:gd name="connsiteY216" fmla="*/ 3756519 h 4248240"/>
              <a:gd name="connsiteX217" fmla="*/ 2791110 w 4246481"/>
              <a:gd name="connsiteY217" fmla="*/ 3767075 h 4248240"/>
              <a:gd name="connsiteX218" fmla="*/ 2883033 w 4246481"/>
              <a:gd name="connsiteY218" fmla="*/ 3825571 h 4248240"/>
              <a:gd name="connsiteX219" fmla="*/ 2836412 w 4246481"/>
              <a:gd name="connsiteY219" fmla="*/ 3839646 h 4248240"/>
              <a:gd name="connsiteX220" fmla="*/ 2934493 w 4246481"/>
              <a:gd name="connsiteY220" fmla="*/ 3908258 h 4248240"/>
              <a:gd name="connsiteX221" fmla="*/ 2896228 w 4246481"/>
              <a:gd name="connsiteY221" fmla="*/ 3918374 h 4248240"/>
              <a:gd name="connsiteX222" fmla="*/ 2971877 w 4246481"/>
              <a:gd name="connsiteY222" fmla="*/ 3997542 h 4248240"/>
              <a:gd name="connsiteX223" fmla="*/ 2950766 w 4246481"/>
              <a:gd name="connsiteY223" fmla="*/ 4003699 h 4248240"/>
              <a:gd name="connsiteX224" fmla="*/ 3000906 w 4246481"/>
              <a:gd name="connsiteY224" fmla="*/ 4078029 h 4248240"/>
              <a:gd name="connsiteX225" fmla="*/ 2981993 w 4246481"/>
              <a:gd name="connsiteY225" fmla="*/ 4078909 h 4248240"/>
              <a:gd name="connsiteX226" fmla="*/ 3098106 w 4246481"/>
              <a:gd name="connsiteY226" fmla="*/ 4248240 h 4248240"/>
              <a:gd name="connsiteX227" fmla="*/ 2918219 w 4246481"/>
              <a:gd name="connsiteY227" fmla="*/ 4150600 h 4248240"/>
              <a:gd name="connsiteX228" fmla="*/ 2919978 w 4246481"/>
              <a:gd name="connsiteY228" fmla="*/ 4169952 h 4248240"/>
              <a:gd name="connsiteX229" fmla="*/ 2840810 w 4246481"/>
              <a:gd name="connsiteY229" fmla="*/ 4127289 h 4248240"/>
              <a:gd name="connsiteX230" fmla="*/ 2837292 w 4246481"/>
              <a:gd name="connsiteY230" fmla="*/ 4148841 h 4248240"/>
              <a:gd name="connsiteX231" fmla="*/ 2751087 w 4246481"/>
              <a:gd name="connsiteY231" fmla="*/ 4081988 h 4248240"/>
              <a:gd name="connsiteX232" fmla="*/ 2744489 w 4246481"/>
              <a:gd name="connsiteY232" fmla="*/ 4121572 h 4248240"/>
              <a:gd name="connsiteX233" fmla="*/ 2666201 w 4246481"/>
              <a:gd name="connsiteY233" fmla="*/ 4029649 h 4248240"/>
              <a:gd name="connsiteX234" fmla="*/ 2657845 w 4246481"/>
              <a:gd name="connsiteY234" fmla="*/ 4078469 h 4248240"/>
              <a:gd name="connsiteX235" fmla="*/ 2590552 w 4246481"/>
              <a:gd name="connsiteY235" fmla="*/ 3990065 h 4248240"/>
              <a:gd name="connsiteX236" fmla="*/ 2579116 w 4246481"/>
              <a:gd name="connsiteY236" fmla="*/ 4029649 h 4248240"/>
              <a:gd name="connsiteX237" fmla="*/ 2575158 w 4246481"/>
              <a:gd name="connsiteY237" fmla="*/ 4030968 h 4248240"/>
              <a:gd name="connsiteX238" fmla="*/ 2513142 w 4246481"/>
              <a:gd name="connsiteY238" fmla="*/ 3931129 h 4248240"/>
              <a:gd name="connsiteX239" fmla="*/ 2506986 w 4246481"/>
              <a:gd name="connsiteY239" fmla="*/ 3957518 h 4248240"/>
              <a:gd name="connsiteX240" fmla="*/ 2490712 w 4246481"/>
              <a:gd name="connsiteY240" fmla="*/ 3962796 h 4248240"/>
              <a:gd name="connsiteX241" fmla="*/ 2454646 w 4246481"/>
              <a:gd name="connsiteY241" fmla="*/ 3894624 h 4248240"/>
              <a:gd name="connsiteX242" fmla="*/ 2451568 w 4246481"/>
              <a:gd name="connsiteY242" fmla="*/ 3871753 h 4248240"/>
              <a:gd name="connsiteX243" fmla="*/ 2439692 w 4246481"/>
              <a:gd name="connsiteY243" fmla="*/ 3891105 h 4248240"/>
              <a:gd name="connsiteX244" fmla="*/ 2421660 w 4246481"/>
              <a:gd name="connsiteY244" fmla="*/ 3892424 h 4248240"/>
              <a:gd name="connsiteX245" fmla="*/ 2399228 w 4246481"/>
              <a:gd name="connsiteY245" fmla="*/ 3849322 h 4248240"/>
              <a:gd name="connsiteX246" fmla="*/ 2386914 w 4246481"/>
              <a:gd name="connsiteY246" fmla="*/ 3815895 h 4248240"/>
              <a:gd name="connsiteX247" fmla="*/ 2380756 w 4246481"/>
              <a:gd name="connsiteY247" fmla="*/ 3836127 h 4248240"/>
              <a:gd name="connsiteX248" fmla="*/ 2367122 w 4246481"/>
              <a:gd name="connsiteY248" fmla="*/ 3839206 h 4248240"/>
              <a:gd name="connsiteX249" fmla="*/ 2353928 w 4246481"/>
              <a:gd name="connsiteY249" fmla="*/ 3822933 h 4248240"/>
              <a:gd name="connsiteX250" fmla="*/ 2328418 w 4246481"/>
              <a:gd name="connsiteY250" fmla="*/ 3750362 h 4248240"/>
              <a:gd name="connsiteX251" fmla="*/ 2322260 w 4246481"/>
              <a:gd name="connsiteY251" fmla="*/ 3755200 h 4248240"/>
              <a:gd name="connsiteX252" fmla="*/ 2296750 w 4246481"/>
              <a:gd name="connsiteY252" fmla="*/ 3749482 h 4248240"/>
              <a:gd name="connsiteX253" fmla="*/ 2280916 w 4246481"/>
              <a:gd name="connsiteY253" fmla="*/ 3709019 h 4248240"/>
              <a:gd name="connsiteX254" fmla="*/ 2270362 w 4246481"/>
              <a:gd name="connsiteY254" fmla="*/ 3685268 h 4248240"/>
              <a:gd name="connsiteX255" fmla="*/ 2267282 w 4246481"/>
              <a:gd name="connsiteY255" fmla="*/ 3686588 h 4248240"/>
              <a:gd name="connsiteX256" fmla="*/ 2255846 w 4246481"/>
              <a:gd name="connsiteY256" fmla="*/ 3696704 h 4248240"/>
              <a:gd name="connsiteX257" fmla="*/ 2243972 w 4246481"/>
              <a:gd name="connsiteY257" fmla="*/ 3683949 h 4248240"/>
              <a:gd name="connsiteX258" fmla="*/ 2228138 w 4246481"/>
              <a:gd name="connsiteY258" fmla="*/ 3606980 h 4248240"/>
              <a:gd name="connsiteX259" fmla="*/ 2225938 w 4246481"/>
              <a:gd name="connsiteY259" fmla="*/ 3592906 h 4248240"/>
              <a:gd name="connsiteX260" fmla="*/ 2214944 w 4246481"/>
              <a:gd name="connsiteY260" fmla="*/ 3606540 h 4248240"/>
              <a:gd name="connsiteX261" fmla="*/ 2204388 w 4246481"/>
              <a:gd name="connsiteY261" fmla="*/ 3606101 h 4248240"/>
              <a:gd name="connsiteX262" fmla="*/ 2190754 w 4246481"/>
              <a:gd name="connsiteY262" fmla="*/ 3579711 h 4248240"/>
              <a:gd name="connsiteX263" fmla="*/ 2143252 w 4246481"/>
              <a:gd name="connsiteY263" fmla="*/ 3418297 h 4248240"/>
              <a:gd name="connsiteX264" fmla="*/ 2139734 w 4246481"/>
              <a:gd name="connsiteY264" fmla="*/ 3412139 h 4248240"/>
              <a:gd name="connsiteX265" fmla="*/ 2135776 w 4246481"/>
              <a:gd name="connsiteY265" fmla="*/ 3445126 h 4248240"/>
              <a:gd name="connsiteX266" fmla="*/ 2120822 w 4246481"/>
              <a:gd name="connsiteY266" fmla="*/ 3767075 h 4248240"/>
              <a:gd name="connsiteX267" fmla="*/ 2137974 w 4246481"/>
              <a:gd name="connsiteY267" fmla="*/ 3936846 h 4248240"/>
              <a:gd name="connsiteX268" fmla="*/ 2145452 w 4246481"/>
              <a:gd name="connsiteY268" fmla="*/ 4173471 h 4248240"/>
              <a:gd name="connsiteX269" fmla="*/ 2134016 w 4246481"/>
              <a:gd name="connsiteY269" fmla="*/ 4184466 h 4248240"/>
              <a:gd name="connsiteX270" fmla="*/ 2104108 w 4246481"/>
              <a:gd name="connsiteY270" fmla="*/ 4184466 h 4248240"/>
              <a:gd name="connsiteX271" fmla="*/ 2103228 w 4246481"/>
              <a:gd name="connsiteY271" fmla="*/ 4177869 h 4248240"/>
              <a:gd name="connsiteX272" fmla="*/ 2086076 w 4246481"/>
              <a:gd name="connsiteY272" fmla="*/ 3859438 h 4248240"/>
              <a:gd name="connsiteX273" fmla="*/ 2090034 w 4246481"/>
              <a:gd name="connsiteY273" fmla="*/ 3478112 h 4248240"/>
              <a:gd name="connsiteX274" fmla="*/ 2094872 w 4246481"/>
              <a:gd name="connsiteY274" fmla="*/ 3433690 h 4248240"/>
              <a:gd name="connsiteX275" fmla="*/ 2092234 w 4246481"/>
              <a:gd name="connsiteY275" fmla="*/ 3432811 h 4248240"/>
              <a:gd name="connsiteX276" fmla="*/ 2073760 w 4246481"/>
              <a:gd name="connsiteY276" fmla="*/ 3496145 h 4248240"/>
              <a:gd name="connsiteX277" fmla="*/ 2051770 w 4246481"/>
              <a:gd name="connsiteY277" fmla="*/ 3585429 h 4248240"/>
              <a:gd name="connsiteX278" fmla="*/ 2050010 w 4246481"/>
              <a:gd name="connsiteY278" fmla="*/ 3590707 h 4248240"/>
              <a:gd name="connsiteX279" fmla="*/ 2039894 w 4246481"/>
              <a:gd name="connsiteY279" fmla="*/ 3608300 h 4248240"/>
              <a:gd name="connsiteX280" fmla="*/ 2027140 w 4246481"/>
              <a:gd name="connsiteY280" fmla="*/ 3595545 h 4248240"/>
              <a:gd name="connsiteX281" fmla="*/ 2023182 w 4246481"/>
              <a:gd name="connsiteY281" fmla="*/ 3592906 h 4248240"/>
              <a:gd name="connsiteX282" fmla="*/ 2016584 w 4246481"/>
              <a:gd name="connsiteY282" fmla="*/ 3638207 h 4248240"/>
              <a:gd name="connsiteX283" fmla="*/ 2006468 w 4246481"/>
              <a:gd name="connsiteY283" fmla="*/ 3679991 h 4248240"/>
              <a:gd name="connsiteX284" fmla="*/ 1980078 w 4246481"/>
              <a:gd name="connsiteY284" fmla="*/ 3683069 h 4248240"/>
              <a:gd name="connsiteX285" fmla="*/ 1972162 w 4246481"/>
              <a:gd name="connsiteY285" fmla="*/ 3697143 h 4248240"/>
              <a:gd name="connsiteX286" fmla="*/ 1953250 w 4246481"/>
              <a:gd name="connsiteY286" fmla="*/ 3744204 h 4248240"/>
              <a:gd name="connsiteX287" fmla="*/ 1925540 w 4246481"/>
              <a:gd name="connsiteY287" fmla="*/ 3751242 h 4248240"/>
              <a:gd name="connsiteX288" fmla="*/ 1923342 w 4246481"/>
              <a:gd name="connsiteY288" fmla="*/ 3749922 h 4248240"/>
              <a:gd name="connsiteX289" fmla="*/ 1901790 w 4246481"/>
              <a:gd name="connsiteY289" fmla="*/ 3808858 h 4248240"/>
              <a:gd name="connsiteX290" fmla="*/ 1883318 w 4246481"/>
              <a:gd name="connsiteY290" fmla="*/ 3835687 h 4248240"/>
              <a:gd name="connsiteX291" fmla="*/ 1868364 w 4246481"/>
              <a:gd name="connsiteY291" fmla="*/ 3831289 h 4248240"/>
              <a:gd name="connsiteX292" fmla="*/ 1862646 w 4246481"/>
              <a:gd name="connsiteY292" fmla="*/ 3812377 h 4248240"/>
              <a:gd name="connsiteX293" fmla="*/ 1841974 w 4246481"/>
              <a:gd name="connsiteY293" fmla="*/ 3861197 h 4248240"/>
              <a:gd name="connsiteX294" fmla="*/ 1823501 w 4246481"/>
              <a:gd name="connsiteY294" fmla="*/ 3892424 h 4248240"/>
              <a:gd name="connsiteX295" fmla="*/ 1807228 w 4246481"/>
              <a:gd name="connsiteY295" fmla="*/ 3891105 h 4248240"/>
              <a:gd name="connsiteX296" fmla="*/ 1795353 w 4246481"/>
              <a:gd name="connsiteY296" fmla="*/ 3871753 h 4248240"/>
              <a:gd name="connsiteX297" fmla="*/ 1789635 w 4246481"/>
              <a:gd name="connsiteY297" fmla="*/ 3905179 h 4248240"/>
              <a:gd name="connsiteX298" fmla="*/ 1756649 w 4246481"/>
              <a:gd name="connsiteY298" fmla="*/ 3962796 h 4248240"/>
              <a:gd name="connsiteX299" fmla="*/ 1740375 w 4246481"/>
              <a:gd name="connsiteY299" fmla="*/ 3957078 h 4248240"/>
              <a:gd name="connsiteX300" fmla="*/ 1734218 w 4246481"/>
              <a:gd name="connsiteY300" fmla="*/ 3929370 h 4248240"/>
              <a:gd name="connsiteX301" fmla="*/ 1707829 w 4246481"/>
              <a:gd name="connsiteY301" fmla="*/ 3984787 h 4248240"/>
              <a:gd name="connsiteX302" fmla="*/ 1669125 w 4246481"/>
              <a:gd name="connsiteY302" fmla="*/ 4031848 h 4248240"/>
              <a:gd name="connsiteX303" fmla="*/ 1657250 w 4246481"/>
              <a:gd name="connsiteY303" fmla="*/ 3989625 h 4248240"/>
              <a:gd name="connsiteX304" fmla="*/ 1589956 w 4246481"/>
              <a:gd name="connsiteY304" fmla="*/ 4078909 h 4248240"/>
              <a:gd name="connsiteX305" fmla="*/ 1581160 w 4246481"/>
              <a:gd name="connsiteY305" fmla="*/ 4030968 h 4248240"/>
              <a:gd name="connsiteX306" fmla="*/ 1503311 w 4246481"/>
              <a:gd name="connsiteY306" fmla="*/ 4121132 h 4248240"/>
              <a:gd name="connsiteX307" fmla="*/ 1497154 w 4246481"/>
              <a:gd name="connsiteY307" fmla="*/ 4082428 h 4248240"/>
              <a:gd name="connsiteX308" fmla="*/ 1410509 w 4246481"/>
              <a:gd name="connsiteY308" fmla="*/ 4149281 h 4248240"/>
              <a:gd name="connsiteX309" fmla="*/ 1407430 w 4246481"/>
              <a:gd name="connsiteY309" fmla="*/ 4127289 h 4248240"/>
              <a:gd name="connsiteX310" fmla="*/ 1328262 w 4246481"/>
              <a:gd name="connsiteY310" fmla="*/ 4169952 h 4248240"/>
              <a:gd name="connsiteX311" fmla="*/ 1330021 w 4246481"/>
              <a:gd name="connsiteY311" fmla="*/ 4150160 h 4248240"/>
              <a:gd name="connsiteX312" fmla="*/ 1149255 w 4246481"/>
              <a:gd name="connsiteY312" fmla="*/ 4248240 h 4248240"/>
              <a:gd name="connsiteX313" fmla="*/ 1266687 w 4246481"/>
              <a:gd name="connsiteY313" fmla="*/ 4078909 h 4248240"/>
              <a:gd name="connsiteX314" fmla="*/ 1245575 w 4246481"/>
              <a:gd name="connsiteY314" fmla="*/ 4078909 h 4248240"/>
              <a:gd name="connsiteX315" fmla="*/ 1297475 w 4246481"/>
              <a:gd name="connsiteY315" fmla="*/ 4003260 h 4248240"/>
              <a:gd name="connsiteX316" fmla="*/ 1275923 w 4246481"/>
              <a:gd name="connsiteY316" fmla="*/ 3997542 h 4248240"/>
              <a:gd name="connsiteX317" fmla="*/ 1352452 w 4246481"/>
              <a:gd name="connsiteY317" fmla="*/ 3917934 h 4248240"/>
              <a:gd name="connsiteX318" fmla="*/ 1314188 w 4246481"/>
              <a:gd name="connsiteY318" fmla="*/ 3907818 h 4248240"/>
              <a:gd name="connsiteX319" fmla="*/ 1412708 w 4246481"/>
              <a:gd name="connsiteY319" fmla="*/ 3839646 h 4248240"/>
              <a:gd name="connsiteX320" fmla="*/ 1366087 w 4246481"/>
              <a:gd name="connsiteY320" fmla="*/ 3825571 h 4248240"/>
              <a:gd name="connsiteX321" fmla="*/ 1461088 w 4246481"/>
              <a:gd name="connsiteY321" fmla="*/ 3767515 h 4248240"/>
              <a:gd name="connsiteX322" fmla="*/ 1421944 w 4246481"/>
              <a:gd name="connsiteY322" fmla="*/ 3751681 h 4248240"/>
              <a:gd name="connsiteX323" fmla="*/ 1421064 w 4246481"/>
              <a:gd name="connsiteY323" fmla="*/ 3747283 h 4248240"/>
              <a:gd name="connsiteX324" fmla="*/ 1528821 w 4246481"/>
              <a:gd name="connsiteY324" fmla="*/ 3698023 h 4248240"/>
              <a:gd name="connsiteX325" fmla="*/ 1487478 w 4246481"/>
              <a:gd name="connsiteY325" fmla="*/ 3682190 h 4248240"/>
              <a:gd name="connsiteX326" fmla="*/ 1503311 w 4246481"/>
              <a:gd name="connsiteY326" fmla="*/ 3664597 h 4248240"/>
              <a:gd name="connsiteX327" fmla="*/ 1577201 w 4246481"/>
              <a:gd name="connsiteY327" fmla="*/ 3641726 h 4248240"/>
              <a:gd name="connsiteX328" fmla="*/ 1588197 w 4246481"/>
              <a:gd name="connsiteY328" fmla="*/ 3641286 h 4248240"/>
              <a:gd name="connsiteX329" fmla="*/ 1589956 w 4246481"/>
              <a:gd name="connsiteY329" fmla="*/ 3639087 h 4248240"/>
              <a:gd name="connsiteX330" fmla="*/ 1568845 w 4246481"/>
              <a:gd name="connsiteY330" fmla="*/ 3623253 h 4248240"/>
              <a:gd name="connsiteX331" fmla="*/ 1557409 w 4246481"/>
              <a:gd name="connsiteY331" fmla="*/ 3625453 h 4248240"/>
              <a:gd name="connsiteX332" fmla="*/ 1540696 w 4246481"/>
              <a:gd name="connsiteY332" fmla="*/ 3615337 h 4248240"/>
              <a:gd name="connsiteX333" fmla="*/ 1538937 w 4246481"/>
              <a:gd name="connsiteY333" fmla="*/ 3603461 h 4248240"/>
              <a:gd name="connsiteX334" fmla="*/ 1537617 w 4246481"/>
              <a:gd name="connsiteY334" fmla="*/ 3590707 h 4248240"/>
              <a:gd name="connsiteX335" fmla="*/ 1528821 w 4246481"/>
              <a:gd name="connsiteY335" fmla="*/ 3597304 h 4248240"/>
              <a:gd name="connsiteX336" fmla="*/ 1421064 w 4246481"/>
              <a:gd name="connsiteY336" fmla="*/ 3650962 h 4248240"/>
              <a:gd name="connsiteX337" fmla="*/ 1413587 w 4246481"/>
              <a:gd name="connsiteY337" fmla="*/ 3652282 h 4248240"/>
              <a:gd name="connsiteX338" fmla="*/ 1396434 w 4246481"/>
              <a:gd name="connsiteY338" fmla="*/ 3647444 h 4248240"/>
              <a:gd name="connsiteX339" fmla="*/ 1399073 w 4246481"/>
              <a:gd name="connsiteY339" fmla="*/ 3630291 h 4248240"/>
              <a:gd name="connsiteX340" fmla="*/ 1409189 w 4246481"/>
              <a:gd name="connsiteY340" fmla="*/ 3609179 h 4248240"/>
              <a:gd name="connsiteX341" fmla="*/ 1406990 w 4246481"/>
              <a:gd name="connsiteY341" fmla="*/ 3607420 h 4248240"/>
              <a:gd name="connsiteX342" fmla="*/ 1361688 w 4246481"/>
              <a:gd name="connsiteY342" fmla="*/ 3632490 h 4248240"/>
              <a:gd name="connsiteX343" fmla="*/ 1301433 w 4246481"/>
              <a:gd name="connsiteY343" fmla="*/ 3656680 h 4248240"/>
              <a:gd name="connsiteX344" fmla="*/ 1288238 w 4246481"/>
              <a:gd name="connsiteY344" fmla="*/ 3658879 h 4248240"/>
              <a:gd name="connsiteX345" fmla="*/ 1276803 w 4246481"/>
              <a:gd name="connsiteY345" fmla="*/ 3646124 h 4248240"/>
              <a:gd name="connsiteX346" fmla="*/ 1280321 w 4246481"/>
              <a:gd name="connsiteY346" fmla="*/ 3608300 h 4248240"/>
              <a:gd name="connsiteX347" fmla="*/ 1263608 w 4246481"/>
              <a:gd name="connsiteY347" fmla="*/ 3623693 h 4248240"/>
              <a:gd name="connsiteX348" fmla="*/ 1169047 w 4246481"/>
              <a:gd name="connsiteY348" fmla="*/ 3668995 h 4248240"/>
              <a:gd name="connsiteX349" fmla="*/ 1141778 w 4246481"/>
              <a:gd name="connsiteY349" fmla="*/ 3668115 h 4248240"/>
              <a:gd name="connsiteX350" fmla="*/ 1136060 w 4246481"/>
              <a:gd name="connsiteY350" fmla="*/ 3655360 h 4248240"/>
              <a:gd name="connsiteX351" fmla="*/ 1151893 w 4246481"/>
              <a:gd name="connsiteY351" fmla="*/ 3627212 h 4248240"/>
              <a:gd name="connsiteX352" fmla="*/ 1159810 w 4246481"/>
              <a:gd name="connsiteY352" fmla="*/ 3608739 h 4248240"/>
              <a:gd name="connsiteX353" fmla="*/ 1150134 w 4246481"/>
              <a:gd name="connsiteY353" fmla="*/ 3614017 h 4248240"/>
              <a:gd name="connsiteX354" fmla="*/ 1020387 w 4246481"/>
              <a:gd name="connsiteY354" fmla="*/ 3661958 h 4248240"/>
              <a:gd name="connsiteX355" fmla="*/ 995317 w 4246481"/>
              <a:gd name="connsiteY355" fmla="*/ 3659759 h 4248240"/>
              <a:gd name="connsiteX356" fmla="*/ 1002794 w 4246481"/>
              <a:gd name="connsiteY356" fmla="*/ 3636448 h 4248240"/>
              <a:gd name="connsiteX357" fmla="*/ 1016868 w 4246481"/>
              <a:gd name="connsiteY357" fmla="*/ 3605221 h 4248240"/>
              <a:gd name="connsiteX358" fmla="*/ 864690 w 4246481"/>
              <a:gd name="connsiteY358" fmla="*/ 3636008 h 4248240"/>
              <a:gd name="connsiteX359" fmla="*/ 861611 w 4246481"/>
              <a:gd name="connsiteY359" fmla="*/ 3632050 h 4248240"/>
              <a:gd name="connsiteX360" fmla="*/ 897237 w 4246481"/>
              <a:gd name="connsiteY360" fmla="*/ 3573114 h 4248240"/>
              <a:gd name="connsiteX361" fmla="*/ 889320 w 4246481"/>
              <a:gd name="connsiteY361" fmla="*/ 3576192 h 4248240"/>
              <a:gd name="connsiteX362" fmla="*/ 739780 w 4246481"/>
              <a:gd name="connsiteY362" fmla="*/ 3601262 h 4248240"/>
              <a:gd name="connsiteX363" fmla="*/ 731864 w 4246481"/>
              <a:gd name="connsiteY363" fmla="*/ 3586309 h 4248240"/>
              <a:gd name="connsiteX364" fmla="*/ 755614 w 4246481"/>
              <a:gd name="connsiteY364" fmla="*/ 3549803 h 4248240"/>
              <a:gd name="connsiteX365" fmla="*/ 595079 w 4246481"/>
              <a:gd name="connsiteY365" fmla="*/ 3541447 h 4248240"/>
              <a:gd name="connsiteX366" fmla="*/ 612232 w 4246481"/>
              <a:gd name="connsiteY366" fmla="*/ 3512418 h 4248240"/>
              <a:gd name="connsiteX367" fmla="*/ 482924 w 4246481"/>
              <a:gd name="connsiteY367" fmla="*/ 3483390 h 4248240"/>
              <a:gd name="connsiteX368" fmla="*/ 503156 w 4246481"/>
              <a:gd name="connsiteY368" fmla="*/ 3464478 h 4248240"/>
              <a:gd name="connsiteX369" fmla="*/ 211994 w 4246481"/>
              <a:gd name="connsiteY369" fmla="*/ 3403342 h 4248240"/>
              <a:gd name="connsiteX370" fmla="*/ 211554 w 4246481"/>
              <a:gd name="connsiteY370" fmla="*/ 3398505 h 4248240"/>
              <a:gd name="connsiteX371" fmla="*/ 241902 w 4246481"/>
              <a:gd name="connsiteY371" fmla="*/ 3385310 h 4248240"/>
              <a:gd name="connsiteX372" fmla="*/ 425748 w 4246481"/>
              <a:gd name="connsiteY372" fmla="*/ 3338689 h 4248240"/>
              <a:gd name="connsiteX373" fmla="*/ 500517 w 4246481"/>
              <a:gd name="connsiteY373" fmla="*/ 3325054 h 4248240"/>
              <a:gd name="connsiteX374" fmla="*/ 479846 w 4246481"/>
              <a:gd name="connsiteY374" fmla="*/ 3305262 h 4248240"/>
              <a:gd name="connsiteX375" fmla="*/ 607834 w 4246481"/>
              <a:gd name="connsiteY375" fmla="*/ 3272715 h 4248240"/>
              <a:gd name="connsiteX376" fmla="*/ 589801 w 4246481"/>
              <a:gd name="connsiteY376" fmla="*/ 3245007 h 4248240"/>
              <a:gd name="connsiteX377" fmla="*/ 748577 w 4246481"/>
              <a:gd name="connsiteY377" fmla="*/ 3230932 h 4248240"/>
              <a:gd name="connsiteX378" fmla="*/ 718669 w 4246481"/>
              <a:gd name="connsiteY378" fmla="*/ 3185631 h 4248240"/>
              <a:gd name="connsiteX379" fmla="*/ 720868 w 4246481"/>
              <a:gd name="connsiteY379" fmla="*/ 3181672 h 4248240"/>
              <a:gd name="connsiteX380" fmla="*/ 890639 w 4246481"/>
              <a:gd name="connsiteY380" fmla="*/ 3202784 h 4248240"/>
              <a:gd name="connsiteX381" fmla="*/ 852375 w 4246481"/>
              <a:gd name="connsiteY381" fmla="*/ 3143408 h 4248240"/>
              <a:gd name="connsiteX382" fmla="*/ 934182 w 4246481"/>
              <a:gd name="connsiteY382" fmla="*/ 3142088 h 4248240"/>
              <a:gd name="connsiteX383" fmla="*/ 1006752 w 4246481"/>
              <a:gd name="connsiteY383" fmla="*/ 3168038 h 4248240"/>
              <a:gd name="connsiteX384" fmla="*/ 1008951 w 4246481"/>
              <a:gd name="connsiteY384" fmla="*/ 3165839 h 4248240"/>
              <a:gd name="connsiteX385" fmla="*/ 998835 w 4246481"/>
              <a:gd name="connsiteY385" fmla="*/ 3144288 h 4248240"/>
              <a:gd name="connsiteX386" fmla="*/ 986960 w 4246481"/>
              <a:gd name="connsiteY386" fmla="*/ 3124056 h 4248240"/>
              <a:gd name="connsiteX387" fmla="*/ 996196 w 4246481"/>
              <a:gd name="connsiteY387" fmla="*/ 3109102 h 4248240"/>
              <a:gd name="connsiteX388" fmla="*/ 1061290 w 4246481"/>
              <a:gd name="connsiteY388" fmla="*/ 3120097 h 4248240"/>
              <a:gd name="connsiteX389" fmla="*/ 1149255 w 4246481"/>
              <a:gd name="connsiteY389" fmla="*/ 3153524 h 4248240"/>
              <a:gd name="connsiteX390" fmla="*/ 1145296 w 4246481"/>
              <a:gd name="connsiteY390" fmla="*/ 3142968 h 4248240"/>
              <a:gd name="connsiteX391" fmla="*/ 1128143 w 4246481"/>
              <a:gd name="connsiteY391" fmla="*/ 3114379 h 4248240"/>
              <a:gd name="connsiteX392" fmla="*/ 1135620 w 4246481"/>
              <a:gd name="connsiteY392" fmla="*/ 3098546 h 4248240"/>
              <a:gd name="connsiteX393" fmla="*/ 1182681 w 4246481"/>
              <a:gd name="connsiteY393" fmla="*/ 3102064 h 4248240"/>
              <a:gd name="connsiteX394" fmla="*/ 1261849 w 4246481"/>
              <a:gd name="connsiteY394" fmla="*/ 3144727 h 4248240"/>
              <a:gd name="connsiteX395" fmla="*/ 1275483 w 4246481"/>
              <a:gd name="connsiteY395" fmla="*/ 3152644 h 4248240"/>
              <a:gd name="connsiteX396" fmla="*/ 1269326 w 4246481"/>
              <a:gd name="connsiteY396" fmla="*/ 3123176 h 4248240"/>
              <a:gd name="connsiteX397" fmla="*/ 1288678 w 4246481"/>
              <a:gd name="connsiteY397" fmla="*/ 3103824 h 4248240"/>
              <a:gd name="connsiteX398" fmla="*/ 1376642 w 4246481"/>
              <a:gd name="connsiteY398" fmla="*/ 3138570 h 4248240"/>
              <a:gd name="connsiteX399" fmla="*/ 1393356 w 4246481"/>
              <a:gd name="connsiteY399" fmla="*/ 3135491 h 4248240"/>
              <a:gd name="connsiteX400" fmla="*/ 1361688 w 4246481"/>
              <a:gd name="connsiteY400" fmla="*/ 3105583 h 4248240"/>
              <a:gd name="connsiteX401" fmla="*/ 1255252 w 4246481"/>
              <a:gd name="connsiteY401" fmla="*/ 3073036 h 4248240"/>
              <a:gd name="connsiteX402" fmla="*/ 1238099 w 4246481"/>
              <a:gd name="connsiteY402" fmla="*/ 3065999 h 4248240"/>
              <a:gd name="connsiteX403" fmla="*/ 1231061 w 4246481"/>
              <a:gd name="connsiteY403" fmla="*/ 3041809 h 4248240"/>
              <a:gd name="connsiteX404" fmla="*/ 1253492 w 4246481"/>
              <a:gd name="connsiteY404" fmla="*/ 3009702 h 4248240"/>
              <a:gd name="connsiteX405" fmla="*/ 1216987 w 4246481"/>
              <a:gd name="connsiteY405" fmla="*/ 3006623 h 4248240"/>
              <a:gd name="connsiteX406" fmla="*/ 1065249 w 4246481"/>
              <a:gd name="connsiteY406" fmla="*/ 2956044 h 4248240"/>
              <a:gd name="connsiteX407" fmla="*/ 1048095 w 4246481"/>
              <a:gd name="connsiteY407" fmla="*/ 2941970 h 4248240"/>
              <a:gd name="connsiteX408" fmla="*/ 1053813 w 4246481"/>
              <a:gd name="connsiteY408" fmla="*/ 2914261 h 4248240"/>
              <a:gd name="connsiteX409" fmla="*/ 1078883 w 4246481"/>
              <a:gd name="connsiteY409" fmla="*/ 2905904 h 4248240"/>
              <a:gd name="connsiteX410" fmla="*/ 1098235 w 4246481"/>
              <a:gd name="connsiteY410" fmla="*/ 2895788 h 4248240"/>
              <a:gd name="connsiteX411" fmla="*/ 1024785 w 4246481"/>
              <a:gd name="connsiteY411" fmla="*/ 2877755 h 4248240"/>
              <a:gd name="connsiteX412" fmla="*/ 926705 w 4246481"/>
              <a:gd name="connsiteY412" fmla="*/ 2839051 h 4248240"/>
              <a:gd name="connsiteX413" fmla="*/ 924945 w 4246481"/>
              <a:gd name="connsiteY413" fmla="*/ 2797708 h 4248240"/>
              <a:gd name="connsiteX414" fmla="*/ 954853 w 4246481"/>
              <a:gd name="connsiteY414" fmla="*/ 2774837 h 4248240"/>
              <a:gd name="connsiteX415" fmla="*/ 961451 w 4246481"/>
              <a:gd name="connsiteY415" fmla="*/ 2767360 h 4248240"/>
              <a:gd name="connsiteX416" fmla="*/ 946057 w 4246481"/>
              <a:gd name="connsiteY416" fmla="*/ 2767360 h 4248240"/>
              <a:gd name="connsiteX417" fmla="*/ 797397 w 4246481"/>
              <a:gd name="connsiteY417" fmla="*/ 2733494 h 4248240"/>
              <a:gd name="connsiteX418" fmla="*/ 749017 w 4246481"/>
              <a:gd name="connsiteY418" fmla="*/ 2694350 h 4248240"/>
              <a:gd name="connsiteX419" fmla="*/ 755174 w 4246481"/>
              <a:gd name="connsiteY419" fmla="*/ 2671039 h 4248240"/>
              <a:gd name="connsiteX420" fmla="*/ 805314 w 4246481"/>
              <a:gd name="connsiteY420" fmla="*/ 2654326 h 4248240"/>
              <a:gd name="connsiteX421" fmla="*/ 822907 w 4246481"/>
              <a:gd name="connsiteY421" fmla="*/ 2642891 h 4248240"/>
              <a:gd name="connsiteX422" fmla="*/ 777605 w 4246481"/>
              <a:gd name="connsiteY422" fmla="*/ 2631895 h 4248240"/>
              <a:gd name="connsiteX423" fmla="*/ 608274 w 4246481"/>
              <a:gd name="connsiteY423" fmla="*/ 2550528 h 4248240"/>
              <a:gd name="connsiteX424" fmla="*/ 595959 w 4246481"/>
              <a:gd name="connsiteY424" fmla="*/ 2532055 h 4248240"/>
              <a:gd name="connsiteX425" fmla="*/ 613551 w 4246481"/>
              <a:gd name="connsiteY425" fmla="*/ 2517981 h 4248240"/>
              <a:gd name="connsiteX426" fmla="*/ 650936 w 4246481"/>
              <a:gd name="connsiteY426" fmla="*/ 2505226 h 4248240"/>
              <a:gd name="connsiteX427" fmla="*/ 676006 w 4246481"/>
              <a:gd name="connsiteY427" fmla="*/ 2492032 h 4248240"/>
              <a:gd name="connsiteX428" fmla="*/ 489082 w 4246481"/>
              <a:gd name="connsiteY428" fmla="*/ 2388233 h 4248240"/>
              <a:gd name="connsiteX429" fmla="*/ 496119 w 4246481"/>
              <a:gd name="connsiteY429" fmla="*/ 2359644 h 4248240"/>
              <a:gd name="connsiteX430" fmla="*/ 562532 w 4246481"/>
              <a:gd name="connsiteY430" fmla="*/ 2341612 h 4248240"/>
              <a:gd name="connsiteX431" fmla="*/ 573528 w 4246481"/>
              <a:gd name="connsiteY431" fmla="*/ 2336773 h 4248240"/>
              <a:gd name="connsiteX432" fmla="*/ 489522 w 4246481"/>
              <a:gd name="connsiteY432" fmla="*/ 2301148 h 4248240"/>
              <a:gd name="connsiteX433" fmla="*/ 376488 w 4246481"/>
              <a:gd name="connsiteY433" fmla="*/ 2211424 h 4248240"/>
              <a:gd name="connsiteX434" fmla="*/ 384844 w 4246481"/>
              <a:gd name="connsiteY434" fmla="*/ 2181516 h 4248240"/>
              <a:gd name="connsiteX435" fmla="*/ 444220 w 4246481"/>
              <a:gd name="connsiteY435" fmla="*/ 2167002 h 4248240"/>
              <a:gd name="connsiteX436" fmla="*/ 318871 w 4246481"/>
              <a:gd name="connsiteY436" fmla="*/ 2051769 h 4248240"/>
              <a:gd name="connsiteX437" fmla="*/ 282366 w 4246481"/>
              <a:gd name="connsiteY437" fmla="*/ 2004268 h 4248240"/>
              <a:gd name="connsiteX438" fmla="*/ 277088 w 4246481"/>
              <a:gd name="connsiteY438" fmla="*/ 1994152 h 4248240"/>
              <a:gd name="connsiteX439" fmla="*/ 323709 w 4246481"/>
              <a:gd name="connsiteY439" fmla="*/ 1981837 h 4248240"/>
              <a:gd name="connsiteX440" fmla="*/ 210675 w 4246481"/>
              <a:gd name="connsiteY440" fmla="*/ 1819103 h 4248240"/>
              <a:gd name="connsiteX441" fmla="*/ 255976 w 4246481"/>
              <a:gd name="connsiteY441" fmla="*/ 1819103 h 4248240"/>
              <a:gd name="connsiteX442" fmla="*/ 208036 w 4246481"/>
              <a:gd name="connsiteY442" fmla="*/ 1762366 h 4248240"/>
              <a:gd name="connsiteX443" fmla="*/ 29908 w 4246481"/>
              <a:gd name="connsiteY443" fmla="*/ 1512547 h 4248240"/>
              <a:gd name="connsiteX444" fmla="*/ 0 w 4246481"/>
              <a:gd name="connsiteY444" fmla="*/ 1453611 h 4248240"/>
              <a:gd name="connsiteX445" fmla="*/ 0 w 4246481"/>
              <a:gd name="connsiteY445" fmla="*/ 1449213 h 4248240"/>
              <a:gd name="connsiteX446" fmla="*/ 113034 w 4246481"/>
              <a:gd name="connsiteY446" fmla="*/ 1495834 h 4248240"/>
              <a:gd name="connsiteX447" fmla="*/ 377807 w 4246481"/>
              <a:gd name="connsiteY447" fmla="*/ 1655489 h 4248240"/>
              <a:gd name="connsiteX448" fmla="*/ 393641 w 4246481"/>
              <a:gd name="connsiteY448" fmla="*/ 1666925 h 4248240"/>
              <a:gd name="connsiteX449" fmla="*/ 389682 w 4246481"/>
              <a:gd name="connsiteY449" fmla="*/ 1622503 h 4248240"/>
              <a:gd name="connsiteX450" fmla="*/ 563412 w 4246481"/>
              <a:gd name="connsiteY450" fmla="*/ 1717504 h 4248240"/>
              <a:gd name="connsiteX451" fmla="*/ 571768 w 4246481"/>
              <a:gd name="connsiteY451" fmla="*/ 1668244 h 4248240"/>
              <a:gd name="connsiteX452" fmla="*/ 762211 w 4246481"/>
              <a:gd name="connsiteY452" fmla="*/ 1816904 h 4248240"/>
              <a:gd name="connsiteX453" fmla="*/ 763971 w 4246481"/>
              <a:gd name="connsiteY453" fmla="*/ 1805029 h 4248240"/>
              <a:gd name="connsiteX454" fmla="*/ 769688 w 4246481"/>
              <a:gd name="connsiteY454" fmla="*/ 1762366 h 4248240"/>
              <a:gd name="connsiteX455" fmla="*/ 803994 w 4246481"/>
              <a:gd name="connsiteY455" fmla="*/ 1749172 h 4248240"/>
              <a:gd name="connsiteX456" fmla="*/ 854134 w 4246481"/>
              <a:gd name="connsiteY456" fmla="*/ 1794473 h 4248240"/>
              <a:gd name="connsiteX457" fmla="*/ 933302 w 4246481"/>
              <a:gd name="connsiteY457" fmla="*/ 1903989 h 4248240"/>
              <a:gd name="connsiteX458" fmla="*/ 945617 w 4246481"/>
              <a:gd name="connsiteY458" fmla="*/ 1929059 h 4248240"/>
              <a:gd name="connsiteX459" fmla="*/ 950455 w 4246481"/>
              <a:gd name="connsiteY459" fmla="*/ 1902230 h 4248240"/>
              <a:gd name="connsiteX460" fmla="*/ 961451 w 4246481"/>
              <a:gd name="connsiteY460" fmla="*/ 1837576 h 4248240"/>
              <a:gd name="connsiteX461" fmla="*/ 974645 w 4246481"/>
              <a:gd name="connsiteY461" fmla="*/ 1831418 h 4248240"/>
              <a:gd name="connsiteX462" fmla="*/ 1103953 w 4246481"/>
              <a:gd name="connsiteY462" fmla="*/ 1996791 h 4248240"/>
              <a:gd name="connsiteX463" fmla="*/ 1109671 w 4246481"/>
              <a:gd name="connsiteY463" fmla="*/ 2012625 h 4248240"/>
              <a:gd name="connsiteX464" fmla="*/ 1119347 w 4246481"/>
              <a:gd name="connsiteY464" fmla="*/ 1987115 h 4248240"/>
              <a:gd name="connsiteX465" fmla="*/ 1128583 w 4246481"/>
              <a:gd name="connsiteY465" fmla="*/ 1947091 h 4248240"/>
              <a:gd name="connsiteX466" fmla="*/ 1133421 w 4246481"/>
              <a:gd name="connsiteY466" fmla="*/ 1934776 h 4248240"/>
              <a:gd name="connsiteX467" fmla="*/ 1149694 w 4246481"/>
              <a:gd name="connsiteY467" fmla="*/ 1931258 h 4248240"/>
              <a:gd name="connsiteX468" fmla="*/ 1176963 w 4246481"/>
              <a:gd name="connsiteY468" fmla="*/ 1958527 h 4248240"/>
              <a:gd name="connsiteX469" fmla="*/ 1271525 w 4246481"/>
              <a:gd name="connsiteY469" fmla="*/ 2138854 h 4248240"/>
              <a:gd name="connsiteX470" fmla="*/ 1274164 w 4246481"/>
              <a:gd name="connsiteY470" fmla="*/ 2147210 h 4248240"/>
              <a:gd name="connsiteX471" fmla="*/ 1281201 w 4246481"/>
              <a:gd name="connsiteY471" fmla="*/ 2131377 h 4248240"/>
              <a:gd name="connsiteX472" fmla="*/ 1294836 w 4246481"/>
              <a:gd name="connsiteY472" fmla="*/ 2072001 h 4248240"/>
              <a:gd name="connsiteX473" fmla="*/ 1313748 w 4246481"/>
              <a:gd name="connsiteY473" fmla="*/ 2063644 h 4248240"/>
              <a:gd name="connsiteX474" fmla="*/ 1358170 w 4246481"/>
              <a:gd name="connsiteY474" fmla="*/ 2105867 h 4248240"/>
              <a:gd name="connsiteX475" fmla="*/ 1409629 w 4246481"/>
              <a:gd name="connsiteY475" fmla="*/ 2254527 h 4248240"/>
              <a:gd name="connsiteX476" fmla="*/ 1412708 w 4246481"/>
              <a:gd name="connsiteY476" fmla="*/ 2268601 h 4248240"/>
              <a:gd name="connsiteX477" fmla="*/ 1424583 w 4246481"/>
              <a:gd name="connsiteY477" fmla="*/ 2252768 h 4248240"/>
              <a:gd name="connsiteX478" fmla="*/ 1444815 w 4246481"/>
              <a:gd name="connsiteY478" fmla="*/ 2218461 h 4248240"/>
              <a:gd name="connsiteX479" fmla="*/ 1465926 w 4246481"/>
              <a:gd name="connsiteY479" fmla="*/ 2215383 h 4248240"/>
              <a:gd name="connsiteX480" fmla="*/ 1490996 w 4246481"/>
              <a:gd name="connsiteY480" fmla="*/ 2247490 h 4248240"/>
              <a:gd name="connsiteX481" fmla="*/ 1546414 w 4246481"/>
              <a:gd name="connsiteY481" fmla="*/ 2376357 h 4248240"/>
              <a:gd name="connsiteX482" fmla="*/ 1550812 w 4246481"/>
              <a:gd name="connsiteY482" fmla="*/ 2389112 h 4248240"/>
              <a:gd name="connsiteX483" fmla="*/ 1553011 w 4246481"/>
              <a:gd name="connsiteY483" fmla="*/ 2391751 h 4248240"/>
              <a:gd name="connsiteX484" fmla="*/ 1559608 w 4246481"/>
              <a:gd name="connsiteY484" fmla="*/ 2377677 h 4248240"/>
              <a:gd name="connsiteX485" fmla="*/ 1564006 w 4246481"/>
              <a:gd name="connsiteY485" fmla="*/ 2358325 h 4248240"/>
              <a:gd name="connsiteX486" fmla="*/ 1575882 w 4246481"/>
              <a:gd name="connsiteY486" fmla="*/ 2335014 h 4248240"/>
              <a:gd name="connsiteX487" fmla="*/ 1600952 w 4246481"/>
              <a:gd name="connsiteY487" fmla="*/ 2347769 h 4248240"/>
              <a:gd name="connsiteX488" fmla="*/ 1755296 w 4246481"/>
              <a:gd name="connsiteY488" fmla="*/ 2522520 h 4248240"/>
              <a:gd name="connsiteX489" fmla="*/ 1698591 w 4246481"/>
              <a:gd name="connsiteY489" fmla="*/ 2332376 h 4248240"/>
              <a:gd name="connsiteX490" fmla="*/ 1730259 w 4246481"/>
              <a:gd name="connsiteY490" fmla="*/ 2328858 h 4248240"/>
              <a:gd name="connsiteX491" fmla="*/ 1748731 w 4246481"/>
              <a:gd name="connsiteY491" fmla="*/ 2326659 h 4248240"/>
              <a:gd name="connsiteX492" fmla="*/ 1739935 w 4246481"/>
              <a:gd name="connsiteY492" fmla="*/ 2316103 h 4248240"/>
              <a:gd name="connsiteX493" fmla="*/ 1648012 w 4246481"/>
              <a:gd name="connsiteY493" fmla="*/ 2131818 h 4248240"/>
              <a:gd name="connsiteX494" fmla="*/ 1644493 w 4246481"/>
              <a:gd name="connsiteY494" fmla="*/ 2092234 h 4248240"/>
              <a:gd name="connsiteX495" fmla="*/ 1671762 w 4246481"/>
              <a:gd name="connsiteY495" fmla="*/ 2076400 h 4248240"/>
              <a:gd name="connsiteX496" fmla="*/ 1698591 w 4246481"/>
              <a:gd name="connsiteY496" fmla="*/ 2092234 h 4248240"/>
              <a:gd name="connsiteX497" fmla="*/ 1720582 w 4246481"/>
              <a:gd name="connsiteY497" fmla="*/ 2100590 h 4248240"/>
              <a:gd name="connsiteX498" fmla="*/ 1722782 w 4246481"/>
              <a:gd name="connsiteY498" fmla="*/ 2097951 h 4248240"/>
              <a:gd name="connsiteX499" fmla="*/ 1713985 w 4246481"/>
              <a:gd name="connsiteY499" fmla="*/ 2083437 h 4248240"/>
              <a:gd name="connsiteX500" fmla="*/ 1640975 w 4246481"/>
              <a:gd name="connsiteY500" fmla="*/ 1921583 h 4248240"/>
              <a:gd name="connsiteX501" fmla="*/ 1635697 w 4246481"/>
              <a:gd name="connsiteY501" fmla="*/ 1885517 h 4248240"/>
              <a:gd name="connsiteX502" fmla="*/ 1655049 w 4246481"/>
              <a:gd name="connsiteY502" fmla="*/ 1869244 h 4248240"/>
              <a:gd name="connsiteX503" fmla="*/ 1700351 w 4246481"/>
              <a:gd name="connsiteY503" fmla="*/ 1878920 h 4248240"/>
              <a:gd name="connsiteX504" fmla="*/ 1725421 w 4246481"/>
              <a:gd name="connsiteY504" fmla="*/ 1878920 h 4248240"/>
              <a:gd name="connsiteX505" fmla="*/ 1717943 w 4246481"/>
              <a:gd name="connsiteY505" fmla="*/ 1870563 h 4248240"/>
              <a:gd name="connsiteX506" fmla="*/ 1623382 w 4246481"/>
              <a:gd name="connsiteY506" fmla="*/ 1693755 h 4248240"/>
              <a:gd name="connsiteX507" fmla="*/ 1622502 w 4246481"/>
              <a:gd name="connsiteY507" fmla="*/ 1636578 h 4248240"/>
              <a:gd name="connsiteX508" fmla="*/ 1648012 w 4246481"/>
              <a:gd name="connsiteY508" fmla="*/ 1623823 h 4248240"/>
              <a:gd name="connsiteX509" fmla="*/ 1706508 w 4246481"/>
              <a:gd name="connsiteY509" fmla="*/ 1657690 h 4248240"/>
              <a:gd name="connsiteX510" fmla="*/ 1727180 w 4246481"/>
              <a:gd name="connsiteY510" fmla="*/ 1664727 h 4248240"/>
              <a:gd name="connsiteX511" fmla="*/ 1724101 w 4246481"/>
              <a:gd name="connsiteY511" fmla="*/ 1656810 h 4248240"/>
              <a:gd name="connsiteX512" fmla="*/ 1638336 w 4246481"/>
              <a:gd name="connsiteY512" fmla="*/ 1420186 h 4248240"/>
              <a:gd name="connsiteX513" fmla="*/ 1637456 w 4246481"/>
              <a:gd name="connsiteY513" fmla="*/ 1386759 h 4248240"/>
              <a:gd name="connsiteX514" fmla="*/ 1656808 w 4246481"/>
              <a:gd name="connsiteY514" fmla="*/ 1373565 h 4248240"/>
              <a:gd name="connsiteX515" fmla="*/ 1683637 w 4246481"/>
              <a:gd name="connsiteY515" fmla="*/ 1386759 h 4248240"/>
              <a:gd name="connsiteX516" fmla="*/ 1732018 w 4246481"/>
              <a:gd name="connsiteY516" fmla="*/ 1410949 h 4248240"/>
              <a:gd name="connsiteX517" fmla="*/ 1742134 w 4246481"/>
              <a:gd name="connsiteY517" fmla="*/ 1412709 h 4248240"/>
              <a:gd name="connsiteX518" fmla="*/ 1737735 w 4246481"/>
              <a:gd name="connsiteY518" fmla="*/ 1405672 h 4248240"/>
              <a:gd name="connsiteX519" fmla="*/ 1696392 w 4246481"/>
              <a:gd name="connsiteY519" fmla="*/ 1304073 h 4248240"/>
              <a:gd name="connsiteX520" fmla="*/ 1688475 w 4246481"/>
              <a:gd name="connsiteY520" fmla="*/ 1154533 h 4248240"/>
              <a:gd name="connsiteX521" fmla="*/ 1704749 w 4246481"/>
              <a:gd name="connsiteY521" fmla="*/ 1145297 h 4248240"/>
              <a:gd name="connsiteX522" fmla="*/ 1782157 w 4246481"/>
              <a:gd name="connsiteY522" fmla="*/ 1194557 h 4248240"/>
              <a:gd name="connsiteX523" fmla="*/ 1796672 w 4246481"/>
              <a:gd name="connsiteY523" fmla="*/ 1203354 h 4248240"/>
              <a:gd name="connsiteX524" fmla="*/ 1770282 w 4246481"/>
              <a:gd name="connsiteY524" fmla="*/ 1131663 h 4248240"/>
              <a:gd name="connsiteX525" fmla="*/ 1750930 w 4246481"/>
              <a:gd name="connsiteY525" fmla="*/ 940780 h 4248240"/>
              <a:gd name="connsiteX526" fmla="*/ 1755328 w 4246481"/>
              <a:gd name="connsiteY526" fmla="*/ 914830 h 4248240"/>
              <a:gd name="connsiteX527" fmla="*/ 1772042 w 4246481"/>
              <a:gd name="connsiteY527" fmla="*/ 907354 h 4248240"/>
              <a:gd name="connsiteX528" fmla="*/ 1834936 w 4246481"/>
              <a:gd name="connsiteY528" fmla="*/ 948697 h 4248240"/>
              <a:gd name="connsiteX529" fmla="*/ 1844612 w 4246481"/>
              <a:gd name="connsiteY529" fmla="*/ 955294 h 4248240"/>
              <a:gd name="connsiteX530" fmla="*/ 1863525 w 4246481"/>
              <a:gd name="connsiteY530" fmla="*/ 670288 h 4248240"/>
              <a:gd name="connsiteX531" fmla="*/ 1913664 w 4246481"/>
              <a:gd name="connsiteY531" fmla="*/ 703715 h 4248240"/>
              <a:gd name="connsiteX532" fmla="*/ 1922900 w 4246481"/>
              <a:gd name="connsiteY532" fmla="*/ 586283 h 4248240"/>
              <a:gd name="connsiteX533" fmla="*/ 1967323 w 4246481"/>
              <a:gd name="connsiteY533" fmla="*/ 477207 h 4248240"/>
              <a:gd name="connsiteX534" fmla="*/ 2001189 w 4246481"/>
              <a:gd name="connsiteY534" fmla="*/ 514592 h 4248240"/>
              <a:gd name="connsiteX535" fmla="*/ 2013504 w 4246481"/>
              <a:gd name="connsiteY535" fmla="*/ 424428 h 4248240"/>
              <a:gd name="connsiteX536" fmla="*/ 2093551 w 4246481"/>
              <a:gd name="connsiteY536" fmla="*/ 65533 h 4248240"/>
              <a:gd name="connsiteX537" fmla="*/ 2118622 w 4246481"/>
              <a:gd name="connsiteY537" fmla="*/ 0 h 4248240"/>
              <a:gd name="connsiteX0" fmla="*/ 2118622 w 4246481"/>
              <a:gd name="connsiteY0" fmla="*/ 0 h 4248240"/>
              <a:gd name="connsiteX1" fmla="*/ 2123020 w 4246481"/>
              <a:gd name="connsiteY1" fmla="*/ 440 h 4248240"/>
              <a:gd name="connsiteX2" fmla="*/ 2134456 w 4246481"/>
              <a:gd name="connsiteY2" fmla="*/ 22431 h 4248240"/>
              <a:gd name="connsiteX3" fmla="*/ 2168322 w 4246481"/>
              <a:gd name="connsiteY3" fmla="*/ 127548 h 4248240"/>
              <a:gd name="connsiteX4" fmla="*/ 2238694 w 4246481"/>
              <a:gd name="connsiteY4" fmla="*/ 482045 h 4248240"/>
              <a:gd name="connsiteX5" fmla="*/ 2242212 w 4246481"/>
              <a:gd name="connsiteY5" fmla="*/ 515911 h 4248240"/>
              <a:gd name="connsiteX6" fmla="*/ 2276958 w 4246481"/>
              <a:gd name="connsiteY6" fmla="*/ 478086 h 4248240"/>
              <a:gd name="connsiteX7" fmla="*/ 2290593 w 4246481"/>
              <a:gd name="connsiteY7" fmla="*/ 498758 h 4248240"/>
              <a:gd name="connsiteX8" fmla="*/ 2331496 w 4246481"/>
              <a:gd name="connsiteY8" fmla="*/ 696238 h 4248240"/>
              <a:gd name="connsiteX9" fmla="*/ 2330616 w 4246481"/>
              <a:gd name="connsiteY9" fmla="*/ 704595 h 4248240"/>
              <a:gd name="connsiteX10" fmla="*/ 2377677 w 4246481"/>
              <a:gd name="connsiteY10" fmla="*/ 673367 h 4248240"/>
              <a:gd name="connsiteX11" fmla="*/ 2398789 w 4246481"/>
              <a:gd name="connsiteY11" fmla="*/ 957053 h 4248240"/>
              <a:gd name="connsiteX12" fmla="*/ 2432215 w 4246481"/>
              <a:gd name="connsiteY12" fmla="*/ 932863 h 4248240"/>
              <a:gd name="connsiteX13" fmla="*/ 2470480 w 4246481"/>
              <a:gd name="connsiteY13" fmla="*/ 908673 h 4248240"/>
              <a:gd name="connsiteX14" fmla="*/ 2490712 w 4246481"/>
              <a:gd name="connsiteY14" fmla="*/ 918789 h 4248240"/>
              <a:gd name="connsiteX15" fmla="*/ 2494670 w 4246481"/>
              <a:gd name="connsiteY15" fmla="*/ 966290 h 4248240"/>
              <a:gd name="connsiteX16" fmla="*/ 2460364 w 4246481"/>
              <a:gd name="connsiteY16" fmla="*/ 1172566 h 4248240"/>
              <a:gd name="connsiteX17" fmla="*/ 2444091 w 4246481"/>
              <a:gd name="connsiteY17" fmla="*/ 1206432 h 4248240"/>
              <a:gd name="connsiteX18" fmla="*/ 2475757 w 4246481"/>
              <a:gd name="connsiteY18" fmla="*/ 1186640 h 4248240"/>
              <a:gd name="connsiteX19" fmla="*/ 2536013 w 4246481"/>
              <a:gd name="connsiteY19" fmla="*/ 1147936 h 4248240"/>
              <a:gd name="connsiteX20" fmla="*/ 2556245 w 4246481"/>
              <a:gd name="connsiteY20" fmla="*/ 1158052 h 4248240"/>
              <a:gd name="connsiteX21" fmla="*/ 2527217 w 4246481"/>
              <a:gd name="connsiteY21" fmla="*/ 1370046 h 4248240"/>
              <a:gd name="connsiteX22" fmla="*/ 2515341 w 4246481"/>
              <a:gd name="connsiteY22" fmla="*/ 1392477 h 4248240"/>
              <a:gd name="connsiteX23" fmla="*/ 2503026 w 4246481"/>
              <a:gd name="connsiteY23" fmla="*/ 1414468 h 4248240"/>
              <a:gd name="connsiteX24" fmla="*/ 2531615 w 4246481"/>
              <a:gd name="connsiteY24" fmla="*/ 1404352 h 4248240"/>
              <a:gd name="connsiteX25" fmla="*/ 2572518 w 4246481"/>
              <a:gd name="connsiteY25" fmla="*/ 1380602 h 4248240"/>
              <a:gd name="connsiteX26" fmla="*/ 2606385 w 4246481"/>
              <a:gd name="connsiteY26" fmla="*/ 1401273 h 4248240"/>
              <a:gd name="connsiteX27" fmla="*/ 2576477 w 4246481"/>
              <a:gd name="connsiteY27" fmla="*/ 1534539 h 4248240"/>
              <a:gd name="connsiteX28" fmla="*/ 2518420 w 4246481"/>
              <a:gd name="connsiteY28" fmla="*/ 1658569 h 4248240"/>
              <a:gd name="connsiteX29" fmla="*/ 2517981 w 4246481"/>
              <a:gd name="connsiteY29" fmla="*/ 1665167 h 4248240"/>
              <a:gd name="connsiteX30" fmla="*/ 2545689 w 4246481"/>
              <a:gd name="connsiteY30" fmla="*/ 1653731 h 4248240"/>
              <a:gd name="connsiteX31" fmla="*/ 2598028 w 4246481"/>
              <a:gd name="connsiteY31" fmla="*/ 1623384 h 4248240"/>
              <a:gd name="connsiteX32" fmla="*/ 2619579 w 4246481"/>
              <a:gd name="connsiteY32" fmla="*/ 1632180 h 4248240"/>
              <a:gd name="connsiteX33" fmla="*/ 2620019 w 4246481"/>
              <a:gd name="connsiteY33" fmla="*/ 1694635 h 4248240"/>
              <a:gd name="connsiteX34" fmla="*/ 2525018 w 4246481"/>
              <a:gd name="connsiteY34" fmla="*/ 1871003 h 4248240"/>
              <a:gd name="connsiteX35" fmla="*/ 2518860 w 4246481"/>
              <a:gd name="connsiteY35" fmla="*/ 1881559 h 4248240"/>
              <a:gd name="connsiteX36" fmla="*/ 2550527 w 4246481"/>
              <a:gd name="connsiteY36" fmla="*/ 1877161 h 4248240"/>
              <a:gd name="connsiteX37" fmla="*/ 2583954 w 4246481"/>
              <a:gd name="connsiteY37" fmla="*/ 1869684 h 4248240"/>
              <a:gd name="connsiteX38" fmla="*/ 2607704 w 4246481"/>
              <a:gd name="connsiteY38" fmla="*/ 1891235 h 4248240"/>
              <a:gd name="connsiteX39" fmla="*/ 2595389 w 4246481"/>
              <a:gd name="connsiteY39" fmla="*/ 1944893 h 4248240"/>
              <a:gd name="connsiteX40" fmla="*/ 2528536 w 4246481"/>
              <a:gd name="connsiteY40" fmla="*/ 2085636 h 4248240"/>
              <a:gd name="connsiteX41" fmla="*/ 2521499 w 4246481"/>
              <a:gd name="connsiteY41" fmla="*/ 2097951 h 4248240"/>
              <a:gd name="connsiteX42" fmla="*/ 2523258 w 4246481"/>
              <a:gd name="connsiteY42" fmla="*/ 2100590 h 4248240"/>
              <a:gd name="connsiteX43" fmla="*/ 2543490 w 4246481"/>
              <a:gd name="connsiteY43" fmla="*/ 2093113 h 4248240"/>
              <a:gd name="connsiteX44" fmla="*/ 2571199 w 4246481"/>
              <a:gd name="connsiteY44" fmla="*/ 2077280 h 4248240"/>
              <a:gd name="connsiteX45" fmla="*/ 2599787 w 4246481"/>
              <a:gd name="connsiteY45" fmla="*/ 2094433 h 4248240"/>
              <a:gd name="connsiteX46" fmla="*/ 2582634 w 4246481"/>
              <a:gd name="connsiteY46" fmla="*/ 2179758 h 4248240"/>
              <a:gd name="connsiteX47" fmla="*/ 2502587 w 4246481"/>
              <a:gd name="connsiteY47" fmla="*/ 2319182 h 4248240"/>
              <a:gd name="connsiteX48" fmla="*/ 2495549 w 4246481"/>
              <a:gd name="connsiteY48" fmla="*/ 2328418 h 4248240"/>
              <a:gd name="connsiteX49" fmla="*/ 2518860 w 4246481"/>
              <a:gd name="connsiteY49" fmla="*/ 2330177 h 4248240"/>
              <a:gd name="connsiteX50" fmla="*/ 2546129 w 4246481"/>
              <a:gd name="connsiteY50" fmla="*/ 2334136 h 4248240"/>
              <a:gd name="connsiteX51" fmla="*/ 2489424 w 4246481"/>
              <a:gd name="connsiteY51" fmla="*/ 2530435 h 4248240"/>
              <a:gd name="connsiteX52" fmla="*/ 2566644 w 4246481"/>
              <a:gd name="connsiteY52" fmla="*/ 2509150 h 4248240"/>
              <a:gd name="connsiteX53" fmla="*/ 2646408 w 4246481"/>
              <a:gd name="connsiteY53" fmla="*/ 2347769 h 4248240"/>
              <a:gd name="connsiteX54" fmla="*/ 2667960 w 4246481"/>
              <a:gd name="connsiteY54" fmla="*/ 2336334 h 4248240"/>
              <a:gd name="connsiteX55" fmla="*/ 2681595 w 4246481"/>
              <a:gd name="connsiteY55" fmla="*/ 2357005 h 4248240"/>
              <a:gd name="connsiteX56" fmla="*/ 2691711 w 4246481"/>
              <a:gd name="connsiteY56" fmla="*/ 2392191 h 4248240"/>
              <a:gd name="connsiteX57" fmla="*/ 2695229 w 4246481"/>
              <a:gd name="connsiteY57" fmla="*/ 2391751 h 4248240"/>
              <a:gd name="connsiteX58" fmla="*/ 2705785 w 4246481"/>
              <a:gd name="connsiteY58" fmla="*/ 2359644 h 4248240"/>
              <a:gd name="connsiteX59" fmla="*/ 2756804 w 4246481"/>
              <a:gd name="connsiteY59" fmla="*/ 2245730 h 4248240"/>
              <a:gd name="connsiteX60" fmla="*/ 2780995 w 4246481"/>
              <a:gd name="connsiteY60" fmla="*/ 2215822 h 4248240"/>
              <a:gd name="connsiteX61" fmla="*/ 2801666 w 4246481"/>
              <a:gd name="connsiteY61" fmla="*/ 2218461 h 4248240"/>
              <a:gd name="connsiteX62" fmla="*/ 2824977 w 4246481"/>
              <a:gd name="connsiteY62" fmla="*/ 2257166 h 4248240"/>
              <a:gd name="connsiteX63" fmla="*/ 2834653 w 4246481"/>
              <a:gd name="connsiteY63" fmla="*/ 2269041 h 4248240"/>
              <a:gd name="connsiteX64" fmla="*/ 2848287 w 4246481"/>
              <a:gd name="connsiteY64" fmla="*/ 2194711 h 4248240"/>
              <a:gd name="connsiteX65" fmla="*/ 2919539 w 4246481"/>
              <a:gd name="connsiteY65" fmla="*/ 2072880 h 4248240"/>
              <a:gd name="connsiteX66" fmla="*/ 2937131 w 4246481"/>
              <a:gd name="connsiteY66" fmla="*/ 2062325 h 4248240"/>
              <a:gd name="connsiteX67" fmla="*/ 2951206 w 4246481"/>
              <a:gd name="connsiteY67" fmla="*/ 2069802 h 4248240"/>
              <a:gd name="connsiteX68" fmla="*/ 2962641 w 4246481"/>
              <a:gd name="connsiteY68" fmla="*/ 2123020 h 4248240"/>
              <a:gd name="connsiteX69" fmla="*/ 2972757 w 4246481"/>
              <a:gd name="connsiteY69" fmla="*/ 2145011 h 4248240"/>
              <a:gd name="connsiteX70" fmla="*/ 2975396 w 4246481"/>
              <a:gd name="connsiteY70" fmla="*/ 2138854 h 4248240"/>
              <a:gd name="connsiteX71" fmla="*/ 3078314 w 4246481"/>
              <a:gd name="connsiteY71" fmla="*/ 1948411 h 4248240"/>
              <a:gd name="connsiteX72" fmla="*/ 3093268 w 4246481"/>
              <a:gd name="connsiteY72" fmla="*/ 1933897 h 4248240"/>
              <a:gd name="connsiteX73" fmla="*/ 3115259 w 4246481"/>
              <a:gd name="connsiteY73" fmla="*/ 1939614 h 4248240"/>
              <a:gd name="connsiteX74" fmla="*/ 3123176 w 4246481"/>
              <a:gd name="connsiteY74" fmla="*/ 1971721 h 4248240"/>
              <a:gd name="connsiteX75" fmla="*/ 3135051 w 4246481"/>
              <a:gd name="connsiteY75" fmla="*/ 2013065 h 4248240"/>
              <a:gd name="connsiteX76" fmla="*/ 3139449 w 4246481"/>
              <a:gd name="connsiteY76" fmla="*/ 2010866 h 4248240"/>
              <a:gd name="connsiteX77" fmla="*/ 3237530 w 4246481"/>
              <a:gd name="connsiteY77" fmla="*/ 1859127 h 4248240"/>
              <a:gd name="connsiteX78" fmla="*/ 3270956 w 4246481"/>
              <a:gd name="connsiteY78" fmla="*/ 1832298 h 4248240"/>
              <a:gd name="connsiteX79" fmla="*/ 3284591 w 4246481"/>
              <a:gd name="connsiteY79" fmla="*/ 1828779 h 4248240"/>
              <a:gd name="connsiteX80" fmla="*/ 3301304 w 4246481"/>
              <a:gd name="connsiteY80" fmla="*/ 1933457 h 4248240"/>
              <a:gd name="connsiteX81" fmla="*/ 3435889 w 4246481"/>
              <a:gd name="connsiteY81" fmla="*/ 1754449 h 4248240"/>
              <a:gd name="connsiteX82" fmla="*/ 3451283 w 4246481"/>
              <a:gd name="connsiteY82" fmla="*/ 1743454 h 4248240"/>
              <a:gd name="connsiteX83" fmla="*/ 3474154 w 4246481"/>
              <a:gd name="connsiteY83" fmla="*/ 1752250 h 4248240"/>
              <a:gd name="connsiteX84" fmla="*/ 3481631 w 4246481"/>
              <a:gd name="connsiteY84" fmla="*/ 1805029 h 4248240"/>
              <a:gd name="connsiteX85" fmla="*/ 3483390 w 4246481"/>
              <a:gd name="connsiteY85" fmla="*/ 1819983 h 4248240"/>
              <a:gd name="connsiteX86" fmla="*/ 3674273 w 4246481"/>
              <a:gd name="connsiteY86" fmla="*/ 1672203 h 4248240"/>
              <a:gd name="connsiteX87" fmla="*/ 3682190 w 4246481"/>
              <a:gd name="connsiteY87" fmla="*/ 1718384 h 4248240"/>
              <a:gd name="connsiteX88" fmla="*/ 3855919 w 4246481"/>
              <a:gd name="connsiteY88" fmla="*/ 1624262 h 4248240"/>
              <a:gd name="connsiteX89" fmla="*/ 3851521 w 4246481"/>
              <a:gd name="connsiteY89" fmla="*/ 1666485 h 4248240"/>
              <a:gd name="connsiteX90" fmla="*/ 3856799 w 4246481"/>
              <a:gd name="connsiteY90" fmla="*/ 1664286 h 4248240"/>
              <a:gd name="connsiteX91" fmla="*/ 4189304 w 4246481"/>
              <a:gd name="connsiteY91" fmla="*/ 1469445 h 4248240"/>
              <a:gd name="connsiteX92" fmla="*/ 4233726 w 4246481"/>
              <a:gd name="connsiteY92" fmla="*/ 1452732 h 4248240"/>
              <a:gd name="connsiteX93" fmla="*/ 4244282 w 4246481"/>
              <a:gd name="connsiteY93" fmla="*/ 1450972 h 4248240"/>
              <a:gd name="connsiteX94" fmla="*/ 4246481 w 4246481"/>
              <a:gd name="connsiteY94" fmla="*/ 1453171 h 4248240"/>
              <a:gd name="connsiteX95" fmla="*/ 4218332 w 4246481"/>
              <a:gd name="connsiteY95" fmla="*/ 1507709 h 4248240"/>
              <a:gd name="connsiteX96" fmla="*/ 3991824 w 4246481"/>
              <a:gd name="connsiteY96" fmla="*/ 1816024 h 4248240"/>
              <a:gd name="connsiteX97" fmla="*/ 3988306 w 4246481"/>
              <a:gd name="connsiteY97" fmla="*/ 1821302 h 4248240"/>
              <a:gd name="connsiteX98" fmla="*/ 4033167 w 4246481"/>
              <a:gd name="connsiteY98" fmla="*/ 1821302 h 4248240"/>
              <a:gd name="connsiteX99" fmla="*/ 3920133 w 4246481"/>
              <a:gd name="connsiteY99" fmla="*/ 1984476 h 4248240"/>
              <a:gd name="connsiteX100" fmla="*/ 3965435 w 4246481"/>
              <a:gd name="connsiteY100" fmla="*/ 1995472 h 4248240"/>
              <a:gd name="connsiteX101" fmla="*/ 3798303 w 4246481"/>
              <a:gd name="connsiteY101" fmla="*/ 2169201 h 4248240"/>
              <a:gd name="connsiteX102" fmla="*/ 3810617 w 4246481"/>
              <a:gd name="connsiteY102" fmla="*/ 2171840 h 4248240"/>
              <a:gd name="connsiteX103" fmla="*/ 3870433 w 4246481"/>
              <a:gd name="connsiteY103" fmla="*/ 2187674 h 4248240"/>
              <a:gd name="connsiteX104" fmla="*/ 3875271 w 4246481"/>
              <a:gd name="connsiteY104" fmla="*/ 2203507 h 4248240"/>
              <a:gd name="connsiteX105" fmla="*/ 3833049 w 4246481"/>
              <a:gd name="connsiteY105" fmla="*/ 2247050 h 4248240"/>
              <a:gd name="connsiteX106" fmla="*/ 3727931 w 4246481"/>
              <a:gd name="connsiteY106" fmla="*/ 2317861 h 4248240"/>
              <a:gd name="connsiteX107" fmla="*/ 3670754 w 4246481"/>
              <a:gd name="connsiteY107" fmla="*/ 2339852 h 4248240"/>
              <a:gd name="connsiteX108" fmla="*/ 3683949 w 4246481"/>
              <a:gd name="connsiteY108" fmla="*/ 2344250 h 4248240"/>
              <a:gd name="connsiteX109" fmla="*/ 3755200 w 4246481"/>
              <a:gd name="connsiteY109" fmla="*/ 2364042 h 4248240"/>
              <a:gd name="connsiteX110" fmla="*/ 3760918 w 4246481"/>
              <a:gd name="connsiteY110" fmla="*/ 2383395 h 4248240"/>
              <a:gd name="connsiteX111" fmla="*/ 3620175 w 4246481"/>
              <a:gd name="connsiteY111" fmla="*/ 2481036 h 4248240"/>
              <a:gd name="connsiteX112" fmla="*/ 3570475 w 4246481"/>
              <a:gd name="connsiteY112" fmla="*/ 2494231 h 4248240"/>
              <a:gd name="connsiteX113" fmla="*/ 3585869 w 4246481"/>
              <a:gd name="connsiteY113" fmla="*/ 2503907 h 4248240"/>
              <a:gd name="connsiteX114" fmla="*/ 3618416 w 4246481"/>
              <a:gd name="connsiteY114" fmla="*/ 2514902 h 4248240"/>
              <a:gd name="connsiteX115" fmla="*/ 3634249 w 4246481"/>
              <a:gd name="connsiteY115" fmla="*/ 2520180 h 4248240"/>
              <a:gd name="connsiteX116" fmla="*/ 3639527 w 4246481"/>
              <a:gd name="connsiteY116" fmla="*/ 2550088 h 4248240"/>
              <a:gd name="connsiteX117" fmla="*/ 3557280 w 4246481"/>
              <a:gd name="connsiteY117" fmla="*/ 2599788 h 4248240"/>
              <a:gd name="connsiteX118" fmla="*/ 3427972 w 4246481"/>
              <a:gd name="connsiteY118" fmla="*/ 2642891 h 4248240"/>
              <a:gd name="connsiteX119" fmla="*/ 3419616 w 4246481"/>
              <a:gd name="connsiteY119" fmla="*/ 2645090 h 4248240"/>
              <a:gd name="connsiteX120" fmla="*/ 3436769 w 4246481"/>
              <a:gd name="connsiteY120" fmla="*/ 2655206 h 4248240"/>
              <a:gd name="connsiteX121" fmla="*/ 3492187 w 4246481"/>
              <a:gd name="connsiteY121" fmla="*/ 2673678 h 4248240"/>
              <a:gd name="connsiteX122" fmla="*/ 3497904 w 4246481"/>
              <a:gd name="connsiteY122" fmla="*/ 2693470 h 4248240"/>
              <a:gd name="connsiteX123" fmla="*/ 3453042 w 4246481"/>
              <a:gd name="connsiteY123" fmla="*/ 2732174 h 4248240"/>
              <a:gd name="connsiteX124" fmla="*/ 3296026 w 4246481"/>
              <a:gd name="connsiteY124" fmla="*/ 2769119 h 4248240"/>
              <a:gd name="connsiteX125" fmla="*/ 3287229 w 4246481"/>
              <a:gd name="connsiteY125" fmla="*/ 2768680 h 4248240"/>
              <a:gd name="connsiteX126" fmla="*/ 3283271 w 4246481"/>
              <a:gd name="connsiteY126" fmla="*/ 2770439 h 4248240"/>
              <a:gd name="connsiteX127" fmla="*/ 3299545 w 4246481"/>
              <a:gd name="connsiteY127" fmla="*/ 2784953 h 4248240"/>
              <a:gd name="connsiteX128" fmla="*/ 3328133 w 4246481"/>
              <a:gd name="connsiteY128" fmla="*/ 2806064 h 4248240"/>
              <a:gd name="connsiteX129" fmla="*/ 3328133 w 4246481"/>
              <a:gd name="connsiteY129" fmla="*/ 2832893 h 4248240"/>
              <a:gd name="connsiteX130" fmla="*/ 3274915 w 4246481"/>
              <a:gd name="connsiteY130" fmla="*/ 2861042 h 4248240"/>
              <a:gd name="connsiteX131" fmla="*/ 3158362 w 4246481"/>
              <a:gd name="connsiteY131" fmla="*/ 2894909 h 4248240"/>
              <a:gd name="connsiteX132" fmla="*/ 3148686 w 4246481"/>
              <a:gd name="connsiteY132" fmla="*/ 2899746 h 4248240"/>
              <a:gd name="connsiteX133" fmla="*/ 3166278 w 4246481"/>
              <a:gd name="connsiteY133" fmla="*/ 2908983 h 4248240"/>
              <a:gd name="connsiteX134" fmla="*/ 3189149 w 4246481"/>
              <a:gd name="connsiteY134" fmla="*/ 2916460 h 4248240"/>
              <a:gd name="connsiteX135" fmla="*/ 3194867 w 4246481"/>
              <a:gd name="connsiteY135" fmla="*/ 2945488 h 4248240"/>
              <a:gd name="connsiteX136" fmla="*/ 3146047 w 4246481"/>
              <a:gd name="connsiteY136" fmla="*/ 2976715 h 4248240"/>
              <a:gd name="connsiteX137" fmla="*/ 2990790 w 4246481"/>
              <a:gd name="connsiteY137" fmla="*/ 3011021 h 4248240"/>
              <a:gd name="connsiteX138" fmla="*/ 2999586 w 4246481"/>
              <a:gd name="connsiteY138" fmla="*/ 3024656 h 4248240"/>
              <a:gd name="connsiteX139" fmla="*/ 3014540 w 4246481"/>
              <a:gd name="connsiteY139" fmla="*/ 3046647 h 4248240"/>
              <a:gd name="connsiteX140" fmla="*/ 3007503 w 4246481"/>
              <a:gd name="connsiteY140" fmla="*/ 3068198 h 4248240"/>
              <a:gd name="connsiteX141" fmla="*/ 2959122 w 4246481"/>
              <a:gd name="connsiteY141" fmla="*/ 3086231 h 4248240"/>
              <a:gd name="connsiteX142" fmla="*/ 2887871 w 4246481"/>
              <a:gd name="connsiteY142" fmla="*/ 3106903 h 4248240"/>
              <a:gd name="connsiteX143" fmla="*/ 2851366 w 4246481"/>
              <a:gd name="connsiteY143" fmla="*/ 3139010 h 4248240"/>
              <a:gd name="connsiteX144" fmla="*/ 2867200 w 4246481"/>
              <a:gd name="connsiteY144" fmla="*/ 3141209 h 4248240"/>
              <a:gd name="connsiteX145" fmla="*/ 2957363 w 4246481"/>
              <a:gd name="connsiteY145" fmla="*/ 3105583 h 4248240"/>
              <a:gd name="connsiteX146" fmla="*/ 2967039 w 4246481"/>
              <a:gd name="connsiteY146" fmla="*/ 3104704 h 4248240"/>
              <a:gd name="connsiteX147" fmla="*/ 2977155 w 4246481"/>
              <a:gd name="connsiteY147" fmla="*/ 3118338 h 4248240"/>
              <a:gd name="connsiteX148" fmla="*/ 2971437 w 4246481"/>
              <a:gd name="connsiteY148" fmla="*/ 3156163 h 4248240"/>
              <a:gd name="connsiteX149" fmla="*/ 2980234 w 4246481"/>
              <a:gd name="connsiteY149" fmla="*/ 3148686 h 4248240"/>
              <a:gd name="connsiteX150" fmla="*/ 3085791 w 4246481"/>
              <a:gd name="connsiteY150" fmla="*/ 3098986 h 4248240"/>
              <a:gd name="connsiteX151" fmla="*/ 3109981 w 4246481"/>
              <a:gd name="connsiteY151" fmla="*/ 3100305 h 4248240"/>
              <a:gd name="connsiteX152" fmla="*/ 3116579 w 4246481"/>
              <a:gd name="connsiteY152" fmla="*/ 3115259 h 4248240"/>
              <a:gd name="connsiteX153" fmla="*/ 3100305 w 4246481"/>
              <a:gd name="connsiteY153" fmla="*/ 3142968 h 4248240"/>
              <a:gd name="connsiteX154" fmla="*/ 3093268 w 4246481"/>
              <a:gd name="connsiteY154" fmla="*/ 3159681 h 4248240"/>
              <a:gd name="connsiteX155" fmla="*/ 3102944 w 4246481"/>
              <a:gd name="connsiteY155" fmla="*/ 3154843 h 4248240"/>
              <a:gd name="connsiteX156" fmla="*/ 3238849 w 4246481"/>
              <a:gd name="connsiteY156" fmla="*/ 3111301 h 4248240"/>
              <a:gd name="connsiteX157" fmla="*/ 3259081 w 4246481"/>
              <a:gd name="connsiteY157" fmla="*/ 3114379 h 4248240"/>
              <a:gd name="connsiteX158" fmla="*/ 3253363 w 4246481"/>
              <a:gd name="connsiteY158" fmla="*/ 3134611 h 4248240"/>
              <a:gd name="connsiteX159" fmla="*/ 3237090 w 4246481"/>
              <a:gd name="connsiteY159" fmla="*/ 3168478 h 4248240"/>
              <a:gd name="connsiteX160" fmla="*/ 3312299 w 4246481"/>
              <a:gd name="connsiteY160" fmla="*/ 3143848 h 4248240"/>
              <a:gd name="connsiteX161" fmla="*/ 3392787 w 4246481"/>
              <a:gd name="connsiteY161" fmla="*/ 3145167 h 4248240"/>
              <a:gd name="connsiteX162" fmla="*/ 3354082 w 4246481"/>
              <a:gd name="connsiteY162" fmla="*/ 3204543 h 4248240"/>
              <a:gd name="connsiteX163" fmla="*/ 3523854 w 4246481"/>
              <a:gd name="connsiteY163" fmla="*/ 3183872 h 4248240"/>
              <a:gd name="connsiteX164" fmla="*/ 3526053 w 4246481"/>
              <a:gd name="connsiteY164" fmla="*/ 3187830 h 4248240"/>
              <a:gd name="connsiteX165" fmla="*/ 3495705 w 4246481"/>
              <a:gd name="connsiteY165" fmla="*/ 3233131 h 4248240"/>
              <a:gd name="connsiteX166" fmla="*/ 3654921 w 4246481"/>
              <a:gd name="connsiteY166" fmla="*/ 3247206 h 4248240"/>
              <a:gd name="connsiteX167" fmla="*/ 3636888 w 4246481"/>
              <a:gd name="connsiteY167" fmla="*/ 3275354 h 4248240"/>
              <a:gd name="connsiteX168" fmla="*/ 3765316 w 4246481"/>
              <a:gd name="connsiteY168" fmla="*/ 3307901 h 4248240"/>
              <a:gd name="connsiteX169" fmla="*/ 3745524 w 4246481"/>
              <a:gd name="connsiteY169" fmla="*/ 3326374 h 4248240"/>
              <a:gd name="connsiteX170" fmla="*/ 3891985 w 4246481"/>
              <a:gd name="connsiteY170" fmla="*/ 3356281 h 4248240"/>
              <a:gd name="connsiteX171" fmla="*/ 4033607 w 4246481"/>
              <a:gd name="connsiteY171" fmla="*/ 3400264 h 4248240"/>
              <a:gd name="connsiteX172" fmla="*/ 4034047 w 4246481"/>
              <a:gd name="connsiteY172" fmla="*/ 3403782 h 4248240"/>
              <a:gd name="connsiteX173" fmla="*/ 3996222 w 4246481"/>
              <a:gd name="connsiteY173" fmla="*/ 3417857 h 4248240"/>
              <a:gd name="connsiteX174" fmla="*/ 3747723 w 4246481"/>
              <a:gd name="connsiteY174" fmla="*/ 3464478 h 4248240"/>
              <a:gd name="connsiteX175" fmla="*/ 3742005 w 4246481"/>
              <a:gd name="connsiteY175" fmla="*/ 3465357 h 4248240"/>
              <a:gd name="connsiteX176" fmla="*/ 3762677 w 4246481"/>
              <a:gd name="connsiteY176" fmla="*/ 3485149 h 4248240"/>
              <a:gd name="connsiteX177" fmla="*/ 3633369 w 4246481"/>
              <a:gd name="connsiteY177" fmla="*/ 3513738 h 4248240"/>
              <a:gd name="connsiteX178" fmla="*/ 3650522 w 4246481"/>
              <a:gd name="connsiteY178" fmla="*/ 3542326 h 4248240"/>
              <a:gd name="connsiteX179" fmla="*/ 3489988 w 4246481"/>
              <a:gd name="connsiteY179" fmla="*/ 3551123 h 4248240"/>
              <a:gd name="connsiteX180" fmla="*/ 3511099 w 4246481"/>
              <a:gd name="connsiteY180" fmla="*/ 3583230 h 4248240"/>
              <a:gd name="connsiteX181" fmla="*/ 3501423 w 4246481"/>
              <a:gd name="connsiteY181" fmla="*/ 3603461 h 4248240"/>
              <a:gd name="connsiteX182" fmla="*/ 3347485 w 4246481"/>
              <a:gd name="connsiteY182" fmla="*/ 3573993 h 4248240"/>
              <a:gd name="connsiteX183" fmla="*/ 3383551 w 4246481"/>
              <a:gd name="connsiteY183" fmla="*/ 3633369 h 4248240"/>
              <a:gd name="connsiteX184" fmla="*/ 3380912 w 4246481"/>
              <a:gd name="connsiteY184" fmla="*/ 3637328 h 4248240"/>
              <a:gd name="connsiteX185" fmla="*/ 3228733 w 4246481"/>
              <a:gd name="connsiteY185" fmla="*/ 3606540 h 4248240"/>
              <a:gd name="connsiteX186" fmla="*/ 3238409 w 4246481"/>
              <a:gd name="connsiteY186" fmla="*/ 3628531 h 4248240"/>
              <a:gd name="connsiteX187" fmla="*/ 3250724 w 4246481"/>
              <a:gd name="connsiteY187" fmla="*/ 3651842 h 4248240"/>
              <a:gd name="connsiteX188" fmla="*/ 3242368 w 4246481"/>
              <a:gd name="connsiteY188" fmla="*/ 3664157 h 4248240"/>
              <a:gd name="connsiteX189" fmla="*/ 3211580 w 4246481"/>
              <a:gd name="connsiteY189" fmla="*/ 3661078 h 4248240"/>
              <a:gd name="connsiteX190" fmla="*/ 3089310 w 4246481"/>
              <a:gd name="connsiteY190" fmla="*/ 3611378 h 4248240"/>
              <a:gd name="connsiteX191" fmla="*/ 3086231 w 4246481"/>
              <a:gd name="connsiteY191" fmla="*/ 3613138 h 4248240"/>
              <a:gd name="connsiteX192" fmla="*/ 3113940 w 4246481"/>
              <a:gd name="connsiteY192" fmla="*/ 3666796 h 4248240"/>
              <a:gd name="connsiteX193" fmla="*/ 3089750 w 4246481"/>
              <a:gd name="connsiteY193" fmla="*/ 3671194 h 4248240"/>
              <a:gd name="connsiteX194" fmla="*/ 2986391 w 4246481"/>
              <a:gd name="connsiteY194" fmla="*/ 3628971 h 4248240"/>
              <a:gd name="connsiteX195" fmla="*/ 2963081 w 4246481"/>
              <a:gd name="connsiteY195" fmla="*/ 3610938 h 4248240"/>
              <a:gd name="connsiteX196" fmla="*/ 2967479 w 4246481"/>
              <a:gd name="connsiteY196" fmla="*/ 3639087 h 4248240"/>
              <a:gd name="connsiteX197" fmla="*/ 2948127 w 4246481"/>
              <a:gd name="connsiteY197" fmla="*/ 3658879 h 4248240"/>
              <a:gd name="connsiteX198" fmla="*/ 2849607 w 4246481"/>
              <a:gd name="connsiteY198" fmla="*/ 3614897 h 4248240"/>
              <a:gd name="connsiteX199" fmla="*/ 2840810 w 4246481"/>
              <a:gd name="connsiteY199" fmla="*/ 3609619 h 4248240"/>
              <a:gd name="connsiteX200" fmla="*/ 2835972 w 4246481"/>
              <a:gd name="connsiteY200" fmla="*/ 3609619 h 4248240"/>
              <a:gd name="connsiteX201" fmla="*/ 2847848 w 4246481"/>
              <a:gd name="connsiteY201" fmla="*/ 3632490 h 4248240"/>
              <a:gd name="connsiteX202" fmla="*/ 2835533 w 4246481"/>
              <a:gd name="connsiteY202" fmla="*/ 3652722 h 4248240"/>
              <a:gd name="connsiteX203" fmla="*/ 2785393 w 4246481"/>
              <a:gd name="connsiteY203" fmla="*/ 3639967 h 4248240"/>
              <a:gd name="connsiteX204" fmla="*/ 2715901 w 4246481"/>
              <a:gd name="connsiteY204" fmla="*/ 3597744 h 4248240"/>
              <a:gd name="connsiteX205" fmla="*/ 2708864 w 4246481"/>
              <a:gd name="connsiteY205" fmla="*/ 3592466 h 4248240"/>
              <a:gd name="connsiteX206" fmla="*/ 2705345 w 4246481"/>
              <a:gd name="connsiteY206" fmla="*/ 3618416 h 4248240"/>
              <a:gd name="connsiteX207" fmla="*/ 2693030 w 4246481"/>
              <a:gd name="connsiteY207" fmla="*/ 3627212 h 4248240"/>
              <a:gd name="connsiteX208" fmla="*/ 2656525 w 4246481"/>
              <a:gd name="connsiteY208" fmla="*/ 3641726 h 4248240"/>
              <a:gd name="connsiteX209" fmla="*/ 2692151 w 4246481"/>
              <a:gd name="connsiteY209" fmla="*/ 3644805 h 4248240"/>
              <a:gd name="connsiteX210" fmla="*/ 2748888 w 4246481"/>
              <a:gd name="connsiteY210" fmla="*/ 3669875 h 4248240"/>
              <a:gd name="connsiteX211" fmla="*/ 2757244 w 4246481"/>
              <a:gd name="connsiteY211" fmla="*/ 3682629 h 4248240"/>
              <a:gd name="connsiteX212" fmla="*/ 2745369 w 4246481"/>
              <a:gd name="connsiteY212" fmla="*/ 3689227 h 4248240"/>
              <a:gd name="connsiteX213" fmla="*/ 2723378 w 4246481"/>
              <a:gd name="connsiteY213" fmla="*/ 3697143 h 4248240"/>
              <a:gd name="connsiteX214" fmla="*/ 2798148 w 4246481"/>
              <a:gd name="connsiteY214" fmla="*/ 3727491 h 4248240"/>
              <a:gd name="connsiteX215" fmla="*/ 2820139 w 4246481"/>
              <a:gd name="connsiteY215" fmla="*/ 3741566 h 4248240"/>
              <a:gd name="connsiteX216" fmla="*/ 2817500 w 4246481"/>
              <a:gd name="connsiteY216" fmla="*/ 3756519 h 4248240"/>
              <a:gd name="connsiteX217" fmla="*/ 2791110 w 4246481"/>
              <a:gd name="connsiteY217" fmla="*/ 3767075 h 4248240"/>
              <a:gd name="connsiteX218" fmla="*/ 2883033 w 4246481"/>
              <a:gd name="connsiteY218" fmla="*/ 3825571 h 4248240"/>
              <a:gd name="connsiteX219" fmla="*/ 2836412 w 4246481"/>
              <a:gd name="connsiteY219" fmla="*/ 3839646 h 4248240"/>
              <a:gd name="connsiteX220" fmla="*/ 2934493 w 4246481"/>
              <a:gd name="connsiteY220" fmla="*/ 3908258 h 4248240"/>
              <a:gd name="connsiteX221" fmla="*/ 2896228 w 4246481"/>
              <a:gd name="connsiteY221" fmla="*/ 3918374 h 4248240"/>
              <a:gd name="connsiteX222" fmla="*/ 2971877 w 4246481"/>
              <a:gd name="connsiteY222" fmla="*/ 3997542 h 4248240"/>
              <a:gd name="connsiteX223" fmla="*/ 2950766 w 4246481"/>
              <a:gd name="connsiteY223" fmla="*/ 4003699 h 4248240"/>
              <a:gd name="connsiteX224" fmla="*/ 3000906 w 4246481"/>
              <a:gd name="connsiteY224" fmla="*/ 4078029 h 4248240"/>
              <a:gd name="connsiteX225" fmla="*/ 2981993 w 4246481"/>
              <a:gd name="connsiteY225" fmla="*/ 4078909 h 4248240"/>
              <a:gd name="connsiteX226" fmla="*/ 3098106 w 4246481"/>
              <a:gd name="connsiteY226" fmla="*/ 4248240 h 4248240"/>
              <a:gd name="connsiteX227" fmla="*/ 2918219 w 4246481"/>
              <a:gd name="connsiteY227" fmla="*/ 4150600 h 4248240"/>
              <a:gd name="connsiteX228" fmla="*/ 2919978 w 4246481"/>
              <a:gd name="connsiteY228" fmla="*/ 4169952 h 4248240"/>
              <a:gd name="connsiteX229" fmla="*/ 2840810 w 4246481"/>
              <a:gd name="connsiteY229" fmla="*/ 4127289 h 4248240"/>
              <a:gd name="connsiteX230" fmla="*/ 2837292 w 4246481"/>
              <a:gd name="connsiteY230" fmla="*/ 4148841 h 4248240"/>
              <a:gd name="connsiteX231" fmla="*/ 2751087 w 4246481"/>
              <a:gd name="connsiteY231" fmla="*/ 4081988 h 4248240"/>
              <a:gd name="connsiteX232" fmla="*/ 2744489 w 4246481"/>
              <a:gd name="connsiteY232" fmla="*/ 4121572 h 4248240"/>
              <a:gd name="connsiteX233" fmla="*/ 2666201 w 4246481"/>
              <a:gd name="connsiteY233" fmla="*/ 4029649 h 4248240"/>
              <a:gd name="connsiteX234" fmla="*/ 2657845 w 4246481"/>
              <a:gd name="connsiteY234" fmla="*/ 4078469 h 4248240"/>
              <a:gd name="connsiteX235" fmla="*/ 2590552 w 4246481"/>
              <a:gd name="connsiteY235" fmla="*/ 3990065 h 4248240"/>
              <a:gd name="connsiteX236" fmla="*/ 2579116 w 4246481"/>
              <a:gd name="connsiteY236" fmla="*/ 4029649 h 4248240"/>
              <a:gd name="connsiteX237" fmla="*/ 2575158 w 4246481"/>
              <a:gd name="connsiteY237" fmla="*/ 4030968 h 4248240"/>
              <a:gd name="connsiteX238" fmla="*/ 2513142 w 4246481"/>
              <a:gd name="connsiteY238" fmla="*/ 3931129 h 4248240"/>
              <a:gd name="connsiteX239" fmla="*/ 2506986 w 4246481"/>
              <a:gd name="connsiteY239" fmla="*/ 3957518 h 4248240"/>
              <a:gd name="connsiteX240" fmla="*/ 2490712 w 4246481"/>
              <a:gd name="connsiteY240" fmla="*/ 3962796 h 4248240"/>
              <a:gd name="connsiteX241" fmla="*/ 2454646 w 4246481"/>
              <a:gd name="connsiteY241" fmla="*/ 3894624 h 4248240"/>
              <a:gd name="connsiteX242" fmla="*/ 2451568 w 4246481"/>
              <a:gd name="connsiteY242" fmla="*/ 3871753 h 4248240"/>
              <a:gd name="connsiteX243" fmla="*/ 2439692 w 4246481"/>
              <a:gd name="connsiteY243" fmla="*/ 3891105 h 4248240"/>
              <a:gd name="connsiteX244" fmla="*/ 2421660 w 4246481"/>
              <a:gd name="connsiteY244" fmla="*/ 3892424 h 4248240"/>
              <a:gd name="connsiteX245" fmla="*/ 2399228 w 4246481"/>
              <a:gd name="connsiteY245" fmla="*/ 3849322 h 4248240"/>
              <a:gd name="connsiteX246" fmla="*/ 2386914 w 4246481"/>
              <a:gd name="connsiteY246" fmla="*/ 3815895 h 4248240"/>
              <a:gd name="connsiteX247" fmla="*/ 2380756 w 4246481"/>
              <a:gd name="connsiteY247" fmla="*/ 3836127 h 4248240"/>
              <a:gd name="connsiteX248" fmla="*/ 2367122 w 4246481"/>
              <a:gd name="connsiteY248" fmla="*/ 3839206 h 4248240"/>
              <a:gd name="connsiteX249" fmla="*/ 2353928 w 4246481"/>
              <a:gd name="connsiteY249" fmla="*/ 3822933 h 4248240"/>
              <a:gd name="connsiteX250" fmla="*/ 2328418 w 4246481"/>
              <a:gd name="connsiteY250" fmla="*/ 3750362 h 4248240"/>
              <a:gd name="connsiteX251" fmla="*/ 2322260 w 4246481"/>
              <a:gd name="connsiteY251" fmla="*/ 3755200 h 4248240"/>
              <a:gd name="connsiteX252" fmla="*/ 2296750 w 4246481"/>
              <a:gd name="connsiteY252" fmla="*/ 3749482 h 4248240"/>
              <a:gd name="connsiteX253" fmla="*/ 2280916 w 4246481"/>
              <a:gd name="connsiteY253" fmla="*/ 3709019 h 4248240"/>
              <a:gd name="connsiteX254" fmla="*/ 2270362 w 4246481"/>
              <a:gd name="connsiteY254" fmla="*/ 3685268 h 4248240"/>
              <a:gd name="connsiteX255" fmla="*/ 2267282 w 4246481"/>
              <a:gd name="connsiteY255" fmla="*/ 3686588 h 4248240"/>
              <a:gd name="connsiteX256" fmla="*/ 2255846 w 4246481"/>
              <a:gd name="connsiteY256" fmla="*/ 3696704 h 4248240"/>
              <a:gd name="connsiteX257" fmla="*/ 2243972 w 4246481"/>
              <a:gd name="connsiteY257" fmla="*/ 3683949 h 4248240"/>
              <a:gd name="connsiteX258" fmla="*/ 2228138 w 4246481"/>
              <a:gd name="connsiteY258" fmla="*/ 3606980 h 4248240"/>
              <a:gd name="connsiteX259" fmla="*/ 2225938 w 4246481"/>
              <a:gd name="connsiteY259" fmla="*/ 3592906 h 4248240"/>
              <a:gd name="connsiteX260" fmla="*/ 2214944 w 4246481"/>
              <a:gd name="connsiteY260" fmla="*/ 3606540 h 4248240"/>
              <a:gd name="connsiteX261" fmla="*/ 2204388 w 4246481"/>
              <a:gd name="connsiteY261" fmla="*/ 3606101 h 4248240"/>
              <a:gd name="connsiteX262" fmla="*/ 2190754 w 4246481"/>
              <a:gd name="connsiteY262" fmla="*/ 3579711 h 4248240"/>
              <a:gd name="connsiteX263" fmla="*/ 2143252 w 4246481"/>
              <a:gd name="connsiteY263" fmla="*/ 3418297 h 4248240"/>
              <a:gd name="connsiteX264" fmla="*/ 2139734 w 4246481"/>
              <a:gd name="connsiteY264" fmla="*/ 3412139 h 4248240"/>
              <a:gd name="connsiteX265" fmla="*/ 2135776 w 4246481"/>
              <a:gd name="connsiteY265" fmla="*/ 3445126 h 4248240"/>
              <a:gd name="connsiteX266" fmla="*/ 2120822 w 4246481"/>
              <a:gd name="connsiteY266" fmla="*/ 3767075 h 4248240"/>
              <a:gd name="connsiteX267" fmla="*/ 2137974 w 4246481"/>
              <a:gd name="connsiteY267" fmla="*/ 3936846 h 4248240"/>
              <a:gd name="connsiteX268" fmla="*/ 2145452 w 4246481"/>
              <a:gd name="connsiteY268" fmla="*/ 4173471 h 4248240"/>
              <a:gd name="connsiteX269" fmla="*/ 2134016 w 4246481"/>
              <a:gd name="connsiteY269" fmla="*/ 4184466 h 4248240"/>
              <a:gd name="connsiteX270" fmla="*/ 2104108 w 4246481"/>
              <a:gd name="connsiteY270" fmla="*/ 4184466 h 4248240"/>
              <a:gd name="connsiteX271" fmla="*/ 2103228 w 4246481"/>
              <a:gd name="connsiteY271" fmla="*/ 4177869 h 4248240"/>
              <a:gd name="connsiteX272" fmla="*/ 2086076 w 4246481"/>
              <a:gd name="connsiteY272" fmla="*/ 3859438 h 4248240"/>
              <a:gd name="connsiteX273" fmla="*/ 2090034 w 4246481"/>
              <a:gd name="connsiteY273" fmla="*/ 3478112 h 4248240"/>
              <a:gd name="connsiteX274" fmla="*/ 2094872 w 4246481"/>
              <a:gd name="connsiteY274" fmla="*/ 3433690 h 4248240"/>
              <a:gd name="connsiteX275" fmla="*/ 2092234 w 4246481"/>
              <a:gd name="connsiteY275" fmla="*/ 3432811 h 4248240"/>
              <a:gd name="connsiteX276" fmla="*/ 2073760 w 4246481"/>
              <a:gd name="connsiteY276" fmla="*/ 3496145 h 4248240"/>
              <a:gd name="connsiteX277" fmla="*/ 2051770 w 4246481"/>
              <a:gd name="connsiteY277" fmla="*/ 3585429 h 4248240"/>
              <a:gd name="connsiteX278" fmla="*/ 2050010 w 4246481"/>
              <a:gd name="connsiteY278" fmla="*/ 3590707 h 4248240"/>
              <a:gd name="connsiteX279" fmla="*/ 2039894 w 4246481"/>
              <a:gd name="connsiteY279" fmla="*/ 3608300 h 4248240"/>
              <a:gd name="connsiteX280" fmla="*/ 2027140 w 4246481"/>
              <a:gd name="connsiteY280" fmla="*/ 3595545 h 4248240"/>
              <a:gd name="connsiteX281" fmla="*/ 2023182 w 4246481"/>
              <a:gd name="connsiteY281" fmla="*/ 3592906 h 4248240"/>
              <a:gd name="connsiteX282" fmla="*/ 2016584 w 4246481"/>
              <a:gd name="connsiteY282" fmla="*/ 3638207 h 4248240"/>
              <a:gd name="connsiteX283" fmla="*/ 2006468 w 4246481"/>
              <a:gd name="connsiteY283" fmla="*/ 3679991 h 4248240"/>
              <a:gd name="connsiteX284" fmla="*/ 1980078 w 4246481"/>
              <a:gd name="connsiteY284" fmla="*/ 3683069 h 4248240"/>
              <a:gd name="connsiteX285" fmla="*/ 1972162 w 4246481"/>
              <a:gd name="connsiteY285" fmla="*/ 3697143 h 4248240"/>
              <a:gd name="connsiteX286" fmla="*/ 1953250 w 4246481"/>
              <a:gd name="connsiteY286" fmla="*/ 3744204 h 4248240"/>
              <a:gd name="connsiteX287" fmla="*/ 1925540 w 4246481"/>
              <a:gd name="connsiteY287" fmla="*/ 3751242 h 4248240"/>
              <a:gd name="connsiteX288" fmla="*/ 1923342 w 4246481"/>
              <a:gd name="connsiteY288" fmla="*/ 3749922 h 4248240"/>
              <a:gd name="connsiteX289" fmla="*/ 1901790 w 4246481"/>
              <a:gd name="connsiteY289" fmla="*/ 3808858 h 4248240"/>
              <a:gd name="connsiteX290" fmla="*/ 1883318 w 4246481"/>
              <a:gd name="connsiteY290" fmla="*/ 3835687 h 4248240"/>
              <a:gd name="connsiteX291" fmla="*/ 1868364 w 4246481"/>
              <a:gd name="connsiteY291" fmla="*/ 3831289 h 4248240"/>
              <a:gd name="connsiteX292" fmla="*/ 1862646 w 4246481"/>
              <a:gd name="connsiteY292" fmla="*/ 3812377 h 4248240"/>
              <a:gd name="connsiteX293" fmla="*/ 1841974 w 4246481"/>
              <a:gd name="connsiteY293" fmla="*/ 3861197 h 4248240"/>
              <a:gd name="connsiteX294" fmla="*/ 1823501 w 4246481"/>
              <a:gd name="connsiteY294" fmla="*/ 3892424 h 4248240"/>
              <a:gd name="connsiteX295" fmla="*/ 1807228 w 4246481"/>
              <a:gd name="connsiteY295" fmla="*/ 3891105 h 4248240"/>
              <a:gd name="connsiteX296" fmla="*/ 1795353 w 4246481"/>
              <a:gd name="connsiteY296" fmla="*/ 3871753 h 4248240"/>
              <a:gd name="connsiteX297" fmla="*/ 1789635 w 4246481"/>
              <a:gd name="connsiteY297" fmla="*/ 3905179 h 4248240"/>
              <a:gd name="connsiteX298" fmla="*/ 1756649 w 4246481"/>
              <a:gd name="connsiteY298" fmla="*/ 3962796 h 4248240"/>
              <a:gd name="connsiteX299" fmla="*/ 1740375 w 4246481"/>
              <a:gd name="connsiteY299" fmla="*/ 3957078 h 4248240"/>
              <a:gd name="connsiteX300" fmla="*/ 1734218 w 4246481"/>
              <a:gd name="connsiteY300" fmla="*/ 3929370 h 4248240"/>
              <a:gd name="connsiteX301" fmla="*/ 1707829 w 4246481"/>
              <a:gd name="connsiteY301" fmla="*/ 3984787 h 4248240"/>
              <a:gd name="connsiteX302" fmla="*/ 1669125 w 4246481"/>
              <a:gd name="connsiteY302" fmla="*/ 4031848 h 4248240"/>
              <a:gd name="connsiteX303" fmla="*/ 1657250 w 4246481"/>
              <a:gd name="connsiteY303" fmla="*/ 3989625 h 4248240"/>
              <a:gd name="connsiteX304" fmla="*/ 1589956 w 4246481"/>
              <a:gd name="connsiteY304" fmla="*/ 4078909 h 4248240"/>
              <a:gd name="connsiteX305" fmla="*/ 1581160 w 4246481"/>
              <a:gd name="connsiteY305" fmla="*/ 4030968 h 4248240"/>
              <a:gd name="connsiteX306" fmla="*/ 1503311 w 4246481"/>
              <a:gd name="connsiteY306" fmla="*/ 4121132 h 4248240"/>
              <a:gd name="connsiteX307" fmla="*/ 1497154 w 4246481"/>
              <a:gd name="connsiteY307" fmla="*/ 4082428 h 4248240"/>
              <a:gd name="connsiteX308" fmla="*/ 1410509 w 4246481"/>
              <a:gd name="connsiteY308" fmla="*/ 4149281 h 4248240"/>
              <a:gd name="connsiteX309" fmla="*/ 1407430 w 4246481"/>
              <a:gd name="connsiteY309" fmla="*/ 4127289 h 4248240"/>
              <a:gd name="connsiteX310" fmla="*/ 1328262 w 4246481"/>
              <a:gd name="connsiteY310" fmla="*/ 4169952 h 4248240"/>
              <a:gd name="connsiteX311" fmla="*/ 1330021 w 4246481"/>
              <a:gd name="connsiteY311" fmla="*/ 4150160 h 4248240"/>
              <a:gd name="connsiteX312" fmla="*/ 1149255 w 4246481"/>
              <a:gd name="connsiteY312" fmla="*/ 4248240 h 4248240"/>
              <a:gd name="connsiteX313" fmla="*/ 1266687 w 4246481"/>
              <a:gd name="connsiteY313" fmla="*/ 4078909 h 4248240"/>
              <a:gd name="connsiteX314" fmla="*/ 1245575 w 4246481"/>
              <a:gd name="connsiteY314" fmla="*/ 4078909 h 4248240"/>
              <a:gd name="connsiteX315" fmla="*/ 1297475 w 4246481"/>
              <a:gd name="connsiteY315" fmla="*/ 4003260 h 4248240"/>
              <a:gd name="connsiteX316" fmla="*/ 1275923 w 4246481"/>
              <a:gd name="connsiteY316" fmla="*/ 3997542 h 4248240"/>
              <a:gd name="connsiteX317" fmla="*/ 1352452 w 4246481"/>
              <a:gd name="connsiteY317" fmla="*/ 3917934 h 4248240"/>
              <a:gd name="connsiteX318" fmla="*/ 1314188 w 4246481"/>
              <a:gd name="connsiteY318" fmla="*/ 3907818 h 4248240"/>
              <a:gd name="connsiteX319" fmla="*/ 1412708 w 4246481"/>
              <a:gd name="connsiteY319" fmla="*/ 3839646 h 4248240"/>
              <a:gd name="connsiteX320" fmla="*/ 1366087 w 4246481"/>
              <a:gd name="connsiteY320" fmla="*/ 3825571 h 4248240"/>
              <a:gd name="connsiteX321" fmla="*/ 1461088 w 4246481"/>
              <a:gd name="connsiteY321" fmla="*/ 3767515 h 4248240"/>
              <a:gd name="connsiteX322" fmla="*/ 1421944 w 4246481"/>
              <a:gd name="connsiteY322" fmla="*/ 3751681 h 4248240"/>
              <a:gd name="connsiteX323" fmla="*/ 1421064 w 4246481"/>
              <a:gd name="connsiteY323" fmla="*/ 3747283 h 4248240"/>
              <a:gd name="connsiteX324" fmla="*/ 1528821 w 4246481"/>
              <a:gd name="connsiteY324" fmla="*/ 3698023 h 4248240"/>
              <a:gd name="connsiteX325" fmla="*/ 1487478 w 4246481"/>
              <a:gd name="connsiteY325" fmla="*/ 3682190 h 4248240"/>
              <a:gd name="connsiteX326" fmla="*/ 1503311 w 4246481"/>
              <a:gd name="connsiteY326" fmla="*/ 3664597 h 4248240"/>
              <a:gd name="connsiteX327" fmla="*/ 1577201 w 4246481"/>
              <a:gd name="connsiteY327" fmla="*/ 3641726 h 4248240"/>
              <a:gd name="connsiteX328" fmla="*/ 1588197 w 4246481"/>
              <a:gd name="connsiteY328" fmla="*/ 3641286 h 4248240"/>
              <a:gd name="connsiteX329" fmla="*/ 1589956 w 4246481"/>
              <a:gd name="connsiteY329" fmla="*/ 3639087 h 4248240"/>
              <a:gd name="connsiteX330" fmla="*/ 1568845 w 4246481"/>
              <a:gd name="connsiteY330" fmla="*/ 3623253 h 4248240"/>
              <a:gd name="connsiteX331" fmla="*/ 1557409 w 4246481"/>
              <a:gd name="connsiteY331" fmla="*/ 3625453 h 4248240"/>
              <a:gd name="connsiteX332" fmla="*/ 1540696 w 4246481"/>
              <a:gd name="connsiteY332" fmla="*/ 3615337 h 4248240"/>
              <a:gd name="connsiteX333" fmla="*/ 1538937 w 4246481"/>
              <a:gd name="connsiteY333" fmla="*/ 3603461 h 4248240"/>
              <a:gd name="connsiteX334" fmla="*/ 1537617 w 4246481"/>
              <a:gd name="connsiteY334" fmla="*/ 3590707 h 4248240"/>
              <a:gd name="connsiteX335" fmla="*/ 1528821 w 4246481"/>
              <a:gd name="connsiteY335" fmla="*/ 3597304 h 4248240"/>
              <a:gd name="connsiteX336" fmla="*/ 1421064 w 4246481"/>
              <a:gd name="connsiteY336" fmla="*/ 3650962 h 4248240"/>
              <a:gd name="connsiteX337" fmla="*/ 1413587 w 4246481"/>
              <a:gd name="connsiteY337" fmla="*/ 3652282 h 4248240"/>
              <a:gd name="connsiteX338" fmla="*/ 1396434 w 4246481"/>
              <a:gd name="connsiteY338" fmla="*/ 3647444 h 4248240"/>
              <a:gd name="connsiteX339" fmla="*/ 1399073 w 4246481"/>
              <a:gd name="connsiteY339" fmla="*/ 3630291 h 4248240"/>
              <a:gd name="connsiteX340" fmla="*/ 1409189 w 4246481"/>
              <a:gd name="connsiteY340" fmla="*/ 3609179 h 4248240"/>
              <a:gd name="connsiteX341" fmla="*/ 1406990 w 4246481"/>
              <a:gd name="connsiteY341" fmla="*/ 3607420 h 4248240"/>
              <a:gd name="connsiteX342" fmla="*/ 1361688 w 4246481"/>
              <a:gd name="connsiteY342" fmla="*/ 3632490 h 4248240"/>
              <a:gd name="connsiteX343" fmla="*/ 1301433 w 4246481"/>
              <a:gd name="connsiteY343" fmla="*/ 3656680 h 4248240"/>
              <a:gd name="connsiteX344" fmla="*/ 1288238 w 4246481"/>
              <a:gd name="connsiteY344" fmla="*/ 3658879 h 4248240"/>
              <a:gd name="connsiteX345" fmla="*/ 1276803 w 4246481"/>
              <a:gd name="connsiteY345" fmla="*/ 3646124 h 4248240"/>
              <a:gd name="connsiteX346" fmla="*/ 1280321 w 4246481"/>
              <a:gd name="connsiteY346" fmla="*/ 3608300 h 4248240"/>
              <a:gd name="connsiteX347" fmla="*/ 1263608 w 4246481"/>
              <a:gd name="connsiteY347" fmla="*/ 3623693 h 4248240"/>
              <a:gd name="connsiteX348" fmla="*/ 1169047 w 4246481"/>
              <a:gd name="connsiteY348" fmla="*/ 3668995 h 4248240"/>
              <a:gd name="connsiteX349" fmla="*/ 1141778 w 4246481"/>
              <a:gd name="connsiteY349" fmla="*/ 3668115 h 4248240"/>
              <a:gd name="connsiteX350" fmla="*/ 1136060 w 4246481"/>
              <a:gd name="connsiteY350" fmla="*/ 3655360 h 4248240"/>
              <a:gd name="connsiteX351" fmla="*/ 1151893 w 4246481"/>
              <a:gd name="connsiteY351" fmla="*/ 3627212 h 4248240"/>
              <a:gd name="connsiteX352" fmla="*/ 1159810 w 4246481"/>
              <a:gd name="connsiteY352" fmla="*/ 3608739 h 4248240"/>
              <a:gd name="connsiteX353" fmla="*/ 1150134 w 4246481"/>
              <a:gd name="connsiteY353" fmla="*/ 3614017 h 4248240"/>
              <a:gd name="connsiteX354" fmla="*/ 1020387 w 4246481"/>
              <a:gd name="connsiteY354" fmla="*/ 3661958 h 4248240"/>
              <a:gd name="connsiteX355" fmla="*/ 995317 w 4246481"/>
              <a:gd name="connsiteY355" fmla="*/ 3659759 h 4248240"/>
              <a:gd name="connsiteX356" fmla="*/ 1002794 w 4246481"/>
              <a:gd name="connsiteY356" fmla="*/ 3636448 h 4248240"/>
              <a:gd name="connsiteX357" fmla="*/ 1016868 w 4246481"/>
              <a:gd name="connsiteY357" fmla="*/ 3605221 h 4248240"/>
              <a:gd name="connsiteX358" fmla="*/ 864690 w 4246481"/>
              <a:gd name="connsiteY358" fmla="*/ 3636008 h 4248240"/>
              <a:gd name="connsiteX359" fmla="*/ 861611 w 4246481"/>
              <a:gd name="connsiteY359" fmla="*/ 3632050 h 4248240"/>
              <a:gd name="connsiteX360" fmla="*/ 897237 w 4246481"/>
              <a:gd name="connsiteY360" fmla="*/ 3573114 h 4248240"/>
              <a:gd name="connsiteX361" fmla="*/ 889320 w 4246481"/>
              <a:gd name="connsiteY361" fmla="*/ 3576192 h 4248240"/>
              <a:gd name="connsiteX362" fmla="*/ 739780 w 4246481"/>
              <a:gd name="connsiteY362" fmla="*/ 3601262 h 4248240"/>
              <a:gd name="connsiteX363" fmla="*/ 731864 w 4246481"/>
              <a:gd name="connsiteY363" fmla="*/ 3586309 h 4248240"/>
              <a:gd name="connsiteX364" fmla="*/ 755614 w 4246481"/>
              <a:gd name="connsiteY364" fmla="*/ 3549803 h 4248240"/>
              <a:gd name="connsiteX365" fmla="*/ 595079 w 4246481"/>
              <a:gd name="connsiteY365" fmla="*/ 3541447 h 4248240"/>
              <a:gd name="connsiteX366" fmla="*/ 612232 w 4246481"/>
              <a:gd name="connsiteY366" fmla="*/ 3512418 h 4248240"/>
              <a:gd name="connsiteX367" fmla="*/ 482924 w 4246481"/>
              <a:gd name="connsiteY367" fmla="*/ 3483390 h 4248240"/>
              <a:gd name="connsiteX368" fmla="*/ 503156 w 4246481"/>
              <a:gd name="connsiteY368" fmla="*/ 3464478 h 4248240"/>
              <a:gd name="connsiteX369" fmla="*/ 211994 w 4246481"/>
              <a:gd name="connsiteY369" fmla="*/ 3403342 h 4248240"/>
              <a:gd name="connsiteX370" fmla="*/ 211554 w 4246481"/>
              <a:gd name="connsiteY370" fmla="*/ 3398505 h 4248240"/>
              <a:gd name="connsiteX371" fmla="*/ 241902 w 4246481"/>
              <a:gd name="connsiteY371" fmla="*/ 3385310 h 4248240"/>
              <a:gd name="connsiteX372" fmla="*/ 425748 w 4246481"/>
              <a:gd name="connsiteY372" fmla="*/ 3338689 h 4248240"/>
              <a:gd name="connsiteX373" fmla="*/ 500517 w 4246481"/>
              <a:gd name="connsiteY373" fmla="*/ 3325054 h 4248240"/>
              <a:gd name="connsiteX374" fmla="*/ 479846 w 4246481"/>
              <a:gd name="connsiteY374" fmla="*/ 3305262 h 4248240"/>
              <a:gd name="connsiteX375" fmla="*/ 607834 w 4246481"/>
              <a:gd name="connsiteY375" fmla="*/ 3272715 h 4248240"/>
              <a:gd name="connsiteX376" fmla="*/ 589801 w 4246481"/>
              <a:gd name="connsiteY376" fmla="*/ 3245007 h 4248240"/>
              <a:gd name="connsiteX377" fmla="*/ 748577 w 4246481"/>
              <a:gd name="connsiteY377" fmla="*/ 3230932 h 4248240"/>
              <a:gd name="connsiteX378" fmla="*/ 718669 w 4246481"/>
              <a:gd name="connsiteY378" fmla="*/ 3185631 h 4248240"/>
              <a:gd name="connsiteX379" fmla="*/ 720868 w 4246481"/>
              <a:gd name="connsiteY379" fmla="*/ 3181672 h 4248240"/>
              <a:gd name="connsiteX380" fmla="*/ 890639 w 4246481"/>
              <a:gd name="connsiteY380" fmla="*/ 3202784 h 4248240"/>
              <a:gd name="connsiteX381" fmla="*/ 852375 w 4246481"/>
              <a:gd name="connsiteY381" fmla="*/ 3143408 h 4248240"/>
              <a:gd name="connsiteX382" fmla="*/ 934182 w 4246481"/>
              <a:gd name="connsiteY382" fmla="*/ 3142088 h 4248240"/>
              <a:gd name="connsiteX383" fmla="*/ 1006752 w 4246481"/>
              <a:gd name="connsiteY383" fmla="*/ 3168038 h 4248240"/>
              <a:gd name="connsiteX384" fmla="*/ 1008951 w 4246481"/>
              <a:gd name="connsiteY384" fmla="*/ 3165839 h 4248240"/>
              <a:gd name="connsiteX385" fmla="*/ 998835 w 4246481"/>
              <a:gd name="connsiteY385" fmla="*/ 3144288 h 4248240"/>
              <a:gd name="connsiteX386" fmla="*/ 986960 w 4246481"/>
              <a:gd name="connsiteY386" fmla="*/ 3124056 h 4248240"/>
              <a:gd name="connsiteX387" fmla="*/ 996196 w 4246481"/>
              <a:gd name="connsiteY387" fmla="*/ 3109102 h 4248240"/>
              <a:gd name="connsiteX388" fmla="*/ 1061290 w 4246481"/>
              <a:gd name="connsiteY388" fmla="*/ 3120097 h 4248240"/>
              <a:gd name="connsiteX389" fmla="*/ 1149255 w 4246481"/>
              <a:gd name="connsiteY389" fmla="*/ 3153524 h 4248240"/>
              <a:gd name="connsiteX390" fmla="*/ 1145296 w 4246481"/>
              <a:gd name="connsiteY390" fmla="*/ 3142968 h 4248240"/>
              <a:gd name="connsiteX391" fmla="*/ 1128143 w 4246481"/>
              <a:gd name="connsiteY391" fmla="*/ 3114379 h 4248240"/>
              <a:gd name="connsiteX392" fmla="*/ 1135620 w 4246481"/>
              <a:gd name="connsiteY392" fmla="*/ 3098546 h 4248240"/>
              <a:gd name="connsiteX393" fmla="*/ 1182681 w 4246481"/>
              <a:gd name="connsiteY393" fmla="*/ 3102064 h 4248240"/>
              <a:gd name="connsiteX394" fmla="*/ 1261849 w 4246481"/>
              <a:gd name="connsiteY394" fmla="*/ 3144727 h 4248240"/>
              <a:gd name="connsiteX395" fmla="*/ 1275483 w 4246481"/>
              <a:gd name="connsiteY395" fmla="*/ 3152644 h 4248240"/>
              <a:gd name="connsiteX396" fmla="*/ 1269326 w 4246481"/>
              <a:gd name="connsiteY396" fmla="*/ 3123176 h 4248240"/>
              <a:gd name="connsiteX397" fmla="*/ 1288678 w 4246481"/>
              <a:gd name="connsiteY397" fmla="*/ 3103824 h 4248240"/>
              <a:gd name="connsiteX398" fmla="*/ 1376642 w 4246481"/>
              <a:gd name="connsiteY398" fmla="*/ 3138570 h 4248240"/>
              <a:gd name="connsiteX399" fmla="*/ 1393356 w 4246481"/>
              <a:gd name="connsiteY399" fmla="*/ 3135491 h 4248240"/>
              <a:gd name="connsiteX400" fmla="*/ 1361688 w 4246481"/>
              <a:gd name="connsiteY400" fmla="*/ 3105583 h 4248240"/>
              <a:gd name="connsiteX401" fmla="*/ 1255252 w 4246481"/>
              <a:gd name="connsiteY401" fmla="*/ 3073036 h 4248240"/>
              <a:gd name="connsiteX402" fmla="*/ 1238099 w 4246481"/>
              <a:gd name="connsiteY402" fmla="*/ 3065999 h 4248240"/>
              <a:gd name="connsiteX403" fmla="*/ 1231061 w 4246481"/>
              <a:gd name="connsiteY403" fmla="*/ 3041809 h 4248240"/>
              <a:gd name="connsiteX404" fmla="*/ 1253492 w 4246481"/>
              <a:gd name="connsiteY404" fmla="*/ 3009702 h 4248240"/>
              <a:gd name="connsiteX405" fmla="*/ 1216987 w 4246481"/>
              <a:gd name="connsiteY405" fmla="*/ 3006623 h 4248240"/>
              <a:gd name="connsiteX406" fmla="*/ 1065249 w 4246481"/>
              <a:gd name="connsiteY406" fmla="*/ 2956044 h 4248240"/>
              <a:gd name="connsiteX407" fmla="*/ 1048095 w 4246481"/>
              <a:gd name="connsiteY407" fmla="*/ 2941970 h 4248240"/>
              <a:gd name="connsiteX408" fmla="*/ 1053813 w 4246481"/>
              <a:gd name="connsiteY408" fmla="*/ 2914261 h 4248240"/>
              <a:gd name="connsiteX409" fmla="*/ 1078883 w 4246481"/>
              <a:gd name="connsiteY409" fmla="*/ 2905904 h 4248240"/>
              <a:gd name="connsiteX410" fmla="*/ 1098235 w 4246481"/>
              <a:gd name="connsiteY410" fmla="*/ 2895788 h 4248240"/>
              <a:gd name="connsiteX411" fmla="*/ 1024785 w 4246481"/>
              <a:gd name="connsiteY411" fmla="*/ 2877755 h 4248240"/>
              <a:gd name="connsiteX412" fmla="*/ 926705 w 4246481"/>
              <a:gd name="connsiteY412" fmla="*/ 2839051 h 4248240"/>
              <a:gd name="connsiteX413" fmla="*/ 924945 w 4246481"/>
              <a:gd name="connsiteY413" fmla="*/ 2797708 h 4248240"/>
              <a:gd name="connsiteX414" fmla="*/ 954853 w 4246481"/>
              <a:gd name="connsiteY414" fmla="*/ 2774837 h 4248240"/>
              <a:gd name="connsiteX415" fmla="*/ 961451 w 4246481"/>
              <a:gd name="connsiteY415" fmla="*/ 2767360 h 4248240"/>
              <a:gd name="connsiteX416" fmla="*/ 946057 w 4246481"/>
              <a:gd name="connsiteY416" fmla="*/ 2767360 h 4248240"/>
              <a:gd name="connsiteX417" fmla="*/ 797397 w 4246481"/>
              <a:gd name="connsiteY417" fmla="*/ 2733494 h 4248240"/>
              <a:gd name="connsiteX418" fmla="*/ 749017 w 4246481"/>
              <a:gd name="connsiteY418" fmla="*/ 2694350 h 4248240"/>
              <a:gd name="connsiteX419" fmla="*/ 755174 w 4246481"/>
              <a:gd name="connsiteY419" fmla="*/ 2671039 h 4248240"/>
              <a:gd name="connsiteX420" fmla="*/ 805314 w 4246481"/>
              <a:gd name="connsiteY420" fmla="*/ 2654326 h 4248240"/>
              <a:gd name="connsiteX421" fmla="*/ 822907 w 4246481"/>
              <a:gd name="connsiteY421" fmla="*/ 2642891 h 4248240"/>
              <a:gd name="connsiteX422" fmla="*/ 777605 w 4246481"/>
              <a:gd name="connsiteY422" fmla="*/ 2631895 h 4248240"/>
              <a:gd name="connsiteX423" fmla="*/ 608274 w 4246481"/>
              <a:gd name="connsiteY423" fmla="*/ 2550528 h 4248240"/>
              <a:gd name="connsiteX424" fmla="*/ 595959 w 4246481"/>
              <a:gd name="connsiteY424" fmla="*/ 2532055 h 4248240"/>
              <a:gd name="connsiteX425" fmla="*/ 613551 w 4246481"/>
              <a:gd name="connsiteY425" fmla="*/ 2517981 h 4248240"/>
              <a:gd name="connsiteX426" fmla="*/ 650936 w 4246481"/>
              <a:gd name="connsiteY426" fmla="*/ 2505226 h 4248240"/>
              <a:gd name="connsiteX427" fmla="*/ 676006 w 4246481"/>
              <a:gd name="connsiteY427" fmla="*/ 2492032 h 4248240"/>
              <a:gd name="connsiteX428" fmla="*/ 489082 w 4246481"/>
              <a:gd name="connsiteY428" fmla="*/ 2388233 h 4248240"/>
              <a:gd name="connsiteX429" fmla="*/ 496119 w 4246481"/>
              <a:gd name="connsiteY429" fmla="*/ 2359644 h 4248240"/>
              <a:gd name="connsiteX430" fmla="*/ 562532 w 4246481"/>
              <a:gd name="connsiteY430" fmla="*/ 2341612 h 4248240"/>
              <a:gd name="connsiteX431" fmla="*/ 573528 w 4246481"/>
              <a:gd name="connsiteY431" fmla="*/ 2336773 h 4248240"/>
              <a:gd name="connsiteX432" fmla="*/ 489522 w 4246481"/>
              <a:gd name="connsiteY432" fmla="*/ 2301148 h 4248240"/>
              <a:gd name="connsiteX433" fmla="*/ 376488 w 4246481"/>
              <a:gd name="connsiteY433" fmla="*/ 2211424 h 4248240"/>
              <a:gd name="connsiteX434" fmla="*/ 384844 w 4246481"/>
              <a:gd name="connsiteY434" fmla="*/ 2181516 h 4248240"/>
              <a:gd name="connsiteX435" fmla="*/ 444220 w 4246481"/>
              <a:gd name="connsiteY435" fmla="*/ 2167002 h 4248240"/>
              <a:gd name="connsiteX436" fmla="*/ 318871 w 4246481"/>
              <a:gd name="connsiteY436" fmla="*/ 2051769 h 4248240"/>
              <a:gd name="connsiteX437" fmla="*/ 282366 w 4246481"/>
              <a:gd name="connsiteY437" fmla="*/ 2004268 h 4248240"/>
              <a:gd name="connsiteX438" fmla="*/ 277088 w 4246481"/>
              <a:gd name="connsiteY438" fmla="*/ 1994152 h 4248240"/>
              <a:gd name="connsiteX439" fmla="*/ 323709 w 4246481"/>
              <a:gd name="connsiteY439" fmla="*/ 1981837 h 4248240"/>
              <a:gd name="connsiteX440" fmla="*/ 210675 w 4246481"/>
              <a:gd name="connsiteY440" fmla="*/ 1819103 h 4248240"/>
              <a:gd name="connsiteX441" fmla="*/ 255976 w 4246481"/>
              <a:gd name="connsiteY441" fmla="*/ 1819103 h 4248240"/>
              <a:gd name="connsiteX442" fmla="*/ 208036 w 4246481"/>
              <a:gd name="connsiteY442" fmla="*/ 1762366 h 4248240"/>
              <a:gd name="connsiteX443" fmla="*/ 29908 w 4246481"/>
              <a:gd name="connsiteY443" fmla="*/ 1512547 h 4248240"/>
              <a:gd name="connsiteX444" fmla="*/ 0 w 4246481"/>
              <a:gd name="connsiteY444" fmla="*/ 1453611 h 4248240"/>
              <a:gd name="connsiteX445" fmla="*/ 0 w 4246481"/>
              <a:gd name="connsiteY445" fmla="*/ 1449213 h 4248240"/>
              <a:gd name="connsiteX446" fmla="*/ 113034 w 4246481"/>
              <a:gd name="connsiteY446" fmla="*/ 1495834 h 4248240"/>
              <a:gd name="connsiteX447" fmla="*/ 377807 w 4246481"/>
              <a:gd name="connsiteY447" fmla="*/ 1655489 h 4248240"/>
              <a:gd name="connsiteX448" fmla="*/ 393641 w 4246481"/>
              <a:gd name="connsiteY448" fmla="*/ 1666925 h 4248240"/>
              <a:gd name="connsiteX449" fmla="*/ 389682 w 4246481"/>
              <a:gd name="connsiteY449" fmla="*/ 1622503 h 4248240"/>
              <a:gd name="connsiteX450" fmla="*/ 563412 w 4246481"/>
              <a:gd name="connsiteY450" fmla="*/ 1717504 h 4248240"/>
              <a:gd name="connsiteX451" fmla="*/ 571768 w 4246481"/>
              <a:gd name="connsiteY451" fmla="*/ 1668244 h 4248240"/>
              <a:gd name="connsiteX452" fmla="*/ 762211 w 4246481"/>
              <a:gd name="connsiteY452" fmla="*/ 1816904 h 4248240"/>
              <a:gd name="connsiteX453" fmla="*/ 763971 w 4246481"/>
              <a:gd name="connsiteY453" fmla="*/ 1805029 h 4248240"/>
              <a:gd name="connsiteX454" fmla="*/ 769688 w 4246481"/>
              <a:gd name="connsiteY454" fmla="*/ 1762366 h 4248240"/>
              <a:gd name="connsiteX455" fmla="*/ 803994 w 4246481"/>
              <a:gd name="connsiteY455" fmla="*/ 1749172 h 4248240"/>
              <a:gd name="connsiteX456" fmla="*/ 854134 w 4246481"/>
              <a:gd name="connsiteY456" fmla="*/ 1794473 h 4248240"/>
              <a:gd name="connsiteX457" fmla="*/ 933302 w 4246481"/>
              <a:gd name="connsiteY457" fmla="*/ 1903989 h 4248240"/>
              <a:gd name="connsiteX458" fmla="*/ 945617 w 4246481"/>
              <a:gd name="connsiteY458" fmla="*/ 1929059 h 4248240"/>
              <a:gd name="connsiteX459" fmla="*/ 950455 w 4246481"/>
              <a:gd name="connsiteY459" fmla="*/ 1902230 h 4248240"/>
              <a:gd name="connsiteX460" fmla="*/ 961451 w 4246481"/>
              <a:gd name="connsiteY460" fmla="*/ 1837576 h 4248240"/>
              <a:gd name="connsiteX461" fmla="*/ 974645 w 4246481"/>
              <a:gd name="connsiteY461" fmla="*/ 1831418 h 4248240"/>
              <a:gd name="connsiteX462" fmla="*/ 1103953 w 4246481"/>
              <a:gd name="connsiteY462" fmla="*/ 1996791 h 4248240"/>
              <a:gd name="connsiteX463" fmla="*/ 1109671 w 4246481"/>
              <a:gd name="connsiteY463" fmla="*/ 2012625 h 4248240"/>
              <a:gd name="connsiteX464" fmla="*/ 1119347 w 4246481"/>
              <a:gd name="connsiteY464" fmla="*/ 1987115 h 4248240"/>
              <a:gd name="connsiteX465" fmla="*/ 1128583 w 4246481"/>
              <a:gd name="connsiteY465" fmla="*/ 1947091 h 4248240"/>
              <a:gd name="connsiteX466" fmla="*/ 1133421 w 4246481"/>
              <a:gd name="connsiteY466" fmla="*/ 1934776 h 4248240"/>
              <a:gd name="connsiteX467" fmla="*/ 1149694 w 4246481"/>
              <a:gd name="connsiteY467" fmla="*/ 1931258 h 4248240"/>
              <a:gd name="connsiteX468" fmla="*/ 1176963 w 4246481"/>
              <a:gd name="connsiteY468" fmla="*/ 1958527 h 4248240"/>
              <a:gd name="connsiteX469" fmla="*/ 1271525 w 4246481"/>
              <a:gd name="connsiteY469" fmla="*/ 2138854 h 4248240"/>
              <a:gd name="connsiteX470" fmla="*/ 1274164 w 4246481"/>
              <a:gd name="connsiteY470" fmla="*/ 2147210 h 4248240"/>
              <a:gd name="connsiteX471" fmla="*/ 1281201 w 4246481"/>
              <a:gd name="connsiteY471" fmla="*/ 2131377 h 4248240"/>
              <a:gd name="connsiteX472" fmla="*/ 1294836 w 4246481"/>
              <a:gd name="connsiteY472" fmla="*/ 2072001 h 4248240"/>
              <a:gd name="connsiteX473" fmla="*/ 1313748 w 4246481"/>
              <a:gd name="connsiteY473" fmla="*/ 2063644 h 4248240"/>
              <a:gd name="connsiteX474" fmla="*/ 1358170 w 4246481"/>
              <a:gd name="connsiteY474" fmla="*/ 2105867 h 4248240"/>
              <a:gd name="connsiteX475" fmla="*/ 1409629 w 4246481"/>
              <a:gd name="connsiteY475" fmla="*/ 2254527 h 4248240"/>
              <a:gd name="connsiteX476" fmla="*/ 1412708 w 4246481"/>
              <a:gd name="connsiteY476" fmla="*/ 2268601 h 4248240"/>
              <a:gd name="connsiteX477" fmla="*/ 1424583 w 4246481"/>
              <a:gd name="connsiteY477" fmla="*/ 2252768 h 4248240"/>
              <a:gd name="connsiteX478" fmla="*/ 1444815 w 4246481"/>
              <a:gd name="connsiteY478" fmla="*/ 2218461 h 4248240"/>
              <a:gd name="connsiteX479" fmla="*/ 1465926 w 4246481"/>
              <a:gd name="connsiteY479" fmla="*/ 2215383 h 4248240"/>
              <a:gd name="connsiteX480" fmla="*/ 1490996 w 4246481"/>
              <a:gd name="connsiteY480" fmla="*/ 2247490 h 4248240"/>
              <a:gd name="connsiteX481" fmla="*/ 1546414 w 4246481"/>
              <a:gd name="connsiteY481" fmla="*/ 2376357 h 4248240"/>
              <a:gd name="connsiteX482" fmla="*/ 1550812 w 4246481"/>
              <a:gd name="connsiteY482" fmla="*/ 2389112 h 4248240"/>
              <a:gd name="connsiteX483" fmla="*/ 1553011 w 4246481"/>
              <a:gd name="connsiteY483" fmla="*/ 2391751 h 4248240"/>
              <a:gd name="connsiteX484" fmla="*/ 1559608 w 4246481"/>
              <a:gd name="connsiteY484" fmla="*/ 2377677 h 4248240"/>
              <a:gd name="connsiteX485" fmla="*/ 1564006 w 4246481"/>
              <a:gd name="connsiteY485" fmla="*/ 2358325 h 4248240"/>
              <a:gd name="connsiteX486" fmla="*/ 1575882 w 4246481"/>
              <a:gd name="connsiteY486" fmla="*/ 2335014 h 4248240"/>
              <a:gd name="connsiteX487" fmla="*/ 1600952 w 4246481"/>
              <a:gd name="connsiteY487" fmla="*/ 2347769 h 4248240"/>
              <a:gd name="connsiteX488" fmla="*/ 1755296 w 4246481"/>
              <a:gd name="connsiteY488" fmla="*/ 2522520 h 4248240"/>
              <a:gd name="connsiteX489" fmla="*/ 1698591 w 4246481"/>
              <a:gd name="connsiteY489" fmla="*/ 2332376 h 4248240"/>
              <a:gd name="connsiteX490" fmla="*/ 1730259 w 4246481"/>
              <a:gd name="connsiteY490" fmla="*/ 2328858 h 4248240"/>
              <a:gd name="connsiteX491" fmla="*/ 1748731 w 4246481"/>
              <a:gd name="connsiteY491" fmla="*/ 2326659 h 4248240"/>
              <a:gd name="connsiteX492" fmla="*/ 1739935 w 4246481"/>
              <a:gd name="connsiteY492" fmla="*/ 2316103 h 4248240"/>
              <a:gd name="connsiteX493" fmla="*/ 1648012 w 4246481"/>
              <a:gd name="connsiteY493" fmla="*/ 2131818 h 4248240"/>
              <a:gd name="connsiteX494" fmla="*/ 1644493 w 4246481"/>
              <a:gd name="connsiteY494" fmla="*/ 2092234 h 4248240"/>
              <a:gd name="connsiteX495" fmla="*/ 1671762 w 4246481"/>
              <a:gd name="connsiteY495" fmla="*/ 2076400 h 4248240"/>
              <a:gd name="connsiteX496" fmla="*/ 1698591 w 4246481"/>
              <a:gd name="connsiteY496" fmla="*/ 2092234 h 4248240"/>
              <a:gd name="connsiteX497" fmla="*/ 1720582 w 4246481"/>
              <a:gd name="connsiteY497" fmla="*/ 2100590 h 4248240"/>
              <a:gd name="connsiteX498" fmla="*/ 1722782 w 4246481"/>
              <a:gd name="connsiteY498" fmla="*/ 2097951 h 4248240"/>
              <a:gd name="connsiteX499" fmla="*/ 1713985 w 4246481"/>
              <a:gd name="connsiteY499" fmla="*/ 2083437 h 4248240"/>
              <a:gd name="connsiteX500" fmla="*/ 1640975 w 4246481"/>
              <a:gd name="connsiteY500" fmla="*/ 1921583 h 4248240"/>
              <a:gd name="connsiteX501" fmla="*/ 1635697 w 4246481"/>
              <a:gd name="connsiteY501" fmla="*/ 1885517 h 4248240"/>
              <a:gd name="connsiteX502" fmla="*/ 1655049 w 4246481"/>
              <a:gd name="connsiteY502" fmla="*/ 1869244 h 4248240"/>
              <a:gd name="connsiteX503" fmla="*/ 1700351 w 4246481"/>
              <a:gd name="connsiteY503" fmla="*/ 1878920 h 4248240"/>
              <a:gd name="connsiteX504" fmla="*/ 1725421 w 4246481"/>
              <a:gd name="connsiteY504" fmla="*/ 1878920 h 4248240"/>
              <a:gd name="connsiteX505" fmla="*/ 1717943 w 4246481"/>
              <a:gd name="connsiteY505" fmla="*/ 1870563 h 4248240"/>
              <a:gd name="connsiteX506" fmla="*/ 1623382 w 4246481"/>
              <a:gd name="connsiteY506" fmla="*/ 1693755 h 4248240"/>
              <a:gd name="connsiteX507" fmla="*/ 1622502 w 4246481"/>
              <a:gd name="connsiteY507" fmla="*/ 1636578 h 4248240"/>
              <a:gd name="connsiteX508" fmla="*/ 1648012 w 4246481"/>
              <a:gd name="connsiteY508" fmla="*/ 1623823 h 4248240"/>
              <a:gd name="connsiteX509" fmla="*/ 1706508 w 4246481"/>
              <a:gd name="connsiteY509" fmla="*/ 1657690 h 4248240"/>
              <a:gd name="connsiteX510" fmla="*/ 1727180 w 4246481"/>
              <a:gd name="connsiteY510" fmla="*/ 1664727 h 4248240"/>
              <a:gd name="connsiteX511" fmla="*/ 1724101 w 4246481"/>
              <a:gd name="connsiteY511" fmla="*/ 1656810 h 4248240"/>
              <a:gd name="connsiteX512" fmla="*/ 1638336 w 4246481"/>
              <a:gd name="connsiteY512" fmla="*/ 1420186 h 4248240"/>
              <a:gd name="connsiteX513" fmla="*/ 1637456 w 4246481"/>
              <a:gd name="connsiteY513" fmla="*/ 1386759 h 4248240"/>
              <a:gd name="connsiteX514" fmla="*/ 1656808 w 4246481"/>
              <a:gd name="connsiteY514" fmla="*/ 1373565 h 4248240"/>
              <a:gd name="connsiteX515" fmla="*/ 1683637 w 4246481"/>
              <a:gd name="connsiteY515" fmla="*/ 1386759 h 4248240"/>
              <a:gd name="connsiteX516" fmla="*/ 1732018 w 4246481"/>
              <a:gd name="connsiteY516" fmla="*/ 1410949 h 4248240"/>
              <a:gd name="connsiteX517" fmla="*/ 1742134 w 4246481"/>
              <a:gd name="connsiteY517" fmla="*/ 1412709 h 4248240"/>
              <a:gd name="connsiteX518" fmla="*/ 1737735 w 4246481"/>
              <a:gd name="connsiteY518" fmla="*/ 1405672 h 4248240"/>
              <a:gd name="connsiteX519" fmla="*/ 1696392 w 4246481"/>
              <a:gd name="connsiteY519" fmla="*/ 1304073 h 4248240"/>
              <a:gd name="connsiteX520" fmla="*/ 1688475 w 4246481"/>
              <a:gd name="connsiteY520" fmla="*/ 1154533 h 4248240"/>
              <a:gd name="connsiteX521" fmla="*/ 1704749 w 4246481"/>
              <a:gd name="connsiteY521" fmla="*/ 1145297 h 4248240"/>
              <a:gd name="connsiteX522" fmla="*/ 1782157 w 4246481"/>
              <a:gd name="connsiteY522" fmla="*/ 1194557 h 4248240"/>
              <a:gd name="connsiteX523" fmla="*/ 1796672 w 4246481"/>
              <a:gd name="connsiteY523" fmla="*/ 1203354 h 4248240"/>
              <a:gd name="connsiteX524" fmla="*/ 1770282 w 4246481"/>
              <a:gd name="connsiteY524" fmla="*/ 1131663 h 4248240"/>
              <a:gd name="connsiteX525" fmla="*/ 1750930 w 4246481"/>
              <a:gd name="connsiteY525" fmla="*/ 940780 h 4248240"/>
              <a:gd name="connsiteX526" fmla="*/ 1755328 w 4246481"/>
              <a:gd name="connsiteY526" fmla="*/ 914830 h 4248240"/>
              <a:gd name="connsiteX527" fmla="*/ 1772042 w 4246481"/>
              <a:gd name="connsiteY527" fmla="*/ 907354 h 4248240"/>
              <a:gd name="connsiteX528" fmla="*/ 1834936 w 4246481"/>
              <a:gd name="connsiteY528" fmla="*/ 948697 h 4248240"/>
              <a:gd name="connsiteX529" fmla="*/ 1844612 w 4246481"/>
              <a:gd name="connsiteY529" fmla="*/ 955294 h 4248240"/>
              <a:gd name="connsiteX530" fmla="*/ 1863525 w 4246481"/>
              <a:gd name="connsiteY530" fmla="*/ 670288 h 4248240"/>
              <a:gd name="connsiteX531" fmla="*/ 1913664 w 4246481"/>
              <a:gd name="connsiteY531" fmla="*/ 703715 h 4248240"/>
              <a:gd name="connsiteX532" fmla="*/ 1922900 w 4246481"/>
              <a:gd name="connsiteY532" fmla="*/ 586283 h 4248240"/>
              <a:gd name="connsiteX533" fmla="*/ 1967323 w 4246481"/>
              <a:gd name="connsiteY533" fmla="*/ 477207 h 4248240"/>
              <a:gd name="connsiteX534" fmla="*/ 2001189 w 4246481"/>
              <a:gd name="connsiteY534" fmla="*/ 514592 h 4248240"/>
              <a:gd name="connsiteX535" fmla="*/ 2013504 w 4246481"/>
              <a:gd name="connsiteY535" fmla="*/ 424428 h 4248240"/>
              <a:gd name="connsiteX536" fmla="*/ 2093551 w 4246481"/>
              <a:gd name="connsiteY536" fmla="*/ 65533 h 4248240"/>
              <a:gd name="connsiteX537" fmla="*/ 2118622 w 4246481"/>
              <a:gd name="connsiteY537" fmla="*/ 0 h 4248240"/>
              <a:gd name="connsiteX0" fmla="*/ 2118622 w 4246481"/>
              <a:gd name="connsiteY0" fmla="*/ 0 h 4248240"/>
              <a:gd name="connsiteX1" fmla="*/ 2123020 w 4246481"/>
              <a:gd name="connsiteY1" fmla="*/ 440 h 4248240"/>
              <a:gd name="connsiteX2" fmla="*/ 2134456 w 4246481"/>
              <a:gd name="connsiteY2" fmla="*/ 22431 h 4248240"/>
              <a:gd name="connsiteX3" fmla="*/ 2168322 w 4246481"/>
              <a:gd name="connsiteY3" fmla="*/ 127548 h 4248240"/>
              <a:gd name="connsiteX4" fmla="*/ 2238694 w 4246481"/>
              <a:gd name="connsiteY4" fmla="*/ 482045 h 4248240"/>
              <a:gd name="connsiteX5" fmla="*/ 2242212 w 4246481"/>
              <a:gd name="connsiteY5" fmla="*/ 515911 h 4248240"/>
              <a:gd name="connsiteX6" fmla="*/ 2276958 w 4246481"/>
              <a:gd name="connsiteY6" fmla="*/ 478086 h 4248240"/>
              <a:gd name="connsiteX7" fmla="*/ 2290593 w 4246481"/>
              <a:gd name="connsiteY7" fmla="*/ 498758 h 4248240"/>
              <a:gd name="connsiteX8" fmla="*/ 2331496 w 4246481"/>
              <a:gd name="connsiteY8" fmla="*/ 696238 h 4248240"/>
              <a:gd name="connsiteX9" fmla="*/ 2330616 w 4246481"/>
              <a:gd name="connsiteY9" fmla="*/ 704595 h 4248240"/>
              <a:gd name="connsiteX10" fmla="*/ 2377677 w 4246481"/>
              <a:gd name="connsiteY10" fmla="*/ 673367 h 4248240"/>
              <a:gd name="connsiteX11" fmla="*/ 2398789 w 4246481"/>
              <a:gd name="connsiteY11" fmla="*/ 957053 h 4248240"/>
              <a:gd name="connsiteX12" fmla="*/ 2432215 w 4246481"/>
              <a:gd name="connsiteY12" fmla="*/ 932863 h 4248240"/>
              <a:gd name="connsiteX13" fmla="*/ 2470480 w 4246481"/>
              <a:gd name="connsiteY13" fmla="*/ 908673 h 4248240"/>
              <a:gd name="connsiteX14" fmla="*/ 2490712 w 4246481"/>
              <a:gd name="connsiteY14" fmla="*/ 918789 h 4248240"/>
              <a:gd name="connsiteX15" fmla="*/ 2494670 w 4246481"/>
              <a:gd name="connsiteY15" fmla="*/ 966290 h 4248240"/>
              <a:gd name="connsiteX16" fmla="*/ 2460364 w 4246481"/>
              <a:gd name="connsiteY16" fmla="*/ 1172566 h 4248240"/>
              <a:gd name="connsiteX17" fmla="*/ 2444091 w 4246481"/>
              <a:gd name="connsiteY17" fmla="*/ 1206432 h 4248240"/>
              <a:gd name="connsiteX18" fmla="*/ 2475757 w 4246481"/>
              <a:gd name="connsiteY18" fmla="*/ 1186640 h 4248240"/>
              <a:gd name="connsiteX19" fmla="*/ 2536013 w 4246481"/>
              <a:gd name="connsiteY19" fmla="*/ 1147936 h 4248240"/>
              <a:gd name="connsiteX20" fmla="*/ 2556245 w 4246481"/>
              <a:gd name="connsiteY20" fmla="*/ 1158052 h 4248240"/>
              <a:gd name="connsiteX21" fmla="*/ 2527217 w 4246481"/>
              <a:gd name="connsiteY21" fmla="*/ 1370046 h 4248240"/>
              <a:gd name="connsiteX22" fmla="*/ 2515341 w 4246481"/>
              <a:gd name="connsiteY22" fmla="*/ 1392477 h 4248240"/>
              <a:gd name="connsiteX23" fmla="*/ 2503026 w 4246481"/>
              <a:gd name="connsiteY23" fmla="*/ 1414468 h 4248240"/>
              <a:gd name="connsiteX24" fmla="*/ 2531615 w 4246481"/>
              <a:gd name="connsiteY24" fmla="*/ 1404352 h 4248240"/>
              <a:gd name="connsiteX25" fmla="*/ 2572518 w 4246481"/>
              <a:gd name="connsiteY25" fmla="*/ 1380602 h 4248240"/>
              <a:gd name="connsiteX26" fmla="*/ 2606385 w 4246481"/>
              <a:gd name="connsiteY26" fmla="*/ 1401273 h 4248240"/>
              <a:gd name="connsiteX27" fmla="*/ 2576477 w 4246481"/>
              <a:gd name="connsiteY27" fmla="*/ 1534539 h 4248240"/>
              <a:gd name="connsiteX28" fmla="*/ 2518420 w 4246481"/>
              <a:gd name="connsiteY28" fmla="*/ 1658569 h 4248240"/>
              <a:gd name="connsiteX29" fmla="*/ 2517981 w 4246481"/>
              <a:gd name="connsiteY29" fmla="*/ 1665167 h 4248240"/>
              <a:gd name="connsiteX30" fmla="*/ 2545689 w 4246481"/>
              <a:gd name="connsiteY30" fmla="*/ 1653731 h 4248240"/>
              <a:gd name="connsiteX31" fmla="*/ 2598028 w 4246481"/>
              <a:gd name="connsiteY31" fmla="*/ 1623384 h 4248240"/>
              <a:gd name="connsiteX32" fmla="*/ 2619579 w 4246481"/>
              <a:gd name="connsiteY32" fmla="*/ 1632180 h 4248240"/>
              <a:gd name="connsiteX33" fmla="*/ 2620019 w 4246481"/>
              <a:gd name="connsiteY33" fmla="*/ 1694635 h 4248240"/>
              <a:gd name="connsiteX34" fmla="*/ 2525018 w 4246481"/>
              <a:gd name="connsiteY34" fmla="*/ 1871003 h 4248240"/>
              <a:gd name="connsiteX35" fmla="*/ 2518860 w 4246481"/>
              <a:gd name="connsiteY35" fmla="*/ 1881559 h 4248240"/>
              <a:gd name="connsiteX36" fmla="*/ 2550527 w 4246481"/>
              <a:gd name="connsiteY36" fmla="*/ 1877161 h 4248240"/>
              <a:gd name="connsiteX37" fmla="*/ 2583954 w 4246481"/>
              <a:gd name="connsiteY37" fmla="*/ 1869684 h 4248240"/>
              <a:gd name="connsiteX38" fmla="*/ 2607704 w 4246481"/>
              <a:gd name="connsiteY38" fmla="*/ 1891235 h 4248240"/>
              <a:gd name="connsiteX39" fmla="*/ 2595389 w 4246481"/>
              <a:gd name="connsiteY39" fmla="*/ 1944893 h 4248240"/>
              <a:gd name="connsiteX40" fmla="*/ 2528536 w 4246481"/>
              <a:gd name="connsiteY40" fmla="*/ 2085636 h 4248240"/>
              <a:gd name="connsiteX41" fmla="*/ 2521499 w 4246481"/>
              <a:gd name="connsiteY41" fmla="*/ 2097951 h 4248240"/>
              <a:gd name="connsiteX42" fmla="*/ 2523258 w 4246481"/>
              <a:gd name="connsiteY42" fmla="*/ 2100590 h 4248240"/>
              <a:gd name="connsiteX43" fmla="*/ 2543490 w 4246481"/>
              <a:gd name="connsiteY43" fmla="*/ 2093113 h 4248240"/>
              <a:gd name="connsiteX44" fmla="*/ 2571199 w 4246481"/>
              <a:gd name="connsiteY44" fmla="*/ 2077280 h 4248240"/>
              <a:gd name="connsiteX45" fmla="*/ 2599787 w 4246481"/>
              <a:gd name="connsiteY45" fmla="*/ 2094433 h 4248240"/>
              <a:gd name="connsiteX46" fmla="*/ 2582634 w 4246481"/>
              <a:gd name="connsiteY46" fmla="*/ 2179758 h 4248240"/>
              <a:gd name="connsiteX47" fmla="*/ 2502587 w 4246481"/>
              <a:gd name="connsiteY47" fmla="*/ 2319182 h 4248240"/>
              <a:gd name="connsiteX48" fmla="*/ 2495549 w 4246481"/>
              <a:gd name="connsiteY48" fmla="*/ 2328418 h 4248240"/>
              <a:gd name="connsiteX49" fmla="*/ 2518860 w 4246481"/>
              <a:gd name="connsiteY49" fmla="*/ 2330177 h 4248240"/>
              <a:gd name="connsiteX50" fmla="*/ 2546129 w 4246481"/>
              <a:gd name="connsiteY50" fmla="*/ 2334136 h 4248240"/>
              <a:gd name="connsiteX51" fmla="*/ 2517999 w 4246481"/>
              <a:gd name="connsiteY51" fmla="*/ 2513290 h 4248240"/>
              <a:gd name="connsiteX52" fmla="*/ 2566644 w 4246481"/>
              <a:gd name="connsiteY52" fmla="*/ 2509150 h 4248240"/>
              <a:gd name="connsiteX53" fmla="*/ 2646408 w 4246481"/>
              <a:gd name="connsiteY53" fmla="*/ 2347769 h 4248240"/>
              <a:gd name="connsiteX54" fmla="*/ 2667960 w 4246481"/>
              <a:gd name="connsiteY54" fmla="*/ 2336334 h 4248240"/>
              <a:gd name="connsiteX55" fmla="*/ 2681595 w 4246481"/>
              <a:gd name="connsiteY55" fmla="*/ 2357005 h 4248240"/>
              <a:gd name="connsiteX56" fmla="*/ 2691711 w 4246481"/>
              <a:gd name="connsiteY56" fmla="*/ 2392191 h 4248240"/>
              <a:gd name="connsiteX57" fmla="*/ 2695229 w 4246481"/>
              <a:gd name="connsiteY57" fmla="*/ 2391751 h 4248240"/>
              <a:gd name="connsiteX58" fmla="*/ 2705785 w 4246481"/>
              <a:gd name="connsiteY58" fmla="*/ 2359644 h 4248240"/>
              <a:gd name="connsiteX59" fmla="*/ 2756804 w 4246481"/>
              <a:gd name="connsiteY59" fmla="*/ 2245730 h 4248240"/>
              <a:gd name="connsiteX60" fmla="*/ 2780995 w 4246481"/>
              <a:gd name="connsiteY60" fmla="*/ 2215822 h 4248240"/>
              <a:gd name="connsiteX61" fmla="*/ 2801666 w 4246481"/>
              <a:gd name="connsiteY61" fmla="*/ 2218461 h 4248240"/>
              <a:gd name="connsiteX62" fmla="*/ 2824977 w 4246481"/>
              <a:gd name="connsiteY62" fmla="*/ 2257166 h 4248240"/>
              <a:gd name="connsiteX63" fmla="*/ 2834653 w 4246481"/>
              <a:gd name="connsiteY63" fmla="*/ 2269041 h 4248240"/>
              <a:gd name="connsiteX64" fmla="*/ 2848287 w 4246481"/>
              <a:gd name="connsiteY64" fmla="*/ 2194711 h 4248240"/>
              <a:gd name="connsiteX65" fmla="*/ 2919539 w 4246481"/>
              <a:gd name="connsiteY65" fmla="*/ 2072880 h 4248240"/>
              <a:gd name="connsiteX66" fmla="*/ 2937131 w 4246481"/>
              <a:gd name="connsiteY66" fmla="*/ 2062325 h 4248240"/>
              <a:gd name="connsiteX67" fmla="*/ 2951206 w 4246481"/>
              <a:gd name="connsiteY67" fmla="*/ 2069802 h 4248240"/>
              <a:gd name="connsiteX68" fmla="*/ 2962641 w 4246481"/>
              <a:gd name="connsiteY68" fmla="*/ 2123020 h 4248240"/>
              <a:gd name="connsiteX69" fmla="*/ 2972757 w 4246481"/>
              <a:gd name="connsiteY69" fmla="*/ 2145011 h 4248240"/>
              <a:gd name="connsiteX70" fmla="*/ 2975396 w 4246481"/>
              <a:gd name="connsiteY70" fmla="*/ 2138854 h 4248240"/>
              <a:gd name="connsiteX71" fmla="*/ 3078314 w 4246481"/>
              <a:gd name="connsiteY71" fmla="*/ 1948411 h 4248240"/>
              <a:gd name="connsiteX72" fmla="*/ 3093268 w 4246481"/>
              <a:gd name="connsiteY72" fmla="*/ 1933897 h 4248240"/>
              <a:gd name="connsiteX73" fmla="*/ 3115259 w 4246481"/>
              <a:gd name="connsiteY73" fmla="*/ 1939614 h 4248240"/>
              <a:gd name="connsiteX74" fmla="*/ 3123176 w 4246481"/>
              <a:gd name="connsiteY74" fmla="*/ 1971721 h 4248240"/>
              <a:gd name="connsiteX75" fmla="*/ 3135051 w 4246481"/>
              <a:gd name="connsiteY75" fmla="*/ 2013065 h 4248240"/>
              <a:gd name="connsiteX76" fmla="*/ 3139449 w 4246481"/>
              <a:gd name="connsiteY76" fmla="*/ 2010866 h 4248240"/>
              <a:gd name="connsiteX77" fmla="*/ 3237530 w 4246481"/>
              <a:gd name="connsiteY77" fmla="*/ 1859127 h 4248240"/>
              <a:gd name="connsiteX78" fmla="*/ 3270956 w 4246481"/>
              <a:gd name="connsiteY78" fmla="*/ 1832298 h 4248240"/>
              <a:gd name="connsiteX79" fmla="*/ 3284591 w 4246481"/>
              <a:gd name="connsiteY79" fmla="*/ 1828779 h 4248240"/>
              <a:gd name="connsiteX80" fmla="*/ 3301304 w 4246481"/>
              <a:gd name="connsiteY80" fmla="*/ 1933457 h 4248240"/>
              <a:gd name="connsiteX81" fmla="*/ 3435889 w 4246481"/>
              <a:gd name="connsiteY81" fmla="*/ 1754449 h 4248240"/>
              <a:gd name="connsiteX82" fmla="*/ 3451283 w 4246481"/>
              <a:gd name="connsiteY82" fmla="*/ 1743454 h 4248240"/>
              <a:gd name="connsiteX83" fmla="*/ 3474154 w 4246481"/>
              <a:gd name="connsiteY83" fmla="*/ 1752250 h 4248240"/>
              <a:gd name="connsiteX84" fmla="*/ 3481631 w 4246481"/>
              <a:gd name="connsiteY84" fmla="*/ 1805029 h 4248240"/>
              <a:gd name="connsiteX85" fmla="*/ 3483390 w 4246481"/>
              <a:gd name="connsiteY85" fmla="*/ 1819983 h 4248240"/>
              <a:gd name="connsiteX86" fmla="*/ 3674273 w 4246481"/>
              <a:gd name="connsiteY86" fmla="*/ 1672203 h 4248240"/>
              <a:gd name="connsiteX87" fmla="*/ 3682190 w 4246481"/>
              <a:gd name="connsiteY87" fmla="*/ 1718384 h 4248240"/>
              <a:gd name="connsiteX88" fmla="*/ 3855919 w 4246481"/>
              <a:gd name="connsiteY88" fmla="*/ 1624262 h 4248240"/>
              <a:gd name="connsiteX89" fmla="*/ 3851521 w 4246481"/>
              <a:gd name="connsiteY89" fmla="*/ 1666485 h 4248240"/>
              <a:gd name="connsiteX90" fmla="*/ 3856799 w 4246481"/>
              <a:gd name="connsiteY90" fmla="*/ 1664286 h 4248240"/>
              <a:gd name="connsiteX91" fmla="*/ 4189304 w 4246481"/>
              <a:gd name="connsiteY91" fmla="*/ 1469445 h 4248240"/>
              <a:gd name="connsiteX92" fmla="*/ 4233726 w 4246481"/>
              <a:gd name="connsiteY92" fmla="*/ 1452732 h 4248240"/>
              <a:gd name="connsiteX93" fmla="*/ 4244282 w 4246481"/>
              <a:gd name="connsiteY93" fmla="*/ 1450972 h 4248240"/>
              <a:gd name="connsiteX94" fmla="*/ 4246481 w 4246481"/>
              <a:gd name="connsiteY94" fmla="*/ 1453171 h 4248240"/>
              <a:gd name="connsiteX95" fmla="*/ 4218332 w 4246481"/>
              <a:gd name="connsiteY95" fmla="*/ 1507709 h 4248240"/>
              <a:gd name="connsiteX96" fmla="*/ 3991824 w 4246481"/>
              <a:gd name="connsiteY96" fmla="*/ 1816024 h 4248240"/>
              <a:gd name="connsiteX97" fmla="*/ 3988306 w 4246481"/>
              <a:gd name="connsiteY97" fmla="*/ 1821302 h 4248240"/>
              <a:gd name="connsiteX98" fmla="*/ 4033167 w 4246481"/>
              <a:gd name="connsiteY98" fmla="*/ 1821302 h 4248240"/>
              <a:gd name="connsiteX99" fmla="*/ 3920133 w 4246481"/>
              <a:gd name="connsiteY99" fmla="*/ 1984476 h 4248240"/>
              <a:gd name="connsiteX100" fmla="*/ 3965435 w 4246481"/>
              <a:gd name="connsiteY100" fmla="*/ 1995472 h 4248240"/>
              <a:gd name="connsiteX101" fmla="*/ 3798303 w 4246481"/>
              <a:gd name="connsiteY101" fmla="*/ 2169201 h 4248240"/>
              <a:gd name="connsiteX102" fmla="*/ 3810617 w 4246481"/>
              <a:gd name="connsiteY102" fmla="*/ 2171840 h 4248240"/>
              <a:gd name="connsiteX103" fmla="*/ 3870433 w 4246481"/>
              <a:gd name="connsiteY103" fmla="*/ 2187674 h 4248240"/>
              <a:gd name="connsiteX104" fmla="*/ 3875271 w 4246481"/>
              <a:gd name="connsiteY104" fmla="*/ 2203507 h 4248240"/>
              <a:gd name="connsiteX105" fmla="*/ 3833049 w 4246481"/>
              <a:gd name="connsiteY105" fmla="*/ 2247050 h 4248240"/>
              <a:gd name="connsiteX106" fmla="*/ 3727931 w 4246481"/>
              <a:gd name="connsiteY106" fmla="*/ 2317861 h 4248240"/>
              <a:gd name="connsiteX107" fmla="*/ 3670754 w 4246481"/>
              <a:gd name="connsiteY107" fmla="*/ 2339852 h 4248240"/>
              <a:gd name="connsiteX108" fmla="*/ 3683949 w 4246481"/>
              <a:gd name="connsiteY108" fmla="*/ 2344250 h 4248240"/>
              <a:gd name="connsiteX109" fmla="*/ 3755200 w 4246481"/>
              <a:gd name="connsiteY109" fmla="*/ 2364042 h 4248240"/>
              <a:gd name="connsiteX110" fmla="*/ 3760918 w 4246481"/>
              <a:gd name="connsiteY110" fmla="*/ 2383395 h 4248240"/>
              <a:gd name="connsiteX111" fmla="*/ 3620175 w 4246481"/>
              <a:gd name="connsiteY111" fmla="*/ 2481036 h 4248240"/>
              <a:gd name="connsiteX112" fmla="*/ 3570475 w 4246481"/>
              <a:gd name="connsiteY112" fmla="*/ 2494231 h 4248240"/>
              <a:gd name="connsiteX113" fmla="*/ 3585869 w 4246481"/>
              <a:gd name="connsiteY113" fmla="*/ 2503907 h 4248240"/>
              <a:gd name="connsiteX114" fmla="*/ 3618416 w 4246481"/>
              <a:gd name="connsiteY114" fmla="*/ 2514902 h 4248240"/>
              <a:gd name="connsiteX115" fmla="*/ 3634249 w 4246481"/>
              <a:gd name="connsiteY115" fmla="*/ 2520180 h 4248240"/>
              <a:gd name="connsiteX116" fmla="*/ 3639527 w 4246481"/>
              <a:gd name="connsiteY116" fmla="*/ 2550088 h 4248240"/>
              <a:gd name="connsiteX117" fmla="*/ 3557280 w 4246481"/>
              <a:gd name="connsiteY117" fmla="*/ 2599788 h 4248240"/>
              <a:gd name="connsiteX118" fmla="*/ 3427972 w 4246481"/>
              <a:gd name="connsiteY118" fmla="*/ 2642891 h 4248240"/>
              <a:gd name="connsiteX119" fmla="*/ 3419616 w 4246481"/>
              <a:gd name="connsiteY119" fmla="*/ 2645090 h 4248240"/>
              <a:gd name="connsiteX120" fmla="*/ 3436769 w 4246481"/>
              <a:gd name="connsiteY120" fmla="*/ 2655206 h 4248240"/>
              <a:gd name="connsiteX121" fmla="*/ 3492187 w 4246481"/>
              <a:gd name="connsiteY121" fmla="*/ 2673678 h 4248240"/>
              <a:gd name="connsiteX122" fmla="*/ 3497904 w 4246481"/>
              <a:gd name="connsiteY122" fmla="*/ 2693470 h 4248240"/>
              <a:gd name="connsiteX123" fmla="*/ 3453042 w 4246481"/>
              <a:gd name="connsiteY123" fmla="*/ 2732174 h 4248240"/>
              <a:gd name="connsiteX124" fmla="*/ 3296026 w 4246481"/>
              <a:gd name="connsiteY124" fmla="*/ 2769119 h 4248240"/>
              <a:gd name="connsiteX125" fmla="*/ 3287229 w 4246481"/>
              <a:gd name="connsiteY125" fmla="*/ 2768680 h 4248240"/>
              <a:gd name="connsiteX126" fmla="*/ 3283271 w 4246481"/>
              <a:gd name="connsiteY126" fmla="*/ 2770439 h 4248240"/>
              <a:gd name="connsiteX127" fmla="*/ 3299545 w 4246481"/>
              <a:gd name="connsiteY127" fmla="*/ 2784953 h 4248240"/>
              <a:gd name="connsiteX128" fmla="*/ 3328133 w 4246481"/>
              <a:gd name="connsiteY128" fmla="*/ 2806064 h 4248240"/>
              <a:gd name="connsiteX129" fmla="*/ 3328133 w 4246481"/>
              <a:gd name="connsiteY129" fmla="*/ 2832893 h 4248240"/>
              <a:gd name="connsiteX130" fmla="*/ 3274915 w 4246481"/>
              <a:gd name="connsiteY130" fmla="*/ 2861042 h 4248240"/>
              <a:gd name="connsiteX131" fmla="*/ 3158362 w 4246481"/>
              <a:gd name="connsiteY131" fmla="*/ 2894909 h 4248240"/>
              <a:gd name="connsiteX132" fmla="*/ 3148686 w 4246481"/>
              <a:gd name="connsiteY132" fmla="*/ 2899746 h 4248240"/>
              <a:gd name="connsiteX133" fmla="*/ 3166278 w 4246481"/>
              <a:gd name="connsiteY133" fmla="*/ 2908983 h 4248240"/>
              <a:gd name="connsiteX134" fmla="*/ 3189149 w 4246481"/>
              <a:gd name="connsiteY134" fmla="*/ 2916460 h 4248240"/>
              <a:gd name="connsiteX135" fmla="*/ 3194867 w 4246481"/>
              <a:gd name="connsiteY135" fmla="*/ 2945488 h 4248240"/>
              <a:gd name="connsiteX136" fmla="*/ 3146047 w 4246481"/>
              <a:gd name="connsiteY136" fmla="*/ 2976715 h 4248240"/>
              <a:gd name="connsiteX137" fmla="*/ 2990790 w 4246481"/>
              <a:gd name="connsiteY137" fmla="*/ 3011021 h 4248240"/>
              <a:gd name="connsiteX138" fmla="*/ 2999586 w 4246481"/>
              <a:gd name="connsiteY138" fmla="*/ 3024656 h 4248240"/>
              <a:gd name="connsiteX139" fmla="*/ 3014540 w 4246481"/>
              <a:gd name="connsiteY139" fmla="*/ 3046647 h 4248240"/>
              <a:gd name="connsiteX140" fmla="*/ 3007503 w 4246481"/>
              <a:gd name="connsiteY140" fmla="*/ 3068198 h 4248240"/>
              <a:gd name="connsiteX141" fmla="*/ 2959122 w 4246481"/>
              <a:gd name="connsiteY141" fmla="*/ 3086231 h 4248240"/>
              <a:gd name="connsiteX142" fmla="*/ 2887871 w 4246481"/>
              <a:gd name="connsiteY142" fmla="*/ 3106903 h 4248240"/>
              <a:gd name="connsiteX143" fmla="*/ 2851366 w 4246481"/>
              <a:gd name="connsiteY143" fmla="*/ 3139010 h 4248240"/>
              <a:gd name="connsiteX144" fmla="*/ 2867200 w 4246481"/>
              <a:gd name="connsiteY144" fmla="*/ 3141209 h 4248240"/>
              <a:gd name="connsiteX145" fmla="*/ 2957363 w 4246481"/>
              <a:gd name="connsiteY145" fmla="*/ 3105583 h 4248240"/>
              <a:gd name="connsiteX146" fmla="*/ 2967039 w 4246481"/>
              <a:gd name="connsiteY146" fmla="*/ 3104704 h 4248240"/>
              <a:gd name="connsiteX147" fmla="*/ 2977155 w 4246481"/>
              <a:gd name="connsiteY147" fmla="*/ 3118338 h 4248240"/>
              <a:gd name="connsiteX148" fmla="*/ 2971437 w 4246481"/>
              <a:gd name="connsiteY148" fmla="*/ 3156163 h 4248240"/>
              <a:gd name="connsiteX149" fmla="*/ 2980234 w 4246481"/>
              <a:gd name="connsiteY149" fmla="*/ 3148686 h 4248240"/>
              <a:gd name="connsiteX150" fmla="*/ 3085791 w 4246481"/>
              <a:gd name="connsiteY150" fmla="*/ 3098986 h 4248240"/>
              <a:gd name="connsiteX151" fmla="*/ 3109981 w 4246481"/>
              <a:gd name="connsiteY151" fmla="*/ 3100305 h 4248240"/>
              <a:gd name="connsiteX152" fmla="*/ 3116579 w 4246481"/>
              <a:gd name="connsiteY152" fmla="*/ 3115259 h 4248240"/>
              <a:gd name="connsiteX153" fmla="*/ 3100305 w 4246481"/>
              <a:gd name="connsiteY153" fmla="*/ 3142968 h 4248240"/>
              <a:gd name="connsiteX154" fmla="*/ 3093268 w 4246481"/>
              <a:gd name="connsiteY154" fmla="*/ 3159681 h 4248240"/>
              <a:gd name="connsiteX155" fmla="*/ 3102944 w 4246481"/>
              <a:gd name="connsiteY155" fmla="*/ 3154843 h 4248240"/>
              <a:gd name="connsiteX156" fmla="*/ 3238849 w 4246481"/>
              <a:gd name="connsiteY156" fmla="*/ 3111301 h 4248240"/>
              <a:gd name="connsiteX157" fmla="*/ 3259081 w 4246481"/>
              <a:gd name="connsiteY157" fmla="*/ 3114379 h 4248240"/>
              <a:gd name="connsiteX158" fmla="*/ 3253363 w 4246481"/>
              <a:gd name="connsiteY158" fmla="*/ 3134611 h 4248240"/>
              <a:gd name="connsiteX159" fmla="*/ 3237090 w 4246481"/>
              <a:gd name="connsiteY159" fmla="*/ 3168478 h 4248240"/>
              <a:gd name="connsiteX160" fmla="*/ 3312299 w 4246481"/>
              <a:gd name="connsiteY160" fmla="*/ 3143848 h 4248240"/>
              <a:gd name="connsiteX161" fmla="*/ 3392787 w 4246481"/>
              <a:gd name="connsiteY161" fmla="*/ 3145167 h 4248240"/>
              <a:gd name="connsiteX162" fmla="*/ 3354082 w 4246481"/>
              <a:gd name="connsiteY162" fmla="*/ 3204543 h 4248240"/>
              <a:gd name="connsiteX163" fmla="*/ 3523854 w 4246481"/>
              <a:gd name="connsiteY163" fmla="*/ 3183872 h 4248240"/>
              <a:gd name="connsiteX164" fmla="*/ 3526053 w 4246481"/>
              <a:gd name="connsiteY164" fmla="*/ 3187830 h 4248240"/>
              <a:gd name="connsiteX165" fmla="*/ 3495705 w 4246481"/>
              <a:gd name="connsiteY165" fmla="*/ 3233131 h 4248240"/>
              <a:gd name="connsiteX166" fmla="*/ 3654921 w 4246481"/>
              <a:gd name="connsiteY166" fmla="*/ 3247206 h 4248240"/>
              <a:gd name="connsiteX167" fmla="*/ 3636888 w 4246481"/>
              <a:gd name="connsiteY167" fmla="*/ 3275354 h 4248240"/>
              <a:gd name="connsiteX168" fmla="*/ 3765316 w 4246481"/>
              <a:gd name="connsiteY168" fmla="*/ 3307901 h 4248240"/>
              <a:gd name="connsiteX169" fmla="*/ 3745524 w 4246481"/>
              <a:gd name="connsiteY169" fmla="*/ 3326374 h 4248240"/>
              <a:gd name="connsiteX170" fmla="*/ 3891985 w 4246481"/>
              <a:gd name="connsiteY170" fmla="*/ 3356281 h 4248240"/>
              <a:gd name="connsiteX171" fmla="*/ 4033607 w 4246481"/>
              <a:gd name="connsiteY171" fmla="*/ 3400264 h 4248240"/>
              <a:gd name="connsiteX172" fmla="*/ 4034047 w 4246481"/>
              <a:gd name="connsiteY172" fmla="*/ 3403782 h 4248240"/>
              <a:gd name="connsiteX173" fmla="*/ 3996222 w 4246481"/>
              <a:gd name="connsiteY173" fmla="*/ 3417857 h 4248240"/>
              <a:gd name="connsiteX174" fmla="*/ 3747723 w 4246481"/>
              <a:gd name="connsiteY174" fmla="*/ 3464478 h 4248240"/>
              <a:gd name="connsiteX175" fmla="*/ 3742005 w 4246481"/>
              <a:gd name="connsiteY175" fmla="*/ 3465357 h 4248240"/>
              <a:gd name="connsiteX176" fmla="*/ 3762677 w 4246481"/>
              <a:gd name="connsiteY176" fmla="*/ 3485149 h 4248240"/>
              <a:gd name="connsiteX177" fmla="*/ 3633369 w 4246481"/>
              <a:gd name="connsiteY177" fmla="*/ 3513738 h 4248240"/>
              <a:gd name="connsiteX178" fmla="*/ 3650522 w 4246481"/>
              <a:gd name="connsiteY178" fmla="*/ 3542326 h 4248240"/>
              <a:gd name="connsiteX179" fmla="*/ 3489988 w 4246481"/>
              <a:gd name="connsiteY179" fmla="*/ 3551123 h 4248240"/>
              <a:gd name="connsiteX180" fmla="*/ 3511099 w 4246481"/>
              <a:gd name="connsiteY180" fmla="*/ 3583230 h 4248240"/>
              <a:gd name="connsiteX181" fmla="*/ 3501423 w 4246481"/>
              <a:gd name="connsiteY181" fmla="*/ 3603461 h 4248240"/>
              <a:gd name="connsiteX182" fmla="*/ 3347485 w 4246481"/>
              <a:gd name="connsiteY182" fmla="*/ 3573993 h 4248240"/>
              <a:gd name="connsiteX183" fmla="*/ 3383551 w 4246481"/>
              <a:gd name="connsiteY183" fmla="*/ 3633369 h 4248240"/>
              <a:gd name="connsiteX184" fmla="*/ 3380912 w 4246481"/>
              <a:gd name="connsiteY184" fmla="*/ 3637328 h 4248240"/>
              <a:gd name="connsiteX185" fmla="*/ 3228733 w 4246481"/>
              <a:gd name="connsiteY185" fmla="*/ 3606540 h 4248240"/>
              <a:gd name="connsiteX186" fmla="*/ 3238409 w 4246481"/>
              <a:gd name="connsiteY186" fmla="*/ 3628531 h 4248240"/>
              <a:gd name="connsiteX187" fmla="*/ 3250724 w 4246481"/>
              <a:gd name="connsiteY187" fmla="*/ 3651842 h 4248240"/>
              <a:gd name="connsiteX188" fmla="*/ 3242368 w 4246481"/>
              <a:gd name="connsiteY188" fmla="*/ 3664157 h 4248240"/>
              <a:gd name="connsiteX189" fmla="*/ 3211580 w 4246481"/>
              <a:gd name="connsiteY189" fmla="*/ 3661078 h 4248240"/>
              <a:gd name="connsiteX190" fmla="*/ 3089310 w 4246481"/>
              <a:gd name="connsiteY190" fmla="*/ 3611378 h 4248240"/>
              <a:gd name="connsiteX191" fmla="*/ 3086231 w 4246481"/>
              <a:gd name="connsiteY191" fmla="*/ 3613138 h 4248240"/>
              <a:gd name="connsiteX192" fmla="*/ 3113940 w 4246481"/>
              <a:gd name="connsiteY192" fmla="*/ 3666796 h 4248240"/>
              <a:gd name="connsiteX193" fmla="*/ 3089750 w 4246481"/>
              <a:gd name="connsiteY193" fmla="*/ 3671194 h 4248240"/>
              <a:gd name="connsiteX194" fmla="*/ 2986391 w 4246481"/>
              <a:gd name="connsiteY194" fmla="*/ 3628971 h 4248240"/>
              <a:gd name="connsiteX195" fmla="*/ 2963081 w 4246481"/>
              <a:gd name="connsiteY195" fmla="*/ 3610938 h 4248240"/>
              <a:gd name="connsiteX196" fmla="*/ 2967479 w 4246481"/>
              <a:gd name="connsiteY196" fmla="*/ 3639087 h 4248240"/>
              <a:gd name="connsiteX197" fmla="*/ 2948127 w 4246481"/>
              <a:gd name="connsiteY197" fmla="*/ 3658879 h 4248240"/>
              <a:gd name="connsiteX198" fmla="*/ 2849607 w 4246481"/>
              <a:gd name="connsiteY198" fmla="*/ 3614897 h 4248240"/>
              <a:gd name="connsiteX199" fmla="*/ 2840810 w 4246481"/>
              <a:gd name="connsiteY199" fmla="*/ 3609619 h 4248240"/>
              <a:gd name="connsiteX200" fmla="*/ 2835972 w 4246481"/>
              <a:gd name="connsiteY200" fmla="*/ 3609619 h 4248240"/>
              <a:gd name="connsiteX201" fmla="*/ 2847848 w 4246481"/>
              <a:gd name="connsiteY201" fmla="*/ 3632490 h 4248240"/>
              <a:gd name="connsiteX202" fmla="*/ 2835533 w 4246481"/>
              <a:gd name="connsiteY202" fmla="*/ 3652722 h 4248240"/>
              <a:gd name="connsiteX203" fmla="*/ 2785393 w 4246481"/>
              <a:gd name="connsiteY203" fmla="*/ 3639967 h 4248240"/>
              <a:gd name="connsiteX204" fmla="*/ 2715901 w 4246481"/>
              <a:gd name="connsiteY204" fmla="*/ 3597744 h 4248240"/>
              <a:gd name="connsiteX205" fmla="*/ 2708864 w 4246481"/>
              <a:gd name="connsiteY205" fmla="*/ 3592466 h 4248240"/>
              <a:gd name="connsiteX206" fmla="*/ 2705345 w 4246481"/>
              <a:gd name="connsiteY206" fmla="*/ 3618416 h 4248240"/>
              <a:gd name="connsiteX207" fmla="*/ 2693030 w 4246481"/>
              <a:gd name="connsiteY207" fmla="*/ 3627212 h 4248240"/>
              <a:gd name="connsiteX208" fmla="*/ 2656525 w 4246481"/>
              <a:gd name="connsiteY208" fmla="*/ 3641726 h 4248240"/>
              <a:gd name="connsiteX209" fmla="*/ 2692151 w 4246481"/>
              <a:gd name="connsiteY209" fmla="*/ 3644805 h 4248240"/>
              <a:gd name="connsiteX210" fmla="*/ 2748888 w 4246481"/>
              <a:gd name="connsiteY210" fmla="*/ 3669875 h 4248240"/>
              <a:gd name="connsiteX211" fmla="*/ 2757244 w 4246481"/>
              <a:gd name="connsiteY211" fmla="*/ 3682629 h 4248240"/>
              <a:gd name="connsiteX212" fmla="*/ 2745369 w 4246481"/>
              <a:gd name="connsiteY212" fmla="*/ 3689227 h 4248240"/>
              <a:gd name="connsiteX213" fmla="*/ 2723378 w 4246481"/>
              <a:gd name="connsiteY213" fmla="*/ 3697143 h 4248240"/>
              <a:gd name="connsiteX214" fmla="*/ 2798148 w 4246481"/>
              <a:gd name="connsiteY214" fmla="*/ 3727491 h 4248240"/>
              <a:gd name="connsiteX215" fmla="*/ 2820139 w 4246481"/>
              <a:gd name="connsiteY215" fmla="*/ 3741566 h 4248240"/>
              <a:gd name="connsiteX216" fmla="*/ 2817500 w 4246481"/>
              <a:gd name="connsiteY216" fmla="*/ 3756519 h 4248240"/>
              <a:gd name="connsiteX217" fmla="*/ 2791110 w 4246481"/>
              <a:gd name="connsiteY217" fmla="*/ 3767075 h 4248240"/>
              <a:gd name="connsiteX218" fmla="*/ 2883033 w 4246481"/>
              <a:gd name="connsiteY218" fmla="*/ 3825571 h 4248240"/>
              <a:gd name="connsiteX219" fmla="*/ 2836412 w 4246481"/>
              <a:gd name="connsiteY219" fmla="*/ 3839646 h 4248240"/>
              <a:gd name="connsiteX220" fmla="*/ 2934493 w 4246481"/>
              <a:gd name="connsiteY220" fmla="*/ 3908258 h 4248240"/>
              <a:gd name="connsiteX221" fmla="*/ 2896228 w 4246481"/>
              <a:gd name="connsiteY221" fmla="*/ 3918374 h 4248240"/>
              <a:gd name="connsiteX222" fmla="*/ 2971877 w 4246481"/>
              <a:gd name="connsiteY222" fmla="*/ 3997542 h 4248240"/>
              <a:gd name="connsiteX223" fmla="*/ 2950766 w 4246481"/>
              <a:gd name="connsiteY223" fmla="*/ 4003699 h 4248240"/>
              <a:gd name="connsiteX224" fmla="*/ 3000906 w 4246481"/>
              <a:gd name="connsiteY224" fmla="*/ 4078029 h 4248240"/>
              <a:gd name="connsiteX225" fmla="*/ 2981993 w 4246481"/>
              <a:gd name="connsiteY225" fmla="*/ 4078909 h 4248240"/>
              <a:gd name="connsiteX226" fmla="*/ 3098106 w 4246481"/>
              <a:gd name="connsiteY226" fmla="*/ 4248240 h 4248240"/>
              <a:gd name="connsiteX227" fmla="*/ 2918219 w 4246481"/>
              <a:gd name="connsiteY227" fmla="*/ 4150600 h 4248240"/>
              <a:gd name="connsiteX228" fmla="*/ 2919978 w 4246481"/>
              <a:gd name="connsiteY228" fmla="*/ 4169952 h 4248240"/>
              <a:gd name="connsiteX229" fmla="*/ 2840810 w 4246481"/>
              <a:gd name="connsiteY229" fmla="*/ 4127289 h 4248240"/>
              <a:gd name="connsiteX230" fmla="*/ 2837292 w 4246481"/>
              <a:gd name="connsiteY230" fmla="*/ 4148841 h 4248240"/>
              <a:gd name="connsiteX231" fmla="*/ 2751087 w 4246481"/>
              <a:gd name="connsiteY231" fmla="*/ 4081988 h 4248240"/>
              <a:gd name="connsiteX232" fmla="*/ 2744489 w 4246481"/>
              <a:gd name="connsiteY232" fmla="*/ 4121572 h 4248240"/>
              <a:gd name="connsiteX233" fmla="*/ 2666201 w 4246481"/>
              <a:gd name="connsiteY233" fmla="*/ 4029649 h 4248240"/>
              <a:gd name="connsiteX234" fmla="*/ 2657845 w 4246481"/>
              <a:gd name="connsiteY234" fmla="*/ 4078469 h 4248240"/>
              <a:gd name="connsiteX235" fmla="*/ 2590552 w 4246481"/>
              <a:gd name="connsiteY235" fmla="*/ 3990065 h 4248240"/>
              <a:gd name="connsiteX236" fmla="*/ 2579116 w 4246481"/>
              <a:gd name="connsiteY236" fmla="*/ 4029649 h 4248240"/>
              <a:gd name="connsiteX237" fmla="*/ 2575158 w 4246481"/>
              <a:gd name="connsiteY237" fmla="*/ 4030968 h 4248240"/>
              <a:gd name="connsiteX238" fmla="*/ 2513142 w 4246481"/>
              <a:gd name="connsiteY238" fmla="*/ 3931129 h 4248240"/>
              <a:gd name="connsiteX239" fmla="*/ 2506986 w 4246481"/>
              <a:gd name="connsiteY239" fmla="*/ 3957518 h 4248240"/>
              <a:gd name="connsiteX240" fmla="*/ 2490712 w 4246481"/>
              <a:gd name="connsiteY240" fmla="*/ 3962796 h 4248240"/>
              <a:gd name="connsiteX241" fmla="*/ 2454646 w 4246481"/>
              <a:gd name="connsiteY241" fmla="*/ 3894624 h 4248240"/>
              <a:gd name="connsiteX242" fmla="*/ 2451568 w 4246481"/>
              <a:gd name="connsiteY242" fmla="*/ 3871753 h 4248240"/>
              <a:gd name="connsiteX243" fmla="*/ 2439692 w 4246481"/>
              <a:gd name="connsiteY243" fmla="*/ 3891105 h 4248240"/>
              <a:gd name="connsiteX244" fmla="*/ 2421660 w 4246481"/>
              <a:gd name="connsiteY244" fmla="*/ 3892424 h 4248240"/>
              <a:gd name="connsiteX245" fmla="*/ 2399228 w 4246481"/>
              <a:gd name="connsiteY245" fmla="*/ 3849322 h 4248240"/>
              <a:gd name="connsiteX246" fmla="*/ 2386914 w 4246481"/>
              <a:gd name="connsiteY246" fmla="*/ 3815895 h 4248240"/>
              <a:gd name="connsiteX247" fmla="*/ 2380756 w 4246481"/>
              <a:gd name="connsiteY247" fmla="*/ 3836127 h 4248240"/>
              <a:gd name="connsiteX248" fmla="*/ 2367122 w 4246481"/>
              <a:gd name="connsiteY248" fmla="*/ 3839206 h 4248240"/>
              <a:gd name="connsiteX249" fmla="*/ 2353928 w 4246481"/>
              <a:gd name="connsiteY249" fmla="*/ 3822933 h 4248240"/>
              <a:gd name="connsiteX250" fmla="*/ 2328418 w 4246481"/>
              <a:gd name="connsiteY250" fmla="*/ 3750362 h 4248240"/>
              <a:gd name="connsiteX251" fmla="*/ 2322260 w 4246481"/>
              <a:gd name="connsiteY251" fmla="*/ 3755200 h 4248240"/>
              <a:gd name="connsiteX252" fmla="*/ 2296750 w 4246481"/>
              <a:gd name="connsiteY252" fmla="*/ 3749482 h 4248240"/>
              <a:gd name="connsiteX253" fmla="*/ 2280916 w 4246481"/>
              <a:gd name="connsiteY253" fmla="*/ 3709019 h 4248240"/>
              <a:gd name="connsiteX254" fmla="*/ 2270362 w 4246481"/>
              <a:gd name="connsiteY254" fmla="*/ 3685268 h 4248240"/>
              <a:gd name="connsiteX255" fmla="*/ 2267282 w 4246481"/>
              <a:gd name="connsiteY255" fmla="*/ 3686588 h 4248240"/>
              <a:gd name="connsiteX256" fmla="*/ 2255846 w 4246481"/>
              <a:gd name="connsiteY256" fmla="*/ 3696704 h 4248240"/>
              <a:gd name="connsiteX257" fmla="*/ 2243972 w 4246481"/>
              <a:gd name="connsiteY257" fmla="*/ 3683949 h 4248240"/>
              <a:gd name="connsiteX258" fmla="*/ 2228138 w 4246481"/>
              <a:gd name="connsiteY258" fmla="*/ 3606980 h 4248240"/>
              <a:gd name="connsiteX259" fmla="*/ 2225938 w 4246481"/>
              <a:gd name="connsiteY259" fmla="*/ 3592906 h 4248240"/>
              <a:gd name="connsiteX260" fmla="*/ 2214944 w 4246481"/>
              <a:gd name="connsiteY260" fmla="*/ 3606540 h 4248240"/>
              <a:gd name="connsiteX261" fmla="*/ 2204388 w 4246481"/>
              <a:gd name="connsiteY261" fmla="*/ 3606101 h 4248240"/>
              <a:gd name="connsiteX262" fmla="*/ 2190754 w 4246481"/>
              <a:gd name="connsiteY262" fmla="*/ 3579711 h 4248240"/>
              <a:gd name="connsiteX263" fmla="*/ 2143252 w 4246481"/>
              <a:gd name="connsiteY263" fmla="*/ 3418297 h 4248240"/>
              <a:gd name="connsiteX264" fmla="*/ 2139734 w 4246481"/>
              <a:gd name="connsiteY264" fmla="*/ 3412139 h 4248240"/>
              <a:gd name="connsiteX265" fmla="*/ 2135776 w 4246481"/>
              <a:gd name="connsiteY265" fmla="*/ 3445126 h 4248240"/>
              <a:gd name="connsiteX266" fmla="*/ 2120822 w 4246481"/>
              <a:gd name="connsiteY266" fmla="*/ 3767075 h 4248240"/>
              <a:gd name="connsiteX267" fmla="*/ 2137974 w 4246481"/>
              <a:gd name="connsiteY267" fmla="*/ 3936846 h 4248240"/>
              <a:gd name="connsiteX268" fmla="*/ 2145452 w 4246481"/>
              <a:gd name="connsiteY268" fmla="*/ 4173471 h 4248240"/>
              <a:gd name="connsiteX269" fmla="*/ 2134016 w 4246481"/>
              <a:gd name="connsiteY269" fmla="*/ 4184466 h 4248240"/>
              <a:gd name="connsiteX270" fmla="*/ 2104108 w 4246481"/>
              <a:gd name="connsiteY270" fmla="*/ 4184466 h 4248240"/>
              <a:gd name="connsiteX271" fmla="*/ 2103228 w 4246481"/>
              <a:gd name="connsiteY271" fmla="*/ 4177869 h 4248240"/>
              <a:gd name="connsiteX272" fmla="*/ 2086076 w 4246481"/>
              <a:gd name="connsiteY272" fmla="*/ 3859438 h 4248240"/>
              <a:gd name="connsiteX273" fmla="*/ 2090034 w 4246481"/>
              <a:gd name="connsiteY273" fmla="*/ 3478112 h 4248240"/>
              <a:gd name="connsiteX274" fmla="*/ 2094872 w 4246481"/>
              <a:gd name="connsiteY274" fmla="*/ 3433690 h 4248240"/>
              <a:gd name="connsiteX275" fmla="*/ 2092234 w 4246481"/>
              <a:gd name="connsiteY275" fmla="*/ 3432811 h 4248240"/>
              <a:gd name="connsiteX276" fmla="*/ 2073760 w 4246481"/>
              <a:gd name="connsiteY276" fmla="*/ 3496145 h 4248240"/>
              <a:gd name="connsiteX277" fmla="*/ 2051770 w 4246481"/>
              <a:gd name="connsiteY277" fmla="*/ 3585429 h 4248240"/>
              <a:gd name="connsiteX278" fmla="*/ 2050010 w 4246481"/>
              <a:gd name="connsiteY278" fmla="*/ 3590707 h 4248240"/>
              <a:gd name="connsiteX279" fmla="*/ 2039894 w 4246481"/>
              <a:gd name="connsiteY279" fmla="*/ 3608300 h 4248240"/>
              <a:gd name="connsiteX280" fmla="*/ 2027140 w 4246481"/>
              <a:gd name="connsiteY280" fmla="*/ 3595545 h 4248240"/>
              <a:gd name="connsiteX281" fmla="*/ 2023182 w 4246481"/>
              <a:gd name="connsiteY281" fmla="*/ 3592906 h 4248240"/>
              <a:gd name="connsiteX282" fmla="*/ 2016584 w 4246481"/>
              <a:gd name="connsiteY282" fmla="*/ 3638207 h 4248240"/>
              <a:gd name="connsiteX283" fmla="*/ 2006468 w 4246481"/>
              <a:gd name="connsiteY283" fmla="*/ 3679991 h 4248240"/>
              <a:gd name="connsiteX284" fmla="*/ 1980078 w 4246481"/>
              <a:gd name="connsiteY284" fmla="*/ 3683069 h 4248240"/>
              <a:gd name="connsiteX285" fmla="*/ 1972162 w 4246481"/>
              <a:gd name="connsiteY285" fmla="*/ 3697143 h 4248240"/>
              <a:gd name="connsiteX286" fmla="*/ 1953250 w 4246481"/>
              <a:gd name="connsiteY286" fmla="*/ 3744204 h 4248240"/>
              <a:gd name="connsiteX287" fmla="*/ 1925540 w 4246481"/>
              <a:gd name="connsiteY287" fmla="*/ 3751242 h 4248240"/>
              <a:gd name="connsiteX288" fmla="*/ 1923342 w 4246481"/>
              <a:gd name="connsiteY288" fmla="*/ 3749922 h 4248240"/>
              <a:gd name="connsiteX289" fmla="*/ 1901790 w 4246481"/>
              <a:gd name="connsiteY289" fmla="*/ 3808858 h 4248240"/>
              <a:gd name="connsiteX290" fmla="*/ 1883318 w 4246481"/>
              <a:gd name="connsiteY290" fmla="*/ 3835687 h 4248240"/>
              <a:gd name="connsiteX291" fmla="*/ 1868364 w 4246481"/>
              <a:gd name="connsiteY291" fmla="*/ 3831289 h 4248240"/>
              <a:gd name="connsiteX292" fmla="*/ 1862646 w 4246481"/>
              <a:gd name="connsiteY292" fmla="*/ 3812377 h 4248240"/>
              <a:gd name="connsiteX293" fmla="*/ 1841974 w 4246481"/>
              <a:gd name="connsiteY293" fmla="*/ 3861197 h 4248240"/>
              <a:gd name="connsiteX294" fmla="*/ 1823501 w 4246481"/>
              <a:gd name="connsiteY294" fmla="*/ 3892424 h 4248240"/>
              <a:gd name="connsiteX295" fmla="*/ 1807228 w 4246481"/>
              <a:gd name="connsiteY295" fmla="*/ 3891105 h 4248240"/>
              <a:gd name="connsiteX296" fmla="*/ 1795353 w 4246481"/>
              <a:gd name="connsiteY296" fmla="*/ 3871753 h 4248240"/>
              <a:gd name="connsiteX297" fmla="*/ 1789635 w 4246481"/>
              <a:gd name="connsiteY297" fmla="*/ 3905179 h 4248240"/>
              <a:gd name="connsiteX298" fmla="*/ 1756649 w 4246481"/>
              <a:gd name="connsiteY298" fmla="*/ 3962796 h 4248240"/>
              <a:gd name="connsiteX299" fmla="*/ 1740375 w 4246481"/>
              <a:gd name="connsiteY299" fmla="*/ 3957078 h 4248240"/>
              <a:gd name="connsiteX300" fmla="*/ 1734218 w 4246481"/>
              <a:gd name="connsiteY300" fmla="*/ 3929370 h 4248240"/>
              <a:gd name="connsiteX301" fmla="*/ 1707829 w 4246481"/>
              <a:gd name="connsiteY301" fmla="*/ 3984787 h 4248240"/>
              <a:gd name="connsiteX302" fmla="*/ 1669125 w 4246481"/>
              <a:gd name="connsiteY302" fmla="*/ 4031848 h 4248240"/>
              <a:gd name="connsiteX303" fmla="*/ 1657250 w 4246481"/>
              <a:gd name="connsiteY303" fmla="*/ 3989625 h 4248240"/>
              <a:gd name="connsiteX304" fmla="*/ 1589956 w 4246481"/>
              <a:gd name="connsiteY304" fmla="*/ 4078909 h 4248240"/>
              <a:gd name="connsiteX305" fmla="*/ 1581160 w 4246481"/>
              <a:gd name="connsiteY305" fmla="*/ 4030968 h 4248240"/>
              <a:gd name="connsiteX306" fmla="*/ 1503311 w 4246481"/>
              <a:gd name="connsiteY306" fmla="*/ 4121132 h 4248240"/>
              <a:gd name="connsiteX307" fmla="*/ 1497154 w 4246481"/>
              <a:gd name="connsiteY307" fmla="*/ 4082428 h 4248240"/>
              <a:gd name="connsiteX308" fmla="*/ 1410509 w 4246481"/>
              <a:gd name="connsiteY308" fmla="*/ 4149281 h 4248240"/>
              <a:gd name="connsiteX309" fmla="*/ 1407430 w 4246481"/>
              <a:gd name="connsiteY309" fmla="*/ 4127289 h 4248240"/>
              <a:gd name="connsiteX310" fmla="*/ 1328262 w 4246481"/>
              <a:gd name="connsiteY310" fmla="*/ 4169952 h 4248240"/>
              <a:gd name="connsiteX311" fmla="*/ 1330021 w 4246481"/>
              <a:gd name="connsiteY311" fmla="*/ 4150160 h 4248240"/>
              <a:gd name="connsiteX312" fmla="*/ 1149255 w 4246481"/>
              <a:gd name="connsiteY312" fmla="*/ 4248240 h 4248240"/>
              <a:gd name="connsiteX313" fmla="*/ 1266687 w 4246481"/>
              <a:gd name="connsiteY313" fmla="*/ 4078909 h 4248240"/>
              <a:gd name="connsiteX314" fmla="*/ 1245575 w 4246481"/>
              <a:gd name="connsiteY314" fmla="*/ 4078909 h 4248240"/>
              <a:gd name="connsiteX315" fmla="*/ 1297475 w 4246481"/>
              <a:gd name="connsiteY315" fmla="*/ 4003260 h 4248240"/>
              <a:gd name="connsiteX316" fmla="*/ 1275923 w 4246481"/>
              <a:gd name="connsiteY316" fmla="*/ 3997542 h 4248240"/>
              <a:gd name="connsiteX317" fmla="*/ 1352452 w 4246481"/>
              <a:gd name="connsiteY317" fmla="*/ 3917934 h 4248240"/>
              <a:gd name="connsiteX318" fmla="*/ 1314188 w 4246481"/>
              <a:gd name="connsiteY318" fmla="*/ 3907818 h 4248240"/>
              <a:gd name="connsiteX319" fmla="*/ 1412708 w 4246481"/>
              <a:gd name="connsiteY319" fmla="*/ 3839646 h 4248240"/>
              <a:gd name="connsiteX320" fmla="*/ 1366087 w 4246481"/>
              <a:gd name="connsiteY320" fmla="*/ 3825571 h 4248240"/>
              <a:gd name="connsiteX321" fmla="*/ 1461088 w 4246481"/>
              <a:gd name="connsiteY321" fmla="*/ 3767515 h 4248240"/>
              <a:gd name="connsiteX322" fmla="*/ 1421944 w 4246481"/>
              <a:gd name="connsiteY322" fmla="*/ 3751681 h 4248240"/>
              <a:gd name="connsiteX323" fmla="*/ 1421064 w 4246481"/>
              <a:gd name="connsiteY323" fmla="*/ 3747283 h 4248240"/>
              <a:gd name="connsiteX324" fmla="*/ 1528821 w 4246481"/>
              <a:gd name="connsiteY324" fmla="*/ 3698023 h 4248240"/>
              <a:gd name="connsiteX325" fmla="*/ 1487478 w 4246481"/>
              <a:gd name="connsiteY325" fmla="*/ 3682190 h 4248240"/>
              <a:gd name="connsiteX326" fmla="*/ 1503311 w 4246481"/>
              <a:gd name="connsiteY326" fmla="*/ 3664597 h 4248240"/>
              <a:gd name="connsiteX327" fmla="*/ 1577201 w 4246481"/>
              <a:gd name="connsiteY327" fmla="*/ 3641726 h 4248240"/>
              <a:gd name="connsiteX328" fmla="*/ 1588197 w 4246481"/>
              <a:gd name="connsiteY328" fmla="*/ 3641286 h 4248240"/>
              <a:gd name="connsiteX329" fmla="*/ 1589956 w 4246481"/>
              <a:gd name="connsiteY329" fmla="*/ 3639087 h 4248240"/>
              <a:gd name="connsiteX330" fmla="*/ 1568845 w 4246481"/>
              <a:gd name="connsiteY330" fmla="*/ 3623253 h 4248240"/>
              <a:gd name="connsiteX331" fmla="*/ 1557409 w 4246481"/>
              <a:gd name="connsiteY331" fmla="*/ 3625453 h 4248240"/>
              <a:gd name="connsiteX332" fmla="*/ 1540696 w 4246481"/>
              <a:gd name="connsiteY332" fmla="*/ 3615337 h 4248240"/>
              <a:gd name="connsiteX333" fmla="*/ 1538937 w 4246481"/>
              <a:gd name="connsiteY333" fmla="*/ 3603461 h 4248240"/>
              <a:gd name="connsiteX334" fmla="*/ 1537617 w 4246481"/>
              <a:gd name="connsiteY334" fmla="*/ 3590707 h 4248240"/>
              <a:gd name="connsiteX335" fmla="*/ 1528821 w 4246481"/>
              <a:gd name="connsiteY335" fmla="*/ 3597304 h 4248240"/>
              <a:gd name="connsiteX336" fmla="*/ 1421064 w 4246481"/>
              <a:gd name="connsiteY336" fmla="*/ 3650962 h 4248240"/>
              <a:gd name="connsiteX337" fmla="*/ 1413587 w 4246481"/>
              <a:gd name="connsiteY337" fmla="*/ 3652282 h 4248240"/>
              <a:gd name="connsiteX338" fmla="*/ 1396434 w 4246481"/>
              <a:gd name="connsiteY338" fmla="*/ 3647444 h 4248240"/>
              <a:gd name="connsiteX339" fmla="*/ 1399073 w 4246481"/>
              <a:gd name="connsiteY339" fmla="*/ 3630291 h 4248240"/>
              <a:gd name="connsiteX340" fmla="*/ 1409189 w 4246481"/>
              <a:gd name="connsiteY340" fmla="*/ 3609179 h 4248240"/>
              <a:gd name="connsiteX341" fmla="*/ 1406990 w 4246481"/>
              <a:gd name="connsiteY341" fmla="*/ 3607420 h 4248240"/>
              <a:gd name="connsiteX342" fmla="*/ 1361688 w 4246481"/>
              <a:gd name="connsiteY342" fmla="*/ 3632490 h 4248240"/>
              <a:gd name="connsiteX343" fmla="*/ 1301433 w 4246481"/>
              <a:gd name="connsiteY343" fmla="*/ 3656680 h 4248240"/>
              <a:gd name="connsiteX344" fmla="*/ 1288238 w 4246481"/>
              <a:gd name="connsiteY344" fmla="*/ 3658879 h 4248240"/>
              <a:gd name="connsiteX345" fmla="*/ 1276803 w 4246481"/>
              <a:gd name="connsiteY345" fmla="*/ 3646124 h 4248240"/>
              <a:gd name="connsiteX346" fmla="*/ 1280321 w 4246481"/>
              <a:gd name="connsiteY346" fmla="*/ 3608300 h 4248240"/>
              <a:gd name="connsiteX347" fmla="*/ 1263608 w 4246481"/>
              <a:gd name="connsiteY347" fmla="*/ 3623693 h 4248240"/>
              <a:gd name="connsiteX348" fmla="*/ 1169047 w 4246481"/>
              <a:gd name="connsiteY348" fmla="*/ 3668995 h 4248240"/>
              <a:gd name="connsiteX349" fmla="*/ 1141778 w 4246481"/>
              <a:gd name="connsiteY349" fmla="*/ 3668115 h 4248240"/>
              <a:gd name="connsiteX350" fmla="*/ 1136060 w 4246481"/>
              <a:gd name="connsiteY350" fmla="*/ 3655360 h 4248240"/>
              <a:gd name="connsiteX351" fmla="*/ 1151893 w 4246481"/>
              <a:gd name="connsiteY351" fmla="*/ 3627212 h 4248240"/>
              <a:gd name="connsiteX352" fmla="*/ 1159810 w 4246481"/>
              <a:gd name="connsiteY352" fmla="*/ 3608739 h 4248240"/>
              <a:gd name="connsiteX353" fmla="*/ 1150134 w 4246481"/>
              <a:gd name="connsiteY353" fmla="*/ 3614017 h 4248240"/>
              <a:gd name="connsiteX354" fmla="*/ 1020387 w 4246481"/>
              <a:gd name="connsiteY354" fmla="*/ 3661958 h 4248240"/>
              <a:gd name="connsiteX355" fmla="*/ 995317 w 4246481"/>
              <a:gd name="connsiteY355" fmla="*/ 3659759 h 4248240"/>
              <a:gd name="connsiteX356" fmla="*/ 1002794 w 4246481"/>
              <a:gd name="connsiteY356" fmla="*/ 3636448 h 4248240"/>
              <a:gd name="connsiteX357" fmla="*/ 1016868 w 4246481"/>
              <a:gd name="connsiteY357" fmla="*/ 3605221 h 4248240"/>
              <a:gd name="connsiteX358" fmla="*/ 864690 w 4246481"/>
              <a:gd name="connsiteY358" fmla="*/ 3636008 h 4248240"/>
              <a:gd name="connsiteX359" fmla="*/ 861611 w 4246481"/>
              <a:gd name="connsiteY359" fmla="*/ 3632050 h 4248240"/>
              <a:gd name="connsiteX360" fmla="*/ 897237 w 4246481"/>
              <a:gd name="connsiteY360" fmla="*/ 3573114 h 4248240"/>
              <a:gd name="connsiteX361" fmla="*/ 889320 w 4246481"/>
              <a:gd name="connsiteY361" fmla="*/ 3576192 h 4248240"/>
              <a:gd name="connsiteX362" fmla="*/ 739780 w 4246481"/>
              <a:gd name="connsiteY362" fmla="*/ 3601262 h 4248240"/>
              <a:gd name="connsiteX363" fmla="*/ 731864 w 4246481"/>
              <a:gd name="connsiteY363" fmla="*/ 3586309 h 4248240"/>
              <a:gd name="connsiteX364" fmla="*/ 755614 w 4246481"/>
              <a:gd name="connsiteY364" fmla="*/ 3549803 h 4248240"/>
              <a:gd name="connsiteX365" fmla="*/ 595079 w 4246481"/>
              <a:gd name="connsiteY365" fmla="*/ 3541447 h 4248240"/>
              <a:gd name="connsiteX366" fmla="*/ 612232 w 4246481"/>
              <a:gd name="connsiteY366" fmla="*/ 3512418 h 4248240"/>
              <a:gd name="connsiteX367" fmla="*/ 482924 w 4246481"/>
              <a:gd name="connsiteY367" fmla="*/ 3483390 h 4248240"/>
              <a:gd name="connsiteX368" fmla="*/ 503156 w 4246481"/>
              <a:gd name="connsiteY368" fmla="*/ 3464478 h 4248240"/>
              <a:gd name="connsiteX369" fmla="*/ 211994 w 4246481"/>
              <a:gd name="connsiteY369" fmla="*/ 3403342 h 4248240"/>
              <a:gd name="connsiteX370" fmla="*/ 211554 w 4246481"/>
              <a:gd name="connsiteY370" fmla="*/ 3398505 h 4248240"/>
              <a:gd name="connsiteX371" fmla="*/ 241902 w 4246481"/>
              <a:gd name="connsiteY371" fmla="*/ 3385310 h 4248240"/>
              <a:gd name="connsiteX372" fmla="*/ 425748 w 4246481"/>
              <a:gd name="connsiteY372" fmla="*/ 3338689 h 4248240"/>
              <a:gd name="connsiteX373" fmla="*/ 500517 w 4246481"/>
              <a:gd name="connsiteY373" fmla="*/ 3325054 h 4248240"/>
              <a:gd name="connsiteX374" fmla="*/ 479846 w 4246481"/>
              <a:gd name="connsiteY374" fmla="*/ 3305262 h 4248240"/>
              <a:gd name="connsiteX375" fmla="*/ 607834 w 4246481"/>
              <a:gd name="connsiteY375" fmla="*/ 3272715 h 4248240"/>
              <a:gd name="connsiteX376" fmla="*/ 589801 w 4246481"/>
              <a:gd name="connsiteY376" fmla="*/ 3245007 h 4248240"/>
              <a:gd name="connsiteX377" fmla="*/ 748577 w 4246481"/>
              <a:gd name="connsiteY377" fmla="*/ 3230932 h 4248240"/>
              <a:gd name="connsiteX378" fmla="*/ 718669 w 4246481"/>
              <a:gd name="connsiteY378" fmla="*/ 3185631 h 4248240"/>
              <a:gd name="connsiteX379" fmla="*/ 720868 w 4246481"/>
              <a:gd name="connsiteY379" fmla="*/ 3181672 h 4248240"/>
              <a:gd name="connsiteX380" fmla="*/ 890639 w 4246481"/>
              <a:gd name="connsiteY380" fmla="*/ 3202784 h 4248240"/>
              <a:gd name="connsiteX381" fmla="*/ 852375 w 4246481"/>
              <a:gd name="connsiteY381" fmla="*/ 3143408 h 4248240"/>
              <a:gd name="connsiteX382" fmla="*/ 934182 w 4246481"/>
              <a:gd name="connsiteY382" fmla="*/ 3142088 h 4248240"/>
              <a:gd name="connsiteX383" fmla="*/ 1006752 w 4246481"/>
              <a:gd name="connsiteY383" fmla="*/ 3168038 h 4248240"/>
              <a:gd name="connsiteX384" fmla="*/ 1008951 w 4246481"/>
              <a:gd name="connsiteY384" fmla="*/ 3165839 h 4248240"/>
              <a:gd name="connsiteX385" fmla="*/ 998835 w 4246481"/>
              <a:gd name="connsiteY385" fmla="*/ 3144288 h 4248240"/>
              <a:gd name="connsiteX386" fmla="*/ 986960 w 4246481"/>
              <a:gd name="connsiteY386" fmla="*/ 3124056 h 4248240"/>
              <a:gd name="connsiteX387" fmla="*/ 996196 w 4246481"/>
              <a:gd name="connsiteY387" fmla="*/ 3109102 h 4248240"/>
              <a:gd name="connsiteX388" fmla="*/ 1061290 w 4246481"/>
              <a:gd name="connsiteY388" fmla="*/ 3120097 h 4248240"/>
              <a:gd name="connsiteX389" fmla="*/ 1149255 w 4246481"/>
              <a:gd name="connsiteY389" fmla="*/ 3153524 h 4248240"/>
              <a:gd name="connsiteX390" fmla="*/ 1145296 w 4246481"/>
              <a:gd name="connsiteY390" fmla="*/ 3142968 h 4248240"/>
              <a:gd name="connsiteX391" fmla="*/ 1128143 w 4246481"/>
              <a:gd name="connsiteY391" fmla="*/ 3114379 h 4248240"/>
              <a:gd name="connsiteX392" fmla="*/ 1135620 w 4246481"/>
              <a:gd name="connsiteY392" fmla="*/ 3098546 h 4248240"/>
              <a:gd name="connsiteX393" fmla="*/ 1182681 w 4246481"/>
              <a:gd name="connsiteY393" fmla="*/ 3102064 h 4248240"/>
              <a:gd name="connsiteX394" fmla="*/ 1261849 w 4246481"/>
              <a:gd name="connsiteY394" fmla="*/ 3144727 h 4248240"/>
              <a:gd name="connsiteX395" fmla="*/ 1275483 w 4246481"/>
              <a:gd name="connsiteY395" fmla="*/ 3152644 h 4248240"/>
              <a:gd name="connsiteX396" fmla="*/ 1269326 w 4246481"/>
              <a:gd name="connsiteY396" fmla="*/ 3123176 h 4248240"/>
              <a:gd name="connsiteX397" fmla="*/ 1288678 w 4246481"/>
              <a:gd name="connsiteY397" fmla="*/ 3103824 h 4248240"/>
              <a:gd name="connsiteX398" fmla="*/ 1376642 w 4246481"/>
              <a:gd name="connsiteY398" fmla="*/ 3138570 h 4248240"/>
              <a:gd name="connsiteX399" fmla="*/ 1393356 w 4246481"/>
              <a:gd name="connsiteY399" fmla="*/ 3135491 h 4248240"/>
              <a:gd name="connsiteX400" fmla="*/ 1361688 w 4246481"/>
              <a:gd name="connsiteY400" fmla="*/ 3105583 h 4248240"/>
              <a:gd name="connsiteX401" fmla="*/ 1255252 w 4246481"/>
              <a:gd name="connsiteY401" fmla="*/ 3073036 h 4248240"/>
              <a:gd name="connsiteX402" fmla="*/ 1238099 w 4246481"/>
              <a:gd name="connsiteY402" fmla="*/ 3065999 h 4248240"/>
              <a:gd name="connsiteX403" fmla="*/ 1231061 w 4246481"/>
              <a:gd name="connsiteY403" fmla="*/ 3041809 h 4248240"/>
              <a:gd name="connsiteX404" fmla="*/ 1253492 w 4246481"/>
              <a:gd name="connsiteY404" fmla="*/ 3009702 h 4248240"/>
              <a:gd name="connsiteX405" fmla="*/ 1216987 w 4246481"/>
              <a:gd name="connsiteY405" fmla="*/ 3006623 h 4248240"/>
              <a:gd name="connsiteX406" fmla="*/ 1065249 w 4246481"/>
              <a:gd name="connsiteY406" fmla="*/ 2956044 h 4248240"/>
              <a:gd name="connsiteX407" fmla="*/ 1048095 w 4246481"/>
              <a:gd name="connsiteY407" fmla="*/ 2941970 h 4248240"/>
              <a:gd name="connsiteX408" fmla="*/ 1053813 w 4246481"/>
              <a:gd name="connsiteY408" fmla="*/ 2914261 h 4248240"/>
              <a:gd name="connsiteX409" fmla="*/ 1078883 w 4246481"/>
              <a:gd name="connsiteY409" fmla="*/ 2905904 h 4248240"/>
              <a:gd name="connsiteX410" fmla="*/ 1098235 w 4246481"/>
              <a:gd name="connsiteY410" fmla="*/ 2895788 h 4248240"/>
              <a:gd name="connsiteX411" fmla="*/ 1024785 w 4246481"/>
              <a:gd name="connsiteY411" fmla="*/ 2877755 h 4248240"/>
              <a:gd name="connsiteX412" fmla="*/ 926705 w 4246481"/>
              <a:gd name="connsiteY412" fmla="*/ 2839051 h 4248240"/>
              <a:gd name="connsiteX413" fmla="*/ 924945 w 4246481"/>
              <a:gd name="connsiteY413" fmla="*/ 2797708 h 4248240"/>
              <a:gd name="connsiteX414" fmla="*/ 954853 w 4246481"/>
              <a:gd name="connsiteY414" fmla="*/ 2774837 h 4248240"/>
              <a:gd name="connsiteX415" fmla="*/ 961451 w 4246481"/>
              <a:gd name="connsiteY415" fmla="*/ 2767360 h 4248240"/>
              <a:gd name="connsiteX416" fmla="*/ 946057 w 4246481"/>
              <a:gd name="connsiteY416" fmla="*/ 2767360 h 4248240"/>
              <a:gd name="connsiteX417" fmla="*/ 797397 w 4246481"/>
              <a:gd name="connsiteY417" fmla="*/ 2733494 h 4248240"/>
              <a:gd name="connsiteX418" fmla="*/ 749017 w 4246481"/>
              <a:gd name="connsiteY418" fmla="*/ 2694350 h 4248240"/>
              <a:gd name="connsiteX419" fmla="*/ 755174 w 4246481"/>
              <a:gd name="connsiteY419" fmla="*/ 2671039 h 4248240"/>
              <a:gd name="connsiteX420" fmla="*/ 805314 w 4246481"/>
              <a:gd name="connsiteY420" fmla="*/ 2654326 h 4248240"/>
              <a:gd name="connsiteX421" fmla="*/ 822907 w 4246481"/>
              <a:gd name="connsiteY421" fmla="*/ 2642891 h 4248240"/>
              <a:gd name="connsiteX422" fmla="*/ 777605 w 4246481"/>
              <a:gd name="connsiteY422" fmla="*/ 2631895 h 4248240"/>
              <a:gd name="connsiteX423" fmla="*/ 608274 w 4246481"/>
              <a:gd name="connsiteY423" fmla="*/ 2550528 h 4248240"/>
              <a:gd name="connsiteX424" fmla="*/ 595959 w 4246481"/>
              <a:gd name="connsiteY424" fmla="*/ 2532055 h 4248240"/>
              <a:gd name="connsiteX425" fmla="*/ 613551 w 4246481"/>
              <a:gd name="connsiteY425" fmla="*/ 2517981 h 4248240"/>
              <a:gd name="connsiteX426" fmla="*/ 650936 w 4246481"/>
              <a:gd name="connsiteY426" fmla="*/ 2505226 h 4248240"/>
              <a:gd name="connsiteX427" fmla="*/ 676006 w 4246481"/>
              <a:gd name="connsiteY427" fmla="*/ 2492032 h 4248240"/>
              <a:gd name="connsiteX428" fmla="*/ 489082 w 4246481"/>
              <a:gd name="connsiteY428" fmla="*/ 2388233 h 4248240"/>
              <a:gd name="connsiteX429" fmla="*/ 496119 w 4246481"/>
              <a:gd name="connsiteY429" fmla="*/ 2359644 h 4248240"/>
              <a:gd name="connsiteX430" fmla="*/ 562532 w 4246481"/>
              <a:gd name="connsiteY430" fmla="*/ 2341612 h 4248240"/>
              <a:gd name="connsiteX431" fmla="*/ 573528 w 4246481"/>
              <a:gd name="connsiteY431" fmla="*/ 2336773 h 4248240"/>
              <a:gd name="connsiteX432" fmla="*/ 489522 w 4246481"/>
              <a:gd name="connsiteY432" fmla="*/ 2301148 h 4248240"/>
              <a:gd name="connsiteX433" fmla="*/ 376488 w 4246481"/>
              <a:gd name="connsiteY433" fmla="*/ 2211424 h 4248240"/>
              <a:gd name="connsiteX434" fmla="*/ 384844 w 4246481"/>
              <a:gd name="connsiteY434" fmla="*/ 2181516 h 4248240"/>
              <a:gd name="connsiteX435" fmla="*/ 444220 w 4246481"/>
              <a:gd name="connsiteY435" fmla="*/ 2167002 h 4248240"/>
              <a:gd name="connsiteX436" fmla="*/ 318871 w 4246481"/>
              <a:gd name="connsiteY436" fmla="*/ 2051769 h 4248240"/>
              <a:gd name="connsiteX437" fmla="*/ 282366 w 4246481"/>
              <a:gd name="connsiteY437" fmla="*/ 2004268 h 4248240"/>
              <a:gd name="connsiteX438" fmla="*/ 277088 w 4246481"/>
              <a:gd name="connsiteY438" fmla="*/ 1994152 h 4248240"/>
              <a:gd name="connsiteX439" fmla="*/ 323709 w 4246481"/>
              <a:gd name="connsiteY439" fmla="*/ 1981837 h 4248240"/>
              <a:gd name="connsiteX440" fmla="*/ 210675 w 4246481"/>
              <a:gd name="connsiteY440" fmla="*/ 1819103 h 4248240"/>
              <a:gd name="connsiteX441" fmla="*/ 255976 w 4246481"/>
              <a:gd name="connsiteY441" fmla="*/ 1819103 h 4248240"/>
              <a:gd name="connsiteX442" fmla="*/ 208036 w 4246481"/>
              <a:gd name="connsiteY442" fmla="*/ 1762366 h 4248240"/>
              <a:gd name="connsiteX443" fmla="*/ 29908 w 4246481"/>
              <a:gd name="connsiteY443" fmla="*/ 1512547 h 4248240"/>
              <a:gd name="connsiteX444" fmla="*/ 0 w 4246481"/>
              <a:gd name="connsiteY444" fmla="*/ 1453611 h 4248240"/>
              <a:gd name="connsiteX445" fmla="*/ 0 w 4246481"/>
              <a:gd name="connsiteY445" fmla="*/ 1449213 h 4248240"/>
              <a:gd name="connsiteX446" fmla="*/ 113034 w 4246481"/>
              <a:gd name="connsiteY446" fmla="*/ 1495834 h 4248240"/>
              <a:gd name="connsiteX447" fmla="*/ 377807 w 4246481"/>
              <a:gd name="connsiteY447" fmla="*/ 1655489 h 4248240"/>
              <a:gd name="connsiteX448" fmla="*/ 393641 w 4246481"/>
              <a:gd name="connsiteY448" fmla="*/ 1666925 h 4248240"/>
              <a:gd name="connsiteX449" fmla="*/ 389682 w 4246481"/>
              <a:gd name="connsiteY449" fmla="*/ 1622503 h 4248240"/>
              <a:gd name="connsiteX450" fmla="*/ 563412 w 4246481"/>
              <a:gd name="connsiteY450" fmla="*/ 1717504 h 4248240"/>
              <a:gd name="connsiteX451" fmla="*/ 571768 w 4246481"/>
              <a:gd name="connsiteY451" fmla="*/ 1668244 h 4248240"/>
              <a:gd name="connsiteX452" fmla="*/ 762211 w 4246481"/>
              <a:gd name="connsiteY452" fmla="*/ 1816904 h 4248240"/>
              <a:gd name="connsiteX453" fmla="*/ 763971 w 4246481"/>
              <a:gd name="connsiteY453" fmla="*/ 1805029 h 4248240"/>
              <a:gd name="connsiteX454" fmla="*/ 769688 w 4246481"/>
              <a:gd name="connsiteY454" fmla="*/ 1762366 h 4248240"/>
              <a:gd name="connsiteX455" fmla="*/ 803994 w 4246481"/>
              <a:gd name="connsiteY455" fmla="*/ 1749172 h 4248240"/>
              <a:gd name="connsiteX456" fmla="*/ 854134 w 4246481"/>
              <a:gd name="connsiteY456" fmla="*/ 1794473 h 4248240"/>
              <a:gd name="connsiteX457" fmla="*/ 933302 w 4246481"/>
              <a:gd name="connsiteY457" fmla="*/ 1903989 h 4248240"/>
              <a:gd name="connsiteX458" fmla="*/ 945617 w 4246481"/>
              <a:gd name="connsiteY458" fmla="*/ 1929059 h 4248240"/>
              <a:gd name="connsiteX459" fmla="*/ 950455 w 4246481"/>
              <a:gd name="connsiteY459" fmla="*/ 1902230 h 4248240"/>
              <a:gd name="connsiteX460" fmla="*/ 961451 w 4246481"/>
              <a:gd name="connsiteY460" fmla="*/ 1837576 h 4248240"/>
              <a:gd name="connsiteX461" fmla="*/ 974645 w 4246481"/>
              <a:gd name="connsiteY461" fmla="*/ 1831418 h 4248240"/>
              <a:gd name="connsiteX462" fmla="*/ 1103953 w 4246481"/>
              <a:gd name="connsiteY462" fmla="*/ 1996791 h 4248240"/>
              <a:gd name="connsiteX463" fmla="*/ 1109671 w 4246481"/>
              <a:gd name="connsiteY463" fmla="*/ 2012625 h 4248240"/>
              <a:gd name="connsiteX464" fmla="*/ 1119347 w 4246481"/>
              <a:gd name="connsiteY464" fmla="*/ 1987115 h 4248240"/>
              <a:gd name="connsiteX465" fmla="*/ 1128583 w 4246481"/>
              <a:gd name="connsiteY465" fmla="*/ 1947091 h 4248240"/>
              <a:gd name="connsiteX466" fmla="*/ 1133421 w 4246481"/>
              <a:gd name="connsiteY466" fmla="*/ 1934776 h 4248240"/>
              <a:gd name="connsiteX467" fmla="*/ 1149694 w 4246481"/>
              <a:gd name="connsiteY467" fmla="*/ 1931258 h 4248240"/>
              <a:gd name="connsiteX468" fmla="*/ 1176963 w 4246481"/>
              <a:gd name="connsiteY468" fmla="*/ 1958527 h 4248240"/>
              <a:gd name="connsiteX469" fmla="*/ 1271525 w 4246481"/>
              <a:gd name="connsiteY469" fmla="*/ 2138854 h 4248240"/>
              <a:gd name="connsiteX470" fmla="*/ 1274164 w 4246481"/>
              <a:gd name="connsiteY470" fmla="*/ 2147210 h 4248240"/>
              <a:gd name="connsiteX471" fmla="*/ 1281201 w 4246481"/>
              <a:gd name="connsiteY471" fmla="*/ 2131377 h 4248240"/>
              <a:gd name="connsiteX472" fmla="*/ 1294836 w 4246481"/>
              <a:gd name="connsiteY472" fmla="*/ 2072001 h 4248240"/>
              <a:gd name="connsiteX473" fmla="*/ 1313748 w 4246481"/>
              <a:gd name="connsiteY473" fmla="*/ 2063644 h 4248240"/>
              <a:gd name="connsiteX474" fmla="*/ 1358170 w 4246481"/>
              <a:gd name="connsiteY474" fmla="*/ 2105867 h 4248240"/>
              <a:gd name="connsiteX475" fmla="*/ 1409629 w 4246481"/>
              <a:gd name="connsiteY475" fmla="*/ 2254527 h 4248240"/>
              <a:gd name="connsiteX476" fmla="*/ 1412708 w 4246481"/>
              <a:gd name="connsiteY476" fmla="*/ 2268601 h 4248240"/>
              <a:gd name="connsiteX477" fmla="*/ 1424583 w 4246481"/>
              <a:gd name="connsiteY477" fmla="*/ 2252768 h 4248240"/>
              <a:gd name="connsiteX478" fmla="*/ 1444815 w 4246481"/>
              <a:gd name="connsiteY478" fmla="*/ 2218461 h 4248240"/>
              <a:gd name="connsiteX479" fmla="*/ 1465926 w 4246481"/>
              <a:gd name="connsiteY479" fmla="*/ 2215383 h 4248240"/>
              <a:gd name="connsiteX480" fmla="*/ 1490996 w 4246481"/>
              <a:gd name="connsiteY480" fmla="*/ 2247490 h 4248240"/>
              <a:gd name="connsiteX481" fmla="*/ 1546414 w 4246481"/>
              <a:gd name="connsiteY481" fmla="*/ 2376357 h 4248240"/>
              <a:gd name="connsiteX482" fmla="*/ 1550812 w 4246481"/>
              <a:gd name="connsiteY482" fmla="*/ 2389112 h 4248240"/>
              <a:gd name="connsiteX483" fmla="*/ 1553011 w 4246481"/>
              <a:gd name="connsiteY483" fmla="*/ 2391751 h 4248240"/>
              <a:gd name="connsiteX484" fmla="*/ 1559608 w 4246481"/>
              <a:gd name="connsiteY484" fmla="*/ 2377677 h 4248240"/>
              <a:gd name="connsiteX485" fmla="*/ 1564006 w 4246481"/>
              <a:gd name="connsiteY485" fmla="*/ 2358325 h 4248240"/>
              <a:gd name="connsiteX486" fmla="*/ 1575882 w 4246481"/>
              <a:gd name="connsiteY486" fmla="*/ 2335014 h 4248240"/>
              <a:gd name="connsiteX487" fmla="*/ 1600952 w 4246481"/>
              <a:gd name="connsiteY487" fmla="*/ 2347769 h 4248240"/>
              <a:gd name="connsiteX488" fmla="*/ 1755296 w 4246481"/>
              <a:gd name="connsiteY488" fmla="*/ 2522520 h 4248240"/>
              <a:gd name="connsiteX489" fmla="*/ 1698591 w 4246481"/>
              <a:gd name="connsiteY489" fmla="*/ 2332376 h 4248240"/>
              <a:gd name="connsiteX490" fmla="*/ 1730259 w 4246481"/>
              <a:gd name="connsiteY490" fmla="*/ 2328858 h 4248240"/>
              <a:gd name="connsiteX491" fmla="*/ 1748731 w 4246481"/>
              <a:gd name="connsiteY491" fmla="*/ 2326659 h 4248240"/>
              <a:gd name="connsiteX492" fmla="*/ 1739935 w 4246481"/>
              <a:gd name="connsiteY492" fmla="*/ 2316103 h 4248240"/>
              <a:gd name="connsiteX493" fmla="*/ 1648012 w 4246481"/>
              <a:gd name="connsiteY493" fmla="*/ 2131818 h 4248240"/>
              <a:gd name="connsiteX494" fmla="*/ 1644493 w 4246481"/>
              <a:gd name="connsiteY494" fmla="*/ 2092234 h 4248240"/>
              <a:gd name="connsiteX495" fmla="*/ 1671762 w 4246481"/>
              <a:gd name="connsiteY495" fmla="*/ 2076400 h 4248240"/>
              <a:gd name="connsiteX496" fmla="*/ 1698591 w 4246481"/>
              <a:gd name="connsiteY496" fmla="*/ 2092234 h 4248240"/>
              <a:gd name="connsiteX497" fmla="*/ 1720582 w 4246481"/>
              <a:gd name="connsiteY497" fmla="*/ 2100590 h 4248240"/>
              <a:gd name="connsiteX498" fmla="*/ 1722782 w 4246481"/>
              <a:gd name="connsiteY498" fmla="*/ 2097951 h 4248240"/>
              <a:gd name="connsiteX499" fmla="*/ 1713985 w 4246481"/>
              <a:gd name="connsiteY499" fmla="*/ 2083437 h 4248240"/>
              <a:gd name="connsiteX500" fmla="*/ 1640975 w 4246481"/>
              <a:gd name="connsiteY500" fmla="*/ 1921583 h 4248240"/>
              <a:gd name="connsiteX501" fmla="*/ 1635697 w 4246481"/>
              <a:gd name="connsiteY501" fmla="*/ 1885517 h 4248240"/>
              <a:gd name="connsiteX502" fmla="*/ 1655049 w 4246481"/>
              <a:gd name="connsiteY502" fmla="*/ 1869244 h 4248240"/>
              <a:gd name="connsiteX503" fmla="*/ 1700351 w 4246481"/>
              <a:gd name="connsiteY503" fmla="*/ 1878920 h 4248240"/>
              <a:gd name="connsiteX504" fmla="*/ 1725421 w 4246481"/>
              <a:gd name="connsiteY504" fmla="*/ 1878920 h 4248240"/>
              <a:gd name="connsiteX505" fmla="*/ 1717943 w 4246481"/>
              <a:gd name="connsiteY505" fmla="*/ 1870563 h 4248240"/>
              <a:gd name="connsiteX506" fmla="*/ 1623382 w 4246481"/>
              <a:gd name="connsiteY506" fmla="*/ 1693755 h 4248240"/>
              <a:gd name="connsiteX507" fmla="*/ 1622502 w 4246481"/>
              <a:gd name="connsiteY507" fmla="*/ 1636578 h 4248240"/>
              <a:gd name="connsiteX508" fmla="*/ 1648012 w 4246481"/>
              <a:gd name="connsiteY508" fmla="*/ 1623823 h 4248240"/>
              <a:gd name="connsiteX509" fmla="*/ 1706508 w 4246481"/>
              <a:gd name="connsiteY509" fmla="*/ 1657690 h 4248240"/>
              <a:gd name="connsiteX510" fmla="*/ 1727180 w 4246481"/>
              <a:gd name="connsiteY510" fmla="*/ 1664727 h 4248240"/>
              <a:gd name="connsiteX511" fmla="*/ 1724101 w 4246481"/>
              <a:gd name="connsiteY511" fmla="*/ 1656810 h 4248240"/>
              <a:gd name="connsiteX512" fmla="*/ 1638336 w 4246481"/>
              <a:gd name="connsiteY512" fmla="*/ 1420186 h 4248240"/>
              <a:gd name="connsiteX513" fmla="*/ 1637456 w 4246481"/>
              <a:gd name="connsiteY513" fmla="*/ 1386759 h 4248240"/>
              <a:gd name="connsiteX514" fmla="*/ 1656808 w 4246481"/>
              <a:gd name="connsiteY514" fmla="*/ 1373565 h 4248240"/>
              <a:gd name="connsiteX515" fmla="*/ 1683637 w 4246481"/>
              <a:gd name="connsiteY515" fmla="*/ 1386759 h 4248240"/>
              <a:gd name="connsiteX516" fmla="*/ 1732018 w 4246481"/>
              <a:gd name="connsiteY516" fmla="*/ 1410949 h 4248240"/>
              <a:gd name="connsiteX517" fmla="*/ 1742134 w 4246481"/>
              <a:gd name="connsiteY517" fmla="*/ 1412709 h 4248240"/>
              <a:gd name="connsiteX518" fmla="*/ 1737735 w 4246481"/>
              <a:gd name="connsiteY518" fmla="*/ 1405672 h 4248240"/>
              <a:gd name="connsiteX519" fmla="*/ 1696392 w 4246481"/>
              <a:gd name="connsiteY519" fmla="*/ 1304073 h 4248240"/>
              <a:gd name="connsiteX520" fmla="*/ 1688475 w 4246481"/>
              <a:gd name="connsiteY520" fmla="*/ 1154533 h 4248240"/>
              <a:gd name="connsiteX521" fmla="*/ 1704749 w 4246481"/>
              <a:gd name="connsiteY521" fmla="*/ 1145297 h 4248240"/>
              <a:gd name="connsiteX522" fmla="*/ 1782157 w 4246481"/>
              <a:gd name="connsiteY522" fmla="*/ 1194557 h 4248240"/>
              <a:gd name="connsiteX523" fmla="*/ 1796672 w 4246481"/>
              <a:gd name="connsiteY523" fmla="*/ 1203354 h 4248240"/>
              <a:gd name="connsiteX524" fmla="*/ 1770282 w 4246481"/>
              <a:gd name="connsiteY524" fmla="*/ 1131663 h 4248240"/>
              <a:gd name="connsiteX525" fmla="*/ 1750930 w 4246481"/>
              <a:gd name="connsiteY525" fmla="*/ 940780 h 4248240"/>
              <a:gd name="connsiteX526" fmla="*/ 1755328 w 4246481"/>
              <a:gd name="connsiteY526" fmla="*/ 914830 h 4248240"/>
              <a:gd name="connsiteX527" fmla="*/ 1772042 w 4246481"/>
              <a:gd name="connsiteY527" fmla="*/ 907354 h 4248240"/>
              <a:gd name="connsiteX528" fmla="*/ 1834936 w 4246481"/>
              <a:gd name="connsiteY528" fmla="*/ 948697 h 4248240"/>
              <a:gd name="connsiteX529" fmla="*/ 1844612 w 4246481"/>
              <a:gd name="connsiteY529" fmla="*/ 955294 h 4248240"/>
              <a:gd name="connsiteX530" fmla="*/ 1863525 w 4246481"/>
              <a:gd name="connsiteY530" fmla="*/ 670288 h 4248240"/>
              <a:gd name="connsiteX531" fmla="*/ 1913664 w 4246481"/>
              <a:gd name="connsiteY531" fmla="*/ 703715 h 4248240"/>
              <a:gd name="connsiteX532" fmla="*/ 1922900 w 4246481"/>
              <a:gd name="connsiteY532" fmla="*/ 586283 h 4248240"/>
              <a:gd name="connsiteX533" fmla="*/ 1967323 w 4246481"/>
              <a:gd name="connsiteY533" fmla="*/ 477207 h 4248240"/>
              <a:gd name="connsiteX534" fmla="*/ 2001189 w 4246481"/>
              <a:gd name="connsiteY534" fmla="*/ 514592 h 4248240"/>
              <a:gd name="connsiteX535" fmla="*/ 2013504 w 4246481"/>
              <a:gd name="connsiteY535" fmla="*/ 424428 h 4248240"/>
              <a:gd name="connsiteX536" fmla="*/ 2093551 w 4246481"/>
              <a:gd name="connsiteY536" fmla="*/ 65533 h 4248240"/>
              <a:gd name="connsiteX537" fmla="*/ 2118622 w 4246481"/>
              <a:gd name="connsiteY537" fmla="*/ 0 h 4248240"/>
              <a:gd name="connsiteX0" fmla="*/ 2118622 w 4246481"/>
              <a:gd name="connsiteY0" fmla="*/ 0 h 4248240"/>
              <a:gd name="connsiteX1" fmla="*/ 2123020 w 4246481"/>
              <a:gd name="connsiteY1" fmla="*/ 440 h 4248240"/>
              <a:gd name="connsiteX2" fmla="*/ 2134456 w 4246481"/>
              <a:gd name="connsiteY2" fmla="*/ 22431 h 4248240"/>
              <a:gd name="connsiteX3" fmla="*/ 2168322 w 4246481"/>
              <a:gd name="connsiteY3" fmla="*/ 127548 h 4248240"/>
              <a:gd name="connsiteX4" fmla="*/ 2238694 w 4246481"/>
              <a:gd name="connsiteY4" fmla="*/ 482045 h 4248240"/>
              <a:gd name="connsiteX5" fmla="*/ 2242212 w 4246481"/>
              <a:gd name="connsiteY5" fmla="*/ 515911 h 4248240"/>
              <a:gd name="connsiteX6" fmla="*/ 2276958 w 4246481"/>
              <a:gd name="connsiteY6" fmla="*/ 478086 h 4248240"/>
              <a:gd name="connsiteX7" fmla="*/ 2290593 w 4246481"/>
              <a:gd name="connsiteY7" fmla="*/ 498758 h 4248240"/>
              <a:gd name="connsiteX8" fmla="*/ 2331496 w 4246481"/>
              <a:gd name="connsiteY8" fmla="*/ 696238 h 4248240"/>
              <a:gd name="connsiteX9" fmla="*/ 2330616 w 4246481"/>
              <a:gd name="connsiteY9" fmla="*/ 704595 h 4248240"/>
              <a:gd name="connsiteX10" fmla="*/ 2377677 w 4246481"/>
              <a:gd name="connsiteY10" fmla="*/ 673367 h 4248240"/>
              <a:gd name="connsiteX11" fmla="*/ 2398789 w 4246481"/>
              <a:gd name="connsiteY11" fmla="*/ 957053 h 4248240"/>
              <a:gd name="connsiteX12" fmla="*/ 2432215 w 4246481"/>
              <a:gd name="connsiteY12" fmla="*/ 932863 h 4248240"/>
              <a:gd name="connsiteX13" fmla="*/ 2470480 w 4246481"/>
              <a:gd name="connsiteY13" fmla="*/ 908673 h 4248240"/>
              <a:gd name="connsiteX14" fmla="*/ 2490712 w 4246481"/>
              <a:gd name="connsiteY14" fmla="*/ 918789 h 4248240"/>
              <a:gd name="connsiteX15" fmla="*/ 2494670 w 4246481"/>
              <a:gd name="connsiteY15" fmla="*/ 966290 h 4248240"/>
              <a:gd name="connsiteX16" fmla="*/ 2460364 w 4246481"/>
              <a:gd name="connsiteY16" fmla="*/ 1172566 h 4248240"/>
              <a:gd name="connsiteX17" fmla="*/ 2444091 w 4246481"/>
              <a:gd name="connsiteY17" fmla="*/ 1206432 h 4248240"/>
              <a:gd name="connsiteX18" fmla="*/ 2475757 w 4246481"/>
              <a:gd name="connsiteY18" fmla="*/ 1186640 h 4248240"/>
              <a:gd name="connsiteX19" fmla="*/ 2536013 w 4246481"/>
              <a:gd name="connsiteY19" fmla="*/ 1147936 h 4248240"/>
              <a:gd name="connsiteX20" fmla="*/ 2556245 w 4246481"/>
              <a:gd name="connsiteY20" fmla="*/ 1158052 h 4248240"/>
              <a:gd name="connsiteX21" fmla="*/ 2527217 w 4246481"/>
              <a:gd name="connsiteY21" fmla="*/ 1370046 h 4248240"/>
              <a:gd name="connsiteX22" fmla="*/ 2515341 w 4246481"/>
              <a:gd name="connsiteY22" fmla="*/ 1392477 h 4248240"/>
              <a:gd name="connsiteX23" fmla="*/ 2503026 w 4246481"/>
              <a:gd name="connsiteY23" fmla="*/ 1414468 h 4248240"/>
              <a:gd name="connsiteX24" fmla="*/ 2531615 w 4246481"/>
              <a:gd name="connsiteY24" fmla="*/ 1404352 h 4248240"/>
              <a:gd name="connsiteX25" fmla="*/ 2572518 w 4246481"/>
              <a:gd name="connsiteY25" fmla="*/ 1380602 h 4248240"/>
              <a:gd name="connsiteX26" fmla="*/ 2606385 w 4246481"/>
              <a:gd name="connsiteY26" fmla="*/ 1401273 h 4248240"/>
              <a:gd name="connsiteX27" fmla="*/ 2576477 w 4246481"/>
              <a:gd name="connsiteY27" fmla="*/ 1534539 h 4248240"/>
              <a:gd name="connsiteX28" fmla="*/ 2518420 w 4246481"/>
              <a:gd name="connsiteY28" fmla="*/ 1658569 h 4248240"/>
              <a:gd name="connsiteX29" fmla="*/ 2517981 w 4246481"/>
              <a:gd name="connsiteY29" fmla="*/ 1665167 h 4248240"/>
              <a:gd name="connsiteX30" fmla="*/ 2545689 w 4246481"/>
              <a:gd name="connsiteY30" fmla="*/ 1653731 h 4248240"/>
              <a:gd name="connsiteX31" fmla="*/ 2598028 w 4246481"/>
              <a:gd name="connsiteY31" fmla="*/ 1623384 h 4248240"/>
              <a:gd name="connsiteX32" fmla="*/ 2619579 w 4246481"/>
              <a:gd name="connsiteY32" fmla="*/ 1632180 h 4248240"/>
              <a:gd name="connsiteX33" fmla="*/ 2620019 w 4246481"/>
              <a:gd name="connsiteY33" fmla="*/ 1694635 h 4248240"/>
              <a:gd name="connsiteX34" fmla="*/ 2525018 w 4246481"/>
              <a:gd name="connsiteY34" fmla="*/ 1871003 h 4248240"/>
              <a:gd name="connsiteX35" fmla="*/ 2518860 w 4246481"/>
              <a:gd name="connsiteY35" fmla="*/ 1881559 h 4248240"/>
              <a:gd name="connsiteX36" fmla="*/ 2550527 w 4246481"/>
              <a:gd name="connsiteY36" fmla="*/ 1877161 h 4248240"/>
              <a:gd name="connsiteX37" fmla="*/ 2583954 w 4246481"/>
              <a:gd name="connsiteY37" fmla="*/ 1869684 h 4248240"/>
              <a:gd name="connsiteX38" fmla="*/ 2607704 w 4246481"/>
              <a:gd name="connsiteY38" fmla="*/ 1891235 h 4248240"/>
              <a:gd name="connsiteX39" fmla="*/ 2595389 w 4246481"/>
              <a:gd name="connsiteY39" fmla="*/ 1944893 h 4248240"/>
              <a:gd name="connsiteX40" fmla="*/ 2528536 w 4246481"/>
              <a:gd name="connsiteY40" fmla="*/ 2085636 h 4248240"/>
              <a:gd name="connsiteX41" fmla="*/ 2521499 w 4246481"/>
              <a:gd name="connsiteY41" fmla="*/ 2097951 h 4248240"/>
              <a:gd name="connsiteX42" fmla="*/ 2523258 w 4246481"/>
              <a:gd name="connsiteY42" fmla="*/ 2100590 h 4248240"/>
              <a:gd name="connsiteX43" fmla="*/ 2543490 w 4246481"/>
              <a:gd name="connsiteY43" fmla="*/ 2093113 h 4248240"/>
              <a:gd name="connsiteX44" fmla="*/ 2571199 w 4246481"/>
              <a:gd name="connsiteY44" fmla="*/ 2077280 h 4248240"/>
              <a:gd name="connsiteX45" fmla="*/ 2599787 w 4246481"/>
              <a:gd name="connsiteY45" fmla="*/ 2094433 h 4248240"/>
              <a:gd name="connsiteX46" fmla="*/ 2582634 w 4246481"/>
              <a:gd name="connsiteY46" fmla="*/ 2179758 h 4248240"/>
              <a:gd name="connsiteX47" fmla="*/ 2502587 w 4246481"/>
              <a:gd name="connsiteY47" fmla="*/ 2319182 h 4248240"/>
              <a:gd name="connsiteX48" fmla="*/ 2495549 w 4246481"/>
              <a:gd name="connsiteY48" fmla="*/ 2328418 h 4248240"/>
              <a:gd name="connsiteX49" fmla="*/ 2518860 w 4246481"/>
              <a:gd name="connsiteY49" fmla="*/ 2330177 h 4248240"/>
              <a:gd name="connsiteX50" fmla="*/ 2546129 w 4246481"/>
              <a:gd name="connsiteY50" fmla="*/ 2334136 h 4248240"/>
              <a:gd name="connsiteX51" fmla="*/ 2517999 w 4246481"/>
              <a:gd name="connsiteY51" fmla="*/ 2513290 h 4248240"/>
              <a:gd name="connsiteX52" fmla="*/ 2646408 w 4246481"/>
              <a:gd name="connsiteY52" fmla="*/ 2347769 h 4248240"/>
              <a:gd name="connsiteX53" fmla="*/ 2667960 w 4246481"/>
              <a:gd name="connsiteY53" fmla="*/ 2336334 h 4248240"/>
              <a:gd name="connsiteX54" fmla="*/ 2681595 w 4246481"/>
              <a:gd name="connsiteY54" fmla="*/ 2357005 h 4248240"/>
              <a:gd name="connsiteX55" fmla="*/ 2691711 w 4246481"/>
              <a:gd name="connsiteY55" fmla="*/ 2392191 h 4248240"/>
              <a:gd name="connsiteX56" fmla="*/ 2695229 w 4246481"/>
              <a:gd name="connsiteY56" fmla="*/ 2391751 h 4248240"/>
              <a:gd name="connsiteX57" fmla="*/ 2705785 w 4246481"/>
              <a:gd name="connsiteY57" fmla="*/ 2359644 h 4248240"/>
              <a:gd name="connsiteX58" fmla="*/ 2756804 w 4246481"/>
              <a:gd name="connsiteY58" fmla="*/ 2245730 h 4248240"/>
              <a:gd name="connsiteX59" fmla="*/ 2780995 w 4246481"/>
              <a:gd name="connsiteY59" fmla="*/ 2215822 h 4248240"/>
              <a:gd name="connsiteX60" fmla="*/ 2801666 w 4246481"/>
              <a:gd name="connsiteY60" fmla="*/ 2218461 h 4248240"/>
              <a:gd name="connsiteX61" fmla="*/ 2824977 w 4246481"/>
              <a:gd name="connsiteY61" fmla="*/ 2257166 h 4248240"/>
              <a:gd name="connsiteX62" fmla="*/ 2834653 w 4246481"/>
              <a:gd name="connsiteY62" fmla="*/ 2269041 h 4248240"/>
              <a:gd name="connsiteX63" fmla="*/ 2848287 w 4246481"/>
              <a:gd name="connsiteY63" fmla="*/ 2194711 h 4248240"/>
              <a:gd name="connsiteX64" fmla="*/ 2919539 w 4246481"/>
              <a:gd name="connsiteY64" fmla="*/ 2072880 h 4248240"/>
              <a:gd name="connsiteX65" fmla="*/ 2937131 w 4246481"/>
              <a:gd name="connsiteY65" fmla="*/ 2062325 h 4248240"/>
              <a:gd name="connsiteX66" fmla="*/ 2951206 w 4246481"/>
              <a:gd name="connsiteY66" fmla="*/ 2069802 h 4248240"/>
              <a:gd name="connsiteX67" fmla="*/ 2962641 w 4246481"/>
              <a:gd name="connsiteY67" fmla="*/ 2123020 h 4248240"/>
              <a:gd name="connsiteX68" fmla="*/ 2972757 w 4246481"/>
              <a:gd name="connsiteY68" fmla="*/ 2145011 h 4248240"/>
              <a:gd name="connsiteX69" fmla="*/ 2975396 w 4246481"/>
              <a:gd name="connsiteY69" fmla="*/ 2138854 h 4248240"/>
              <a:gd name="connsiteX70" fmla="*/ 3078314 w 4246481"/>
              <a:gd name="connsiteY70" fmla="*/ 1948411 h 4248240"/>
              <a:gd name="connsiteX71" fmla="*/ 3093268 w 4246481"/>
              <a:gd name="connsiteY71" fmla="*/ 1933897 h 4248240"/>
              <a:gd name="connsiteX72" fmla="*/ 3115259 w 4246481"/>
              <a:gd name="connsiteY72" fmla="*/ 1939614 h 4248240"/>
              <a:gd name="connsiteX73" fmla="*/ 3123176 w 4246481"/>
              <a:gd name="connsiteY73" fmla="*/ 1971721 h 4248240"/>
              <a:gd name="connsiteX74" fmla="*/ 3135051 w 4246481"/>
              <a:gd name="connsiteY74" fmla="*/ 2013065 h 4248240"/>
              <a:gd name="connsiteX75" fmla="*/ 3139449 w 4246481"/>
              <a:gd name="connsiteY75" fmla="*/ 2010866 h 4248240"/>
              <a:gd name="connsiteX76" fmla="*/ 3237530 w 4246481"/>
              <a:gd name="connsiteY76" fmla="*/ 1859127 h 4248240"/>
              <a:gd name="connsiteX77" fmla="*/ 3270956 w 4246481"/>
              <a:gd name="connsiteY77" fmla="*/ 1832298 h 4248240"/>
              <a:gd name="connsiteX78" fmla="*/ 3284591 w 4246481"/>
              <a:gd name="connsiteY78" fmla="*/ 1828779 h 4248240"/>
              <a:gd name="connsiteX79" fmla="*/ 3301304 w 4246481"/>
              <a:gd name="connsiteY79" fmla="*/ 1933457 h 4248240"/>
              <a:gd name="connsiteX80" fmla="*/ 3435889 w 4246481"/>
              <a:gd name="connsiteY80" fmla="*/ 1754449 h 4248240"/>
              <a:gd name="connsiteX81" fmla="*/ 3451283 w 4246481"/>
              <a:gd name="connsiteY81" fmla="*/ 1743454 h 4248240"/>
              <a:gd name="connsiteX82" fmla="*/ 3474154 w 4246481"/>
              <a:gd name="connsiteY82" fmla="*/ 1752250 h 4248240"/>
              <a:gd name="connsiteX83" fmla="*/ 3481631 w 4246481"/>
              <a:gd name="connsiteY83" fmla="*/ 1805029 h 4248240"/>
              <a:gd name="connsiteX84" fmla="*/ 3483390 w 4246481"/>
              <a:gd name="connsiteY84" fmla="*/ 1819983 h 4248240"/>
              <a:gd name="connsiteX85" fmla="*/ 3674273 w 4246481"/>
              <a:gd name="connsiteY85" fmla="*/ 1672203 h 4248240"/>
              <a:gd name="connsiteX86" fmla="*/ 3682190 w 4246481"/>
              <a:gd name="connsiteY86" fmla="*/ 1718384 h 4248240"/>
              <a:gd name="connsiteX87" fmla="*/ 3855919 w 4246481"/>
              <a:gd name="connsiteY87" fmla="*/ 1624262 h 4248240"/>
              <a:gd name="connsiteX88" fmla="*/ 3851521 w 4246481"/>
              <a:gd name="connsiteY88" fmla="*/ 1666485 h 4248240"/>
              <a:gd name="connsiteX89" fmla="*/ 3856799 w 4246481"/>
              <a:gd name="connsiteY89" fmla="*/ 1664286 h 4248240"/>
              <a:gd name="connsiteX90" fmla="*/ 4189304 w 4246481"/>
              <a:gd name="connsiteY90" fmla="*/ 1469445 h 4248240"/>
              <a:gd name="connsiteX91" fmla="*/ 4233726 w 4246481"/>
              <a:gd name="connsiteY91" fmla="*/ 1452732 h 4248240"/>
              <a:gd name="connsiteX92" fmla="*/ 4244282 w 4246481"/>
              <a:gd name="connsiteY92" fmla="*/ 1450972 h 4248240"/>
              <a:gd name="connsiteX93" fmla="*/ 4246481 w 4246481"/>
              <a:gd name="connsiteY93" fmla="*/ 1453171 h 4248240"/>
              <a:gd name="connsiteX94" fmla="*/ 4218332 w 4246481"/>
              <a:gd name="connsiteY94" fmla="*/ 1507709 h 4248240"/>
              <a:gd name="connsiteX95" fmla="*/ 3991824 w 4246481"/>
              <a:gd name="connsiteY95" fmla="*/ 1816024 h 4248240"/>
              <a:gd name="connsiteX96" fmla="*/ 3988306 w 4246481"/>
              <a:gd name="connsiteY96" fmla="*/ 1821302 h 4248240"/>
              <a:gd name="connsiteX97" fmla="*/ 4033167 w 4246481"/>
              <a:gd name="connsiteY97" fmla="*/ 1821302 h 4248240"/>
              <a:gd name="connsiteX98" fmla="*/ 3920133 w 4246481"/>
              <a:gd name="connsiteY98" fmla="*/ 1984476 h 4248240"/>
              <a:gd name="connsiteX99" fmla="*/ 3965435 w 4246481"/>
              <a:gd name="connsiteY99" fmla="*/ 1995472 h 4248240"/>
              <a:gd name="connsiteX100" fmla="*/ 3798303 w 4246481"/>
              <a:gd name="connsiteY100" fmla="*/ 2169201 h 4248240"/>
              <a:gd name="connsiteX101" fmla="*/ 3810617 w 4246481"/>
              <a:gd name="connsiteY101" fmla="*/ 2171840 h 4248240"/>
              <a:gd name="connsiteX102" fmla="*/ 3870433 w 4246481"/>
              <a:gd name="connsiteY102" fmla="*/ 2187674 h 4248240"/>
              <a:gd name="connsiteX103" fmla="*/ 3875271 w 4246481"/>
              <a:gd name="connsiteY103" fmla="*/ 2203507 h 4248240"/>
              <a:gd name="connsiteX104" fmla="*/ 3833049 w 4246481"/>
              <a:gd name="connsiteY104" fmla="*/ 2247050 h 4248240"/>
              <a:gd name="connsiteX105" fmla="*/ 3727931 w 4246481"/>
              <a:gd name="connsiteY105" fmla="*/ 2317861 h 4248240"/>
              <a:gd name="connsiteX106" fmla="*/ 3670754 w 4246481"/>
              <a:gd name="connsiteY106" fmla="*/ 2339852 h 4248240"/>
              <a:gd name="connsiteX107" fmla="*/ 3683949 w 4246481"/>
              <a:gd name="connsiteY107" fmla="*/ 2344250 h 4248240"/>
              <a:gd name="connsiteX108" fmla="*/ 3755200 w 4246481"/>
              <a:gd name="connsiteY108" fmla="*/ 2364042 h 4248240"/>
              <a:gd name="connsiteX109" fmla="*/ 3760918 w 4246481"/>
              <a:gd name="connsiteY109" fmla="*/ 2383395 h 4248240"/>
              <a:gd name="connsiteX110" fmla="*/ 3620175 w 4246481"/>
              <a:gd name="connsiteY110" fmla="*/ 2481036 h 4248240"/>
              <a:gd name="connsiteX111" fmla="*/ 3570475 w 4246481"/>
              <a:gd name="connsiteY111" fmla="*/ 2494231 h 4248240"/>
              <a:gd name="connsiteX112" fmla="*/ 3585869 w 4246481"/>
              <a:gd name="connsiteY112" fmla="*/ 2503907 h 4248240"/>
              <a:gd name="connsiteX113" fmla="*/ 3618416 w 4246481"/>
              <a:gd name="connsiteY113" fmla="*/ 2514902 h 4248240"/>
              <a:gd name="connsiteX114" fmla="*/ 3634249 w 4246481"/>
              <a:gd name="connsiteY114" fmla="*/ 2520180 h 4248240"/>
              <a:gd name="connsiteX115" fmla="*/ 3639527 w 4246481"/>
              <a:gd name="connsiteY115" fmla="*/ 2550088 h 4248240"/>
              <a:gd name="connsiteX116" fmla="*/ 3557280 w 4246481"/>
              <a:gd name="connsiteY116" fmla="*/ 2599788 h 4248240"/>
              <a:gd name="connsiteX117" fmla="*/ 3427972 w 4246481"/>
              <a:gd name="connsiteY117" fmla="*/ 2642891 h 4248240"/>
              <a:gd name="connsiteX118" fmla="*/ 3419616 w 4246481"/>
              <a:gd name="connsiteY118" fmla="*/ 2645090 h 4248240"/>
              <a:gd name="connsiteX119" fmla="*/ 3436769 w 4246481"/>
              <a:gd name="connsiteY119" fmla="*/ 2655206 h 4248240"/>
              <a:gd name="connsiteX120" fmla="*/ 3492187 w 4246481"/>
              <a:gd name="connsiteY120" fmla="*/ 2673678 h 4248240"/>
              <a:gd name="connsiteX121" fmla="*/ 3497904 w 4246481"/>
              <a:gd name="connsiteY121" fmla="*/ 2693470 h 4248240"/>
              <a:gd name="connsiteX122" fmla="*/ 3453042 w 4246481"/>
              <a:gd name="connsiteY122" fmla="*/ 2732174 h 4248240"/>
              <a:gd name="connsiteX123" fmla="*/ 3296026 w 4246481"/>
              <a:gd name="connsiteY123" fmla="*/ 2769119 h 4248240"/>
              <a:gd name="connsiteX124" fmla="*/ 3287229 w 4246481"/>
              <a:gd name="connsiteY124" fmla="*/ 2768680 h 4248240"/>
              <a:gd name="connsiteX125" fmla="*/ 3283271 w 4246481"/>
              <a:gd name="connsiteY125" fmla="*/ 2770439 h 4248240"/>
              <a:gd name="connsiteX126" fmla="*/ 3299545 w 4246481"/>
              <a:gd name="connsiteY126" fmla="*/ 2784953 h 4248240"/>
              <a:gd name="connsiteX127" fmla="*/ 3328133 w 4246481"/>
              <a:gd name="connsiteY127" fmla="*/ 2806064 h 4248240"/>
              <a:gd name="connsiteX128" fmla="*/ 3328133 w 4246481"/>
              <a:gd name="connsiteY128" fmla="*/ 2832893 h 4248240"/>
              <a:gd name="connsiteX129" fmla="*/ 3274915 w 4246481"/>
              <a:gd name="connsiteY129" fmla="*/ 2861042 h 4248240"/>
              <a:gd name="connsiteX130" fmla="*/ 3158362 w 4246481"/>
              <a:gd name="connsiteY130" fmla="*/ 2894909 h 4248240"/>
              <a:gd name="connsiteX131" fmla="*/ 3148686 w 4246481"/>
              <a:gd name="connsiteY131" fmla="*/ 2899746 h 4248240"/>
              <a:gd name="connsiteX132" fmla="*/ 3166278 w 4246481"/>
              <a:gd name="connsiteY132" fmla="*/ 2908983 h 4248240"/>
              <a:gd name="connsiteX133" fmla="*/ 3189149 w 4246481"/>
              <a:gd name="connsiteY133" fmla="*/ 2916460 h 4248240"/>
              <a:gd name="connsiteX134" fmla="*/ 3194867 w 4246481"/>
              <a:gd name="connsiteY134" fmla="*/ 2945488 h 4248240"/>
              <a:gd name="connsiteX135" fmla="*/ 3146047 w 4246481"/>
              <a:gd name="connsiteY135" fmla="*/ 2976715 h 4248240"/>
              <a:gd name="connsiteX136" fmla="*/ 2990790 w 4246481"/>
              <a:gd name="connsiteY136" fmla="*/ 3011021 h 4248240"/>
              <a:gd name="connsiteX137" fmla="*/ 2999586 w 4246481"/>
              <a:gd name="connsiteY137" fmla="*/ 3024656 h 4248240"/>
              <a:gd name="connsiteX138" fmla="*/ 3014540 w 4246481"/>
              <a:gd name="connsiteY138" fmla="*/ 3046647 h 4248240"/>
              <a:gd name="connsiteX139" fmla="*/ 3007503 w 4246481"/>
              <a:gd name="connsiteY139" fmla="*/ 3068198 h 4248240"/>
              <a:gd name="connsiteX140" fmla="*/ 2959122 w 4246481"/>
              <a:gd name="connsiteY140" fmla="*/ 3086231 h 4248240"/>
              <a:gd name="connsiteX141" fmla="*/ 2887871 w 4246481"/>
              <a:gd name="connsiteY141" fmla="*/ 3106903 h 4248240"/>
              <a:gd name="connsiteX142" fmla="*/ 2851366 w 4246481"/>
              <a:gd name="connsiteY142" fmla="*/ 3139010 h 4248240"/>
              <a:gd name="connsiteX143" fmla="*/ 2867200 w 4246481"/>
              <a:gd name="connsiteY143" fmla="*/ 3141209 h 4248240"/>
              <a:gd name="connsiteX144" fmla="*/ 2957363 w 4246481"/>
              <a:gd name="connsiteY144" fmla="*/ 3105583 h 4248240"/>
              <a:gd name="connsiteX145" fmla="*/ 2967039 w 4246481"/>
              <a:gd name="connsiteY145" fmla="*/ 3104704 h 4248240"/>
              <a:gd name="connsiteX146" fmla="*/ 2977155 w 4246481"/>
              <a:gd name="connsiteY146" fmla="*/ 3118338 h 4248240"/>
              <a:gd name="connsiteX147" fmla="*/ 2971437 w 4246481"/>
              <a:gd name="connsiteY147" fmla="*/ 3156163 h 4248240"/>
              <a:gd name="connsiteX148" fmla="*/ 2980234 w 4246481"/>
              <a:gd name="connsiteY148" fmla="*/ 3148686 h 4248240"/>
              <a:gd name="connsiteX149" fmla="*/ 3085791 w 4246481"/>
              <a:gd name="connsiteY149" fmla="*/ 3098986 h 4248240"/>
              <a:gd name="connsiteX150" fmla="*/ 3109981 w 4246481"/>
              <a:gd name="connsiteY150" fmla="*/ 3100305 h 4248240"/>
              <a:gd name="connsiteX151" fmla="*/ 3116579 w 4246481"/>
              <a:gd name="connsiteY151" fmla="*/ 3115259 h 4248240"/>
              <a:gd name="connsiteX152" fmla="*/ 3100305 w 4246481"/>
              <a:gd name="connsiteY152" fmla="*/ 3142968 h 4248240"/>
              <a:gd name="connsiteX153" fmla="*/ 3093268 w 4246481"/>
              <a:gd name="connsiteY153" fmla="*/ 3159681 h 4248240"/>
              <a:gd name="connsiteX154" fmla="*/ 3102944 w 4246481"/>
              <a:gd name="connsiteY154" fmla="*/ 3154843 h 4248240"/>
              <a:gd name="connsiteX155" fmla="*/ 3238849 w 4246481"/>
              <a:gd name="connsiteY155" fmla="*/ 3111301 h 4248240"/>
              <a:gd name="connsiteX156" fmla="*/ 3259081 w 4246481"/>
              <a:gd name="connsiteY156" fmla="*/ 3114379 h 4248240"/>
              <a:gd name="connsiteX157" fmla="*/ 3253363 w 4246481"/>
              <a:gd name="connsiteY157" fmla="*/ 3134611 h 4248240"/>
              <a:gd name="connsiteX158" fmla="*/ 3237090 w 4246481"/>
              <a:gd name="connsiteY158" fmla="*/ 3168478 h 4248240"/>
              <a:gd name="connsiteX159" fmla="*/ 3312299 w 4246481"/>
              <a:gd name="connsiteY159" fmla="*/ 3143848 h 4248240"/>
              <a:gd name="connsiteX160" fmla="*/ 3392787 w 4246481"/>
              <a:gd name="connsiteY160" fmla="*/ 3145167 h 4248240"/>
              <a:gd name="connsiteX161" fmla="*/ 3354082 w 4246481"/>
              <a:gd name="connsiteY161" fmla="*/ 3204543 h 4248240"/>
              <a:gd name="connsiteX162" fmla="*/ 3523854 w 4246481"/>
              <a:gd name="connsiteY162" fmla="*/ 3183872 h 4248240"/>
              <a:gd name="connsiteX163" fmla="*/ 3526053 w 4246481"/>
              <a:gd name="connsiteY163" fmla="*/ 3187830 h 4248240"/>
              <a:gd name="connsiteX164" fmla="*/ 3495705 w 4246481"/>
              <a:gd name="connsiteY164" fmla="*/ 3233131 h 4248240"/>
              <a:gd name="connsiteX165" fmla="*/ 3654921 w 4246481"/>
              <a:gd name="connsiteY165" fmla="*/ 3247206 h 4248240"/>
              <a:gd name="connsiteX166" fmla="*/ 3636888 w 4246481"/>
              <a:gd name="connsiteY166" fmla="*/ 3275354 h 4248240"/>
              <a:gd name="connsiteX167" fmla="*/ 3765316 w 4246481"/>
              <a:gd name="connsiteY167" fmla="*/ 3307901 h 4248240"/>
              <a:gd name="connsiteX168" fmla="*/ 3745524 w 4246481"/>
              <a:gd name="connsiteY168" fmla="*/ 3326374 h 4248240"/>
              <a:gd name="connsiteX169" fmla="*/ 3891985 w 4246481"/>
              <a:gd name="connsiteY169" fmla="*/ 3356281 h 4248240"/>
              <a:gd name="connsiteX170" fmla="*/ 4033607 w 4246481"/>
              <a:gd name="connsiteY170" fmla="*/ 3400264 h 4248240"/>
              <a:gd name="connsiteX171" fmla="*/ 4034047 w 4246481"/>
              <a:gd name="connsiteY171" fmla="*/ 3403782 h 4248240"/>
              <a:gd name="connsiteX172" fmla="*/ 3996222 w 4246481"/>
              <a:gd name="connsiteY172" fmla="*/ 3417857 h 4248240"/>
              <a:gd name="connsiteX173" fmla="*/ 3747723 w 4246481"/>
              <a:gd name="connsiteY173" fmla="*/ 3464478 h 4248240"/>
              <a:gd name="connsiteX174" fmla="*/ 3742005 w 4246481"/>
              <a:gd name="connsiteY174" fmla="*/ 3465357 h 4248240"/>
              <a:gd name="connsiteX175" fmla="*/ 3762677 w 4246481"/>
              <a:gd name="connsiteY175" fmla="*/ 3485149 h 4248240"/>
              <a:gd name="connsiteX176" fmla="*/ 3633369 w 4246481"/>
              <a:gd name="connsiteY176" fmla="*/ 3513738 h 4248240"/>
              <a:gd name="connsiteX177" fmla="*/ 3650522 w 4246481"/>
              <a:gd name="connsiteY177" fmla="*/ 3542326 h 4248240"/>
              <a:gd name="connsiteX178" fmla="*/ 3489988 w 4246481"/>
              <a:gd name="connsiteY178" fmla="*/ 3551123 h 4248240"/>
              <a:gd name="connsiteX179" fmla="*/ 3511099 w 4246481"/>
              <a:gd name="connsiteY179" fmla="*/ 3583230 h 4248240"/>
              <a:gd name="connsiteX180" fmla="*/ 3501423 w 4246481"/>
              <a:gd name="connsiteY180" fmla="*/ 3603461 h 4248240"/>
              <a:gd name="connsiteX181" fmla="*/ 3347485 w 4246481"/>
              <a:gd name="connsiteY181" fmla="*/ 3573993 h 4248240"/>
              <a:gd name="connsiteX182" fmla="*/ 3383551 w 4246481"/>
              <a:gd name="connsiteY182" fmla="*/ 3633369 h 4248240"/>
              <a:gd name="connsiteX183" fmla="*/ 3380912 w 4246481"/>
              <a:gd name="connsiteY183" fmla="*/ 3637328 h 4248240"/>
              <a:gd name="connsiteX184" fmla="*/ 3228733 w 4246481"/>
              <a:gd name="connsiteY184" fmla="*/ 3606540 h 4248240"/>
              <a:gd name="connsiteX185" fmla="*/ 3238409 w 4246481"/>
              <a:gd name="connsiteY185" fmla="*/ 3628531 h 4248240"/>
              <a:gd name="connsiteX186" fmla="*/ 3250724 w 4246481"/>
              <a:gd name="connsiteY186" fmla="*/ 3651842 h 4248240"/>
              <a:gd name="connsiteX187" fmla="*/ 3242368 w 4246481"/>
              <a:gd name="connsiteY187" fmla="*/ 3664157 h 4248240"/>
              <a:gd name="connsiteX188" fmla="*/ 3211580 w 4246481"/>
              <a:gd name="connsiteY188" fmla="*/ 3661078 h 4248240"/>
              <a:gd name="connsiteX189" fmla="*/ 3089310 w 4246481"/>
              <a:gd name="connsiteY189" fmla="*/ 3611378 h 4248240"/>
              <a:gd name="connsiteX190" fmla="*/ 3086231 w 4246481"/>
              <a:gd name="connsiteY190" fmla="*/ 3613138 h 4248240"/>
              <a:gd name="connsiteX191" fmla="*/ 3113940 w 4246481"/>
              <a:gd name="connsiteY191" fmla="*/ 3666796 h 4248240"/>
              <a:gd name="connsiteX192" fmla="*/ 3089750 w 4246481"/>
              <a:gd name="connsiteY192" fmla="*/ 3671194 h 4248240"/>
              <a:gd name="connsiteX193" fmla="*/ 2986391 w 4246481"/>
              <a:gd name="connsiteY193" fmla="*/ 3628971 h 4248240"/>
              <a:gd name="connsiteX194" fmla="*/ 2963081 w 4246481"/>
              <a:gd name="connsiteY194" fmla="*/ 3610938 h 4248240"/>
              <a:gd name="connsiteX195" fmla="*/ 2967479 w 4246481"/>
              <a:gd name="connsiteY195" fmla="*/ 3639087 h 4248240"/>
              <a:gd name="connsiteX196" fmla="*/ 2948127 w 4246481"/>
              <a:gd name="connsiteY196" fmla="*/ 3658879 h 4248240"/>
              <a:gd name="connsiteX197" fmla="*/ 2849607 w 4246481"/>
              <a:gd name="connsiteY197" fmla="*/ 3614897 h 4248240"/>
              <a:gd name="connsiteX198" fmla="*/ 2840810 w 4246481"/>
              <a:gd name="connsiteY198" fmla="*/ 3609619 h 4248240"/>
              <a:gd name="connsiteX199" fmla="*/ 2835972 w 4246481"/>
              <a:gd name="connsiteY199" fmla="*/ 3609619 h 4248240"/>
              <a:gd name="connsiteX200" fmla="*/ 2847848 w 4246481"/>
              <a:gd name="connsiteY200" fmla="*/ 3632490 h 4248240"/>
              <a:gd name="connsiteX201" fmla="*/ 2835533 w 4246481"/>
              <a:gd name="connsiteY201" fmla="*/ 3652722 h 4248240"/>
              <a:gd name="connsiteX202" fmla="*/ 2785393 w 4246481"/>
              <a:gd name="connsiteY202" fmla="*/ 3639967 h 4248240"/>
              <a:gd name="connsiteX203" fmla="*/ 2715901 w 4246481"/>
              <a:gd name="connsiteY203" fmla="*/ 3597744 h 4248240"/>
              <a:gd name="connsiteX204" fmla="*/ 2708864 w 4246481"/>
              <a:gd name="connsiteY204" fmla="*/ 3592466 h 4248240"/>
              <a:gd name="connsiteX205" fmla="*/ 2705345 w 4246481"/>
              <a:gd name="connsiteY205" fmla="*/ 3618416 h 4248240"/>
              <a:gd name="connsiteX206" fmla="*/ 2693030 w 4246481"/>
              <a:gd name="connsiteY206" fmla="*/ 3627212 h 4248240"/>
              <a:gd name="connsiteX207" fmla="*/ 2656525 w 4246481"/>
              <a:gd name="connsiteY207" fmla="*/ 3641726 h 4248240"/>
              <a:gd name="connsiteX208" fmla="*/ 2692151 w 4246481"/>
              <a:gd name="connsiteY208" fmla="*/ 3644805 h 4248240"/>
              <a:gd name="connsiteX209" fmla="*/ 2748888 w 4246481"/>
              <a:gd name="connsiteY209" fmla="*/ 3669875 h 4248240"/>
              <a:gd name="connsiteX210" fmla="*/ 2757244 w 4246481"/>
              <a:gd name="connsiteY210" fmla="*/ 3682629 h 4248240"/>
              <a:gd name="connsiteX211" fmla="*/ 2745369 w 4246481"/>
              <a:gd name="connsiteY211" fmla="*/ 3689227 h 4248240"/>
              <a:gd name="connsiteX212" fmla="*/ 2723378 w 4246481"/>
              <a:gd name="connsiteY212" fmla="*/ 3697143 h 4248240"/>
              <a:gd name="connsiteX213" fmla="*/ 2798148 w 4246481"/>
              <a:gd name="connsiteY213" fmla="*/ 3727491 h 4248240"/>
              <a:gd name="connsiteX214" fmla="*/ 2820139 w 4246481"/>
              <a:gd name="connsiteY214" fmla="*/ 3741566 h 4248240"/>
              <a:gd name="connsiteX215" fmla="*/ 2817500 w 4246481"/>
              <a:gd name="connsiteY215" fmla="*/ 3756519 h 4248240"/>
              <a:gd name="connsiteX216" fmla="*/ 2791110 w 4246481"/>
              <a:gd name="connsiteY216" fmla="*/ 3767075 h 4248240"/>
              <a:gd name="connsiteX217" fmla="*/ 2883033 w 4246481"/>
              <a:gd name="connsiteY217" fmla="*/ 3825571 h 4248240"/>
              <a:gd name="connsiteX218" fmla="*/ 2836412 w 4246481"/>
              <a:gd name="connsiteY218" fmla="*/ 3839646 h 4248240"/>
              <a:gd name="connsiteX219" fmla="*/ 2934493 w 4246481"/>
              <a:gd name="connsiteY219" fmla="*/ 3908258 h 4248240"/>
              <a:gd name="connsiteX220" fmla="*/ 2896228 w 4246481"/>
              <a:gd name="connsiteY220" fmla="*/ 3918374 h 4248240"/>
              <a:gd name="connsiteX221" fmla="*/ 2971877 w 4246481"/>
              <a:gd name="connsiteY221" fmla="*/ 3997542 h 4248240"/>
              <a:gd name="connsiteX222" fmla="*/ 2950766 w 4246481"/>
              <a:gd name="connsiteY222" fmla="*/ 4003699 h 4248240"/>
              <a:gd name="connsiteX223" fmla="*/ 3000906 w 4246481"/>
              <a:gd name="connsiteY223" fmla="*/ 4078029 h 4248240"/>
              <a:gd name="connsiteX224" fmla="*/ 2981993 w 4246481"/>
              <a:gd name="connsiteY224" fmla="*/ 4078909 h 4248240"/>
              <a:gd name="connsiteX225" fmla="*/ 3098106 w 4246481"/>
              <a:gd name="connsiteY225" fmla="*/ 4248240 h 4248240"/>
              <a:gd name="connsiteX226" fmla="*/ 2918219 w 4246481"/>
              <a:gd name="connsiteY226" fmla="*/ 4150600 h 4248240"/>
              <a:gd name="connsiteX227" fmla="*/ 2919978 w 4246481"/>
              <a:gd name="connsiteY227" fmla="*/ 4169952 h 4248240"/>
              <a:gd name="connsiteX228" fmla="*/ 2840810 w 4246481"/>
              <a:gd name="connsiteY228" fmla="*/ 4127289 h 4248240"/>
              <a:gd name="connsiteX229" fmla="*/ 2837292 w 4246481"/>
              <a:gd name="connsiteY229" fmla="*/ 4148841 h 4248240"/>
              <a:gd name="connsiteX230" fmla="*/ 2751087 w 4246481"/>
              <a:gd name="connsiteY230" fmla="*/ 4081988 h 4248240"/>
              <a:gd name="connsiteX231" fmla="*/ 2744489 w 4246481"/>
              <a:gd name="connsiteY231" fmla="*/ 4121572 h 4248240"/>
              <a:gd name="connsiteX232" fmla="*/ 2666201 w 4246481"/>
              <a:gd name="connsiteY232" fmla="*/ 4029649 h 4248240"/>
              <a:gd name="connsiteX233" fmla="*/ 2657845 w 4246481"/>
              <a:gd name="connsiteY233" fmla="*/ 4078469 h 4248240"/>
              <a:gd name="connsiteX234" fmla="*/ 2590552 w 4246481"/>
              <a:gd name="connsiteY234" fmla="*/ 3990065 h 4248240"/>
              <a:gd name="connsiteX235" fmla="*/ 2579116 w 4246481"/>
              <a:gd name="connsiteY235" fmla="*/ 4029649 h 4248240"/>
              <a:gd name="connsiteX236" fmla="*/ 2575158 w 4246481"/>
              <a:gd name="connsiteY236" fmla="*/ 4030968 h 4248240"/>
              <a:gd name="connsiteX237" fmla="*/ 2513142 w 4246481"/>
              <a:gd name="connsiteY237" fmla="*/ 3931129 h 4248240"/>
              <a:gd name="connsiteX238" fmla="*/ 2506986 w 4246481"/>
              <a:gd name="connsiteY238" fmla="*/ 3957518 h 4248240"/>
              <a:gd name="connsiteX239" fmla="*/ 2490712 w 4246481"/>
              <a:gd name="connsiteY239" fmla="*/ 3962796 h 4248240"/>
              <a:gd name="connsiteX240" fmla="*/ 2454646 w 4246481"/>
              <a:gd name="connsiteY240" fmla="*/ 3894624 h 4248240"/>
              <a:gd name="connsiteX241" fmla="*/ 2451568 w 4246481"/>
              <a:gd name="connsiteY241" fmla="*/ 3871753 h 4248240"/>
              <a:gd name="connsiteX242" fmla="*/ 2439692 w 4246481"/>
              <a:gd name="connsiteY242" fmla="*/ 3891105 h 4248240"/>
              <a:gd name="connsiteX243" fmla="*/ 2421660 w 4246481"/>
              <a:gd name="connsiteY243" fmla="*/ 3892424 h 4248240"/>
              <a:gd name="connsiteX244" fmla="*/ 2399228 w 4246481"/>
              <a:gd name="connsiteY244" fmla="*/ 3849322 h 4248240"/>
              <a:gd name="connsiteX245" fmla="*/ 2386914 w 4246481"/>
              <a:gd name="connsiteY245" fmla="*/ 3815895 h 4248240"/>
              <a:gd name="connsiteX246" fmla="*/ 2380756 w 4246481"/>
              <a:gd name="connsiteY246" fmla="*/ 3836127 h 4248240"/>
              <a:gd name="connsiteX247" fmla="*/ 2367122 w 4246481"/>
              <a:gd name="connsiteY247" fmla="*/ 3839206 h 4248240"/>
              <a:gd name="connsiteX248" fmla="*/ 2353928 w 4246481"/>
              <a:gd name="connsiteY248" fmla="*/ 3822933 h 4248240"/>
              <a:gd name="connsiteX249" fmla="*/ 2328418 w 4246481"/>
              <a:gd name="connsiteY249" fmla="*/ 3750362 h 4248240"/>
              <a:gd name="connsiteX250" fmla="*/ 2322260 w 4246481"/>
              <a:gd name="connsiteY250" fmla="*/ 3755200 h 4248240"/>
              <a:gd name="connsiteX251" fmla="*/ 2296750 w 4246481"/>
              <a:gd name="connsiteY251" fmla="*/ 3749482 h 4248240"/>
              <a:gd name="connsiteX252" fmla="*/ 2280916 w 4246481"/>
              <a:gd name="connsiteY252" fmla="*/ 3709019 h 4248240"/>
              <a:gd name="connsiteX253" fmla="*/ 2270362 w 4246481"/>
              <a:gd name="connsiteY253" fmla="*/ 3685268 h 4248240"/>
              <a:gd name="connsiteX254" fmla="*/ 2267282 w 4246481"/>
              <a:gd name="connsiteY254" fmla="*/ 3686588 h 4248240"/>
              <a:gd name="connsiteX255" fmla="*/ 2255846 w 4246481"/>
              <a:gd name="connsiteY255" fmla="*/ 3696704 h 4248240"/>
              <a:gd name="connsiteX256" fmla="*/ 2243972 w 4246481"/>
              <a:gd name="connsiteY256" fmla="*/ 3683949 h 4248240"/>
              <a:gd name="connsiteX257" fmla="*/ 2228138 w 4246481"/>
              <a:gd name="connsiteY257" fmla="*/ 3606980 h 4248240"/>
              <a:gd name="connsiteX258" fmla="*/ 2225938 w 4246481"/>
              <a:gd name="connsiteY258" fmla="*/ 3592906 h 4248240"/>
              <a:gd name="connsiteX259" fmla="*/ 2214944 w 4246481"/>
              <a:gd name="connsiteY259" fmla="*/ 3606540 h 4248240"/>
              <a:gd name="connsiteX260" fmla="*/ 2204388 w 4246481"/>
              <a:gd name="connsiteY260" fmla="*/ 3606101 h 4248240"/>
              <a:gd name="connsiteX261" fmla="*/ 2190754 w 4246481"/>
              <a:gd name="connsiteY261" fmla="*/ 3579711 h 4248240"/>
              <a:gd name="connsiteX262" fmla="*/ 2143252 w 4246481"/>
              <a:gd name="connsiteY262" fmla="*/ 3418297 h 4248240"/>
              <a:gd name="connsiteX263" fmla="*/ 2139734 w 4246481"/>
              <a:gd name="connsiteY263" fmla="*/ 3412139 h 4248240"/>
              <a:gd name="connsiteX264" fmla="*/ 2135776 w 4246481"/>
              <a:gd name="connsiteY264" fmla="*/ 3445126 h 4248240"/>
              <a:gd name="connsiteX265" fmla="*/ 2120822 w 4246481"/>
              <a:gd name="connsiteY265" fmla="*/ 3767075 h 4248240"/>
              <a:gd name="connsiteX266" fmla="*/ 2137974 w 4246481"/>
              <a:gd name="connsiteY266" fmla="*/ 3936846 h 4248240"/>
              <a:gd name="connsiteX267" fmla="*/ 2145452 w 4246481"/>
              <a:gd name="connsiteY267" fmla="*/ 4173471 h 4248240"/>
              <a:gd name="connsiteX268" fmla="*/ 2134016 w 4246481"/>
              <a:gd name="connsiteY268" fmla="*/ 4184466 h 4248240"/>
              <a:gd name="connsiteX269" fmla="*/ 2104108 w 4246481"/>
              <a:gd name="connsiteY269" fmla="*/ 4184466 h 4248240"/>
              <a:gd name="connsiteX270" fmla="*/ 2103228 w 4246481"/>
              <a:gd name="connsiteY270" fmla="*/ 4177869 h 4248240"/>
              <a:gd name="connsiteX271" fmla="*/ 2086076 w 4246481"/>
              <a:gd name="connsiteY271" fmla="*/ 3859438 h 4248240"/>
              <a:gd name="connsiteX272" fmla="*/ 2090034 w 4246481"/>
              <a:gd name="connsiteY272" fmla="*/ 3478112 h 4248240"/>
              <a:gd name="connsiteX273" fmla="*/ 2094872 w 4246481"/>
              <a:gd name="connsiteY273" fmla="*/ 3433690 h 4248240"/>
              <a:gd name="connsiteX274" fmla="*/ 2092234 w 4246481"/>
              <a:gd name="connsiteY274" fmla="*/ 3432811 h 4248240"/>
              <a:gd name="connsiteX275" fmla="*/ 2073760 w 4246481"/>
              <a:gd name="connsiteY275" fmla="*/ 3496145 h 4248240"/>
              <a:gd name="connsiteX276" fmla="*/ 2051770 w 4246481"/>
              <a:gd name="connsiteY276" fmla="*/ 3585429 h 4248240"/>
              <a:gd name="connsiteX277" fmla="*/ 2050010 w 4246481"/>
              <a:gd name="connsiteY277" fmla="*/ 3590707 h 4248240"/>
              <a:gd name="connsiteX278" fmla="*/ 2039894 w 4246481"/>
              <a:gd name="connsiteY278" fmla="*/ 3608300 h 4248240"/>
              <a:gd name="connsiteX279" fmla="*/ 2027140 w 4246481"/>
              <a:gd name="connsiteY279" fmla="*/ 3595545 h 4248240"/>
              <a:gd name="connsiteX280" fmla="*/ 2023182 w 4246481"/>
              <a:gd name="connsiteY280" fmla="*/ 3592906 h 4248240"/>
              <a:gd name="connsiteX281" fmla="*/ 2016584 w 4246481"/>
              <a:gd name="connsiteY281" fmla="*/ 3638207 h 4248240"/>
              <a:gd name="connsiteX282" fmla="*/ 2006468 w 4246481"/>
              <a:gd name="connsiteY282" fmla="*/ 3679991 h 4248240"/>
              <a:gd name="connsiteX283" fmla="*/ 1980078 w 4246481"/>
              <a:gd name="connsiteY283" fmla="*/ 3683069 h 4248240"/>
              <a:gd name="connsiteX284" fmla="*/ 1972162 w 4246481"/>
              <a:gd name="connsiteY284" fmla="*/ 3697143 h 4248240"/>
              <a:gd name="connsiteX285" fmla="*/ 1953250 w 4246481"/>
              <a:gd name="connsiteY285" fmla="*/ 3744204 h 4248240"/>
              <a:gd name="connsiteX286" fmla="*/ 1925540 w 4246481"/>
              <a:gd name="connsiteY286" fmla="*/ 3751242 h 4248240"/>
              <a:gd name="connsiteX287" fmla="*/ 1923342 w 4246481"/>
              <a:gd name="connsiteY287" fmla="*/ 3749922 h 4248240"/>
              <a:gd name="connsiteX288" fmla="*/ 1901790 w 4246481"/>
              <a:gd name="connsiteY288" fmla="*/ 3808858 h 4248240"/>
              <a:gd name="connsiteX289" fmla="*/ 1883318 w 4246481"/>
              <a:gd name="connsiteY289" fmla="*/ 3835687 h 4248240"/>
              <a:gd name="connsiteX290" fmla="*/ 1868364 w 4246481"/>
              <a:gd name="connsiteY290" fmla="*/ 3831289 h 4248240"/>
              <a:gd name="connsiteX291" fmla="*/ 1862646 w 4246481"/>
              <a:gd name="connsiteY291" fmla="*/ 3812377 h 4248240"/>
              <a:gd name="connsiteX292" fmla="*/ 1841974 w 4246481"/>
              <a:gd name="connsiteY292" fmla="*/ 3861197 h 4248240"/>
              <a:gd name="connsiteX293" fmla="*/ 1823501 w 4246481"/>
              <a:gd name="connsiteY293" fmla="*/ 3892424 h 4248240"/>
              <a:gd name="connsiteX294" fmla="*/ 1807228 w 4246481"/>
              <a:gd name="connsiteY294" fmla="*/ 3891105 h 4248240"/>
              <a:gd name="connsiteX295" fmla="*/ 1795353 w 4246481"/>
              <a:gd name="connsiteY295" fmla="*/ 3871753 h 4248240"/>
              <a:gd name="connsiteX296" fmla="*/ 1789635 w 4246481"/>
              <a:gd name="connsiteY296" fmla="*/ 3905179 h 4248240"/>
              <a:gd name="connsiteX297" fmla="*/ 1756649 w 4246481"/>
              <a:gd name="connsiteY297" fmla="*/ 3962796 h 4248240"/>
              <a:gd name="connsiteX298" fmla="*/ 1740375 w 4246481"/>
              <a:gd name="connsiteY298" fmla="*/ 3957078 h 4248240"/>
              <a:gd name="connsiteX299" fmla="*/ 1734218 w 4246481"/>
              <a:gd name="connsiteY299" fmla="*/ 3929370 h 4248240"/>
              <a:gd name="connsiteX300" fmla="*/ 1707829 w 4246481"/>
              <a:gd name="connsiteY300" fmla="*/ 3984787 h 4248240"/>
              <a:gd name="connsiteX301" fmla="*/ 1669125 w 4246481"/>
              <a:gd name="connsiteY301" fmla="*/ 4031848 h 4248240"/>
              <a:gd name="connsiteX302" fmla="*/ 1657250 w 4246481"/>
              <a:gd name="connsiteY302" fmla="*/ 3989625 h 4248240"/>
              <a:gd name="connsiteX303" fmla="*/ 1589956 w 4246481"/>
              <a:gd name="connsiteY303" fmla="*/ 4078909 h 4248240"/>
              <a:gd name="connsiteX304" fmla="*/ 1581160 w 4246481"/>
              <a:gd name="connsiteY304" fmla="*/ 4030968 h 4248240"/>
              <a:gd name="connsiteX305" fmla="*/ 1503311 w 4246481"/>
              <a:gd name="connsiteY305" fmla="*/ 4121132 h 4248240"/>
              <a:gd name="connsiteX306" fmla="*/ 1497154 w 4246481"/>
              <a:gd name="connsiteY306" fmla="*/ 4082428 h 4248240"/>
              <a:gd name="connsiteX307" fmla="*/ 1410509 w 4246481"/>
              <a:gd name="connsiteY307" fmla="*/ 4149281 h 4248240"/>
              <a:gd name="connsiteX308" fmla="*/ 1407430 w 4246481"/>
              <a:gd name="connsiteY308" fmla="*/ 4127289 h 4248240"/>
              <a:gd name="connsiteX309" fmla="*/ 1328262 w 4246481"/>
              <a:gd name="connsiteY309" fmla="*/ 4169952 h 4248240"/>
              <a:gd name="connsiteX310" fmla="*/ 1330021 w 4246481"/>
              <a:gd name="connsiteY310" fmla="*/ 4150160 h 4248240"/>
              <a:gd name="connsiteX311" fmla="*/ 1149255 w 4246481"/>
              <a:gd name="connsiteY311" fmla="*/ 4248240 h 4248240"/>
              <a:gd name="connsiteX312" fmla="*/ 1266687 w 4246481"/>
              <a:gd name="connsiteY312" fmla="*/ 4078909 h 4248240"/>
              <a:gd name="connsiteX313" fmla="*/ 1245575 w 4246481"/>
              <a:gd name="connsiteY313" fmla="*/ 4078909 h 4248240"/>
              <a:gd name="connsiteX314" fmla="*/ 1297475 w 4246481"/>
              <a:gd name="connsiteY314" fmla="*/ 4003260 h 4248240"/>
              <a:gd name="connsiteX315" fmla="*/ 1275923 w 4246481"/>
              <a:gd name="connsiteY315" fmla="*/ 3997542 h 4248240"/>
              <a:gd name="connsiteX316" fmla="*/ 1352452 w 4246481"/>
              <a:gd name="connsiteY316" fmla="*/ 3917934 h 4248240"/>
              <a:gd name="connsiteX317" fmla="*/ 1314188 w 4246481"/>
              <a:gd name="connsiteY317" fmla="*/ 3907818 h 4248240"/>
              <a:gd name="connsiteX318" fmla="*/ 1412708 w 4246481"/>
              <a:gd name="connsiteY318" fmla="*/ 3839646 h 4248240"/>
              <a:gd name="connsiteX319" fmla="*/ 1366087 w 4246481"/>
              <a:gd name="connsiteY319" fmla="*/ 3825571 h 4248240"/>
              <a:gd name="connsiteX320" fmla="*/ 1461088 w 4246481"/>
              <a:gd name="connsiteY320" fmla="*/ 3767515 h 4248240"/>
              <a:gd name="connsiteX321" fmla="*/ 1421944 w 4246481"/>
              <a:gd name="connsiteY321" fmla="*/ 3751681 h 4248240"/>
              <a:gd name="connsiteX322" fmla="*/ 1421064 w 4246481"/>
              <a:gd name="connsiteY322" fmla="*/ 3747283 h 4248240"/>
              <a:gd name="connsiteX323" fmla="*/ 1528821 w 4246481"/>
              <a:gd name="connsiteY323" fmla="*/ 3698023 h 4248240"/>
              <a:gd name="connsiteX324" fmla="*/ 1487478 w 4246481"/>
              <a:gd name="connsiteY324" fmla="*/ 3682190 h 4248240"/>
              <a:gd name="connsiteX325" fmla="*/ 1503311 w 4246481"/>
              <a:gd name="connsiteY325" fmla="*/ 3664597 h 4248240"/>
              <a:gd name="connsiteX326" fmla="*/ 1577201 w 4246481"/>
              <a:gd name="connsiteY326" fmla="*/ 3641726 h 4248240"/>
              <a:gd name="connsiteX327" fmla="*/ 1588197 w 4246481"/>
              <a:gd name="connsiteY327" fmla="*/ 3641286 h 4248240"/>
              <a:gd name="connsiteX328" fmla="*/ 1589956 w 4246481"/>
              <a:gd name="connsiteY328" fmla="*/ 3639087 h 4248240"/>
              <a:gd name="connsiteX329" fmla="*/ 1568845 w 4246481"/>
              <a:gd name="connsiteY329" fmla="*/ 3623253 h 4248240"/>
              <a:gd name="connsiteX330" fmla="*/ 1557409 w 4246481"/>
              <a:gd name="connsiteY330" fmla="*/ 3625453 h 4248240"/>
              <a:gd name="connsiteX331" fmla="*/ 1540696 w 4246481"/>
              <a:gd name="connsiteY331" fmla="*/ 3615337 h 4248240"/>
              <a:gd name="connsiteX332" fmla="*/ 1538937 w 4246481"/>
              <a:gd name="connsiteY332" fmla="*/ 3603461 h 4248240"/>
              <a:gd name="connsiteX333" fmla="*/ 1537617 w 4246481"/>
              <a:gd name="connsiteY333" fmla="*/ 3590707 h 4248240"/>
              <a:gd name="connsiteX334" fmla="*/ 1528821 w 4246481"/>
              <a:gd name="connsiteY334" fmla="*/ 3597304 h 4248240"/>
              <a:gd name="connsiteX335" fmla="*/ 1421064 w 4246481"/>
              <a:gd name="connsiteY335" fmla="*/ 3650962 h 4248240"/>
              <a:gd name="connsiteX336" fmla="*/ 1413587 w 4246481"/>
              <a:gd name="connsiteY336" fmla="*/ 3652282 h 4248240"/>
              <a:gd name="connsiteX337" fmla="*/ 1396434 w 4246481"/>
              <a:gd name="connsiteY337" fmla="*/ 3647444 h 4248240"/>
              <a:gd name="connsiteX338" fmla="*/ 1399073 w 4246481"/>
              <a:gd name="connsiteY338" fmla="*/ 3630291 h 4248240"/>
              <a:gd name="connsiteX339" fmla="*/ 1409189 w 4246481"/>
              <a:gd name="connsiteY339" fmla="*/ 3609179 h 4248240"/>
              <a:gd name="connsiteX340" fmla="*/ 1406990 w 4246481"/>
              <a:gd name="connsiteY340" fmla="*/ 3607420 h 4248240"/>
              <a:gd name="connsiteX341" fmla="*/ 1361688 w 4246481"/>
              <a:gd name="connsiteY341" fmla="*/ 3632490 h 4248240"/>
              <a:gd name="connsiteX342" fmla="*/ 1301433 w 4246481"/>
              <a:gd name="connsiteY342" fmla="*/ 3656680 h 4248240"/>
              <a:gd name="connsiteX343" fmla="*/ 1288238 w 4246481"/>
              <a:gd name="connsiteY343" fmla="*/ 3658879 h 4248240"/>
              <a:gd name="connsiteX344" fmla="*/ 1276803 w 4246481"/>
              <a:gd name="connsiteY344" fmla="*/ 3646124 h 4248240"/>
              <a:gd name="connsiteX345" fmla="*/ 1280321 w 4246481"/>
              <a:gd name="connsiteY345" fmla="*/ 3608300 h 4248240"/>
              <a:gd name="connsiteX346" fmla="*/ 1263608 w 4246481"/>
              <a:gd name="connsiteY346" fmla="*/ 3623693 h 4248240"/>
              <a:gd name="connsiteX347" fmla="*/ 1169047 w 4246481"/>
              <a:gd name="connsiteY347" fmla="*/ 3668995 h 4248240"/>
              <a:gd name="connsiteX348" fmla="*/ 1141778 w 4246481"/>
              <a:gd name="connsiteY348" fmla="*/ 3668115 h 4248240"/>
              <a:gd name="connsiteX349" fmla="*/ 1136060 w 4246481"/>
              <a:gd name="connsiteY349" fmla="*/ 3655360 h 4248240"/>
              <a:gd name="connsiteX350" fmla="*/ 1151893 w 4246481"/>
              <a:gd name="connsiteY350" fmla="*/ 3627212 h 4248240"/>
              <a:gd name="connsiteX351" fmla="*/ 1159810 w 4246481"/>
              <a:gd name="connsiteY351" fmla="*/ 3608739 h 4248240"/>
              <a:gd name="connsiteX352" fmla="*/ 1150134 w 4246481"/>
              <a:gd name="connsiteY352" fmla="*/ 3614017 h 4248240"/>
              <a:gd name="connsiteX353" fmla="*/ 1020387 w 4246481"/>
              <a:gd name="connsiteY353" fmla="*/ 3661958 h 4248240"/>
              <a:gd name="connsiteX354" fmla="*/ 995317 w 4246481"/>
              <a:gd name="connsiteY354" fmla="*/ 3659759 h 4248240"/>
              <a:gd name="connsiteX355" fmla="*/ 1002794 w 4246481"/>
              <a:gd name="connsiteY355" fmla="*/ 3636448 h 4248240"/>
              <a:gd name="connsiteX356" fmla="*/ 1016868 w 4246481"/>
              <a:gd name="connsiteY356" fmla="*/ 3605221 h 4248240"/>
              <a:gd name="connsiteX357" fmla="*/ 864690 w 4246481"/>
              <a:gd name="connsiteY357" fmla="*/ 3636008 h 4248240"/>
              <a:gd name="connsiteX358" fmla="*/ 861611 w 4246481"/>
              <a:gd name="connsiteY358" fmla="*/ 3632050 h 4248240"/>
              <a:gd name="connsiteX359" fmla="*/ 897237 w 4246481"/>
              <a:gd name="connsiteY359" fmla="*/ 3573114 h 4248240"/>
              <a:gd name="connsiteX360" fmla="*/ 889320 w 4246481"/>
              <a:gd name="connsiteY360" fmla="*/ 3576192 h 4248240"/>
              <a:gd name="connsiteX361" fmla="*/ 739780 w 4246481"/>
              <a:gd name="connsiteY361" fmla="*/ 3601262 h 4248240"/>
              <a:gd name="connsiteX362" fmla="*/ 731864 w 4246481"/>
              <a:gd name="connsiteY362" fmla="*/ 3586309 h 4248240"/>
              <a:gd name="connsiteX363" fmla="*/ 755614 w 4246481"/>
              <a:gd name="connsiteY363" fmla="*/ 3549803 h 4248240"/>
              <a:gd name="connsiteX364" fmla="*/ 595079 w 4246481"/>
              <a:gd name="connsiteY364" fmla="*/ 3541447 h 4248240"/>
              <a:gd name="connsiteX365" fmla="*/ 612232 w 4246481"/>
              <a:gd name="connsiteY365" fmla="*/ 3512418 h 4248240"/>
              <a:gd name="connsiteX366" fmla="*/ 482924 w 4246481"/>
              <a:gd name="connsiteY366" fmla="*/ 3483390 h 4248240"/>
              <a:gd name="connsiteX367" fmla="*/ 503156 w 4246481"/>
              <a:gd name="connsiteY367" fmla="*/ 3464478 h 4248240"/>
              <a:gd name="connsiteX368" fmla="*/ 211994 w 4246481"/>
              <a:gd name="connsiteY368" fmla="*/ 3403342 h 4248240"/>
              <a:gd name="connsiteX369" fmla="*/ 211554 w 4246481"/>
              <a:gd name="connsiteY369" fmla="*/ 3398505 h 4248240"/>
              <a:gd name="connsiteX370" fmla="*/ 241902 w 4246481"/>
              <a:gd name="connsiteY370" fmla="*/ 3385310 h 4248240"/>
              <a:gd name="connsiteX371" fmla="*/ 425748 w 4246481"/>
              <a:gd name="connsiteY371" fmla="*/ 3338689 h 4248240"/>
              <a:gd name="connsiteX372" fmla="*/ 500517 w 4246481"/>
              <a:gd name="connsiteY372" fmla="*/ 3325054 h 4248240"/>
              <a:gd name="connsiteX373" fmla="*/ 479846 w 4246481"/>
              <a:gd name="connsiteY373" fmla="*/ 3305262 h 4248240"/>
              <a:gd name="connsiteX374" fmla="*/ 607834 w 4246481"/>
              <a:gd name="connsiteY374" fmla="*/ 3272715 h 4248240"/>
              <a:gd name="connsiteX375" fmla="*/ 589801 w 4246481"/>
              <a:gd name="connsiteY375" fmla="*/ 3245007 h 4248240"/>
              <a:gd name="connsiteX376" fmla="*/ 748577 w 4246481"/>
              <a:gd name="connsiteY376" fmla="*/ 3230932 h 4248240"/>
              <a:gd name="connsiteX377" fmla="*/ 718669 w 4246481"/>
              <a:gd name="connsiteY377" fmla="*/ 3185631 h 4248240"/>
              <a:gd name="connsiteX378" fmla="*/ 720868 w 4246481"/>
              <a:gd name="connsiteY378" fmla="*/ 3181672 h 4248240"/>
              <a:gd name="connsiteX379" fmla="*/ 890639 w 4246481"/>
              <a:gd name="connsiteY379" fmla="*/ 3202784 h 4248240"/>
              <a:gd name="connsiteX380" fmla="*/ 852375 w 4246481"/>
              <a:gd name="connsiteY380" fmla="*/ 3143408 h 4248240"/>
              <a:gd name="connsiteX381" fmla="*/ 934182 w 4246481"/>
              <a:gd name="connsiteY381" fmla="*/ 3142088 h 4248240"/>
              <a:gd name="connsiteX382" fmla="*/ 1006752 w 4246481"/>
              <a:gd name="connsiteY382" fmla="*/ 3168038 h 4248240"/>
              <a:gd name="connsiteX383" fmla="*/ 1008951 w 4246481"/>
              <a:gd name="connsiteY383" fmla="*/ 3165839 h 4248240"/>
              <a:gd name="connsiteX384" fmla="*/ 998835 w 4246481"/>
              <a:gd name="connsiteY384" fmla="*/ 3144288 h 4248240"/>
              <a:gd name="connsiteX385" fmla="*/ 986960 w 4246481"/>
              <a:gd name="connsiteY385" fmla="*/ 3124056 h 4248240"/>
              <a:gd name="connsiteX386" fmla="*/ 996196 w 4246481"/>
              <a:gd name="connsiteY386" fmla="*/ 3109102 h 4248240"/>
              <a:gd name="connsiteX387" fmla="*/ 1061290 w 4246481"/>
              <a:gd name="connsiteY387" fmla="*/ 3120097 h 4248240"/>
              <a:gd name="connsiteX388" fmla="*/ 1149255 w 4246481"/>
              <a:gd name="connsiteY388" fmla="*/ 3153524 h 4248240"/>
              <a:gd name="connsiteX389" fmla="*/ 1145296 w 4246481"/>
              <a:gd name="connsiteY389" fmla="*/ 3142968 h 4248240"/>
              <a:gd name="connsiteX390" fmla="*/ 1128143 w 4246481"/>
              <a:gd name="connsiteY390" fmla="*/ 3114379 h 4248240"/>
              <a:gd name="connsiteX391" fmla="*/ 1135620 w 4246481"/>
              <a:gd name="connsiteY391" fmla="*/ 3098546 h 4248240"/>
              <a:gd name="connsiteX392" fmla="*/ 1182681 w 4246481"/>
              <a:gd name="connsiteY392" fmla="*/ 3102064 h 4248240"/>
              <a:gd name="connsiteX393" fmla="*/ 1261849 w 4246481"/>
              <a:gd name="connsiteY393" fmla="*/ 3144727 h 4248240"/>
              <a:gd name="connsiteX394" fmla="*/ 1275483 w 4246481"/>
              <a:gd name="connsiteY394" fmla="*/ 3152644 h 4248240"/>
              <a:gd name="connsiteX395" fmla="*/ 1269326 w 4246481"/>
              <a:gd name="connsiteY395" fmla="*/ 3123176 h 4248240"/>
              <a:gd name="connsiteX396" fmla="*/ 1288678 w 4246481"/>
              <a:gd name="connsiteY396" fmla="*/ 3103824 h 4248240"/>
              <a:gd name="connsiteX397" fmla="*/ 1376642 w 4246481"/>
              <a:gd name="connsiteY397" fmla="*/ 3138570 h 4248240"/>
              <a:gd name="connsiteX398" fmla="*/ 1393356 w 4246481"/>
              <a:gd name="connsiteY398" fmla="*/ 3135491 h 4248240"/>
              <a:gd name="connsiteX399" fmla="*/ 1361688 w 4246481"/>
              <a:gd name="connsiteY399" fmla="*/ 3105583 h 4248240"/>
              <a:gd name="connsiteX400" fmla="*/ 1255252 w 4246481"/>
              <a:gd name="connsiteY400" fmla="*/ 3073036 h 4248240"/>
              <a:gd name="connsiteX401" fmla="*/ 1238099 w 4246481"/>
              <a:gd name="connsiteY401" fmla="*/ 3065999 h 4248240"/>
              <a:gd name="connsiteX402" fmla="*/ 1231061 w 4246481"/>
              <a:gd name="connsiteY402" fmla="*/ 3041809 h 4248240"/>
              <a:gd name="connsiteX403" fmla="*/ 1253492 w 4246481"/>
              <a:gd name="connsiteY403" fmla="*/ 3009702 h 4248240"/>
              <a:gd name="connsiteX404" fmla="*/ 1216987 w 4246481"/>
              <a:gd name="connsiteY404" fmla="*/ 3006623 h 4248240"/>
              <a:gd name="connsiteX405" fmla="*/ 1065249 w 4246481"/>
              <a:gd name="connsiteY405" fmla="*/ 2956044 h 4248240"/>
              <a:gd name="connsiteX406" fmla="*/ 1048095 w 4246481"/>
              <a:gd name="connsiteY406" fmla="*/ 2941970 h 4248240"/>
              <a:gd name="connsiteX407" fmla="*/ 1053813 w 4246481"/>
              <a:gd name="connsiteY407" fmla="*/ 2914261 h 4248240"/>
              <a:gd name="connsiteX408" fmla="*/ 1078883 w 4246481"/>
              <a:gd name="connsiteY408" fmla="*/ 2905904 h 4248240"/>
              <a:gd name="connsiteX409" fmla="*/ 1098235 w 4246481"/>
              <a:gd name="connsiteY409" fmla="*/ 2895788 h 4248240"/>
              <a:gd name="connsiteX410" fmla="*/ 1024785 w 4246481"/>
              <a:gd name="connsiteY410" fmla="*/ 2877755 h 4248240"/>
              <a:gd name="connsiteX411" fmla="*/ 926705 w 4246481"/>
              <a:gd name="connsiteY411" fmla="*/ 2839051 h 4248240"/>
              <a:gd name="connsiteX412" fmla="*/ 924945 w 4246481"/>
              <a:gd name="connsiteY412" fmla="*/ 2797708 h 4248240"/>
              <a:gd name="connsiteX413" fmla="*/ 954853 w 4246481"/>
              <a:gd name="connsiteY413" fmla="*/ 2774837 h 4248240"/>
              <a:gd name="connsiteX414" fmla="*/ 961451 w 4246481"/>
              <a:gd name="connsiteY414" fmla="*/ 2767360 h 4248240"/>
              <a:gd name="connsiteX415" fmla="*/ 946057 w 4246481"/>
              <a:gd name="connsiteY415" fmla="*/ 2767360 h 4248240"/>
              <a:gd name="connsiteX416" fmla="*/ 797397 w 4246481"/>
              <a:gd name="connsiteY416" fmla="*/ 2733494 h 4248240"/>
              <a:gd name="connsiteX417" fmla="*/ 749017 w 4246481"/>
              <a:gd name="connsiteY417" fmla="*/ 2694350 h 4248240"/>
              <a:gd name="connsiteX418" fmla="*/ 755174 w 4246481"/>
              <a:gd name="connsiteY418" fmla="*/ 2671039 h 4248240"/>
              <a:gd name="connsiteX419" fmla="*/ 805314 w 4246481"/>
              <a:gd name="connsiteY419" fmla="*/ 2654326 h 4248240"/>
              <a:gd name="connsiteX420" fmla="*/ 822907 w 4246481"/>
              <a:gd name="connsiteY420" fmla="*/ 2642891 h 4248240"/>
              <a:gd name="connsiteX421" fmla="*/ 777605 w 4246481"/>
              <a:gd name="connsiteY421" fmla="*/ 2631895 h 4248240"/>
              <a:gd name="connsiteX422" fmla="*/ 608274 w 4246481"/>
              <a:gd name="connsiteY422" fmla="*/ 2550528 h 4248240"/>
              <a:gd name="connsiteX423" fmla="*/ 595959 w 4246481"/>
              <a:gd name="connsiteY423" fmla="*/ 2532055 h 4248240"/>
              <a:gd name="connsiteX424" fmla="*/ 613551 w 4246481"/>
              <a:gd name="connsiteY424" fmla="*/ 2517981 h 4248240"/>
              <a:gd name="connsiteX425" fmla="*/ 650936 w 4246481"/>
              <a:gd name="connsiteY425" fmla="*/ 2505226 h 4248240"/>
              <a:gd name="connsiteX426" fmla="*/ 676006 w 4246481"/>
              <a:gd name="connsiteY426" fmla="*/ 2492032 h 4248240"/>
              <a:gd name="connsiteX427" fmla="*/ 489082 w 4246481"/>
              <a:gd name="connsiteY427" fmla="*/ 2388233 h 4248240"/>
              <a:gd name="connsiteX428" fmla="*/ 496119 w 4246481"/>
              <a:gd name="connsiteY428" fmla="*/ 2359644 h 4248240"/>
              <a:gd name="connsiteX429" fmla="*/ 562532 w 4246481"/>
              <a:gd name="connsiteY429" fmla="*/ 2341612 h 4248240"/>
              <a:gd name="connsiteX430" fmla="*/ 573528 w 4246481"/>
              <a:gd name="connsiteY430" fmla="*/ 2336773 h 4248240"/>
              <a:gd name="connsiteX431" fmla="*/ 489522 w 4246481"/>
              <a:gd name="connsiteY431" fmla="*/ 2301148 h 4248240"/>
              <a:gd name="connsiteX432" fmla="*/ 376488 w 4246481"/>
              <a:gd name="connsiteY432" fmla="*/ 2211424 h 4248240"/>
              <a:gd name="connsiteX433" fmla="*/ 384844 w 4246481"/>
              <a:gd name="connsiteY433" fmla="*/ 2181516 h 4248240"/>
              <a:gd name="connsiteX434" fmla="*/ 444220 w 4246481"/>
              <a:gd name="connsiteY434" fmla="*/ 2167002 h 4248240"/>
              <a:gd name="connsiteX435" fmla="*/ 318871 w 4246481"/>
              <a:gd name="connsiteY435" fmla="*/ 2051769 h 4248240"/>
              <a:gd name="connsiteX436" fmla="*/ 282366 w 4246481"/>
              <a:gd name="connsiteY436" fmla="*/ 2004268 h 4248240"/>
              <a:gd name="connsiteX437" fmla="*/ 277088 w 4246481"/>
              <a:gd name="connsiteY437" fmla="*/ 1994152 h 4248240"/>
              <a:gd name="connsiteX438" fmla="*/ 323709 w 4246481"/>
              <a:gd name="connsiteY438" fmla="*/ 1981837 h 4248240"/>
              <a:gd name="connsiteX439" fmla="*/ 210675 w 4246481"/>
              <a:gd name="connsiteY439" fmla="*/ 1819103 h 4248240"/>
              <a:gd name="connsiteX440" fmla="*/ 255976 w 4246481"/>
              <a:gd name="connsiteY440" fmla="*/ 1819103 h 4248240"/>
              <a:gd name="connsiteX441" fmla="*/ 208036 w 4246481"/>
              <a:gd name="connsiteY441" fmla="*/ 1762366 h 4248240"/>
              <a:gd name="connsiteX442" fmla="*/ 29908 w 4246481"/>
              <a:gd name="connsiteY442" fmla="*/ 1512547 h 4248240"/>
              <a:gd name="connsiteX443" fmla="*/ 0 w 4246481"/>
              <a:gd name="connsiteY443" fmla="*/ 1453611 h 4248240"/>
              <a:gd name="connsiteX444" fmla="*/ 0 w 4246481"/>
              <a:gd name="connsiteY444" fmla="*/ 1449213 h 4248240"/>
              <a:gd name="connsiteX445" fmla="*/ 113034 w 4246481"/>
              <a:gd name="connsiteY445" fmla="*/ 1495834 h 4248240"/>
              <a:gd name="connsiteX446" fmla="*/ 377807 w 4246481"/>
              <a:gd name="connsiteY446" fmla="*/ 1655489 h 4248240"/>
              <a:gd name="connsiteX447" fmla="*/ 393641 w 4246481"/>
              <a:gd name="connsiteY447" fmla="*/ 1666925 h 4248240"/>
              <a:gd name="connsiteX448" fmla="*/ 389682 w 4246481"/>
              <a:gd name="connsiteY448" fmla="*/ 1622503 h 4248240"/>
              <a:gd name="connsiteX449" fmla="*/ 563412 w 4246481"/>
              <a:gd name="connsiteY449" fmla="*/ 1717504 h 4248240"/>
              <a:gd name="connsiteX450" fmla="*/ 571768 w 4246481"/>
              <a:gd name="connsiteY450" fmla="*/ 1668244 h 4248240"/>
              <a:gd name="connsiteX451" fmla="*/ 762211 w 4246481"/>
              <a:gd name="connsiteY451" fmla="*/ 1816904 h 4248240"/>
              <a:gd name="connsiteX452" fmla="*/ 763971 w 4246481"/>
              <a:gd name="connsiteY452" fmla="*/ 1805029 h 4248240"/>
              <a:gd name="connsiteX453" fmla="*/ 769688 w 4246481"/>
              <a:gd name="connsiteY453" fmla="*/ 1762366 h 4248240"/>
              <a:gd name="connsiteX454" fmla="*/ 803994 w 4246481"/>
              <a:gd name="connsiteY454" fmla="*/ 1749172 h 4248240"/>
              <a:gd name="connsiteX455" fmla="*/ 854134 w 4246481"/>
              <a:gd name="connsiteY455" fmla="*/ 1794473 h 4248240"/>
              <a:gd name="connsiteX456" fmla="*/ 933302 w 4246481"/>
              <a:gd name="connsiteY456" fmla="*/ 1903989 h 4248240"/>
              <a:gd name="connsiteX457" fmla="*/ 945617 w 4246481"/>
              <a:gd name="connsiteY457" fmla="*/ 1929059 h 4248240"/>
              <a:gd name="connsiteX458" fmla="*/ 950455 w 4246481"/>
              <a:gd name="connsiteY458" fmla="*/ 1902230 h 4248240"/>
              <a:gd name="connsiteX459" fmla="*/ 961451 w 4246481"/>
              <a:gd name="connsiteY459" fmla="*/ 1837576 h 4248240"/>
              <a:gd name="connsiteX460" fmla="*/ 974645 w 4246481"/>
              <a:gd name="connsiteY460" fmla="*/ 1831418 h 4248240"/>
              <a:gd name="connsiteX461" fmla="*/ 1103953 w 4246481"/>
              <a:gd name="connsiteY461" fmla="*/ 1996791 h 4248240"/>
              <a:gd name="connsiteX462" fmla="*/ 1109671 w 4246481"/>
              <a:gd name="connsiteY462" fmla="*/ 2012625 h 4248240"/>
              <a:gd name="connsiteX463" fmla="*/ 1119347 w 4246481"/>
              <a:gd name="connsiteY463" fmla="*/ 1987115 h 4248240"/>
              <a:gd name="connsiteX464" fmla="*/ 1128583 w 4246481"/>
              <a:gd name="connsiteY464" fmla="*/ 1947091 h 4248240"/>
              <a:gd name="connsiteX465" fmla="*/ 1133421 w 4246481"/>
              <a:gd name="connsiteY465" fmla="*/ 1934776 h 4248240"/>
              <a:gd name="connsiteX466" fmla="*/ 1149694 w 4246481"/>
              <a:gd name="connsiteY466" fmla="*/ 1931258 h 4248240"/>
              <a:gd name="connsiteX467" fmla="*/ 1176963 w 4246481"/>
              <a:gd name="connsiteY467" fmla="*/ 1958527 h 4248240"/>
              <a:gd name="connsiteX468" fmla="*/ 1271525 w 4246481"/>
              <a:gd name="connsiteY468" fmla="*/ 2138854 h 4248240"/>
              <a:gd name="connsiteX469" fmla="*/ 1274164 w 4246481"/>
              <a:gd name="connsiteY469" fmla="*/ 2147210 h 4248240"/>
              <a:gd name="connsiteX470" fmla="*/ 1281201 w 4246481"/>
              <a:gd name="connsiteY470" fmla="*/ 2131377 h 4248240"/>
              <a:gd name="connsiteX471" fmla="*/ 1294836 w 4246481"/>
              <a:gd name="connsiteY471" fmla="*/ 2072001 h 4248240"/>
              <a:gd name="connsiteX472" fmla="*/ 1313748 w 4246481"/>
              <a:gd name="connsiteY472" fmla="*/ 2063644 h 4248240"/>
              <a:gd name="connsiteX473" fmla="*/ 1358170 w 4246481"/>
              <a:gd name="connsiteY473" fmla="*/ 2105867 h 4248240"/>
              <a:gd name="connsiteX474" fmla="*/ 1409629 w 4246481"/>
              <a:gd name="connsiteY474" fmla="*/ 2254527 h 4248240"/>
              <a:gd name="connsiteX475" fmla="*/ 1412708 w 4246481"/>
              <a:gd name="connsiteY475" fmla="*/ 2268601 h 4248240"/>
              <a:gd name="connsiteX476" fmla="*/ 1424583 w 4246481"/>
              <a:gd name="connsiteY476" fmla="*/ 2252768 h 4248240"/>
              <a:gd name="connsiteX477" fmla="*/ 1444815 w 4246481"/>
              <a:gd name="connsiteY477" fmla="*/ 2218461 h 4248240"/>
              <a:gd name="connsiteX478" fmla="*/ 1465926 w 4246481"/>
              <a:gd name="connsiteY478" fmla="*/ 2215383 h 4248240"/>
              <a:gd name="connsiteX479" fmla="*/ 1490996 w 4246481"/>
              <a:gd name="connsiteY479" fmla="*/ 2247490 h 4248240"/>
              <a:gd name="connsiteX480" fmla="*/ 1546414 w 4246481"/>
              <a:gd name="connsiteY480" fmla="*/ 2376357 h 4248240"/>
              <a:gd name="connsiteX481" fmla="*/ 1550812 w 4246481"/>
              <a:gd name="connsiteY481" fmla="*/ 2389112 h 4248240"/>
              <a:gd name="connsiteX482" fmla="*/ 1553011 w 4246481"/>
              <a:gd name="connsiteY482" fmla="*/ 2391751 h 4248240"/>
              <a:gd name="connsiteX483" fmla="*/ 1559608 w 4246481"/>
              <a:gd name="connsiteY483" fmla="*/ 2377677 h 4248240"/>
              <a:gd name="connsiteX484" fmla="*/ 1564006 w 4246481"/>
              <a:gd name="connsiteY484" fmla="*/ 2358325 h 4248240"/>
              <a:gd name="connsiteX485" fmla="*/ 1575882 w 4246481"/>
              <a:gd name="connsiteY485" fmla="*/ 2335014 h 4248240"/>
              <a:gd name="connsiteX486" fmla="*/ 1600952 w 4246481"/>
              <a:gd name="connsiteY486" fmla="*/ 2347769 h 4248240"/>
              <a:gd name="connsiteX487" fmla="*/ 1755296 w 4246481"/>
              <a:gd name="connsiteY487" fmla="*/ 2522520 h 4248240"/>
              <a:gd name="connsiteX488" fmla="*/ 1698591 w 4246481"/>
              <a:gd name="connsiteY488" fmla="*/ 2332376 h 4248240"/>
              <a:gd name="connsiteX489" fmla="*/ 1730259 w 4246481"/>
              <a:gd name="connsiteY489" fmla="*/ 2328858 h 4248240"/>
              <a:gd name="connsiteX490" fmla="*/ 1748731 w 4246481"/>
              <a:gd name="connsiteY490" fmla="*/ 2326659 h 4248240"/>
              <a:gd name="connsiteX491" fmla="*/ 1739935 w 4246481"/>
              <a:gd name="connsiteY491" fmla="*/ 2316103 h 4248240"/>
              <a:gd name="connsiteX492" fmla="*/ 1648012 w 4246481"/>
              <a:gd name="connsiteY492" fmla="*/ 2131818 h 4248240"/>
              <a:gd name="connsiteX493" fmla="*/ 1644493 w 4246481"/>
              <a:gd name="connsiteY493" fmla="*/ 2092234 h 4248240"/>
              <a:gd name="connsiteX494" fmla="*/ 1671762 w 4246481"/>
              <a:gd name="connsiteY494" fmla="*/ 2076400 h 4248240"/>
              <a:gd name="connsiteX495" fmla="*/ 1698591 w 4246481"/>
              <a:gd name="connsiteY495" fmla="*/ 2092234 h 4248240"/>
              <a:gd name="connsiteX496" fmla="*/ 1720582 w 4246481"/>
              <a:gd name="connsiteY496" fmla="*/ 2100590 h 4248240"/>
              <a:gd name="connsiteX497" fmla="*/ 1722782 w 4246481"/>
              <a:gd name="connsiteY497" fmla="*/ 2097951 h 4248240"/>
              <a:gd name="connsiteX498" fmla="*/ 1713985 w 4246481"/>
              <a:gd name="connsiteY498" fmla="*/ 2083437 h 4248240"/>
              <a:gd name="connsiteX499" fmla="*/ 1640975 w 4246481"/>
              <a:gd name="connsiteY499" fmla="*/ 1921583 h 4248240"/>
              <a:gd name="connsiteX500" fmla="*/ 1635697 w 4246481"/>
              <a:gd name="connsiteY500" fmla="*/ 1885517 h 4248240"/>
              <a:gd name="connsiteX501" fmla="*/ 1655049 w 4246481"/>
              <a:gd name="connsiteY501" fmla="*/ 1869244 h 4248240"/>
              <a:gd name="connsiteX502" fmla="*/ 1700351 w 4246481"/>
              <a:gd name="connsiteY502" fmla="*/ 1878920 h 4248240"/>
              <a:gd name="connsiteX503" fmla="*/ 1725421 w 4246481"/>
              <a:gd name="connsiteY503" fmla="*/ 1878920 h 4248240"/>
              <a:gd name="connsiteX504" fmla="*/ 1717943 w 4246481"/>
              <a:gd name="connsiteY504" fmla="*/ 1870563 h 4248240"/>
              <a:gd name="connsiteX505" fmla="*/ 1623382 w 4246481"/>
              <a:gd name="connsiteY505" fmla="*/ 1693755 h 4248240"/>
              <a:gd name="connsiteX506" fmla="*/ 1622502 w 4246481"/>
              <a:gd name="connsiteY506" fmla="*/ 1636578 h 4248240"/>
              <a:gd name="connsiteX507" fmla="*/ 1648012 w 4246481"/>
              <a:gd name="connsiteY507" fmla="*/ 1623823 h 4248240"/>
              <a:gd name="connsiteX508" fmla="*/ 1706508 w 4246481"/>
              <a:gd name="connsiteY508" fmla="*/ 1657690 h 4248240"/>
              <a:gd name="connsiteX509" fmla="*/ 1727180 w 4246481"/>
              <a:gd name="connsiteY509" fmla="*/ 1664727 h 4248240"/>
              <a:gd name="connsiteX510" fmla="*/ 1724101 w 4246481"/>
              <a:gd name="connsiteY510" fmla="*/ 1656810 h 4248240"/>
              <a:gd name="connsiteX511" fmla="*/ 1638336 w 4246481"/>
              <a:gd name="connsiteY511" fmla="*/ 1420186 h 4248240"/>
              <a:gd name="connsiteX512" fmla="*/ 1637456 w 4246481"/>
              <a:gd name="connsiteY512" fmla="*/ 1386759 h 4248240"/>
              <a:gd name="connsiteX513" fmla="*/ 1656808 w 4246481"/>
              <a:gd name="connsiteY513" fmla="*/ 1373565 h 4248240"/>
              <a:gd name="connsiteX514" fmla="*/ 1683637 w 4246481"/>
              <a:gd name="connsiteY514" fmla="*/ 1386759 h 4248240"/>
              <a:gd name="connsiteX515" fmla="*/ 1732018 w 4246481"/>
              <a:gd name="connsiteY515" fmla="*/ 1410949 h 4248240"/>
              <a:gd name="connsiteX516" fmla="*/ 1742134 w 4246481"/>
              <a:gd name="connsiteY516" fmla="*/ 1412709 h 4248240"/>
              <a:gd name="connsiteX517" fmla="*/ 1737735 w 4246481"/>
              <a:gd name="connsiteY517" fmla="*/ 1405672 h 4248240"/>
              <a:gd name="connsiteX518" fmla="*/ 1696392 w 4246481"/>
              <a:gd name="connsiteY518" fmla="*/ 1304073 h 4248240"/>
              <a:gd name="connsiteX519" fmla="*/ 1688475 w 4246481"/>
              <a:gd name="connsiteY519" fmla="*/ 1154533 h 4248240"/>
              <a:gd name="connsiteX520" fmla="*/ 1704749 w 4246481"/>
              <a:gd name="connsiteY520" fmla="*/ 1145297 h 4248240"/>
              <a:gd name="connsiteX521" fmla="*/ 1782157 w 4246481"/>
              <a:gd name="connsiteY521" fmla="*/ 1194557 h 4248240"/>
              <a:gd name="connsiteX522" fmla="*/ 1796672 w 4246481"/>
              <a:gd name="connsiteY522" fmla="*/ 1203354 h 4248240"/>
              <a:gd name="connsiteX523" fmla="*/ 1770282 w 4246481"/>
              <a:gd name="connsiteY523" fmla="*/ 1131663 h 4248240"/>
              <a:gd name="connsiteX524" fmla="*/ 1750930 w 4246481"/>
              <a:gd name="connsiteY524" fmla="*/ 940780 h 4248240"/>
              <a:gd name="connsiteX525" fmla="*/ 1755328 w 4246481"/>
              <a:gd name="connsiteY525" fmla="*/ 914830 h 4248240"/>
              <a:gd name="connsiteX526" fmla="*/ 1772042 w 4246481"/>
              <a:gd name="connsiteY526" fmla="*/ 907354 h 4248240"/>
              <a:gd name="connsiteX527" fmla="*/ 1834936 w 4246481"/>
              <a:gd name="connsiteY527" fmla="*/ 948697 h 4248240"/>
              <a:gd name="connsiteX528" fmla="*/ 1844612 w 4246481"/>
              <a:gd name="connsiteY528" fmla="*/ 955294 h 4248240"/>
              <a:gd name="connsiteX529" fmla="*/ 1863525 w 4246481"/>
              <a:gd name="connsiteY529" fmla="*/ 670288 h 4248240"/>
              <a:gd name="connsiteX530" fmla="*/ 1913664 w 4246481"/>
              <a:gd name="connsiteY530" fmla="*/ 703715 h 4248240"/>
              <a:gd name="connsiteX531" fmla="*/ 1922900 w 4246481"/>
              <a:gd name="connsiteY531" fmla="*/ 586283 h 4248240"/>
              <a:gd name="connsiteX532" fmla="*/ 1967323 w 4246481"/>
              <a:gd name="connsiteY532" fmla="*/ 477207 h 4248240"/>
              <a:gd name="connsiteX533" fmla="*/ 2001189 w 4246481"/>
              <a:gd name="connsiteY533" fmla="*/ 514592 h 4248240"/>
              <a:gd name="connsiteX534" fmla="*/ 2013504 w 4246481"/>
              <a:gd name="connsiteY534" fmla="*/ 424428 h 4248240"/>
              <a:gd name="connsiteX535" fmla="*/ 2093551 w 4246481"/>
              <a:gd name="connsiteY535" fmla="*/ 65533 h 4248240"/>
              <a:gd name="connsiteX536" fmla="*/ 2118622 w 4246481"/>
              <a:gd name="connsiteY536" fmla="*/ 0 h 4248240"/>
              <a:gd name="connsiteX0" fmla="*/ 2118622 w 4246481"/>
              <a:gd name="connsiteY0" fmla="*/ 0 h 4248240"/>
              <a:gd name="connsiteX1" fmla="*/ 2123020 w 4246481"/>
              <a:gd name="connsiteY1" fmla="*/ 440 h 4248240"/>
              <a:gd name="connsiteX2" fmla="*/ 2134456 w 4246481"/>
              <a:gd name="connsiteY2" fmla="*/ 22431 h 4248240"/>
              <a:gd name="connsiteX3" fmla="*/ 2168322 w 4246481"/>
              <a:gd name="connsiteY3" fmla="*/ 127548 h 4248240"/>
              <a:gd name="connsiteX4" fmla="*/ 2238694 w 4246481"/>
              <a:gd name="connsiteY4" fmla="*/ 482045 h 4248240"/>
              <a:gd name="connsiteX5" fmla="*/ 2242212 w 4246481"/>
              <a:gd name="connsiteY5" fmla="*/ 515911 h 4248240"/>
              <a:gd name="connsiteX6" fmla="*/ 2276958 w 4246481"/>
              <a:gd name="connsiteY6" fmla="*/ 478086 h 4248240"/>
              <a:gd name="connsiteX7" fmla="*/ 2290593 w 4246481"/>
              <a:gd name="connsiteY7" fmla="*/ 498758 h 4248240"/>
              <a:gd name="connsiteX8" fmla="*/ 2331496 w 4246481"/>
              <a:gd name="connsiteY8" fmla="*/ 696238 h 4248240"/>
              <a:gd name="connsiteX9" fmla="*/ 2330616 w 4246481"/>
              <a:gd name="connsiteY9" fmla="*/ 704595 h 4248240"/>
              <a:gd name="connsiteX10" fmla="*/ 2377677 w 4246481"/>
              <a:gd name="connsiteY10" fmla="*/ 673367 h 4248240"/>
              <a:gd name="connsiteX11" fmla="*/ 2398789 w 4246481"/>
              <a:gd name="connsiteY11" fmla="*/ 957053 h 4248240"/>
              <a:gd name="connsiteX12" fmla="*/ 2432215 w 4246481"/>
              <a:gd name="connsiteY12" fmla="*/ 932863 h 4248240"/>
              <a:gd name="connsiteX13" fmla="*/ 2470480 w 4246481"/>
              <a:gd name="connsiteY13" fmla="*/ 908673 h 4248240"/>
              <a:gd name="connsiteX14" fmla="*/ 2490712 w 4246481"/>
              <a:gd name="connsiteY14" fmla="*/ 918789 h 4248240"/>
              <a:gd name="connsiteX15" fmla="*/ 2494670 w 4246481"/>
              <a:gd name="connsiteY15" fmla="*/ 966290 h 4248240"/>
              <a:gd name="connsiteX16" fmla="*/ 2460364 w 4246481"/>
              <a:gd name="connsiteY16" fmla="*/ 1172566 h 4248240"/>
              <a:gd name="connsiteX17" fmla="*/ 2444091 w 4246481"/>
              <a:gd name="connsiteY17" fmla="*/ 1206432 h 4248240"/>
              <a:gd name="connsiteX18" fmla="*/ 2475757 w 4246481"/>
              <a:gd name="connsiteY18" fmla="*/ 1186640 h 4248240"/>
              <a:gd name="connsiteX19" fmla="*/ 2536013 w 4246481"/>
              <a:gd name="connsiteY19" fmla="*/ 1147936 h 4248240"/>
              <a:gd name="connsiteX20" fmla="*/ 2556245 w 4246481"/>
              <a:gd name="connsiteY20" fmla="*/ 1158052 h 4248240"/>
              <a:gd name="connsiteX21" fmla="*/ 2527217 w 4246481"/>
              <a:gd name="connsiteY21" fmla="*/ 1370046 h 4248240"/>
              <a:gd name="connsiteX22" fmla="*/ 2515341 w 4246481"/>
              <a:gd name="connsiteY22" fmla="*/ 1392477 h 4248240"/>
              <a:gd name="connsiteX23" fmla="*/ 2503026 w 4246481"/>
              <a:gd name="connsiteY23" fmla="*/ 1414468 h 4248240"/>
              <a:gd name="connsiteX24" fmla="*/ 2531615 w 4246481"/>
              <a:gd name="connsiteY24" fmla="*/ 1404352 h 4248240"/>
              <a:gd name="connsiteX25" fmla="*/ 2572518 w 4246481"/>
              <a:gd name="connsiteY25" fmla="*/ 1380602 h 4248240"/>
              <a:gd name="connsiteX26" fmla="*/ 2606385 w 4246481"/>
              <a:gd name="connsiteY26" fmla="*/ 1401273 h 4248240"/>
              <a:gd name="connsiteX27" fmla="*/ 2576477 w 4246481"/>
              <a:gd name="connsiteY27" fmla="*/ 1534539 h 4248240"/>
              <a:gd name="connsiteX28" fmla="*/ 2518420 w 4246481"/>
              <a:gd name="connsiteY28" fmla="*/ 1658569 h 4248240"/>
              <a:gd name="connsiteX29" fmla="*/ 2517981 w 4246481"/>
              <a:gd name="connsiteY29" fmla="*/ 1665167 h 4248240"/>
              <a:gd name="connsiteX30" fmla="*/ 2545689 w 4246481"/>
              <a:gd name="connsiteY30" fmla="*/ 1653731 h 4248240"/>
              <a:gd name="connsiteX31" fmla="*/ 2598028 w 4246481"/>
              <a:gd name="connsiteY31" fmla="*/ 1623384 h 4248240"/>
              <a:gd name="connsiteX32" fmla="*/ 2619579 w 4246481"/>
              <a:gd name="connsiteY32" fmla="*/ 1632180 h 4248240"/>
              <a:gd name="connsiteX33" fmla="*/ 2620019 w 4246481"/>
              <a:gd name="connsiteY33" fmla="*/ 1694635 h 4248240"/>
              <a:gd name="connsiteX34" fmla="*/ 2525018 w 4246481"/>
              <a:gd name="connsiteY34" fmla="*/ 1871003 h 4248240"/>
              <a:gd name="connsiteX35" fmla="*/ 2518860 w 4246481"/>
              <a:gd name="connsiteY35" fmla="*/ 1881559 h 4248240"/>
              <a:gd name="connsiteX36" fmla="*/ 2550527 w 4246481"/>
              <a:gd name="connsiteY36" fmla="*/ 1877161 h 4248240"/>
              <a:gd name="connsiteX37" fmla="*/ 2583954 w 4246481"/>
              <a:gd name="connsiteY37" fmla="*/ 1869684 h 4248240"/>
              <a:gd name="connsiteX38" fmla="*/ 2607704 w 4246481"/>
              <a:gd name="connsiteY38" fmla="*/ 1891235 h 4248240"/>
              <a:gd name="connsiteX39" fmla="*/ 2595389 w 4246481"/>
              <a:gd name="connsiteY39" fmla="*/ 1944893 h 4248240"/>
              <a:gd name="connsiteX40" fmla="*/ 2528536 w 4246481"/>
              <a:gd name="connsiteY40" fmla="*/ 2085636 h 4248240"/>
              <a:gd name="connsiteX41" fmla="*/ 2521499 w 4246481"/>
              <a:gd name="connsiteY41" fmla="*/ 2097951 h 4248240"/>
              <a:gd name="connsiteX42" fmla="*/ 2523258 w 4246481"/>
              <a:gd name="connsiteY42" fmla="*/ 2100590 h 4248240"/>
              <a:gd name="connsiteX43" fmla="*/ 2543490 w 4246481"/>
              <a:gd name="connsiteY43" fmla="*/ 2093113 h 4248240"/>
              <a:gd name="connsiteX44" fmla="*/ 2571199 w 4246481"/>
              <a:gd name="connsiteY44" fmla="*/ 2077280 h 4248240"/>
              <a:gd name="connsiteX45" fmla="*/ 2599787 w 4246481"/>
              <a:gd name="connsiteY45" fmla="*/ 2094433 h 4248240"/>
              <a:gd name="connsiteX46" fmla="*/ 2582634 w 4246481"/>
              <a:gd name="connsiteY46" fmla="*/ 2179758 h 4248240"/>
              <a:gd name="connsiteX47" fmla="*/ 2502587 w 4246481"/>
              <a:gd name="connsiteY47" fmla="*/ 2319182 h 4248240"/>
              <a:gd name="connsiteX48" fmla="*/ 2495549 w 4246481"/>
              <a:gd name="connsiteY48" fmla="*/ 2328418 h 4248240"/>
              <a:gd name="connsiteX49" fmla="*/ 2518860 w 4246481"/>
              <a:gd name="connsiteY49" fmla="*/ 2330177 h 4248240"/>
              <a:gd name="connsiteX50" fmla="*/ 2546129 w 4246481"/>
              <a:gd name="connsiteY50" fmla="*/ 2334136 h 4248240"/>
              <a:gd name="connsiteX51" fmla="*/ 2503712 w 4246481"/>
              <a:gd name="connsiteY51" fmla="*/ 2513290 h 4248240"/>
              <a:gd name="connsiteX52" fmla="*/ 2646408 w 4246481"/>
              <a:gd name="connsiteY52" fmla="*/ 2347769 h 4248240"/>
              <a:gd name="connsiteX53" fmla="*/ 2667960 w 4246481"/>
              <a:gd name="connsiteY53" fmla="*/ 2336334 h 4248240"/>
              <a:gd name="connsiteX54" fmla="*/ 2681595 w 4246481"/>
              <a:gd name="connsiteY54" fmla="*/ 2357005 h 4248240"/>
              <a:gd name="connsiteX55" fmla="*/ 2691711 w 4246481"/>
              <a:gd name="connsiteY55" fmla="*/ 2392191 h 4248240"/>
              <a:gd name="connsiteX56" fmla="*/ 2695229 w 4246481"/>
              <a:gd name="connsiteY56" fmla="*/ 2391751 h 4248240"/>
              <a:gd name="connsiteX57" fmla="*/ 2705785 w 4246481"/>
              <a:gd name="connsiteY57" fmla="*/ 2359644 h 4248240"/>
              <a:gd name="connsiteX58" fmla="*/ 2756804 w 4246481"/>
              <a:gd name="connsiteY58" fmla="*/ 2245730 h 4248240"/>
              <a:gd name="connsiteX59" fmla="*/ 2780995 w 4246481"/>
              <a:gd name="connsiteY59" fmla="*/ 2215822 h 4248240"/>
              <a:gd name="connsiteX60" fmla="*/ 2801666 w 4246481"/>
              <a:gd name="connsiteY60" fmla="*/ 2218461 h 4248240"/>
              <a:gd name="connsiteX61" fmla="*/ 2824977 w 4246481"/>
              <a:gd name="connsiteY61" fmla="*/ 2257166 h 4248240"/>
              <a:gd name="connsiteX62" fmla="*/ 2834653 w 4246481"/>
              <a:gd name="connsiteY62" fmla="*/ 2269041 h 4248240"/>
              <a:gd name="connsiteX63" fmla="*/ 2848287 w 4246481"/>
              <a:gd name="connsiteY63" fmla="*/ 2194711 h 4248240"/>
              <a:gd name="connsiteX64" fmla="*/ 2919539 w 4246481"/>
              <a:gd name="connsiteY64" fmla="*/ 2072880 h 4248240"/>
              <a:gd name="connsiteX65" fmla="*/ 2937131 w 4246481"/>
              <a:gd name="connsiteY65" fmla="*/ 2062325 h 4248240"/>
              <a:gd name="connsiteX66" fmla="*/ 2951206 w 4246481"/>
              <a:gd name="connsiteY66" fmla="*/ 2069802 h 4248240"/>
              <a:gd name="connsiteX67" fmla="*/ 2962641 w 4246481"/>
              <a:gd name="connsiteY67" fmla="*/ 2123020 h 4248240"/>
              <a:gd name="connsiteX68" fmla="*/ 2972757 w 4246481"/>
              <a:gd name="connsiteY68" fmla="*/ 2145011 h 4248240"/>
              <a:gd name="connsiteX69" fmla="*/ 2975396 w 4246481"/>
              <a:gd name="connsiteY69" fmla="*/ 2138854 h 4248240"/>
              <a:gd name="connsiteX70" fmla="*/ 3078314 w 4246481"/>
              <a:gd name="connsiteY70" fmla="*/ 1948411 h 4248240"/>
              <a:gd name="connsiteX71" fmla="*/ 3093268 w 4246481"/>
              <a:gd name="connsiteY71" fmla="*/ 1933897 h 4248240"/>
              <a:gd name="connsiteX72" fmla="*/ 3115259 w 4246481"/>
              <a:gd name="connsiteY72" fmla="*/ 1939614 h 4248240"/>
              <a:gd name="connsiteX73" fmla="*/ 3123176 w 4246481"/>
              <a:gd name="connsiteY73" fmla="*/ 1971721 h 4248240"/>
              <a:gd name="connsiteX74" fmla="*/ 3135051 w 4246481"/>
              <a:gd name="connsiteY74" fmla="*/ 2013065 h 4248240"/>
              <a:gd name="connsiteX75" fmla="*/ 3139449 w 4246481"/>
              <a:gd name="connsiteY75" fmla="*/ 2010866 h 4248240"/>
              <a:gd name="connsiteX76" fmla="*/ 3237530 w 4246481"/>
              <a:gd name="connsiteY76" fmla="*/ 1859127 h 4248240"/>
              <a:gd name="connsiteX77" fmla="*/ 3270956 w 4246481"/>
              <a:gd name="connsiteY77" fmla="*/ 1832298 h 4248240"/>
              <a:gd name="connsiteX78" fmla="*/ 3284591 w 4246481"/>
              <a:gd name="connsiteY78" fmla="*/ 1828779 h 4248240"/>
              <a:gd name="connsiteX79" fmla="*/ 3301304 w 4246481"/>
              <a:gd name="connsiteY79" fmla="*/ 1933457 h 4248240"/>
              <a:gd name="connsiteX80" fmla="*/ 3435889 w 4246481"/>
              <a:gd name="connsiteY80" fmla="*/ 1754449 h 4248240"/>
              <a:gd name="connsiteX81" fmla="*/ 3451283 w 4246481"/>
              <a:gd name="connsiteY81" fmla="*/ 1743454 h 4248240"/>
              <a:gd name="connsiteX82" fmla="*/ 3474154 w 4246481"/>
              <a:gd name="connsiteY82" fmla="*/ 1752250 h 4248240"/>
              <a:gd name="connsiteX83" fmla="*/ 3481631 w 4246481"/>
              <a:gd name="connsiteY83" fmla="*/ 1805029 h 4248240"/>
              <a:gd name="connsiteX84" fmla="*/ 3483390 w 4246481"/>
              <a:gd name="connsiteY84" fmla="*/ 1819983 h 4248240"/>
              <a:gd name="connsiteX85" fmla="*/ 3674273 w 4246481"/>
              <a:gd name="connsiteY85" fmla="*/ 1672203 h 4248240"/>
              <a:gd name="connsiteX86" fmla="*/ 3682190 w 4246481"/>
              <a:gd name="connsiteY86" fmla="*/ 1718384 h 4248240"/>
              <a:gd name="connsiteX87" fmla="*/ 3855919 w 4246481"/>
              <a:gd name="connsiteY87" fmla="*/ 1624262 h 4248240"/>
              <a:gd name="connsiteX88" fmla="*/ 3851521 w 4246481"/>
              <a:gd name="connsiteY88" fmla="*/ 1666485 h 4248240"/>
              <a:gd name="connsiteX89" fmla="*/ 3856799 w 4246481"/>
              <a:gd name="connsiteY89" fmla="*/ 1664286 h 4248240"/>
              <a:gd name="connsiteX90" fmla="*/ 4189304 w 4246481"/>
              <a:gd name="connsiteY90" fmla="*/ 1469445 h 4248240"/>
              <a:gd name="connsiteX91" fmla="*/ 4233726 w 4246481"/>
              <a:gd name="connsiteY91" fmla="*/ 1452732 h 4248240"/>
              <a:gd name="connsiteX92" fmla="*/ 4244282 w 4246481"/>
              <a:gd name="connsiteY92" fmla="*/ 1450972 h 4248240"/>
              <a:gd name="connsiteX93" fmla="*/ 4246481 w 4246481"/>
              <a:gd name="connsiteY93" fmla="*/ 1453171 h 4248240"/>
              <a:gd name="connsiteX94" fmla="*/ 4218332 w 4246481"/>
              <a:gd name="connsiteY94" fmla="*/ 1507709 h 4248240"/>
              <a:gd name="connsiteX95" fmla="*/ 3991824 w 4246481"/>
              <a:gd name="connsiteY95" fmla="*/ 1816024 h 4248240"/>
              <a:gd name="connsiteX96" fmla="*/ 3988306 w 4246481"/>
              <a:gd name="connsiteY96" fmla="*/ 1821302 h 4248240"/>
              <a:gd name="connsiteX97" fmla="*/ 4033167 w 4246481"/>
              <a:gd name="connsiteY97" fmla="*/ 1821302 h 4248240"/>
              <a:gd name="connsiteX98" fmla="*/ 3920133 w 4246481"/>
              <a:gd name="connsiteY98" fmla="*/ 1984476 h 4248240"/>
              <a:gd name="connsiteX99" fmla="*/ 3965435 w 4246481"/>
              <a:gd name="connsiteY99" fmla="*/ 1995472 h 4248240"/>
              <a:gd name="connsiteX100" fmla="*/ 3798303 w 4246481"/>
              <a:gd name="connsiteY100" fmla="*/ 2169201 h 4248240"/>
              <a:gd name="connsiteX101" fmla="*/ 3810617 w 4246481"/>
              <a:gd name="connsiteY101" fmla="*/ 2171840 h 4248240"/>
              <a:gd name="connsiteX102" fmla="*/ 3870433 w 4246481"/>
              <a:gd name="connsiteY102" fmla="*/ 2187674 h 4248240"/>
              <a:gd name="connsiteX103" fmla="*/ 3875271 w 4246481"/>
              <a:gd name="connsiteY103" fmla="*/ 2203507 h 4248240"/>
              <a:gd name="connsiteX104" fmla="*/ 3833049 w 4246481"/>
              <a:gd name="connsiteY104" fmla="*/ 2247050 h 4248240"/>
              <a:gd name="connsiteX105" fmla="*/ 3727931 w 4246481"/>
              <a:gd name="connsiteY105" fmla="*/ 2317861 h 4248240"/>
              <a:gd name="connsiteX106" fmla="*/ 3670754 w 4246481"/>
              <a:gd name="connsiteY106" fmla="*/ 2339852 h 4248240"/>
              <a:gd name="connsiteX107" fmla="*/ 3683949 w 4246481"/>
              <a:gd name="connsiteY107" fmla="*/ 2344250 h 4248240"/>
              <a:gd name="connsiteX108" fmla="*/ 3755200 w 4246481"/>
              <a:gd name="connsiteY108" fmla="*/ 2364042 h 4248240"/>
              <a:gd name="connsiteX109" fmla="*/ 3760918 w 4246481"/>
              <a:gd name="connsiteY109" fmla="*/ 2383395 h 4248240"/>
              <a:gd name="connsiteX110" fmla="*/ 3620175 w 4246481"/>
              <a:gd name="connsiteY110" fmla="*/ 2481036 h 4248240"/>
              <a:gd name="connsiteX111" fmla="*/ 3570475 w 4246481"/>
              <a:gd name="connsiteY111" fmla="*/ 2494231 h 4248240"/>
              <a:gd name="connsiteX112" fmla="*/ 3585869 w 4246481"/>
              <a:gd name="connsiteY112" fmla="*/ 2503907 h 4248240"/>
              <a:gd name="connsiteX113" fmla="*/ 3618416 w 4246481"/>
              <a:gd name="connsiteY113" fmla="*/ 2514902 h 4248240"/>
              <a:gd name="connsiteX114" fmla="*/ 3634249 w 4246481"/>
              <a:gd name="connsiteY114" fmla="*/ 2520180 h 4248240"/>
              <a:gd name="connsiteX115" fmla="*/ 3639527 w 4246481"/>
              <a:gd name="connsiteY115" fmla="*/ 2550088 h 4248240"/>
              <a:gd name="connsiteX116" fmla="*/ 3557280 w 4246481"/>
              <a:gd name="connsiteY116" fmla="*/ 2599788 h 4248240"/>
              <a:gd name="connsiteX117" fmla="*/ 3427972 w 4246481"/>
              <a:gd name="connsiteY117" fmla="*/ 2642891 h 4248240"/>
              <a:gd name="connsiteX118" fmla="*/ 3419616 w 4246481"/>
              <a:gd name="connsiteY118" fmla="*/ 2645090 h 4248240"/>
              <a:gd name="connsiteX119" fmla="*/ 3436769 w 4246481"/>
              <a:gd name="connsiteY119" fmla="*/ 2655206 h 4248240"/>
              <a:gd name="connsiteX120" fmla="*/ 3492187 w 4246481"/>
              <a:gd name="connsiteY120" fmla="*/ 2673678 h 4248240"/>
              <a:gd name="connsiteX121" fmla="*/ 3497904 w 4246481"/>
              <a:gd name="connsiteY121" fmla="*/ 2693470 h 4248240"/>
              <a:gd name="connsiteX122" fmla="*/ 3453042 w 4246481"/>
              <a:gd name="connsiteY122" fmla="*/ 2732174 h 4248240"/>
              <a:gd name="connsiteX123" fmla="*/ 3296026 w 4246481"/>
              <a:gd name="connsiteY123" fmla="*/ 2769119 h 4248240"/>
              <a:gd name="connsiteX124" fmla="*/ 3287229 w 4246481"/>
              <a:gd name="connsiteY124" fmla="*/ 2768680 h 4248240"/>
              <a:gd name="connsiteX125" fmla="*/ 3283271 w 4246481"/>
              <a:gd name="connsiteY125" fmla="*/ 2770439 h 4248240"/>
              <a:gd name="connsiteX126" fmla="*/ 3299545 w 4246481"/>
              <a:gd name="connsiteY126" fmla="*/ 2784953 h 4248240"/>
              <a:gd name="connsiteX127" fmla="*/ 3328133 w 4246481"/>
              <a:gd name="connsiteY127" fmla="*/ 2806064 h 4248240"/>
              <a:gd name="connsiteX128" fmla="*/ 3328133 w 4246481"/>
              <a:gd name="connsiteY128" fmla="*/ 2832893 h 4248240"/>
              <a:gd name="connsiteX129" fmla="*/ 3274915 w 4246481"/>
              <a:gd name="connsiteY129" fmla="*/ 2861042 h 4248240"/>
              <a:gd name="connsiteX130" fmla="*/ 3158362 w 4246481"/>
              <a:gd name="connsiteY130" fmla="*/ 2894909 h 4248240"/>
              <a:gd name="connsiteX131" fmla="*/ 3148686 w 4246481"/>
              <a:gd name="connsiteY131" fmla="*/ 2899746 h 4248240"/>
              <a:gd name="connsiteX132" fmla="*/ 3166278 w 4246481"/>
              <a:gd name="connsiteY132" fmla="*/ 2908983 h 4248240"/>
              <a:gd name="connsiteX133" fmla="*/ 3189149 w 4246481"/>
              <a:gd name="connsiteY133" fmla="*/ 2916460 h 4248240"/>
              <a:gd name="connsiteX134" fmla="*/ 3194867 w 4246481"/>
              <a:gd name="connsiteY134" fmla="*/ 2945488 h 4248240"/>
              <a:gd name="connsiteX135" fmla="*/ 3146047 w 4246481"/>
              <a:gd name="connsiteY135" fmla="*/ 2976715 h 4248240"/>
              <a:gd name="connsiteX136" fmla="*/ 2990790 w 4246481"/>
              <a:gd name="connsiteY136" fmla="*/ 3011021 h 4248240"/>
              <a:gd name="connsiteX137" fmla="*/ 2999586 w 4246481"/>
              <a:gd name="connsiteY137" fmla="*/ 3024656 h 4248240"/>
              <a:gd name="connsiteX138" fmla="*/ 3014540 w 4246481"/>
              <a:gd name="connsiteY138" fmla="*/ 3046647 h 4248240"/>
              <a:gd name="connsiteX139" fmla="*/ 3007503 w 4246481"/>
              <a:gd name="connsiteY139" fmla="*/ 3068198 h 4248240"/>
              <a:gd name="connsiteX140" fmla="*/ 2959122 w 4246481"/>
              <a:gd name="connsiteY140" fmla="*/ 3086231 h 4248240"/>
              <a:gd name="connsiteX141" fmla="*/ 2887871 w 4246481"/>
              <a:gd name="connsiteY141" fmla="*/ 3106903 h 4248240"/>
              <a:gd name="connsiteX142" fmla="*/ 2851366 w 4246481"/>
              <a:gd name="connsiteY142" fmla="*/ 3139010 h 4248240"/>
              <a:gd name="connsiteX143" fmla="*/ 2867200 w 4246481"/>
              <a:gd name="connsiteY143" fmla="*/ 3141209 h 4248240"/>
              <a:gd name="connsiteX144" fmla="*/ 2957363 w 4246481"/>
              <a:gd name="connsiteY144" fmla="*/ 3105583 h 4248240"/>
              <a:gd name="connsiteX145" fmla="*/ 2967039 w 4246481"/>
              <a:gd name="connsiteY145" fmla="*/ 3104704 h 4248240"/>
              <a:gd name="connsiteX146" fmla="*/ 2977155 w 4246481"/>
              <a:gd name="connsiteY146" fmla="*/ 3118338 h 4248240"/>
              <a:gd name="connsiteX147" fmla="*/ 2971437 w 4246481"/>
              <a:gd name="connsiteY147" fmla="*/ 3156163 h 4248240"/>
              <a:gd name="connsiteX148" fmla="*/ 2980234 w 4246481"/>
              <a:gd name="connsiteY148" fmla="*/ 3148686 h 4248240"/>
              <a:gd name="connsiteX149" fmla="*/ 3085791 w 4246481"/>
              <a:gd name="connsiteY149" fmla="*/ 3098986 h 4248240"/>
              <a:gd name="connsiteX150" fmla="*/ 3109981 w 4246481"/>
              <a:gd name="connsiteY150" fmla="*/ 3100305 h 4248240"/>
              <a:gd name="connsiteX151" fmla="*/ 3116579 w 4246481"/>
              <a:gd name="connsiteY151" fmla="*/ 3115259 h 4248240"/>
              <a:gd name="connsiteX152" fmla="*/ 3100305 w 4246481"/>
              <a:gd name="connsiteY152" fmla="*/ 3142968 h 4248240"/>
              <a:gd name="connsiteX153" fmla="*/ 3093268 w 4246481"/>
              <a:gd name="connsiteY153" fmla="*/ 3159681 h 4248240"/>
              <a:gd name="connsiteX154" fmla="*/ 3102944 w 4246481"/>
              <a:gd name="connsiteY154" fmla="*/ 3154843 h 4248240"/>
              <a:gd name="connsiteX155" fmla="*/ 3238849 w 4246481"/>
              <a:gd name="connsiteY155" fmla="*/ 3111301 h 4248240"/>
              <a:gd name="connsiteX156" fmla="*/ 3259081 w 4246481"/>
              <a:gd name="connsiteY156" fmla="*/ 3114379 h 4248240"/>
              <a:gd name="connsiteX157" fmla="*/ 3253363 w 4246481"/>
              <a:gd name="connsiteY157" fmla="*/ 3134611 h 4248240"/>
              <a:gd name="connsiteX158" fmla="*/ 3237090 w 4246481"/>
              <a:gd name="connsiteY158" fmla="*/ 3168478 h 4248240"/>
              <a:gd name="connsiteX159" fmla="*/ 3312299 w 4246481"/>
              <a:gd name="connsiteY159" fmla="*/ 3143848 h 4248240"/>
              <a:gd name="connsiteX160" fmla="*/ 3392787 w 4246481"/>
              <a:gd name="connsiteY160" fmla="*/ 3145167 h 4248240"/>
              <a:gd name="connsiteX161" fmla="*/ 3354082 w 4246481"/>
              <a:gd name="connsiteY161" fmla="*/ 3204543 h 4248240"/>
              <a:gd name="connsiteX162" fmla="*/ 3523854 w 4246481"/>
              <a:gd name="connsiteY162" fmla="*/ 3183872 h 4248240"/>
              <a:gd name="connsiteX163" fmla="*/ 3526053 w 4246481"/>
              <a:gd name="connsiteY163" fmla="*/ 3187830 h 4248240"/>
              <a:gd name="connsiteX164" fmla="*/ 3495705 w 4246481"/>
              <a:gd name="connsiteY164" fmla="*/ 3233131 h 4248240"/>
              <a:gd name="connsiteX165" fmla="*/ 3654921 w 4246481"/>
              <a:gd name="connsiteY165" fmla="*/ 3247206 h 4248240"/>
              <a:gd name="connsiteX166" fmla="*/ 3636888 w 4246481"/>
              <a:gd name="connsiteY166" fmla="*/ 3275354 h 4248240"/>
              <a:gd name="connsiteX167" fmla="*/ 3765316 w 4246481"/>
              <a:gd name="connsiteY167" fmla="*/ 3307901 h 4248240"/>
              <a:gd name="connsiteX168" fmla="*/ 3745524 w 4246481"/>
              <a:gd name="connsiteY168" fmla="*/ 3326374 h 4248240"/>
              <a:gd name="connsiteX169" fmla="*/ 3891985 w 4246481"/>
              <a:gd name="connsiteY169" fmla="*/ 3356281 h 4248240"/>
              <a:gd name="connsiteX170" fmla="*/ 4033607 w 4246481"/>
              <a:gd name="connsiteY170" fmla="*/ 3400264 h 4248240"/>
              <a:gd name="connsiteX171" fmla="*/ 4034047 w 4246481"/>
              <a:gd name="connsiteY171" fmla="*/ 3403782 h 4248240"/>
              <a:gd name="connsiteX172" fmla="*/ 3996222 w 4246481"/>
              <a:gd name="connsiteY172" fmla="*/ 3417857 h 4248240"/>
              <a:gd name="connsiteX173" fmla="*/ 3747723 w 4246481"/>
              <a:gd name="connsiteY173" fmla="*/ 3464478 h 4248240"/>
              <a:gd name="connsiteX174" fmla="*/ 3742005 w 4246481"/>
              <a:gd name="connsiteY174" fmla="*/ 3465357 h 4248240"/>
              <a:gd name="connsiteX175" fmla="*/ 3762677 w 4246481"/>
              <a:gd name="connsiteY175" fmla="*/ 3485149 h 4248240"/>
              <a:gd name="connsiteX176" fmla="*/ 3633369 w 4246481"/>
              <a:gd name="connsiteY176" fmla="*/ 3513738 h 4248240"/>
              <a:gd name="connsiteX177" fmla="*/ 3650522 w 4246481"/>
              <a:gd name="connsiteY177" fmla="*/ 3542326 h 4248240"/>
              <a:gd name="connsiteX178" fmla="*/ 3489988 w 4246481"/>
              <a:gd name="connsiteY178" fmla="*/ 3551123 h 4248240"/>
              <a:gd name="connsiteX179" fmla="*/ 3511099 w 4246481"/>
              <a:gd name="connsiteY179" fmla="*/ 3583230 h 4248240"/>
              <a:gd name="connsiteX180" fmla="*/ 3501423 w 4246481"/>
              <a:gd name="connsiteY180" fmla="*/ 3603461 h 4248240"/>
              <a:gd name="connsiteX181" fmla="*/ 3347485 w 4246481"/>
              <a:gd name="connsiteY181" fmla="*/ 3573993 h 4248240"/>
              <a:gd name="connsiteX182" fmla="*/ 3383551 w 4246481"/>
              <a:gd name="connsiteY182" fmla="*/ 3633369 h 4248240"/>
              <a:gd name="connsiteX183" fmla="*/ 3380912 w 4246481"/>
              <a:gd name="connsiteY183" fmla="*/ 3637328 h 4248240"/>
              <a:gd name="connsiteX184" fmla="*/ 3228733 w 4246481"/>
              <a:gd name="connsiteY184" fmla="*/ 3606540 h 4248240"/>
              <a:gd name="connsiteX185" fmla="*/ 3238409 w 4246481"/>
              <a:gd name="connsiteY185" fmla="*/ 3628531 h 4248240"/>
              <a:gd name="connsiteX186" fmla="*/ 3250724 w 4246481"/>
              <a:gd name="connsiteY186" fmla="*/ 3651842 h 4248240"/>
              <a:gd name="connsiteX187" fmla="*/ 3242368 w 4246481"/>
              <a:gd name="connsiteY187" fmla="*/ 3664157 h 4248240"/>
              <a:gd name="connsiteX188" fmla="*/ 3211580 w 4246481"/>
              <a:gd name="connsiteY188" fmla="*/ 3661078 h 4248240"/>
              <a:gd name="connsiteX189" fmla="*/ 3089310 w 4246481"/>
              <a:gd name="connsiteY189" fmla="*/ 3611378 h 4248240"/>
              <a:gd name="connsiteX190" fmla="*/ 3086231 w 4246481"/>
              <a:gd name="connsiteY190" fmla="*/ 3613138 h 4248240"/>
              <a:gd name="connsiteX191" fmla="*/ 3113940 w 4246481"/>
              <a:gd name="connsiteY191" fmla="*/ 3666796 h 4248240"/>
              <a:gd name="connsiteX192" fmla="*/ 3089750 w 4246481"/>
              <a:gd name="connsiteY192" fmla="*/ 3671194 h 4248240"/>
              <a:gd name="connsiteX193" fmla="*/ 2986391 w 4246481"/>
              <a:gd name="connsiteY193" fmla="*/ 3628971 h 4248240"/>
              <a:gd name="connsiteX194" fmla="*/ 2963081 w 4246481"/>
              <a:gd name="connsiteY194" fmla="*/ 3610938 h 4248240"/>
              <a:gd name="connsiteX195" fmla="*/ 2967479 w 4246481"/>
              <a:gd name="connsiteY195" fmla="*/ 3639087 h 4248240"/>
              <a:gd name="connsiteX196" fmla="*/ 2948127 w 4246481"/>
              <a:gd name="connsiteY196" fmla="*/ 3658879 h 4248240"/>
              <a:gd name="connsiteX197" fmla="*/ 2849607 w 4246481"/>
              <a:gd name="connsiteY197" fmla="*/ 3614897 h 4248240"/>
              <a:gd name="connsiteX198" fmla="*/ 2840810 w 4246481"/>
              <a:gd name="connsiteY198" fmla="*/ 3609619 h 4248240"/>
              <a:gd name="connsiteX199" fmla="*/ 2835972 w 4246481"/>
              <a:gd name="connsiteY199" fmla="*/ 3609619 h 4248240"/>
              <a:gd name="connsiteX200" fmla="*/ 2847848 w 4246481"/>
              <a:gd name="connsiteY200" fmla="*/ 3632490 h 4248240"/>
              <a:gd name="connsiteX201" fmla="*/ 2835533 w 4246481"/>
              <a:gd name="connsiteY201" fmla="*/ 3652722 h 4248240"/>
              <a:gd name="connsiteX202" fmla="*/ 2785393 w 4246481"/>
              <a:gd name="connsiteY202" fmla="*/ 3639967 h 4248240"/>
              <a:gd name="connsiteX203" fmla="*/ 2715901 w 4246481"/>
              <a:gd name="connsiteY203" fmla="*/ 3597744 h 4248240"/>
              <a:gd name="connsiteX204" fmla="*/ 2708864 w 4246481"/>
              <a:gd name="connsiteY204" fmla="*/ 3592466 h 4248240"/>
              <a:gd name="connsiteX205" fmla="*/ 2705345 w 4246481"/>
              <a:gd name="connsiteY205" fmla="*/ 3618416 h 4248240"/>
              <a:gd name="connsiteX206" fmla="*/ 2693030 w 4246481"/>
              <a:gd name="connsiteY206" fmla="*/ 3627212 h 4248240"/>
              <a:gd name="connsiteX207" fmla="*/ 2656525 w 4246481"/>
              <a:gd name="connsiteY207" fmla="*/ 3641726 h 4248240"/>
              <a:gd name="connsiteX208" fmla="*/ 2692151 w 4246481"/>
              <a:gd name="connsiteY208" fmla="*/ 3644805 h 4248240"/>
              <a:gd name="connsiteX209" fmla="*/ 2748888 w 4246481"/>
              <a:gd name="connsiteY209" fmla="*/ 3669875 h 4248240"/>
              <a:gd name="connsiteX210" fmla="*/ 2757244 w 4246481"/>
              <a:gd name="connsiteY210" fmla="*/ 3682629 h 4248240"/>
              <a:gd name="connsiteX211" fmla="*/ 2745369 w 4246481"/>
              <a:gd name="connsiteY211" fmla="*/ 3689227 h 4248240"/>
              <a:gd name="connsiteX212" fmla="*/ 2723378 w 4246481"/>
              <a:gd name="connsiteY212" fmla="*/ 3697143 h 4248240"/>
              <a:gd name="connsiteX213" fmla="*/ 2798148 w 4246481"/>
              <a:gd name="connsiteY213" fmla="*/ 3727491 h 4248240"/>
              <a:gd name="connsiteX214" fmla="*/ 2820139 w 4246481"/>
              <a:gd name="connsiteY214" fmla="*/ 3741566 h 4248240"/>
              <a:gd name="connsiteX215" fmla="*/ 2817500 w 4246481"/>
              <a:gd name="connsiteY215" fmla="*/ 3756519 h 4248240"/>
              <a:gd name="connsiteX216" fmla="*/ 2791110 w 4246481"/>
              <a:gd name="connsiteY216" fmla="*/ 3767075 h 4248240"/>
              <a:gd name="connsiteX217" fmla="*/ 2883033 w 4246481"/>
              <a:gd name="connsiteY217" fmla="*/ 3825571 h 4248240"/>
              <a:gd name="connsiteX218" fmla="*/ 2836412 w 4246481"/>
              <a:gd name="connsiteY218" fmla="*/ 3839646 h 4248240"/>
              <a:gd name="connsiteX219" fmla="*/ 2934493 w 4246481"/>
              <a:gd name="connsiteY219" fmla="*/ 3908258 h 4248240"/>
              <a:gd name="connsiteX220" fmla="*/ 2896228 w 4246481"/>
              <a:gd name="connsiteY220" fmla="*/ 3918374 h 4248240"/>
              <a:gd name="connsiteX221" fmla="*/ 2971877 w 4246481"/>
              <a:gd name="connsiteY221" fmla="*/ 3997542 h 4248240"/>
              <a:gd name="connsiteX222" fmla="*/ 2950766 w 4246481"/>
              <a:gd name="connsiteY222" fmla="*/ 4003699 h 4248240"/>
              <a:gd name="connsiteX223" fmla="*/ 3000906 w 4246481"/>
              <a:gd name="connsiteY223" fmla="*/ 4078029 h 4248240"/>
              <a:gd name="connsiteX224" fmla="*/ 2981993 w 4246481"/>
              <a:gd name="connsiteY224" fmla="*/ 4078909 h 4248240"/>
              <a:gd name="connsiteX225" fmla="*/ 3098106 w 4246481"/>
              <a:gd name="connsiteY225" fmla="*/ 4248240 h 4248240"/>
              <a:gd name="connsiteX226" fmla="*/ 2918219 w 4246481"/>
              <a:gd name="connsiteY226" fmla="*/ 4150600 h 4248240"/>
              <a:gd name="connsiteX227" fmla="*/ 2919978 w 4246481"/>
              <a:gd name="connsiteY227" fmla="*/ 4169952 h 4248240"/>
              <a:gd name="connsiteX228" fmla="*/ 2840810 w 4246481"/>
              <a:gd name="connsiteY228" fmla="*/ 4127289 h 4248240"/>
              <a:gd name="connsiteX229" fmla="*/ 2837292 w 4246481"/>
              <a:gd name="connsiteY229" fmla="*/ 4148841 h 4248240"/>
              <a:gd name="connsiteX230" fmla="*/ 2751087 w 4246481"/>
              <a:gd name="connsiteY230" fmla="*/ 4081988 h 4248240"/>
              <a:gd name="connsiteX231" fmla="*/ 2744489 w 4246481"/>
              <a:gd name="connsiteY231" fmla="*/ 4121572 h 4248240"/>
              <a:gd name="connsiteX232" fmla="*/ 2666201 w 4246481"/>
              <a:gd name="connsiteY232" fmla="*/ 4029649 h 4248240"/>
              <a:gd name="connsiteX233" fmla="*/ 2657845 w 4246481"/>
              <a:gd name="connsiteY233" fmla="*/ 4078469 h 4248240"/>
              <a:gd name="connsiteX234" fmla="*/ 2590552 w 4246481"/>
              <a:gd name="connsiteY234" fmla="*/ 3990065 h 4248240"/>
              <a:gd name="connsiteX235" fmla="*/ 2579116 w 4246481"/>
              <a:gd name="connsiteY235" fmla="*/ 4029649 h 4248240"/>
              <a:gd name="connsiteX236" fmla="*/ 2575158 w 4246481"/>
              <a:gd name="connsiteY236" fmla="*/ 4030968 h 4248240"/>
              <a:gd name="connsiteX237" fmla="*/ 2513142 w 4246481"/>
              <a:gd name="connsiteY237" fmla="*/ 3931129 h 4248240"/>
              <a:gd name="connsiteX238" fmla="*/ 2506986 w 4246481"/>
              <a:gd name="connsiteY238" fmla="*/ 3957518 h 4248240"/>
              <a:gd name="connsiteX239" fmla="*/ 2490712 w 4246481"/>
              <a:gd name="connsiteY239" fmla="*/ 3962796 h 4248240"/>
              <a:gd name="connsiteX240" fmla="*/ 2454646 w 4246481"/>
              <a:gd name="connsiteY240" fmla="*/ 3894624 h 4248240"/>
              <a:gd name="connsiteX241" fmla="*/ 2451568 w 4246481"/>
              <a:gd name="connsiteY241" fmla="*/ 3871753 h 4248240"/>
              <a:gd name="connsiteX242" fmla="*/ 2439692 w 4246481"/>
              <a:gd name="connsiteY242" fmla="*/ 3891105 h 4248240"/>
              <a:gd name="connsiteX243" fmla="*/ 2421660 w 4246481"/>
              <a:gd name="connsiteY243" fmla="*/ 3892424 h 4248240"/>
              <a:gd name="connsiteX244" fmla="*/ 2399228 w 4246481"/>
              <a:gd name="connsiteY244" fmla="*/ 3849322 h 4248240"/>
              <a:gd name="connsiteX245" fmla="*/ 2386914 w 4246481"/>
              <a:gd name="connsiteY245" fmla="*/ 3815895 h 4248240"/>
              <a:gd name="connsiteX246" fmla="*/ 2380756 w 4246481"/>
              <a:gd name="connsiteY246" fmla="*/ 3836127 h 4248240"/>
              <a:gd name="connsiteX247" fmla="*/ 2367122 w 4246481"/>
              <a:gd name="connsiteY247" fmla="*/ 3839206 h 4248240"/>
              <a:gd name="connsiteX248" fmla="*/ 2353928 w 4246481"/>
              <a:gd name="connsiteY248" fmla="*/ 3822933 h 4248240"/>
              <a:gd name="connsiteX249" fmla="*/ 2328418 w 4246481"/>
              <a:gd name="connsiteY249" fmla="*/ 3750362 h 4248240"/>
              <a:gd name="connsiteX250" fmla="*/ 2322260 w 4246481"/>
              <a:gd name="connsiteY250" fmla="*/ 3755200 h 4248240"/>
              <a:gd name="connsiteX251" fmla="*/ 2296750 w 4246481"/>
              <a:gd name="connsiteY251" fmla="*/ 3749482 h 4248240"/>
              <a:gd name="connsiteX252" fmla="*/ 2280916 w 4246481"/>
              <a:gd name="connsiteY252" fmla="*/ 3709019 h 4248240"/>
              <a:gd name="connsiteX253" fmla="*/ 2270362 w 4246481"/>
              <a:gd name="connsiteY253" fmla="*/ 3685268 h 4248240"/>
              <a:gd name="connsiteX254" fmla="*/ 2267282 w 4246481"/>
              <a:gd name="connsiteY254" fmla="*/ 3686588 h 4248240"/>
              <a:gd name="connsiteX255" fmla="*/ 2255846 w 4246481"/>
              <a:gd name="connsiteY255" fmla="*/ 3696704 h 4248240"/>
              <a:gd name="connsiteX256" fmla="*/ 2243972 w 4246481"/>
              <a:gd name="connsiteY256" fmla="*/ 3683949 h 4248240"/>
              <a:gd name="connsiteX257" fmla="*/ 2228138 w 4246481"/>
              <a:gd name="connsiteY257" fmla="*/ 3606980 h 4248240"/>
              <a:gd name="connsiteX258" fmla="*/ 2225938 w 4246481"/>
              <a:gd name="connsiteY258" fmla="*/ 3592906 h 4248240"/>
              <a:gd name="connsiteX259" fmla="*/ 2214944 w 4246481"/>
              <a:gd name="connsiteY259" fmla="*/ 3606540 h 4248240"/>
              <a:gd name="connsiteX260" fmla="*/ 2204388 w 4246481"/>
              <a:gd name="connsiteY260" fmla="*/ 3606101 h 4248240"/>
              <a:gd name="connsiteX261" fmla="*/ 2190754 w 4246481"/>
              <a:gd name="connsiteY261" fmla="*/ 3579711 h 4248240"/>
              <a:gd name="connsiteX262" fmla="*/ 2143252 w 4246481"/>
              <a:gd name="connsiteY262" fmla="*/ 3418297 h 4248240"/>
              <a:gd name="connsiteX263" fmla="*/ 2139734 w 4246481"/>
              <a:gd name="connsiteY263" fmla="*/ 3412139 h 4248240"/>
              <a:gd name="connsiteX264" fmla="*/ 2135776 w 4246481"/>
              <a:gd name="connsiteY264" fmla="*/ 3445126 h 4248240"/>
              <a:gd name="connsiteX265" fmla="*/ 2120822 w 4246481"/>
              <a:gd name="connsiteY265" fmla="*/ 3767075 h 4248240"/>
              <a:gd name="connsiteX266" fmla="*/ 2137974 w 4246481"/>
              <a:gd name="connsiteY266" fmla="*/ 3936846 h 4248240"/>
              <a:gd name="connsiteX267" fmla="*/ 2145452 w 4246481"/>
              <a:gd name="connsiteY267" fmla="*/ 4173471 h 4248240"/>
              <a:gd name="connsiteX268" fmla="*/ 2134016 w 4246481"/>
              <a:gd name="connsiteY268" fmla="*/ 4184466 h 4248240"/>
              <a:gd name="connsiteX269" fmla="*/ 2104108 w 4246481"/>
              <a:gd name="connsiteY269" fmla="*/ 4184466 h 4248240"/>
              <a:gd name="connsiteX270" fmla="*/ 2103228 w 4246481"/>
              <a:gd name="connsiteY270" fmla="*/ 4177869 h 4248240"/>
              <a:gd name="connsiteX271" fmla="*/ 2086076 w 4246481"/>
              <a:gd name="connsiteY271" fmla="*/ 3859438 h 4248240"/>
              <a:gd name="connsiteX272" fmla="*/ 2090034 w 4246481"/>
              <a:gd name="connsiteY272" fmla="*/ 3478112 h 4248240"/>
              <a:gd name="connsiteX273" fmla="*/ 2094872 w 4246481"/>
              <a:gd name="connsiteY273" fmla="*/ 3433690 h 4248240"/>
              <a:gd name="connsiteX274" fmla="*/ 2092234 w 4246481"/>
              <a:gd name="connsiteY274" fmla="*/ 3432811 h 4248240"/>
              <a:gd name="connsiteX275" fmla="*/ 2073760 w 4246481"/>
              <a:gd name="connsiteY275" fmla="*/ 3496145 h 4248240"/>
              <a:gd name="connsiteX276" fmla="*/ 2051770 w 4246481"/>
              <a:gd name="connsiteY276" fmla="*/ 3585429 h 4248240"/>
              <a:gd name="connsiteX277" fmla="*/ 2050010 w 4246481"/>
              <a:gd name="connsiteY277" fmla="*/ 3590707 h 4248240"/>
              <a:gd name="connsiteX278" fmla="*/ 2039894 w 4246481"/>
              <a:gd name="connsiteY278" fmla="*/ 3608300 h 4248240"/>
              <a:gd name="connsiteX279" fmla="*/ 2027140 w 4246481"/>
              <a:gd name="connsiteY279" fmla="*/ 3595545 h 4248240"/>
              <a:gd name="connsiteX280" fmla="*/ 2023182 w 4246481"/>
              <a:gd name="connsiteY280" fmla="*/ 3592906 h 4248240"/>
              <a:gd name="connsiteX281" fmla="*/ 2016584 w 4246481"/>
              <a:gd name="connsiteY281" fmla="*/ 3638207 h 4248240"/>
              <a:gd name="connsiteX282" fmla="*/ 2006468 w 4246481"/>
              <a:gd name="connsiteY282" fmla="*/ 3679991 h 4248240"/>
              <a:gd name="connsiteX283" fmla="*/ 1980078 w 4246481"/>
              <a:gd name="connsiteY283" fmla="*/ 3683069 h 4248240"/>
              <a:gd name="connsiteX284" fmla="*/ 1972162 w 4246481"/>
              <a:gd name="connsiteY284" fmla="*/ 3697143 h 4248240"/>
              <a:gd name="connsiteX285" fmla="*/ 1953250 w 4246481"/>
              <a:gd name="connsiteY285" fmla="*/ 3744204 h 4248240"/>
              <a:gd name="connsiteX286" fmla="*/ 1925540 w 4246481"/>
              <a:gd name="connsiteY286" fmla="*/ 3751242 h 4248240"/>
              <a:gd name="connsiteX287" fmla="*/ 1923342 w 4246481"/>
              <a:gd name="connsiteY287" fmla="*/ 3749922 h 4248240"/>
              <a:gd name="connsiteX288" fmla="*/ 1901790 w 4246481"/>
              <a:gd name="connsiteY288" fmla="*/ 3808858 h 4248240"/>
              <a:gd name="connsiteX289" fmla="*/ 1883318 w 4246481"/>
              <a:gd name="connsiteY289" fmla="*/ 3835687 h 4248240"/>
              <a:gd name="connsiteX290" fmla="*/ 1868364 w 4246481"/>
              <a:gd name="connsiteY290" fmla="*/ 3831289 h 4248240"/>
              <a:gd name="connsiteX291" fmla="*/ 1862646 w 4246481"/>
              <a:gd name="connsiteY291" fmla="*/ 3812377 h 4248240"/>
              <a:gd name="connsiteX292" fmla="*/ 1841974 w 4246481"/>
              <a:gd name="connsiteY292" fmla="*/ 3861197 h 4248240"/>
              <a:gd name="connsiteX293" fmla="*/ 1823501 w 4246481"/>
              <a:gd name="connsiteY293" fmla="*/ 3892424 h 4248240"/>
              <a:gd name="connsiteX294" fmla="*/ 1807228 w 4246481"/>
              <a:gd name="connsiteY294" fmla="*/ 3891105 h 4248240"/>
              <a:gd name="connsiteX295" fmla="*/ 1795353 w 4246481"/>
              <a:gd name="connsiteY295" fmla="*/ 3871753 h 4248240"/>
              <a:gd name="connsiteX296" fmla="*/ 1789635 w 4246481"/>
              <a:gd name="connsiteY296" fmla="*/ 3905179 h 4248240"/>
              <a:gd name="connsiteX297" fmla="*/ 1756649 w 4246481"/>
              <a:gd name="connsiteY297" fmla="*/ 3962796 h 4248240"/>
              <a:gd name="connsiteX298" fmla="*/ 1740375 w 4246481"/>
              <a:gd name="connsiteY298" fmla="*/ 3957078 h 4248240"/>
              <a:gd name="connsiteX299" fmla="*/ 1734218 w 4246481"/>
              <a:gd name="connsiteY299" fmla="*/ 3929370 h 4248240"/>
              <a:gd name="connsiteX300" fmla="*/ 1707829 w 4246481"/>
              <a:gd name="connsiteY300" fmla="*/ 3984787 h 4248240"/>
              <a:gd name="connsiteX301" fmla="*/ 1669125 w 4246481"/>
              <a:gd name="connsiteY301" fmla="*/ 4031848 h 4248240"/>
              <a:gd name="connsiteX302" fmla="*/ 1657250 w 4246481"/>
              <a:gd name="connsiteY302" fmla="*/ 3989625 h 4248240"/>
              <a:gd name="connsiteX303" fmla="*/ 1589956 w 4246481"/>
              <a:gd name="connsiteY303" fmla="*/ 4078909 h 4248240"/>
              <a:gd name="connsiteX304" fmla="*/ 1581160 w 4246481"/>
              <a:gd name="connsiteY304" fmla="*/ 4030968 h 4248240"/>
              <a:gd name="connsiteX305" fmla="*/ 1503311 w 4246481"/>
              <a:gd name="connsiteY305" fmla="*/ 4121132 h 4248240"/>
              <a:gd name="connsiteX306" fmla="*/ 1497154 w 4246481"/>
              <a:gd name="connsiteY306" fmla="*/ 4082428 h 4248240"/>
              <a:gd name="connsiteX307" fmla="*/ 1410509 w 4246481"/>
              <a:gd name="connsiteY307" fmla="*/ 4149281 h 4248240"/>
              <a:gd name="connsiteX308" fmla="*/ 1407430 w 4246481"/>
              <a:gd name="connsiteY308" fmla="*/ 4127289 h 4248240"/>
              <a:gd name="connsiteX309" fmla="*/ 1328262 w 4246481"/>
              <a:gd name="connsiteY309" fmla="*/ 4169952 h 4248240"/>
              <a:gd name="connsiteX310" fmla="*/ 1330021 w 4246481"/>
              <a:gd name="connsiteY310" fmla="*/ 4150160 h 4248240"/>
              <a:gd name="connsiteX311" fmla="*/ 1149255 w 4246481"/>
              <a:gd name="connsiteY311" fmla="*/ 4248240 h 4248240"/>
              <a:gd name="connsiteX312" fmla="*/ 1266687 w 4246481"/>
              <a:gd name="connsiteY312" fmla="*/ 4078909 h 4248240"/>
              <a:gd name="connsiteX313" fmla="*/ 1245575 w 4246481"/>
              <a:gd name="connsiteY313" fmla="*/ 4078909 h 4248240"/>
              <a:gd name="connsiteX314" fmla="*/ 1297475 w 4246481"/>
              <a:gd name="connsiteY314" fmla="*/ 4003260 h 4248240"/>
              <a:gd name="connsiteX315" fmla="*/ 1275923 w 4246481"/>
              <a:gd name="connsiteY315" fmla="*/ 3997542 h 4248240"/>
              <a:gd name="connsiteX316" fmla="*/ 1352452 w 4246481"/>
              <a:gd name="connsiteY316" fmla="*/ 3917934 h 4248240"/>
              <a:gd name="connsiteX317" fmla="*/ 1314188 w 4246481"/>
              <a:gd name="connsiteY317" fmla="*/ 3907818 h 4248240"/>
              <a:gd name="connsiteX318" fmla="*/ 1412708 w 4246481"/>
              <a:gd name="connsiteY318" fmla="*/ 3839646 h 4248240"/>
              <a:gd name="connsiteX319" fmla="*/ 1366087 w 4246481"/>
              <a:gd name="connsiteY319" fmla="*/ 3825571 h 4248240"/>
              <a:gd name="connsiteX320" fmla="*/ 1461088 w 4246481"/>
              <a:gd name="connsiteY320" fmla="*/ 3767515 h 4248240"/>
              <a:gd name="connsiteX321" fmla="*/ 1421944 w 4246481"/>
              <a:gd name="connsiteY321" fmla="*/ 3751681 h 4248240"/>
              <a:gd name="connsiteX322" fmla="*/ 1421064 w 4246481"/>
              <a:gd name="connsiteY322" fmla="*/ 3747283 h 4248240"/>
              <a:gd name="connsiteX323" fmla="*/ 1528821 w 4246481"/>
              <a:gd name="connsiteY323" fmla="*/ 3698023 h 4248240"/>
              <a:gd name="connsiteX324" fmla="*/ 1487478 w 4246481"/>
              <a:gd name="connsiteY324" fmla="*/ 3682190 h 4248240"/>
              <a:gd name="connsiteX325" fmla="*/ 1503311 w 4246481"/>
              <a:gd name="connsiteY325" fmla="*/ 3664597 h 4248240"/>
              <a:gd name="connsiteX326" fmla="*/ 1577201 w 4246481"/>
              <a:gd name="connsiteY326" fmla="*/ 3641726 h 4248240"/>
              <a:gd name="connsiteX327" fmla="*/ 1588197 w 4246481"/>
              <a:gd name="connsiteY327" fmla="*/ 3641286 h 4248240"/>
              <a:gd name="connsiteX328" fmla="*/ 1589956 w 4246481"/>
              <a:gd name="connsiteY328" fmla="*/ 3639087 h 4248240"/>
              <a:gd name="connsiteX329" fmla="*/ 1568845 w 4246481"/>
              <a:gd name="connsiteY329" fmla="*/ 3623253 h 4248240"/>
              <a:gd name="connsiteX330" fmla="*/ 1557409 w 4246481"/>
              <a:gd name="connsiteY330" fmla="*/ 3625453 h 4248240"/>
              <a:gd name="connsiteX331" fmla="*/ 1540696 w 4246481"/>
              <a:gd name="connsiteY331" fmla="*/ 3615337 h 4248240"/>
              <a:gd name="connsiteX332" fmla="*/ 1538937 w 4246481"/>
              <a:gd name="connsiteY332" fmla="*/ 3603461 h 4248240"/>
              <a:gd name="connsiteX333" fmla="*/ 1537617 w 4246481"/>
              <a:gd name="connsiteY333" fmla="*/ 3590707 h 4248240"/>
              <a:gd name="connsiteX334" fmla="*/ 1528821 w 4246481"/>
              <a:gd name="connsiteY334" fmla="*/ 3597304 h 4248240"/>
              <a:gd name="connsiteX335" fmla="*/ 1421064 w 4246481"/>
              <a:gd name="connsiteY335" fmla="*/ 3650962 h 4248240"/>
              <a:gd name="connsiteX336" fmla="*/ 1413587 w 4246481"/>
              <a:gd name="connsiteY336" fmla="*/ 3652282 h 4248240"/>
              <a:gd name="connsiteX337" fmla="*/ 1396434 w 4246481"/>
              <a:gd name="connsiteY337" fmla="*/ 3647444 h 4248240"/>
              <a:gd name="connsiteX338" fmla="*/ 1399073 w 4246481"/>
              <a:gd name="connsiteY338" fmla="*/ 3630291 h 4248240"/>
              <a:gd name="connsiteX339" fmla="*/ 1409189 w 4246481"/>
              <a:gd name="connsiteY339" fmla="*/ 3609179 h 4248240"/>
              <a:gd name="connsiteX340" fmla="*/ 1406990 w 4246481"/>
              <a:gd name="connsiteY340" fmla="*/ 3607420 h 4248240"/>
              <a:gd name="connsiteX341" fmla="*/ 1361688 w 4246481"/>
              <a:gd name="connsiteY341" fmla="*/ 3632490 h 4248240"/>
              <a:gd name="connsiteX342" fmla="*/ 1301433 w 4246481"/>
              <a:gd name="connsiteY342" fmla="*/ 3656680 h 4248240"/>
              <a:gd name="connsiteX343" fmla="*/ 1288238 w 4246481"/>
              <a:gd name="connsiteY343" fmla="*/ 3658879 h 4248240"/>
              <a:gd name="connsiteX344" fmla="*/ 1276803 w 4246481"/>
              <a:gd name="connsiteY344" fmla="*/ 3646124 h 4248240"/>
              <a:gd name="connsiteX345" fmla="*/ 1280321 w 4246481"/>
              <a:gd name="connsiteY345" fmla="*/ 3608300 h 4248240"/>
              <a:gd name="connsiteX346" fmla="*/ 1263608 w 4246481"/>
              <a:gd name="connsiteY346" fmla="*/ 3623693 h 4248240"/>
              <a:gd name="connsiteX347" fmla="*/ 1169047 w 4246481"/>
              <a:gd name="connsiteY347" fmla="*/ 3668995 h 4248240"/>
              <a:gd name="connsiteX348" fmla="*/ 1141778 w 4246481"/>
              <a:gd name="connsiteY348" fmla="*/ 3668115 h 4248240"/>
              <a:gd name="connsiteX349" fmla="*/ 1136060 w 4246481"/>
              <a:gd name="connsiteY349" fmla="*/ 3655360 h 4248240"/>
              <a:gd name="connsiteX350" fmla="*/ 1151893 w 4246481"/>
              <a:gd name="connsiteY350" fmla="*/ 3627212 h 4248240"/>
              <a:gd name="connsiteX351" fmla="*/ 1159810 w 4246481"/>
              <a:gd name="connsiteY351" fmla="*/ 3608739 h 4248240"/>
              <a:gd name="connsiteX352" fmla="*/ 1150134 w 4246481"/>
              <a:gd name="connsiteY352" fmla="*/ 3614017 h 4248240"/>
              <a:gd name="connsiteX353" fmla="*/ 1020387 w 4246481"/>
              <a:gd name="connsiteY353" fmla="*/ 3661958 h 4248240"/>
              <a:gd name="connsiteX354" fmla="*/ 995317 w 4246481"/>
              <a:gd name="connsiteY354" fmla="*/ 3659759 h 4248240"/>
              <a:gd name="connsiteX355" fmla="*/ 1002794 w 4246481"/>
              <a:gd name="connsiteY355" fmla="*/ 3636448 h 4248240"/>
              <a:gd name="connsiteX356" fmla="*/ 1016868 w 4246481"/>
              <a:gd name="connsiteY356" fmla="*/ 3605221 h 4248240"/>
              <a:gd name="connsiteX357" fmla="*/ 864690 w 4246481"/>
              <a:gd name="connsiteY357" fmla="*/ 3636008 h 4248240"/>
              <a:gd name="connsiteX358" fmla="*/ 861611 w 4246481"/>
              <a:gd name="connsiteY358" fmla="*/ 3632050 h 4248240"/>
              <a:gd name="connsiteX359" fmla="*/ 897237 w 4246481"/>
              <a:gd name="connsiteY359" fmla="*/ 3573114 h 4248240"/>
              <a:gd name="connsiteX360" fmla="*/ 889320 w 4246481"/>
              <a:gd name="connsiteY360" fmla="*/ 3576192 h 4248240"/>
              <a:gd name="connsiteX361" fmla="*/ 739780 w 4246481"/>
              <a:gd name="connsiteY361" fmla="*/ 3601262 h 4248240"/>
              <a:gd name="connsiteX362" fmla="*/ 731864 w 4246481"/>
              <a:gd name="connsiteY362" fmla="*/ 3586309 h 4248240"/>
              <a:gd name="connsiteX363" fmla="*/ 755614 w 4246481"/>
              <a:gd name="connsiteY363" fmla="*/ 3549803 h 4248240"/>
              <a:gd name="connsiteX364" fmla="*/ 595079 w 4246481"/>
              <a:gd name="connsiteY364" fmla="*/ 3541447 h 4248240"/>
              <a:gd name="connsiteX365" fmla="*/ 612232 w 4246481"/>
              <a:gd name="connsiteY365" fmla="*/ 3512418 h 4248240"/>
              <a:gd name="connsiteX366" fmla="*/ 482924 w 4246481"/>
              <a:gd name="connsiteY366" fmla="*/ 3483390 h 4248240"/>
              <a:gd name="connsiteX367" fmla="*/ 503156 w 4246481"/>
              <a:gd name="connsiteY367" fmla="*/ 3464478 h 4248240"/>
              <a:gd name="connsiteX368" fmla="*/ 211994 w 4246481"/>
              <a:gd name="connsiteY368" fmla="*/ 3403342 h 4248240"/>
              <a:gd name="connsiteX369" fmla="*/ 211554 w 4246481"/>
              <a:gd name="connsiteY369" fmla="*/ 3398505 h 4248240"/>
              <a:gd name="connsiteX370" fmla="*/ 241902 w 4246481"/>
              <a:gd name="connsiteY370" fmla="*/ 3385310 h 4248240"/>
              <a:gd name="connsiteX371" fmla="*/ 425748 w 4246481"/>
              <a:gd name="connsiteY371" fmla="*/ 3338689 h 4248240"/>
              <a:gd name="connsiteX372" fmla="*/ 500517 w 4246481"/>
              <a:gd name="connsiteY372" fmla="*/ 3325054 h 4248240"/>
              <a:gd name="connsiteX373" fmla="*/ 479846 w 4246481"/>
              <a:gd name="connsiteY373" fmla="*/ 3305262 h 4248240"/>
              <a:gd name="connsiteX374" fmla="*/ 607834 w 4246481"/>
              <a:gd name="connsiteY374" fmla="*/ 3272715 h 4248240"/>
              <a:gd name="connsiteX375" fmla="*/ 589801 w 4246481"/>
              <a:gd name="connsiteY375" fmla="*/ 3245007 h 4248240"/>
              <a:gd name="connsiteX376" fmla="*/ 748577 w 4246481"/>
              <a:gd name="connsiteY376" fmla="*/ 3230932 h 4248240"/>
              <a:gd name="connsiteX377" fmla="*/ 718669 w 4246481"/>
              <a:gd name="connsiteY377" fmla="*/ 3185631 h 4248240"/>
              <a:gd name="connsiteX378" fmla="*/ 720868 w 4246481"/>
              <a:gd name="connsiteY378" fmla="*/ 3181672 h 4248240"/>
              <a:gd name="connsiteX379" fmla="*/ 890639 w 4246481"/>
              <a:gd name="connsiteY379" fmla="*/ 3202784 h 4248240"/>
              <a:gd name="connsiteX380" fmla="*/ 852375 w 4246481"/>
              <a:gd name="connsiteY380" fmla="*/ 3143408 h 4248240"/>
              <a:gd name="connsiteX381" fmla="*/ 934182 w 4246481"/>
              <a:gd name="connsiteY381" fmla="*/ 3142088 h 4248240"/>
              <a:gd name="connsiteX382" fmla="*/ 1006752 w 4246481"/>
              <a:gd name="connsiteY382" fmla="*/ 3168038 h 4248240"/>
              <a:gd name="connsiteX383" fmla="*/ 1008951 w 4246481"/>
              <a:gd name="connsiteY383" fmla="*/ 3165839 h 4248240"/>
              <a:gd name="connsiteX384" fmla="*/ 998835 w 4246481"/>
              <a:gd name="connsiteY384" fmla="*/ 3144288 h 4248240"/>
              <a:gd name="connsiteX385" fmla="*/ 986960 w 4246481"/>
              <a:gd name="connsiteY385" fmla="*/ 3124056 h 4248240"/>
              <a:gd name="connsiteX386" fmla="*/ 996196 w 4246481"/>
              <a:gd name="connsiteY386" fmla="*/ 3109102 h 4248240"/>
              <a:gd name="connsiteX387" fmla="*/ 1061290 w 4246481"/>
              <a:gd name="connsiteY387" fmla="*/ 3120097 h 4248240"/>
              <a:gd name="connsiteX388" fmla="*/ 1149255 w 4246481"/>
              <a:gd name="connsiteY388" fmla="*/ 3153524 h 4248240"/>
              <a:gd name="connsiteX389" fmla="*/ 1145296 w 4246481"/>
              <a:gd name="connsiteY389" fmla="*/ 3142968 h 4248240"/>
              <a:gd name="connsiteX390" fmla="*/ 1128143 w 4246481"/>
              <a:gd name="connsiteY390" fmla="*/ 3114379 h 4248240"/>
              <a:gd name="connsiteX391" fmla="*/ 1135620 w 4246481"/>
              <a:gd name="connsiteY391" fmla="*/ 3098546 h 4248240"/>
              <a:gd name="connsiteX392" fmla="*/ 1182681 w 4246481"/>
              <a:gd name="connsiteY392" fmla="*/ 3102064 h 4248240"/>
              <a:gd name="connsiteX393" fmla="*/ 1261849 w 4246481"/>
              <a:gd name="connsiteY393" fmla="*/ 3144727 h 4248240"/>
              <a:gd name="connsiteX394" fmla="*/ 1275483 w 4246481"/>
              <a:gd name="connsiteY394" fmla="*/ 3152644 h 4248240"/>
              <a:gd name="connsiteX395" fmla="*/ 1269326 w 4246481"/>
              <a:gd name="connsiteY395" fmla="*/ 3123176 h 4248240"/>
              <a:gd name="connsiteX396" fmla="*/ 1288678 w 4246481"/>
              <a:gd name="connsiteY396" fmla="*/ 3103824 h 4248240"/>
              <a:gd name="connsiteX397" fmla="*/ 1376642 w 4246481"/>
              <a:gd name="connsiteY397" fmla="*/ 3138570 h 4248240"/>
              <a:gd name="connsiteX398" fmla="*/ 1393356 w 4246481"/>
              <a:gd name="connsiteY398" fmla="*/ 3135491 h 4248240"/>
              <a:gd name="connsiteX399" fmla="*/ 1361688 w 4246481"/>
              <a:gd name="connsiteY399" fmla="*/ 3105583 h 4248240"/>
              <a:gd name="connsiteX400" fmla="*/ 1255252 w 4246481"/>
              <a:gd name="connsiteY400" fmla="*/ 3073036 h 4248240"/>
              <a:gd name="connsiteX401" fmla="*/ 1238099 w 4246481"/>
              <a:gd name="connsiteY401" fmla="*/ 3065999 h 4248240"/>
              <a:gd name="connsiteX402" fmla="*/ 1231061 w 4246481"/>
              <a:gd name="connsiteY402" fmla="*/ 3041809 h 4248240"/>
              <a:gd name="connsiteX403" fmla="*/ 1253492 w 4246481"/>
              <a:gd name="connsiteY403" fmla="*/ 3009702 h 4248240"/>
              <a:gd name="connsiteX404" fmla="*/ 1216987 w 4246481"/>
              <a:gd name="connsiteY404" fmla="*/ 3006623 h 4248240"/>
              <a:gd name="connsiteX405" fmla="*/ 1065249 w 4246481"/>
              <a:gd name="connsiteY405" fmla="*/ 2956044 h 4248240"/>
              <a:gd name="connsiteX406" fmla="*/ 1048095 w 4246481"/>
              <a:gd name="connsiteY406" fmla="*/ 2941970 h 4248240"/>
              <a:gd name="connsiteX407" fmla="*/ 1053813 w 4246481"/>
              <a:gd name="connsiteY407" fmla="*/ 2914261 h 4248240"/>
              <a:gd name="connsiteX408" fmla="*/ 1078883 w 4246481"/>
              <a:gd name="connsiteY408" fmla="*/ 2905904 h 4248240"/>
              <a:gd name="connsiteX409" fmla="*/ 1098235 w 4246481"/>
              <a:gd name="connsiteY409" fmla="*/ 2895788 h 4248240"/>
              <a:gd name="connsiteX410" fmla="*/ 1024785 w 4246481"/>
              <a:gd name="connsiteY410" fmla="*/ 2877755 h 4248240"/>
              <a:gd name="connsiteX411" fmla="*/ 926705 w 4246481"/>
              <a:gd name="connsiteY411" fmla="*/ 2839051 h 4248240"/>
              <a:gd name="connsiteX412" fmla="*/ 924945 w 4246481"/>
              <a:gd name="connsiteY412" fmla="*/ 2797708 h 4248240"/>
              <a:gd name="connsiteX413" fmla="*/ 954853 w 4246481"/>
              <a:gd name="connsiteY413" fmla="*/ 2774837 h 4248240"/>
              <a:gd name="connsiteX414" fmla="*/ 961451 w 4246481"/>
              <a:gd name="connsiteY414" fmla="*/ 2767360 h 4248240"/>
              <a:gd name="connsiteX415" fmla="*/ 946057 w 4246481"/>
              <a:gd name="connsiteY415" fmla="*/ 2767360 h 4248240"/>
              <a:gd name="connsiteX416" fmla="*/ 797397 w 4246481"/>
              <a:gd name="connsiteY416" fmla="*/ 2733494 h 4248240"/>
              <a:gd name="connsiteX417" fmla="*/ 749017 w 4246481"/>
              <a:gd name="connsiteY417" fmla="*/ 2694350 h 4248240"/>
              <a:gd name="connsiteX418" fmla="*/ 755174 w 4246481"/>
              <a:gd name="connsiteY418" fmla="*/ 2671039 h 4248240"/>
              <a:gd name="connsiteX419" fmla="*/ 805314 w 4246481"/>
              <a:gd name="connsiteY419" fmla="*/ 2654326 h 4248240"/>
              <a:gd name="connsiteX420" fmla="*/ 822907 w 4246481"/>
              <a:gd name="connsiteY420" fmla="*/ 2642891 h 4248240"/>
              <a:gd name="connsiteX421" fmla="*/ 777605 w 4246481"/>
              <a:gd name="connsiteY421" fmla="*/ 2631895 h 4248240"/>
              <a:gd name="connsiteX422" fmla="*/ 608274 w 4246481"/>
              <a:gd name="connsiteY422" fmla="*/ 2550528 h 4248240"/>
              <a:gd name="connsiteX423" fmla="*/ 595959 w 4246481"/>
              <a:gd name="connsiteY423" fmla="*/ 2532055 h 4248240"/>
              <a:gd name="connsiteX424" fmla="*/ 613551 w 4246481"/>
              <a:gd name="connsiteY424" fmla="*/ 2517981 h 4248240"/>
              <a:gd name="connsiteX425" fmla="*/ 650936 w 4246481"/>
              <a:gd name="connsiteY425" fmla="*/ 2505226 h 4248240"/>
              <a:gd name="connsiteX426" fmla="*/ 676006 w 4246481"/>
              <a:gd name="connsiteY426" fmla="*/ 2492032 h 4248240"/>
              <a:gd name="connsiteX427" fmla="*/ 489082 w 4246481"/>
              <a:gd name="connsiteY427" fmla="*/ 2388233 h 4248240"/>
              <a:gd name="connsiteX428" fmla="*/ 496119 w 4246481"/>
              <a:gd name="connsiteY428" fmla="*/ 2359644 h 4248240"/>
              <a:gd name="connsiteX429" fmla="*/ 562532 w 4246481"/>
              <a:gd name="connsiteY429" fmla="*/ 2341612 h 4248240"/>
              <a:gd name="connsiteX430" fmla="*/ 573528 w 4246481"/>
              <a:gd name="connsiteY430" fmla="*/ 2336773 h 4248240"/>
              <a:gd name="connsiteX431" fmla="*/ 489522 w 4246481"/>
              <a:gd name="connsiteY431" fmla="*/ 2301148 h 4248240"/>
              <a:gd name="connsiteX432" fmla="*/ 376488 w 4246481"/>
              <a:gd name="connsiteY432" fmla="*/ 2211424 h 4248240"/>
              <a:gd name="connsiteX433" fmla="*/ 384844 w 4246481"/>
              <a:gd name="connsiteY433" fmla="*/ 2181516 h 4248240"/>
              <a:gd name="connsiteX434" fmla="*/ 444220 w 4246481"/>
              <a:gd name="connsiteY434" fmla="*/ 2167002 h 4248240"/>
              <a:gd name="connsiteX435" fmla="*/ 318871 w 4246481"/>
              <a:gd name="connsiteY435" fmla="*/ 2051769 h 4248240"/>
              <a:gd name="connsiteX436" fmla="*/ 282366 w 4246481"/>
              <a:gd name="connsiteY436" fmla="*/ 2004268 h 4248240"/>
              <a:gd name="connsiteX437" fmla="*/ 277088 w 4246481"/>
              <a:gd name="connsiteY437" fmla="*/ 1994152 h 4248240"/>
              <a:gd name="connsiteX438" fmla="*/ 323709 w 4246481"/>
              <a:gd name="connsiteY438" fmla="*/ 1981837 h 4248240"/>
              <a:gd name="connsiteX439" fmla="*/ 210675 w 4246481"/>
              <a:gd name="connsiteY439" fmla="*/ 1819103 h 4248240"/>
              <a:gd name="connsiteX440" fmla="*/ 255976 w 4246481"/>
              <a:gd name="connsiteY440" fmla="*/ 1819103 h 4248240"/>
              <a:gd name="connsiteX441" fmla="*/ 208036 w 4246481"/>
              <a:gd name="connsiteY441" fmla="*/ 1762366 h 4248240"/>
              <a:gd name="connsiteX442" fmla="*/ 29908 w 4246481"/>
              <a:gd name="connsiteY442" fmla="*/ 1512547 h 4248240"/>
              <a:gd name="connsiteX443" fmla="*/ 0 w 4246481"/>
              <a:gd name="connsiteY443" fmla="*/ 1453611 h 4248240"/>
              <a:gd name="connsiteX444" fmla="*/ 0 w 4246481"/>
              <a:gd name="connsiteY444" fmla="*/ 1449213 h 4248240"/>
              <a:gd name="connsiteX445" fmla="*/ 113034 w 4246481"/>
              <a:gd name="connsiteY445" fmla="*/ 1495834 h 4248240"/>
              <a:gd name="connsiteX446" fmla="*/ 377807 w 4246481"/>
              <a:gd name="connsiteY446" fmla="*/ 1655489 h 4248240"/>
              <a:gd name="connsiteX447" fmla="*/ 393641 w 4246481"/>
              <a:gd name="connsiteY447" fmla="*/ 1666925 h 4248240"/>
              <a:gd name="connsiteX448" fmla="*/ 389682 w 4246481"/>
              <a:gd name="connsiteY448" fmla="*/ 1622503 h 4248240"/>
              <a:gd name="connsiteX449" fmla="*/ 563412 w 4246481"/>
              <a:gd name="connsiteY449" fmla="*/ 1717504 h 4248240"/>
              <a:gd name="connsiteX450" fmla="*/ 571768 w 4246481"/>
              <a:gd name="connsiteY450" fmla="*/ 1668244 h 4248240"/>
              <a:gd name="connsiteX451" fmla="*/ 762211 w 4246481"/>
              <a:gd name="connsiteY451" fmla="*/ 1816904 h 4248240"/>
              <a:gd name="connsiteX452" fmla="*/ 763971 w 4246481"/>
              <a:gd name="connsiteY452" fmla="*/ 1805029 h 4248240"/>
              <a:gd name="connsiteX453" fmla="*/ 769688 w 4246481"/>
              <a:gd name="connsiteY453" fmla="*/ 1762366 h 4248240"/>
              <a:gd name="connsiteX454" fmla="*/ 803994 w 4246481"/>
              <a:gd name="connsiteY454" fmla="*/ 1749172 h 4248240"/>
              <a:gd name="connsiteX455" fmla="*/ 854134 w 4246481"/>
              <a:gd name="connsiteY455" fmla="*/ 1794473 h 4248240"/>
              <a:gd name="connsiteX456" fmla="*/ 933302 w 4246481"/>
              <a:gd name="connsiteY456" fmla="*/ 1903989 h 4248240"/>
              <a:gd name="connsiteX457" fmla="*/ 945617 w 4246481"/>
              <a:gd name="connsiteY457" fmla="*/ 1929059 h 4248240"/>
              <a:gd name="connsiteX458" fmla="*/ 950455 w 4246481"/>
              <a:gd name="connsiteY458" fmla="*/ 1902230 h 4248240"/>
              <a:gd name="connsiteX459" fmla="*/ 961451 w 4246481"/>
              <a:gd name="connsiteY459" fmla="*/ 1837576 h 4248240"/>
              <a:gd name="connsiteX460" fmla="*/ 974645 w 4246481"/>
              <a:gd name="connsiteY460" fmla="*/ 1831418 h 4248240"/>
              <a:gd name="connsiteX461" fmla="*/ 1103953 w 4246481"/>
              <a:gd name="connsiteY461" fmla="*/ 1996791 h 4248240"/>
              <a:gd name="connsiteX462" fmla="*/ 1109671 w 4246481"/>
              <a:gd name="connsiteY462" fmla="*/ 2012625 h 4248240"/>
              <a:gd name="connsiteX463" fmla="*/ 1119347 w 4246481"/>
              <a:gd name="connsiteY463" fmla="*/ 1987115 h 4248240"/>
              <a:gd name="connsiteX464" fmla="*/ 1128583 w 4246481"/>
              <a:gd name="connsiteY464" fmla="*/ 1947091 h 4248240"/>
              <a:gd name="connsiteX465" fmla="*/ 1133421 w 4246481"/>
              <a:gd name="connsiteY465" fmla="*/ 1934776 h 4248240"/>
              <a:gd name="connsiteX466" fmla="*/ 1149694 w 4246481"/>
              <a:gd name="connsiteY466" fmla="*/ 1931258 h 4248240"/>
              <a:gd name="connsiteX467" fmla="*/ 1176963 w 4246481"/>
              <a:gd name="connsiteY467" fmla="*/ 1958527 h 4248240"/>
              <a:gd name="connsiteX468" fmla="*/ 1271525 w 4246481"/>
              <a:gd name="connsiteY468" fmla="*/ 2138854 h 4248240"/>
              <a:gd name="connsiteX469" fmla="*/ 1274164 w 4246481"/>
              <a:gd name="connsiteY469" fmla="*/ 2147210 h 4248240"/>
              <a:gd name="connsiteX470" fmla="*/ 1281201 w 4246481"/>
              <a:gd name="connsiteY470" fmla="*/ 2131377 h 4248240"/>
              <a:gd name="connsiteX471" fmla="*/ 1294836 w 4246481"/>
              <a:gd name="connsiteY471" fmla="*/ 2072001 h 4248240"/>
              <a:gd name="connsiteX472" fmla="*/ 1313748 w 4246481"/>
              <a:gd name="connsiteY472" fmla="*/ 2063644 h 4248240"/>
              <a:gd name="connsiteX473" fmla="*/ 1358170 w 4246481"/>
              <a:gd name="connsiteY473" fmla="*/ 2105867 h 4248240"/>
              <a:gd name="connsiteX474" fmla="*/ 1409629 w 4246481"/>
              <a:gd name="connsiteY474" fmla="*/ 2254527 h 4248240"/>
              <a:gd name="connsiteX475" fmla="*/ 1412708 w 4246481"/>
              <a:gd name="connsiteY475" fmla="*/ 2268601 h 4248240"/>
              <a:gd name="connsiteX476" fmla="*/ 1424583 w 4246481"/>
              <a:gd name="connsiteY476" fmla="*/ 2252768 h 4248240"/>
              <a:gd name="connsiteX477" fmla="*/ 1444815 w 4246481"/>
              <a:gd name="connsiteY477" fmla="*/ 2218461 h 4248240"/>
              <a:gd name="connsiteX478" fmla="*/ 1465926 w 4246481"/>
              <a:gd name="connsiteY478" fmla="*/ 2215383 h 4248240"/>
              <a:gd name="connsiteX479" fmla="*/ 1490996 w 4246481"/>
              <a:gd name="connsiteY479" fmla="*/ 2247490 h 4248240"/>
              <a:gd name="connsiteX480" fmla="*/ 1546414 w 4246481"/>
              <a:gd name="connsiteY480" fmla="*/ 2376357 h 4248240"/>
              <a:gd name="connsiteX481" fmla="*/ 1550812 w 4246481"/>
              <a:gd name="connsiteY481" fmla="*/ 2389112 h 4248240"/>
              <a:gd name="connsiteX482" fmla="*/ 1553011 w 4246481"/>
              <a:gd name="connsiteY482" fmla="*/ 2391751 h 4248240"/>
              <a:gd name="connsiteX483" fmla="*/ 1559608 w 4246481"/>
              <a:gd name="connsiteY483" fmla="*/ 2377677 h 4248240"/>
              <a:gd name="connsiteX484" fmla="*/ 1564006 w 4246481"/>
              <a:gd name="connsiteY484" fmla="*/ 2358325 h 4248240"/>
              <a:gd name="connsiteX485" fmla="*/ 1575882 w 4246481"/>
              <a:gd name="connsiteY485" fmla="*/ 2335014 h 4248240"/>
              <a:gd name="connsiteX486" fmla="*/ 1600952 w 4246481"/>
              <a:gd name="connsiteY486" fmla="*/ 2347769 h 4248240"/>
              <a:gd name="connsiteX487" fmla="*/ 1755296 w 4246481"/>
              <a:gd name="connsiteY487" fmla="*/ 2522520 h 4248240"/>
              <a:gd name="connsiteX488" fmla="*/ 1698591 w 4246481"/>
              <a:gd name="connsiteY488" fmla="*/ 2332376 h 4248240"/>
              <a:gd name="connsiteX489" fmla="*/ 1730259 w 4246481"/>
              <a:gd name="connsiteY489" fmla="*/ 2328858 h 4248240"/>
              <a:gd name="connsiteX490" fmla="*/ 1748731 w 4246481"/>
              <a:gd name="connsiteY490" fmla="*/ 2326659 h 4248240"/>
              <a:gd name="connsiteX491" fmla="*/ 1739935 w 4246481"/>
              <a:gd name="connsiteY491" fmla="*/ 2316103 h 4248240"/>
              <a:gd name="connsiteX492" fmla="*/ 1648012 w 4246481"/>
              <a:gd name="connsiteY492" fmla="*/ 2131818 h 4248240"/>
              <a:gd name="connsiteX493" fmla="*/ 1644493 w 4246481"/>
              <a:gd name="connsiteY493" fmla="*/ 2092234 h 4248240"/>
              <a:gd name="connsiteX494" fmla="*/ 1671762 w 4246481"/>
              <a:gd name="connsiteY494" fmla="*/ 2076400 h 4248240"/>
              <a:gd name="connsiteX495" fmla="*/ 1698591 w 4246481"/>
              <a:gd name="connsiteY495" fmla="*/ 2092234 h 4248240"/>
              <a:gd name="connsiteX496" fmla="*/ 1720582 w 4246481"/>
              <a:gd name="connsiteY496" fmla="*/ 2100590 h 4248240"/>
              <a:gd name="connsiteX497" fmla="*/ 1722782 w 4246481"/>
              <a:gd name="connsiteY497" fmla="*/ 2097951 h 4248240"/>
              <a:gd name="connsiteX498" fmla="*/ 1713985 w 4246481"/>
              <a:gd name="connsiteY498" fmla="*/ 2083437 h 4248240"/>
              <a:gd name="connsiteX499" fmla="*/ 1640975 w 4246481"/>
              <a:gd name="connsiteY499" fmla="*/ 1921583 h 4248240"/>
              <a:gd name="connsiteX500" fmla="*/ 1635697 w 4246481"/>
              <a:gd name="connsiteY500" fmla="*/ 1885517 h 4248240"/>
              <a:gd name="connsiteX501" fmla="*/ 1655049 w 4246481"/>
              <a:gd name="connsiteY501" fmla="*/ 1869244 h 4248240"/>
              <a:gd name="connsiteX502" fmla="*/ 1700351 w 4246481"/>
              <a:gd name="connsiteY502" fmla="*/ 1878920 h 4248240"/>
              <a:gd name="connsiteX503" fmla="*/ 1725421 w 4246481"/>
              <a:gd name="connsiteY503" fmla="*/ 1878920 h 4248240"/>
              <a:gd name="connsiteX504" fmla="*/ 1717943 w 4246481"/>
              <a:gd name="connsiteY504" fmla="*/ 1870563 h 4248240"/>
              <a:gd name="connsiteX505" fmla="*/ 1623382 w 4246481"/>
              <a:gd name="connsiteY505" fmla="*/ 1693755 h 4248240"/>
              <a:gd name="connsiteX506" fmla="*/ 1622502 w 4246481"/>
              <a:gd name="connsiteY506" fmla="*/ 1636578 h 4248240"/>
              <a:gd name="connsiteX507" fmla="*/ 1648012 w 4246481"/>
              <a:gd name="connsiteY507" fmla="*/ 1623823 h 4248240"/>
              <a:gd name="connsiteX508" fmla="*/ 1706508 w 4246481"/>
              <a:gd name="connsiteY508" fmla="*/ 1657690 h 4248240"/>
              <a:gd name="connsiteX509" fmla="*/ 1727180 w 4246481"/>
              <a:gd name="connsiteY509" fmla="*/ 1664727 h 4248240"/>
              <a:gd name="connsiteX510" fmla="*/ 1724101 w 4246481"/>
              <a:gd name="connsiteY510" fmla="*/ 1656810 h 4248240"/>
              <a:gd name="connsiteX511" fmla="*/ 1638336 w 4246481"/>
              <a:gd name="connsiteY511" fmla="*/ 1420186 h 4248240"/>
              <a:gd name="connsiteX512" fmla="*/ 1637456 w 4246481"/>
              <a:gd name="connsiteY512" fmla="*/ 1386759 h 4248240"/>
              <a:gd name="connsiteX513" fmla="*/ 1656808 w 4246481"/>
              <a:gd name="connsiteY513" fmla="*/ 1373565 h 4248240"/>
              <a:gd name="connsiteX514" fmla="*/ 1683637 w 4246481"/>
              <a:gd name="connsiteY514" fmla="*/ 1386759 h 4248240"/>
              <a:gd name="connsiteX515" fmla="*/ 1732018 w 4246481"/>
              <a:gd name="connsiteY515" fmla="*/ 1410949 h 4248240"/>
              <a:gd name="connsiteX516" fmla="*/ 1742134 w 4246481"/>
              <a:gd name="connsiteY516" fmla="*/ 1412709 h 4248240"/>
              <a:gd name="connsiteX517" fmla="*/ 1737735 w 4246481"/>
              <a:gd name="connsiteY517" fmla="*/ 1405672 h 4248240"/>
              <a:gd name="connsiteX518" fmla="*/ 1696392 w 4246481"/>
              <a:gd name="connsiteY518" fmla="*/ 1304073 h 4248240"/>
              <a:gd name="connsiteX519" fmla="*/ 1688475 w 4246481"/>
              <a:gd name="connsiteY519" fmla="*/ 1154533 h 4248240"/>
              <a:gd name="connsiteX520" fmla="*/ 1704749 w 4246481"/>
              <a:gd name="connsiteY520" fmla="*/ 1145297 h 4248240"/>
              <a:gd name="connsiteX521" fmla="*/ 1782157 w 4246481"/>
              <a:gd name="connsiteY521" fmla="*/ 1194557 h 4248240"/>
              <a:gd name="connsiteX522" fmla="*/ 1796672 w 4246481"/>
              <a:gd name="connsiteY522" fmla="*/ 1203354 h 4248240"/>
              <a:gd name="connsiteX523" fmla="*/ 1770282 w 4246481"/>
              <a:gd name="connsiteY523" fmla="*/ 1131663 h 4248240"/>
              <a:gd name="connsiteX524" fmla="*/ 1750930 w 4246481"/>
              <a:gd name="connsiteY524" fmla="*/ 940780 h 4248240"/>
              <a:gd name="connsiteX525" fmla="*/ 1755328 w 4246481"/>
              <a:gd name="connsiteY525" fmla="*/ 914830 h 4248240"/>
              <a:gd name="connsiteX526" fmla="*/ 1772042 w 4246481"/>
              <a:gd name="connsiteY526" fmla="*/ 907354 h 4248240"/>
              <a:gd name="connsiteX527" fmla="*/ 1834936 w 4246481"/>
              <a:gd name="connsiteY527" fmla="*/ 948697 h 4248240"/>
              <a:gd name="connsiteX528" fmla="*/ 1844612 w 4246481"/>
              <a:gd name="connsiteY528" fmla="*/ 955294 h 4248240"/>
              <a:gd name="connsiteX529" fmla="*/ 1863525 w 4246481"/>
              <a:gd name="connsiteY529" fmla="*/ 670288 h 4248240"/>
              <a:gd name="connsiteX530" fmla="*/ 1913664 w 4246481"/>
              <a:gd name="connsiteY530" fmla="*/ 703715 h 4248240"/>
              <a:gd name="connsiteX531" fmla="*/ 1922900 w 4246481"/>
              <a:gd name="connsiteY531" fmla="*/ 586283 h 4248240"/>
              <a:gd name="connsiteX532" fmla="*/ 1967323 w 4246481"/>
              <a:gd name="connsiteY532" fmla="*/ 477207 h 4248240"/>
              <a:gd name="connsiteX533" fmla="*/ 2001189 w 4246481"/>
              <a:gd name="connsiteY533" fmla="*/ 514592 h 4248240"/>
              <a:gd name="connsiteX534" fmla="*/ 2013504 w 4246481"/>
              <a:gd name="connsiteY534" fmla="*/ 424428 h 4248240"/>
              <a:gd name="connsiteX535" fmla="*/ 2093551 w 4246481"/>
              <a:gd name="connsiteY535" fmla="*/ 65533 h 4248240"/>
              <a:gd name="connsiteX536" fmla="*/ 2118622 w 4246481"/>
              <a:gd name="connsiteY536" fmla="*/ 0 h 424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</a:cxnLst>
            <a:rect l="l" t="t" r="r" b="b"/>
            <a:pathLst>
              <a:path w="4246481" h="4248240">
                <a:moveTo>
                  <a:pt x="2118622" y="0"/>
                </a:moveTo>
                <a:cubicBezTo>
                  <a:pt x="2120380" y="0"/>
                  <a:pt x="2121260" y="0"/>
                  <a:pt x="2123020" y="440"/>
                </a:cubicBezTo>
                <a:cubicBezTo>
                  <a:pt x="2126978" y="7477"/>
                  <a:pt x="2131816" y="14514"/>
                  <a:pt x="2134456" y="22431"/>
                </a:cubicBezTo>
                <a:cubicBezTo>
                  <a:pt x="2146330" y="57177"/>
                  <a:pt x="2159086" y="91923"/>
                  <a:pt x="2168322" y="127548"/>
                </a:cubicBezTo>
                <a:cubicBezTo>
                  <a:pt x="2199110" y="244541"/>
                  <a:pt x="2222860" y="362413"/>
                  <a:pt x="2238694" y="482045"/>
                </a:cubicBezTo>
                <a:cubicBezTo>
                  <a:pt x="2240453" y="492600"/>
                  <a:pt x="2240893" y="503596"/>
                  <a:pt x="2242212" y="515911"/>
                </a:cubicBezTo>
                <a:cubicBezTo>
                  <a:pt x="2254087" y="503156"/>
                  <a:pt x="2264643" y="491281"/>
                  <a:pt x="2276958" y="478086"/>
                </a:cubicBezTo>
                <a:cubicBezTo>
                  <a:pt x="2282236" y="485563"/>
                  <a:pt x="2287074" y="492161"/>
                  <a:pt x="2290593" y="498758"/>
                </a:cubicBezTo>
                <a:cubicBezTo>
                  <a:pt x="2321380" y="560773"/>
                  <a:pt x="2335014" y="626746"/>
                  <a:pt x="2331496" y="696238"/>
                </a:cubicBezTo>
                <a:cubicBezTo>
                  <a:pt x="2331496" y="698437"/>
                  <a:pt x="2331056" y="701516"/>
                  <a:pt x="2330616" y="704595"/>
                </a:cubicBezTo>
                <a:cubicBezTo>
                  <a:pt x="2346890" y="694039"/>
                  <a:pt x="2362284" y="683483"/>
                  <a:pt x="2377677" y="673367"/>
                </a:cubicBezTo>
                <a:cubicBezTo>
                  <a:pt x="2398789" y="705034"/>
                  <a:pt x="2411544" y="877885"/>
                  <a:pt x="2398789" y="957053"/>
                </a:cubicBezTo>
                <a:cubicBezTo>
                  <a:pt x="2410664" y="948257"/>
                  <a:pt x="2421220" y="940340"/>
                  <a:pt x="2432215" y="932863"/>
                </a:cubicBezTo>
                <a:cubicBezTo>
                  <a:pt x="2444970" y="924507"/>
                  <a:pt x="2457285" y="915710"/>
                  <a:pt x="2470480" y="908673"/>
                </a:cubicBezTo>
                <a:cubicBezTo>
                  <a:pt x="2484114" y="901196"/>
                  <a:pt x="2488073" y="902515"/>
                  <a:pt x="2490712" y="918789"/>
                </a:cubicBezTo>
                <a:cubicBezTo>
                  <a:pt x="2492911" y="934622"/>
                  <a:pt x="2494230" y="950456"/>
                  <a:pt x="2494670" y="966290"/>
                </a:cubicBezTo>
                <a:cubicBezTo>
                  <a:pt x="2495110" y="1037101"/>
                  <a:pt x="2487193" y="1106593"/>
                  <a:pt x="2460364" y="1172566"/>
                </a:cubicBezTo>
                <a:cubicBezTo>
                  <a:pt x="2455966" y="1183122"/>
                  <a:pt x="2450688" y="1193238"/>
                  <a:pt x="2444091" y="1206432"/>
                </a:cubicBezTo>
                <a:cubicBezTo>
                  <a:pt x="2456405" y="1198955"/>
                  <a:pt x="2466082" y="1192798"/>
                  <a:pt x="2475757" y="1186640"/>
                </a:cubicBezTo>
                <a:cubicBezTo>
                  <a:pt x="2495989" y="1173446"/>
                  <a:pt x="2515781" y="1160251"/>
                  <a:pt x="2536013" y="1147936"/>
                </a:cubicBezTo>
                <a:cubicBezTo>
                  <a:pt x="2550967" y="1139140"/>
                  <a:pt x="2554486" y="1141339"/>
                  <a:pt x="2556245" y="1158052"/>
                </a:cubicBezTo>
                <a:cubicBezTo>
                  <a:pt x="2562402" y="1231062"/>
                  <a:pt x="2555805" y="1301874"/>
                  <a:pt x="2527217" y="1370046"/>
                </a:cubicBezTo>
                <a:cubicBezTo>
                  <a:pt x="2524138" y="1377963"/>
                  <a:pt x="2519740" y="1385440"/>
                  <a:pt x="2515341" y="1392477"/>
                </a:cubicBezTo>
                <a:cubicBezTo>
                  <a:pt x="2511383" y="1399074"/>
                  <a:pt x="2506105" y="1406112"/>
                  <a:pt x="2503026" y="1414468"/>
                </a:cubicBezTo>
                <a:cubicBezTo>
                  <a:pt x="2512703" y="1410949"/>
                  <a:pt x="2522379" y="1408311"/>
                  <a:pt x="2531615" y="1404352"/>
                </a:cubicBezTo>
                <a:cubicBezTo>
                  <a:pt x="2545689" y="1397315"/>
                  <a:pt x="2558884" y="1388079"/>
                  <a:pt x="2572518" y="1380602"/>
                </a:cubicBezTo>
                <a:cubicBezTo>
                  <a:pt x="2598908" y="1366528"/>
                  <a:pt x="2607704" y="1370926"/>
                  <a:pt x="2606385" y="1401273"/>
                </a:cubicBezTo>
                <a:cubicBezTo>
                  <a:pt x="2604626" y="1447455"/>
                  <a:pt x="2591431" y="1491437"/>
                  <a:pt x="2576477" y="1534539"/>
                </a:cubicBezTo>
                <a:cubicBezTo>
                  <a:pt x="2561963" y="1578082"/>
                  <a:pt x="2543930" y="1619865"/>
                  <a:pt x="2518420" y="1658569"/>
                </a:cubicBezTo>
                <a:cubicBezTo>
                  <a:pt x="2517541" y="1659889"/>
                  <a:pt x="2517101" y="1661208"/>
                  <a:pt x="2517981" y="1665167"/>
                </a:cubicBezTo>
                <a:cubicBezTo>
                  <a:pt x="2527217" y="1661648"/>
                  <a:pt x="2536893" y="1658569"/>
                  <a:pt x="2545689" y="1653731"/>
                </a:cubicBezTo>
                <a:cubicBezTo>
                  <a:pt x="2563282" y="1644055"/>
                  <a:pt x="2580875" y="1633060"/>
                  <a:pt x="2598028" y="1623384"/>
                </a:cubicBezTo>
                <a:cubicBezTo>
                  <a:pt x="2610783" y="1616346"/>
                  <a:pt x="2615181" y="1617666"/>
                  <a:pt x="2619579" y="1632180"/>
                </a:cubicBezTo>
                <a:cubicBezTo>
                  <a:pt x="2625737" y="1652851"/>
                  <a:pt x="2623978" y="1673963"/>
                  <a:pt x="2620019" y="1694635"/>
                </a:cubicBezTo>
                <a:cubicBezTo>
                  <a:pt x="2606825" y="1764127"/>
                  <a:pt x="2572518" y="1821303"/>
                  <a:pt x="2525018" y="1871003"/>
                </a:cubicBezTo>
                <a:cubicBezTo>
                  <a:pt x="2522818" y="1873642"/>
                  <a:pt x="2520180" y="1876281"/>
                  <a:pt x="2518860" y="1881559"/>
                </a:cubicBezTo>
                <a:cubicBezTo>
                  <a:pt x="2529416" y="1879800"/>
                  <a:pt x="2539972" y="1879360"/>
                  <a:pt x="2550527" y="1877161"/>
                </a:cubicBezTo>
                <a:cubicBezTo>
                  <a:pt x="2561523" y="1875401"/>
                  <a:pt x="2572518" y="1871443"/>
                  <a:pt x="2583954" y="1869684"/>
                </a:cubicBezTo>
                <a:cubicBezTo>
                  <a:pt x="2602426" y="1866165"/>
                  <a:pt x="2610343" y="1871883"/>
                  <a:pt x="2607704" y="1891235"/>
                </a:cubicBezTo>
                <a:cubicBezTo>
                  <a:pt x="2605505" y="1909268"/>
                  <a:pt x="2601107" y="1927740"/>
                  <a:pt x="2595389" y="1944893"/>
                </a:cubicBezTo>
                <a:cubicBezTo>
                  <a:pt x="2579116" y="1994593"/>
                  <a:pt x="2554925" y="2040774"/>
                  <a:pt x="2528536" y="2085636"/>
                </a:cubicBezTo>
                <a:cubicBezTo>
                  <a:pt x="2526337" y="2089595"/>
                  <a:pt x="2523698" y="2093993"/>
                  <a:pt x="2521499" y="2097951"/>
                </a:cubicBezTo>
                <a:cubicBezTo>
                  <a:pt x="2521939" y="2098831"/>
                  <a:pt x="2522379" y="2100150"/>
                  <a:pt x="2523258" y="2100590"/>
                </a:cubicBezTo>
                <a:cubicBezTo>
                  <a:pt x="2529856" y="2098391"/>
                  <a:pt x="2536893" y="2096192"/>
                  <a:pt x="2543490" y="2093113"/>
                </a:cubicBezTo>
                <a:cubicBezTo>
                  <a:pt x="2553166" y="2088275"/>
                  <a:pt x="2561523" y="2082118"/>
                  <a:pt x="2571199" y="2077280"/>
                </a:cubicBezTo>
                <a:cubicBezTo>
                  <a:pt x="2587472" y="2068923"/>
                  <a:pt x="2598908" y="2075960"/>
                  <a:pt x="2599787" y="2094433"/>
                </a:cubicBezTo>
                <a:cubicBezTo>
                  <a:pt x="2601107" y="2124341"/>
                  <a:pt x="2592750" y="2152049"/>
                  <a:pt x="2582634" y="2179758"/>
                </a:cubicBezTo>
                <a:cubicBezTo>
                  <a:pt x="2564602" y="2230778"/>
                  <a:pt x="2537773" y="2277399"/>
                  <a:pt x="2502587" y="2319182"/>
                </a:cubicBezTo>
                <a:cubicBezTo>
                  <a:pt x="2500827" y="2321381"/>
                  <a:pt x="2499068" y="2324020"/>
                  <a:pt x="2495549" y="2328418"/>
                </a:cubicBezTo>
                <a:cubicBezTo>
                  <a:pt x="2504786" y="2329297"/>
                  <a:pt x="2511823" y="2329297"/>
                  <a:pt x="2518860" y="2330177"/>
                </a:cubicBezTo>
                <a:cubicBezTo>
                  <a:pt x="2528096" y="2331497"/>
                  <a:pt x="2537333" y="2331937"/>
                  <a:pt x="2546129" y="2334136"/>
                </a:cubicBezTo>
                <a:cubicBezTo>
                  <a:pt x="2558444" y="2337654"/>
                  <a:pt x="2508110" y="2501415"/>
                  <a:pt x="2503712" y="2513290"/>
                </a:cubicBezTo>
                <a:lnTo>
                  <a:pt x="2646408" y="2347769"/>
                </a:lnTo>
                <a:cubicBezTo>
                  <a:pt x="2652126" y="2341612"/>
                  <a:pt x="2662243" y="2335014"/>
                  <a:pt x="2667960" y="2336334"/>
                </a:cubicBezTo>
                <a:cubicBezTo>
                  <a:pt x="2673678" y="2337653"/>
                  <a:pt x="2678076" y="2349088"/>
                  <a:pt x="2681595" y="2357005"/>
                </a:cubicBezTo>
                <a:cubicBezTo>
                  <a:pt x="2685993" y="2368441"/>
                  <a:pt x="2688632" y="2380316"/>
                  <a:pt x="2691711" y="2392191"/>
                </a:cubicBezTo>
                <a:cubicBezTo>
                  <a:pt x="2693030" y="2392191"/>
                  <a:pt x="2693910" y="2391751"/>
                  <a:pt x="2695229" y="2391751"/>
                </a:cubicBezTo>
                <a:cubicBezTo>
                  <a:pt x="2698748" y="2381196"/>
                  <a:pt x="2701827" y="2370200"/>
                  <a:pt x="2705785" y="2359644"/>
                </a:cubicBezTo>
                <a:cubicBezTo>
                  <a:pt x="2719420" y="2320060"/>
                  <a:pt x="2734374" y="2281356"/>
                  <a:pt x="2756804" y="2245730"/>
                </a:cubicBezTo>
                <a:cubicBezTo>
                  <a:pt x="2763402" y="2235175"/>
                  <a:pt x="2771758" y="2224619"/>
                  <a:pt x="2780995" y="2215822"/>
                </a:cubicBezTo>
                <a:cubicBezTo>
                  <a:pt x="2789351" y="2207466"/>
                  <a:pt x="2795069" y="2208785"/>
                  <a:pt x="2801666" y="2218461"/>
                </a:cubicBezTo>
                <a:cubicBezTo>
                  <a:pt x="2810023" y="2231216"/>
                  <a:pt x="2817060" y="2244411"/>
                  <a:pt x="2824977" y="2257166"/>
                </a:cubicBezTo>
                <a:cubicBezTo>
                  <a:pt x="2827616" y="2261564"/>
                  <a:pt x="2831134" y="2265083"/>
                  <a:pt x="2834653" y="2269041"/>
                </a:cubicBezTo>
                <a:cubicBezTo>
                  <a:pt x="2839051" y="2243531"/>
                  <a:pt x="2842130" y="2218901"/>
                  <a:pt x="2848287" y="2194711"/>
                </a:cubicBezTo>
                <a:cubicBezTo>
                  <a:pt x="2860602" y="2147210"/>
                  <a:pt x="2881714" y="2104987"/>
                  <a:pt x="2919539" y="2072880"/>
                </a:cubicBezTo>
                <a:cubicBezTo>
                  <a:pt x="2924816" y="2068482"/>
                  <a:pt x="2930974" y="2064964"/>
                  <a:pt x="2937131" y="2062325"/>
                </a:cubicBezTo>
                <a:cubicBezTo>
                  <a:pt x="2944608" y="2058806"/>
                  <a:pt x="2949886" y="2061005"/>
                  <a:pt x="2951206" y="2069802"/>
                </a:cubicBezTo>
                <a:cubicBezTo>
                  <a:pt x="2954724" y="2087834"/>
                  <a:pt x="2958243" y="2105427"/>
                  <a:pt x="2962641" y="2123020"/>
                </a:cubicBezTo>
                <a:cubicBezTo>
                  <a:pt x="2964400" y="2130497"/>
                  <a:pt x="2967919" y="2137974"/>
                  <a:pt x="2972757" y="2145011"/>
                </a:cubicBezTo>
                <a:cubicBezTo>
                  <a:pt x="2973637" y="2143252"/>
                  <a:pt x="2974516" y="2141053"/>
                  <a:pt x="2975396" y="2138854"/>
                </a:cubicBezTo>
                <a:cubicBezTo>
                  <a:pt x="2996507" y="2068482"/>
                  <a:pt x="3031253" y="2004708"/>
                  <a:pt x="3078314" y="1948411"/>
                </a:cubicBezTo>
                <a:cubicBezTo>
                  <a:pt x="3082712" y="1943133"/>
                  <a:pt x="3087990" y="1938295"/>
                  <a:pt x="3093268" y="1933897"/>
                </a:cubicBezTo>
                <a:cubicBezTo>
                  <a:pt x="3103384" y="1925540"/>
                  <a:pt x="3110421" y="1926860"/>
                  <a:pt x="3115259" y="1939614"/>
                </a:cubicBezTo>
                <a:cubicBezTo>
                  <a:pt x="3119218" y="1949730"/>
                  <a:pt x="3120537" y="1961166"/>
                  <a:pt x="3123176" y="1971721"/>
                </a:cubicBezTo>
                <a:cubicBezTo>
                  <a:pt x="3126694" y="1985796"/>
                  <a:pt x="3131093" y="1998990"/>
                  <a:pt x="3135051" y="2013065"/>
                </a:cubicBezTo>
                <a:cubicBezTo>
                  <a:pt x="3138130" y="2011305"/>
                  <a:pt x="3139449" y="2010866"/>
                  <a:pt x="3139449" y="2010866"/>
                </a:cubicBezTo>
                <a:cubicBezTo>
                  <a:pt x="3153084" y="1947971"/>
                  <a:pt x="3193108" y="1901790"/>
                  <a:pt x="3237530" y="1859127"/>
                </a:cubicBezTo>
                <a:cubicBezTo>
                  <a:pt x="3247646" y="1849011"/>
                  <a:pt x="3259521" y="1840654"/>
                  <a:pt x="3270956" y="1832298"/>
                </a:cubicBezTo>
                <a:cubicBezTo>
                  <a:pt x="3274915" y="1829659"/>
                  <a:pt x="3280632" y="1829659"/>
                  <a:pt x="3284591" y="1828779"/>
                </a:cubicBezTo>
                <a:cubicBezTo>
                  <a:pt x="3290308" y="1864405"/>
                  <a:pt x="3295146" y="1897391"/>
                  <a:pt x="3301304" y="1933457"/>
                </a:cubicBezTo>
                <a:cubicBezTo>
                  <a:pt x="3329453" y="1858247"/>
                  <a:pt x="3378713" y="1803270"/>
                  <a:pt x="3435889" y="1754449"/>
                </a:cubicBezTo>
                <a:cubicBezTo>
                  <a:pt x="3440727" y="1750491"/>
                  <a:pt x="3445565" y="1746972"/>
                  <a:pt x="3451283" y="1743454"/>
                </a:cubicBezTo>
                <a:cubicBezTo>
                  <a:pt x="3466677" y="1733338"/>
                  <a:pt x="3470635" y="1734218"/>
                  <a:pt x="3474154" y="1752250"/>
                </a:cubicBezTo>
                <a:cubicBezTo>
                  <a:pt x="3477673" y="1769843"/>
                  <a:pt x="3479432" y="1787436"/>
                  <a:pt x="3481631" y="1805029"/>
                </a:cubicBezTo>
                <a:cubicBezTo>
                  <a:pt x="3482510" y="1809867"/>
                  <a:pt x="3482950" y="1814265"/>
                  <a:pt x="3483390" y="1819983"/>
                </a:cubicBezTo>
                <a:cubicBezTo>
                  <a:pt x="3531331" y="1763686"/>
                  <a:pt x="3636888" y="1681439"/>
                  <a:pt x="3674273" y="1672203"/>
                </a:cubicBezTo>
                <a:cubicBezTo>
                  <a:pt x="3676472" y="1687157"/>
                  <a:pt x="3679551" y="1702111"/>
                  <a:pt x="3682190" y="1718384"/>
                </a:cubicBezTo>
                <a:cubicBezTo>
                  <a:pt x="3731010" y="1671763"/>
                  <a:pt x="3786427" y="1637017"/>
                  <a:pt x="3855919" y="1624262"/>
                </a:cubicBezTo>
                <a:cubicBezTo>
                  <a:pt x="3854160" y="1640096"/>
                  <a:pt x="3853280" y="1652850"/>
                  <a:pt x="3851521" y="1666485"/>
                </a:cubicBezTo>
                <a:cubicBezTo>
                  <a:pt x="3853720" y="1665605"/>
                  <a:pt x="3855479" y="1664726"/>
                  <a:pt x="3856799" y="1664286"/>
                </a:cubicBezTo>
                <a:cubicBezTo>
                  <a:pt x="3961916" y="1589516"/>
                  <a:pt x="4072311" y="1524423"/>
                  <a:pt x="4189304" y="1469445"/>
                </a:cubicBezTo>
                <a:cubicBezTo>
                  <a:pt x="4203379" y="1462848"/>
                  <a:pt x="4218772" y="1458449"/>
                  <a:pt x="4233726" y="1452732"/>
                </a:cubicBezTo>
                <a:cubicBezTo>
                  <a:pt x="4236805" y="1451412"/>
                  <a:pt x="4240764" y="1451412"/>
                  <a:pt x="4244282" y="1450972"/>
                </a:cubicBezTo>
                <a:lnTo>
                  <a:pt x="4246481" y="1453171"/>
                </a:lnTo>
                <a:cubicBezTo>
                  <a:pt x="4237245" y="1471204"/>
                  <a:pt x="4229328" y="1490556"/>
                  <a:pt x="4218332" y="1507709"/>
                </a:cubicBezTo>
                <a:cubicBezTo>
                  <a:pt x="4151919" y="1617225"/>
                  <a:pt x="4076710" y="1720143"/>
                  <a:pt x="3991824" y="1816024"/>
                </a:cubicBezTo>
                <a:cubicBezTo>
                  <a:pt x="3990944" y="1817344"/>
                  <a:pt x="3990065" y="1818224"/>
                  <a:pt x="3988306" y="1821302"/>
                </a:cubicBezTo>
                <a:lnTo>
                  <a:pt x="4033167" y="1821302"/>
                </a:lnTo>
                <a:cubicBezTo>
                  <a:pt x="4012496" y="1889475"/>
                  <a:pt x="3973352" y="1940934"/>
                  <a:pt x="3920133" y="1984476"/>
                </a:cubicBezTo>
                <a:lnTo>
                  <a:pt x="3965435" y="1995472"/>
                </a:lnTo>
                <a:cubicBezTo>
                  <a:pt x="3959717" y="2024940"/>
                  <a:pt x="3850641" y="2138854"/>
                  <a:pt x="3798303" y="2169201"/>
                </a:cubicBezTo>
                <a:cubicBezTo>
                  <a:pt x="3803580" y="2170521"/>
                  <a:pt x="3807099" y="2171401"/>
                  <a:pt x="3810617" y="2171840"/>
                </a:cubicBezTo>
                <a:cubicBezTo>
                  <a:pt x="3830849" y="2177118"/>
                  <a:pt x="3850641" y="2181956"/>
                  <a:pt x="3870433" y="2187674"/>
                </a:cubicBezTo>
                <a:cubicBezTo>
                  <a:pt x="3881429" y="2191193"/>
                  <a:pt x="3882748" y="2194711"/>
                  <a:pt x="3875271" y="2203507"/>
                </a:cubicBezTo>
                <a:cubicBezTo>
                  <a:pt x="3861637" y="2218461"/>
                  <a:pt x="3848002" y="2233415"/>
                  <a:pt x="3833049" y="2247050"/>
                </a:cubicBezTo>
                <a:cubicBezTo>
                  <a:pt x="3801381" y="2275638"/>
                  <a:pt x="3766196" y="2299829"/>
                  <a:pt x="3727931" y="2317861"/>
                </a:cubicBezTo>
                <a:cubicBezTo>
                  <a:pt x="3709898" y="2326658"/>
                  <a:pt x="3690546" y="2332375"/>
                  <a:pt x="3670754" y="2339852"/>
                </a:cubicBezTo>
                <a:cubicBezTo>
                  <a:pt x="3674713" y="2341612"/>
                  <a:pt x="3679111" y="2342931"/>
                  <a:pt x="3683949" y="2344250"/>
                </a:cubicBezTo>
                <a:cubicBezTo>
                  <a:pt x="3707699" y="2350848"/>
                  <a:pt x="3731890" y="2357005"/>
                  <a:pt x="3755200" y="2364042"/>
                </a:cubicBezTo>
                <a:cubicBezTo>
                  <a:pt x="3770154" y="2368441"/>
                  <a:pt x="3771033" y="2372399"/>
                  <a:pt x="3760918" y="2383395"/>
                </a:cubicBezTo>
                <a:cubicBezTo>
                  <a:pt x="3720894" y="2425619"/>
                  <a:pt x="3674713" y="2459925"/>
                  <a:pt x="3620175" y="2481036"/>
                </a:cubicBezTo>
                <a:cubicBezTo>
                  <a:pt x="3604781" y="2487194"/>
                  <a:pt x="3588068" y="2489832"/>
                  <a:pt x="3570475" y="2494231"/>
                </a:cubicBezTo>
                <a:cubicBezTo>
                  <a:pt x="3576192" y="2497749"/>
                  <a:pt x="3580591" y="2501268"/>
                  <a:pt x="3585869" y="2503907"/>
                </a:cubicBezTo>
                <a:cubicBezTo>
                  <a:pt x="3596424" y="2508305"/>
                  <a:pt x="3606980" y="2511384"/>
                  <a:pt x="3618416" y="2514902"/>
                </a:cubicBezTo>
                <a:cubicBezTo>
                  <a:pt x="3623693" y="2516662"/>
                  <a:pt x="3628971" y="2517981"/>
                  <a:pt x="3634249" y="2520180"/>
                </a:cubicBezTo>
                <a:cubicBezTo>
                  <a:pt x="3653601" y="2528097"/>
                  <a:pt x="3656240" y="2538213"/>
                  <a:pt x="3639527" y="2550088"/>
                </a:cubicBezTo>
                <a:cubicBezTo>
                  <a:pt x="3613138" y="2568121"/>
                  <a:pt x="3585869" y="2584834"/>
                  <a:pt x="3557280" y="2599788"/>
                </a:cubicBezTo>
                <a:cubicBezTo>
                  <a:pt x="3516817" y="2620460"/>
                  <a:pt x="3473274" y="2635414"/>
                  <a:pt x="3427972" y="2642891"/>
                </a:cubicBezTo>
                <a:cubicBezTo>
                  <a:pt x="3426213" y="2643330"/>
                  <a:pt x="3424454" y="2644210"/>
                  <a:pt x="3419616" y="2645090"/>
                </a:cubicBezTo>
                <a:cubicBezTo>
                  <a:pt x="3426653" y="2649048"/>
                  <a:pt x="3431931" y="2653006"/>
                  <a:pt x="3436769" y="2655206"/>
                </a:cubicBezTo>
                <a:cubicBezTo>
                  <a:pt x="3454802" y="2661803"/>
                  <a:pt x="3473714" y="2667521"/>
                  <a:pt x="3492187" y="2673678"/>
                </a:cubicBezTo>
                <a:cubicBezTo>
                  <a:pt x="3504941" y="2678076"/>
                  <a:pt x="3507580" y="2683794"/>
                  <a:pt x="3497904" y="2693470"/>
                </a:cubicBezTo>
                <a:cubicBezTo>
                  <a:pt x="3484270" y="2707544"/>
                  <a:pt x="3469756" y="2722059"/>
                  <a:pt x="3453042" y="2732174"/>
                </a:cubicBezTo>
                <a:cubicBezTo>
                  <a:pt x="3404662" y="2761643"/>
                  <a:pt x="3351444" y="2770439"/>
                  <a:pt x="3296026" y="2769119"/>
                </a:cubicBezTo>
                <a:cubicBezTo>
                  <a:pt x="3293387" y="2769119"/>
                  <a:pt x="3290308" y="2768680"/>
                  <a:pt x="3287229" y="2768680"/>
                </a:cubicBezTo>
                <a:cubicBezTo>
                  <a:pt x="3286350" y="2768680"/>
                  <a:pt x="3285910" y="2769119"/>
                  <a:pt x="3283271" y="2770439"/>
                </a:cubicBezTo>
                <a:cubicBezTo>
                  <a:pt x="3288989" y="2776157"/>
                  <a:pt x="3293827" y="2780555"/>
                  <a:pt x="3299545" y="2784953"/>
                </a:cubicBezTo>
                <a:cubicBezTo>
                  <a:pt x="3309221" y="2791990"/>
                  <a:pt x="3318457" y="2799027"/>
                  <a:pt x="3328133" y="2806064"/>
                </a:cubicBezTo>
                <a:cubicBezTo>
                  <a:pt x="3341328" y="2816180"/>
                  <a:pt x="3341767" y="2824097"/>
                  <a:pt x="3328133" y="2832893"/>
                </a:cubicBezTo>
                <a:cubicBezTo>
                  <a:pt x="3310980" y="2843889"/>
                  <a:pt x="3293827" y="2854885"/>
                  <a:pt x="3274915" y="2861042"/>
                </a:cubicBezTo>
                <a:cubicBezTo>
                  <a:pt x="3236650" y="2873797"/>
                  <a:pt x="3197066" y="2883473"/>
                  <a:pt x="3158362" y="2894909"/>
                </a:cubicBezTo>
                <a:cubicBezTo>
                  <a:pt x="3155723" y="2895788"/>
                  <a:pt x="3152644" y="2896668"/>
                  <a:pt x="3148686" y="2899746"/>
                </a:cubicBezTo>
                <a:cubicBezTo>
                  <a:pt x="3154403" y="2902825"/>
                  <a:pt x="3160121" y="2905904"/>
                  <a:pt x="3166278" y="2908983"/>
                </a:cubicBezTo>
                <a:cubicBezTo>
                  <a:pt x="3173755" y="2912061"/>
                  <a:pt x="3181672" y="2913821"/>
                  <a:pt x="3189149" y="2916460"/>
                </a:cubicBezTo>
                <a:cubicBezTo>
                  <a:pt x="3205423" y="2922617"/>
                  <a:pt x="3208502" y="2934492"/>
                  <a:pt x="3194867" y="2945488"/>
                </a:cubicBezTo>
                <a:cubicBezTo>
                  <a:pt x="3179913" y="2957363"/>
                  <a:pt x="3163200" y="2968359"/>
                  <a:pt x="3146047" y="2976715"/>
                </a:cubicBezTo>
                <a:cubicBezTo>
                  <a:pt x="3097666" y="2999586"/>
                  <a:pt x="3047087" y="3011021"/>
                  <a:pt x="2990790" y="3011021"/>
                </a:cubicBezTo>
                <a:cubicBezTo>
                  <a:pt x="2993869" y="3016299"/>
                  <a:pt x="2996507" y="3020697"/>
                  <a:pt x="2999586" y="3024656"/>
                </a:cubicBezTo>
                <a:cubicBezTo>
                  <a:pt x="3004864" y="3031693"/>
                  <a:pt x="3010582" y="3038730"/>
                  <a:pt x="3014540" y="3046647"/>
                </a:cubicBezTo>
                <a:cubicBezTo>
                  <a:pt x="3020258" y="3057203"/>
                  <a:pt x="3018938" y="3063360"/>
                  <a:pt x="3007503" y="3068198"/>
                </a:cubicBezTo>
                <a:cubicBezTo>
                  <a:pt x="2991669" y="3074795"/>
                  <a:pt x="2975396" y="3080953"/>
                  <a:pt x="2959122" y="3086231"/>
                </a:cubicBezTo>
                <a:cubicBezTo>
                  <a:pt x="2935372" y="3093708"/>
                  <a:pt x="2912061" y="3100745"/>
                  <a:pt x="2887871" y="3106903"/>
                </a:cubicBezTo>
                <a:cubicBezTo>
                  <a:pt x="2870278" y="3111301"/>
                  <a:pt x="2856204" y="3119218"/>
                  <a:pt x="2851366" y="3139010"/>
                </a:cubicBezTo>
                <a:cubicBezTo>
                  <a:pt x="2854885" y="3145167"/>
                  <a:pt x="2860163" y="3145167"/>
                  <a:pt x="2867200" y="3141209"/>
                </a:cubicBezTo>
                <a:cubicBezTo>
                  <a:pt x="2895788" y="3125815"/>
                  <a:pt x="2924816" y="3111301"/>
                  <a:pt x="2957363" y="3105583"/>
                </a:cubicBezTo>
                <a:cubicBezTo>
                  <a:pt x="2960442" y="3105143"/>
                  <a:pt x="2963960" y="3104264"/>
                  <a:pt x="2967039" y="3104704"/>
                </a:cubicBezTo>
                <a:cubicBezTo>
                  <a:pt x="2975836" y="3105143"/>
                  <a:pt x="2979794" y="3109102"/>
                  <a:pt x="2977155" y="3118338"/>
                </a:cubicBezTo>
                <a:cubicBezTo>
                  <a:pt x="2974077" y="3130213"/>
                  <a:pt x="2971437" y="3142528"/>
                  <a:pt x="2971437" y="3156163"/>
                </a:cubicBezTo>
                <a:cubicBezTo>
                  <a:pt x="2974077" y="3153963"/>
                  <a:pt x="2977155" y="3150885"/>
                  <a:pt x="2980234" y="3148686"/>
                </a:cubicBezTo>
                <a:cubicBezTo>
                  <a:pt x="3010582" y="3122296"/>
                  <a:pt x="3044448" y="3102944"/>
                  <a:pt x="3085791" y="3098986"/>
                </a:cubicBezTo>
                <a:cubicBezTo>
                  <a:pt x="3093708" y="3098106"/>
                  <a:pt x="3102065" y="3098546"/>
                  <a:pt x="3109981" y="3100305"/>
                </a:cubicBezTo>
                <a:cubicBezTo>
                  <a:pt x="3120977" y="3102064"/>
                  <a:pt x="3122296" y="3106023"/>
                  <a:pt x="3116579" y="3115259"/>
                </a:cubicBezTo>
                <a:cubicBezTo>
                  <a:pt x="3110861" y="3124496"/>
                  <a:pt x="3105583" y="3133292"/>
                  <a:pt x="3100305" y="3142968"/>
                </a:cubicBezTo>
                <a:cubicBezTo>
                  <a:pt x="3098106" y="3147366"/>
                  <a:pt x="3096347" y="3152204"/>
                  <a:pt x="3093268" y="3159681"/>
                </a:cubicBezTo>
                <a:cubicBezTo>
                  <a:pt x="3098546" y="3157482"/>
                  <a:pt x="3101185" y="3156163"/>
                  <a:pt x="3102944" y="3154843"/>
                </a:cubicBezTo>
                <a:cubicBezTo>
                  <a:pt x="3145167" y="3131093"/>
                  <a:pt x="3190029" y="3115699"/>
                  <a:pt x="3238849" y="3111301"/>
                </a:cubicBezTo>
                <a:cubicBezTo>
                  <a:pt x="3245007" y="3110421"/>
                  <a:pt x="3252484" y="3113060"/>
                  <a:pt x="3259081" y="3114379"/>
                </a:cubicBezTo>
                <a:cubicBezTo>
                  <a:pt x="3257322" y="3120977"/>
                  <a:pt x="3256442" y="3128454"/>
                  <a:pt x="3253363" y="3134611"/>
                </a:cubicBezTo>
                <a:cubicBezTo>
                  <a:pt x="3248085" y="3145607"/>
                  <a:pt x="3241488" y="3156163"/>
                  <a:pt x="3237090" y="3168478"/>
                </a:cubicBezTo>
                <a:cubicBezTo>
                  <a:pt x="3261280" y="3154403"/>
                  <a:pt x="3285910" y="3146926"/>
                  <a:pt x="3312299" y="3143848"/>
                </a:cubicBezTo>
                <a:cubicBezTo>
                  <a:pt x="3337809" y="3140769"/>
                  <a:pt x="3364198" y="3138130"/>
                  <a:pt x="3392787" y="3145167"/>
                </a:cubicBezTo>
                <a:cubicBezTo>
                  <a:pt x="3379152" y="3165839"/>
                  <a:pt x="3367717" y="3184311"/>
                  <a:pt x="3354082" y="3204543"/>
                </a:cubicBezTo>
                <a:cubicBezTo>
                  <a:pt x="3410380" y="3179913"/>
                  <a:pt x="3466677" y="3174195"/>
                  <a:pt x="3523854" y="3183872"/>
                </a:cubicBezTo>
                <a:cubicBezTo>
                  <a:pt x="3524733" y="3185191"/>
                  <a:pt x="3525613" y="3186510"/>
                  <a:pt x="3526053" y="3187830"/>
                </a:cubicBezTo>
                <a:cubicBezTo>
                  <a:pt x="3516377" y="3202344"/>
                  <a:pt x="3505821" y="3217738"/>
                  <a:pt x="3495705" y="3233131"/>
                </a:cubicBezTo>
                <a:cubicBezTo>
                  <a:pt x="3548923" y="3229173"/>
                  <a:pt x="3601262" y="3234011"/>
                  <a:pt x="3654921" y="3247206"/>
                </a:cubicBezTo>
                <a:cubicBezTo>
                  <a:pt x="3648323" y="3257322"/>
                  <a:pt x="3643045" y="3265678"/>
                  <a:pt x="3636888" y="3275354"/>
                </a:cubicBezTo>
                <a:cubicBezTo>
                  <a:pt x="3682190" y="3274475"/>
                  <a:pt x="3724852" y="3282391"/>
                  <a:pt x="3765316" y="3307901"/>
                </a:cubicBezTo>
                <a:cubicBezTo>
                  <a:pt x="3757839" y="3314938"/>
                  <a:pt x="3751681" y="3321096"/>
                  <a:pt x="3745524" y="3326374"/>
                </a:cubicBezTo>
                <a:cubicBezTo>
                  <a:pt x="3793904" y="3336489"/>
                  <a:pt x="3843604" y="3345286"/>
                  <a:pt x="3891985" y="3356281"/>
                </a:cubicBezTo>
                <a:cubicBezTo>
                  <a:pt x="3940365" y="3367277"/>
                  <a:pt x="3988745" y="3378273"/>
                  <a:pt x="4033607" y="3400264"/>
                </a:cubicBezTo>
                <a:cubicBezTo>
                  <a:pt x="4033607" y="3401583"/>
                  <a:pt x="4034047" y="3402463"/>
                  <a:pt x="4034047" y="3403782"/>
                </a:cubicBezTo>
                <a:cubicBezTo>
                  <a:pt x="4021292" y="3408620"/>
                  <a:pt x="4008977" y="3413898"/>
                  <a:pt x="3996222" y="3417857"/>
                </a:cubicBezTo>
                <a:cubicBezTo>
                  <a:pt x="3914855" y="3440727"/>
                  <a:pt x="3831729" y="3455681"/>
                  <a:pt x="3747723" y="3464478"/>
                </a:cubicBezTo>
                <a:cubicBezTo>
                  <a:pt x="3746404" y="3464478"/>
                  <a:pt x="3745084" y="3464918"/>
                  <a:pt x="3742005" y="3465357"/>
                </a:cubicBezTo>
                <a:cubicBezTo>
                  <a:pt x="3749042" y="3471955"/>
                  <a:pt x="3755200" y="3477672"/>
                  <a:pt x="3762677" y="3485149"/>
                </a:cubicBezTo>
                <a:cubicBezTo>
                  <a:pt x="3721774" y="3508900"/>
                  <a:pt x="3679111" y="3515497"/>
                  <a:pt x="3633369" y="3513738"/>
                </a:cubicBezTo>
                <a:cubicBezTo>
                  <a:pt x="3639087" y="3523414"/>
                  <a:pt x="3643925" y="3531770"/>
                  <a:pt x="3650522" y="3542326"/>
                </a:cubicBezTo>
                <a:cubicBezTo>
                  <a:pt x="3596864" y="3554641"/>
                  <a:pt x="3544525" y="3557280"/>
                  <a:pt x="3489988" y="3551123"/>
                </a:cubicBezTo>
                <a:cubicBezTo>
                  <a:pt x="3497025" y="3562118"/>
                  <a:pt x="3504502" y="3572674"/>
                  <a:pt x="3511099" y="3583230"/>
                </a:cubicBezTo>
                <a:cubicBezTo>
                  <a:pt x="3520775" y="3599063"/>
                  <a:pt x="3519456" y="3601262"/>
                  <a:pt x="3501423" y="3603461"/>
                </a:cubicBezTo>
                <a:cubicBezTo>
                  <a:pt x="3455241" y="3608300"/>
                  <a:pt x="3397625" y="3597304"/>
                  <a:pt x="3347485" y="3573993"/>
                </a:cubicBezTo>
                <a:lnTo>
                  <a:pt x="3383551" y="3633369"/>
                </a:lnTo>
                <a:lnTo>
                  <a:pt x="3380912" y="3637328"/>
                </a:lnTo>
                <a:cubicBezTo>
                  <a:pt x="3328133" y="3641286"/>
                  <a:pt x="3276674" y="3636448"/>
                  <a:pt x="3228733" y="3606540"/>
                </a:cubicBezTo>
                <a:cubicBezTo>
                  <a:pt x="3231812" y="3614017"/>
                  <a:pt x="3234451" y="3621054"/>
                  <a:pt x="3238409" y="3628531"/>
                </a:cubicBezTo>
                <a:cubicBezTo>
                  <a:pt x="3242368" y="3636448"/>
                  <a:pt x="3247206" y="3643925"/>
                  <a:pt x="3250724" y="3651842"/>
                </a:cubicBezTo>
                <a:cubicBezTo>
                  <a:pt x="3253803" y="3659319"/>
                  <a:pt x="3251164" y="3664597"/>
                  <a:pt x="3242368" y="3664157"/>
                </a:cubicBezTo>
                <a:cubicBezTo>
                  <a:pt x="3232252" y="3663717"/>
                  <a:pt x="3221696" y="3662837"/>
                  <a:pt x="3211580" y="3661078"/>
                </a:cubicBezTo>
                <a:cubicBezTo>
                  <a:pt x="3168038" y="3651842"/>
                  <a:pt x="3127134" y="3636008"/>
                  <a:pt x="3089310" y="3611378"/>
                </a:cubicBezTo>
                <a:cubicBezTo>
                  <a:pt x="3087990" y="3612258"/>
                  <a:pt x="3087551" y="3612698"/>
                  <a:pt x="3086231" y="3613138"/>
                </a:cubicBezTo>
                <a:cubicBezTo>
                  <a:pt x="3095028" y="3630291"/>
                  <a:pt x="3103384" y="3647004"/>
                  <a:pt x="3113940" y="3666796"/>
                </a:cubicBezTo>
                <a:cubicBezTo>
                  <a:pt x="3104703" y="3668555"/>
                  <a:pt x="3097227" y="3671194"/>
                  <a:pt x="3089750" y="3671194"/>
                </a:cubicBezTo>
                <a:cubicBezTo>
                  <a:pt x="3049726" y="3670314"/>
                  <a:pt x="3016739" y="3653161"/>
                  <a:pt x="2986391" y="3628971"/>
                </a:cubicBezTo>
                <a:cubicBezTo>
                  <a:pt x="2979354" y="3623253"/>
                  <a:pt x="2972757" y="3616656"/>
                  <a:pt x="2963081" y="3610938"/>
                </a:cubicBezTo>
                <a:cubicBezTo>
                  <a:pt x="2964840" y="3620615"/>
                  <a:pt x="2965280" y="3629851"/>
                  <a:pt x="2967479" y="3639087"/>
                </a:cubicBezTo>
                <a:cubicBezTo>
                  <a:pt x="2971437" y="3658879"/>
                  <a:pt x="2967479" y="3663277"/>
                  <a:pt x="2948127" y="3658879"/>
                </a:cubicBezTo>
                <a:cubicBezTo>
                  <a:pt x="2912061" y="3650962"/>
                  <a:pt x="2880834" y="3632930"/>
                  <a:pt x="2849607" y="3614897"/>
                </a:cubicBezTo>
                <a:cubicBezTo>
                  <a:pt x="2846968" y="3613138"/>
                  <a:pt x="2843889" y="3611378"/>
                  <a:pt x="2840810" y="3609619"/>
                </a:cubicBezTo>
                <a:cubicBezTo>
                  <a:pt x="2840371" y="3609179"/>
                  <a:pt x="2839491" y="3609619"/>
                  <a:pt x="2835972" y="3609619"/>
                </a:cubicBezTo>
                <a:cubicBezTo>
                  <a:pt x="2840371" y="3617976"/>
                  <a:pt x="2843889" y="3625453"/>
                  <a:pt x="2847848" y="3632490"/>
                </a:cubicBezTo>
                <a:cubicBezTo>
                  <a:pt x="2855325" y="3646564"/>
                  <a:pt x="2851366" y="3654481"/>
                  <a:pt x="2835533" y="3652722"/>
                </a:cubicBezTo>
                <a:cubicBezTo>
                  <a:pt x="2818379" y="3650522"/>
                  <a:pt x="2801666" y="3646124"/>
                  <a:pt x="2785393" y="3639967"/>
                </a:cubicBezTo>
                <a:cubicBezTo>
                  <a:pt x="2759883" y="3630291"/>
                  <a:pt x="2736573" y="3615776"/>
                  <a:pt x="2715901" y="3597744"/>
                </a:cubicBezTo>
                <a:cubicBezTo>
                  <a:pt x="2714142" y="3595984"/>
                  <a:pt x="2711943" y="3595105"/>
                  <a:pt x="2708864" y="3592466"/>
                </a:cubicBezTo>
                <a:cubicBezTo>
                  <a:pt x="2707544" y="3602142"/>
                  <a:pt x="2707105" y="3610499"/>
                  <a:pt x="2705345" y="3618416"/>
                </a:cubicBezTo>
                <a:cubicBezTo>
                  <a:pt x="2704026" y="3625013"/>
                  <a:pt x="2699628" y="3630291"/>
                  <a:pt x="2693030" y="3627212"/>
                </a:cubicBezTo>
                <a:cubicBezTo>
                  <a:pt x="2675877" y="3619735"/>
                  <a:pt x="2669280" y="3633809"/>
                  <a:pt x="2656525" y="3641726"/>
                </a:cubicBezTo>
                <a:cubicBezTo>
                  <a:pt x="2670159" y="3643045"/>
                  <a:pt x="2681595" y="3643485"/>
                  <a:pt x="2692151" y="3644805"/>
                </a:cubicBezTo>
                <a:cubicBezTo>
                  <a:pt x="2713262" y="3647884"/>
                  <a:pt x="2732614" y="3654921"/>
                  <a:pt x="2748888" y="3669875"/>
                </a:cubicBezTo>
                <a:cubicBezTo>
                  <a:pt x="2752406" y="3672953"/>
                  <a:pt x="2754605" y="3678231"/>
                  <a:pt x="2757244" y="3682629"/>
                </a:cubicBezTo>
                <a:cubicBezTo>
                  <a:pt x="2753286" y="3684828"/>
                  <a:pt x="2749767" y="3687907"/>
                  <a:pt x="2745369" y="3689227"/>
                </a:cubicBezTo>
                <a:cubicBezTo>
                  <a:pt x="2737892" y="3692306"/>
                  <a:pt x="2729975" y="3694944"/>
                  <a:pt x="2723378" y="3697143"/>
                </a:cubicBezTo>
                <a:cubicBezTo>
                  <a:pt x="2748448" y="3707260"/>
                  <a:pt x="2773518" y="3716935"/>
                  <a:pt x="2798148" y="3727491"/>
                </a:cubicBezTo>
                <a:cubicBezTo>
                  <a:pt x="2806065" y="3731010"/>
                  <a:pt x="2813542" y="3736727"/>
                  <a:pt x="2820139" y="3741566"/>
                </a:cubicBezTo>
                <a:cubicBezTo>
                  <a:pt x="2828935" y="3748163"/>
                  <a:pt x="2828056" y="3752561"/>
                  <a:pt x="2817500" y="3756519"/>
                </a:cubicBezTo>
                <a:cubicBezTo>
                  <a:pt x="2808703" y="3759598"/>
                  <a:pt x="2799907" y="3762677"/>
                  <a:pt x="2791110" y="3767075"/>
                </a:cubicBezTo>
                <a:cubicBezTo>
                  <a:pt x="2828495" y="3775432"/>
                  <a:pt x="2856204" y="3796983"/>
                  <a:pt x="2883033" y="3825571"/>
                </a:cubicBezTo>
                <a:cubicBezTo>
                  <a:pt x="2866320" y="3830410"/>
                  <a:pt x="2852686" y="3834808"/>
                  <a:pt x="2836412" y="3839646"/>
                </a:cubicBezTo>
                <a:cubicBezTo>
                  <a:pt x="2875996" y="3853280"/>
                  <a:pt x="2907663" y="3874392"/>
                  <a:pt x="2934493" y="3908258"/>
                </a:cubicBezTo>
                <a:lnTo>
                  <a:pt x="2896228" y="3918374"/>
                </a:lnTo>
                <a:cubicBezTo>
                  <a:pt x="2925256" y="3940805"/>
                  <a:pt x="2951206" y="3966314"/>
                  <a:pt x="2971877" y="3997542"/>
                </a:cubicBezTo>
                <a:cubicBezTo>
                  <a:pt x="2964400" y="3999741"/>
                  <a:pt x="2958243" y="4001940"/>
                  <a:pt x="2950766" y="4003699"/>
                </a:cubicBezTo>
                <a:cubicBezTo>
                  <a:pt x="2974077" y="4024371"/>
                  <a:pt x="2992549" y="4047242"/>
                  <a:pt x="3000906" y="4078029"/>
                </a:cubicBezTo>
                <a:cubicBezTo>
                  <a:pt x="2994308" y="4078469"/>
                  <a:pt x="2988591" y="4078469"/>
                  <a:pt x="2981993" y="4078909"/>
                </a:cubicBezTo>
                <a:cubicBezTo>
                  <a:pt x="3025096" y="4132567"/>
                  <a:pt x="3068638" y="4185346"/>
                  <a:pt x="3098106" y="4248240"/>
                </a:cubicBezTo>
                <a:cubicBezTo>
                  <a:pt x="3032573" y="4225809"/>
                  <a:pt x="2975836" y="4187545"/>
                  <a:pt x="2918219" y="4150600"/>
                </a:cubicBezTo>
                <a:cubicBezTo>
                  <a:pt x="2918659" y="4156757"/>
                  <a:pt x="2919539" y="4162915"/>
                  <a:pt x="2919978" y="4169952"/>
                </a:cubicBezTo>
                <a:cubicBezTo>
                  <a:pt x="2888311" y="4164234"/>
                  <a:pt x="2864121" y="4148401"/>
                  <a:pt x="2840810" y="4127289"/>
                </a:cubicBezTo>
                <a:cubicBezTo>
                  <a:pt x="2839491" y="4134766"/>
                  <a:pt x="2838611" y="4141364"/>
                  <a:pt x="2837292" y="4148841"/>
                </a:cubicBezTo>
                <a:cubicBezTo>
                  <a:pt x="2804745" y="4129928"/>
                  <a:pt x="2775717" y="4110136"/>
                  <a:pt x="2751087" y="4081988"/>
                </a:cubicBezTo>
                <a:cubicBezTo>
                  <a:pt x="2749327" y="4094743"/>
                  <a:pt x="2747128" y="4106618"/>
                  <a:pt x="2744489" y="4121572"/>
                </a:cubicBezTo>
                <a:cubicBezTo>
                  <a:pt x="2708864" y="4097381"/>
                  <a:pt x="2683794" y="4068353"/>
                  <a:pt x="2666201" y="4029649"/>
                </a:cubicBezTo>
                <a:cubicBezTo>
                  <a:pt x="2663562" y="4046802"/>
                  <a:pt x="2660483" y="4061316"/>
                  <a:pt x="2657845" y="4078469"/>
                </a:cubicBezTo>
                <a:cubicBezTo>
                  <a:pt x="2625738" y="4055598"/>
                  <a:pt x="2602426" y="4028769"/>
                  <a:pt x="2590552" y="3990065"/>
                </a:cubicBezTo>
                <a:cubicBezTo>
                  <a:pt x="2586154" y="4005019"/>
                  <a:pt x="2582634" y="4017334"/>
                  <a:pt x="2579116" y="4029649"/>
                </a:cubicBezTo>
                <a:lnTo>
                  <a:pt x="2575158" y="4030968"/>
                </a:lnTo>
                <a:cubicBezTo>
                  <a:pt x="2546130" y="4003699"/>
                  <a:pt x="2528976" y="3968954"/>
                  <a:pt x="2513142" y="3931129"/>
                </a:cubicBezTo>
                <a:cubicBezTo>
                  <a:pt x="2511384" y="3939925"/>
                  <a:pt x="2508744" y="3949162"/>
                  <a:pt x="2506986" y="3957518"/>
                </a:cubicBezTo>
                <a:cubicBezTo>
                  <a:pt x="2504346" y="3970273"/>
                  <a:pt x="2501268" y="3971592"/>
                  <a:pt x="2490712" y="3962796"/>
                </a:cubicBezTo>
                <a:cubicBezTo>
                  <a:pt x="2470040" y="3944763"/>
                  <a:pt x="2459924" y="3921013"/>
                  <a:pt x="2454646" y="3894624"/>
                </a:cubicBezTo>
                <a:cubicBezTo>
                  <a:pt x="2453326" y="3888466"/>
                  <a:pt x="2452888" y="3881429"/>
                  <a:pt x="2451568" y="3871753"/>
                </a:cubicBezTo>
                <a:lnTo>
                  <a:pt x="2439692" y="3891105"/>
                </a:lnTo>
                <a:cubicBezTo>
                  <a:pt x="2433534" y="3902101"/>
                  <a:pt x="2428256" y="3902980"/>
                  <a:pt x="2421660" y="3892424"/>
                </a:cubicBezTo>
                <a:cubicBezTo>
                  <a:pt x="2412864" y="3878350"/>
                  <a:pt x="2405826" y="3863836"/>
                  <a:pt x="2399228" y="3849322"/>
                </a:cubicBezTo>
                <a:cubicBezTo>
                  <a:pt x="2394390" y="3839206"/>
                  <a:pt x="2391752" y="3828650"/>
                  <a:pt x="2386914" y="3815895"/>
                </a:cubicBezTo>
                <a:cubicBezTo>
                  <a:pt x="2384274" y="3824252"/>
                  <a:pt x="2382516" y="3829970"/>
                  <a:pt x="2380756" y="3836127"/>
                </a:cubicBezTo>
                <a:cubicBezTo>
                  <a:pt x="2378118" y="3844484"/>
                  <a:pt x="2372840" y="3845803"/>
                  <a:pt x="2367122" y="3839206"/>
                </a:cubicBezTo>
                <a:cubicBezTo>
                  <a:pt x="2362284" y="3833928"/>
                  <a:pt x="2357446" y="3829090"/>
                  <a:pt x="2353928" y="3822933"/>
                </a:cubicBezTo>
                <a:cubicBezTo>
                  <a:pt x="2340732" y="3800942"/>
                  <a:pt x="2331496" y="3777191"/>
                  <a:pt x="2328418" y="3750362"/>
                </a:cubicBezTo>
                <a:cubicBezTo>
                  <a:pt x="2325778" y="3752561"/>
                  <a:pt x="2323580" y="3753441"/>
                  <a:pt x="2322260" y="3755200"/>
                </a:cubicBezTo>
                <a:cubicBezTo>
                  <a:pt x="2309506" y="3766636"/>
                  <a:pt x="2303788" y="3765756"/>
                  <a:pt x="2296750" y="3749482"/>
                </a:cubicBezTo>
                <a:cubicBezTo>
                  <a:pt x="2291032" y="3736288"/>
                  <a:pt x="2286634" y="3722653"/>
                  <a:pt x="2280916" y="3709019"/>
                </a:cubicBezTo>
                <a:cubicBezTo>
                  <a:pt x="2277838" y="3701102"/>
                  <a:pt x="2273880" y="3693185"/>
                  <a:pt x="2270362" y="3685268"/>
                </a:cubicBezTo>
                <a:cubicBezTo>
                  <a:pt x="2268602" y="3686148"/>
                  <a:pt x="2267722" y="3686148"/>
                  <a:pt x="2267282" y="3686588"/>
                </a:cubicBezTo>
                <a:cubicBezTo>
                  <a:pt x="2263324" y="3690106"/>
                  <a:pt x="2257606" y="3697143"/>
                  <a:pt x="2255846" y="3696704"/>
                </a:cubicBezTo>
                <a:cubicBezTo>
                  <a:pt x="2250568" y="3694505"/>
                  <a:pt x="2245292" y="3689227"/>
                  <a:pt x="2243972" y="3683949"/>
                </a:cubicBezTo>
                <a:cubicBezTo>
                  <a:pt x="2238254" y="3658439"/>
                  <a:pt x="2233416" y="3632930"/>
                  <a:pt x="2228138" y="3606980"/>
                </a:cubicBezTo>
                <a:cubicBezTo>
                  <a:pt x="2227258" y="3603022"/>
                  <a:pt x="2226818" y="3599063"/>
                  <a:pt x="2225938" y="3592906"/>
                </a:cubicBezTo>
                <a:cubicBezTo>
                  <a:pt x="2221100" y="3598624"/>
                  <a:pt x="2218022" y="3602582"/>
                  <a:pt x="2214944" y="3606540"/>
                </a:cubicBezTo>
                <a:cubicBezTo>
                  <a:pt x="2211424" y="3610938"/>
                  <a:pt x="2207026" y="3611378"/>
                  <a:pt x="2204388" y="3606101"/>
                </a:cubicBezTo>
                <a:cubicBezTo>
                  <a:pt x="2199550" y="3597304"/>
                  <a:pt x="2194272" y="3588947"/>
                  <a:pt x="2190754" y="3579711"/>
                </a:cubicBezTo>
                <a:cubicBezTo>
                  <a:pt x="2174480" y="3526053"/>
                  <a:pt x="2159086" y="3471955"/>
                  <a:pt x="2143252" y="3418297"/>
                </a:cubicBezTo>
                <a:cubicBezTo>
                  <a:pt x="2142812" y="3416977"/>
                  <a:pt x="2141934" y="3416097"/>
                  <a:pt x="2139734" y="3412139"/>
                </a:cubicBezTo>
                <a:cubicBezTo>
                  <a:pt x="2137974" y="3425334"/>
                  <a:pt x="2137094" y="3435010"/>
                  <a:pt x="2135776" y="3445126"/>
                </a:cubicBezTo>
                <a:cubicBezTo>
                  <a:pt x="2123900" y="3552002"/>
                  <a:pt x="2114224" y="3659319"/>
                  <a:pt x="2120822" y="3767075"/>
                </a:cubicBezTo>
                <a:cubicBezTo>
                  <a:pt x="2124340" y="3823812"/>
                  <a:pt x="2131378" y="3880110"/>
                  <a:pt x="2137974" y="3936846"/>
                </a:cubicBezTo>
                <a:cubicBezTo>
                  <a:pt x="2147210" y="4015575"/>
                  <a:pt x="2149410" y="4094303"/>
                  <a:pt x="2145452" y="4173471"/>
                </a:cubicBezTo>
                <a:cubicBezTo>
                  <a:pt x="2145012" y="4181827"/>
                  <a:pt x="2143252" y="4185346"/>
                  <a:pt x="2134016" y="4184466"/>
                </a:cubicBezTo>
                <a:cubicBezTo>
                  <a:pt x="2124340" y="4183587"/>
                  <a:pt x="2114224" y="4184466"/>
                  <a:pt x="2104108" y="4184466"/>
                </a:cubicBezTo>
                <a:cubicBezTo>
                  <a:pt x="2103668" y="4181387"/>
                  <a:pt x="2103228" y="4179628"/>
                  <a:pt x="2103228" y="4177869"/>
                </a:cubicBezTo>
                <a:cubicBezTo>
                  <a:pt x="2108946" y="4070992"/>
                  <a:pt x="2101470" y="3964995"/>
                  <a:pt x="2086076" y="3859438"/>
                </a:cubicBezTo>
                <a:cubicBezTo>
                  <a:pt x="2068042" y="3731450"/>
                  <a:pt x="2075520" y="3604781"/>
                  <a:pt x="2090034" y="3478112"/>
                </a:cubicBezTo>
                <a:cubicBezTo>
                  <a:pt x="2091794" y="3463598"/>
                  <a:pt x="2093112" y="3448204"/>
                  <a:pt x="2094872" y="3433690"/>
                </a:cubicBezTo>
                <a:cubicBezTo>
                  <a:pt x="2093992" y="3433250"/>
                  <a:pt x="2093112" y="3433250"/>
                  <a:pt x="2092234" y="3432811"/>
                </a:cubicBezTo>
                <a:cubicBezTo>
                  <a:pt x="2086076" y="3453922"/>
                  <a:pt x="2079038" y="3474594"/>
                  <a:pt x="2073760" y="3496145"/>
                </a:cubicBezTo>
                <a:cubicBezTo>
                  <a:pt x="2065844" y="3526053"/>
                  <a:pt x="2058806" y="3555521"/>
                  <a:pt x="2051770" y="3585429"/>
                </a:cubicBezTo>
                <a:cubicBezTo>
                  <a:pt x="2051330" y="3587628"/>
                  <a:pt x="2050890" y="3588947"/>
                  <a:pt x="2050010" y="3590707"/>
                </a:cubicBezTo>
                <a:cubicBezTo>
                  <a:pt x="2046492" y="3596864"/>
                  <a:pt x="2042974" y="3602582"/>
                  <a:pt x="2039894" y="3608300"/>
                </a:cubicBezTo>
                <a:lnTo>
                  <a:pt x="2027140" y="3595545"/>
                </a:lnTo>
                <a:cubicBezTo>
                  <a:pt x="2026260" y="3594665"/>
                  <a:pt x="2025380" y="3594225"/>
                  <a:pt x="2023182" y="3592906"/>
                </a:cubicBezTo>
                <a:cubicBezTo>
                  <a:pt x="2020982" y="3608739"/>
                  <a:pt x="2019222" y="3623253"/>
                  <a:pt x="2016584" y="3638207"/>
                </a:cubicBezTo>
                <a:cubicBezTo>
                  <a:pt x="2013944" y="3652282"/>
                  <a:pt x="2010866" y="3666796"/>
                  <a:pt x="2006468" y="3679991"/>
                </a:cubicBezTo>
                <a:cubicBezTo>
                  <a:pt x="2000310" y="3698903"/>
                  <a:pt x="1992834" y="3699783"/>
                  <a:pt x="1980078" y="3683069"/>
                </a:cubicBezTo>
                <a:cubicBezTo>
                  <a:pt x="1977440" y="3688347"/>
                  <a:pt x="1974360" y="3692745"/>
                  <a:pt x="1972162" y="3697143"/>
                </a:cubicBezTo>
                <a:cubicBezTo>
                  <a:pt x="1966004" y="3712977"/>
                  <a:pt x="1959846" y="3728811"/>
                  <a:pt x="1953250" y="3744204"/>
                </a:cubicBezTo>
                <a:cubicBezTo>
                  <a:pt x="1944892" y="3763557"/>
                  <a:pt x="1940934" y="3764436"/>
                  <a:pt x="1925540" y="3751242"/>
                </a:cubicBezTo>
                <a:cubicBezTo>
                  <a:pt x="1924222" y="3750362"/>
                  <a:pt x="1923342" y="3749922"/>
                  <a:pt x="1923342" y="3749922"/>
                </a:cubicBezTo>
                <a:cubicBezTo>
                  <a:pt x="1916304" y="3769714"/>
                  <a:pt x="1909706" y="3789946"/>
                  <a:pt x="1901790" y="3808858"/>
                </a:cubicBezTo>
                <a:cubicBezTo>
                  <a:pt x="1897392" y="3818974"/>
                  <a:pt x="1890354" y="3827771"/>
                  <a:pt x="1883318" y="3835687"/>
                </a:cubicBezTo>
                <a:cubicBezTo>
                  <a:pt x="1876280" y="3843604"/>
                  <a:pt x="1871002" y="3841845"/>
                  <a:pt x="1868364" y="3831289"/>
                </a:cubicBezTo>
                <a:cubicBezTo>
                  <a:pt x="1866604" y="3825571"/>
                  <a:pt x="1865284" y="3820734"/>
                  <a:pt x="1862646" y="3812377"/>
                </a:cubicBezTo>
                <a:cubicBezTo>
                  <a:pt x="1854729" y="3830849"/>
                  <a:pt x="1849011" y="3846243"/>
                  <a:pt x="1841974" y="3861197"/>
                </a:cubicBezTo>
                <a:cubicBezTo>
                  <a:pt x="1836696" y="3872193"/>
                  <a:pt x="1830539" y="3882748"/>
                  <a:pt x="1823501" y="3892424"/>
                </a:cubicBezTo>
                <a:cubicBezTo>
                  <a:pt x="1816904" y="3901661"/>
                  <a:pt x="1812946" y="3900781"/>
                  <a:pt x="1807228" y="3891105"/>
                </a:cubicBezTo>
                <a:cubicBezTo>
                  <a:pt x="1803709" y="3884947"/>
                  <a:pt x="1800191" y="3879230"/>
                  <a:pt x="1795353" y="3871753"/>
                </a:cubicBezTo>
                <a:cubicBezTo>
                  <a:pt x="1793154" y="3884508"/>
                  <a:pt x="1791834" y="3894624"/>
                  <a:pt x="1789635" y="3905179"/>
                </a:cubicBezTo>
                <a:cubicBezTo>
                  <a:pt x="1783917" y="3927170"/>
                  <a:pt x="1774681" y="3947402"/>
                  <a:pt x="1756649" y="3962796"/>
                </a:cubicBezTo>
                <a:cubicBezTo>
                  <a:pt x="1746533" y="3971153"/>
                  <a:pt x="1743014" y="3969833"/>
                  <a:pt x="1740375" y="3957078"/>
                </a:cubicBezTo>
                <a:cubicBezTo>
                  <a:pt x="1738616" y="3948282"/>
                  <a:pt x="1736417" y="3939485"/>
                  <a:pt x="1734218" y="3929370"/>
                </a:cubicBezTo>
                <a:cubicBezTo>
                  <a:pt x="1724542" y="3949162"/>
                  <a:pt x="1717066" y="3967194"/>
                  <a:pt x="1707829" y="3984787"/>
                </a:cubicBezTo>
                <a:cubicBezTo>
                  <a:pt x="1698153" y="4001940"/>
                  <a:pt x="1688917" y="4018653"/>
                  <a:pt x="1669125" y="4031848"/>
                </a:cubicBezTo>
                <a:cubicBezTo>
                  <a:pt x="1665167" y="4017774"/>
                  <a:pt x="1661648" y="4005019"/>
                  <a:pt x="1657250" y="3989625"/>
                </a:cubicBezTo>
                <a:cubicBezTo>
                  <a:pt x="1645814" y="4028330"/>
                  <a:pt x="1621624" y="4054279"/>
                  <a:pt x="1589956" y="4078909"/>
                </a:cubicBezTo>
                <a:cubicBezTo>
                  <a:pt x="1586877" y="4061756"/>
                  <a:pt x="1584238" y="4047242"/>
                  <a:pt x="1581160" y="4030968"/>
                </a:cubicBezTo>
                <a:cubicBezTo>
                  <a:pt x="1564006" y="4068353"/>
                  <a:pt x="1539377" y="4097381"/>
                  <a:pt x="1503311" y="4121132"/>
                </a:cubicBezTo>
                <a:cubicBezTo>
                  <a:pt x="1501112" y="4106618"/>
                  <a:pt x="1498913" y="4095182"/>
                  <a:pt x="1497154" y="4082428"/>
                </a:cubicBezTo>
                <a:cubicBezTo>
                  <a:pt x="1472084" y="4108817"/>
                  <a:pt x="1443935" y="4131248"/>
                  <a:pt x="1410509" y="4149281"/>
                </a:cubicBezTo>
                <a:cubicBezTo>
                  <a:pt x="1409189" y="4140924"/>
                  <a:pt x="1408749" y="4134766"/>
                  <a:pt x="1407430" y="4127289"/>
                </a:cubicBezTo>
                <a:cubicBezTo>
                  <a:pt x="1384559" y="4147961"/>
                  <a:pt x="1359929" y="4164234"/>
                  <a:pt x="1328262" y="4169952"/>
                </a:cubicBezTo>
                <a:cubicBezTo>
                  <a:pt x="1329142" y="4162915"/>
                  <a:pt x="1329581" y="4156757"/>
                  <a:pt x="1330021" y="4150160"/>
                </a:cubicBezTo>
                <a:cubicBezTo>
                  <a:pt x="1271965" y="4187545"/>
                  <a:pt x="1215228" y="4225370"/>
                  <a:pt x="1149255" y="4248240"/>
                </a:cubicBezTo>
                <a:cubicBezTo>
                  <a:pt x="1183121" y="4188425"/>
                  <a:pt x="1218746" y="4130808"/>
                  <a:pt x="1266687" y="4078909"/>
                </a:cubicBezTo>
                <a:lnTo>
                  <a:pt x="1245575" y="4078909"/>
                </a:lnTo>
                <a:cubicBezTo>
                  <a:pt x="1255691" y="4048122"/>
                  <a:pt x="1273724" y="4024811"/>
                  <a:pt x="1297475" y="4003260"/>
                </a:cubicBezTo>
                <a:cubicBezTo>
                  <a:pt x="1289998" y="4001061"/>
                  <a:pt x="1283840" y="3999741"/>
                  <a:pt x="1275923" y="3997542"/>
                </a:cubicBezTo>
                <a:cubicBezTo>
                  <a:pt x="1297035" y="3966754"/>
                  <a:pt x="1322544" y="3940805"/>
                  <a:pt x="1352452" y="3917934"/>
                </a:cubicBezTo>
                <a:cubicBezTo>
                  <a:pt x="1340137" y="3914855"/>
                  <a:pt x="1328702" y="3911777"/>
                  <a:pt x="1314188" y="3907818"/>
                </a:cubicBezTo>
                <a:cubicBezTo>
                  <a:pt x="1341896" y="3874832"/>
                  <a:pt x="1373124" y="3852840"/>
                  <a:pt x="1412708" y="3839646"/>
                </a:cubicBezTo>
                <a:lnTo>
                  <a:pt x="1366087" y="3825571"/>
                </a:lnTo>
                <a:cubicBezTo>
                  <a:pt x="1392476" y="3796543"/>
                  <a:pt x="1421064" y="3775872"/>
                  <a:pt x="1461088" y="3767515"/>
                </a:cubicBezTo>
                <a:cubicBezTo>
                  <a:pt x="1446134" y="3761358"/>
                  <a:pt x="1433819" y="3756959"/>
                  <a:pt x="1421944" y="3751681"/>
                </a:cubicBezTo>
                <a:cubicBezTo>
                  <a:pt x="1421504" y="3749922"/>
                  <a:pt x="1421504" y="3749043"/>
                  <a:pt x="1421064" y="3747283"/>
                </a:cubicBezTo>
                <a:cubicBezTo>
                  <a:pt x="1450532" y="3720894"/>
                  <a:pt x="1487038" y="3708139"/>
                  <a:pt x="1528821" y="3698023"/>
                </a:cubicBezTo>
                <a:lnTo>
                  <a:pt x="1487478" y="3682190"/>
                </a:lnTo>
                <a:cubicBezTo>
                  <a:pt x="1493195" y="3675592"/>
                  <a:pt x="1497154" y="3668995"/>
                  <a:pt x="1503311" y="3664597"/>
                </a:cubicBezTo>
                <a:cubicBezTo>
                  <a:pt x="1524862" y="3647884"/>
                  <a:pt x="1550372" y="3642166"/>
                  <a:pt x="1577201" y="3641726"/>
                </a:cubicBezTo>
                <a:cubicBezTo>
                  <a:pt x="1580720" y="3641726"/>
                  <a:pt x="1584678" y="3641286"/>
                  <a:pt x="1588197" y="3641286"/>
                </a:cubicBezTo>
                <a:cubicBezTo>
                  <a:pt x="1588637" y="3641286"/>
                  <a:pt x="1588637" y="3640846"/>
                  <a:pt x="1589956" y="3639087"/>
                </a:cubicBezTo>
                <a:cubicBezTo>
                  <a:pt x="1582919" y="3633809"/>
                  <a:pt x="1576322" y="3627652"/>
                  <a:pt x="1568845" y="3623253"/>
                </a:cubicBezTo>
                <a:cubicBezTo>
                  <a:pt x="1566645" y="3621494"/>
                  <a:pt x="1561368" y="3624573"/>
                  <a:pt x="1557409" y="3625453"/>
                </a:cubicBezTo>
                <a:cubicBezTo>
                  <a:pt x="1547293" y="3628092"/>
                  <a:pt x="1543335" y="3626332"/>
                  <a:pt x="1540696" y="3615337"/>
                </a:cubicBezTo>
                <a:cubicBezTo>
                  <a:pt x="1539816" y="3611378"/>
                  <a:pt x="1539377" y="3607420"/>
                  <a:pt x="1538937" y="3603461"/>
                </a:cubicBezTo>
                <a:cubicBezTo>
                  <a:pt x="1538497" y="3599943"/>
                  <a:pt x="1538057" y="3596424"/>
                  <a:pt x="1537617" y="3590707"/>
                </a:cubicBezTo>
                <a:cubicBezTo>
                  <a:pt x="1533659" y="3593785"/>
                  <a:pt x="1531460" y="3595545"/>
                  <a:pt x="1528821" y="3597304"/>
                </a:cubicBezTo>
                <a:cubicBezTo>
                  <a:pt x="1497154" y="3623693"/>
                  <a:pt x="1461528" y="3642606"/>
                  <a:pt x="1421064" y="3650962"/>
                </a:cubicBezTo>
                <a:cubicBezTo>
                  <a:pt x="1418865" y="3651402"/>
                  <a:pt x="1415787" y="3652722"/>
                  <a:pt x="1413587" y="3652282"/>
                </a:cubicBezTo>
                <a:cubicBezTo>
                  <a:pt x="1407870" y="3650962"/>
                  <a:pt x="1399513" y="3650962"/>
                  <a:pt x="1396434" y="3647444"/>
                </a:cubicBezTo>
                <a:cubicBezTo>
                  <a:pt x="1394235" y="3644365"/>
                  <a:pt x="1397314" y="3636008"/>
                  <a:pt x="1399073" y="3630291"/>
                </a:cubicBezTo>
                <a:cubicBezTo>
                  <a:pt x="1401712" y="3623253"/>
                  <a:pt x="1405671" y="3616216"/>
                  <a:pt x="1409189" y="3609179"/>
                </a:cubicBezTo>
                <a:cubicBezTo>
                  <a:pt x="1408310" y="3608739"/>
                  <a:pt x="1407430" y="3607860"/>
                  <a:pt x="1406990" y="3607420"/>
                </a:cubicBezTo>
                <a:cubicBezTo>
                  <a:pt x="1392036" y="3615776"/>
                  <a:pt x="1377522" y="3625453"/>
                  <a:pt x="1361688" y="3632490"/>
                </a:cubicBezTo>
                <a:cubicBezTo>
                  <a:pt x="1341896" y="3641726"/>
                  <a:pt x="1321225" y="3649203"/>
                  <a:pt x="1301433" y="3656680"/>
                </a:cubicBezTo>
                <a:cubicBezTo>
                  <a:pt x="1297475" y="3658439"/>
                  <a:pt x="1292636" y="3658439"/>
                  <a:pt x="1288238" y="3658879"/>
                </a:cubicBezTo>
                <a:cubicBezTo>
                  <a:pt x="1279442" y="3659319"/>
                  <a:pt x="1275044" y="3655800"/>
                  <a:pt x="1276803" y="3646124"/>
                </a:cubicBezTo>
                <a:cubicBezTo>
                  <a:pt x="1279002" y="3633809"/>
                  <a:pt x="1280761" y="3621934"/>
                  <a:pt x="1280321" y="3608300"/>
                </a:cubicBezTo>
                <a:lnTo>
                  <a:pt x="1263608" y="3623693"/>
                </a:lnTo>
                <a:cubicBezTo>
                  <a:pt x="1236339" y="3647444"/>
                  <a:pt x="1205552" y="3664157"/>
                  <a:pt x="1169047" y="3668995"/>
                </a:cubicBezTo>
                <a:cubicBezTo>
                  <a:pt x="1159810" y="3670314"/>
                  <a:pt x="1151014" y="3669435"/>
                  <a:pt x="1141778" y="3668115"/>
                </a:cubicBezTo>
                <a:cubicBezTo>
                  <a:pt x="1134301" y="3667236"/>
                  <a:pt x="1132102" y="3662837"/>
                  <a:pt x="1136060" y="3655360"/>
                </a:cubicBezTo>
                <a:cubicBezTo>
                  <a:pt x="1141778" y="3646124"/>
                  <a:pt x="1146616" y="3636888"/>
                  <a:pt x="1151893" y="3627212"/>
                </a:cubicBezTo>
                <a:cubicBezTo>
                  <a:pt x="1154532" y="3621934"/>
                  <a:pt x="1156292" y="3616656"/>
                  <a:pt x="1159810" y="3608739"/>
                </a:cubicBezTo>
                <a:cubicBezTo>
                  <a:pt x="1154532" y="3611378"/>
                  <a:pt x="1152333" y="3612258"/>
                  <a:pt x="1150134" y="3614017"/>
                </a:cubicBezTo>
                <a:cubicBezTo>
                  <a:pt x="1110110" y="3639087"/>
                  <a:pt x="1067008" y="3654921"/>
                  <a:pt x="1020387" y="3661958"/>
                </a:cubicBezTo>
                <a:cubicBezTo>
                  <a:pt x="1012470" y="3663277"/>
                  <a:pt x="1003234" y="3660199"/>
                  <a:pt x="995317" y="3659759"/>
                </a:cubicBezTo>
                <a:cubicBezTo>
                  <a:pt x="997516" y="3651842"/>
                  <a:pt x="999715" y="3643925"/>
                  <a:pt x="1002794" y="3636448"/>
                </a:cubicBezTo>
                <a:cubicBezTo>
                  <a:pt x="1007192" y="3626332"/>
                  <a:pt x="1012910" y="3616216"/>
                  <a:pt x="1016868" y="3605221"/>
                </a:cubicBezTo>
                <a:cubicBezTo>
                  <a:pt x="968928" y="3635129"/>
                  <a:pt x="918348" y="3639967"/>
                  <a:pt x="864690" y="3636008"/>
                </a:cubicBezTo>
                <a:cubicBezTo>
                  <a:pt x="863370" y="3634689"/>
                  <a:pt x="862930" y="3633369"/>
                  <a:pt x="861611" y="3632050"/>
                </a:cubicBezTo>
                <a:lnTo>
                  <a:pt x="897237" y="3573114"/>
                </a:lnTo>
                <a:cubicBezTo>
                  <a:pt x="893278" y="3574873"/>
                  <a:pt x="891519" y="3575313"/>
                  <a:pt x="889320" y="3576192"/>
                </a:cubicBezTo>
                <a:cubicBezTo>
                  <a:pt x="841819" y="3599063"/>
                  <a:pt x="791240" y="3605221"/>
                  <a:pt x="739780" y="3601262"/>
                </a:cubicBezTo>
                <a:cubicBezTo>
                  <a:pt x="726586" y="3600383"/>
                  <a:pt x="725266" y="3596864"/>
                  <a:pt x="731864" y="3586309"/>
                </a:cubicBezTo>
                <a:cubicBezTo>
                  <a:pt x="738901" y="3573993"/>
                  <a:pt x="747257" y="3562118"/>
                  <a:pt x="755614" y="3549803"/>
                </a:cubicBezTo>
                <a:cubicBezTo>
                  <a:pt x="701956" y="3556400"/>
                  <a:pt x="649617" y="3553322"/>
                  <a:pt x="595079" y="3541447"/>
                </a:cubicBezTo>
                <a:cubicBezTo>
                  <a:pt x="601236" y="3531331"/>
                  <a:pt x="606514" y="3522534"/>
                  <a:pt x="612232" y="3512418"/>
                </a:cubicBezTo>
                <a:cubicBezTo>
                  <a:pt x="566930" y="3514178"/>
                  <a:pt x="524268" y="3507141"/>
                  <a:pt x="482924" y="3483390"/>
                </a:cubicBezTo>
                <a:lnTo>
                  <a:pt x="503156" y="3464478"/>
                </a:lnTo>
                <a:cubicBezTo>
                  <a:pt x="404196" y="3450843"/>
                  <a:pt x="305676" y="3437649"/>
                  <a:pt x="211994" y="3403342"/>
                </a:cubicBezTo>
                <a:cubicBezTo>
                  <a:pt x="211994" y="3401583"/>
                  <a:pt x="211554" y="3400264"/>
                  <a:pt x="211554" y="3398505"/>
                </a:cubicBezTo>
                <a:cubicBezTo>
                  <a:pt x="221670" y="3394106"/>
                  <a:pt x="231346" y="3388389"/>
                  <a:pt x="241902" y="3385310"/>
                </a:cubicBezTo>
                <a:lnTo>
                  <a:pt x="425748" y="3338689"/>
                </a:lnTo>
                <a:cubicBezTo>
                  <a:pt x="449938" y="3332531"/>
                  <a:pt x="474568" y="3329892"/>
                  <a:pt x="500517" y="3325054"/>
                </a:cubicBezTo>
                <a:cubicBezTo>
                  <a:pt x="493920" y="3318897"/>
                  <a:pt x="487323" y="3312739"/>
                  <a:pt x="479846" y="3305262"/>
                </a:cubicBezTo>
                <a:cubicBezTo>
                  <a:pt x="519430" y="3279313"/>
                  <a:pt x="562092" y="3271836"/>
                  <a:pt x="607834" y="3272715"/>
                </a:cubicBezTo>
                <a:cubicBezTo>
                  <a:pt x="601676" y="3263039"/>
                  <a:pt x="596398" y="3255122"/>
                  <a:pt x="589801" y="3245007"/>
                </a:cubicBezTo>
                <a:cubicBezTo>
                  <a:pt x="643020" y="3230932"/>
                  <a:pt x="695358" y="3226974"/>
                  <a:pt x="748577" y="3230932"/>
                </a:cubicBezTo>
                <a:cubicBezTo>
                  <a:pt x="738901" y="3215978"/>
                  <a:pt x="728345" y="3201024"/>
                  <a:pt x="718669" y="3185631"/>
                </a:cubicBezTo>
                <a:cubicBezTo>
                  <a:pt x="719549" y="3184311"/>
                  <a:pt x="720428" y="3182992"/>
                  <a:pt x="720868" y="3181672"/>
                </a:cubicBezTo>
                <a:cubicBezTo>
                  <a:pt x="778045" y="3171996"/>
                  <a:pt x="834342" y="3178154"/>
                  <a:pt x="890639" y="3202784"/>
                </a:cubicBezTo>
                <a:cubicBezTo>
                  <a:pt x="877445" y="3182552"/>
                  <a:pt x="865569" y="3164080"/>
                  <a:pt x="852375" y="3143408"/>
                </a:cubicBezTo>
                <a:cubicBezTo>
                  <a:pt x="881843" y="3136371"/>
                  <a:pt x="908232" y="3138570"/>
                  <a:pt x="934182" y="3142088"/>
                </a:cubicBezTo>
                <a:cubicBezTo>
                  <a:pt x="960131" y="3145607"/>
                  <a:pt x="985201" y="3152644"/>
                  <a:pt x="1006752" y="3168038"/>
                </a:cubicBezTo>
                <a:cubicBezTo>
                  <a:pt x="1007632" y="3167158"/>
                  <a:pt x="1008512" y="3166718"/>
                  <a:pt x="1008951" y="3165839"/>
                </a:cubicBezTo>
                <a:cubicBezTo>
                  <a:pt x="1005433" y="3158802"/>
                  <a:pt x="1002354" y="3151764"/>
                  <a:pt x="998835" y="3144288"/>
                </a:cubicBezTo>
                <a:cubicBezTo>
                  <a:pt x="995317" y="3137690"/>
                  <a:pt x="990479" y="3131093"/>
                  <a:pt x="986960" y="3124056"/>
                </a:cubicBezTo>
                <a:cubicBezTo>
                  <a:pt x="981682" y="3113500"/>
                  <a:pt x="984761" y="3107342"/>
                  <a:pt x="996196" y="3109102"/>
                </a:cubicBezTo>
                <a:cubicBezTo>
                  <a:pt x="1017748" y="3111301"/>
                  <a:pt x="1040619" y="3113940"/>
                  <a:pt x="1061290" y="3120097"/>
                </a:cubicBezTo>
                <a:cubicBezTo>
                  <a:pt x="1091198" y="3129334"/>
                  <a:pt x="1120226" y="3142088"/>
                  <a:pt x="1149255" y="3153524"/>
                </a:cubicBezTo>
                <a:cubicBezTo>
                  <a:pt x="1148375" y="3151325"/>
                  <a:pt x="1147495" y="3146926"/>
                  <a:pt x="1145296" y="3142968"/>
                </a:cubicBezTo>
                <a:cubicBezTo>
                  <a:pt x="1139578" y="3133292"/>
                  <a:pt x="1133861" y="3124056"/>
                  <a:pt x="1128143" y="3114379"/>
                </a:cubicBezTo>
                <a:cubicBezTo>
                  <a:pt x="1121986" y="3104264"/>
                  <a:pt x="1123305" y="3098986"/>
                  <a:pt x="1135620" y="3098546"/>
                </a:cubicBezTo>
                <a:cubicBezTo>
                  <a:pt x="1151014" y="3098106"/>
                  <a:pt x="1167287" y="3098546"/>
                  <a:pt x="1182681" y="3102064"/>
                </a:cubicBezTo>
                <a:cubicBezTo>
                  <a:pt x="1212589" y="3108662"/>
                  <a:pt x="1238538" y="3124935"/>
                  <a:pt x="1261849" y="3144727"/>
                </a:cubicBezTo>
                <a:cubicBezTo>
                  <a:pt x="1265367" y="3147806"/>
                  <a:pt x="1268886" y="3150885"/>
                  <a:pt x="1275483" y="3152644"/>
                </a:cubicBezTo>
                <a:cubicBezTo>
                  <a:pt x="1273724" y="3142528"/>
                  <a:pt x="1271525" y="3132852"/>
                  <a:pt x="1269326" y="3123176"/>
                </a:cubicBezTo>
                <a:cubicBezTo>
                  <a:pt x="1264928" y="3104264"/>
                  <a:pt x="1270206" y="3097666"/>
                  <a:pt x="1288678" y="3103824"/>
                </a:cubicBezTo>
                <a:cubicBezTo>
                  <a:pt x="1318586" y="3113940"/>
                  <a:pt x="1347614" y="3126255"/>
                  <a:pt x="1376642" y="3138570"/>
                </a:cubicBezTo>
                <a:cubicBezTo>
                  <a:pt x="1384119" y="3141648"/>
                  <a:pt x="1388957" y="3142088"/>
                  <a:pt x="1393356" y="3135491"/>
                </a:cubicBezTo>
                <a:cubicBezTo>
                  <a:pt x="1388078" y="3119657"/>
                  <a:pt x="1379281" y="3109981"/>
                  <a:pt x="1361688" y="3105583"/>
                </a:cubicBezTo>
                <a:cubicBezTo>
                  <a:pt x="1325623" y="3095907"/>
                  <a:pt x="1290437" y="3084032"/>
                  <a:pt x="1255252" y="3073036"/>
                </a:cubicBezTo>
                <a:cubicBezTo>
                  <a:pt x="1249534" y="3070837"/>
                  <a:pt x="1243376" y="3068638"/>
                  <a:pt x="1238099" y="3065999"/>
                </a:cubicBezTo>
                <a:cubicBezTo>
                  <a:pt x="1226223" y="3059842"/>
                  <a:pt x="1224024" y="3053244"/>
                  <a:pt x="1231061" y="3041809"/>
                </a:cubicBezTo>
                <a:cubicBezTo>
                  <a:pt x="1237219" y="3031253"/>
                  <a:pt x="1245136" y="3021137"/>
                  <a:pt x="1253492" y="3009702"/>
                </a:cubicBezTo>
                <a:cubicBezTo>
                  <a:pt x="1240298" y="3008382"/>
                  <a:pt x="1228422" y="3007943"/>
                  <a:pt x="1216987" y="3006623"/>
                </a:cubicBezTo>
                <a:cubicBezTo>
                  <a:pt x="1162889" y="3000466"/>
                  <a:pt x="1111430" y="2985512"/>
                  <a:pt x="1065249" y="2956044"/>
                </a:cubicBezTo>
                <a:cubicBezTo>
                  <a:pt x="1059091" y="2952085"/>
                  <a:pt x="1052934" y="2947247"/>
                  <a:pt x="1048095" y="2941970"/>
                </a:cubicBezTo>
                <a:cubicBezTo>
                  <a:pt x="1037100" y="2930974"/>
                  <a:pt x="1039299" y="2919978"/>
                  <a:pt x="1053813" y="2914261"/>
                </a:cubicBezTo>
                <a:cubicBezTo>
                  <a:pt x="1062170" y="2911182"/>
                  <a:pt x="1070966" y="2908983"/>
                  <a:pt x="1078883" y="2905904"/>
                </a:cubicBezTo>
                <a:cubicBezTo>
                  <a:pt x="1084601" y="2903705"/>
                  <a:pt x="1089879" y="2899746"/>
                  <a:pt x="1098235" y="2895788"/>
                </a:cubicBezTo>
                <a:cubicBezTo>
                  <a:pt x="1071846" y="2889631"/>
                  <a:pt x="1048095" y="2883913"/>
                  <a:pt x="1024785" y="2877755"/>
                </a:cubicBezTo>
                <a:cubicBezTo>
                  <a:pt x="990479" y="2868519"/>
                  <a:pt x="957052" y="2857524"/>
                  <a:pt x="926705" y="2839051"/>
                </a:cubicBezTo>
                <a:cubicBezTo>
                  <a:pt x="900315" y="2822778"/>
                  <a:pt x="899876" y="2815741"/>
                  <a:pt x="924945" y="2797708"/>
                </a:cubicBezTo>
                <a:cubicBezTo>
                  <a:pt x="935061" y="2790231"/>
                  <a:pt x="945177" y="2782754"/>
                  <a:pt x="954853" y="2774837"/>
                </a:cubicBezTo>
                <a:cubicBezTo>
                  <a:pt x="956613" y="2773078"/>
                  <a:pt x="957932" y="2770879"/>
                  <a:pt x="961451" y="2767360"/>
                </a:cubicBezTo>
                <a:lnTo>
                  <a:pt x="946057" y="2767360"/>
                </a:lnTo>
                <a:cubicBezTo>
                  <a:pt x="893718" y="2768680"/>
                  <a:pt x="843138" y="2760323"/>
                  <a:pt x="797397" y="2733494"/>
                </a:cubicBezTo>
                <a:cubicBezTo>
                  <a:pt x="779804" y="2723378"/>
                  <a:pt x="763531" y="2708864"/>
                  <a:pt x="749017" y="2694350"/>
                </a:cubicBezTo>
                <a:cubicBezTo>
                  <a:pt x="737141" y="2682475"/>
                  <a:pt x="739780" y="2676317"/>
                  <a:pt x="755174" y="2671039"/>
                </a:cubicBezTo>
                <a:cubicBezTo>
                  <a:pt x="771887" y="2665321"/>
                  <a:pt x="788601" y="2660484"/>
                  <a:pt x="805314" y="2654326"/>
                </a:cubicBezTo>
                <a:cubicBezTo>
                  <a:pt x="811471" y="2652127"/>
                  <a:pt x="817629" y="2648168"/>
                  <a:pt x="822907" y="2642891"/>
                </a:cubicBezTo>
                <a:cubicBezTo>
                  <a:pt x="807953" y="2639372"/>
                  <a:pt x="792559" y="2636293"/>
                  <a:pt x="777605" y="2631895"/>
                </a:cubicBezTo>
                <a:cubicBezTo>
                  <a:pt x="716910" y="2613862"/>
                  <a:pt x="659293" y="2589672"/>
                  <a:pt x="608274" y="2550528"/>
                </a:cubicBezTo>
                <a:cubicBezTo>
                  <a:pt x="602556" y="2546130"/>
                  <a:pt x="594639" y="2536893"/>
                  <a:pt x="595959" y="2532055"/>
                </a:cubicBezTo>
                <a:cubicBezTo>
                  <a:pt x="597278" y="2526338"/>
                  <a:pt x="606954" y="2521060"/>
                  <a:pt x="613551" y="2517981"/>
                </a:cubicBezTo>
                <a:cubicBezTo>
                  <a:pt x="625867" y="2512703"/>
                  <a:pt x="638621" y="2510064"/>
                  <a:pt x="650936" y="2505226"/>
                </a:cubicBezTo>
                <a:cubicBezTo>
                  <a:pt x="658853" y="2502148"/>
                  <a:pt x="665890" y="2497309"/>
                  <a:pt x="676006" y="2492032"/>
                </a:cubicBezTo>
                <a:cubicBezTo>
                  <a:pt x="597718" y="2481036"/>
                  <a:pt x="541421" y="2438373"/>
                  <a:pt x="489082" y="2388233"/>
                </a:cubicBezTo>
                <a:cubicBezTo>
                  <a:pt x="470609" y="2370200"/>
                  <a:pt x="471929" y="2366681"/>
                  <a:pt x="496119" y="2359644"/>
                </a:cubicBezTo>
                <a:lnTo>
                  <a:pt x="562532" y="2341612"/>
                </a:lnTo>
                <a:cubicBezTo>
                  <a:pt x="566051" y="2340292"/>
                  <a:pt x="569569" y="2339413"/>
                  <a:pt x="573528" y="2336773"/>
                </a:cubicBezTo>
                <a:cubicBezTo>
                  <a:pt x="543180" y="2329736"/>
                  <a:pt x="515911" y="2316542"/>
                  <a:pt x="489522" y="2301148"/>
                </a:cubicBezTo>
                <a:cubicBezTo>
                  <a:pt x="447739" y="2276078"/>
                  <a:pt x="409474" y="2247490"/>
                  <a:pt x="376488" y="2211424"/>
                </a:cubicBezTo>
                <a:cubicBezTo>
                  <a:pt x="359334" y="2192952"/>
                  <a:pt x="360654" y="2188554"/>
                  <a:pt x="384844" y="2181516"/>
                </a:cubicBezTo>
                <a:cubicBezTo>
                  <a:pt x="404196" y="2175799"/>
                  <a:pt x="423988" y="2171840"/>
                  <a:pt x="444220" y="2167002"/>
                </a:cubicBezTo>
                <a:cubicBezTo>
                  <a:pt x="394960" y="2136215"/>
                  <a:pt x="356696" y="2093992"/>
                  <a:pt x="318871" y="2051769"/>
                </a:cubicBezTo>
                <a:cubicBezTo>
                  <a:pt x="305676" y="2036815"/>
                  <a:pt x="294241" y="2020102"/>
                  <a:pt x="282366" y="2004268"/>
                </a:cubicBezTo>
                <a:cubicBezTo>
                  <a:pt x="280606" y="2002069"/>
                  <a:pt x="279727" y="1998550"/>
                  <a:pt x="277088" y="1994152"/>
                </a:cubicBezTo>
                <a:cubicBezTo>
                  <a:pt x="292921" y="1989754"/>
                  <a:pt x="307435" y="1985796"/>
                  <a:pt x="323709" y="1981837"/>
                </a:cubicBezTo>
                <a:cubicBezTo>
                  <a:pt x="271810" y="1938735"/>
                  <a:pt x="232226" y="1886836"/>
                  <a:pt x="210675" y="1819103"/>
                </a:cubicBezTo>
                <a:lnTo>
                  <a:pt x="255976" y="1819103"/>
                </a:lnTo>
                <a:cubicBezTo>
                  <a:pt x="238823" y="1798871"/>
                  <a:pt x="223430" y="1781279"/>
                  <a:pt x="208036" y="1762366"/>
                </a:cubicBezTo>
                <a:cubicBezTo>
                  <a:pt x="144262" y="1683638"/>
                  <a:pt x="82687" y="1601391"/>
                  <a:pt x="29908" y="1512547"/>
                </a:cubicBezTo>
                <a:cubicBezTo>
                  <a:pt x="18473" y="1493635"/>
                  <a:pt x="9676" y="1473403"/>
                  <a:pt x="0" y="1453611"/>
                </a:cubicBezTo>
                <a:lnTo>
                  <a:pt x="0" y="1449213"/>
                </a:lnTo>
                <a:cubicBezTo>
                  <a:pt x="40464" y="1458009"/>
                  <a:pt x="76969" y="1476922"/>
                  <a:pt x="113034" y="1495834"/>
                </a:cubicBezTo>
                <a:cubicBezTo>
                  <a:pt x="204517" y="1543775"/>
                  <a:pt x="293361" y="1596113"/>
                  <a:pt x="377807" y="1655489"/>
                </a:cubicBezTo>
                <a:cubicBezTo>
                  <a:pt x="382645" y="1658568"/>
                  <a:pt x="387483" y="1662087"/>
                  <a:pt x="393641" y="1666925"/>
                </a:cubicBezTo>
                <a:cubicBezTo>
                  <a:pt x="392321" y="1652411"/>
                  <a:pt x="391002" y="1638776"/>
                  <a:pt x="389682" y="1622503"/>
                </a:cubicBezTo>
                <a:cubicBezTo>
                  <a:pt x="458734" y="1636137"/>
                  <a:pt x="514152" y="1670004"/>
                  <a:pt x="563412" y="1717504"/>
                </a:cubicBezTo>
                <a:cubicBezTo>
                  <a:pt x="566051" y="1701671"/>
                  <a:pt x="568690" y="1686717"/>
                  <a:pt x="571768" y="1668244"/>
                </a:cubicBezTo>
                <a:cubicBezTo>
                  <a:pt x="644779" y="1707828"/>
                  <a:pt x="707234" y="1756209"/>
                  <a:pt x="762211" y="1816904"/>
                </a:cubicBezTo>
                <a:cubicBezTo>
                  <a:pt x="762651" y="1813385"/>
                  <a:pt x="763091" y="1809427"/>
                  <a:pt x="763971" y="1805029"/>
                </a:cubicBezTo>
                <a:cubicBezTo>
                  <a:pt x="765730" y="1790955"/>
                  <a:pt x="767049" y="1776440"/>
                  <a:pt x="769688" y="1762366"/>
                </a:cubicBezTo>
                <a:cubicBezTo>
                  <a:pt x="774966" y="1731139"/>
                  <a:pt x="778925" y="1728940"/>
                  <a:pt x="803994" y="1749172"/>
                </a:cubicBezTo>
                <a:cubicBezTo>
                  <a:pt x="821587" y="1763246"/>
                  <a:pt x="838300" y="1778640"/>
                  <a:pt x="854134" y="1794473"/>
                </a:cubicBezTo>
                <a:cubicBezTo>
                  <a:pt x="885801" y="1827460"/>
                  <a:pt x="913950" y="1862646"/>
                  <a:pt x="933302" y="1903989"/>
                </a:cubicBezTo>
                <a:cubicBezTo>
                  <a:pt x="936821" y="1911906"/>
                  <a:pt x="939899" y="1920262"/>
                  <a:pt x="945617" y="1929059"/>
                </a:cubicBezTo>
                <a:cubicBezTo>
                  <a:pt x="947376" y="1919822"/>
                  <a:pt x="948696" y="1911026"/>
                  <a:pt x="950455" y="1902230"/>
                </a:cubicBezTo>
                <a:cubicBezTo>
                  <a:pt x="953974" y="1880678"/>
                  <a:pt x="957492" y="1859567"/>
                  <a:pt x="961451" y="1837576"/>
                </a:cubicBezTo>
                <a:cubicBezTo>
                  <a:pt x="962770" y="1830539"/>
                  <a:pt x="966728" y="1825261"/>
                  <a:pt x="974645" y="1831418"/>
                </a:cubicBezTo>
                <a:cubicBezTo>
                  <a:pt x="1032702" y="1874961"/>
                  <a:pt x="1080642" y="1926420"/>
                  <a:pt x="1103953" y="1996791"/>
                </a:cubicBezTo>
                <a:cubicBezTo>
                  <a:pt x="1105712" y="2001629"/>
                  <a:pt x="1106152" y="2006907"/>
                  <a:pt x="1109671" y="2012625"/>
                </a:cubicBezTo>
                <a:cubicBezTo>
                  <a:pt x="1113189" y="2004268"/>
                  <a:pt x="1117148" y="1995912"/>
                  <a:pt x="1119347" y="1987115"/>
                </a:cubicBezTo>
                <a:cubicBezTo>
                  <a:pt x="1122865" y="1973920"/>
                  <a:pt x="1125064" y="1960726"/>
                  <a:pt x="1128583" y="1947091"/>
                </a:cubicBezTo>
                <a:cubicBezTo>
                  <a:pt x="1129902" y="1942693"/>
                  <a:pt x="1131222" y="1938735"/>
                  <a:pt x="1133421" y="1934776"/>
                </a:cubicBezTo>
                <a:cubicBezTo>
                  <a:pt x="1137379" y="1927739"/>
                  <a:pt x="1143097" y="1925540"/>
                  <a:pt x="1149694" y="1931258"/>
                </a:cubicBezTo>
                <a:cubicBezTo>
                  <a:pt x="1159370" y="1940054"/>
                  <a:pt x="1169047" y="1948851"/>
                  <a:pt x="1176963" y="1958527"/>
                </a:cubicBezTo>
                <a:cubicBezTo>
                  <a:pt x="1219186" y="2012625"/>
                  <a:pt x="1252173" y="2072001"/>
                  <a:pt x="1271525" y="2138854"/>
                </a:cubicBezTo>
                <a:cubicBezTo>
                  <a:pt x="1271965" y="2140613"/>
                  <a:pt x="1272845" y="2142372"/>
                  <a:pt x="1274164" y="2147210"/>
                </a:cubicBezTo>
                <a:cubicBezTo>
                  <a:pt x="1277243" y="2140613"/>
                  <a:pt x="1279882" y="2136215"/>
                  <a:pt x="1281201" y="2131377"/>
                </a:cubicBezTo>
                <a:cubicBezTo>
                  <a:pt x="1286039" y="2111585"/>
                  <a:pt x="1289998" y="2091793"/>
                  <a:pt x="1294836" y="2072001"/>
                </a:cubicBezTo>
                <a:cubicBezTo>
                  <a:pt x="1297914" y="2058806"/>
                  <a:pt x="1303632" y="2055287"/>
                  <a:pt x="1313748" y="2063644"/>
                </a:cubicBezTo>
                <a:cubicBezTo>
                  <a:pt x="1330021" y="2076399"/>
                  <a:pt x="1346295" y="2089594"/>
                  <a:pt x="1358170" y="2105867"/>
                </a:cubicBezTo>
                <a:cubicBezTo>
                  <a:pt x="1390717" y="2149409"/>
                  <a:pt x="1405231" y="2200429"/>
                  <a:pt x="1409629" y="2254527"/>
                </a:cubicBezTo>
                <a:cubicBezTo>
                  <a:pt x="1410069" y="2258925"/>
                  <a:pt x="1410509" y="2263323"/>
                  <a:pt x="1412708" y="2268601"/>
                </a:cubicBezTo>
                <a:cubicBezTo>
                  <a:pt x="1416666" y="2263323"/>
                  <a:pt x="1421064" y="2258485"/>
                  <a:pt x="1424583" y="2252768"/>
                </a:cubicBezTo>
                <a:cubicBezTo>
                  <a:pt x="1431620" y="2241332"/>
                  <a:pt x="1437778" y="2229457"/>
                  <a:pt x="1444815" y="2218461"/>
                </a:cubicBezTo>
                <a:cubicBezTo>
                  <a:pt x="1451412" y="2207906"/>
                  <a:pt x="1457570" y="2206586"/>
                  <a:pt x="1465926" y="2215383"/>
                </a:cubicBezTo>
                <a:cubicBezTo>
                  <a:pt x="1475602" y="2225059"/>
                  <a:pt x="1483959" y="2236054"/>
                  <a:pt x="1490996" y="2247490"/>
                </a:cubicBezTo>
                <a:cubicBezTo>
                  <a:pt x="1516066" y="2287513"/>
                  <a:pt x="1531460" y="2331936"/>
                  <a:pt x="1546414" y="2376357"/>
                </a:cubicBezTo>
                <a:cubicBezTo>
                  <a:pt x="1547733" y="2380756"/>
                  <a:pt x="1549053" y="2384714"/>
                  <a:pt x="1550812" y="2389112"/>
                </a:cubicBezTo>
                <a:cubicBezTo>
                  <a:pt x="1551252" y="2389552"/>
                  <a:pt x="1551692" y="2390432"/>
                  <a:pt x="1553011" y="2391751"/>
                </a:cubicBezTo>
                <a:cubicBezTo>
                  <a:pt x="1555210" y="2386473"/>
                  <a:pt x="1558289" y="2382075"/>
                  <a:pt x="1559608" y="2377677"/>
                </a:cubicBezTo>
                <a:cubicBezTo>
                  <a:pt x="1561368" y="2371519"/>
                  <a:pt x="1562247" y="2364482"/>
                  <a:pt x="1564006" y="2358325"/>
                </a:cubicBezTo>
                <a:cubicBezTo>
                  <a:pt x="1566206" y="2349528"/>
                  <a:pt x="1565766" y="2338533"/>
                  <a:pt x="1575882" y="2335014"/>
                </a:cubicBezTo>
                <a:cubicBezTo>
                  <a:pt x="1587317" y="2331496"/>
                  <a:pt x="1594354" y="2340732"/>
                  <a:pt x="1600952" y="2347769"/>
                </a:cubicBezTo>
                <a:lnTo>
                  <a:pt x="1755296" y="2522520"/>
                </a:lnTo>
                <a:cubicBezTo>
                  <a:pt x="1742765" y="2461627"/>
                  <a:pt x="1686276" y="2335895"/>
                  <a:pt x="1698591" y="2332376"/>
                </a:cubicBezTo>
                <a:cubicBezTo>
                  <a:pt x="1708707" y="2330177"/>
                  <a:pt x="1719703" y="2330177"/>
                  <a:pt x="1730259" y="2328858"/>
                </a:cubicBezTo>
                <a:cubicBezTo>
                  <a:pt x="1735976" y="2328418"/>
                  <a:pt x="1740814" y="2327538"/>
                  <a:pt x="1748731" y="2326659"/>
                </a:cubicBezTo>
                <a:cubicBezTo>
                  <a:pt x="1744773" y="2321821"/>
                  <a:pt x="1742574" y="2319182"/>
                  <a:pt x="1739935" y="2316103"/>
                </a:cubicBezTo>
                <a:cubicBezTo>
                  <a:pt x="1695073" y="2262005"/>
                  <a:pt x="1663406" y="2200870"/>
                  <a:pt x="1648012" y="2131818"/>
                </a:cubicBezTo>
                <a:cubicBezTo>
                  <a:pt x="1645373" y="2119063"/>
                  <a:pt x="1644493" y="2105428"/>
                  <a:pt x="1644493" y="2092234"/>
                </a:cubicBezTo>
                <a:cubicBezTo>
                  <a:pt x="1644933" y="2075080"/>
                  <a:pt x="1656808" y="2068483"/>
                  <a:pt x="1671762" y="2076400"/>
                </a:cubicBezTo>
                <a:cubicBezTo>
                  <a:pt x="1680998" y="2081238"/>
                  <a:pt x="1688915" y="2087396"/>
                  <a:pt x="1698591" y="2092234"/>
                </a:cubicBezTo>
                <a:cubicBezTo>
                  <a:pt x="1705629" y="2095752"/>
                  <a:pt x="1713106" y="2097951"/>
                  <a:pt x="1720582" y="2100590"/>
                </a:cubicBezTo>
                <a:cubicBezTo>
                  <a:pt x="1721462" y="2099711"/>
                  <a:pt x="1722342" y="2098391"/>
                  <a:pt x="1722782" y="2097951"/>
                </a:cubicBezTo>
                <a:cubicBezTo>
                  <a:pt x="1720143" y="2093113"/>
                  <a:pt x="1717064" y="2087835"/>
                  <a:pt x="1713985" y="2083437"/>
                </a:cubicBezTo>
                <a:cubicBezTo>
                  <a:pt x="1684077" y="2031978"/>
                  <a:pt x="1656808" y="1979199"/>
                  <a:pt x="1640975" y="1921583"/>
                </a:cubicBezTo>
                <a:cubicBezTo>
                  <a:pt x="1637896" y="1910147"/>
                  <a:pt x="1636137" y="1897392"/>
                  <a:pt x="1635697" y="1885517"/>
                </a:cubicBezTo>
                <a:cubicBezTo>
                  <a:pt x="1635257" y="1871443"/>
                  <a:pt x="1640975" y="1867045"/>
                  <a:pt x="1655049" y="1869244"/>
                </a:cubicBezTo>
                <a:cubicBezTo>
                  <a:pt x="1670443" y="1871883"/>
                  <a:pt x="1685397" y="1875841"/>
                  <a:pt x="1700351" y="1878920"/>
                </a:cubicBezTo>
                <a:cubicBezTo>
                  <a:pt x="1708267" y="1880679"/>
                  <a:pt x="1716184" y="1880679"/>
                  <a:pt x="1725421" y="1878920"/>
                </a:cubicBezTo>
                <a:cubicBezTo>
                  <a:pt x="1723221" y="1876281"/>
                  <a:pt x="1720143" y="1873202"/>
                  <a:pt x="1717943" y="1870563"/>
                </a:cubicBezTo>
                <a:cubicBezTo>
                  <a:pt x="1670003" y="1820424"/>
                  <a:pt x="1635257" y="1762807"/>
                  <a:pt x="1623382" y="1693755"/>
                </a:cubicBezTo>
                <a:cubicBezTo>
                  <a:pt x="1620303" y="1675282"/>
                  <a:pt x="1620743" y="1655490"/>
                  <a:pt x="1622502" y="1636578"/>
                </a:cubicBezTo>
                <a:cubicBezTo>
                  <a:pt x="1624261" y="1617666"/>
                  <a:pt x="1632178" y="1614587"/>
                  <a:pt x="1648012" y="1623823"/>
                </a:cubicBezTo>
                <a:cubicBezTo>
                  <a:pt x="1667364" y="1634819"/>
                  <a:pt x="1686716" y="1646254"/>
                  <a:pt x="1706508" y="1657690"/>
                </a:cubicBezTo>
                <a:cubicBezTo>
                  <a:pt x="1712226" y="1660768"/>
                  <a:pt x="1718823" y="1662088"/>
                  <a:pt x="1727180" y="1664727"/>
                </a:cubicBezTo>
                <a:cubicBezTo>
                  <a:pt x="1725421" y="1660329"/>
                  <a:pt x="1724981" y="1658569"/>
                  <a:pt x="1724101" y="1656810"/>
                </a:cubicBezTo>
                <a:cubicBezTo>
                  <a:pt x="1679239" y="1583800"/>
                  <a:pt x="1651970" y="1504192"/>
                  <a:pt x="1638336" y="1420186"/>
                </a:cubicBezTo>
                <a:cubicBezTo>
                  <a:pt x="1636576" y="1409630"/>
                  <a:pt x="1636576" y="1398195"/>
                  <a:pt x="1637456" y="1386759"/>
                </a:cubicBezTo>
                <a:cubicBezTo>
                  <a:pt x="1638336" y="1373565"/>
                  <a:pt x="1644493" y="1369166"/>
                  <a:pt x="1656808" y="1373565"/>
                </a:cubicBezTo>
                <a:cubicBezTo>
                  <a:pt x="1666484" y="1376643"/>
                  <a:pt x="1674401" y="1382361"/>
                  <a:pt x="1683637" y="1386759"/>
                </a:cubicBezTo>
                <a:cubicBezTo>
                  <a:pt x="1699911" y="1394676"/>
                  <a:pt x="1715744" y="1403033"/>
                  <a:pt x="1732018" y="1410949"/>
                </a:cubicBezTo>
                <a:cubicBezTo>
                  <a:pt x="1734217" y="1412269"/>
                  <a:pt x="1737735" y="1412269"/>
                  <a:pt x="1742134" y="1412709"/>
                </a:cubicBezTo>
                <a:cubicBezTo>
                  <a:pt x="1740374" y="1409190"/>
                  <a:pt x="1739055" y="1406991"/>
                  <a:pt x="1737735" y="1405672"/>
                </a:cubicBezTo>
                <a:cubicBezTo>
                  <a:pt x="1715305" y="1375324"/>
                  <a:pt x="1703869" y="1340138"/>
                  <a:pt x="1696392" y="1304073"/>
                </a:cubicBezTo>
                <a:cubicBezTo>
                  <a:pt x="1686276" y="1254373"/>
                  <a:pt x="1682758" y="1204673"/>
                  <a:pt x="1688475" y="1154533"/>
                </a:cubicBezTo>
                <a:cubicBezTo>
                  <a:pt x="1690235" y="1140899"/>
                  <a:pt x="1693753" y="1138700"/>
                  <a:pt x="1704749" y="1145297"/>
                </a:cubicBezTo>
                <a:cubicBezTo>
                  <a:pt x="1730698" y="1161131"/>
                  <a:pt x="1756648" y="1178284"/>
                  <a:pt x="1782157" y="1194557"/>
                </a:cubicBezTo>
                <a:cubicBezTo>
                  <a:pt x="1787435" y="1197636"/>
                  <a:pt x="1792273" y="1200715"/>
                  <a:pt x="1796672" y="1203354"/>
                </a:cubicBezTo>
                <a:cubicBezTo>
                  <a:pt x="1787435" y="1179603"/>
                  <a:pt x="1776880" y="1156293"/>
                  <a:pt x="1770282" y="1131663"/>
                </a:cubicBezTo>
                <a:cubicBezTo>
                  <a:pt x="1752690" y="1069648"/>
                  <a:pt x="1746532" y="1005434"/>
                  <a:pt x="1750930" y="940780"/>
                </a:cubicBezTo>
                <a:cubicBezTo>
                  <a:pt x="1751370" y="931983"/>
                  <a:pt x="1753129" y="923187"/>
                  <a:pt x="1755328" y="914830"/>
                </a:cubicBezTo>
                <a:cubicBezTo>
                  <a:pt x="1757967" y="903835"/>
                  <a:pt x="1762366" y="901196"/>
                  <a:pt x="1772042" y="907354"/>
                </a:cubicBezTo>
                <a:cubicBezTo>
                  <a:pt x="1793153" y="920548"/>
                  <a:pt x="1813825" y="934622"/>
                  <a:pt x="1834936" y="948697"/>
                </a:cubicBezTo>
                <a:cubicBezTo>
                  <a:pt x="1838015" y="950896"/>
                  <a:pt x="1841094" y="953535"/>
                  <a:pt x="1844612" y="955294"/>
                </a:cubicBezTo>
                <a:cubicBezTo>
                  <a:pt x="1833177" y="859853"/>
                  <a:pt x="1841533" y="766610"/>
                  <a:pt x="1863525" y="670288"/>
                </a:cubicBezTo>
                <a:cubicBezTo>
                  <a:pt x="1881997" y="682604"/>
                  <a:pt x="1897391" y="692280"/>
                  <a:pt x="1913664" y="703715"/>
                </a:cubicBezTo>
                <a:cubicBezTo>
                  <a:pt x="1910586" y="663691"/>
                  <a:pt x="1913664" y="624547"/>
                  <a:pt x="1922900" y="586283"/>
                </a:cubicBezTo>
                <a:cubicBezTo>
                  <a:pt x="1932137" y="548458"/>
                  <a:pt x="1943132" y="511073"/>
                  <a:pt x="1967323" y="477207"/>
                </a:cubicBezTo>
                <a:cubicBezTo>
                  <a:pt x="1979637" y="490401"/>
                  <a:pt x="1990193" y="502277"/>
                  <a:pt x="2001189" y="514592"/>
                </a:cubicBezTo>
                <a:cubicBezTo>
                  <a:pt x="2005147" y="483804"/>
                  <a:pt x="2008666" y="453896"/>
                  <a:pt x="2013504" y="424428"/>
                </a:cubicBezTo>
                <a:cubicBezTo>
                  <a:pt x="2033296" y="303477"/>
                  <a:pt x="2057046" y="182966"/>
                  <a:pt x="2093551" y="65533"/>
                </a:cubicBezTo>
                <a:cubicBezTo>
                  <a:pt x="2100588" y="43542"/>
                  <a:pt x="2110266" y="21551"/>
                  <a:pt x="2118622" y="0"/>
                </a:cubicBezTo>
                <a:close/>
              </a:path>
            </a:pathLst>
          </a:custGeom>
          <a:solidFill>
            <a:srgbClr val="57C3A7"/>
          </a:solidFill>
          <a:ln w="43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0714B5B1-803B-4347-A7A8-245903808622}"/>
              </a:ext>
            </a:extLst>
          </p:cNvPr>
          <p:cNvGrpSpPr/>
          <p:nvPr/>
        </p:nvGrpSpPr>
        <p:grpSpPr>
          <a:xfrm>
            <a:off x="267136" y="1276168"/>
            <a:ext cx="1905973" cy="971458"/>
            <a:chOff x="394498" y="4213077"/>
            <a:chExt cx="4289882" cy="2186516"/>
          </a:xfrm>
        </p:grpSpPr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B9B40201-40FB-4460-8E50-4259BF5DB58F}"/>
                </a:ext>
              </a:extLst>
            </p:cNvPr>
            <p:cNvSpPr/>
            <p:nvPr/>
          </p:nvSpPr>
          <p:spPr>
            <a:xfrm>
              <a:off x="441750" y="4594260"/>
              <a:ext cx="4166378" cy="864277"/>
            </a:xfrm>
            <a:custGeom>
              <a:avLst/>
              <a:gdLst>
                <a:gd name="connsiteX0" fmla="*/ 1095321 w 8448675"/>
                <a:gd name="connsiteY0" fmla="*/ 750076 h 1752600"/>
                <a:gd name="connsiteX1" fmla="*/ 1468701 w 8448675"/>
                <a:gd name="connsiteY1" fmla="*/ 32843 h 1752600"/>
                <a:gd name="connsiteX2" fmla="*/ 1524899 w 8448675"/>
                <a:gd name="connsiteY2" fmla="*/ 458 h 1752600"/>
                <a:gd name="connsiteX3" fmla="*/ 1572524 w 8448675"/>
                <a:gd name="connsiteY3" fmla="*/ 458 h 1752600"/>
                <a:gd name="connsiteX4" fmla="*/ 8214306 w 8448675"/>
                <a:gd name="connsiteY4" fmla="*/ 458 h 1752600"/>
                <a:gd name="connsiteX5" fmla="*/ 8287649 w 8448675"/>
                <a:gd name="connsiteY5" fmla="*/ 69991 h 1752600"/>
                <a:gd name="connsiteX6" fmla="*/ 8369564 w 8448675"/>
                <a:gd name="connsiteY6" fmla="*/ 859613 h 1752600"/>
                <a:gd name="connsiteX7" fmla="*/ 8449574 w 8448675"/>
                <a:gd name="connsiteY7" fmla="*/ 1653998 h 1752600"/>
                <a:gd name="connsiteX8" fmla="*/ 8457194 w 8448675"/>
                <a:gd name="connsiteY8" fmla="*/ 1734008 h 1752600"/>
                <a:gd name="connsiteX9" fmla="*/ 8410522 w 8448675"/>
                <a:gd name="connsiteY9" fmla="*/ 1753058 h 1752600"/>
                <a:gd name="connsiteX10" fmla="*/ 8358134 w 8448675"/>
                <a:gd name="connsiteY10" fmla="*/ 1754011 h 1752600"/>
                <a:gd name="connsiteX11" fmla="*/ 99006 w 8448675"/>
                <a:gd name="connsiteY11" fmla="*/ 1753058 h 1752600"/>
                <a:gd name="connsiteX12" fmla="*/ 899 w 8448675"/>
                <a:gd name="connsiteY12" fmla="*/ 1732103 h 1752600"/>
                <a:gd name="connsiteX13" fmla="*/ 90434 w 8448675"/>
                <a:gd name="connsiteY13" fmla="*/ 1601611 h 1752600"/>
                <a:gd name="connsiteX14" fmla="*/ 742896 w 8448675"/>
                <a:gd name="connsiteY14" fmla="*/ 1328243 h 1752600"/>
                <a:gd name="connsiteX15" fmla="*/ 840051 w 8448675"/>
                <a:gd name="connsiteY15" fmla="*/ 1239661 h 1752600"/>
                <a:gd name="connsiteX16" fmla="*/ 892439 w 8448675"/>
                <a:gd name="connsiteY16" fmla="*/ 1139648 h 1752600"/>
                <a:gd name="connsiteX17" fmla="*/ 901011 w 8448675"/>
                <a:gd name="connsiteY17" fmla="*/ 1223468 h 1752600"/>
                <a:gd name="connsiteX18" fmla="*/ 927681 w 8448675"/>
                <a:gd name="connsiteY18" fmla="*/ 1265378 h 1752600"/>
                <a:gd name="connsiteX19" fmla="*/ 1165807 w 8448675"/>
                <a:gd name="connsiteY19" fmla="*/ 1308241 h 1752600"/>
                <a:gd name="connsiteX20" fmla="*/ 1209621 w 8448675"/>
                <a:gd name="connsiteY20" fmla="*/ 1273951 h 1752600"/>
                <a:gd name="connsiteX21" fmla="*/ 1284869 w 8448675"/>
                <a:gd name="connsiteY21" fmla="*/ 1267283 h 1752600"/>
                <a:gd name="connsiteX22" fmla="*/ 2232607 w 8448675"/>
                <a:gd name="connsiteY22" fmla="*/ 1267283 h 1752600"/>
                <a:gd name="connsiteX23" fmla="*/ 2303092 w 8448675"/>
                <a:gd name="connsiteY23" fmla="*/ 1198703 h 1752600"/>
                <a:gd name="connsiteX24" fmla="*/ 2303092 w 8448675"/>
                <a:gd name="connsiteY24" fmla="*/ 279541 h 1752600"/>
                <a:gd name="connsiteX25" fmla="*/ 2232607 w 8448675"/>
                <a:gd name="connsiteY25" fmla="*/ 210961 h 1752600"/>
                <a:gd name="connsiteX26" fmla="*/ 1623007 w 8448675"/>
                <a:gd name="connsiteY26" fmla="*/ 209056 h 1752600"/>
                <a:gd name="connsiteX27" fmla="*/ 1514421 w 8448675"/>
                <a:gd name="connsiteY27" fmla="*/ 278588 h 1752600"/>
                <a:gd name="connsiteX28" fmla="*/ 1262962 w 8448675"/>
                <a:gd name="connsiteY28" fmla="*/ 791986 h 1752600"/>
                <a:gd name="connsiteX29" fmla="*/ 1222004 w 8448675"/>
                <a:gd name="connsiteY29" fmla="*/ 850088 h 1752600"/>
                <a:gd name="connsiteX30" fmla="*/ 1195334 w 8448675"/>
                <a:gd name="connsiteY30" fmla="*/ 850088 h 1752600"/>
                <a:gd name="connsiteX31" fmla="*/ 1095321 w 8448675"/>
                <a:gd name="connsiteY31" fmla="*/ 750076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448675" h="1752600">
                  <a:moveTo>
                    <a:pt x="1095321" y="750076"/>
                  </a:moveTo>
                  <a:cubicBezTo>
                    <a:pt x="1220099" y="510998"/>
                    <a:pt x="1344876" y="271921"/>
                    <a:pt x="1468701" y="32843"/>
                  </a:cubicBezTo>
                  <a:cubicBezTo>
                    <a:pt x="1481084" y="8078"/>
                    <a:pt x="1497276" y="-2399"/>
                    <a:pt x="1524899" y="458"/>
                  </a:cubicBezTo>
                  <a:cubicBezTo>
                    <a:pt x="1540139" y="2363"/>
                    <a:pt x="1556332" y="458"/>
                    <a:pt x="1572524" y="458"/>
                  </a:cubicBezTo>
                  <a:cubicBezTo>
                    <a:pt x="3786134" y="458"/>
                    <a:pt x="6000697" y="458"/>
                    <a:pt x="8214306" y="458"/>
                  </a:cubicBezTo>
                  <a:cubicBezTo>
                    <a:pt x="8281934" y="458"/>
                    <a:pt x="8280029" y="458"/>
                    <a:pt x="8287649" y="69991"/>
                  </a:cubicBezTo>
                  <a:cubicBezTo>
                    <a:pt x="8314319" y="332881"/>
                    <a:pt x="8342894" y="596723"/>
                    <a:pt x="8369564" y="859613"/>
                  </a:cubicBezTo>
                  <a:cubicBezTo>
                    <a:pt x="8397186" y="1124408"/>
                    <a:pt x="8422904" y="1389203"/>
                    <a:pt x="8449574" y="1653998"/>
                  </a:cubicBezTo>
                  <a:cubicBezTo>
                    <a:pt x="8452431" y="1680668"/>
                    <a:pt x="8454336" y="1707338"/>
                    <a:pt x="8457194" y="1734008"/>
                  </a:cubicBezTo>
                  <a:cubicBezTo>
                    <a:pt x="8444811" y="1748296"/>
                    <a:pt x="8428619" y="1753058"/>
                    <a:pt x="8410522" y="1753058"/>
                  </a:cubicBezTo>
                  <a:cubicBezTo>
                    <a:pt x="8393377" y="1753058"/>
                    <a:pt x="8375279" y="1754011"/>
                    <a:pt x="8358134" y="1754011"/>
                  </a:cubicBezTo>
                  <a:cubicBezTo>
                    <a:pt x="5605409" y="1754011"/>
                    <a:pt x="2852684" y="1754011"/>
                    <a:pt x="99006" y="1753058"/>
                  </a:cubicBezTo>
                  <a:cubicBezTo>
                    <a:pt x="65669" y="1753058"/>
                    <a:pt x="28521" y="1765441"/>
                    <a:pt x="899" y="1732103"/>
                  </a:cubicBezTo>
                  <a:cubicBezTo>
                    <a:pt x="-5769" y="1663523"/>
                    <a:pt x="24711" y="1627328"/>
                    <a:pt x="90434" y="1601611"/>
                  </a:cubicBezTo>
                  <a:cubicBezTo>
                    <a:pt x="309509" y="1514933"/>
                    <a:pt x="524774" y="1418731"/>
                    <a:pt x="742896" y="1328243"/>
                  </a:cubicBezTo>
                  <a:cubicBezTo>
                    <a:pt x="787664" y="1309193"/>
                    <a:pt x="821954" y="1286333"/>
                    <a:pt x="840051" y="1239661"/>
                  </a:cubicBezTo>
                  <a:cubicBezTo>
                    <a:pt x="852434" y="1208228"/>
                    <a:pt x="871484" y="1178701"/>
                    <a:pt x="892439" y="1139648"/>
                  </a:cubicBezTo>
                  <a:cubicBezTo>
                    <a:pt x="896249" y="1174891"/>
                    <a:pt x="898154" y="1198703"/>
                    <a:pt x="901011" y="1223468"/>
                  </a:cubicBezTo>
                  <a:cubicBezTo>
                    <a:pt x="921014" y="1230136"/>
                    <a:pt x="921014" y="1250138"/>
                    <a:pt x="927681" y="1265378"/>
                  </a:cubicBezTo>
                  <a:cubicBezTo>
                    <a:pt x="977211" y="1371106"/>
                    <a:pt x="1084844" y="1391108"/>
                    <a:pt x="1165807" y="1308241"/>
                  </a:cubicBezTo>
                  <a:cubicBezTo>
                    <a:pt x="1179141" y="1294906"/>
                    <a:pt x="1189619" y="1278713"/>
                    <a:pt x="1209621" y="1273951"/>
                  </a:cubicBezTo>
                  <a:cubicBezTo>
                    <a:pt x="1234387" y="1265378"/>
                    <a:pt x="1260104" y="1267283"/>
                    <a:pt x="1284869" y="1267283"/>
                  </a:cubicBezTo>
                  <a:cubicBezTo>
                    <a:pt x="1601099" y="1267283"/>
                    <a:pt x="1916376" y="1267283"/>
                    <a:pt x="2232607" y="1267283"/>
                  </a:cubicBezTo>
                  <a:cubicBezTo>
                    <a:pt x="2301187" y="1267283"/>
                    <a:pt x="2303092" y="1265378"/>
                    <a:pt x="2303092" y="1198703"/>
                  </a:cubicBezTo>
                  <a:cubicBezTo>
                    <a:pt x="2303092" y="891998"/>
                    <a:pt x="2303092" y="586246"/>
                    <a:pt x="2303092" y="279541"/>
                  </a:cubicBezTo>
                  <a:cubicBezTo>
                    <a:pt x="2303092" y="212866"/>
                    <a:pt x="2301187" y="210961"/>
                    <a:pt x="2232607" y="210961"/>
                  </a:cubicBezTo>
                  <a:cubicBezTo>
                    <a:pt x="2029724" y="210961"/>
                    <a:pt x="1825889" y="212866"/>
                    <a:pt x="1623007" y="209056"/>
                  </a:cubicBezTo>
                  <a:cubicBezTo>
                    <a:pt x="1565857" y="208103"/>
                    <a:pt x="1536329" y="229058"/>
                    <a:pt x="1514421" y="278588"/>
                  </a:cubicBezTo>
                  <a:cubicBezTo>
                    <a:pt x="1438221" y="452896"/>
                    <a:pt x="1346782" y="620536"/>
                    <a:pt x="1262962" y="791986"/>
                  </a:cubicBezTo>
                  <a:cubicBezTo>
                    <a:pt x="1252484" y="812941"/>
                    <a:pt x="1242959" y="835801"/>
                    <a:pt x="1222004" y="850088"/>
                  </a:cubicBezTo>
                  <a:cubicBezTo>
                    <a:pt x="1213432" y="854851"/>
                    <a:pt x="1202001" y="857708"/>
                    <a:pt x="1195334" y="850088"/>
                  </a:cubicBezTo>
                  <a:cubicBezTo>
                    <a:pt x="1167712" y="812941"/>
                    <a:pt x="1121991" y="791033"/>
                    <a:pt x="1095321" y="750076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B2B2827D-BFB7-431B-AD55-FC12A2DCA178}"/>
                </a:ext>
              </a:extLst>
            </p:cNvPr>
            <p:cNvSpPr/>
            <p:nvPr/>
          </p:nvSpPr>
          <p:spPr>
            <a:xfrm>
              <a:off x="394498" y="5468157"/>
              <a:ext cx="4283807" cy="624722"/>
            </a:xfrm>
            <a:custGeom>
              <a:avLst/>
              <a:gdLst>
                <a:gd name="connsiteX0" fmla="*/ 8555869 w 8686800"/>
                <a:gd name="connsiteY0" fmla="*/ 0 h 1266825"/>
                <a:gd name="connsiteX1" fmla="*/ 8592064 w 8686800"/>
                <a:gd name="connsiteY1" fmla="*/ 325755 h 1266825"/>
                <a:gd name="connsiteX2" fmla="*/ 8600636 w 8686800"/>
                <a:gd name="connsiteY2" fmla="*/ 410527 h 1266825"/>
                <a:gd name="connsiteX3" fmla="*/ 8549201 w 8686800"/>
                <a:gd name="connsiteY3" fmla="*/ 438150 h 1266825"/>
                <a:gd name="connsiteX4" fmla="*/ 8445379 w 8686800"/>
                <a:gd name="connsiteY4" fmla="*/ 449580 h 1266825"/>
                <a:gd name="connsiteX5" fmla="*/ 8392991 w 8686800"/>
                <a:gd name="connsiteY5" fmla="*/ 507682 h 1266825"/>
                <a:gd name="connsiteX6" fmla="*/ 8413946 w 8686800"/>
                <a:gd name="connsiteY6" fmla="*/ 710565 h 1266825"/>
                <a:gd name="connsiteX7" fmla="*/ 8439664 w 8686800"/>
                <a:gd name="connsiteY7" fmla="*/ 942022 h 1266825"/>
                <a:gd name="connsiteX8" fmla="*/ 8500624 w 8686800"/>
                <a:gd name="connsiteY8" fmla="*/ 986790 h 1266825"/>
                <a:gd name="connsiteX9" fmla="*/ 8609209 w 8686800"/>
                <a:gd name="connsiteY9" fmla="*/ 976313 h 1266825"/>
                <a:gd name="connsiteX10" fmla="*/ 8660644 w 8686800"/>
                <a:gd name="connsiteY10" fmla="*/ 991552 h 1266825"/>
                <a:gd name="connsiteX11" fmla="*/ 8686361 w 8686800"/>
                <a:gd name="connsiteY11" fmla="*/ 1223010 h 1266825"/>
                <a:gd name="connsiteX12" fmla="*/ 8651119 w 8686800"/>
                <a:gd name="connsiteY12" fmla="*/ 1265873 h 1266825"/>
                <a:gd name="connsiteX13" fmla="*/ 7708144 w 8686800"/>
                <a:gd name="connsiteY13" fmla="*/ 1265873 h 1266825"/>
                <a:gd name="connsiteX14" fmla="*/ 7670044 w 8686800"/>
                <a:gd name="connsiteY14" fmla="*/ 1227773 h 1266825"/>
                <a:gd name="connsiteX15" fmla="*/ 6938524 w 8686800"/>
                <a:gd name="connsiteY15" fmla="*/ 519113 h 1266825"/>
                <a:gd name="connsiteX16" fmla="*/ 6184144 w 8686800"/>
                <a:gd name="connsiteY16" fmla="*/ 1218248 h 1266825"/>
                <a:gd name="connsiteX17" fmla="*/ 6135566 w 8686800"/>
                <a:gd name="connsiteY17" fmla="*/ 1266825 h 1266825"/>
                <a:gd name="connsiteX18" fmla="*/ 2268416 w 8686800"/>
                <a:gd name="connsiteY18" fmla="*/ 1266825 h 1266825"/>
                <a:gd name="connsiteX19" fmla="*/ 2219839 w 8686800"/>
                <a:gd name="connsiteY19" fmla="*/ 1210627 h 1266825"/>
                <a:gd name="connsiteX20" fmla="*/ 1460696 w 8686800"/>
                <a:gd name="connsiteY20" fmla="*/ 450532 h 1266825"/>
                <a:gd name="connsiteX21" fmla="*/ 732986 w 8686800"/>
                <a:gd name="connsiteY21" fmla="*/ 1128713 h 1266825"/>
                <a:gd name="connsiteX22" fmla="*/ 729176 w 8686800"/>
                <a:gd name="connsiteY22" fmla="*/ 1223963 h 1266825"/>
                <a:gd name="connsiteX23" fmla="*/ 691076 w 8686800"/>
                <a:gd name="connsiteY23" fmla="*/ 1266825 h 1266825"/>
                <a:gd name="connsiteX24" fmla="*/ 191014 w 8686800"/>
                <a:gd name="connsiteY24" fmla="*/ 1265873 h 1266825"/>
                <a:gd name="connsiteX25" fmla="*/ 38614 w 8686800"/>
                <a:gd name="connsiteY25" fmla="*/ 1266825 h 1266825"/>
                <a:gd name="connsiteX26" fmla="*/ 514 w 8686800"/>
                <a:gd name="connsiteY26" fmla="*/ 1224915 h 1266825"/>
                <a:gd name="connsiteX27" fmla="*/ 33851 w 8686800"/>
                <a:gd name="connsiteY27" fmla="*/ 783907 h 1266825"/>
                <a:gd name="connsiteX28" fmla="*/ 79571 w 8686800"/>
                <a:gd name="connsiteY28" fmla="*/ 186690 h 1266825"/>
                <a:gd name="connsiteX29" fmla="*/ 120529 w 8686800"/>
                <a:gd name="connsiteY29" fmla="*/ 168592 h 1266825"/>
                <a:gd name="connsiteX30" fmla="*/ 191966 w 8686800"/>
                <a:gd name="connsiteY30" fmla="*/ 168592 h 1266825"/>
                <a:gd name="connsiteX31" fmla="*/ 8427281 w 8686800"/>
                <a:gd name="connsiteY31" fmla="*/ 168592 h 1266825"/>
                <a:gd name="connsiteX32" fmla="*/ 8523484 w 8686800"/>
                <a:gd name="connsiteY32" fmla="*/ 151447 h 1266825"/>
                <a:gd name="connsiteX33" fmla="*/ 8536819 w 8686800"/>
                <a:gd name="connsiteY33" fmla="*/ 69532 h 1266825"/>
                <a:gd name="connsiteX34" fmla="*/ 8555869 w 8686800"/>
                <a:gd name="connsiteY34" fmla="*/ 0 h 126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686800" h="1266825">
                  <a:moveTo>
                    <a:pt x="8555869" y="0"/>
                  </a:moveTo>
                  <a:cubicBezTo>
                    <a:pt x="8568251" y="108585"/>
                    <a:pt x="8579681" y="217170"/>
                    <a:pt x="8592064" y="325755"/>
                  </a:cubicBezTo>
                  <a:cubicBezTo>
                    <a:pt x="8594921" y="354330"/>
                    <a:pt x="8597779" y="382905"/>
                    <a:pt x="8600636" y="410527"/>
                  </a:cubicBezTo>
                  <a:cubicBezTo>
                    <a:pt x="8590159" y="432435"/>
                    <a:pt x="8569204" y="437197"/>
                    <a:pt x="8549201" y="438150"/>
                  </a:cubicBezTo>
                  <a:cubicBezTo>
                    <a:pt x="8513959" y="440055"/>
                    <a:pt x="8480621" y="447675"/>
                    <a:pt x="8445379" y="449580"/>
                  </a:cubicBezTo>
                  <a:cubicBezTo>
                    <a:pt x="8396801" y="452438"/>
                    <a:pt x="8391086" y="460057"/>
                    <a:pt x="8392991" y="507682"/>
                  </a:cubicBezTo>
                  <a:cubicBezTo>
                    <a:pt x="8395849" y="575310"/>
                    <a:pt x="8406326" y="642938"/>
                    <a:pt x="8413946" y="710565"/>
                  </a:cubicBezTo>
                  <a:cubicBezTo>
                    <a:pt x="8422519" y="787717"/>
                    <a:pt x="8428234" y="864870"/>
                    <a:pt x="8439664" y="942022"/>
                  </a:cubicBezTo>
                  <a:cubicBezTo>
                    <a:pt x="8446331" y="990600"/>
                    <a:pt x="8450141" y="994410"/>
                    <a:pt x="8500624" y="986790"/>
                  </a:cubicBezTo>
                  <a:cubicBezTo>
                    <a:pt x="8536819" y="981075"/>
                    <a:pt x="8573014" y="982027"/>
                    <a:pt x="8609209" y="976313"/>
                  </a:cubicBezTo>
                  <a:cubicBezTo>
                    <a:pt x="8628259" y="973455"/>
                    <a:pt x="8647309" y="973455"/>
                    <a:pt x="8660644" y="991552"/>
                  </a:cubicBezTo>
                  <a:cubicBezTo>
                    <a:pt x="8669216" y="1068705"/>
                    <a:pt x="8676836" y="1145857"/>
                    <a:pt x="8686361" y="1223010"/>
                  </a:cubicBezTo>
                  <a:cubicBezTo>
                    <a:pt x="8690171" y="1252538"/>
                    <a:pt x="8685409" y="1265873"/>
                    <a:pt x="8651119" y="1265873"/>
                  </a:cubicBezTo>
                  <a:cubicBezTo>
                    <a:pt x="8336794" y="1264920"/>
                    <a:pt x="8022469" y="1264920"/>
                    <a:pt x="7708144" y="1265873"/>
                  </a:cubicBezTo>
                  <a:cubicBezTo>
                    <a:pt x="7678616" y="1265873"/>
                    <a:pt x="7670997" y="1255395"/>
                    <a:pt x="7670044" y="1227773"/>
                  </a:cubicBezTo>
                  <a:cubicBezTo>
                    <a:pt x="7657661" y="868680"/>
                    <a:pt x="7368102" y="526732"/>
                    <a:pt x="6938524" y="519113"/>
                  </a:cubicBezTo>
                  <a:cubicBezTo>
                    <a:pt x="6515614" y="511492"/>
                    <a:pt x="6202241" y="843915"/>
                    <a:pt x="6184144" y="1218248"/>
                  </a:cubicBezTo>
                  <a:cubicBezTo>
                    <a:pt x="6182239" y="1254442"/>
                    <a:pt x="6174619" y="1266825"/>
                    <a:pt x="6135566" y="1266825"/>
                  </a:cubicBezTo>
                  <a:cubicBezTo>
                    <a:pt x="4846834" y="1265873"/>
                    <a:pt x="3557149" y="1265873"/>
                    <a:pt x="2268416" y="1266825"/>
                  </a:cubicBezTo>
                  <a:cubicBezTo>
                    <a:pt x="2220791" y="1266825"/>
                    <a:pt x="2219839" y="1246823"/>
                    <a:pt x="2219839" y="1210627"/>
                  </a:cubicBezTo>
                  <a:cubicBezTo>
                    <a:pt x="2223649" y="783907"/>
                    <a:pt x="1883606" y="443865"/>
                    <a:pt x="1460696" y="450532"/>
                  </a:cubicBezTo>
                  <a:cubicBezTo>
                    <a:pt x="1082554" y="456247"/>
                    <a:pt x="764419" y="753427"/>
                    <a:pt x="732986" y="1128713"/>
                  </a:cubicBezTo>
                  <a:cubicBezTo>
                    <a:pt x="730129" y="1160145"/>
                    <a:pt x="723461" y="1192530"/>
                    <a:pt x="729176" y="1223963"/>
                  </a:cubicBezTo>
                  <a:cubicBezTo>
                    <a:pt x="735844" y="1258252"/>
                    <a:pt x="724414" y="1267777"/>
                    <a:pt x="691076" y="1266825"/>
                  </a:cubicBezTo>
                  <a:cubicBezTo>
                    <a:pt x="524389" y="1264920"/>
                    <a:pt x="357701" y="1265873"/>
                    <a:pt x="191014" y="1265873"/>
                  </a:cubicBezTo>
                  <a:cubicBezTo>
                    <a:pt x="140531" y="1265873"/>
                    <a:pt x="89096" y="1263967"/>
                    <a:pt x="38614" y="1266825"/>
                  </a:cubicBezTo>
                  <a:cubicBezTo>
                    <a:pt x="6229" y="1268730"/>
                    <a:pt x="-2344" y="1256348"/>
                    <a:pt x="514" y="1224915"/>
                  </a:cubicBezTo>
                  <a:cubicBezTo>
                    <a:pt x="11944" y="1078230"/>
                    <a:pt x="22421" y="930592"/>
                    <a:pt x="33851" y="783907"/>
                  </a:cubicBezTo>
                  <a:cubicBezTo>
                    <a:pt x="49091" y="584835"/>
                    <a:pt x="64331" y="385763"/>
                    <a:pt x="79571" y="186690"/>
                  </a:cubicBezTo>
                  <a:cubicBezTo>
                    <a:pt x="88144" y="168592"/>
                    <a:pt x="104336" y="169545"/>
                    <a:pt x="120529" y="168592"/>
                  </a:cubicBezTo>
                  <a:cubicBezTo>
                    <a:pt x="144341" y="167640"/>
                    <a:pt x="168154" y="168592"/>
                    <a:pt x="191966" y="168592"/>
                  </a:cubicBezTo>
                  <a:cubicBezTo>
                    <a:pt x="2937071" y="168592"/>
                    <a:pt x="5682177" y="168592"/>
                    <a:pt x="8427281" y="168592"/>
                  </a:cubicBezTo>
                  <a:cubicBezTo>
                    <a:pt x="8460619" y="168592"/>
                    <a:pt x="8493956" y="171450"/>
                    <a:pt x="8523484" y="151447"/>
                  </a:cubicBezTo>
                  <a:cubicBezTo>
                    <a:pt x="8544439" y="126682"/>
                    <a:pt x="8533961" y="97155"/>
                    <a:pt x="8536819" y="69532"/>
                  </a:cubicBezTo>
                  <a:cubicBezTo>
                    <a:pt x="8536819" y="43815"/>
                    <a:pt x="8530151" y="17145"/>
                    <a:pt x="8555869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BD3A297B-8C2A-4A7C-BD98-70606C85B6F4}"/>
                </a:ext>
              </a:extLst>
            </p:cNvPr>
            <p:cNvSpPr/>
            <p:nvPr/>
          </p:nvSpPr>
          <p:spPr>
            <a:xfrm>
              <a:off x="1173434" y="4213077"/>
              <a:ext cx="3349073" cy="333498"/>
            </a:xfrm>
            <a:custGeom>
              <a:avLst/>
              <a:gdLst>
                <a:gd name="connsiteX0" fmla="*/ 3394924 w 6791325"/>
                <a:gd name="connsiteY0" fmla="*/ 679133 h 676275"/>
                <a:gd name="connsiteX1" fmla="*/ 65936 w 6791325"/>
                <a:gd name="connsiteY1" fmla="*/ 679133 h 676275"/>
                <a:gd name="connsiteX2" fmla="*/ 1166 w 6791325"/>
                <a:gd name="connsiteY2" fmla="*/ 612458 h 676275"/>
                <a:gd name="connsiteX3" fmla="*/ 214 w 6791325"/>
                <a:gd name="connsiteY3" fmla="*/ 264795 h 676275"/>
                <a:gd name="connsiteX4" fmla="*/ 264056 w 6791325"/>
                <a:gd name="connsiteY4" fmla="*/ 0 h 676275"/>
                <a:gd name="connsiteX5" fmla="*/ 6182891 w 6791325"/>
                <a:gd name="connsiteY5" fmla="*/ 1905 h 676275"/>
                <a:gd name="connsiteX6" fmla="*/ 6559129 w 6791325"/>
                <a:gd name="connsiteY6" fmla="*/ 1905 h 676275"/>
                <a:gd name="connsiteX7" fmla="*/ 6794396 w 6791325"/>
                <a:gd name="connsiteY7" fmla="*/ 236220 h 676275"/>
                <a:gd name="connsiteX8" fmla="*/ 6796301 w 6791325"/>
                <a:gd name="connsiteY8" fmla="*/ 626745 h 676275"/>
                <a:gd name="connsiteX9" fmla="*/ 6742962 w 6791325"/>
                <a:gd name="connsiteY9" fmla="*/ 679133 h 676275"/>
                <a:gd name="connsiteX10" fmla="*/ 4014049 w 6791325"/>
                <a:gd name="connsiteY10" fmla="*/ 678180 h 676275"/>
                <a:gd name="connsiteX11" fmla="*/ 3394924 w 6791325"/>
                <a:gd name="connsiteY11" fmla="*/ 679133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91325" h="676275">
                  <a:moveTo>
                    <a:pt x="3394924" y="679133"/>
                  </a:moveTo>
                  <a:cubicBezTo>
                    <a:pt x="2285261" y="679133"/>
                    <a:pt x="1175599" y="679133"/>
                    <a:pt x="65936" y="679133"/>
                  </a:cubicBezTo>
                  <a:cubicBezTo>
                    <a:pt x="-7406" y="679133"/>
                    <a:pt x="1166" y="688658"/>
                    <a:pt x="1166" y="612458"/>
                  </a:cubicBezTo>
                  <a:cubicBezTo>
                    <a:pt x="1166" y="496253"/>
                    <a:pt x="4976" y="381000"/>
                    <a:pt x="214" y="264795"/>
                  </a:cubicBezTo>
                  <a:cubicBezTo>
                    <a:pt x="-5502" y="117158"/>
                    <a:pt x="104036" y="0"/>
                    <a:pt x="264056" y="0"/>
                  </a:cubicBezTo>
                  <a:cubicBezTo>
                    <a:pt x="2237636" y="2858"/>
                    <a:pt x="4210264" y="1905"/>
                    <a:pt x="6182891" y="1905"/>
                  </a:cubicBezTo>
                  <a:cubicBezTo>
                    <a:pt x="6308621" y="1905"/>
                    <a:pt x="6433399" y="953"/>
                    <a:pt x="6559129" y="1905"/>
                  </a:cubicBezTo>
                  <a:cubicBezTo>
                    <a:pt x="6695337" y="2858"/>
                    <a:pt x="6792491" y="100965"/>
                    <a:pt x="6794396" y="236220"/>
                  </a:cubicBezTo>
                  <a:cubicBezTo>
                    <a:pt x="6795349" y="366713"/>
                    <a:pt x="6793444" y="496253"/>
                    <a:pt x="6796301" y="626745"/>
                  </a:cubicBezTo>
                  <a:cubicBezTo>
                    <a:pt x="6797254" y="668655"/>
                    <a:pt x="6784871" y="679133"/>
                    <a:pt x="6742962" y="679133"/>
                  </a:cubicBezTo>
                  <a:cubicBezTo>
                    <a:pt x="5833324" y="678180"/>
                    <a:pt x="4923687" y="678180"/>
                    <a:pt x="4014049" y="678180"/>
                  </a:cubicBezTo>
                  <a:cubicBezTo>
                    <a:pt x="3808309" y="679133"/>
                    <a:pt x="3601616" y="679133"/>
                    <a:pt x="3394924" y="679133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2B33B7A8-0BAE-4C13-872E-1F2E9A1EECD7}"/>
                </a:ext>
              </a:extLst>
            </p:cNvPr>
            <p:cNvSpPr/>
            <p:nvPr/>
          </p:nvSpPr>
          <p:spPr>
            <a:xfrm>
              <a:off x="426750" y="5448890"/>
              <a:ext cx="4200275" cy="108972"/>
            </a:xfrm>
            <a:custGeom>
              <a:avLst/>
              <a:gdLst>
                <a:gd name="connsiteX0" fmla="*/ 8538584 w 8534400"/>
                <a:gd name="connsiteY0" fmla="*/ 39070 h 209550"/>
                <a:gd name="connsiteX1" fmla="*/ 8535726 w 8534400"/>
                <a:gd name="connsiteY1" fmla="*/ 211473 h 209550"/>
                <a:gd name="connsiteX2" fmla="*/ 8484291 w 8534400"/>
                <a:gd name="connsiteY2" fmla="*/ 215283 h 209550"/>
                <a:gd name="connsiteX3" fmla="*/ 54666 w 8534400"/>
                <a:gd name="connsiteY3" fmla="*/ 215283 h 209550"/>
                <a:gd name="connsiteX4" fmla="*/ 3231 w 8534400"/>
                <a:gd name="connsiteY4" fmla="*/ 211473 h 209550"/>
                <a:gd name="connsiteX5" fmla="*/ 374 w 8534400"/>
                <a:gd name="connsiteY5" fmla="*/ 46690 h 209550"/>
                <a:gd name="connsiteX6" fmla="*/ 47046 w 8534400"/>
                <a:gd name="connsiteY6" fmla="*/ 970 h 209550"/>
                <a:gd name="connsiteX7" fmla="*/ 79431 w 8534400"/>
                <a:gd name="connsiteY7" fmla="*/ 18 h 209550"/>
                <a:gd name="connsiteX8" fmla="*/ 141344 w 8534400"/>
                <a:gd name="connsiteY8" fmla="*/ 970 h 209550"/>
                <a:gd name="connsiteX9" fmla="*/ 8535726 w 8534400"/>
                <a:gd name="connsiteY9" fmla="*/ 970 h 209550"/>
                <a:gd name="connsiteX10" fmla="*/ 8538584 w 8534400"/>
                <a:gd name="connsiteY10" fmla="*/ 3907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34400" h="209550">
                  <a:moveTo>
                    <a:pt x="8538584" y="39070"/>
                  </a:moveTo>
                  <a:cubicBezTo>
                    <a:pt x="8537631" y="96220"/>
                    <a:pt x="8536679" y="154323"/>
                    <a:pt x="8535726" y="211473"/>
                  </a:cubicBezTo>
                  <a:cubicBezTo>
                    <a:pt x="8519534" y="220045"/>
                    <a:pt x="8501436" y="215283"/>
                    <a:pt x="8484291" y="215283"/>
                  </a:cubicBezTo>
                  <a:cubicBezTo>
                    <a:pt x="5674417" y="215283"/>
                    <a:pt x="2864541" y="215283"/>
                    <a:pt x="54666" y="215283"/>
                  </a:cubicBezTo>
                  <a:cubicBezTo>
                    <a:pt x="37521" y="215283"/>
                    <a:pt x="19424" y="219093"/>
                    <a:pt x="3231" y="211473"/>
                  </a:cubicBezTo>
                  <a:cubicBezTo>
                    <a:pt x="2279" y="156228"/>
                    <a:pt x="4184" y="101935"/>
                    <a:pt x="374" y="46690"/>
                  </a:cubicBezTo>
                  <a:cubicBezTo>
                    <a:pt x="-2484" y="8590"/>
                    <a:pt x="10851" y="-3792"/>
                    <a:pt x="47046" y="970"/>
                  </a:cubicBezTo>
                  <a:cubicBezTo>
                    <a:pt x="57524" y="2875"/>
                    <a:pt x="68954" y="18"/>
                    <a:pt x="79431" y="18"/>
                  </a:cubicBezTo>
                  <a:cubicBezTo>
                    <a:pt x="100386" y="970"/>
                    <a:pt x="120389" y="970"/>
                    <a:pt x="141344" y="970"/>
                  </a:cubicBezTo>
                  <a:cubicBezTo>
                    <a:pt x="2939789" y="970"/>
                    <a:pt x="5737281" y="970"/>
                    <a:pt x="8535726" y="970"/>
                  </a:cubicBezTo>
                  <a:cubicBezTo>
                    <a:pt x="8535726" y="14305"/>
                    <a:pt x="8537631" y="26688"/>
                    <a:pt x="8538584" y="3907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2A2C6318-8DB4-4744-8F49-015AFDD5EA81}"/>
                </a:ext>
              </a:extLst>
            </p:cNvPr>
            <p:cNvSpPr/>
            <p:nvPr/>
          </p:nvSpPr>
          <p:spPr>
            <a:xfrm>
              <a:off x="817696" y="5779569"/>
              <a:ext cx="620025" cy="620024"/>
            </a:xfrm>
            <a:custGeom>
              <a:avLst/>
              <a:gdLst>
                <a:gd name="connsiteX0" fmla="*/ 632462 w 1257300"/>
                <a:gd name="connsiteY0" fmla="*/ 1263018 h 1257300"/>
                <a:gd name="connsiteX1" fmla="*/ 2 w 1257300"/>
                <a:gd name="connsiteY1" fmla="*/ 629605 h 1257300"/>
                <a:gd name="connsiteX2" fmla="*/ 635320 w 1257300"/>
                <a:gd name="connsiteY2" fmla="*/ 2 h 1257300"/>
                <a:gd name="connsiteX3" fmla="*/ 1263970 w 1257300"/>
                <a:gd name="connsiteY3" fmla="*/ 634368 h 1257300"/>
                <a:gd name="connsiteX4" fmla="*/ 632462 w 1257300"/>
                <a:gd name="connsiteY4" fmla="*/ 1263018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7300" h="1257300">
                  <a:moveTo>
                    <a:pt x="632462" y="1263018"/>
                  </a:moveTo>
                  <a:cubicBezTo>
                    <a:pt x="282895" y="1263018"/>
                    <a:pt x="-950" y="979172"/>
                    <a:pt x="2" y="629605"/>
                  </a:cubicBezTo>
                  <a:cubicBezTo>
                    <a:pt x="955" y="280037"/>
                    <a:pt x="284800" y="-950"/>
                    <a:pt x="635320" y="2"/>
                  </a:cubicBezTo>
                  <a:cubicBezTo>
                    <a:pt x="985840" y="955"/>
                    <a:pt x="1264922" y="282895"/>
                    <a:pt x="1263970" y="634368"/>
                  </a:cubicBezTo>
                  <a:cubicBezTo>
                    <a:pt x="1263018" y="982983"/>
                    <a:pt x="981077" y="1263018"/>
                    <a:pt x="632462" y="126301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4B7D9BF2-A774-40EB-8987-0A8E1B332F16}"/>
                </a:ext>
              </a:extLst>
            </p:cNvPr>
            <p:cNvSpPr/>
            <p:nvPr/>
          </p:nvSpPr>
          <p:spPr>
            <a:xfrm>
              <a:off x="3505204" y="5779569"/>
              <a:ext cx="620025" cy="620024"/>
            </a:xfrm>
            <a:custGeom>
              <a:avLst/>
              <a:gdLst>
                <a:gd name="connsiteX0" fmla="*/ 630564 w 1257300"/>
                <a:gd name="connsiteY0" fmla="*/ 1264941 h 1257300"/>
                <a:gd name="connsiteX1" fmla="*/ 10 w 1257300"/>
                <a:gd name="connsiteY1" fmla="*/ 629624 h 1257300"/>
                <a:gd name="connsiteX2" fmla="*/ 636279 w 1257300"/>
                <a:gd name="connsiteY2" fmla="*/ 21 h 1257300"/>
                <a:gd name="connsiteX3" fmla="*/ 1263977 w 1257300"/>
                <a:gd name="connsiteY3" fmla="*/ 637244 h 1257300"/>
                <a:gd name="connsiteX4" fmla="*/ 630564 w 1257300"/>
                <a:gd name="connsiteY4" fmla="*/ 1264941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7300" h="1257300">
                  <a:moveTo>
                    <a:pt x="630564" y="1264941"/>
                  </a:moveTo>
                  <a:cubicBezTo>
                    <a:pt x="281949" y="1263989"/>
                    <a:pt x="-1896" y="979191"/>
                    <a:pt x="10" y="629624"/>
                  </a:cubicBezTo>
                  <a:cubicBezTo>
                    <a:pt x="962" y="281009"/>
                    <a:pt x="287664" y="-2836"/>
                    <a:pt x="636279" y="21"/>
                  </a:cubicBezTo>
                  <a:cubicBezTo>
                    <a:pt x="985847" y="2879"/>
                    <a:pt x="1265882" y="286724"/>
                    <a:pt x="1263977" y="637244"/>
                  </a:cubicBezTo>
                  <a:cubicBezTo>
                    <a:pt x="1263024" y="983954"/>
                    <a:pt x="977274" y="1265894"/>
                    <a:pt x="630564" y="126494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EFC48FA5-C320-4F51-BD8B-A8802061CB5C}"/>
                </a:ext>
              </a:extLst>
            </p:cNvPr>
            <p:cNvSpPr/>
            <p:nvPr/>
          </p:nvSpPr>
          <p:spPr>
            <a:xfrm>
              <a:off x="885395" y="4963436"/>
              <a:ext cx="164400" cy="310013"/>
            </a:xfrm>
            <a:custGeom>
              <a:avLst/>
              <a:gdLst>
                <a:gd name="connsiteX0" fmla="*/ 195686 w 333375"/>
                <a:gd name="connsiteY0" fmla="*/ 1452 h 628650"/>
                <a:gd name="connsiteX1" fmla="*/ 309986 w 333375"/>
                <a:gd name="connsiteY1" fmla="*/ 104322 h 628650"/>
                <a:gd name="connsiteX2" fmla="*/ 337608 w 333375"/>
                <a:gd name="connsiteY2" fmla="*/ 166235 h 628650"/>
                <a:gd name="connsiteX3" fmla="*/ 337608 w 333375"/>
                <a:gd name="connsiteY3" fmla="*/ 464367 h 628650"/>
                <a:gd name="connsiteX4" fmla="*/ 302366 w 333375"/>
                <a:gd name="connsiteY4" fmla="*/ 537710 h 628650"/>
                <a:gd name="connsiteX5" fmla="*/ 129963 w 333375"/>
                <a:gd name="connsiteY5" fmla="*/ 626292 h 628650"/>
                <a:gd name="connsiteX6" fmla="*/ 423 w 333375"/>
                <a:gd name="connsiteY6" fmla="*/ 475797 h 628650"/>
                <a:gd name="connsiteX7" fmla="*/ 423 w 333375"/>
                <a:gd name="connsiteY7" fmla="*/ 172902 h 628650"/>
                <a:gd name="connsiteX8" fmla="*/ 195686 w 333375"/>
                <a:gd name="connsiteY8" fmla="*/ 1452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375" h="628650">
                  <a:moveTo>
                    <a:pt x="195686" y="1452"/>
                  </a:moveTo>
                  <a:cubicBezTo>
                    <a:pt x="250931" y="17645"/>
                    <a:pt x="286173" y="54792"/>
                    <a:pt x="309986" y="104322"/>
                  </a:cubicBezTo>
                  <a:cubicBezTo>
                    <a:pt x="333798" y="118610"/>
                    <a:pt x="337608" y="141470"/>
                    <a:pt x="337608" y="166235"/>
                  </a:cubicBezTo>
                  <a:cubicBezTo>
                    <a:pt x="339513" y="265295"/>
                    <a:pt x="338561" y="365307"/>
                    <a:pt x="337608" y="464367"/>
                  </a:cubicBezTo>
                  <a:cubicBezTo>
                    <a:pt x="337608" y="493895"/>
                    <a:pt x="330941" y="520565"/>
                    <a:pt x="302366" y="537710"/>
                  </a:cubicBezTo>
                  <a:cubicBezTo>
                    <a:pt x="252836" y="612957"/>
                    <a:pt x="199496" y="640580"/>
                    <a:pt x="129963" y="626292"/>
                  </a:cubicBezTo>
                  <a:cubicBezTo>
                    <a:pt x="59478" y="612005"/>
                    <a:pt x="14711" y="559617"/>
                    <a:pt x="423" y="475797"/>
                  </a:cubicBezTo>
                  <a:cubicBezTo>
                    <a:pt x="423" y="374832"/>
                    <a:pt x="-529" y="273867"/>
                    <a:pt x="423" y="172902"/>
                  </a:cubicBezTo>
                  <a:cubicBezTo>
                    <a:pt x="3281" y="56697"/>
                    <a:pt x="81386" y="-10930"/>
                    <a:pt x="195686" y="1452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BD4C6DB9-64BD-495C-AF7A-E851B04E1BB3}"/>
                </a:ext>
              </a:extLst>
            </p:cNvPr>
            <p:cNvSpPr/>
            <p:nvPr/>
          </p:nvSpPr>
          <p:spPr>
            <a:xfrm>
              <a:off x="4519980" y="5670476"/>
              <a:ext cx="164400" cy="295921"/>
            </a:xfrm>
            <a:custGeom>
              <a:avLst/>
              <a:gdLst>
                <a:gd name="connsiteX0" fmla="*/ 292995 w 333375"/>
                <a:gd name="connsiteY0" fmla="*/ 582239 h 600075"/>
                <a:gd name="connsiteX1" fmla="*/ 94875 w 333375"/>
                <a:gd name="connsiteY1" fmla="*/ 601289 h 600075"/>
                <a:gd name="connsiteX2" fmla="*/ 53917 w 333375"/>
                <a:gd name="connsiteY2" fmla="*/ 566999 h 600075"/>
                <a:gd name="connsiteX3" fmla="*/ 577 w 333375"/>
                <a:gd name="connsiteY3" fmla="*/ 57411 h 600075"/>
                <a:gd name="connsiteX4" fmla="*/ 26295 w 333375"/>
                <a:gd name="connsiteY4" fmla="*/ 25979 h 600075"/>
                <a:gd name="connsiteX5" fmla="*/ 232988 w 333375"/>
                <a:gd name="connsiteY5" fmla="*/ 1214 h 600075"/>
                <a:gd name="connsiteX6" fmla="*/ 285375 w 333375"/>
                <a:gd name="connsiteY6" fmla="*/ 47886 h 600075"/>
                <a:gd name="connsiteX7" fmla="*/ 338715 w 333375"/>
                <a:gd name="connsiteY7" fmla="*/ 537471 h 600075"/>
                <a:gd name="connsiteX8" fmla="*/ 292995 w 333375"/>
                <a:gd name="connsiteY8" fmla="*/ 582239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375" h="600075">
                  <a:moveTo>
                    <a:pt x="292995" y="582239"/>
                  </a:moveTo>
                  <a:cubicBezTo>
                    <a:pt x="227272" y="587954"/>
                    <a:pt x="160597" y="593669"/>
                    <a:pt x="94875" y="601289"/>
                  </a:cubicBezTo>
                  <a:cubicBezTo>
                    <a:pt x="65347" y="605099"/>
                    <a:pt x="56775" y="595574"/>
                    <a:pt x="53917" y="566999"/>
                  </a:cubicBezTo>
                  <a:cubicBezTo>
                    <a:pt x="37725" y="397454"/>
                    <a:pt x="19627" y="226956"/>
                    <a:pt x="577" y="57411"/>
                  </a:cubicBezTo>
                  <a:cubicBezTo>
                    <a:pt x="-2280" y="32646"/>
                    <a:pt x="5340" y="27884"/>
                    <a:pt x="26295" y="25979"/>
                  </a:cubicBezTo>
                  <a:cubicBezTo>
                    <a:pt x="95827" y="18359"/>
                    <a:pt x="164408" y="9786"/>
                    <a:pt x="232988" y="1214"/>
                  </a:cubicBezTo>
                  <a:cubicBezTo>
                    <a:pt x="270135" y="-4501"/>
                    <a:pt x="281565" y="9786"/>
                    <a:pt x="285375" y="47886"/>
                  </a:cubicBezTo>
                  <a:cubicBezTo>
                    <a:pt x="300615" y="211716"/>
                    <a:pt x="317760" y="374594"/>
                    <a:pt x="338715" y="537471"/>
                  </a:cubicBezTo>
                  <a:cubicBezTo>
                    <a:pt x="345383" y="581286"/>
                    <a:pt x="316808" y="575571"/>
                    <a:pt x="292995" y="5822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15FFC418-C39E-4131-A5D6-E0BCCE58E575}"/>
                </a:ext>
              </a:extLst>
            </p:cNvPr>
            <p:cNvSpPr/>
            <p:nvPr/>
          </p:nvSpPr>
          <p:spPr>
            <a:xfrm>
              <a:off x="1034974" y="4686200"/>
              <a:ext cx="549567" cy="540173"/>
            </a:xfrm>
            <a:custGeom>
              <a:avLst/>
              <a:gdLst>
                <a:gd name="connsiteX0" fmla="*/ 0 w 1114425"/>
                <a:gd name="connsiteY0" fmla="*/ 1099894 h 1095375"/>
                <a:gd name="connsiteX1" fmla="*/ 16192 w 1114425"/>
                <a:gd name="connsiteY1" fmla="*/ 993214 h 1095375"/>
                <a:gd name="connsiteX2" fmla="*/ 6667 w 1114425"/>
                <a:gd name="connsiteY2" fmla="*/ 667459 h 1095375"/>
                <a:gd name="connsiteX3" fmla="*/ 269558 w 1114425"/>
                <a:gd name="connsiteY3" fmla="*/ 135012 h 1095375"/>
                <a:gd name="connsiteX4" fmla="*/ 479108 w 1114425"/>
                <a:gd name="connsiteY4" fmla="*/ 709 h 1095375"/>
                <a:gd name="connsiteX5" fmla="*/ 1073468 w 1114425"/>
                <a:gd name="connsiteY5" fmla="*/ 2614 h 1095375"/>
                <a:gd name="connsiteX6" fmla="*/ 1122998 w 1114425"/>
                <a:gd name="connsiteY6" fmla="*/ 54049 h 1095375"/>
                <a:gd name="connsiteX7" fmla="*/ 1122998 w 1114425"/>
                <a:gd name="connsiteY7" fmla="*/ 1048459 h 1095375"/>
                <a:gd name="connsiteX8" fmla="*/ 1069658 w 1114425"/>
                <a:gd name="connsiteY8" fmla="*/ 1101799 h 1095375"/>
                <a:gd name="connsiteX9" fmla="*/ 0 w 1114425"/>
                <a:gd name="connsiteY9" fmla="*/ 1099894 h 109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4425" h="1095375">
                  <a:moveTo>
                    <a:pt x="0" y="1099894"/>
                  </a:moveTo>
                  <a:cubicBezTo>
                    <a:pt x="13335" y="1065604"/>
                    <a:pt x="18097" y="1029409"/>
                    <a:pt x="16192" y="993214"/>
                  </a:cubicBezTo>
                  <a:cubicBezTo>
                    <a:pt x="11430" y="884629"/>
                    <a:pt x="26670" y="775092"/>
                    <a:pt x="6667" y="667459"/>
                  </a:cubicBezTo>
                  <a:cubicBezTo>
                    <a:pt x="95250" y="490294"/>
                    <a:pt x="191453" y="316939"/>
                    <a:pt x="269558" y="135012"/>
                  </a:cubicBezTo>
                  <a:cubicBezTo>
                    <a:pt x="313372" y="34047"/>
                    <a:pt x="365760" y="-5958"/>
                    <a:pt x="479108" y="709"/>
                  </a:cubicBezTo>
                  <a:cubicBezTo>
                    <a:pt x="676275" y="12139"/>
                    <a:pt x="875347" y="5472"/>
                    <a:pt x="1073468" y="2614"/>
                  </a:cubicBezTo>
                  <a:cubicBezTo>
                    <a:pt x="1113473" y="2614"/>
                    <a:pt x="1123950" y="14997"/>
                    <a:pt x="1122998" y="54049"/>
                  </a:cubicBezTo>
                  <a:cubicBezTo>
                    <a:pt x="1122045" y="385519"/>
                    <a:pt x="1121093" y="716989"/>
                    <a:pt x="1122998" y="1048459"/>
                  </a:cubicBezTo>
                  <a:cubicBezTo>
                    <a:pt x="1122998" y="1090369"/>
                    <a:pt x="1112520" y="1101799"/>
                    <a:pt x="1069658" y="1101799"/>
                  </a:cubicBezTo>
                  <a:cubicBezTo>
                    <a:pt x="713422" y="1099894"/>
                    <a:pt x="357188" y="1100847"/>
                    <a:pt x="0" y="1099894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E8760AB8-0D83-4E5A-90A7-1A314B3A0D97}"/>
                </a:ext>
              </a:extLst>
            </p:cNvPr>
            <p:cNvSpPr/>
            <p:nvPr/>
          </p:nvSpPr>
          <p:spPr>
            <a:xfrm>
              <a:off x="1943677" y="4837766"/>
              <a:ext cx="492339" cy="509327"/>
            </a:xfrm>
            <a:custGeom>
              <a:avLst/>
              <a:gdLst>
                <a:gd name="connsiteX0" fmla="*/ 248205 w 492339"/>
                <a:gd name="connsiteY0" fmla="*/ 384730 h 509327"/>
                <a:gd name="connsiteX1" fmla="*/ 240221 w 492339"/>
                <a:gd name="connsiteY1" fmla="*/ 391776 h 509327"/>
                <a:gd name="connsiteX2" fmla="*/ 246326 w 492339"/>
                <a:gd name="connsiteY2" fmla="*/ 468340 h 509327"/>
                <a:gd name="connsiteX3" fmla="*/ 254312 w 492339"/>
                <a:gd name="connsiteY3" fmla="*/ 394125 h 509327"/>
                <a:gd name="connsiteX4" fmla="*/ 248205 w 492339"/>
                <a:gd name="connsiteY4" fmla="*/ 384730 h 509327"/>
                <a:gd name="connsiteX5" fmla="*/ 250086 w 492339"/>
                <a:gd name="connsiteY5" fmla="*/ 282330 h 509327"/>
                <a:gd name="connsiteX6" fmla="*/ 250085 w 492339"/>
                <a:gd name="connsiteY6" fmla="*/ 282332 h 509327"/>
                <a:gd name="connsiteX7" fmla="*/ 250085 w 492339"/>
                <a:gd name="connsiteY7" fmla="*/ 282331 h 509327"/>
                <a:gd name="connsiteX8" fmla="*/ 241924 w 492339"/>
                <a:gd name="connsiteY8" fmla="*/ 43129 h 509327"/>
                <a:gd name="connsiteX9" fmla="*/ 231296 w 492339"/>
                <a:gd name="connsiteY9" fmla="*/ 54050 h 509327"/>
                <a:gd name="connsiteX10" fmla="*/ 232236 w 492339"/>
                <a:gd name="connsiteY10" fmla="*/ 78945 h 509327"/>
                <a:gd name="connsiteX11" fmla="*/ 225190 w 492339"/>
                <a:gd name="connsiteY11" fmla="*/ 90218 h 509327"/>
                <a:gd name="connsiteX12" fmla="*/ 203987 w 492339"/>
                <a:gd name="connsiteY12" fmla="*/ 108757 h 509327"/>
                <a:gd name="connsiteX13" fmla="*/ 225191 w 492339"/>
                <a:gd name="connsiteY13" fmla="*/ 190267 h 509327"/>
                <a:gd name="connsiteX14" fmla="*/ 219554 w 492339"/>
                <a:gd name="connsiteY14" fmla="*/ 149403 h 509327"/>
                <a:gd name="connsiteX15" fmla="*/ 236464 w 492339"/>
                <a:gd name="connsiteY15" fmla="*/ 118871 h 509327"/>
                <a:gd name="connsiteX16" fmla="*/ 245367 w 492339"/>
                <a:gd name="connsiteY16" fmla="*/ 113716 h 509327"/>
                <a:gd name="connsiteX17" fmla="*/ 235993 w 492339"/>
                <a:gd name="connsiteY17" fmla="*/ 119340 h 509327"/>
                <a:gd name="connsiteX18" fmla="*/ 232705 w 492339"/>
                <a:gd name="connsiteY18" fmla="*/ 234890 h 509327"/>
                <a:gd name="connsiteX19" fmla="*/ 220492 w 492339"/>
                <a:gd name="connsiteY19" fmla="*/ 272467 h 509327"/>
                <a:gd name="connsiteX20" fmla="*/ 222841 w 492339"/>
                <a:gd name="connsiteY20" fmla="*/ 303468 h 509327"/>
                <a:gd name="connsiteX21" fmla="*/ 238812 w 492339"/>
                <a:gd name="connsiteY21" fmla="*/ 293605 h 509327"/>
                <a:gd name="connsiteX22" fmla="*/ 239189 w 492339"/>
                <a:gd name="connsiteY22" fmla="*/ 293551 h 509327"/>
                <a:gd name="connsiteX23" fmla="*/ 236463 w 492339"/>
                <a:gd name="connsiteY23" fmla="*/ 305817 h 509327"/>
                <a:gd name="connsiteX24" fmla="*/ 223781 w 492339"/>
                <a:gd name="connsiteY24" fmla="*/ 384260 h 509327"/>
                <a:gd name="connsiteX25" fmla="*/ 229887 w 492339"/>
                <a:gd name="connsiteY25" fmla="*/ 409625 h 509327"/>
                <a:gd name="connsiteX26" fmla="*/ 240691 w 492339"/>
                <a:gd name="connsiteY26" fmla="*/ 390836 h 509327"/>
                <a:gd name="connsiteX27" fmla="*/ 248676 w 492339"/>
                <a:gd name="connsiteY27" fmla="*/ 383790 h 509327"/>
                <a:gd name="connsiteX28" fmla="*/ 261828 w 492339"/>
                <a:gd name="connsiteY28" fmla="*/ 368289 h 509327"/>
                <a:gd name="connsiteX29" fmla="*/ 265116 w 492339"/>
                <a:gd name="connsiteY29" fmla="*/ 316621 h 509327"/>
                <a:gd name="connsiteX30" fmla="*/ 254313 w 492339"/>
                <a:gd name="connsiteY30" fmla="*/ 343864 h 509327"/>
                <a:gd name="connsiteX31" fmla="*/ 256822 w 492339"/>
                <a:gd name="connsiteY31" fmla="*/ 297494 h 509327"/>
                <a:gd name="connsiteX32" fmla="*/ 250578 w 492339"/>
                <a:gd name="connsiteY32" fmla="*/ 281920 h 509327"/>
                <a:gd name="connsiteX33" fmla="*/ 269813 w 492339"/>
                <a:gd name="connsiteY33" fmla="*/ 265891 h 509327"/>
                <a:gd name="connsiteX34" fmla="*/ 266995 w 492339"/>
                <a:gd name="connsiteY34" fmla="*/ 193555 h 509327"/>
                <a:gd name="connsiteX35" fmla="*/ 259479 w 492339"/>
                <a:gd name="connsiteY35" fmla="*/ 230193 h 509327"/>
                <a:gd name="connsiteX36" fmla="*/ 259949 w 492339"/>
                <a:gd name="connsiteY36" fmla="*/ 121689 h 509327"/>
                <a:gd name="connsiteX37" fmla="*/ 255310 w 492339"/>
                <a:gd name="connsiteY37" fmla="*/ 112060 h 509327"/>
                <a:gd name="connsiteX38" fmla="*/ 245388 w 492339"/>
                <a:gd name="connsiteY38" fmla="*/ 113704 h 509327"/>
                <a:gd name="connsiteX39" fmla="*/ 252141 w 492339"/>
                <a:gd name="connsiteY39" fmla="*/ 105426 h 509327"/>
                <a:gd name="connsiteX40" fmla="*/ 248677 w 492339"/>
                <a:gd name="connsiteY40" fmla="*/ 95385 h 509327"/>
                <a:gd name="connsiteX41" fmla="*/ 248676 w 492339"/>
                <a:gd name="connsiteY41" fmla="*/ 95385 h 509327"/>
                <a:gd name="connsiteX42" fmla="*/ 261886 w 492339"/>
                <a:gd name="connsiteY42" fmla="*/ 72075 h 509327"/>
                <a:gd name="connsiteX43" fmla="*/ 257131 w 492339"/>
                <a:gd name="connsiteY43" fmla="*/ 47004 h 509327"/>
                <a:gd name="connsiteX44" fmla="*/ 241924 w 492339"/>
                <a:gd name="connsiteY44" fmla="*/ 43129 h 509327"/>
                <a:gd name="connsiteX45" fmla="*/ 217029 w 492339"/>
                <a:gd name="connsiteY45" fmla="*/ 92 h 509327"/>
                <a:gd name="connsiteX46" fmla="*/ 250555 w 492339"/>
                <a:gd name="connsiteY46" fmla="*/ 1912 h 509327"/>
                <a:gd name="connsiteX47" fmla="*/ 278738 w 492339"/>
                <a:gd name="connsiteY47" fmla="*/ 1442 h 509327"/>
                <a:gd name="connsiteX48" fmla="*/ 303633 w 492339"/>
                <a:gd name="connsiteY48" fmla="*/ 24928 h 509327"/>
                <a:gd name="connsiteX49" fmla="*/ 303163 w 492339"/>
                <a:gd name="connsiteY49" fmla="*/ 151282 h 509327"/>
                <a:gd name="connsiteX50" fmla="*/ 393819 w 492339"/>
                <a:gd name="connsiteY50" fmla="*/ 99613 h 509327"/>
                <a:gd name="connsiteX51" fmla="*/ 460988 w 492339"/>
                <a:gd name="connsiteY51" fmla="*/ 117932 h 509327"/>
                <a:gd name="connsiteX52" fmla="*/ 490580 w 492339"/>
                <a:gd name="connsiteY52" fmla="*/ 178055 h 509327"/>
                <a:gd name="connsiteX53" fmla="*/ 435623 w 492339"/>
                <a:gd name="connsiteY53" fmla="*/ 214693 h 509327"/>
                <a:gd name="connsiteX54" fmla="*/ 367045 w 492339"/>
                <a:gd name="connsiteY54" fmla="*/ 255559 h 509327"/>
                <a:gd name="connsiteX55" fmla="*/ 478837 w 492339"/>
                <a:gd name="connsiteY55" fmla="*/ 318970 h 509327"/>
                <a:gd name="connsiteX56" fmla="*/ 487292 w 492339"/>
                <a:gd name="connsiteY56" fmla="*/ 346683 h 509327"/>
                <a:gd name="connsiteX57" fmla="*/ 449715 w 492339"/>
                <a:gd name="connsiteY57" fmla="*/ 411504 h 509327"/>
                <a:gd name="connsiteX58" fmla="*/ 415426 w 492339"/>
                <a:gd name="connsiteY58" fmla="*/ 421368 h 509327"/>
                <a:gd name="connsiteX59" fmla="*/ 307391 w 492339"/>
                <a:gd name="connsiteY59" fmla="*/ 357017 h 509327"/>
                <a:gd name="connsiteX60" fmla="*/ 307860 w 492339"/>
                <a:gd name="connsiteY60" fmla="*/ 487598 h 509327"/>
                <a:gd name="connsiteX61" fmla="*/ 285784 w 492339"/>
                <a:gd name="connsiteY61" fmla="*/ 509205 h 509327"/>
                <a:gd name="connsiteX62" fmla="*/ 208280 w 492339"/>
                <a:gd name="connsiteY62" fmla="*/ 509205 h 509327"/>
                <a:gd name="connsiteX63" fmla="*/ 185734 w 492339"/>
                <a:gd name="connsiteY63" fmla="*/ 487598 h 509327"/>
                <a:gd name="connsiteX64" fmla="*/ 185734 w 492339"/>
                <a:gd name="connsiteY64" fmla="*/ 357017 h 509327"/>
                <a:gd name="connsiteX65" fmla="*/ 75351 w 492339"/>
                <a:gd name="connsiteY65" fmla="*/ 422307 h 509327"/>
                <a:gd name="connsiteX66" fmla="*/ 43880 w 492339"/>
                <a:gd name="connsiteY66" fmla="*/ 413383 h 509327"/>
                <a:gd name="connsiteX67" fmla="*/ 6302 w 492339"/>
                <a:gd name="connsiteY67" fmla="*/ 348562 h 509327"/>
                <a:gd name="connsiteX68" fmla="*/ 13348 w 492339"/>
                <a:gd name="connsiteY68" fmla="*/ 318970 h 509327"/>
                <a:gd name="connsiteX69" fmla="*/ 125141 w 492339"/>
                <a:gd name="connsiteY69" fmla="*/ 256028 h 509327"/>
                <a:gd name="connsiteX70" fmla="*/ 27909 w 492339"/>
                <a:gd name="connsiteY70" fmla="*/ 198253 h 509327"/>
                <a:gd name="connsiteX71" fmla="*/ 14757 w 492339"/>
                <a:gd name="connsiteY71" fmla="*/ 146585 h 509327"/>
                <a:gd name="connsiteX72" fmla="*/ 47637 w 492339"/>
                <a:gd name="connsiteY72" fmla="*/ 89749 h 509327"/>
                <a:gd name="connsiteX73" fmla="*/ 70654 w 492339"/>
                <a:gd name="connsiteY73" fmla="*/ 83643 h 509327"/>
                <a:gd name="connsiteX74" fmla="*/ 185265 w 492339"/>
                <a:gd name="connsiteY74" fmla="*/ 151282 h 509327"/>
                <a:gd name="connsiteX75" fmla="*/ 185265 w 492339"/>
                <a:gd name="connsiteY75" fmla="*/ 66263 h 509327"/>
                <a:gd name="connsiteX76" fmla="*/ 189492 w 492339"/>
                <a:gd name="connsiteY76" fmla="*/ 5670 h 509327"/>
                <a:gd name="connsiteX77" fmla="*/ 217029 w 492339"/>
                <a:gd name="connsiteY77" fmla="*/ 92 h 509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492339" h="509327">
                  <a:moveTo>
                    <a:pt x="248205" y="384730"/>
                  </a:moveTo>
                  <a:cubicBezTo>
                    <a:pt x="245857" y="387079"/>
                    <a:pt x="243039" y="389427"/>
                    <a:pt x="240221" y="391776"/>
                  </a:cubicBezTo>
                  <a:cubicBezTo>
                    <a:pt x="237402" y="417610"/>
                    <a:pt x="235053" y="443445"/>
                    <a:pt x="246326" y="468340"/>
                  </a:cubicBezTo>
                  <a:cubicBezTo>
                    <a:pt x="251023" y="443445"/>
                    <a:pt x="252902" y="418550"/>
                    <a:pt x="254312" y="394125"/>
                  </a:cubicBezTo>
                  <a:cubicBezTo>
                    <a:pt x="254312" y="389897"/>
                    <a:pt x="255720" y="384730"/>
                    <a:pt x="248205" y="384730"/>
                  </a:cubicBezTo>
                  <a:close/>
                  <a:moveTo>
                    <a:pt x="250086" y="282330"/>
                  </a:moveTo>
                  <a:lnTo>
                    <a:pt x="250085" y="282332"/>
                  </a:lnTo>
                  <a:lnTo>
                    <a:pt x="250085" y="282331"/>
                  </a:lnTo>
                  <a:close/>
                  <a:moveTo>
                    <a:pt x="241924" y="43129"/>
                  </a:moveTo>
                  <a:cubicBezTo>
                    <a:pt x="236815" y="44421"/>
                    <a:pt x="232471" y="48179"/>
                    <a:pt x="231296" y="54050"/>
                  </a:cubicBezTo>
                  <a:cubicBezTo>
                    <a:pt x="229887" y="62035"/>
                    <a:pt x="228008" y="73309"/>
                    <a:pt x="232236" y="78945"/>
                  </a:cubicBezTo>
                  <a:cubicBezTo>
                    <a:pt x="240221" y="91158"/>
                    <a:pt x="225190" y="85521"/>
                    <a:pt x="225190" y="90218"/>
                  </a:cubicBezTo>
                  <a:lnTo>
                    <a:pt x="203987" y="108757"/>
                  </a:lnTo>
                  <a:cubicBezTo>
                    <a:pt x="189785" y="131964"/>
                    <a:pt x="196655" y="166664"/>
                    <a:pt x="225191" y="190267"/>
                  </a:cubicBezTo>
                  <a:cubicBezTo>
                    <a:pt x="227539" y="175237"/>
                    <a:pt x="226599" y="162085"/>
                    <a:pt x="219554" y="149403"/>
                  </a:cubicBezTo>
                  <a:cubicBezTo>
                    <a:pt x="208750" y="130144"/>
                    <a:pt x="215326" y="120280"/>
                    <a:pt x="236464" y="118871"/>
                  </a:cubicBezTo>
                  <a:lnTo>
                    <a:pt x="245367" y="113716"/>
                  </a:lnTo>
                  <a:lnTo>
                    <a:pt x="235993" y="119340"/>
                  </a:lnTo>
                  <a:cubicBezTo>
                    <a:pt x="226599" y="157387"/>
                    <a:pt x="231296" y="196373"/>
                    <a:pt x="232705" y="234890"/>
                  </a:cubicBezTo>
                  <a:cubicBezTo>
                    <a:pt x="233175" y="250860"/>
                    <a:pt x="233645" y="261194"/>
                    <a:pt x="220492" y="272467"/>
                  </a:cubicBezTo>
                  <a:cubicBezTo>
                    <a:pt x="210629" y="280922"/>
                    <a:pt x="213447" y="295483"/>
                    <a:pt x="222841" y="303468"/>
                  </a:cubicBezTo>
                  <a:cubicBezTo>
                    <a:pt x="232236" y="311454"/>
                    <a:pt x="232705" y="295953"/>
                    <a:pt x="238812" y="293605"/>
                  </a:cubicBezTo>
                  <a:lnTo>
                    <a:pt x="239189" y="293551"/>
                  </a:lnTo>
                  <a:lnTo>
                    <a:pt x="236463" y="305817"/>
                  </a:lnTo>
                  <a:cubicBezTo>
                    <a:pt x="232236" y="332121"/>
                    <a:pt x="245857" y="360304"/>
                    <a:pt x="223781" y="384260"/>
                  </a:cubicBezTo>
                  <a:cubicBezTo>
                    <a:pt x="218144" y="390367"/>
                    <a:pt x="222841" y="401170"/>
                    <a:pt x="229887" y="409625"/>
                  </a:cubicBezTo>
                  <a:cubicBezTo>
                    <a:pt x="234114" y="402109"/>
                    <a:pt x="237402" y="396473"/>
                    <a:pt x="240691" y="390836"/>
                  </a:cubicBezTo>
                  <a:cubicBezTo>
                    <a:pt x="244918" y="390836"/>
                    <a:pt x="248676" y="389427"/>
                    <a:pt x="248676" y="383790"/>
                  </a:cubicBezTo>
                  <a:cubicBezTo>
                    <a:pt x="249616" y="375805"/>
                    <a:pt x="257131" y="373456"/>
                    <a:pt x="261828" y="368289"/>
                  </a:cubicBezTo>
                  <a:cubicBezTo>
                    <a:pt x="276389" y="351849"/>
                    <a:pt x="277799" y="336818"/>
                    <a:pt x="265116" y="316621"/>
                  </a:cubicBezTo>
                  <a:cubicBezTo>
                    <a:pt x="258540" y="325545"/>
                    <a:pt x="261828" y="338228"/>
                    <a:pt x="254313" y="343864"/>
                  </a:cubicBezTo>
                  <a:cubicBezTo>
                    <a:pt x="252904" y="329068"/>
                    <a:pt x="259421" y="313215"/>
                    <a:pt x="256822" y="297494"/>
                  </a:cubicBezTo>
                  <a:lnTo>
                    <a:pt x="250578" y="281920"/>
                  </a:lnTo>
                  <a:lnTo>
                    <a:pt x="269813" y="265891"/>
                  </a:lnTo>
                  <a:cubicBezTo>
                    <a:pt x="293768" y="244284"/>
                    <a:pt x="292829" y="216571"/>
                    <a:pt x="266995" y="193555"/>
                  </a:cubicBezTo>
                  <a:cubicBezTo>
                    <a:pt x="263706" y="206707"/>
                    <a:pt x="268873" y="221738"/>
                    <a:pt x="259479" y="230193"/>
                  </a:cubicBezTo>
                  <a:cubicBezTo>
                    <a:pt x="259479" y="194964"/>
                    <a:pt x="259009" y="158327"/>
                    <a:pt x="259949" y="121689"/>
                  </a:cubicBezTo>
                  <a:cubicBezTo>
                    <a:pt x="260184" y="114408"/>
                    <a:pt x="258187" y="112295"/>
                    <a:pt x="255310" y="112060"/>
                  </a:cubicBezTo>
                  <a:lnTo>
                    <a:pt x="245388" y="113704"/>
                  </a:lnTo>
                  <a:lnTo>
                    <a:pt x="252141" y="105426"/>
                  </a:lnTo>
                  <a:cubicBezTo>
                    <a:pt x="253726" y="102549"/>
                    <a:pt x="253609" y="99378"/>
                    <a:pt x="248677" y="95385"/>
                  </a:cubicBezTo>
                  <a:lnTo>
                    <a:pt x="248676" y="95385"/>
                  </a:lnTo>
                  <a:lnTo>
                    <a:pt x="261886" y="72075"/>
                  </a:lnTo>
                  <a:cubicBezTo>
                    <a:pt x="263589" y="62153"/>
                    <a:pt x="262298" y="51936"/>
                    <a:pt x="257131" y="47004"/>
                  </a:cubicBezTo>
                  <a:cubicBezTo>
                    <a:pt x="252903" y="43012"/>
                    <a:pt x="247032" y="41837"/>
                    <a:pt x="241924" y="43129"/>
                  </a:cubicBezTo>
                  <a:close/>
                  <a:moveTo>
                    <a:pt x="217029" y="92"/>
                  </a:moveTo>
                  <a:cubicBezTo>
                    <a:pt x="228126" y="503"/>
                    <a:pt x="240221" y="2147"/>
                    <a:pt x="250555" y="1912"/>
                  </a:cubicBezTo>
                  <a:cubicBezTo>
                    <a:pt x="259949" y="1912"/>
                    <a:pt x="269344" y="2852"/>
                    <a:pt x="278738" y="1442"/>
                  </a:cubicBezTo>
                  <a:cubicBezTo>
                    <a:pt x="297527" y="-907"/>
                    <a:pt x="304573" y="4260"/>
                    <a:pt x="303633" y="24928"/>
                  </a:cubicBezTo>
                  <a:cubicBezTo>
                    <a:pt x="301754" y="65324"/>
                    <a:pt x="303163" y="106189"/>
                    <a:pt x="303163" y="151282"/>
                  </a:cubicBezTo>
                  <a:cubicBezTo>
                    <a:pt x="335104" y="132963"/>
                    <a:pt x="364696" y="116523"/>
                    <a:pt x="393819" y="99613"/>
                  </a:cubicBezTo>
                  <a:cubicBezTo>
                    <a:pt x="436093" y="75188"/>
                    <a:pt x="436563" y="74718"/>
                    <a:pt x="460988" y="117932"/>
                  </a:cubicBezTo>
                  <a:cubicBezTo>
                    <a:pt x="472261" y="138130"/>
                    <a:pt x="496686" y="159267"/>
                    <a:pt x="490580" y="178055"/>
                  </a:cubicBezTo>
                  <a:cubicBezTo>
                    <a:pt x="484944" y="194496"/>
                    <a:pt x="454882" y="202950"/>
                    <a:pt x="435623" y="214693"/>
                  </a:cubicBezTo>
                  <a:cubicBezTo>
                    <a:pt x="413547" y="227845"/>
                    <a:pt x="391940" y="240997"/>
                    <a:pt x="367045" y="255559"/>
                  </a:cubicBezTo>
                  <a:cubicBezTo>
                    <a:pt x="406031" y="277635"/>
                    <a:pt x="441730" y="299242"/>
                    <a:pt x="478837" y="318970"/>
                  </a:cubicBezTo>
                  <a:cubicBezTo>
                    <a:pt x="492459" y="326485"/>
                    <a:pt x="496686" y="332122"/>
                    <a:pt x="487292" y="346683"/>
                  </a:cubicBezTo>
                  <a:cubicBezTo>
                    <a:pt x="473201" y="367351"/>
                    <a:pt x="460518" y="388958"/>
                    <a:pt x="449715" y="411504"/>
                  </a:cubicBezTo>
                  <a:cubicBezTo>
                    <a:pt x="441260" y="429353"/>
                    <a:pt x="433744" y="433581"/>
                    <a:pt x="415426" y="421368"/>
                  </a:cubicBezTo>
                  <a:cubicBezTo>
                    <a:pt x="381606" y="398822"/>
                    <a:pt x="345908" y="380033"/>
                    <a:pt x="307391" y="357017"/>
                  </a:cubicBezTo>
                  <a:cubicBezTo>
                    <a:pt x="307391" y="403049"/>
                    <a:pt x="306451" y="445324"/>
                    <a:pt x="307860" y="487598"/>
                  </a:cubicBezTo>
                  <a:cubicBezTo>
                    <a:pt x="308330" y="505917"/>
                    <a:pt x="302694" y="510145"/>
                    <a:pt x="285784" y="509205"/>
                  </a:cubicBezTo>
                  <a:cubicBezTo>
                    <a:pt x="259949" y="507796"/>
                    <a:pt x="234115" y="507796"/>
                    <a:pt x="208280" y="509205"/>
                  </a:cubicBezTo>
                  <a:cubicBezTo>
                    <a:pt x="190901" y="510145"/>
                    <a:pt x="185265" y="505917"/>
                    <a:pt x="185734" y="487598"/>
                  </a:cubicBezTo>
                  <a:cubicBezTo>
                    <a:pt x="186674" y="445324"/>
                    <a:pt x="185734" y="403049"/>
                    <a:pt x="185734" y="357017"/>
                  </a:cubicBezTo>
                  <a:cubicBezTo>
                    <a:pt x="146278" y="380033"/>
                    <a:pt x="110110" y="399761"/>
                    <a:pt x="75351" y="422307"/>
                  </a:cubicBezTo>
                  <a:cubicBezTo>
                    <a:pt x="58441" y="433111"/>
                    <a:pt x="51865" y="428414"/>
                    <a:pt x="43880" y="413383"/>
                  </a:cubicBezTo>
                  <a:cubicBezTo>
                    <a:pt x="32137" y="391306"/>
                    <a:pt x="19454" y="369699"/>
                    <a:pt x="6302" y="348562"/>
                  </a:cubicBezTo>
                  <a:cubicBezTo>
                    <a:pt x="-2622" y="334940"/>
                    <a:pt x="-3562" y="327895"/>
                    <a:pt x="13348" y="318970"/>
                  </a:cubicBezTo>
                  <a:cubicBezTo>
                    <a:pt x="49986" y="300181"/>
                    <a:pt x="85685" y="278574"/>
                    <a:pt x="125141" y="256028"/>
                  </a:cubicBezTo>
                  <a:cubicBezTo>
                    <a:pt x="91321" y="235831"/>
                    <a:pt x="59850" y="217042"/>
                    <a:pt x="27909" y="198253"/>
                  </a:cubicBezTo>
                  <a:cubicBezTo>
                    <a:pt x="-4031" y="178995"/>
                    <a:pt x="-4031" y="178995"/>
                    <a:pt x="14757" y="146585"/>
                  </a:cubicBezTo>
                  <a:cubicBezTo>
                    <a:pt x="25561" y="127796"/>
                    <a:pt x="37304" y="109007"/>
                    <a:pt x="47637" y="89749"/>
                  </a:cubicBezTo>
                  <a:cubicBezTo>
                    <a:pt x="53744" y="78006"/>
                    <a:pt x="58911" y="76597"/>
                    <a:pt x="70654" y="83643"/>
                  </a:cubicBezTo>
                  <a:cubicBezTo>
                    <a:pt x="107292" y="106189"/>
                    <a:pt x="144399" y="127326"/>
                    <a:pt x="185265" y="151282"/>
                  </a:cubicBezTo>
                  <a:cubicBezTo>
                    <a:pt x="185265" y="120281"/>
                    <a:pt x="184795" y="93506"/>
                    <a:pt x="185265" y="66263"/>
                  </a:cubicBezTo>
                  <a:cubicBezTo>
                    <a:pt x="185734" y="45595"/>
                    <a:pt x="175870" y="16943"/>
                    <a:pt x="189492" y="5670"/>
                  </a:cubicBezTo>
                  <a:cubicBezTo>
                    <a:pt x="195833" y="503"/>
                    <a:pt x="205932" y="-319"/>
                    <a:pt x="217029" y="9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BC86EB81-42BD-4267-BA6B-44C04869C686}"/>
                </a:ext>
              </a:extLst>
            </p:cNvPr>
            <p:cNvSpPr/>
            <p:nvPr/>
          </p:nvSpPr>
          <p:spPr>
            <a:xfrm>
              <a:off x="2582686" y="4872087"/>
              <a:ext cx="1804098" cy="224654"/>
            </a:xfrm>
            <a:custGeom>
              <a:avLst/>
              <a:gdLst>
                <a:gd name="connsiteX0" fmla="*/ 555205 w 1804098"/>
                <a:gd name="connsiteY0" fmla="*/ 123534 h 224654"/>
                <a:gd name="connsiteX1" fmla="*/ 531249 w 1804098"/>
                <a:gd name="connsiteY1" fmla="*/ 176612 h 224654"/>
                <a:gd name="connsiteX2" fmla="*/ 546750 w 1804098"/>
                <a:gd name="connsiteY2" fmla="*/ 186476 h 224654"/>
                <a:gd name="connsiteX3" fmla="*/ 596070 w 1804098"/>
                <a:gd name="connsiteY3" fmla="*/ 152657 h 224654"/>
                <a:gd name="connsiteX4" fmla="*/ 555205 w 1804098"/>
                <a:gd name="connsiteY4" fmla="*/ 123534 h 224654"/>
                <a:gd name="connsiteX5" fmla="*/ 126353 w 1804098"/>
                <a:gd name="connsiteY5" fmla="*/ 42745 h 224654"/>
                <a:gd name="connsiteX6" fmla="*/ 88776 w 1804098"/>
                <a:gd name="connsiteY6" fmla="*/ 128704 h 224654"/>
                <a:gd name="connsiteX7" fmla="*/ 131050 w 1804098"/>
                <a:gd name="connsiteY7" fmla="*/ 87369 h 224654"/>
                <a:gd name="connsiteX8" fmla="*/ 126353 w 1804098"/>
                <a:gd name="connsiteY8" fmla="*/ 42745 h 224654"/>
                <a:gd name="connsiteX9" fmla="*/ 1148454 w 1804098"/>
                <a:gd name="connsiteY9" fmla="*/ 40395 h 224654"/>
                <a:gd name="connsiteX10" fmla="*/ 1109468 w 1804098"/>
                <a:gd name="connsiteY10" fmla="*/ 129172 h 224654"/>
                <a:gd name="connsiteX11" fmla="*/ 1146106 w 1804098"/>
                <a:gd name="connsiteY11" fmla="*/ 129172 h 224654"/>
                <a:gd name="connsiteX12" fmla="*/ 1155500 w 1804098"/>
                <a:gd name="connsiteY12" fmla="*/ 117899 h 224654"/>
                <a:gd name="connsiteX13" fmla="*/ 1148454 w 1804098"/>
                <a:gd name="connsiteY13" fmla="*/ 40395 h 224654"/>
                <a:gd name="connsiteX14" fmla="*/ 581977 w 1804098"/>
                <a:gd name="connsiteY14" fmla="*/ 38516 h 224654"/>
                <a:gd name="connsiteX15" fmla="*/ 550037 w 1804098"/>
                <a:gd name="connsiteY15" fmla="*/ 79382 h 224654"/>
                <a:gd name="connsiteX16" fmla="*/ 562249 w 1804098"/>
                <a:gd name="connsiteY16" fmla="*/ 90185 h 224654"/>
                <a:gd name="connsiteX17" fmla="*/ 606403 w 1804098"/>
                <a:gd name="connsiteY17" fmla="*/ 62002 h 224654"/>
                <a:gd name="connsiteX18" fmla="*/ 581977 w 1804098"/>
                <a:gd name="connsiteY18" fmla="*/ 38516 h 224654"/>
                <a:gd name="connsiteX19" fmla="*/ 920644 w 1804098"/>
                <a:gd name="connsiteY19" fmla="*/ 4697 h 224654"/>
                <a:gd name="connsiteX20" fmla="*/ 957752 w 1804098"/>
                <a:gd name="connsiteY20" fmla="*/ 6576 h 224654"/>
                <a:gd name="connsiteX21" fmla="*/ 957752 w 1804098"/>
                <a:gd name="connsiteY21" fmla="*/ 23486 h 224654"/>
                <a:gd name="connsiteX22" fmla="*/ 931917 w 1804098"/>
                <a:gd name="connsiteY22" fmla="*/ 156415 h 224654"/>
                <a:gd name="connsiteX23" fmla="*/ 952585 w 1804098"/>
                <a:gd name="connsiteY23" fmla="*/ 180370 h 224654"/>
                <a:gd name="connsiteX24" fmla="*/ 983116 w 1804098"/>
                <a:gd name="connsiteY24" fmla="*/ 179901 h 224654"/>
                <a:gd name="connsiteX25" fmla="*/ 1007072 w 1804098"/>
                <a:gd name="connsiteY25" fmla="*/ 208084 h 224654"/>
                <a:gd name="connsiteX26" fmla="*/ 989692 w 1804098"/>
                <a:gd name="connsiteY26" fmla="*/ 220766 h 224654"/>
                <a:gd name="connsiteX27" fmla="*/ 937554 w 1804098"/>
                <a:gd name="connsiteY27" fmla="*/ 220766 h 224654"/>
                <a:gd name="connsiteX28" fmla="*/ 911719 w 1804098"/>
                <a:gd name="connsiteY28" fmla="*/ 220766 h 224654"/>
                <a:gd name="connsiteX29" fmla="*/ 880248 w 1804098"/>
                <a:gd name="connsiteY29" fmla="*/ 184128 h 224654"/>
                <a:gd name="connsiteX30" fmla="*/ 911719 w 1804098"/>
                <a:gd name="connsiteY30" fmla="*/ 21137 h 224654"/>
                <a:gd name="connsiteX31" fmla="*/ 920644 w 1804098"/>
                <a:gd name="connsiteY31" fmla="*/ 4697 h 224654"/>
                <a:gd name="connsiteX32" fmla="*/ 433556 w 1804098"/>
                <a:gd name="connsiteY32" fmla="*/ 4191 h 224654"/>
                <a:gd name="connsiteX33" fmla="*/ 469247 w 1804098"/>
                <a:gd name="connsiteY33" fmla="*/ 6107 h 224654"/>
                <a:gd name="connsiteX34" fmla="*/ 450458 w 1804098"/>
                <a:gd name="connsiteY34" fmla="*/ 148901 h 224654"/>
                <a:gd name="connsiteX35" fmla="*/ 442943 w 1804098"/>
                <a:gd name="connsiteY35" fmla="*/ 204796 h 224654"/>
                <a:gd name="connsiteX36" fmla="*/ 434488 w 1804098"/>
                <a:gd name="connsiteY36" fmla="*/ 221237 h 224654"/>
                <a:gd name="connsiteX37" fmla="*/ 397380 w 1804098"/>
                <a:gd name="connsiteY37" fmla="*/ 219358 h 224654"/>
                <a:gd name="connsiteX38" fmla="*/ 397850 w 1804098"/>
                <a:gd name="connsiteY38" fmla="*/ 204327 h 224654"/>
                <a:gd name="connsiteX39" fmla="*/ 420396 w 1804098"/>
                <a:gd name="connsiteY39" fmla="*/ 54958 h 224654"/>
                <a:gd name="connsiteX40" fmla="*/ 348999 w 1804098"/>
                <a:gd name="connsiteY40" fmla="*/ 201978 h 224654"/>
                <a:gd name="connsiteX41" fmla="*/ 312831 w 1804098"/>
                <a:gd name="connsiteY41" fmla="*/ 217948 h 224654"/>
                <a:gd name="connsiteX42" fmla="*/ 302028 w 1804098"/>
                <a:gd name="connsiteY42" fmla="*/ 194463 h 224654"/>
                <a:gd name="connsiteX43" fmla="*/ 290285 w 1804098"/>
                <a:gd name="connsiteY43" fmla="*/ 52139 h 224654"/>
                <a:gd name="connsiteX44" fmla="*/ 259753 w 1804098"/>
                <a:gd name="connsiteY44" fmla="*/ 184599 h 224654"/>
                <a:gd name="connsiteX45" fmla="*/ 209024 w 1804098"/>
                <a:gd name="connsiteY45" fmla="*/ 219827 h 224654"/>
                <a:gd name="connsiteX46" fmla="*/ 244722 w 1804098"/>
                <a:gd name="connsiteY46" fmla="*/ 77973 h 224654"/>
                <a:gd name="connsiteX47" fmla="*/ 256935 w 1804098"/>
                <a:gd name="connsiteY47" fmla="*/ 28184 h 224654"/>
                <a:gd name="connsiteX48" fmla="*/ 287467 w 1804098"/>
                <a:gd name="connsiteY48" fmla="*/ 4228 h 224654"/>
                <a:gd name="connsiteX49" fmla="*/ 328332 w 1804098"/>
                <a:gd name="connsiteY49" fmla="*/ 41806 h 224654"/>
                <a:gd name="connsiteX50" fmla="*/ 336317 w 1804098"/>
                <a:gd name="connsiteY50" fmla="*/ 154067 h 224654"/>
                <a:gd name="connsiteX51" fmla="*/ 368727 w 1804098"/>
                <a:gd name="connsiteY51" fmla="*/ 82201 h 224654"/>
                <a:gd name="connsiteX52" fmla="*/ 383288 w 1804098"/>
                <a:gd name="connsiteY52" fmla="*/ 52609 h 224654"/>
                <a:gd name="connsiteX53" fmla="*/ 433556 w 1804098"/>
                <a:gd name="connsiteY53" fmla="*/ 4191 h 224654"/>
                <a:gd name="connsiteX54" fmla="*/ 1798834 w 1804098"/>
                <a:gd name="connsiteY54" fmla="*/ 3582 h 224654"/>
                <a:gd name="connsiteX55" fmla="*/ 1803708 w 1804098"/>
                <a:gd name="connsiteY55" fmla="*/ 12683 h 224654"/>
                <a:gd name="connsiteX56" fmla="*/ 1785859 w 1804098"/>
                <a:gd name="connsiteY56" fmla="*/ 43684 h 224654"/>
                <a:gd name="connsiteX57" fmla="*/ 1734190 w 1804098"/>
                <a:gd name="connsiteY57" fmla="*/ 43684 h 224654"/>
                <a:gd name="connsiteX58" fmla="*/ 1710705 w 1804098"/>
                <a:gd name="connsiteY58" fmla="*/ 79383 h 224654"/>
                <a:gd name="connsiteX59" fmla="*/ 1730902 w 1804098"/>
                <a:gd name="connsiteY59" fmla="*/ 89716 h 224654"/>
                <a:gd name="connsiteX60" fmla="*/ 1759085 w 1804098"/>
                <a:gd name="connsiteY60" fmla="*/ 90656 h 224654"/>
                <a:gd name="connsiteX61" fmla="*/ 1783040 w 1804098"/>
                <a:gd name="connsiteY61" fmla="*/ 97702 h 224654"/>
                <a:gd name="connsiteX62" fmla="*/ 1755797 w 1804098"/>
                <a:gd name="connsiteY62" fmla="*/ 129172 h 224654"/>
                <a:gd name="connsiteX63" fmla="*/ 1718220 w 1804098"/>
                <a:gd name="connsiteY63" fmla="*/ 128703 h 224654"/>
                <a:gd name="connsiteX64" fmla="*/ 1696143 w 1804098"/>
                <a:gd name="connsiteY64" fmla="*/ 147961 h 224654"/>
                <a:gd name="connsiteX65" fmla="*/ 1725736 w 1804098"/>
                <a:gd name="connsiteY65" fmla="*/ 181781 h 224654"/>
                <a:gd name="connsiteX66" fmla="*/ 1749221 w 1804098"/>
                <a:gd name="connsiteY66" fmla="*/ 181781 h 224654"/>
                <a:gd name="connsiteX67" fmla="*/ 1772237 w 1804098"/>
                <a:gd name="connsiteY67" fmla="*/ 209024 h 224654"/>
                <a:gd name="connsiteX68" fmla="*/ 1757206 w 1804098"/>
                <a:gd name="connsiteY68" fmla="*/ 221237 h 224654"/>
                <a:gd name="connsiteX69" fmla="*/ 1703189 w 1804098"/>
                <a:gd name="connsiteY69" fmla="*/ 220767 h 224654"/>
                <a:gd name="connsiteX70" fmla="*/ 1663263 w 1804098"/>
                <a:gd name="connsiteY70" fmla="*/ 221237 h 224654"/>
                <a:gd name="connsiteX71" fmla="*/ 1640717 w 1804098"/>
                <a:gd name="connsiteY71" fmla="*/ 195403 h 224654"/>
                <a:gd name="connsiteX72" fmla="*/ 1673128 w 1804098"/>
                <a:gd name="connsiteY72" fmla="*/ 25366 h 224654"/>
                <a:gd name="connsiteX73" fmla="*/ 1698022 w 1804098"/>
                <a:gd name="connsiteY73" fmla="*/ 3758 h 224654"/>
                <a:gd name="connsiteX74" fmla="*/ 1787268 w 1804098"/>
                <a:gd name="connsiteY74" fmla="*/ 4698 h 224654"/>
                <a:gd name="connsiteX75" fmla="*/ 1798834 w 1804098"/>
                <a:gd name="connsiteY75" fmla="*/ 3582 h 224654"/>
                <a:gd name="connsiteX76" fmla="*/ 113848 w 1804098"/>
                <a:gd name="connsiteY76" fmla="*/ 3582 h 224654"/>
                <a:gd name="connsiteX77" fmla="*/ 129642 w 1804098"/>
                <a:gd name="connsiteY77" fmla="*/ 4698 h 224654"/>
                <a:gd name="connsiteX78" fmla="*/ 169098 w 1804098"/>
                <a:gd name="connsiteY78" fmla="*/ 38987 h 224654"/>
                <a:gd name="connsiteX79" fmla="*/ 187887 w 1804098"/>
                <a:gd name="connsiteY79" fmla="*/ 201978 h 224654"/>
                <a:gd name="connsiteX80" fmla="*/ 178023 w 1804098"/>
                <a:gd name="connsiteY80" fmla="*/ 220297 h 224654"/>
                <a:gd name="connsiteX81" fmla="*/ 140445 w 1804098"/>
                <a:gd name="connsiteY81" fmla="*/ 205736 h 224654"/>
                <a:gd name="connsiteX82" fmla="*/ 91595 w 1804098"/>
                <a:gd name="connsiteY82" fmla="*/ 163931 h 224654"/>
                <a:gd name="connsiteX83" fmla="*/ 67169 w 1804098"/>
                <a:gd name="connsiteY83" fmla="*/ 179432 h 224654"/>
                <a:gd name="connsiteX84" fmla="*/ 66231 w 1804098"/>
                <a:gd name="connsiteY84" fmla="*/ 181780 h 224654"/>
                <a:gd name="connsiteX85" fmla="*/ 0 w 1804098"/>
                <a:gd name="connsiteY85" fmla="*/ 220297 h 224654"/>
                <a:gd name="connsiteX86" fmla="*/ 100520 w 1804098"/>
                <a:gd name="connsiteY86" fmla="*/ 12683 h 224654"/>
                <a:gd name="connsiteX87" fmla="*/ 113848 w 1804098"/>
                <a:gd name="connsiteY87" fmla="*/ 3582 h 224654"/>
                <a:gd name="connsiteX88" fmla="*/ 1135597 w 1804098"/>
                <a:gd name="connsiteY88" fmla="*/ 3110 h 224654"/>
                <a:gd name="connsiteX89" fmla="*/ 1150804 w 1804098"/>
                <a:gd name="connsiteY89" fmla="*/ 4226 h 224654"/>
                <a:gd name="connsiteX90" fmla="*/ 1189790 w 1804098"/>
                <a:gd name="connsiteY90" fmla="*/ 38985 h 224654"/>
                <a:gd name="connsiteX91" fmla="*/ 1210927 w 1804098"/>
                <a:gd name="connsiteY91" fmla="*/ 219356 h 224654"/>
                <a:gd name="connsiteX92" fmla="*/ 1203412 w 1804098"/>
                <a:gd name="connsiteY92" fmla="*/ 220765 h 224654"/>
                <a:gd name="connsiteX93" fmla="*/ 1159728 w 1804098"/>
                <a:gd name="connsiteY93" fmla="*/ 182718 h 224654"/>
                <a:gd name="connsiteX94" fmla="*/ 1140469 w 1804098"/>
                <a:gd name="connsiteY94" fmla="*/ 164399 h 224654"/>
                <a:gd name="connsiteX95" fmla="*/ 1121681 w 1804098"/>
                <a:gd name="connsiteY95" fmla="*/ 164399 h 224654"/>
                <a:gd name="connsiteX96" fmla="*/ 1084103 w 1804098"/>
                <a:gd name="connsiteY96" fmla="*/ 188354 h 224654"/>
                <a:gd name="connsiteX97" fmla="*/ 1021631 w 1804098"/>
                <a:gd name="connsiteY97" fmla="*/ 218416 h 224654"/>
                <a:gd name="connsiteX98" fmla="*/ 1122151 w 1804098"/>
                <a:gd name="connsiteY98" fmla="*/ 12211 h 224654"/>
                <a:gd name="connsiteX99" fmla="*/ 1135597 w 1804098"/>
                <a:gd name="connsiteY99" fmla="*/ 3110 h 224654"/>
                <a:gd name="connsiteX100" fmla="*/ 568122 w 1804098"/>
                <a:gd name="connsiteY100" fmla="*/ 2935 h 224654"/>
                <a:gd name="connsiteX101" fmla="*/ 607813 w 1804098"/>
                <a:gd name="connsiteY101" fmla="*/ 6106 h 224654"/>
                <a:gd name="connsiteX102" fmla="*/ 653845 w 1804098"/>
                <a:gd name="connsiteY102" fmla="*/ 46971 h 224654"/>
                <a:gd name="connsiteX103" fmla="*/ 621434 w 1804098"/>
                <a:gd name="connsiteY103" fmla="*/ 100988 h 224654"/>
                <a:gd name="connsiteX104" fmla="*/ 613449 w 1804098"/>
                <a:gd name="connsiteY104" fmla="*/ 105685 h 224654"/>
                <a:gd name="connsiteX105" fmla="*/ 611100 w 1804098"/>
                <a:gd name="connsiteY105" fmla="*/ 207144 h 224654"/>
                <a:gd name="connsiteX106" fmla="*/ 487095 w 1804098"/>
                <a:gd name="connsiteY106" fmla="*/ 220296 h 224654"/>
                <a:gd name="connsiteX107" fmla="*/ 480519 w 1804098"/>
                <a:gd name="connsiteY107" fmla="*/ 206204 h 224654"/>
                <a:gd name="connsiteX108" fmla="*/ 516218 w 1804098"/>
                <a:gd name="connsiteY108" fmla="*/ 20197 h 224654"/>
                <a:gd name="connsiteX109" fmla="*/ 528430 w 1804098"/>
                <a:gd name="connsiteY109" fmla="*/ 6106 h 224654"/>
                <a:gd name="connsiteX110" fmla="*/ 568122 w 1804098"/>
                <a:gd name="connsiteY110" fmla="*/ 2935 h 224654"/>
                <a:gd name="connsiteX111" fmla="*/ 1416780 w 1804098"/>
                <a:gd name="connsiteY111" fmla="*/ 2232 h 224654"/>
                <a:gd name="connsiteX112" fmla="*/ 1438739 w 1804098"/>
                <a:gd name="connsiteY112" fmla="*/ 5168 h 224654"/>
                <a:gd name="connsiteX113" fmla="*/ 1442497 w 1804098"/>
                <a:gd name="connsiteY113" fmla="*/ 23957 h 224654"/>
                <a:gd name="connsiteX114" fmla="*/ 1409617 w 1804098"/>
                <a:gd name="connsiteY114" fmla="*/ 203388 h 224654"/>
                <a:gd name="connsiteX115" fmla="*/ 1393647 w 1804098"/>
                <a:gd name="connsiteY115" fmla="*/ 220297 h 224654"/>
                <a:gd name="connsiteX116" fmla="*/ 1352781 w 1804098"/>
                <a:gd name="connsiteY116" fmla="*/ 206676 h 224654"/>
                <a:gd name="connsiteX117" fmla="*/ 1305340 w 1804098"/>
                <a:gd name="connsiteY117" fmla="*/ 67170 h 224654"/>
                <a:gd name="connsiteX118" fmla="*/ 1280915 w 1804098"/>
                <a:gd name="connsiteY118" fmla="*/ 203858 h 224654"/>
                <a:gd name="connsiteX119" fmla="*/ 1262596 w 1804098"/>
                <a:gd name="connsiteY119" fmla="*/ 221237 h 224654"/>
                <a:gd name="connsiteX120" fmla="*/ 1240050 w 1804098"/>
                <a:gd name="connsiteY120" fmla="*/ 192585 h 224654"/>
                <a:gd name="connsiteX121" fmla="*/ 1271990 w 1804098"/>
                <a:gd name="connsiteY121" fmla="*/ 22548 h 224654"/>
                <a:gd name="connsiteX122" fmla="*/ 1293597 w 1804098"/>
                <a:gd name="connsiteY122" fmla="*/ 3289 h 224654"/>
                <a:gd name="connsiteX123" fmla="*/ 1342448 w 1804098"/>
                <a:gd name="connsiteY123" fmla="*/ 37109 h 224654"/>
                <a:gd name="connsiteX124" fmla="*/ 1378616 w 1804098"/>
                <a:gd name="connsiteY124" fmla="*/ 150310 h 224654"/>
                <a:gd name="connsiteX125" fmla="*/ 1401162 w 1804098"/>
                <a:gd name="connsiteY125" fmla="*/ 18320 h 224654"/>
                <a:gd name="connsiteX126" fmla="*/ 1416780 w 1804098"/>
                <a:gd name="connsiteY126" fmla="*/ 2232 h 224654"/>
                <a:gd name="connsiteX127" fmla="*/ 718548 w 1804098"/>
                <a:gd name="connsiteY127" fmla="*/ 2232 h 224654"/>
                <a:gd name="connsiteX128" fmla="*/ 741212 w 1804098"/>
                <a:gd name="connsiteY128" fmla="*/ 5168 h 224654"/>
                <a:gd name="connsiteX129" fmla="*/ 745909 w 1804098"/>
                <a:gd name="connsiteY129" fmla="*/ 22548 h 224654"/>
                <a:gd name="connsiteX130" fmla="*/ 723832 w 1804098"/>
                <a:gd name="connsiteY130" fmla="*/ 149371 h 224654"/>
                <a:gd name="connsiteX131" fmla="*/ 742621 w 1804098"/>
                <a:gd name="connsiteY131" fmla="*/ 183190 h 224654"/>
                <a:gd name="connsiteX132" fmla="*/ 785365 w 1804098"/>
                <a:gd name="connsiteY132" fmla="*/ 171917 h 224654"/>
                <a:gd name="connsiteX133" fmla="*/ 803684 w 1804098"/>
                <a:gd name="connsiteY133" fmla="*/ 124476 h 224654"/>
                <a:gd name="connsiteX134" fmla="*/ 823412 w 1804098"/>
                <a:gd name="connsiteY134" fmla="*/ 20669 h 224654"/>
                <a:gd name="connsiteX135" fmla="*/ 832806 w 1804098"/>
                <a:gd name="connsiteY135" fmla="*/ 4229 h 224654"/>
                <a:gd name="connsiteX136" fmla="*/ 869914 w 1804098"/>
                <a:gd name="connsiteY136" fmla="*/ 5638 h 224654"/>
                <a:gd name="connsiteX137" fmla="*/ 870383 w 1804098"/>
                <a:gd name="connsiteY137" fmla="*/ 15972 h 224654"/>
                <a:gd name="connsiteX138" fmla="*/ 841261 w 1804098"/>
                <a:gd name="connsiteY138" fmla="*/ 158295 h 224654"/>
                <a:gd name="connsiteX139" fmla="*/ 745440 w 1804098"/>
                <a:gd name="connsiteY139" fmla="*/ 224525 h 224654"/>
                <a:gd name="connsiteX140" fmla="*/ 677331 w 1804098"/>
                <a:gd name="connsiteY140" fmla="*/ 143264 h 224654"/>
                <a:gd name="connsiteX141" fmla="*/ 702225 w 1804098"/>
                <a:gd name="connsiteY141" fmla="*/ 12683 h 224654"/>
                <a:gd name="connsiteX142" fmla="*/ 718548 w 1804098"/>
                <a:gd name="connsiteY142" fmla="*/ 2232 h 224654"/>
                <a:gd name="connsiteX143" fmla="*/ 1596564 w 1804098"/>
                <a:gd name="connsiteY143" fmla="*/ 0 h 224654"/>
                <a:gd name="connsiteX144" fmla="*/ 1617231 w 1804098"/>
                <a:gd name="connsiteY144" fmla="*/ 2349 h 224654"/>
                <a:gd name="connsiteX145" fmla="*/ 1633671 w 1804098"/>
                <a:gd name="connsiteY145" fmla="*/ 32410 h 224654"/>
                <a:gd name="connsiteX146" fmla="*/ 1614413 w 1804098"/>
                <a:gd name="connsiteY146" fmla="*/ 43214 h 224654"/>
                <a:gd name="connsiteX147" fmla="*/ 1516242 w 1804098"/>
                <a:gd name="connsiteY147" fmla="*/ 89716 h 224654"/>
                <a:gd name="connsiteX148" fmla="*/ 1589048 w 1804098"/>
                <a:gd name="connsiteY148" fmla="*/ 182719 h 224654"/>
                <a:gd name="connsiteX149" fmla="*/ 1610186 w 1804098"/>
                <a:gd name="connsiteY149" fmla="*/ 191174 h 224654"/>
                <a:gd name="connsiteX150" fmla="*/ 1595154 w 1804098"/>
                <a:gd name="connsiteY150" fmla="*/ 220296 h 224654"/>
                <a:gd name="connsiteX151" fmla="*/ 1569790 w 1804098"/>
                <a:gd name="connsiteY151" fmla="*/ 224054 h 224654"/>
                <a:gd name="connsiteX152" fmla="*/ 1468331 w 1804098"/>
                <a:gd name="connsiteY152" fmla="*/ 176144 h 224654"/>
                <a:gd name="connsiteX153" fmla="*/ 1489938 w 1804098"/>
                <a:gd name="connsiteY153" fmla="*/ 44623 h 224654"/>
                <a:gd name="connsiteX154" fmla="*/ 1596564 w 1804098"/>
                <a:gd name="connsiteY154" fmla="*/ 0 h 224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1804098" h="224654">
                  <a:moveTo>
                    <a:pt x="555205" y="123534"/>
                  </a:moveTo>
                  <a:cubicBezTo>
                    <a:pt x="542053" y="123534"/>
                    <a:pt x="530779" y="150778"/>
                    <a:pt x="531249" y="176612"/>
                  </a:cubicBezTo>
                  <a:cubicBezTo>
                    <a:pt x="531249" y="190703"/>
                    <a:pt x="541114" y="185067"/>
                    <a:pt x="546750" y="186476"/>
                  </a:cubicBezTo>
                  <a:cubicBezTo>
                    <a:pt x="576342" y="186006"/>
                    <a:pt x="595600" y="172385"/>
                    <a:pt x="596070" y="152657"/>
                  </a:cubicBezTo>
                  <a:cubicBezTo>
                    <a:pt x="596070" y="134337"/>
                    <a:pt x="580569" y="123534"/>
                    <a:pt x="555205" y="123534"/>
                  </a:cubicBezTo>
                  <a:close/>
                  <a:moveTo>
                    <a:pt x="126353" y="42745"/>
                  </a:moveTo>
                  <a:cubicBezTo>
                    <a:pt x="113201" y="73747"/>
                    <a:pt x="101459" y="100051"/>
                    <a:pt x="88776" y="128704"/>
                  </a:cubicBezTo>
                  <a:cubicBezTo>
                    <a:pt x="135277" y="130113"/>
                    <a:pt x="135277" y="130113"/>
                    <a:pt x="131050" y="87369"/>
                  </a:cubicBezTo>
                  <a:cubicBezTo>
                    <a:pt x="130111" y="73747"/>
                    <a:pt x="128232" y="60594"/>
                    <a:pt x="126353" y="42745"/>
                  </a:cubicBezTo>
                  <a:close/>
                  <a:moveTo>
                    <a:pt x="1148454" y="40395"/>
                  </a:moveTo>
                  <a:cubicBezTo>
                    <a:pt x="1133893" y="73745"/>
                    <a:pt x="1122151" y="100050"/>
                    <a:pt x="1109468" y="129172"/>
                  </a:cubicBezTo>
                  <a:cubicBezTo>
                    <a:pt x="1123559" y="129172"/>
                    <a:pt x="1134833" y="128702"/>
                    <a:pt x="1146106" y="129172"/>
                  </a:cubicBezTo>
                  <a:cubicBezTo>
                    <a:pt x="1154091" y="129641"/>
                    <a:pt x="1156439" y="125884"/>
                    <a:pt x="1155500" y="117899"/>
                  </a:cubicBezTo>
                  <a:cubicBezTo>
                    <a:pt x="1153151" y="94413"/>
                    <a:pt x="1151272" y="70927"/>
                    <a:pt x="1148454" y="40395"/>
                  </a:cubicBezTo>
                  <a:close/>
                  <a:moveTo>
                    <a:pt x="581977" y="38516"/>
                  </a:moveTo>
                  <a:cubicBezTo>
                    <a:pt x="558022" y="37107"/>
                    <a:pt x="552385" y="46032"/>
                    <a:pt x="550037" y="79382"/>
                  </a:cubicBezTo>
                  <a:cubicBezTo>
                    <a:pt x="549567" y="90185"/>
                    <a:pt x="554734" y="89715"/>
                    <a:pt x="562249" y="90185"/>
                  </a:cubicBezTo>
                  <a:cubicBezTo>
                    <a:pt x="587145" y="90655"/>
                    <a:pt x="606403" y="79382"/>
                    <a:pt x="606403" y="62002"/>
                  </a:cubicBezTo>
                  <a:cubicBezTo>
                    <a:pt x="606403" y="43213"/>
                    <a:pt x="592781" y="39925"/>
                    <a:pt x="581977" y="38516"/>
                  </a:cubicBezTo>
                  <a:close/>
                  <a:moveTo>
                    <a:pt x="920644" y="4697"/>
                  </a:moveTo>
                  <a:cubicBezTo>
                    <a:pt x="932857" y="3757"/>
                    <a:pt x="946009" y="3757"/>
                    <a:pt x="957752" y="6576"/>
                  </a:cubicBezTo>
                  <a:cubicBezTo>
                    <a:pt x="962919" y="7985"/>
                    <a:pt x="959161" y="17849"/>
                    <a:pt x="957752" y="23486"/>
                  </a:cubicBezTo>
                  <a:cubicBezTo>
                    <a:pt x="949296" y="68109"/>
                    <a:pt x="941781" y="112262"/>
                    <a:pt x="931917" y="156415"/>
                  </a:cubicBezTo>
                  <a:cubicBezTo>
                    <a:pt x="927220" y="176613"/>
                    <a:pt x="931917" y="183189"/>
                    <a:pt x="952585" y="180370"/>
                  </a:cubicBezTo>
                  <a:cubicBezTo>
                    <a:pt x="962449" y="178962"/>
                    <a:pt x="972782" y="179901"/>
                    <a:pt x="983116" y="179901"/>
                  </a:cubicBezTo>
                  <a:cubicBezTo>
                    <a:pt x="1013178" y="179901"/>
                    <a:pt x="1012239" y="179901"/>
                    <a:pt x="1007072" y="208084"/>
                  </a:cubicBezTo>
                  <a:cubicBezTo>
                    <a:pt x="1004724" y="219826"/>
                    <a:pt x="999557" y="221236"/>
                    <a:pt x="989692" y="220766"/>
                  </a:cubicBezTo>
                  <a:cubicBezTo>
                    <a:pt x="971843" y="220296"/>
                    <a:pt x="954933" y="220766"/>
                    <a:pt x="937554" y="220766"/>
                  </a:cubicBezTo>
                  <a:cubicBezTo>
                    <a:pt x="929099" y="220766"/>
                    <a:pt x="920174" y="220766"/>
                    <a:pt x="911719" y="220766"/>
                  </a:cubicBezTo>
                  <a:cubicBezTo>
                    <a:pt x="873202" y="220766"/>
                    <a:pt x="873202" y="220766"/>
                    <a:pt x="880248" y="184128"/>
                  </a:cubicBezTo>
                  <a:cubicBezTo>
                    <a:pt x="890582" y="129641"/>
                    <a:pt x="901386" y="75624"/>
                    <a:pt x="911719" y="21137"/>
                  </a:cubicBezTo>
                  <a:cubicBezTo>
                    <a:pt x="913128" y="14561"/>
                    <a:pt x="911250" y="5167"/>
                    <a:pt x="920644" y="4697"/>
                  </a:cubicBezTo>
                  <a:close/>
                  <a:moveTo>
                    <a:pt x="433556" y="4191"/>
                  </a:moveTo>
                  <a:cubicBezTo>
                    <a:pt x="442532" y="4052"/>
                    <a:pt x="453981" y="4933"/>
                    <a:pt x="469247" y="6107"/>
                  </a:cubicBezTo>
                  <a:cubicBezTo>
                    <a:pt x="463140" y="53548"/>
                    <a:pt x="456565" y="101459"/>
                    <a:pt x="450458" y="148901"/>
                  </a:cubicBezTo>
                  <a:cubicBezTo>
                    <a:pt x="448110" y="167689"/>
                    <a:pt x="445761" y="186008"/>
                    <a:pt x="442943" y="204796"/>
                  </a:cubicBezTo>
                  <a:cubicBezTo>
                    <a:pt x="442003" y="211372"/>
                    <a:pt x="444821" y="220767"/>
                    <a:pt x="434488" y="221237"/>
                  </a:cubicBezTo>
                  <a:cubicBezTo>
                    <a:pt x="422275" y="221706"/>
                    <a:pt x="409593" y="221706"/>
                    <a:pt x="397380" y="219358"/>
                  </a:cubicBezTo>
                  <a:cubicBezTo>
                    <a:pt x="393622" y="218418"/>
                    <a:pt x="396910" y="209494"/>
                    <a:pt x="397850" y="204327"/>
                  </a:cubicBezTo>
                  <a:cubicBezTo>
                    <a:pt x="404896" y="156416"/>
                    <a:pt x="412411" y="108975"/>
                    <a:pt x="420396" y="54958"/>
                  </a:cubicBezTo>
                  <a:cubicBezTo>
                    <a:pt x="394562" y="107566"/>
                    <a:pt x="370136" y="154067"/>
                    <a:pt x="348999" y="201978"/>
                  </a:cubicBezTo>
                  <a:cubicBezTo>
                    <a:pt x="340544" y="221237"/>
                    <a:pt x="326922" y="218418"/>
                    <a:pt x="312831" y="217948"/>
                  </a:cubicBezTo>
                  <a:cubicBezTo>
                    <a:pt x="296391" y="217009"/>
                    <a:pt x="302967" y="202918"/>
                    <a:pt x="302028" y="194463"/>
                  </a:cubicBezTo>
                  <a:cubicBezTo>
                    <a:pt x="297331" y="148431"/>
                    <a:pt x="294042" y="102868"/>
                    <a:pt x="290285" y="52139"/>
                  </a:cubicBezTo>
                  <a:cubicBezTo>
                    <a:pt x="279012" y="99580"/>
                    <a:pt x="269148" y="141855"/>
                    <a:pt x="259753" y="184599"/>
                  </a:cubicBezTo>
                  <a:cubicBezTo>
                    <a:pt x="250829" y="222176"/>
                    <a:pt x="251298" y="222176"/>
                    <a:pt x="209024" y="219827"/>
                  </a:cubicBezTo>
                  <a:cubicBezTo>
                    <a:pt x="221236" y="171916"/>
                    <a:pt x="232979" y="124945"/>
                    <a:pt x="244722" y="77973"/>
                  </a:cubicBezTo>
                  <a:cubicBezTo>
                    <a:pt x="248950" y="61534"/>
                    <a:pt x="254587" y="45093"/>
                    <a:pt x="256935" y="28184"/>
                  </a:cubicBezTo>
                  <a:cubicBezTo>
                    <a:pt x="259284" y="8455"/>
                    <a:pt x="268208" y="3288"/>
                    <a:pt x="287467" y="4228"/>
                  </a:cubicBezTo>
                  <a:cubicBezTo>
                    <a:pt x="324574" y="6107"/>
                    <a:pt x="325514" y="4698"/>
                    <a:pt x="328332" y="41806"/>
                  </a:cubicBezTo>
                  <a:cubicBezTo>
                    <a:pt x="331620" y="77504"/>
                    <a:pt x="333499" y="113672"/>
                    <a:pt x="336317" y="154067"/>
                  </a:cubicBezTo>
                  <a:cubicBezTo>
                    <a:pt x="348060" y="127763"/>
                    <a:pt x="357924" y="105217"/>
                    <a:pt x="368727" y="82201"/>
                  </a:cubicBezTo>
                  <a:cubicBezTo>
                    <a:pt x="373425" y="72337"/>
                    <a:pt x="378122" y="62473"/>
                    <a:pt x="383288" y="52609"/>
                  </a:cubicBezTo>
                  <a:cubicBezTo>
                    <a:pt x="401960" y="14210"/>
                    <a:pt x="406628" y="4610"/>
                    <a:pt x="433556" y="4191"/>
                  </a:cubicBezTo>
                  <a:close/>
                  <a:moveTo>
                    <a:pt x="1798834" y="3582"/>
                  </a:moveTo>
                  <a:cubicBezTo>
                    <a:pt x="1802533" y="3876"/>
                    <a:pt x="1805117" y="5873"/>
                    <a:pt x="1803708" y="12683"/>
                  </a:cubicBezTo>
                  <a:cubicBezTo>
                    <a:pt x="1801359" y="23956"/>
                    <a:pt x="1808875" y="43684"/>
                    <a:pt x="1785859" y="43684"/>
                  </a:cubicBezTo>
                  <a:cubicBezTo>
                    <a:pt x="1768479" y="43684"/>
                    <a:pt x="1751570" y="44624"/>
                    <a:pt x="1734190" y="43684"/>
                  </a:cubicBezTo>
                  <a:cubicBezTo>
                    <a:pt x="1704598" y="41805"/>
                    <a:pt x="1713993" y="66231"/>
                    <a:pt x="1710705" y="79383"/>
                  </a:cubicBezTo>
                  <a:cubicBezTo>
                    <a:pt x="1706477" y="98641"/>
                    <a:pt x="1723857" y="87838"/>
                    <a:pt x="1730902" y="89716"/>
                  </a:cubicBezTo>
                  <a:cubicBezTo>
                    <a:pt x="1739827" y="91595"/>
                    <a:pt x="1749691" y="88777"/>
                    <a:pt x="1759085" y="90656"/>
                  </a:cubicBezTo>
                  <a:cubicBezTo>
                    <a:pt x="1767070" y="92065"/>
                    <a:pt x="1781162" y="82201"/>
                    <a:pt x="1783040" y="97702"/>
                  </a:cubicBezTo>
                  <a:cubicBezTo>
                    <a:pt x="1785859" y="121188"/>
                    <a:pt x="1777404" y="129172"/>
                    <a:pt x="1755797" y="129172"/>
                  </a:cubicBezTo>
                  <a:cubicBezTo>
                    <a:pt x="1743115" y="129172"/>
                    <a:pt x="1730433" y="130582"/>
                    <a:pt x="1718220" y="128703"/>
                  </a:cubicBezTo>
                  <a:cubicBezTo>
                    <a:pt x="1702719" y="126824"/>
                    <a:pt x="1698022" y="134340"/>
                    <a:pt x="1696143" y="147961"/>
                  </a:cubicBezTo>
                  <a:cubicBezTo>
                    <a:pt x="1690507" y="181781"/>
                    <a:pt x="1690037" y="181781"/>
                    <a:pt x="1725736" y="181781"/>
                  </a:cubicBezTo>
                  <a:cubicBezTo>
                    <a:pt x="1733721" y="181781"/>
                    <a:pt x="1741236" y="181781"/>
                    <a:pt x="1749221" y="181781"/>
                  </a:cubicBezTo>
                  <a:cubicBezTo>
                    <a:pt x="1778343" y="181781"/>
                    <a:pt x="1777404" y="181781"/>
                    <a:pt x="1772237" y="209024"/>
                  </a:cubicBezTo>
                  <a:cubicBezTo>
                    <a:pt x="1770358" y="219358"/>
                    <a:pt x="1766601" y="221707"/>
                    <a:pt x="1757206" y="221237"/>
                  </a:cubicBezTo>
                  <a:cubicBezTo>
                    <a:pt x="1738888" y="220297"/>
                    <a:pt x="1721038" y="220767"/>
                    <a:pt x="1703189" y="220767"/>
                  </a:cubicBezTo>
                  <a:cubicBezTo>
                    <a:pt x="1690037" y="220767"/>
                    <a:pt x="1676415" y="219358"/>
                    <a:pt x="1663263" y="221237"/>
                  </a:cubicBezTo>
                  <a:cubicBezTo>
                    <a:pt x="1641187" y="224055"/>
                    <a:pt x="1636020" y="217009"/>
                    <a:pt x="1640717" y="195403"/>
                  </a:cubicBezTo>
                  <a:cubicBezTo>
                    <a:pt x="1652930" y="139037"/>
                    <a:pt x="1663263" y="82201"/>
                    <a:pt x="1673128" y="25366"/>
                  </a:cubicBezTo>
                  <a:cubicBezTo>
                    <a:pt x="1675946" y="9865"/>
                    <a:pt x="1680643" y="2819"/>
                    <a:pt x="1698022" y="3758"/>
                  </a:cubicBezTo>
                  <a:cubicBezTo>
                    <a:pt x="1727614" y="5638"/>
                    <a:pt x="1757676" y="3758"/>
                    <a:pt x="1787268" y="4698"/>
                  </a:cubicBezTo>
                  <a:cubicBezTo>
                    <a:pt x="1790321" y="4698"/>
                    <a:pt x="1795135" y="3289"/>
                    <a:pt x="1798834" y="3582"/>
                  </a:cubicBezTo>
                  <a:close/>
                  <a:moveTo>
                    <a:pt x="113848" y="3582"/>
                  </a:moveTo>
                  <a:cubicBezTo>
                    <a:pt x="119074" y="3406"/>
                    <a:pt x="124710" y="4933"/>
                    <a:pt x="129642" y="4698"/>
                  </a:cubicBezTo>
                  <a:cubicBezTo>
                    <a:pt x="164871" y="3759"/>
                    <a:pt x="164871" y="4228"/>
                    <a:pt x="169098" y="38987"/>
                  </a:cubicBezTo>
                  <a:cubicBezTo>
                    <a:pt x="175674" y="93474"/>
                    <a:pt x="182251" y="147491"/>
                    <a:pt x="187887" y="201978"/>
                  </a:cubicBezTo>
                  <a:cubicBezTo>
                    <a:pt x="188827" y="209494"/>
                    <a:pt x="194933" y="224525"/>
                    <a:pt x="178023" y="220297"/>
                  </a:cubicBezTo>
                  <a:cubicBezTo>
                    <a:pt x="165341" y="217009"/>
                    <a:pt x="143734" y="235798"/>
                    <a:pt x="140445" y="205736"/>
                  </a:cubicBezTo>
                  <a:cubicBezTo>
                    <a:pt x="135748" y="163462"/>
                    <a:pt x="134809" y="164401"/>
                    <a:pt x="91595" y="163931"/>
                  </a:cubicBezTo>
                  <a:cubicBezTo>
                    <a:pt x="78913" y="163931"/>
                    <a:pt x="70458" y="166750"/>
                    <a:pt x="67169" y="179432"/>
                  </a:cubicBezTo>
                  <a:cubicBezTo>
                    <a:pt x="67169" y="180372"/>
                    <a:pt x="66700" y="180841"/>
                    <a:pt x="66231" y="181780"/>
                  </a:cubicBezTo>
                  <a:cubicBezTo>
                    <a:pt x="47911" y="221706"/>
                    <a:pt x="47911" y="221706"/>
                    <a:pt x="0" y="220297"/>
                  </a:cubicBezTo>
                  <a:cubicBezTo>
                    <a:pt x="34289" y="149840"/>
                    <a:pt x="67639" y="81262"/>
                    <a:pt x="100520" y="12683"/>
                  </a:cubicBezTo>
                  <a:cubicBezTo>
                    <a:pt x="103808" y="5637"/>
                    <a:pt x="108622" y="3758"/>
                    <a:pt x="113848" y="3582"/>
                  </a:cubicBezTo>
                  <a:close/>
                  <a:moveTo>
                    <a:pt x="1135597" y="3110"/>
                  </a:moveTo>
                  <a:cubicBezTo>
                    <a:pt x="1140705" y="2934"/>
                    <a:pt x="1146106" y="4461"/>
                    <a:pt x="1150804" y="4226"/>
                  </a:cubicBezTo>
                  <a:cubicBezTo>
                    <a:pt x="1186502" y="3287"/>
                    <a:pt x="1186032" y="3757"/>
                    <a:pt x="1189790" y="38985"/>
                  </a:cubicBezTo>
                  <a:cubicBezTo>
                    <a:pt x="1196366" y="99109"/>
                    <a:pt x="1203412" y="158763"/>
                    <a:pt x="1210927" y="219356"/>
                  </a:cubicBezTo>
                  <a:cubicBezTo>
                    <a:pt x="1206700" y="220295"/>
                    <a:pt x="1205290" y="220765"/>
                    <a:pt x="1203412" y="220765"/>
                  </a:cubicBezTo>
                  <a:cubicBezTo>
                    <a:pt x="1163955" y="221704"/>
                    <a:pt x="1163486" y="221704"/>
                    <a:pt x="1159728" y="182718"/>
                  </a:cubicBezTo>
                  <a:cubicBezTo>
                    <a:pt x="1158789" y="169566"/>
                    <a:pt x="1155501" y="162050"/>
                    <a:pt x="1140469" y="164399"/>
                  </a:cubicBezTo>
                  <a:cubicBezTo>
                    <a:pt x="1134363" y="165338"/>
                    <a:pt x="1127787" y="165338"/>
                    <a:pt x="1121681" y="164399"/>
                  </a:cubicBezTo>
                  <a:cubicBezTo>
                    <a:pt x="1101483" y="161111"/>
                    <a:pt x="1091619" y="169096"/>
                    <a:pt x="1084103" y="188354"/>
                  </a:cubicBezTo>
                  <a:cubicBezTo>
                    <a:pt x="1069542" y="225462"/>
                    <a:pt x="1068133" y="224992"/>
                    <a:pt x="1021631" y="218416"/>
                  </a:cubicBezTo>
                  <a:cubicBezTo>
                    <a:pt x="1055451" y="149368"/>
                    <a:pt x="1088800" y="80789"/>
                    <a:pt x="1122151" y="12211"/>
                  </a:cubicBezTo>
                  <a:cubicBezTo>
                    <a:pt x="1125674" y="5165"/>
                    <a:pt x="1130488" y="3286"/>
                    <a:pt x="1135597" y="3110"/>
                  </a:cubicBezTo>
                  <a:close/>
                  <a:moveTo>
                    <a:pt x="568122" y="2935"/>
                  </a:moveTo>
                  <a:cubicBezTo>
                    <a:pt x="581391" y="2465"/>
                    <a:pt x="594661" y="3053"/>
                    <a:pt x="607813" y="6106"/>
                  </a:cubicBezTo>
                  <a:cubicBezTo>
                    <a:pt x="629889" y="11272"/>
                    <a:pt x="649148" y="21606"/>
                    <a:pt x="653845" y="46971"/>
                  </a:cubicBezTo>
                  <a:cubicBezTo>
                    <a:pt x="657603" y="69047"/>
                    <a:pt x="646799" y="86897"/>
                    <a:pt x="621434" y="100988"/>
                  </a:cubicBezTo>
                  <a:cubicBezTo>
                    <a:pt x="618616" y="102397"/>
                    <a:pt x="615798" y="103806"/>
                    <a:pt x="613449" y="105685"/>
                  </a:cubicBezTo>
                  <a:cubicBezTo>
                    <a:pt x="659951" y="128701"/>
                    <a:pt x="650557" y="186006"/>
                    <a:pt x="611100" y="207144"/>
                  </a:cubicBezTo>
                  <a:cubicBezTo>
                    <a:pt x="571644" y="228281"/>
                    <a:pt x="528900" y="221705"/>
                    <a:pt x="487095" y="220296"/>
                  </a:cubicBezTo>
                  <a:cubicBezTo>
                    <a:pt x="477701" y="219826"/>
                    <a:pt x="479580" y="212310"/>
                    <a:pt x="480519" y="206204"/>
                  </a:cubicBezTo>
                  <a:cubicBezTo>
                    <a:pt x="492263" y="144202"/>
                    <a:pt x="504475" y="82200"/>
                    <a:pt x="516218" y="20197"/>
                  </a:cubicBezTo>
                  <a:cubicBezTo>
                    <a:pt x="517627" y="12682"/>
                    <a:pt x="519506" y="7045"/>
                    <a:pt x="528430" y="6106"/>
                  </a:cubicBezTo>
                  <a:cubicBezTo>
                    <a:pt x="541583" y="4931"/>
                    <a:pt x="554852" y="3405"/>
                    <a:pt x="568122" y="2935"/>
                  </a:cubicBezTo>
                  <a:close/>
                  <a:moveTo>
                    <a:pt x="1416780" y="2232"/>
                  </a:moveTo>
                  <a:cubicBezTo>
                    <a:pt x="1424061" y="2232"/>
                    <a:pt x="1432398" y="5403"/>
                    <a:pt x="1438739" y="5168"/>
                  </a:cubicBezTo>
                  <a:cubicBezTo>
                    <a:pt x="1455180" y="4698"/>
                    <a:pt x="1443906" y="18320"/>
                    <a:pt x="1442497" y="23957"/>
                  </a:cubicBezTo>
                  <a:cubicBezTo>
                    <a:pt x="1432163" y="84080"/>
                    <a:pt x="1420421" y="143734"/>
                    <a:pt x="1409617" y="203388"/>
                  </a:cubicBezTo>
                  <a:cubicBezTo>
                    <a:pt x="1407738" y="212782"/>
                    <a:pt x="1407738" y="223586"/>
                    <a:pt x="1393647" y="220297"/>
                  </a:cubicBezTo>
                  <a:cubicBezTo>
                    <a:pt x="1379555" y="217010"/>
                    <a:pt x="1360766" y="231571"/>
                    <a:pt x="1352781" y="206676"/>
                  </a:cubicBezTo>
                  <a:cubicBezTo>
                    <a:pt x="1337751" y="160174"/>
                    <a:pt x="1319901" y="114612"/>
                    <a:pt x="1305340" y="67170"/>
                  </a:cubicBezTo>
                  <a:cubicBezTo>
                    <a:pt x="1297355" y="112733"/>
                    <a:pt x="1288900" y="158295"/>
                    <a:pt x="1280915" y="203858"/>
                  </a:cubicBezTo>
                  <a:cubicBezTo>
                    <a:pt x="1279036" y="214661"/>
                    <a:pt x="1277157" y="221707"/>
                    <a:pt x="1262596" y="221237"/>
                  </a:cubicBezTo>
                  <a:cubicBezTo>
                    <a:pt x="1234413" y="220297"/>
                    <a:pt x="1234413" y="221707"/>
                    <a:pt x="1240050" y="192585"/>
                  </a:cubicBezTo>
                  <a:cubicBezTo>
                    <a:pt x="1250853" y="135749"/>
                    <a:pt x="1262126" y="79383"/>
                    <a:pt x="1271990" y="22548"/>
                  </a:cubicBezTo>
                  <a:cubicBezTo>
                    <a:pt x="1274339" y="7986"/>
                    <a:pt x="1279506" y="5168"/>
                    <a:pt x="1293597" y="3289"/>
                  </a:cubicBezTo>
                  <a:cubicBezTo>
                    <a:pt x="1321780" y="1"/>
                    <a:pt x="1334932" y="9865"/>
                    <a:pt x="1342448" y="37109"/>
                  </a:cubicBezTo>
                  <a:cubicBezTo>
                    <a:pt x="1352781" y="75156"/>
                    <a:pt x="1366873" y="112263"/>
                    <a:pt x="1378616" y="150310"/>
                  </a:cubicBezTo>
                  <a:cubicBezTo>
                    <a:pt x="1382373" y="105217"/>
                    <a:pt x="1394116" y="62004"/>
                    <a:pt x="1401162" y="18320"/>
                  </a:cubicBezTo>
                  <a:cubicBezTo>
                    <a:pt x="1403276" y="5403"/>
                    <a:pt x="1409500" y="2232"/>
                    <a:pt x="1416780" y="2232"/>
                  </a:cubicBezTo>
                  <a:close/>
                  <a:moveTo>
                    <a:pt x="718548" y="2232"/>
                  </a:moveTo>
                  <a:cubicBezTo>
                    <a:pt x="726064" y="2702"/>
                    <a:pt x="734636" y="5403"/>
                    <a:pt x="741212" y="5168"/>
                  </a:cubicBezTo>
                  <a:cubicBezTo>
                    <a:pt x="754834" y="4698"/>
                    <a:pt x="746849" y="16911"/>
                    <a:pt x="745909" y="22548"/>
                  </a:cubicBezTo>
                  <a:cubicBezTo>
                    <a:pt x="738863" y="64822"/>
                    <a:pt x="727590" y="106626"/>
                    <a:pt x="723832" y="149371"/>
                  </a:cubicBezTo>
                  <a:cubicBezTo>
                    <a:pt x="722423" y="164871"/>
                    <a:pt x="726651" y="178023"/>
                    <a:pt x="742621" y="183190"/>
                  </a:cubicBezTo>
                  <a:cubicBezTo>
                    <a:pt x="758591" y="188357"/>
                    <a:pt x="773623" y="185069"/>
                    <a:pt x="785365" y="171917"/>
                  </a:cubicBezTo>
                  <a:cubicBezTo>
                    <a:pt x="797108" y="158295"/>
                    <a:pt x="800865" y="141385"/>
                    <a:pt x="803684" y="124476"/>
                  </a:cubicBezTo>
                  <a:cubicBezTo>
                    <a:pt x="810260" y="90187"/>
                    <a:pt x="816366" y="55428"/>
                    <a:pt x="823412" y="20669"/>
                  </a:cubicBezTo>
                  <a:cubicBezTo>
                    <a:pt x="824821" y="14093"/>
                    <a:pt x="823412" y="4698"/>
                    <a:pt x="832806" y="4229"/>
                  </a:cubicBezTo>
                  <a:cubicBezTo>
                    <a:pt x="845019" y="3759"/>
                    <a:pt x="857701" y="4698"/>
                    <a:pt x="869914" y="5638"/>
                  </a:cubicBezTo>
                  <a:cubicBezTo>
                    <a:pt x="870383" y="5638"/>
                    <a:pt x="870853" y="12683"/>
                    <a:pt x="870383" y="15972"/>
                  </a:cubicBezTo>
                  <a:cubicBezTo>
                    <a:pt x="860989" y="63413"/>
                    <a:pt x="855822" y="111793"/>
                    <a:pt x="841261" y="158295"/>
                  </a:cubicBezTo>
                  <a:cubicBezTo>
                    <a:pt x="826700" y="204797"/>
                    <a:pt x="793351" y="226404"/>
                    <a:pt x="745440" y="224525"/>
                  </a:cubicBezTo>
                  <a:cubicBezTo>
                    <a:pt x="700347" y="223116"/>
                    <a:pt x="676861" y="198221"/>
                    <a:pt x="677331" y="143264"/>
                  </a:cubicBezTo>
                  <a:cubicBezTo>
                    <a:pt x="684377" y="106157"/>
                    <a:pt x="690952" y="58715"/>
                    <a:pt x="702225" y="12683"/>
                  </a:cubicBezTo>
                  <a:cubicBezTo>
                    <a:pt x="704574" y="3524"/>
                    <a:pt x="711033" y="1762"/>
                    <a:pt x="718548" y="2232"/>
                  </a:cubicBezTo>
                  <a:close/>
                  <a:moveTo>
                    <a:pt x="1596564" y="0"/>
                  </a:moveTo>
                  <a:cubicBezTo>
                    <a:pt x="1600321" y="469"/>
                    <a:pt x="1608776" y="1879"/>
                    <a:pt x="1617231" y="2349"/>
                  </a:cubicBezTo>
                  <a:cubicBezTo>
                    <a:pt x="1639778" y="3288"/>
                    <a:pt x="1641656" y="13622"/>
                    <a:pt x="1633671" y="32410"/>
                  </a:cubicBezTo>
                  <a:cubicBezTo>
                    <a:pt x="1628974" y="42744"/>
                    <a:pt x="1626625" y="45562"/>
                    <a:pt x="1614413" y="43214"/>
                  </a:cubicBezTo>
                  <a:cubicBezTo>
                    <a:pt x="1565562" y="33820"/>
                    <a:pt x="1531743" y="50729"/>
                    <a:pt x="1516242" y="89716"/>
                  </a:cubicBezTo>
                  <a:cubicBezTo>
                    <a:pt x="1492757" y="150309"/>
                    <a:pt x="1525167" y="191644"/>
                    <a:pt x="1589048" y="182719"/>
                  </a:cubicBezTo>
                  <a:cubicBezTo>
                    <a:pt x="1597503" y="181310"/>
                    <a:pt x="1608776" y="171446"/>
                    <a:pt x="1610186" y="191174"/>
                  </a:cubicBezTo>
                  <a:cubicBezTo>
                    <a:pt x="1611125" y="204796"/>
                    <a:pt x="1615352" y="218418"/>
                    <a:pt x="1595154" y="220296"/>
                  </a:cubicBezTo>
                  <a:cubicBezTo>
                    <a:pt x="1586700" y="221236"/>
                    <a:pt x="1578245" y="223115"/>
                    <a:pt x="1569790" y="224054"/>
                  </a:cubicBezTo>
                  <a:cubicBezTo>
                    <a:pt x="1523288" y="228282"/>
                    <a:pt x="1485241" y="209963"/>
                    <a:pt x="1468331" y="176144"/>
                  </a:cubicBezTo>
                  <a:cubicBezTo>
                    <a:pt x="1449542" y="138096"/>
                    <a:pt x="1459407" y="78912"/>
                    <a:pt x="1489938" y="44623"/>
                  </a:cubicBezTo>
                  <a:cubicBezTo>
                    <a:pt x="1516712" y="14561"/>
                    <a:pt x="1551471" y="939"/>
                    <a:pt x="1596564" y="0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1B66B9E1-9EF4-4B5A-A6AE-41AC7C04600A}"/>
                </a:ext>
              </a:extLst>
            </p:cNvPr>
            <p:cNvSpPr/>
            <p:nvPr/>
          </p:nvSpPr>
          <p:spPr>
            <a:xfrm>
              <a:off x="3997471" y="4286353"/>
              <a:ext cx="187887" cy="187886"/>
            </a:xfrm>
            <a:custGeom>
              <a:avLst/>
              <a:gdLst>
                <a:gd name="connsiteX0" fmla="*/ 190500 w 381000"/>
                <a:gd name="connsiteY0" fmla="*/ 380048 h 381000"/>
                <a:gd name="connsiteX1" fmla="*/ 34290 w 381000"/>
                <a:gd name="connsiteY1" fmla="*/ 381000 h 381000"/>
                <a:gd name="connsiteX2" fmla="*/ 0 w 381000"/>
                <a:gd name="connsiteY2" fmla="*/ 345758 h 381000"/>
                <a:gd name="connsiteX3" fmla="*/ 0 w 381000"/>
                <a:gd name="connsiteY3" fmla="*/ 37147 h 381000"/>
                <a:gd name="connsiteX4" fmla="*/ 33338 w 381000"/>
                <a:gd name="connsiteY4" fmla="*/ 0 h 381000"/>
                <a:gd name="connsiteX5" fmla="*/ 346710 w 381000"/>
                <a:gd name="connsiteY5" fmla="*/ 0 h 381000"/>
                <a:gd name="connsiteX6" fmla="*/ 381000 w 381000"/>
                <a:gd name="connsiteY6" fmla="*/ 36195 h 381000"/>
                <a:gd name="connsiteX7" fmla="*/ 381000 w 381000"/>
                <a:gd name="connsiteY7" fmla="*/ 344805 h 381000"/>
                <a:gd name="connsiteX8" fmla="*/ 342900 w 381000"/>
                <a:gd name="connsiteY8" fmla="*/ 381000 h 381000"/>
                <a:gd name="connsiteX9" fmla="*/ 190500 w 381000"/>
                <a:gd name="connsiteY9" fmla="*/ 380048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0" h="381000">
                  <a:moveTo>
                    <a:pt x="190500" y="380048"/>
                  </a:moveTo>
                  <a:cubicBezTo>
                    <a:pt x="138113" y="380048"/>
                    <a:pt x="85725" y="379095"/>
                    <a:pt x="34290" y="381000"/>
                  </a:cubicBezTo>
                  <a:cubicBezTo>
                    <a:pt x="6668" y="381953"/>
                    <a:pt x="0" y="371475"/>
                    <a:pt x="0" y="345758"/>
                  </a:cubicBezTo>
                  <a:cubicBezTo>
                    <a:pt x="952" y="242887"/>
                    <a:pt x="952" y="140017"/>
                    <a:pt x="0" y="37147"/>
                  </a:cubicBezTo>
                  <a:cubicBezTo>
                    <a:pt x="0" y="12382"/>
                    <a:pt x="3810" y="0"/>
                    <a:pt x="33338" y="0"/>
                  </a:cubicBezTo>
                  <a:cubicBezTo>
                    <a:pt x="138113" y="1905"/>
                    <a:pt x="241935" y="952"/>
                    <a:pt x="346710" y="0"/>
                  </a:cubicBezTo>
                  <a:cubicBezTo>
                    <a:pt x="374332" y="0"/>
                    <a:pt x="381000" y="9525"/>
                    <a:pt x="381000" y="36195"/>
                  </a:cubicBezTo>
                  <a:cubicBezTo>
                    <a:pt x="380047" y="139065"/>
                    <a:pt x="379095" y="241935"/>
                    <a:pt x="381000" y="344805"/>
                  </a:cubicBezTo>
                  <a:cubicBezTo>
                    <a:pt x="381952" y="375285"/>
                    <a:pt x="370522" y="381953"/>
                    <a:pt x="342900" y="381000"/>
                  </a:cubicBezTo>
                  <a:cubicBezTo>
                    <a:pt x="291465" y="378143"/>
                    <a:pt x="240982" y="380048"/>
                    <a:pt x="190500" y="38004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FB9795A1-F5B7-43D6-853F-B9D805FD6B6D}"/>
                </a:ext>
              </a:extLst>
            </p:cNvPr>
            <p:cNvSpPr/>
            <p:nvPr/>
          </p:nvSpPr>
          <p:spPr>
            <a:xfrm>
              <a:off x="4231389" y="4286353"/>
              <a:ext cx="187887" cy="183189"/>
            </a:xfrm>
            <a:custGeom>
              <a:avLst/>
              <a:gdLst>
                <a:gd name="connsiteX0" fmla="*/ 192405 w 381000"/>
                <a:gd name="connsiteY0" fmla="*/ 380048 h 371475"/>
                <a:gd name="connsiteX1" fmla="*/ 30480 w 381000"/>
                <a:gd name="connsiteY1" fmla="*/ 380048 h 371475"/>
                <a:gd name="connsiteX2" fmla="*/ 0 w 381000"/>
                <a:gd name="connsiteY2" fmla="*/ 350520 h 371475"/>
                <a:gd name="connsiteX3" fmla="*/ 0 w 381000"/>
                <a:gd name="connsiteY3" fmla="*/ 27622 h 371475"/>
                <a:gd name="connsiteX4" fmla="*/ 27623 w 381000"/>
                <a:gd name="connsiteY4" fmla="*/ 0 h 371475"/>
                <a:gd name="connsiteX5" fmla="*/ 350520 w 381000"/>
                <a:gd name="connsiteY5" fmla="*/ 0 h 371475"/>
                <a:gd name="connsiteX6" fmla="*/ 381000 w 381000"/>
                <a:gd name="connsiteY6" fmla="*/ 34290 h 371475"/>
                <a:gd name="connsiteX7" fmla="*/ 381000 w 381000"/>
                <a:gd name="connsiteY7" fmla="*/ 347662 h 371475"/>
                <a:gd name="connsiteX8" fmla="*/ 348615 w 381000"/>
                <a:gd name="connsiteY8" fmla="*/ 380048 h 371475"/>
                <a:gd name="connsiteX9" fmla="*/ 192405 w 381000"/>
                <a:gd name="connsiteY9" fmla="*/ 380048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0" h="371475">
                  <a:moveTo>
                    <a:pt x="192405" y="380048"/>
                  </a:moveTo>
                  <a:cubicBezTo>
                    <a:pt x="138113" y="380048"/>
                    <a:pt x="84773" y="379095"/>
                    <a:pt x="30480" y="380048"/>
                  </a:cubicBezTo>
                  <a:cubicBezTo>
                    <a:pt x="8573" y="381000"/>
                    <a:pt x="0" y="374333"/>
                    <a:pt x="0" y="350520"/>
                  </a:cubicBezTo>
                  <a:cubicBezTo>
                    <a:pt x="952" y="242887"/>
                    <a:pt x="952" y="135255"/>
                    <a:pt x="0" y="27622"/>
                  </a:cubicBezTo>
                  <a:cubicBezTo>
                    <a:pt x="0" y="7620"/>
                    <a:pt x="6668" y="0"/>
                    <a:pt x="27623" y="0"/>
                  </a:cubicBezTo>
                  <a:cubicBezTo>
                    <a:pt x="135255" y="952"/>
                    <a:pt x="242888" y="952"/>
                    <a:pt x="350520" y="0"/>
                  </a:cubicBezTo>
                  <a:cubicBezTo>
                    <a:pt x="377190" y="0"/>
                    <a:pt x="381000" y="12382"/>
                    <a:pt x="381000" y="34290"/>
                  </a:cubicBezTo>
                  <a:cubicBezTo>
                    <a:pt x="380048" y="139065"/>
                    <a:pt x="380048" y="243840"/>
                    <a:pt x="381000" y="347662"/>
                  </a:cubicBezTo>
                  <a:cubicBezTo>
                    <a:pt x="381000" y="372428"/>
                    <a:pt x="373380" y="381000"/>
                    <a:pt x="348615" y="380048"/>
                  </a:cubicBezTo>
                  <a:cubicBezTo>
                    <a:pt x="296227" y="379095"/>
                    <a:pt x="243840" y="380048"/>
                    <a:pt x="192405" y="38004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21787713-075E-4494-95D7-649E78292C7C}"/>
                </a:ext>
              </a:extLst>
            </p:cNvPr>
            <p:cNvSpPr/>
            <p:nvPr/>
          </p:nvSpPr>
          <p:spPr>
            <a:xfrm>
              <a:off x="1341698" y="4319703"/>
              <a:ext cx="187887" cy="187886"/>
            </a:xfrm>
            <a:custGeom>
              <a:avLst/>
              <a:gdLst>
                <a:gd name="connsiteX0" fmla="*/ 189547 w 381000"/>
                <a:gd name="connsiteY0" fmla="*/ 380047 h 381000"/>
                <a:gd name="connsiteX1" fmla="*/ 32385 w 381000"/>
                <a:gd name="connsiteY1" fmla="*/ 381000 h 381000"/>
                <a:gd name="connsiteX2" fmla="*/ 0 w 381000"/>
                <a:gd name="connsiteY2" fmla="*/ 348615 h 381000"/>
                <a:gd name="connsiteX3" fmla="*/ 0 w 381000"/>
                <a:gd name="connsiteY3" fmla="*/ 34290 h 381000"/>
                <a:gd name="connsiteX4" fmla="*/ 36195 w 381000"/>
                <a:gd name="connsiteY4" fmla="*/ 0 h 381000"/>
                <a:gd name="connsiteX5" fmla="*/ 345758 w 381000"/>
                <a:gd name="connsiteY5" fmla="*/ 0 h 381000"/>
                <a:gd name="connsiteX6" fmla="*/ 381000 w 381000"/>
                <a:gd name="connsiteY6" fmla="*/ 35242 h 381000"/>
                <a:gd name="connsiteX7" fmla="*/ 381000 w 381000"/>
                <a:gd name="connsiteY7" fmla="*/ 344805 h 381000"/>
                <a:gd name="connsiteX8" fmla="*/ 341947 w 381000"/>
                <a:gd name="connsiteY8" fmla="*/ 381000 h 381000"/>
                <a:gd name="connsiteX9" fmla="*/ 189547 w 381000"/>
                <a:gd name="connsiteY9" fmla="*/ 380047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0" h="381000">
                  <a:moveTo>
                    <a:pt x="189547" y="380047"/>
                  </a:moveTo>
                  <a:cubicBezTo>
                    <a:pt x="137160" y="380047"/>
                    <a:pt x="84772" y="379095"/>
                    <a:pt x="32385" y="381000"/>
                  </a:cubicBezTo>
                  <a:cubicBezTo>
                    <a:pt x="7620" y="381953"/>
                    <a:pt x="0" y="374333"/>
                    <a:pt x="0" y="348615"/>
                  </a:cubicBezTo>
                  <a:cubicBezTo>
                    <a:pt x="952" y="243840"/>
                    <a:pt x="952" y="139065"/>
                    <a:pt x="0" y="34290"/>
                  </a:cubicBezTo>
                  <a:cubicBezTo>
                    <a:pt x="0" y="5715"/>
                    <a:pt x="10477" y="0"/>
                    <a:pt x="36195" y="0"/>
                  </a:cubicBezTo>
                  <a:cubicBezTo>
                    <a:pt x="139065" y="952"/>
                    <a:pt x="241935" y="952"/>
                    <a:pt x="345758" y="0"/>
                  </a:cubicBezTo>
                  <a:cubicBezTo>
                    <a:pt x="372427" y="0"/>
                    <a:pt x="381000" y="8572"/>
                    <a:pt x="381000" y="35242"/>
                  </a:cubicBezTo>
                  <a:cubicBezTo>
                    <a:pt x="380047" y="138113"/>
                    <a:pt x="379095" y="240983"/>
                    <a:pt x="381000" y="344805"/>
                  </a:cubicBezTo>
                  <a:cubicBezTo>
                    <a:pt x="381952" y="376238"/>
                    <a:pt x="369570" y="381953"/>
                    <a:pt x="341947" y="381000"/>
                  </a:cubicBezTo>
                  <a:cubicBezTo>
                    <a:pt x="291465" y="378143"/>
                    <a:pt x="240983" y="380047"/>
                    <a:pt x="189547" y="38004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8C26208E-8FF0-49EB-A6B3-85CADC9F4644}"/>
                </a:ext>
              </a:extLst>
            </p:cNvPr>
            <p:cNvSpPr/>
            <p:nvPr/>
          </p:nvSpPr>
          <p:spPr>
            <a:xfrm>
              <a:off x="1576048" y="4319703"/>
              <a:ext cx="187887" cy="183189"/>
            </a:xfrm>
            <a:custGeom>
              <a:avLst/>
              <a:gdLst>
                <a:gd name="connsiteX0" fmla="*/ 190578 w 381000"/>
                <a:gd name="connsiteY0" fmla="*/ 380047 h 371475"/>
                <a:gd name="connsiteX1" fmla="*/ 29606 w 381000"/>
                <a:gd name="connsiteY1" fmla="*/ 380047 h 371475"/>
                <a:gd name="connsiteX2" fmla="*/ 78 w 381000"/>
                <a:gd name="connsiteY2" fmla="*/ 350520 h 371475"/>
                <a:gd name="connsiteX3" fmla="*/ 78 w 381000"/>
                <a:gd name="connsiteY3" fmla="*/ 32385 h 371475"/>
                <a:gd name="connsiteX4" fmla="*/ 33416 w 381000"/>
                <a:gd name="connsiteY4" fmla="*/ 0 h 371475"/>
                <a:gd name="connsiteX5" fmla="*/ 346788 w 381000"/>
                <a:gd name="connsiteY5" fmla="*/ 0 h 371475"/>
                <a:gd name="connsiteX6" fmla="*/ 381078 w 381000"/>
                <a:gd name="connsiteY6" fmla="*/ 30480 h 371475"/>
                <a:gd name="connsiteX7" fmla="*/ 381078 w 381000"/>
                <a:gd name="connsiteY7" fmla="*/ 353378 h 371475"/>
                <a:gd name="connsiteX8" fmla="*/ 353456 w 381000"/>
                <a:gd name="connsiteY8" fmla="*/ 380047 h 371475"/>
                <a:gd name="connsiteX9" fmla="*/ 190578 w 381000"/>
                <a:gd name="connsiteY9" fmla="*/ 380047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0" h="371475">
                  <a:moveTo>
                    <a:pt x="190578" y="380047"/>
                  </a:moveTo>
                  <a:cubicBezTo>
                    <a:pt x="136286" y="380047"/>
                    <a:pt x="82946" y="379095"/>
                    <a:pt x="29606" y="380047"/>
                  </a:cubicBezTo>
                  <a:cubicBezTo>
                    <a:pt x="6746" y="381000"/>
                    <a:pt x="-874" y="372428"/>
                    <a:pt x="78" y="350520"/>
                  </a:cubicBezTo>
                  <a:cubicBezTo>
                    <a:pt x="1031" y="244793"/>
                    <a:pt x="1031" y="138113"/>
                    <a:pt x="78" y="32385"/>
                  </a:cubicBezTo>
                  <a:cubicBezTo>
                    <a:pt x="78" y="6667"/>
                    <a:pt x="8651" y="0"/>
                    <a:pt x="33416" y="0"/>
                  </a:cubicBezTo>
                  <a:cubicBezTo>
                    <a:pt x="138191" y="952"/>
                    <a:pt x="242013" y="952"/>
                    <a:pt x="346788" y="0"/>
                  </a:cubicBezTo>
                  <a:cubicBezTo>
                    <a:pt x="369648" y="0"/>
                    <a:pt x="381078" y="3810"/>
                    <a:pt x="381078" y="30480"/>
                  </a:cubicBezTo>
                  <a:cubicBezTo>
                    <a:pt x="380126" y="138113"/>
                    <a:pt x="380126" y="245745"/>
                    <a:pt x="381078" y="353378"/>
                  </a:cubicBezTo>
                  <a:cubicBezTo>
                    <a:pt x="381078" y="374333"/>
                    <a:pt x="374411" y="380047"/>
                    <a:pt x="353456" y="380047"/>
                  </a:cubicBezTo>
                  <a:cubicBezTo>
                    <a:pt x="298211" y="379095"/>
                    <a:pt x="243918" y="380047"/>
                    <a:pt x="190578" y="38004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70DF3BF2-3E55-4CF5-B46C-CDEFA2D98C64}"/>
                </a:ext>
              </a:extLst>
            </p:cNvPr>
            <p:cNvSpPr/>
            <p:nvPr/>
          </p:nvSpPr>
          <p:spPr>
            <a:xfrm>
              <a:off x="949216" y="5911088"/>
              <a:ext cx="356984" cy="356984"/>
            </a:xfrm>
            <a:custGeom>
              <a:avLst/>
              <a:gdLst>
                <a:gd name="connsiteX0" fmla="*/ 731520 w 723900"/>
                <a:gd name="connsiteY0" fmla="*/ 364807 h 723900"/>
                <a:gd name="connsiteX1" fmla="*/ 366712 w 723900"/>
                <a:gd name="connsiteY1" fmla="*/ 729615 h 723900"/>
                <a:gd name="connsiteX2" fmla="*/ 0 w 723900"/>
                <a:gd name="connsiteY2" fmla="*/ 364807 h 723900"/>
                <a:gd name="connsiteX3" fmla="*/ 366712 w 723900"/>
                <a:gd name="connsiteY3" fmla="*/ 0 h 723900"/>
                <a:gd name="connsiteX4" fmla="*/ 731520 w 723900"/>
                <a:gd name="connsiteY4" fmla="*/ 364807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900" h="723900">
                  <a:moveTo>
                    <a:pt x="731520" y="364807"/>
                  </a:moveTo>
                  <a:cubicBezTo>
                    <a:pt x="731520" y="567690"/>
                    <a:pt x="569595" y="730568"/>
                    <a:pt x="366712" y="729615"/>
                  </a:cubicBezTo>
                  <a:cubicBezTo>
                    <a:pt x="164782" y="729615"/>
                    <a:pt x="0" y="565785"/>
                    <a:pt x="0" y="364807"/>
                  </a:cubicBezTo>
                  <a:cubicBezTo>
                    <a:pt x="0" y="162878"/>
                    <a:pt x="162877" y="953"/>
                    <a:pt x="366712" y="0"/>
                  </a:cubicBezTo>
                  <a:cubicBezTo>
                    <a:pt x="570548" y="953"/>
                    <a:pt x="731520" y="160972"/>
                    <a:pt x="731520" y="36480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192AAD30-DCB6-464C-8771-4F9EB48EB524}"/>
                </a:ext>
              </a:extLst>
            </p:cNvPr>
            <p:cNvSpPr/>
            <p:nvPr/>
          </p:nvSpPr>
          <p:spPr>
            <a:xfrm>
              <a:off x="3636724" y="5911088"/>
              <a:ext cx="356984" cy="356984"/>
            </a:xfrm>
            <a:custGeom>
              <a:avLst/>
              <a:gdLst>
                <a:gd name="connsiteX0" fmla="*/ 367669 w 723900"/>
                <a:gd name="connsiteY0" fmla="*/ 732477 h 723900"/>
                <a:gd name="connsiteX1" fmla="*/ 4 w 723900"/>
                <a:gd name="connsiteY1" fmla="*/ 367669 h 723900"/>
                <a:gd name="connsiteX2" fmla="*/ 364812 w 723900"/>
                <a:gd name="connsiteY2" fmla="*/ 4 h 723900"/>
                <a:gd name="connsiteX3" fmla="*/ 732477 w 723900"/>
                <a:gd name="connsiteY3" fmla="*/ 364812 h 723900"/>
                <a:gd name="connsiteX4" fmla="*/ 367669 w 723900"/>
                <a:gd name="connsiteY4" fmla="*/ 732477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900" h="723900">
                  <a:moveTo>
                    <a:pt x="367669" y="732477"/>
                  </a:moveTo>
                  <a:cubicBezTo>
                    <a:pt x="165739" y="732477"/>
                    <a:pt x="957" y="568647"/>
                    <a:pt x="4" y="367669"/>
                  </a:cubicBezTo>
                  <a:cubicBezTo>
                    <a:pt x="-948" y="166692"/>
                    <a:pt x="163834" y="957"/>
                    <a:pt x="364812" y="4"/>
                  </a:cubicBezTo>
                  <a:cubicBezTo>
                    <a:pt x="565789" y="-948"/>
                    <a:pt x="731524" y="162882"/>
                    <a:pt x="732477" y="364812"/>
                  </a:cubicBezTo>
                  <a:cubicBezTo>
                    <a:pt x="733429" y="566742"/>
                    <a:pt x="568647" y="731524"/>
                    <a:pt x="367669" y="73247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4665A02C-05EA-4322-B124-97314BAB5A1C}"/>
              </a:ext>
            </a:extLst>
          </p:cNvPr>
          <p:cNvGrpSpPr/>
          <p:nvPr/>
        </p:nvGrpSpPr>
        <p:grpSpPr>
          <a:xfrm flipH="1">
            <a:off x="2497947" y="1556940"/>
            <a:ext cx="962946" cy="633417"/>
            <a:chOff x="3757134" y="4929368"/>
            <a:chExt cx="2269134" cy="1492617"/>
          </a:xfrm>
        </p:grpSpPr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2F4F6336-8F05-4CE1-9044-359FAAFDABEE}"/>
                </a:ext>
              </a:extLst>
            </p:cNvPr>
            <p:cNvSpPr/>
            <p:nvPr/>
          </p:nvSpPr>
          <p:spPr>
            <a:xfrm>
              <a:off x="5132302" y="5256081"/>
              <a:ext cx="893966" cy="952537"/>
            </a:xfrm>
            <a:custGeom>
              <a:avLst/>
              <a:gdLst>
                <a:gd name="connsiteX0" fmla="*/ 2765108 w 2762250"/>
                <a:gd name="connsiteY0" fmla="*/ 1485096 h 2943225"/>
                <a:gd name="connsiteX1" fmla="*/ 2739390 w 2762250"/>
                <a:gd name="connsiteY1" fmla="*/ 1426994 h 2943225"/>
                <a:gd name="connsiteX2" fmla="*/ 1272540 w 2762250"/>
                <a:gd name="connsiteY2" fmla="*/ 28724 h 2943225"/>
                <a:gd name="connsiteX3" fmla="*/ 1204912 w 2762250"/>
                <a:gd name="connsiteY3" fmla="*/ 1101 h 2943225"/>
                <a:gd name="connsiteX4" fmla="*/ 57150 w 2762250"/>
                <a:gd name="connsiteY4" fmla="*/ 149 h 2943225"/>
                <a:gd name="connsiteX5" fmla="*/ 0 w 2762250"/>
                <a:gd name="connsiteY5" fmla="*/ 59204 h 2943225"/>
                <a:gd name="connsiteX6" fmla="*/ 953 w 2762250"/>
                <a:gd name="connsiteY6" fmla="*/ 2901464 h 2943225"/>
                <a:gd name="connsiteX7" fmla="*/ 38100 w 2762250"/>
                <a:gd name="connsiteY7" fmla="*/ 2946231 h 2943225"/>
                <a:gd name="connsiteX8" fmla="*/ 328613 w 2762250"/>
                <a:gd name="connsiteY8" fmla="*/ 2946231 h 2943225"/>
                <a:gd name="connsiteX9" fmla="*/ 364807 w 2762250"/>
                <a:gd name="connsiteY9" fmla="*/ 2910037 h 2943225"/>
                <a:gd name="connsiteX10" fmla="*/ 381000 w 2762250"/>
                <a:gd name="connsiteY10" fmla="*/ 2778592 h 2943225"/>
                <a:gd name="connsiteX11" fmla="*/ 1340167 w 2762250"/>
                <a:gd name="connsiteY11" fmla="*/ 2115652 h 2943225"/>
                <a:gd name="connsiteX12" fmla="*/ 1809750 w 2762250"/>
                <a:gd name="connsiteY12" fmla="*/ 2358539 h 2943225"/>
                <a:gd name="connsiteX13" fmla="*/ 2049780 w 2762250"/>
                <a:gd name="connsiteY13" fmla="*/ 2904321 h 2943225"/>
                <a:gd name="connsiteX14" fmla="*/ 2094548 w 2762250"/>
                <a:gd name="connsiteY14" fmla="*/ 2947184 h 2943225"/>
                <a:gd name="connsiteX15" fmla="*/ 2723198 w 2762250"/>
                <a:gd name="connsiteY15" fmla="*/ 2947184 h 2943225"/>
                <a:gd name="connsiteX16" fmla="*/ 2767012 w 2762250"/>
                <a:gd name="connsiteY16" fmla="*/ 2904321 h 2943225"/>
                <a:gd name="connsiteX17" fmla="*/ 2765108 w 2762250"/>
                <a:gd name="connsiteY17" fmla="*/ 1485096 h 2943225"/>
                <a:gd name="connsiteX18" fmla="*/ 1925003 w 2762250"/>
                <a:gd name="connsiteY18" fmla="*/ 1449854 h 2943225"/>
                <a:gd name="connsiteX19" fmla="*/ 1182053 w 2762250"/>
                <a:gd name="connsiteY19" fmla="*/ 1448902 h 2943225"/>
                <a:gd name="connsiteX20" fmla="*/ 443865 w 2762250"/>
                <a:gd name="connsiteY20" fmla="*/ 1449854 h 2943225"/>
                <a:gd name="connsiteX21" fmla="*/ 390525 w 2762250"/>
                <a:gd name="connsiteY21" fmla="*/ 1396514 h 2943225"/>
                <a:gd name="connsiteX22" fmla="*/ 390525 w 2762250"/>
                <a:gd name="connsiteY22" fmla="*/ 377339 h 2943225"/>
                <a:gd name="connsiteX23" fmla="*/ 442913 w 2762250"/>
                <a:gd name="connsiteY23" fmla="*/ 323046 h 2943225"/>
                <a:gd name="connsiteX24" fmla="*/ 1062037 w 2762250"/>
                <a:gd name="connsiteY24" fmla="*/ 323999 h 2943225"/>
                <a:gd name="connsiteX25" fmla="*/ 1125855 w 2762250"/>
                <a:gd name="connsiteY25" fmla="*/ 346859 h 2943225"/>
                <a:gd name="connsiteX26" fmla="*/ 1648778 w 2762250"/>
                <a:gd name="connsiteY26" fmla="*/ 832634 h 2943225"/>
                <a:gd name="connsiteX27" fmla="*/ 1945005 w 2762250"/>
                <a:gd name="connsiteY27" fmla="*/ 1108859 h 2943225"/>
                <a:gd name="connsiteX28" fmla="*/ 1975485 w 2762250"/>
                <a:gd name="connsiteY28" fmla="*/ 1179344 h 2943225"/>
                <a:gd name="connsiteX29" fmla="*/ 1975485 w 2762250"/>
                <a:gd name="connsiteY29" fmla="*/ 1398419 h 2943225"/>
                <a:gd name="connsiteX30" fmla="*/ 1925003 w 2762250"/>
                <a:gd name="connsiteY30" fmla="*/ 1449854 h 294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762250" h="2943225">
                  <a:moveTo>
                    <a:pt x="2765108" y="1485096"/>
                  </a:moveTo>
                  <a:cubicBezTo>
                    <a:pt x="2765108" y="1460331"/>
                    <a:pt x="2756535" y="1443186"/>
                    <a:pt x="2739390" y="1426994"/>
                  </a:cubicBezTo>
                  <a:cubicBezTo>
                    <a:pt x="2677478" y="1369844"/>
                    <a:pt x="1503998" y="251609"/>
                    <a:pt x="1272540" y="28724"/>
                  </a:cubicBezTo>
                  <a:cubicBezTo>
                    <a:pt x="1252537" y="9674"/>
                    <a:pt x="1232535" y="1101"/>
                    <a:pt x="1204912" y="1101"/>
                  </a:cubicBezTo>
                  <a:cubicBezTo>
                    <a:pt x="1095375" y="2054"/>
                    <a:pt x="149542" y="3959"/>
                    <a:pt x="57150" y="149"/>
                  </a:cubicBezTo>
                  <a:cubicBezTo>
                    <a:pt x="9525" y="-1756"/>
                    <a:pt x="0" y="14436"/>
                    <a:pt x="0" y="59204"/>
                  </a:cubicBezTo>
                  <a:cubicBezTo>
                    <a:pt x="1905" y="530691"/>
                    <a:pt x="953" y="2704296"/>
                    <a:pt x="953" y="2901464"/>
                  </a:cubicBezTo>
                  <a:cubicBezTo>
                    <a:pt x="953" y="2928134"/>
                    <a:pt x="1905" y="2947184"/>
                    <a:pt x="38100" y="2946231"/>
                  </a:cubicBezTo>
                  <a:cubicBezTo>
                    <a:pt x="135255" y="2944327"/>
                    <a:pt x="231457" y="2945279"/>
                    <a:pt x="328613" y="2946231"/>
                  </a:cubicBezTo>
                  <a:cubicBezTo>
                    <a:pt x="355282" y="2946231"/>
                    <a:pt x="365760" y="2936706"/>
                    <a:pt x="364807" y="2910037"/>
                  </a:cubicBezTo>
                  <a:cubicBezTo>
                    <a:pt x="362903" y="2865269"/>
                    <a:pt x="371475" y="2821454"/>
                    <a:pt x="381000" y="2778592"/>
                  </a:cubicBezTo>
                  <a:cubicBezTo>
                    <a:pt x="467678" y="2344252"/>
                    <a:pt x="884872" y="2043261"/>
                    <a:pt x="1340167" y="2115652"/>
                  </a:cubicBezTo>
                  <a:cubicBezTo>
                    <a:pt x="1523048" y="2145179"/>
                    <a:pt x="1680210" y="2226142"/>
                    <a:pt x="1809750" y="2358539"/>
                  </a:cubicBezTo>
                  <a:cubicBezTo>
                    <a:pt x="1957387" y="2509034"/>
                    <a:pt x="2033587" y="2694771"/>
                    <a:pt x="2049780" y="2904321"/>
                  </a:cubicBezTo>
                  <a:cubicBezTo>
                    <a:pt x="2052637" y="2937659"/>
                    <a:pt x="2062162" y="2947184"/>
                    <a:pt x="2094548" y="2947184"/>
                  </a:cubicBezTo>
                  <a:cubicBezTo>
                    <a:pt x="2304098" y="2946231"/>
                    <a:pt x="2513648" y="2946231"/>
                    <a:pt x="2723198" y="2947184"/>
                  </a:cubicBezTo>
                  <a:cubicBezTo>
                    <a:pt x="2756535" y="2947184"/>
                    <a:pt x="2767012" y="2937659"/>
                    <a:pt x="2767012" y="2904321"/>
                  </a:cubicBezTo>
                  <a:cubicBezTo>
                    <a:pt x="2764155" y="2430929"/>
                    <a:pt x="2764155" y="1958489"/>
                    <a:pt x="2765108" y="1485096"/>
                  </a:cubicBezTo>
                  <a:close/>
                  <a:moveTo>
                    <a:pt x="1925003" y="1449854"/>
                  </a:moveTo>
                  <a:cubicBezTo>
                    <a:pt x="1677353" y="1447949"/>
                    <a:pt x="1429703" y="1448902"/>
                    <a:pt x="1182053" y="1448902"/>
                  </a:cubicBezTo>
                  <a:cubicBezTo>
                    <a:pt x="936308" y="1448902"/>
                    <a:pt x="689610" y="1447949"/>
                    <a:pt x="443865" y="1449854"/>
                  </a:cubicBezTo>
                  <a:cubicBezTo>
                    <a:pt x="401955" y="1449854"/>
                    <a:pt x="390525" y="1438424"/>
                    <a:pt x="390525" y="1396514"/>
                  </a:cubicBezTo>
                  <a:cubicBezTo>
                    <a:pt x="392430" y="1056471"/>
                    <a:pt x="392430" y="717381"/>
                    <a:pt x="390525" y="377339"/>
                  </a:cubicBezTo>
                  <a:cubicBezTo>
                    <a:pt x="390525" y="336381"/>
                    <a:pt x="400050" y="323046"/>
                    <a:pt x="442913" y="323046"/>
                  </a:cubicBezTo>
                  <a:cubicBezTo>
                    <a:pt x="649605" y="324951"/>
                    <a:pt x="855345" y="323999"/>
                    <a:pt x="1062037" y="323999"/>
                  </a:cubicBezTo>
                  <a:cubicBezTo>
                    <a:pt x="1086803" y="323999"/>
                    <a:pt x="1106805" y="328761"/>
                    <a:pt x="1125855" y="346859"/>
                  </a:cubicBezTo>
                  <a:cubicBezTo>
                    <a:pt x="1299210" y="509736"/>
                    <a:pt x="1474470" y="670709"/>
                    <a:pt x="1648778" y="832634"/>
                  </a:cubicBezTo>
                  <a:cubicBezTo>
                    <a:pt x="1747837" y="924074"/>
                    <a:pt x="1844992" y="1017419"/>
                    <a:pt x="1945005" y="1108859"/>
                  </a:cubicBezTo>
                  <a:cubicBezTo>
                    <a:pt x="1966912" y="1128861"/>
                    <a:pt x="1975485" y="1149816"/>
                    <a:pt x="1975485" y="1179344"/>
                  </a:cubicBezTo>
                  <a:cubicBezTo>
                    <a:pt x="1973580" y="1252686"/>
                    <a:pt x="1972628" y="1325077"/>
                    <a:pt x="1975485" y="1398419"/>
                  </a:cubicBezTo>
                  <a:cubicBezTo>
                    <a:pt x="1977390" y="1438424"/>
                    <a:pt x="1965008" y="1450806"/>
                    <a:pt x="1925003" y="1449854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9CB22EBA-40BB-4D65-A5B6-E36EF9733D09}"/>
                </a:ext>
              </a:extLst>
            </p:cNvPr>
            <p:cNvSpPr/>
            <p:nvPr/>
          </p:nvSpPr>
          <p:spPr>
            <a:xfrm>
              <a:off x="3757134" y="4929368"/>
              <a:ext cx="1357596" cy="1282996"/>
            </a:xfrm>
            <a:custGeom>
              <a:avLst/>
              <a:gdLst>
                <a:gd name="connsiteX0" fmla="*/ 19729 w 1357596"/>
                <a:gd name="connsiteY0" fmla="*/ 0 h 1282996"/>
                <a:gd name="connsiteX1" fmla="*/ 1338792 w 1357596"/>
                <a:gd name="connsiteY1" fmla="*/ 0 h 1282996"/>
                <a:gd name="connsiteX2" fmla="*/ 1357596 w 1357596"/>
                <a:gd name="connsiteY2" fmla="*/ 18805 h 1282996"/>
                <a:gd name="connsiteX3" fmla="*/ 1357596 w 1357596"/>
                <a:gd name="connsiteY3" fmla="*/ 1263883 h 1282996"/>
                <a:gd name="connsiteX4" fmla="*/ 1337559 w 1357596"/>
                <a:gd name="connsiteY4" fmla="*/ 1282996 h 1282996"/>
                <a:gd name="connsiteX5" fmla="*/ 782683 w 1357596"/>
                <a:gd name="connsiteY5" fmla="*/ 1282688 h 1282996"/>
                <a:gd name="connsiteX6" fmla="*/ 759255 w 1357596"/>
                <a:gd name="connsiteY6" fmla="*/ 1260801 h 1282996"/>
                <a:gd name="connsiteX7" fmla="*/ 630401 w 1357596"/>
                <a:gd name="connsiteY7" fmla="*/ 1058579 h 1282996"/>
                <a:gd name="connsiteX8" fmla="*/ 377008 w 1357596"/>
                <a:gd name="connsiteY8" fmla="*/ 1063204 h 1282996"/>
                <a:gd name="connsiteX9" fmla="*/ 254010 w 1357596"/>
                <a:gd name="connsiteY9" fmla="*/ 1269124 h 1282996"/>
                <a:gd name="connsiteX10" fmla="*/ 237672 w 1357596"/>
                <a:gd name="connsiteY10" fmla="*/ 1282688 h 1282996"/>
                <a:gd name="connsiteX11" fmla="*/ 17263 w 1357596"/>
                <a:gd name="connsiteY11" fmla="*/ 1282688 h 1282996"/>
                <a:gd name="connsiteX12" fmla="*/ 0 w 1357596"/>
                <a:gd name="connsiteY12" fmla="*/ 1265733 h 1282996"/>
                <a:gd name="connsiteX13" fmla="*/ 0 w 1357596"/>
                <a:gd name="connsiteY13" fmla="*/ 19421 h 1282996"/>
                <a:gd name="connsiteX14" fmla="*/ 19729 w 1357596"/>
                <a:gd name="connsiteY14" fmla="*/ 0 h 1282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57596" h="1282996">
                  <a:moveTo>
                    <a:pt x="19729" y="0"/>
                  </a:moveTo>
                  <a:cubicBezTo>
                    <a:pt x="240138" y="617"/>
                    <a:pt x="1119308" y="617"/>
                    <a:pt x="1338792" y="0"/>
                  </a:cubicBezTo>
                  <a:cubicBezTo>
                    <a:pt x="1353589" y="0"/>
                    <a:pt x="1357596" y="4316"/>
                    <a:pt x="1357596" y="18805"/>
                  </a:cubicBezTo>
                  <a:cubicBezTo>
                    <a:pt x="1357288" y="433728"/>
                    <a:pt x="1357288" y="848960"/>
                    <a:pt x="1357596" y="1263883"/>
                  </a:cubicBezTo>
                  <a:cubicBezTo>
                    <a:pt x="1357596" y="1280222"/>
                    <a:pt x="1352356" y="1282996"/>
                    <a:pt x="1337559" y="1282996"/>
                  </a:cubicBezTo>
                  <a:cubicBezTo>
                    <a:pt x="1152601" y="1282379"/>
                    <a:pt x="967642" y="1282688"/>
                    <a:pt x="782683" y="1282688"/>
                  </a:cubicBezTo>
                  <a:cubicBezTo>
                    <a:pt x="761105" y="1282688"/>
                    <a:pt x="760488" y="1282379"/>
                    <a:pt x="759255" y="1260801"/>
                  </a:cubicBezTo>
                  <a:cubicBezTo>
                    <a:pt x="753398" y="1169863"/>
                    <a:pt x="708392" y="1102353"/>
                    <a:pt x="630401" y="1058579"/>
                  </a:cubicBezTo>
                  <a:cubicBezTo>
                    <a:pt x="546245" y="1011415"/>
                    <a:pt x="459622" y="1014498"/>
                    <a:pt x="377008" y="1063204"/>
                  </a:cubicBezTo>
                  <a:cubicBezTo>
                    <a:pt x="299325" y="1108827"/>
                    <a:pt x="259867" y="1179727"/>
                    <a:pt x="254010" y="1269124"/>
                  </a:cubicBezTo>
                  <a:cubicBezTo>
                    <a:pt x="253085" y="1281763"/>
                    <a:pt x="247845" y="1282688"/>
                    <a:pt x="237672" y="1282688"/>
                  </a:cubicBezTo>
                  <a:cubicBezTo>
                    <a:pt x="164305" y="1282379"/>
                    <a:pt x="90630" y="1282071"/>
                    <a:pt x="17263" y="1282688"/>
                  </a:cubicBezTo>
                  <a:cubicBezTo>
                    <a:pt x="4008" y="1282688"/>
                    <a:pt x="0" y="1279605"/>
                    <a:pt x="0" y="1265733"/>
                  </a:cubicBezTo>
                  <a:cubicBezTo>
                    <a:pt x="617" y="1119616"/>
                    <a:pt x="617" y="288536"/>
                    <a:pt x="0" y="19421"/>
                  </a:cubicBezTo>
                  <a:cubicBezTo>
                    <a:pt x="0" y="3391"/>
                    <a:pt x="4316" y="0"/>
                    <a:pt x="19729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062AD350-F8C1-4D15-A7EF-17C7EEFCE14C}"/>
                </a:ext>
              </a:extLst>
            </p:cNvPr>
            <p:cNvSpPr/>
            <p:nvPr/>
          </p:nvSpPr>
          <p:spPr>
            <a:xfrm>
              <a:off x="5302155" y="5999045"/>
              <a:ext cx="422939" cy="422631"/>
            </a:xfrm>
            <a:custGeom>
              <a:avLst/>
              <a:gdLst>
                <a:gd name="connsiteX0" fmla="*/ 211161 w 422939"/>
                <a:gd name="connsiteY0" fmla="*/ 104503 h 422631"/>
                <a:gd name="connsiteX1" fmla="*/ 104810 w 422939"/>
                <a:gd name="connsiteY1" fmla="*/ 217635 h 422631"/>
                <a:gd name="connsiteX2" fmla="*/ 139914 w 422939"/>
                <a:gd name="connsiteY2" fmla="*/ 289769 h 422631"/>
                <a:gd name="connsiteX3" fmla="*/ 139998 w 422939"/>
                <a:gd name="connsiteY3" fmla="*/ 289819 h 422631"/>
                <a:gd name="connsiteX4" fmla="*/ 140107 w 422939"/>
                <a:gd name="connsiteY4" fmla="*/ 289962 h 422631"/>
                <a:gd name="connsiteX5" fmla="*/ 218560 w 422939"/>
                <a:gd name="connsiteY5" fmla="*/ 317821 h 422631"/>
                <a:gd name="connsiteX6" fmla="*/ 318130 w 422939"/>
                <a:gd name="connsiteY6" fmla="*/ 206230 h 422631"/>
                <a:gd name="connsiteX7" fmla="*/ 285107 w 422939"/>
                <a:gd name="connsiteY7" fmla="*/ 133402 h 422631"/>
                <a:gd name="connsiteX8" fmla="*/ 285085 w 422939"/>
                <a:gd name="connsiteY8" fmla="*/ 133388 h 422631"/>
                <a:gd name="connsiteX9" fmla="*/ 285067 w 422939"/>
                <a:gd name="connsiteY9" fmla="*/ 133364 h 422631"/>
                <a:gd name="connsiteX10" fmla="*/ 251409 w 422939"/>
                <a:gd name="connsiteY10" fmla="*/ 111723 h 422631"/>
                <a:gd name="connsiteX11" fmla="*/ 212992 w 422939"/>
                <a:gd name="connsiteY11" fmla="*/ 104831 h 422631"/>
                <a:gd name="connsiteX12" fmla="*/ 211162 w 422939"/>
                <a:gd name="connsiteY12" fmla="*/ 104503 h 422631"/>
                <a:gd name="connsiteX13" fmla="*/ 211162 w 422939"/>
                <a:gd name="connsiteY13" fmla="*/ 104503 h 422631"/>
                <a:gd name="connsiteX14" fmla="*/ 213320 w 422939"/>
                <a:gd name="connsiteY14" fmla="*/ 1 h 422631"/>
                <a:gd name="connsiteX15" fmla="*/ 422939 w 422939"/>
                <a:gd name="connsiteY15" fmla="*/ 212087 h 422631"/>
                <a:gd name="connsiteX16" fmla="*/ 211162 w 422939"/>
                <a:gd name="connsiteY16" fmla="*/ 422631 h 422631"/>
                <a:gd name="connsiteX17" fmla="*/ 1 w 422939"/>
                <a:gd name="connsiteY17" fmla="*/ 209929 h 422631"/>
                <a:gd name="connsiteX18" fmla="*/ 213320 w 422939"/>
                <a:gd name="connsiteY18" fmla="*/ 1 h 422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22939" h="422631">
                  <a:moveTo>
                    <a:pt x="211161" y="104503"/>
                  </a:moveTo>
                  <a:cubicBezTo>
                    <a:pt x="144268" y="105119"/>
                    <a:pt x="101728" y="161840"/>
                    <a:pt x="104810" y="217635"/>
                  </a:cubicBezTo>
                  <a:cubicBezTo>
                    <a:pt x="106660" y="246304"/>
                    <a:pt x="119684" y="271736"/>
                    <a:pt x="139914" y="289769"/>
                  </a:cubicBezTo>
                  <a:lnTo>
                    <a:pt x="139998" y="289819"/>
                  </a:lnTo>
                  <a:lnTo>
                    <a:pt x="140107" y="289962"/>
                  </a:lnTo>
                  <a:cubicBezTo>
                    <a:pt x="160375" y="308034"/>
                    <a:pt x="187888" y="318746"/>
                    <a:pt x="218560" y="317821"/>
                  </a:cubicBezTo>
                  <a:cubicBezTo>
                    <a:pt x="275589" y="315972"/>
                    <a:pt x="319671" y="266650"/>
                    <a:pt x="318130" y="206230"/>
                  </a:cubicBezTo>
                  <a:cubicBezTo>
                    <a:pt x="317205" y="177715"/>
                    <a:pt x="304566" y="151898"/>
                    <a:pt x="285107" y="133402"/>
                  </a:cubicBezTo>
                  <a:lnTo>
                    <a:pt x="285085" y="133388"/>
                  </a:lnTo>
                  <a:lnTo>
                    <a:pt x="285067" y="133364"/>
                  </a:lnTo>
                  <a:cubicBezTo>
                    <a:pt x="275357" y="124135"/>
                    <a:pt x="263932" y="116727"/>
                    <a:pt x="251409" y="111723"/>
                  </a:cubicBezTo>
                  <a:lnTo>
                    <a:pt x="212992" y="104831"/>
                  </a:lnTo>
                  <a:lnTo>
                    <a:pt x="211162" y="104503"/>
                  </a:lnTo>
                  <a:lnTo>
                    <a:pt x="211162" y="104503"/>
                  </a:lnTo>
                  <a:close/>
                  <a:moveTo>
                    <a:pt x="213320" y="1"/>
                  </a:moveTo>
                  <a:cubicBezTo>
                    <a:pt x="328919" y="309"/>
                    <a:pt x="423248" y="95871"/>
                    <a:pt x="422939" y="212087"/>
                  </a:cubicBezTo>
                  <a:cubicBezTo>
                    <a:pt x="422631" y="327377"/>
                    <a:pt x="326453" y="422940"/>
                    <a:pt x="211162" y="422631"/>
                  </a:cubicBezTo>
                  <a:cubicBezTo>
                    <a:pt x="95254" y="422323"/>
                    <a:pt x="-308" y="326144"/>
                    <a:pt x="1" y="209929"/>
                  </a:cubicBezTo>
                  <a:cubicBezTo>
                    <a:pt x="309" y="93713"/>
                    <a:pt x="96179" y="-308"/>
                    <a:pt x="213320" y="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B2B85049-FDC2-4F10-BD55-4B06EEA5A587}"/>
                </a:ext>
              </a:extLst>
            </p:cNvPr>
            <p:cNvSpPr/>
            <p:nvPr/>
          </p:nvSpPr>
          <p:spPr>
            <a:xfrm>
              <a:off x="4051218" y="5999046"/>
              <a:ext cx="422631" cy="422939"/>
            </a:xfrm>
            <a:custGeom>
              <a:avLst/>
              <a:gdLst>
                <a:gd name="connsiteX0" fmla="*/ 211470 w 422631"/>
                <a:gd name="connsiteY0" fmla="*/ 104194 h 422939"/>
                <a:gd name="connsiteX1" fmla="*/ 104811 w 422631"/>
                <a:gd name="connsiteY1" fmla="*/ 211778 h 422939"/>
                <a:gd name="connsiteX2" fmla="*/ 212087 w 422631"/>
                <a:gd name="connsiteY2" fmla="*/ 317512 h 422939"/>
                <a:gd name="connsiteX3" fmla="*/ 310620 w 422631"/>
                <a:gd name="connsiteY3" fmla="*/ 252098 h 422939"/>
                <a:gd name="connsiteX4" fmla="*/ 318618 w 422631"/>
                <a:gd name="connsiteY4" fmla="*/ 211504 h 422939"/>
                <a:gd name="connsiteX5" fmla="*/ 318746 w 422631"/>
                <a:gd name="connsiteY5" fmla="*/ 210853 h 422939"/>
                <a:gd name="connsiteX6" fmla="*/ 211470 w 422631"/>
                <a:gd name="connsiteY6" fmla="*/ 104194 h 422939"/>
                <a:gd name="connsiteX7" fmla="*/ 211470 w 422631"/>
                <a:gd name="connsiteY7" fmla="*/ 0 h 422939"/>
                <a:gd name="connsiteX8" fmla="*/ 422631 w 422631"/>
                <a:gd name="connsiteY8" fmla="*/ 212086 h 422939"/>
                <a:gd name="connsiteX9" fmla="*/ 211470 w 422631"/>
                <a:gd name="connsiteY9" fmla="*/ 422939 h 422939"/>
                <a:gd name="connsiteX10" fmla="*/ 1 w 422631"/>
                <a:gd name="connsiteY10" fmla="*/ 210545 h 422939"/>
                <a:gd name="connsiteX11" fmla="*/ 211470 w 422631"/>
                <a:gd name="connsiteY11" fmla="*/ 0 h 42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2631" h="422939">
                  <a:moveTo>
                    <a:pt x="211470" y="104194"/>
                  </a:moveTo>
                  <a:cubicBezTo>
                    <a:pt x="151050" y="104502"/>
                    <a:pt x="104502" y="151358"/>
                    <a:pt x="104811" y="211778"/>
                  </a:cubicBezTo>
                  <a:cubicBezTo>
                    <a:pt x="105119" y="270964"/>
                    <a:pt x="152592" y="317821"/>
                    <a:pt x="212087" y="317512"/>
                  </a:cubicBezTo>
                  <a:cubicBezTo>
                    <a:pt x="256245" y="317512"/>
                    <a:pt x="294508" y="290289"/>
                    <a:pt x="310620" y="252098"/>
                  </a:cubicBezTo>
                  <a:lnTo>
                    <a:pt x="318618" y="211504"/>
                  </a:lnTo>
                  <a:lnTo>
                    <a:pt x="318746" y="210853"/>
                  </a:lnTo>
                  <a:cubicBezTo>
                    <a:pt x="318130" y="151974"/>
                    <a:pt x="269732" y="103885"/>
                    <a:pt x="211470" y="104194"/>
                  </a:cubicBezTo>
                  <a:close/>
                  <a:moveTo>
                    <a:pt x="211470" y="0"/>
                  </a:moveTo>
                  <a:cubicBezTo>
                    <a:pt x="328611" y="0"/>
                    <a:pt x="422631" y="94638"/>
                    <a:pt x="422631" y="212086"/>
                  </a:cubicBezTo>
                  <a:cubicBezTo>
                    <a:pt x="422323" y="327685"/>
                    <a:pt x="327069" y="422939"/>
                    <a:pt x="211470" y="422939"/>
                  </a:cubicBezTo>
                  <a:cubicBezTo>
                    <a:pt x="95871" y="422939"/>
                    <a:pt x="-308" y="326452"/>
                    <a:pt x="1" y="210545"/>
                  </a:cubicBezTo>
                  <a:cubicBezTo>
                    <a:pt x="1" y="94946"/>
                    <a:pt x="95563" y="0"/>
                    <a:pt x="211470" y="0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7A4CD202-37B2-4DDC-ABC7-243C9390541A}"/>
                </a:ext>
              </a:extLst>
            </p:cNvPr>
            <p:cNvSpPr/>
            <p:nvPr/>
          </p:nvSpPr>
          <p:spPr>
            <a:xfrm>
              <a:off x="3765526" y="5768156"/>
              <a:ext cx="1343778" cy="104810"/>
            </a:xfrm>
            <a:custGeom>
              <a:avLst/>
              <a:gdLst>
                <a:gd name="connsiteX0" fmla="*/ 0 w 4171950"/>
                <a:gd name="connsiteY0" fmla="*/ 0 h 323850"/>
                <a:gd name="connsiteX1" fmla="*/ 4171950 w 4171950"/>
                <a:gd name="connsiteY1" fmla="*/ 0 h 323850"/>
                <a:gd name="connsiteX2" fmla="*/ 4171950 w 4171950"/>
                <a:gd name="connsiteY2" fmla="*/ 323850 h 323850"/>
                <a:gd name="connsiteX3" fmla="*/ 0 w 4171950"/>
                <a:gd name="connsiteY3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71950" h="323850">
                  <a:moveTo>
                    <a:pt x="0" y="0"/>
                  </a:moveTo>
                  <a:lnTo>
                    <a:pt x="4171950" y="0"/>
                  </a:lnTo>
                  <a:lnTo>
                    <a:pt x="4171950" y="323850"/>
                  </a:lnTo>
                  <a:lnTo>
                    <a:pt x="0" y="3238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CC6B15B0-E4C8-42F8-9522-F9DE51CBDB5B}"/>
                </a:ext>
              </a:extLst>
            </p:cNvPr>
            <p:cNvSpPr/>
            <p:nvPr/>
          </p:nvSpPr>
          <p:spPr>
            <a:xfrm>
              <a:off x="5138002" y="5768156"/>
              <a:ext cx="882718" cy="104810"/>
            </a:xfrm>
            <a:custGeom>
              <a:avLst/>
              <a:gdLst>
                <a:gd name="connsiteX0" fmla="*/ 0 w 2752725"/>
                <a:gd name="connsiteY0" fmla="*/ 0 h 323850"/>
                <a:gd name="connsiteX1" fmla="*/ 2762250 w 2752725"/>
                <a:gd name="connsiteY1" fmla="*/ 0 h 323850"/>
                <a:gd name="connsiteX2" fmla="*/ 2762250 w 2752725"/>
                <a:gd name="connsiteY2" fmla="*/ 323850 h 323850"/>
                <a:gd name="connsiteX3" fmla="*/ 0 w 2752725"/>
                <a:gd name="connsiteY3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725" h="323850">
                  <a:moveTo>
                    <a:pt x="0" y="0"/>
                  </a:moveTo>
                  <a:lnTo>
                    <a:pt x="2762250" y="0"/>
                  </a:lnTo>
                  <a:lnTo>
                    <a:pt x="2762250" y="323850"/>
                  </a:lnTo>
                  <a:lnTo>
                    <a:pt x="0" y="3238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060D8598-DEF1-4940-A82C-3B142FADCAF2}"/>
                </a:ext>
              </a:extLst>
            </p:cNvPr>
            <p:cNvSpPr/>
            <p:nvPr/>
          </p:nvSpPr>
          <p:spPr>
            <a:xfrm>
              <a:off x="5258671" y="5360939"/>
              <a:ext cx="511719" cy="363752"/>
            </a:xfrm>
            <a:custGeom>
              <a:avLst/>
              <a:gdLst>
                <a:gd name="connsiteX0" fmla="*/ 1585018 w 1581150"/>
                <a:gd name="connsiteY0" fmla="*/ 856297 h 1123950"/>
                <a:gd name="connsiteX1" fmla="*/ 1554538 w 1581150"/>
                <a:gd name="connsiteY1" fmla="*/ 785813 h 1123950"/>
                <a:gd name="connsiteX2" fmla="*/ 1258311 w 1581150"/>
                <a:gd name="connsiteY2" fmla="*/ 509588 h 1123950"/>
                <a:gd name="connsiteX3" fmla="*/ 735388 w 1581150"/>
                <a:gd name="connsiteY3" fmla="*/ 23813 h 1123950"/>
                <a:gd name="connsiteX4" fmla="*/ 671570 w 1581150"/>
                <a:gd name="connsiteY4" fmla="*/ 953 h 1123950"/>
                <a:gd name="connsiteX5" fmla="*/ 52446 w 1581150"/>
                <a:gd name="connsiteY5" fmla="*/ 0 h 1123950"/>
                <a:gd name="connsiteX6" fmla="*/ 58 w 1581150"/>
                <a:gd name="connsiteY6" fmla="*/ 54292 h 1123950"/>
                <a:gd name="connsiteX7" fmla="*/ 58 w 1581150"/>
                <a:gd name="connsiteY7" fmla="*/ 1073468 h 1123950"/>
                <a:gd name="connsiteX8" fmla="*/ 53398 w 1581150"/>
                <a:gd name="connsiteY8" fmla="*/ 1126807 h 1123950"/>
                <a:gd name="connsiteX9" fmla="*/ 791586 w 1581150"/>
                <a:gd name="connsiteY9" fmla="*/ 1125855 h 1123950"/>
                <a:gd name="connsiteX10" fmla="*/ 1534536 w 1581150"/>
                <a:gd name="connsiteY10" fmla="*/ 1126807 h 1123950"/>
                <a:gd name="connsiteX11" fmla="*/ 1585018 w 1581150"/>
                <a:gd name="connsiteY11" fmla="*/ 1075373 h 1123950"/>
                <a:gd name="connsiteX12" fmla="*/ 1585018 w 1581150"/>
                <a:gd name="connsiteY12" fmla="*/ 856297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1150" h="1123950">
                  <a:moveTo>
                    <a:pt x="1585018" y="856297"/>
                  </a:moveTo>
                  <a:cubicBezTo>
                    <a:pt x="1585970" y="826770"/>
                    <a:pt x="1576445" y="805815"/>
                    <a:pt x="1554538" y="785813"/>
                  </a:cubicBezTo>
                  <a:cubicBezTo>
                    <a:pt x="1455478" y="694372"/>
                    <a:pt x="1357370" y="601980"/>
                    <a:pt x="1258311" y="509588"/>
                  </a:cubicBezTo>
                  <a:cubicBezTo>
                    <a:pt x="1084003" y="347663"/>
                    <a:pt x="909695" y="185738"/>
                    <a:pt x="735388" y="23813"/>
                  </a:cubicBezTo>
                  <a:cubicBezTo>
                    <a:pt x="716338" y="5715"/>
                    <a:pt x="696336" y="953"/>
                    <a:pt x="671570" y="953"/>
                  </a:cubicBezTo>
                  <a:cubicBezTo>
                    <a:pt x="464878" y="1905"/>
                    <a:pt x="259138" y="2858"/>
                    <a:pt x="52446" y="0"/>
                  </a:cubicBezTo>
                  <a:cubicBezTo>
                    <a:pt x="9583" y="0"/>
                    <a:pt x="-894" y="12383"/>
                    <a:pt x="58" y="54292"/>
                  </a:cubicBezTo>
                  <a:cubicBezTo>
                    <a:pt x="1963" y="394335"/>
                    <a:pt x="1963" y="733425"/>
                    <a:pt x="58" y="1073468"/>
                  </a:cubicBezTo>
                  <a:cubicBezTo>
                    <a:pt x="58" y="1115378"/>
                    <a:pt x="10536" y="1126807"/>
                    <a:pt x="53398" y="1126807"/>
                  </a:cubicBezTo>
                  <a:cubicBezTo>
                    <a:pt x="299143" y="1124903"/>
                    <a:pt x="545841" y="1125855"/>
                    <a:pt x="791586" y="1125855"/>
                  </a:cubicBezTo>
                  <a:cubicBezTo>
                    <a:pt x="1039236" y="1125855"/>
                    <a:pt x="1286886" y="1124903"/>
                    <a:pt x="1534536" y="1126807"/>
                  </a:cubicBezTo>
                  <a:cubicBezTo>
                    <a:pt x="1574541" y="1126807"/>
                    <a:pt x="1586923" y="1115378"/>
                    <a:pt x="1585018" y="1075373"/>
                  </a:cubicBezTo>
                  <a:cubicBezTo>
                    <a:pt x="1582161" y="1002030"/>
                    <a:pt x="1583113" y="929640"/>
                    <a:pt x="1585018" y="856297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F6C989CD-9102-4E86-B0A5-0CE0448FEE4F}"/>
                </a:ext>
              </a:extLst>
            </p:cNvPr>
            <p:cNvSpPr/>
            <p:nvPr/>
          </p:nvSpPr>
          <p:spPr>
            <a:xfrm>
              <a:off x="5232179" y="5152344"/>
              <a:ext cx="138719" cy="98645"/>
            </a:xfrm>
            <a:custGeom>
              <a:avLst/>
              <a:gdLst>
                <a:gd name="connsiteX0" fmla="*/ 406718 w 428625"/>
                <a:gd name="connsiteY0" fmla="*/ 207715 h 304800"/>
                <a:gd name="connsiteX1" fmla="*/ 406718 w 428625"/>
                <a:gd name="connsiteY1" fmla="*/ 188665 h 304800"/>
                <a:gd name="connsiteX2" fmla="*/ 210503 w 428625"/>
                <a:gd name="connsiteY2" fmla="*/ 70 h 304800"/>
                <a:gd name="connsiteX3" fmla="*/ 23813 w 428625"/>
                <a:gd name="connsiteY3" fmla="*/ 202000 h 304800"/>
                <a:gd name="connsiteX4" fmla="*/ 23813 w 428625"/>
                <a:gd name="connsiteY4" fmla="*/ 268675 h 304800"/>
                <a:gd name="connsiteX5" fmla="*/ 0 w 428625"/>
                <a:gd name="connsiteY5" fmla="*/ 313443 h 304800"/>
                <a:gd name="connsiteX6" fmla="*/ 434340 w 428625"/>
                <a:gd name="connsiteY6" fmla="*/ 308680 h 304800"/>
                <a:gd name="connsiteX7" fmla="*/ 406718 w 428625"/>
                <a:gd name="connsiteY7" fmla="*/ 207715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8625" h="304800">
                  <a:moveTo>
                    <a:pt x="406718" y="207715"/>
                  </a:moveTo>
                  <a:cubicBezTo>
                    <a:pt x="406718" y="201048"/>
                    <a:pt x="406718" y="195333"/>
                    <a:pt x="406718" y="188665"/>
                  </a:cubicBezTo>
                  <a:cubicBezTo>
                    <a:pt x="399098" y="81985"/>
                    <a:pt x="311468" y="-2787"/>
                    <a:pt x="210503" y="70"/>
                  </a:cubicBezTo>
                  <a:cubicBezTo>
                    <a:pt x="107632" y="2928"/>
                    <a:pt x="24765" y="92463"/>
                    <a:pt x="23813" y="202000"/>
                  </a:cubicBezTo>
                  <a:cubicBezTo>
                    <a:pt x="23813" y="223908"/>
                    <a:pt x="21907" y="246768"/>
                    <a:pt x="23813" y="268675"/>
                  </a:cubicBezTo>
                  <a:cubicBezTo>
                    <a:pt x="27622" y="298203"/>
                    <a:pt x="19050" y="309633"/>
                    <a:pt x="0" y="313443"/>
                  </a:cubicBezTo>
                  <a:lnTo>
                    <a:pt x="434340" y="308680"/>
                  </a:lnTo>
                  <a:cubicBezTo>
                    <a:pt x="407670" y="299155"/>
                    <a:pt x="407670" y="274390"/>
                    <a:pt x="406718" y="2077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Plus Sign 194">
              <a:extLst>
                <a:ext uri="{FF2B5EF4-FFF2-40B4-BE49-F238E27FC236}">
                  <a16:creationId xmlns:a16="http://schemas.microsoft.com/office/drawing/2014/main" id="{5AB24601-EBBB-48C9-AF48-74FD40752DAA}"/>
                </a:ext>
              </a:extLst>
            </p:cNvPr>
            <p:cNvSpPr/>
            <p:nvPr/>
          </p:nvSpPr>
          <p:spPr>
            <a:xfrm>
              <a:off x="4076344" y="5021092"/>
              <a:ext cx="476712" cy="476712"/>
            </a:xfrm>
            <a:prstGeom prst="mathPlus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E2DB7CD4-CAF4-45BE-9E15-C71DB89BF1F6}"/>
              </a:ext>
            </a:extLst>
          </p:cNvPr>
          <p:cNvGrpSpPr/>
          <p:nvPr/>
        </p:nvGrpSpPr>
        <p:grpSpPr>
          <a:xfrm>
            <a:off x="6641670" y="3285403"/>
            <a:ext cx="630216" cy="2547777"/>
            <a:chOff x="2987824" y="2451208"/>
            <a:chExt cx="837152" cy="3384360"/>
          </a:xfrm>
        </p:grpSpPr>
        <p:sp>
          <p:nvSpPr>
            <p:cNvPr id="196" name="Diagonal Stripe 195">
              <a:extLst>
                <a:ext uri="{FF2B5EF4-FFF2-40B4-BE49-F238E27FC236}">
                  <a16:creationId xmlns:a16="http://schemas.microsoft.com/office/drawing/2014/main" id="{31EAA941-B3A3-43A8-9C4D-623F9EEA8FC7}"/>
                </a:ext>
              </a:extLst>
            </p:cNvPr>
            <p:cNvSpPr/>
            <p:nvPr/>
          </p:nvSpPr>
          <p:spPr>
            <a:xfrm rot="19197366">
              <a:off x="3173595" y="5199044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97" name="Rectangle 7">
              <a:extLst>
                <a:ext uri="{FF2B5EF4-FFF2-40B4-BE49-F238E27FC236}">
                  <a16:creationId xmlns:a16="http://schemas.microsoft.com/office/drawing/2014/main" id="{8B31324A-825F-43C8-B5FE-0132FAD8FB5D}"/>
                </a:ext>
              </a:extLst>
            </p:cNvPr>
            <p:cNvSpPr/>
            <p:nvPr/>
          </p:nvSpPr>
          <p:spPr>
            <a:xfrm>
              <a:off x="3082400" y="3030550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8" name="Rounded Rectangle 93">
              <a:extLst>
                <a:ext uri="{FF2B5EF4-FFF2-40B4-BE49-F238E27FC236}">
                  <a16:creationId xmlns:a16="http://schemas.microsoft.com/office/drawing/2014/main" id="{6EAFD2CD-6934-46A8-8D9E-3EE768903B9A}"/>
                </a:ext>
              </a:extLst>
            </p:cNvPr>
            <p:cNvSpPr/>
            <p:nvPr/>
          </p:nvSpPr>
          <p:spPr>
            <a:xfrm>
              <a:off x="3057587" y="2451208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47DEABFE-1E13-418F-AEE0-6620D54BFD15}"/>
                </a:ext>
              </a:extLst>
            </p:cNvPr>
            <p:cNvSpPr/>
            <p:nvPr/>
          </p:nvSpPr>
          <p:spPr>
            <a:xfrm>
              <a:off x="3154400" y="2586268"/>
              <a:ext cx="504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B68A6BBB-F9BA-46B4-B9D3-530F3B5BBA08}"/>
                </a:ext>
              </a:extLst>
            </p:cNvPr>
            <p:cNvSpPr/>
            <p:nvPr/>
          </p:nvSpPr>
          <p:spPr>
            <a:xfrm>
              <a:off x="3336637" y="5013176"/>
              <a:ext cx="139525" cy="135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1" name="Trapezoid 200">
              <a:extLst>
                <a:ext uri="{FF2B5EF4-FFF2-40B4-BE49-F238E27FC236}">
                  <a16:creationId xmlns:a16="http://schemas.microsoft.com/office/drawing/2014/main" id="{D9A35291-715E-4A3E-817B-29A59E1BB371}"/>
                </a:ext>
              </a:extLst>
            </p:cNvPr>
            <p:cNvSpPr/>
            <p:nvPr/>
          </p:nvSpPr>
          <p:spPr>
            <a:xfrm rot="10800000">
              <a:off x="3336638" y="5147221"/>
              <a:ext cx="139525" cy="168826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2" name="Rounded Rectangle 97">
              <a:extLst>
                <a:ext uri="{FF2B5EF4-FFF2-40B4-BE49-F238E27FC236}">
                  <a16:creationId xmlns:a16="http://schemas.microsoft.com/office/drawing/2014/main" id="{4155441C-1E1A-41E0-8684-15D8C7A6DD1B}"/>
                </a:ext>
              </a:extLst>
            </p:cNvPr>
            <p:cNvSpPr/>
            <p:nvPr/>
          </p:nvSpPr>
          <p:spPr>
            <a:xfrm>
              <a:off x="2987824" y="2934038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3" name="Rectangle 20">
              <a:extLst>
                <a:ext uri="{FF2B5EF4-FFF2-40B4-BE49-F238E27FC236}">
                  <a16:creationId xmlns:a16="http://schemas.microsoft.com/office/drawing/2014/main" id="{C9AF0FC9-9C5B-45A2-8BCC-0ED7068314D7}"/>
                </a:ext>
              </a:extLst>
            </p:cNvPr>
            <p:cNvSpPr/>
            <p:nvPr/>
          </p:nvSpPr>
          <p:spPr>
            <a:xfrm>
              <a:off x="3147106" y="4125688"/>
              <a:ext cx="518588" cy="778486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B3188C6A-FA5A-4519-BCE2-7D40E2047C0F}"/>
                </a:ext>
              </a:extLst>
            </p:cNvPr>
            <p:cNvSpPr/>
            <p:nvPr/>
          </p:nvSpPr>
          <p:spPr>
            <a:xfrm>
              <a:off x="3392448" y="2586268"/>
              <a:ext cx="27905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7F99CA48-1CF0-4EAD-8F3E-9277A7336142}"/>
                </a:ext>
              </a:extLst>
            </p:cNvPr>
            <p:cNvSpPr/>
            <p:nvPr/>
          </p:nvSpPr>
          <p:spPr>
            <a:xfrm>
              <a:off x="3378476" y="3078054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39B65DE5-75C7-4DAD-9830-0DA59C7E2171}"/>
                </a:ext>
              </a:extLst>
            </p:cNvPr>
            <p:cNvSpPr/>
            <p:nvPr/>
          </p:nvSpPr>
          <p:spPr>
            <a:xfrm>
              <a:off x="3378476" y="4561990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F6D75618-742A-42C8-B7BD-44B069F686B3}"/>
                </a:ext>
              </a:extLst>
            </p:cNvPr>
            <p:cNvSpPr/>
            <p:nvPr/>
          </p:nvSpPr>
          <p:spPr>
            <a:xfrm>
              <a:off x="3378476" y="3820022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3D2724B4-C559-4C22-BD4D-3F1580F47F04}"/>
                </a:ext>
              </a:extLst>
            </p:cNvPr>
            <p:cNvSpPr/>
            <p:nvPr/>
          </p:nvSpPr>
          <p:spPr>
            <a:xfrm>
              <a:off x="3490097" y="3634530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7A3889A0-9D5A-48BA-95AC-255A722A0A69}"/>
                </a:ext>
              </a:extLst>
            </p:cNvPr>
            <p:cNvSpPr/>
            <p:nvPr/>
          </p:nvSpPr>
          <p:spPr>
            <a:xfrm>
              <a:off x="3490097" y="4005514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1D7082B3-8F83-4493-9CD4-FA6C721DBA7B}"/>
                </a:ext>
              </a:extLst>
            </p:cNvPr>
            <p:cNvSpPr/>
            <p:nvPr/>
          </p:nvSpPr>
          <p:spPr>
            <a:xfrm>
              <a:off x="3490097" y="4376498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498F35F6-7431-4E2C-8C45-11CB10D9D9CB}"/>
                </a:ext>
              </a:extLst>
            </p:cNvPr>
            <p:cNvSpPr/>
            <p:nvPr/>
          </p:nvSpPr>
          <p:spPr>
            <a:xfrm>
              <a:off x="3378476" y="4191006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8BABA844-5F2F-4E30-8263-D20F1F6AA2F1}"/>
                </a:ext>
              </a:extLst>
            </p:cNvPr>
            <p:cNvSpPr/>
            <p:nvPr/>
          </p:nvSpPr>
          <p:spPr>
            <a:xfrm>
              <a:off x="3490097" y="3263546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15A41E60-33D4-436C-B6E2-71A646A36FAE}"/>
                </a:ext>
              </a:extLst>
            </p:cNvPr>
            <p:cNvSpPr/>
            <p:nvPr/>
          </p:nvSpPr>
          <p:spPr>
            <a:xfrm>
              <a:off x="3378476" y="3449038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F0564D02-25CD-48C6-929F-3BFA663AF9D0}"/>
                </a:ext>
              </a:extLst>
            </p:cNvPr>
            <p:cNvSpPr/>
            <p:nvPr/>
          </p:nvSpPr>
          <p:spPr>
            <a:xfrm>
              <a:off x="3490097" y="4747484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PNG IMAGES</a:t>
            </a:r>
          </a:p>
        </p:txBody>
      </p:sp>
      <p:pic>
        <p:nvPicPr>
          <p:cNvPr id="164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C0915680-5FC7-4C4F-9FF9-7618E9D3C4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>
            <a:off x="-1" y="1342416"/>
            <a:ext cx="4493857" cy="551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" name="그림 개체 틀 2">
            <a:extLst>
              <a:ext uri="{FF2B5EF4-FFF2-40B4-BE49-F238E27FC236}">
                <a16:creationId xmlns:a16="http://schemas.microsoft.com/office/drawing/2014/main" id="{A30509A6-BBF0-4492-9A00-731391EFE9EC}"/>
              </a:ext>
            </a:extLst>
          </p:cNvPr>
          <p:cNvSpPr txBox="1">
            <a:spLocks/>
          </p:cNvSpPr>
          <p:nvPr/>
        </p:nvSpPr>
        <p:spPr>
          <a:xfrm>
            <a:off x="1946891" y="1810079"/>
            <a:ext cx="2076742" cy="3237842"/>
          </a:xfrm>
          <a:custGeom>
            <a:avLst/>
            <a:gdLst>
              <a:gd name="connsiteX0" fmla="*/ 0 w 1746098"/>
              <a:gd name="connsiteY0" fmla="*/ 0 h 2942176"/>
              <a:gd name="connsiteX1" fmla="*/ 1746098 w 1746098"/>
              <a:gd name="connsiteY1" fmla="*/ 0 h 2942176"/>
              <a:gd name="connsiteX2" fmla="*/ 1746098 w 1746098"/>
              <a:gd name="connsiteY2" fmla="*/ 2942176 h 2942176"/>
              <a:gd name="connsiteX3" fmla="*/ 0 w 1746098"/>
              <a:gd name="connsiteY3" fmla="*/ 2942176 h 2942176"/>
              <a:gd name="connsiteX4" fmla="*/ 0 w 1746098"/>
              <a:gd name="connsiteY4" fmla="*/ 0 h 2942176"/>
              <a:gd name="connsiteX0" fmla="*/ 21771 w 1746098"/>
              <a:gd name="connsiteY0" fmla="*/ 0 h 2991162"/>
              <a:gd name="connsiteX1" fmla="*/ 1746098 w 1746098"/>
              <a:gd name="connsiteY1" fmla="*/ 48986 h 2991162"/>
              <a:gd name="connsiteX2" fmla="*/ 1746098 w 1746098"/>
              <a:gd name="connsiteY2" fmla="*/ 2991162 h 2991162"/>
              <a:gd name="connsiteX3" fmla="*/ 0 w 1746098"/>
              <a:gd name="connsiteY3" fmla="*/ 2991162 h 2991162"/>
              <a:gd name="connsiteX4" fmla="*/ 21771 w 1746098"/>
              <a:gd name="connsiteY4" fmla="*/ 0 h 2991162"/>
              <a:gd name="connsiteX0" fmla="*/ 21771 w 1795084"/>
              <a:gd name="connsiteY0" fmla="*/ 38100 h 3029262"/>
              <a:gd name="connsiteX1" fmla="*/ 1795084 w 1795084"/>
              <a:gd name="connsiteY1" fmla="*/ 0 h 3029262"/>
              <a:gd name="connsiteX2" fmla="*/ 1746098 w 1795084"/>
              <a:gd name="connsiteY2" fmla="*/ 3029262 h 3029262"/>
              <a:gd name="connsiteX3" fmla="*/ 0 w 1795084"/>
              <a:gd name="connsiteY3" fmla="*/ 3029262 h 3029262"/>
              <a:gd name="connsiteX4" fmla="*/ 21771 w 1795084"/>
              <a:gd name="connsiteY4" fmla="*/ 38100 h 3029262"/>
              <a:gd name="connsiteX0" fmla="*/ 212271 w 1985584"/>
              <a:gd name="connsiteY0" fmla="*/ 38100 h 3067362"/>
              <a:gd name="connsiteX1" fmla="*/ 1985584 w 1985584"/>
              <a:gd name="connsiteY1" fmla="*/ 0 h 3067362"/>
              <a:gd name="connsiteX2" fmla="*/ 1936598 w 1985584"/>
              <a:gd name="connsiteY2" fmla="*/ 3029262 h 3067362"/>
              <a:gd name="connsiteX3" fmla="*/ 0 w 1985584"/>
              <a:gd name="connsiteY3" fmla="*/ 3067362 h 3067362"/>
              <a:gd name="connsiteX4" fmla="*/ 212271 w 1985584"/>
              <a:gd name="connsiteY4" fmla="*/ 38100 h 3067362"/>
              <a:gd name="connsiteX0" fmla="*/ 212271 w 1985584"/>
              <a:gd name="connsiteY0" fmla="*/ 38100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212271 w 1985584"/>
              <a:gd name="connsiteY4" fmla="*/ 38100 h 3110905"/>
              <a:gd name="connsiteX0" fmla="*/ 212271 w 1985584"/>
              <a:gd name="connsiteY0" fmla="*/ 16329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212271 w 1985584"/>
              <a:gd name="connsiteY4" fmla="*/ 16329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195942 w 1985584"/>
              <a:gd name="connsiteY4" fmla="*/ 21772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31006 w 1985584"/>
              <a:gd name="connsiteY2" fmla="*/ 3110905 h 3110905"/>
              <a:gd name="connsiteX3" fmla="*/ 0 w 1985584"/>
              <a:gd name="connsiteY3" fmla="*/ 3067362 h 3110905"/>
              <a:gd name="connsiteX4" fmla="*/ 195942 w 1985584"/>
              <a:gd name="connsiteY4" fmla="*/ 21772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31006 w 1985584"/>
              <a:gd name="connsiteY2" fmla="*/ 3110905 h 3110905"/>
              <a:gd name="connsiteX3" fmla="*/ 0 w 1985584"/>
              <a:gd name="connsiteY3" fmla="*/ 3075245 h 3110905"/>
              <a:gd name="connsiteX4" fmla="*/ 195942 w 1985584"/>
              <a:gd name="connsiteY4" fmla="*/ 21772 h 311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584" h="3110905">
                <a:moveTo>
                  <a:pt x="195942" y="21772"/>
                </a:moveTo>
                <a:lnTo>
                  <a:pt x="1985584" y="0"/>
                </a:lnTo>
                <a:lnTo>
                  <a:pt x="1831006" y="3110905"/>
                </a:lnTo>
                <a:lnTo>
                  <a:pt x="0" y="3075245"/>
                </a:lnTo>
                <a:lnTo>
                  <a:pt x="195942" y="2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lIns="252000" tIns="21600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Place Your Picture Here</a:t>
            </a:r>
            <a:endParaRPr lang="ko-KR" altLang="en-US" dirty="0"/>
          </a:p>
        </p:txBody>
      </p:sp>
      <p:pic>
        <p:nvPicPr>
          <p:cNvPr id="197" name="Picture 3" descr="D:\KBM-정애\014-Fullppt\PNG이미지\탭.png">
            <a:extLst>
              <a:ext uri="{FF2B5EF4-FFF2-40B4-BE49-F238E27FC236}">
                <a16:creationId xmlns:a16="http://schemas.microsoft.com/office/drawing/2014/main" id="{F66FC72A-6C78-424A-8CCD-BCE73F99B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146" y="1810079"/>
            <a:ext cx="3530683" cy="43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" name="Picture 4" descr="D:\KBM-정애\014-Fullppt\PNG이미지\핸드폰.png">
            <a:extLst>
              <a:ext uri="{FF2B5EF4-FFF2-40B4-BE49-F238E27FC236}">
                <a16:creationId xmlns:a16="http://schemas.microsoft.com/office/drawing/2014/main" id="{6645FAB2-4F75-44B3-BFC6-6FCD268A9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686" y="3132731"/>
            <a:ext cx="2660906" cy="322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9" name="Picture Placeholder 2">
            <a:extLst>
              <a:ext uri="{FF2B5EF4-FFF2-40B4-BE49-F238E27FC236}">
                <a16:creationId xmlns:a16="http://schemas.microsoft.com/office/drawing/2014/main" id="{CAC0D55C-EBCD-4B0C-96AC-FDD29E1BD756}"/>
              </a:ext>
            </a:extLst>
          </p:cNvPr>
          <p:cNvSpPr txBox="1">
            <a:spLocks/>
          </p:cNvSpPr>
          <p:nvPr/>
        </p:nvSpPr>
        <p:spPr>
          <a:xfrm>
            <a:off x="8272460" y="2258944"/>
            <a:ext cx="2449154" cy="31255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722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Insert Your Image</a:t>
            </a:r>
            <a:endParaRPr lang="ko-KR" altLang="en-US" dirty="0"/>
          </a:p>
        </p:txBody>
      </p:sp>
      <p:sp>
        <p:nvSpPr>
          <p:cNvPr id="200" name="Picture Placeholder 2">
            <a:extLst>
              <a:ext uri="{FF2B5EF4-FFF2-40B4-BE49-F238E27FC236}">
                <a16:creationId xmlns:a16="http://schemas.microsoft.com/office/drawing/2014/main" id="{65736D85-37E0-4464-8F18-B78F15D5C363}"/>
              </a:ext>
            </a:extLst>
          </p:cNvPr>
          <p:cNvSpPr txBox="1">
            <a:spLocks/>
          </p:cNvSpPr>
          <p:nvPr/>
        </p:nvSpPr>
        <p:spPr>
          <a:xfrm>
            <a:off x="5553952" y="3276597"/>
            <a:ext cx="1484457" cy="2330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722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6874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1238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2726751" y="1091907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3573893" y="1136195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5291323" y="1121361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4411878" y="1133115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6136647" y="2156488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6856699" y="1125496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8573320" y="1221129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6198701" y="1113593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7756193" y="1114610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9476426" y="1167300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7003385" y="2110446"/>
            <a:ext cx="325734" cy="529812"/>
            <a:chOff x="2071598" y="2060848"/>
            <a:chExt cx="1917605" cy="3137144"/>
          </a:xfrm>
          <a:solidFill>
            <a:srgbClr val="0462BD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7914573" y="2110446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4425858" y="2098075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5263199" y="2110417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3587872" y="2098075"/>
            <a:ext cx="501857" cy="554554"/>
            <a:chOff x="4835382" y="73243"/>
            <a:chExt cx="2920830" cy="3227535"/>
          </a:xfrm>
          <a:solidFill>
            <a:srgbClr val="0462BD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2766943" y="2128167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8563537" y="2110446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2805501" y="3252351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9353865" y="211044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3604253" y="3252351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6142435" y="3269841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5277939" y="3307542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4427949" y="3270605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6934950" y="3271187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595507" y="4303333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9452277" y="3252351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7734612" y="325235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8573681" y="3252351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3594492" y="4356313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7006200" y="4340657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5273827" y="4479521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9357551" y="4381435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7738627" y="5309571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6190974" y="4419330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7734612" y="4486458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8592713" y="4356313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2773231" y="4356313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3579167" y="5316101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2732158" y="5316101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5267143" y="5316101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4417153" y="5316101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6132528" y="5305553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6921993" y="5342043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9384871" y="5305553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8655086" y="5306620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24247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1238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Fully Editable Icon Sets: A</a:t>
            </a:r>
            <a:endParaRPr lang="en-US" dirty="0"/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3992325" y="1062661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3153571" y="1133195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3994411" y="4090715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7465990" y="3225067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3147281" y="4212418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5625665" y="3213015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8943956" y="3171075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4831079" y="1089225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5617939" y="1089224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4690182" y="4189493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8918713" y="2098275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6405613" y="1041121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7288806" y="994811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5586001" y="4171468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2298751" y="5039693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6417118" y="3115640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7191318" y="2114441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4847197" y="3157784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2240478" y="1051369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6414457" y="2086496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8059849" y="3193964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3204471" y="2108752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5738471" y="2098013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4139007" y="2137684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5034753" y="2122531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3800200" y="5105847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2291628" y="2042145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4017791" y="3204715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3068475" y="5056452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5497297" y="5149335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8040877" y="5149335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6349250" y="5152406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8892831" y="5145933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7195063" y="5152406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3205953" y="3090659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2281429" y="3115756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4859283" y="5046991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2256490" y="4183926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7982675" y="2124615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8006947" y="1109857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8813075" y="1109923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7243728" y="4148535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6368686" y="4148535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8118770" y="4148535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8993811" y="4148535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1238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2726751" y="1091907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3573893" y="1136195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5291323" y="1121361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4411878" y="1133115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6136647" y="2156488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6856699" y="1125496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8573320" y="1221129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6198701" y="1113593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7756193" y="1114610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9476426" y="1167300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7003385" y="2110446"/>
            <a:ext cx="325734" cy="529812"/>
            <a:chOff x="2071598" y="2060848"/>
            <a:chExt cx="1917605" cy="3137144"/>
          </a:xfrm>
          <a:solidFill>
            <a:srgbClr val="0462BD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7914573" y="2110446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4425858" y="2098075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5263199" y="2110417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3587872" y="2098075"/>
            <a:ext cx="501857" cy="554554"/>
            <a:chOff x="4835382" y="73243"/>
            <a:chExt cx="2920830" cy="3227535"/>
          </a:xfrm>
          <a:solidFill>
            <a:srgbClr val="0462BD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2766943" y="2128167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8563537" y="2110446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2805501" y="3252351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9353865" y="211044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3604253" y="3252351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6142435" y="3269841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5277939" y="3307542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4427949" y="3270605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6934950" y="3271187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595507" y="4303333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9452277" y="3252351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7734612" y="325235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8573681" y="3252351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3594492" y="4356313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7006200" y="4340657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5273827" y="4479521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9357551" y="4381435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7738627" y="5309571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6190974" y="4419330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7734612" y="4486458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8592713" y="4356313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2773231" y="4356313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3579167" y="5316101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2732158" y="5316101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5267143" y="5316101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4417153" y="5316101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6132528" y="5305553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6921993" y="5342043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9384871" y="5305553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8655086" y="5306620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rgbClr val="0462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1238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5946152" y="4693367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6509758" y="4772721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2433526" y="3717498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7549352" y="3691675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8179158" y="4830686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8326489" y="3725016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9072435" y="5735899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9047157" y="2723946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7528303" y="5737318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8283128" y="1618114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2320519" y="4749255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6840576" y="3723733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3238958" y="4792042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6390673" y="1631873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7331849" y="1598807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9198858" y="1555215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4167998" y="4834793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3211290" y="3833817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4118612" y="3833817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5025934" y="3833817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5933254" y="3833817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9131911" y="3773529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3847822" y="2627762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4807666" y="2627235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5510535" y="1592219"/>
            <a:ext cx="544275" cy="544275"/>
          </a:xfrm>
          <a:prstGeom prst="heart">
            <a:avLst/>
          </a:pr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8376178" y="5768211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2316548" y="5823109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6739248" y="5767921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4037392" y="5799601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5013824" y="5736507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3279200" y="5782007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5878248" y="5732619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2529948" y="1533422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3117111" y="1530366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3766111" y="1623069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4642620" y="1585004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5634928" y="2687710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3156015" y="2686587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6485223" y="2686587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8205157" y="2682875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9033386" y="4828901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2497518" y="2551677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7283518" y="2710025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5126318" y="4796565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7382126" y="4763860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1238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Fully Editable Icon Sets: C</a:t>
            </a:r>
          </a:p>
        </p:txBody>
      </p:sp>
      <p:grpSp>
        <p:nvGrpSpPr>
          <p:cNvPr id="188" name="Grupo 187"/>
          <p:cNvGrpSpPr/>
          <p:nvPr/>
        </p:nvGrpSpPr>
        <p:grpSpPr>
          <a:xfrm>
            <a:off x="1971926" y="847725"/>
            <a:ext cx="8634239" cy="5209550"/>
            <a:chOff x="1490663" y="1266825"/>
            <a:chExt cx="8316912" cy="5018088"/>
          </a:xfrm>
          <a:solidFill>
            <a:srgbClr val="EE9012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1751013" y="5665788"/>
              <a:ext cx="593725" cy="619125"/>
            </a:xfrm>
            <a:custGeom>
              <a:avLst/>
              <a:gdLst>
                <a:gd name="T0" fmla="*/ 76 w 261"/>
                <a:gd name="T1" fmla="*/ 272 h 272"/>
                <a:gd name="T2" fmla="*/ 23 w 261"/>
                <a:gd name="T3" fmla="*/ 255 h 272"/>
                <a:gd name="T4" fmla="*/ 0 w 261"/>
                <a:gd name="T5" fmla="*/ 220 h 272"/>
                <a:gd name="T6" fmla="*/ 0 w 261"/>
                <a:gd name="T7" fmla="*/ 58 h 272"/>
                <a:gd name="T8" fmla="*/ 23 w 261"/>
                <a:gd name="T9" fmla="*/ 22 h 272"/>
                <a:gd name="T10" fmla="*/ 189 w 261"/>
                <a:gd name="T11" fmla="*/ 20 h 272"/>
                <a:gd name="T12" fmla="*/ 215 w 261"/>
                <a:gd name="T13" fmla="*/ 60 h 272"/>
                <a:gd name="T14" fmla="*/ 228 w 261"/>
                <a:gd name="T15" fmla="*/ 78 h 272"/>
                <a:gd name="T16" fmla="*/ 261 w 261"/>
                <a:gd name="T17" fmla="*/ 124 h 272"/>
                <a:gd name="T18" fmla="*/ 260 w 261"/>
                <a:gd name="T19" fmla="*/ 272 h 272"/>
                <a:gd name="T20" fmla="*/ 76 w 261"/>
                <a:gd name="T21" fmla="*/ 272 h 272"/>
                <a:gd name="T22" fmla="*/ 198 w 261"/>
                <a:gd name="T23" fmla="*/ 73 h 272"/>
                <a:gd name="T24" fmla="*/ 174 w 261"/>
                <a:gd name="T25" fmla="*/ 25 h 272"/>
                <a:gd name="T26" fmla="*/ 38 w 261"/>
                <a:gd name="T27" fmla="*/ 25 h 272"/>
                <a:gd name="T28" fmla="*/ 15 w 261"/>
                <a:gd name="T29" fmla="*/ 60 h 272"/>
                <a:gd name="T30" fmla="*/ 15 w 261"/>
                <a:gd name="T31" fmla="*/ 212 h 272"/>
                <a:gd name="T32" fmla="*/ 49 w 261"/>
                <a:gd name="T33" fmla="*/ 256 h 272"/>
                <a:gd name="T34" fmla="*/ 71 w 261"/>
                <a:gd name="T35" fmla="*/ 260 h 272"/>
                <a:gd name="T36" fmla="*/ 247 w 261"/>
                <a:gd name="T37" fmla="*/ 267 h 272"/>
                <a:gd name="T38" fmla="*/ 247 w 261"/>
                <a:gd name="T39" fmla="*/ 248 h 272"/>
                <a:gd name="T40" fmla="*/ 247 w 261"/>
                <a:gd name="T41" fmla="*/ 138 h 272"/>
                <a:gd name="T42" fmla="*/ 198 w 261"/>
                <a:gd name="T43" fmla="*/ 81 h 272"/>
                <a:gd name="T44" fmla="*/ 186 w 261"/>
                <a:gd name="T45" fmla="*/ 79 h 272"/>
                <a:gd name="T46" fmla="*/ 97 w 261"/>
                <a:gd name="T47" fmla="*/ 76 h 272"/>
                <a:gd name="T48" fmla="*/ 34 w 261"/>
                <a:gd name="T49" fmla="*/ 56 h 272"/>
                <a:gd name="T50" fmla="*/ 175 w 261"/>
                <a:gd name="T51" fmla="*/ 57 h 272"/>
                <a:gd name="T52" fmla="*/ 173 w 261"/>
                <a:gd name="T53" fmla="*/ 63 h 272"/>
                <a:gd name="T54" fmla="*/ 198 w 261"/>
                <a:gd name="T55" fmla="*/ 73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1" h="272">
                  <a:moveTo>
                    <a:pt x="76" y="272"/>
                  </a:moveTo>
                  <a:cubicBezTo>
                    <a:pt x="58" y="266"/>
                    <a:pt x="40" y="262"/>
                    <a:pt x="23" y="255"/>
                  </a:cubicBezTo>
                  <a:cubicBezTo>
                    <a:pt x="7" y="249"/>
                    <a:pt x="0" y="238"/>
                    <a:pt x="0" y="220"/>
                  </a:cubicBezTo>
                  <a:cubicBezTo>
                    <a:pt x="1" y="166"/>
                    <a:pt x="1" y="112"/>
                    <a:pt x="0" y="58"/>
                  </a:cubicBezTo>
                  <a:cubicBezTo>
                    <a:pt x="0" y="39"/>
                    <a:pt x="8" y="28"/>
                    <a:pt x="23" y="22"/>
                  </a:cubicBezTo>
                  <a:cubicBezTo>
                    <a:pt x="78" y="0"/>
                    <a:pt x="134" y="0"/>
                    <a:pt x="189" y="20"/>
                  </a:cubicBezTo>
                  <a:cubicBezTo>
                    <a:pt x="206" y="27"/>
                    <a:pt x="219" y="39"/>
                    <a:pt x="215" y="60"/>
                  </a:cubicBezTo>
                  <a:cubicBezTo>
                    <a:pt x="214" y="70"/>
                    <a:pt x="218" y="75"/>
                    <a:pt x="228" y="78"/>
                  </a:cubicBezTo>
                  <a:cubicBezTo>
                    <a:pt x="261" y="89"/>
                    <a:pt x="261" y="89"/>
                    <a:pt x="261" y="124"/>
                  </a:cubicBezTo>
                  <a:cubicBezTo>
                    <a:pt x="261" y="173"/>
                    <a:pt x="260" y="223"/>
                    <a:pt x="260" y="272"/>
                  </a:cubicBezTo>
                  <a:cubicBezTo>
                    <a:pt x="199" y="272"/>
                    <a:pt x="137" y="272"/>
                    <a:pt x="76" y="272"/>
                  </a:cubicBezTo>
                  <a:close/>
                  <a:moveTo>
                    <a:pt x="198" y="73"/>
                  </a:moveTo>
                  <a:cubicBezTo>
                    <a:pt x="203" y="40"/>
                    <a:pt x="199" y="32"/>
                    <a:pt x="174" y="25"/>
                  </a:cubicBezTo>
                  <a:cubicBezTo>
                    <a:pt x="129" y="11"/>
                    <a:pt x="84" y="12"/>
                    <a:pt x="38" y="25"/>
                  </a:cubicBezTo>
                  <a:cubicBezTo>
                    <a:pt x="22" y="31"/>
                    <a:pt x="14" y="41"/>
                    <a:pt x="15" y="60"/>
                  </a:cubicBezTo>
                  <a:cubicBezTo>
                    <a:pt x="16" y="110"/>
                    <a:pt x="15" y="161"/>
                    <a:pt x="15" y="212"/>
                  </a:cubicBezTo>
                  <a:cubicBezTo>
                    <a:pt x="15" y="241"/>
                    <a:pt x="20" y="248"/>
                    <a:pt x="49" y="256"/>
                  </a:cubicBezTo>
                  <a:cubicBezTo>
                    <a:pt x="57" y="257"/>
                    <a:pt x="64" y="259"/>
                    <a:pt x="71" y="260"/>
                  </a:cubicBezTo>
                  <a:cubicBezTo>
                    <a:pt x="129" y="262"/>
                    <a:pt x="186" y="264"/>
                    <a:pt x="247" y="267"/>
                  </a:cubicBezTo>
                  <a:cubicBezTo>
                    <a:pt x="247" y="260"/>
                    <a:pt x="247" y="254"/>
                    <a:pt x="247" y="248"/>
                  </a:cubicBezTo>
                  <a:cubicBezTo>
                    <a:pt x="247" y="211"/>
                    <a:pt x="247" y="174"/>
                    <a:pt x="247" y="138"/>
                  </a:cubicBezTo>
                  <a:cubicBezTo>
                    <a:pt x="247" y="91"/>
                    <a:pt x="245" y="89"/>
                    <a:pt x="198" y="81"/>
                  </a:cubicBezTo>
                  <a:cubicBezTo>
                    <a:pt x="194" y="80"/>
                    <a:pt x="190" y="80"/>
                    <a:pt x="186" y="79"/>
                  </a:cubicBezTo>
                  <a:cubicBezTo>
                    <a:pt x="156" y="78"/>
                    <a:pt x="126" y="78"/>
                    <a:pt x="97" y="76"/>
                  </a:cubicBezTo>
                  <a:cubicBezTo>
                    <a:pt x="74" y="75"/>
                    <a:pt x="52" y="72"/>
                    <a:pt x="34" y="56"/>
                  </a:cubicBezTo>
                  <a:cubicBezTo>
                    <a:pt x="81" y="71"/>
                    <a:pt x="128" y="72"/>
                    <a:pt x="175" y="57"/>
                  </a:cubicBezTo>
                  <a:cubicBezTo>
                    <a:pt x="174" y="59"/>
                    <a:pt x="173" y="61"/>
                    <a:pt x="173" y="63"/>
                  </a:cubicBezTo>
                  <a:cubicBezTo>
                    <a:pt x="180" y="66"/>
                    <a:pt x="188" y="69"/>
                    <a:pt x="198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2513013" y="3308350"/>
              <a:ext cx="706437" cy="698500"/>
            </a:xfrm>
            <a:custGeom>
              <a:avLst/>
              <a:gdLst>
                <a:gd name="T0" fmla="*/ 98 w 311"/>
                <a:gd name="T1" fmla="*/ 307 h 307"/>
                <a:gd name="T2" fmla="*/ 4 w 311"/>
                <a:gd name="T3" fmla="*/ 210 h 307"/>
                <a:gd name="T4" fmla="*/ 24 w 311"/>
                <a:gd name="T5" fmla="*/ 169 h 307"/>
                <a:gd name="T6" fmla="*/ 166 w 311"/>
                <a:gd name="T7" fmla="*/ 25 h 307"/>
                <a:gd name="T8" fmla="*/ 237 w 311"/>
                <a:gd name="T9" fmla="*/ 14 h 307"/>
                <a:gd name="T10" fmla="*/ 278 w 311"/>
                <a:gd name="T11" fmla="*/ 46 h 307"/>
                <a:gd name="T12" fmla="*/ 274 w 311"/>
                <a:gd name="T13" fmla="*/ 149 h 307"/>
                <a:gd name="T14" fmla="*/ 141 w 311"/>
                <a:gd name="T15" fmla="*/ 281 h 307"/>
                <a:gd name="T16" fmla="*/ 98 w 311"/>
                <a:gd name="T17" fmla="*/ 307 h 307"/>
                <a:gd name="T18" fmla="*/ 170 w 311"/>
                <a:gd name="T19" fmla="*/ 71 h 307"/>
                <a:gd name="T20" fmla="*/ 235 w 311"/>
                <a:gd name="T21" fmla="*/ 135 h 307"/>
                <a:gd name="T22" fmla="*/ 170 w 311"/>
                <a:gd name="T23" fmla="*/ 71 h 307"/>
                <a:gd name="T24" fmla="*/ 68 w 311"/>
                <a:gd name="T25" fmla="*/ 173 h 307"/>
                <a:gd name="T26" fmla="*/ 130 w 311"/>
                <a:gd name="T27" fmla="*/ 236 h 307"/>
                <a:gd name="T28" fmla="*/ 68 w 311"/>
                <a:gd name="T29" fmla="*/ 173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1" h="307">
                  <a:moveTo>
                    <a:pt x="98" y="307"/>
                  </a:moveTo>
                  <a:cubicBezTo>
                    <a:pt x="55" y="304"/>
                    <a:pt x="0" y="251"/>
                    <a:pt x="4" y="210"/>
                  </a:cubicBezTo>
                  <a:cubicBezTo>
                    <a:pt x="5" y="196"/>
                    <a:pt x="14" y="179"/>
                    <a:pt x="24" y="169"/>
                  </a:cubicBezTo>
                  <a:cubicBezTo>
                    <a:pt x="71" y="120"/>
                    <a:pt x="119" y="73"/>
                    <a:pt x="166" y="25"/>
                  </a:cubicBezTo>
                  <a:cubicBezTo>
                    <a:pt x="188" y="4"/>
                    <a:pt x="210" y="0"/>
                    <a:pt x="237" y="14"/>
                  </a:cubicBezTo>
                  <a:cubicBezTo>
                    <a:pt x="252" y="22"/>
                    <a:pt x="267" y="33"/>
                    <a:pt x="278" y="46"/>
                  </a:cubicBezTo>
                  <a:cubicBezTo>
                    <a:pt x="311" y="83"/>
                    <a:pt x="309" y="113"/>
                    <a:pt x="274" y="149"/>
                  </a:cubicBezTo>
                  <a:cubicBezTo>
                    <a:pt x="230" y="193"/>
                    <a:pt x="186" y="238"/>
                    <a:pt x="141" y="281"/>
                  </a:cubicBezTo>
                  <a:cubicBezTo>
                    <a:pt x="129" y="292"/>
                    <a:pt x="113" y="299"/>
                    <a:pt x="98" y="307"/>
                  </a:cubicBezTo>
                  <a:close/>
                  <a:moveTo>
                    <a:pt x="170" y="71"/>
                  </a:moveTo>
                  <a:cubicBezTo>
                    <a:pt x="190" y="90"/>
                    <a:pt x="219" y="118"/>
                    <a:pt x="235" y="135"/>
                  </a:cubicBezTo>
                  <a:cubicBezTo>
                    <a:pt x="223" y="114"/>
                    <a:pt x="195" y="85"/>
                    <a:pt x="170" y="71"/>
                  </a:cubicBezTo>
                  <a:close/>
                  <a:moveTo>
                    <a:pt x="68" y="173"/>
                  </a:moveTo>
                  <a:cubicBezTo>
                    <a:pt x="82" y="198"/>
                    <a:pt x="110" y="225"/>
                    <a:pt x="130" y="236"/>
                  </a:cubicBezTo>
                  <a:cubicBezTo>
                    <a:pt x="115" y="221"/>
                    <a:pt x="87" y="192"/>
                    <a:pt x="68" y="1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152900" y="4937125"/>
              <a:ext cx="527050" cy="633413"/>
            </a:xfrm>
            <a:custGeom>
              <a:avLst/>
              <a:gdLst>
                <a:gd name="T0" fmla="*/ 118 w 232"/>
                <a:gd name="T1" fmla="*/ 0 h 278"/>
                <a:gd name="T2" fmla="*/ 178 w 232"/>
                <a:gd name="T3" fmla="*/ 87 h 278"/>
                <a:gd name="T4" fmla="*/ 200 w 232"/>
                <a:gd name="T5" fmla="*/ 118 h 278"/>
                <a:gd name="T6" fmla="*/ 197 w 232"/>
                <a:gd name="T7" fmla="*/ 231 h 278"/>
                <a:gd name="T8" fmla="*/ 80 w 232"/>
                <a:gd name="T9" fmla="*/ 261 h 278"/>
                <a:gd name="T10" fmla="*/ 31 w 232"/>
                <a:gd name="T11" fmla="*/ 125 h 278"/>
                <a:gd name="T12" fmla="*/ 118 w 232"/>
                <a:gd name="T13" fmla="*/ 0 h 278"/>
                <a:gd name="T14" fmla="*/ 54 w 232"/>
                <a:gd name="T15" fmla="*/ 181 h 278"/>
                <a:gd name="T16" fmla="*/ 62 w 232"/>
                <a:gd name="T17" fmla="*/ 176 h 278"/>
                <a:gd name="T18" fmla="*/ 49 w 232"/>
                <a:gd name="T19" fmla="*/ 157 h 278"/>
                <a:gd name="T20" fmla="*/ 31 w 232"/>
                <a:gd name="T21" fmla="*/ 180 h 278"/>
                <a:gd name="T22" fmla="*/ 61 w 232"/>
                <a:gd name="T23" fmla="*/ 234 h 278"/>
                <a:gd name="T24" fmla="*/ 79 w 232"/>
                <a:gd name="T25" fmla="*/ 236 h 278"/>
                <a:gd name="T26" fmla="*/ 74 w 232"/>
                <a:gd name="T27" fmla="*/ 220 h 278"/>
                <a:gd name="T28" fmla="*/ 54 w 232"/>
                <a:gd name="T29" fmla="*/ 181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2" h="278">
                  <a:moveTo>
                    <a:pt x="118" y="0"/>
                  </a:moveTo>
                  <a:cubicBezTo>
                    <a:pt x="139" y="32"/>
                    <a:pt x="158" y="60"/>
                    <a:pt x="178" y="87"/>
                  </a:cubicBezTo>
                  <a:cubicBezTo>
                    <a:pt x="185" y="98"/>
                    <a:pt x="192" y="108"/>
                    <a:pt x="200" y="118"/>
                  </a:cubicBezTo>
                  <a:cubicBezTo>
                    <a:pt x="232" y="161"/>
                    <a:pt x="223" y="198"/>
                    <a:pt x="197" y="231"/>
                  </a:cubicBezTo>
                  <a:cubicBezTo>
                    <a:pt x="170" y="266"/>
                    <a:pt x="121" y="278"/>
                    <a:pt x="80" y="261"/>
                  </a:cubicBezTo>
                  <a:cubicBezTo>
                    <a:pt x="24" y="238"/>
                    <a:pt x="0" y="177"/>
                    <a:pt x="31" y="125"/>
                  </a:cubicBezTo>
                  <a:cubicBezTo>
                    <a:pt x="57" y="81"/>
                    <a:pt x="89" y="41"/>
                    <a:pt x="118" y="0"/>
                  </a:cubicBezTo>
                  <a:close/>
                  <a:moveTo>
                    <a:pt x="54" y="181"/>
                  </a:moveTo>
                  <a:cubicBezTo>
                    <a:pt x="57" y="179"/>
                    <a:pt x="59" y="178"/>
                    <a:pt x="62" y="176"/>
                  </a:cubicBezTo>
                  <a:cubicBezTo>
                    <a:pt x="58" y="169"/>
                    <a:pt x="54" y="157"/>
                    <a:pt x="49" y="157"/>
                  </a:cubicBezTo>
                  <a:cubicBezTo>
                    <a:pt x="36" y="157"/>
                    <a:pt x="30" y="167"/>
                    <a:pt x="31" y="180"/>
                  </a:cubicBezTo>
                  <a:cubicBezTo>
                    <a:pt x="32" y="203"/>
                    <a:pt x="42" y="221"/>
                    <a:pt x="61" y="234"/>
                  </a:cubicBezTo>
                  <a:cubicBezTo>
                    <a:pt x="65" y="237"/>
                    <a:pt x="72" y="236"/>
                    <a:pt x="79" y="236"/>
                  </a:cubicBezTo>
                  <a:cubicBezTo>
                    <a:pt x="77" y="231"/>
                    <a:pt x="77" y="225"/>
                    <a:pt x="74" y="220"/>
                  </a:cubicBezTo>
                  <a:cubicBezTo>
                    <a:pt x="68" y="207"/>
                    <a:pt x="61" y="194"/>
                    <a:pt x="54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059238" y="4068763"/>
              <a:ext cx="731837" cy="722313"/>
            </a:xfrm>
            <a:custGeom>
              <a:avLst/>
              <a:gdLst>
                <a:gd name="T0" fmla="*/ 98 w 322"/>
                <a:gd name="T1" fmla="*/ 318 h 318"/>
                <a:gd name="T2" fmla="*/ 14 w 322"/>
                <a:gd name="T3" fmla="*/ 271 h 318"/>
                <a:gd name="T4" fmla="*/ 25 w 322"/>
                <a:gd name="T5" fmla="*/ 185 h 318"/>
                <a:gd name="T6" fmla="*/ 179 w 322"/>
                <a:gd name="T7" fmla="*/ 31 h 318"/>
                <a:gd name="T8" fmla="*/ 290 w 322"/>
                <a:gd name="T9" fmla="*/ 36 h 318"/>
                <a:gd name="T10" fmla="*/ 292 w 322"/>
                <a:gd name="T11" fmla="*/ 146 h 318"/>
                <a:gd name="T12" fmla="*/ 140 w 322"/>
                <a:gd name="T13" fmla="*/ 297 h 318"/>
                <a:gd name="T14" fmla="*/ 98 w 322"/>
                <a:gd name="T15" fmla="*/ 318 h 318"/>
                <a:gd name="T16" fmla="*/ 224 w 322"/>
                <a:gd name="T17" fmla="*/ 25 h 318"/>
                <a:gd name="T18" fmla="*/ 189 w 322"/>
                <a:gd name="T19" fmla="*/ 43 h 318"/>
                <a:gd name="T20" fmla="*/ 119 w 322"/>
                <a:gd name="T21" fmla="*/ 112 h 318"/>
                <a:gd name="T22" fmla="*/ 117 w 322"/>
                <a:gd name="T23" fmla="*/ 130 h 318"/>
                <a:gd name="T24" fmla="*/ 194 w 322"/>
                <a:gd name="T25" fmla="*/ 207 h 318"/>
                <a:gd name="T26" fmla="*/ 209 w 322"/>
                <a:gd name="T27" fmla="*/ 207 h 318"/>
                <a:gd name="T28" fmla="*/ 284 w 322"/>
                <a:gd name="T29" fmla="*/ 130 h 318"/>
                <a:gd name="T30" fmla="*/ 290 w 322"/>
                <a:gd name="T31" fmla="*/ 63 h 318"/>
                <a:gd name="T32" fmla="*/ 224 w 322"/>
                <a:gd name="T33" fmla="*/ 25 h 318"/>
                <a:gd name="T34" fmla="*/ 27 w 322"/>
                <a:gd name="T35" fmla="*/ 253 h 318"/>
                <a:gd name="T36" fmla="*/ 58 w 322"/>
                <a:gd name="T37" fmla="*/ 195 h 318"/>
                <a:gd name="T38" fmla="*/ 55 w 322"/>
                <a:gd name="T39" fmla="*/ 185 h 318"/>
                <a:gd name="T40" fmla="*/ 41 w 322"/>
                <a:gd name="T41" fmla="*/ 189 h 318"/>
                <a:gd name="T42" fmla="*/ 27 w 322"/>
                <a:gd name="T43" fmla="*/ 25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2" h="318">
                  <a:moveTo>
                    <a:pt x="98" y="318"/>
                  </a:moveTo>
                  <a:cubicBezTo>
                    <a:pt x="54" y="316"/>
                    <a:pt x="29" y="301"/>
                    <a:pt x="14" y="271"/>
                  </a:cubicBezTo>
                  <a:cubicBezTo>
                    <a:pt x="0" y="240"/>
                    <a:pt x="2" y="209"/>
                    <a:pt x="25" y="185"/>
                  </a:cubicBezTo>
                  <a:cubicBezTo>
                    <a:pt x="75" y="132"/>
                    <a:pt x="126" y="81"/>
                    <a:pt x="179" y="31"/>
                  </a:cubicBezTo>
                  <a:cubicBezTo>
                    <a:pt x="211" y="0"/>
                    <a:pt x="260" y="4"/>
                    <a:pt x="290" y="36"/>
                  </a:cubicBezTo>
                  <a:cubicBezTo>
                    <a:pt x="320" y="67"/>
                    <a:pt x="322" y="115"/>
                    <a:pt x="292" y="146"/>
                  </a:cubicBezTo>
                  <a:cubicBezTo>
                    <a:pt x="243" y="198"/>
                    <a:pt x="192" y="248"/>
                    <a:pt x="140" y="297"/>
                  </a:cubicBezTo>
                  <a:cubicBezTo>
                    <a:pt x="127" y="309"/>
                    <a:pt x="107" y="314"/>
                    <a:pt x="98" y="318"/>
                  </a:cubicBezTo>
                  <a:close/>
                  <a:moveTo>
                    <a:pt x="224" y="25"/>
                  </a:moveTo>
                  <a:cubicBezTo>
                    <a:pt x="216" y="29"/>
                    <a:pt x="200" y="33"/>
                    <a:pt x="189" y="43"/>
                  </a:cubicBezTo>
                  <a:cubicBezTo>
                    <a:pt x="164" y="65"/>
                    <a:pt x="141" y="88"/>
                    <a:pt x="119" y="112"/>
                  </a:cubicBezTo>
                  <a:cubicBezTo>
                    <a:pt x="116" y="116"/>
                    <a:pt x="115" y="126"/>
                    <a:pt x="117" y="130"/>
                  </a:cubicBezTo>
                  <a:cubicBezTo>
                    <a:pt x="135" y="163"/>
                    <a:pt x="161" y="188"/>
                    <a:pt x="194" y="207"/>
                  </a:cubicBezTo>
                  <a:cubicBezTo>
                    <a:pt x="198" y="209"/>
                    <a:pt x="206" y="210"/>
                    <a:pt x="209" y="207"/>
                  </a:cubicBezTo>
                  <a:cubicBezTo>
                    <a:pt x="235" y="182"/>
                    <a:pt x="261" y="157"/>
                    <a:pt x="284" y="130"/>
                  </a:cubicBezTo>
                  <a:cubicBezTo>
                    <a:pt x="301" y="111"/>
                    <a:pt x="302" y="86"/>
                    <a:pt x="290" y="63"/>
                  </a:cubicBezTo>
                  <a:cubicBezTo>
                    <a:pt x="278" y="40"/>
                    <a:pt x="258" y="28"/>
                    <a:pt x="224" y="25"/>
                  </a:cubicBezTo>
                  <a:close/>
                  <a:moveTo>
                    <a:pt x="27" y="253"/>
                  </a:moveTo>
                  <a:cubicBezTo>
                    <a:pt x="39" y="230"/>
                    <a:pt x="49" y="213"/>
                    <a:pt x="58" y="195"/>
                  </a:cubicBezTo>
                  <a:cubicBezTo>
                    <a:pt x="59" y="193"/>
                    <a:pt x="56" y="188"/>
                    <a:pt x="55" y="185"/>
                  </a:cubicBezTo>
                  <a:cubicBezTo>
                    <a:pt x="51" y="186"/>
                    <a:pt x="44" y="186"/>
                    <a:pt x="41" y="189"/>
                  </a:cubicBezTo>
                  <a:cubicBezTo>
                    <a:pt x="26" y="205"/>
                    <a:pt x="21" y="225"/>
                    <a:pt x="27" y="2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4113213" y="3309938"/>
              <a:ext cx="538162" cy="714375"/>
            </a:xfrm>
            <a:custGeom>
              <a:avLst/>
              <a:gdLst>
                <a:gd name="T0" fmla="*/ 181 w 236"/>
                <a:gd name="T1" fmla="*/ 73 h 314"/>
                <a:gd name="T2" fmla="*/ 230 w 236"/>
                <a:gd name="T3" fmla="*/ 140 h 314"/>
                <a:gd name="T4" fmla="*/ 217 w 236"/>
                <a:gd name="T5" fmla="*/ 203 h 314"/>
                <a:gd name="T6" fmla="*/ 152 w 236"/>
                <a:gd name="T7" fmla="*/ 276 h 314"/>
                <a:gd name="T8" fmla="*/ 115 w 236"/>
                <a:gd name="T9" fmla="*/ 305 h 314"/>
                <a:gd name="T10" fmla="*/ 61 w 236"/>
                <a:gd name="T11" fmla="*/ 286 h 314"/>
                <a:gd name="T12" fmla="*/ 69 w 236"/>
                <a:gd name="T13" fmla="*/ 235 h 314"/>
                <a:gd name="T14" fmla="*/ 102 w 236"/>
                <a:gd name="T15" fmla="*/ 209 h 314"/>
                <a:gd name="T16" fmla="*/ 126 w 236"/>
                <a:gd name="T17" fmla="*/ 138 h 314"/>
                <a:gd name="T18" fmla="*/ 51 w 236"/>
                <a:gd name="T19" fmla="*/ 203 h 314"/>
                <a:gd name="T20" fmla="*/ 0 w 236"/>
                <a:gd name="T21" fmla="*/ 145 h 314"/>
                <a:gd name="T22" fmla="*/ 66 w 236"/>
                <a:gd name="T23" fmla="*/ 88 h 314"/>
                <a:gd name="T24" fmla="*/ 116 w 236"/>
                <a:gd name="T25" fmla="*/ 62 h 314"/>
                <a:gd name="T26" fmla="*/ 133 w 236"/>
                <a:gd name="T27" fmla="*/ 42 h 314"/>
                <a:gd name="T28" fmla="*/ 133 w 236"/>
                <a:gd name="T29" fmla="*/ 32 h 314"/>
                <a:gd name="T30" fmla="*/ 159 w 236"/>
                <a:gd name="T31" fmla="*/ 1 h 314"/>
                <a:gd name="T32" fmla="*/ 186 w 236"/>
                <a:gd name="T33" fmla="*/ 33 h 314"/>
                <a:gd name="T34" fmla="*/ 184 w 236"/>
                <a:gd name="T35" fmla="*/ 57 h 314"/>
                <a:gd name="T36" fmla="*/ 181 w 236"/>
                <a:gd name="T37" fmla="*/ 73 h 314"/>
                <a:gd name="T38" fmla="*/ 53 w 236"/>
                <a:gd name="T39" fmla="*/ 185 h 314"/>
                <a:gd name="T40" fmla="*/ 130 w 236"/>
                <a:gd name="T41" fmla="*/ 118 h 314"/>
                <a:gd name="T42" fmla="*/ 130 w 236"/>
                <a:gd name="T43" fmla="*/ 78 h 314"/>
                <a:gd name="T44" fmla="*/ 122 w 236"/>
                <a:gd name="T45" fmla="*/ 96 h 314"/>
                <a:gd name="T46" fmla="*/ 117 w 236"/>
                <a:gd name="T47" fmla="*/ 96 h 314"/>
                <a:gd name="T48" fmla="*/ 110 w 236"/>
                <a:gd name="T49" fmla="*/ 71 h 314"/>
                <a:gd name="T50" fmla="*/ 18 w 236"/>
                <a:gd name="T51" fmla="*/ 145 h 314"/>
                <a:gd name="T52" fmla="*/ 53 w 236"/>
                <a:gd name="T53" fmla="*/ 18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6" h="314">
                  <a:moveTo>
                    <a:pt x="181" y="73"/>
                  </a:moveTo>
                  <a:cubicBezTo>
                    <a:pt x="199" y="94"/>
                    <a:pt x="222" y="111"/>
                    <a:pt x="230" y="140"/>
                  </a:cubicBezTo>
                  <a:cubicBezTo>
                    <a:pt x="236" y="164"/>
                    <a:pt x="233" y="184"/>
                    <a:pt x="217" y="203"/>
                  </a:cubicBezTo>
                  <a:cubicBezTo>
                    <a:pt x="195" y="227"/>
                    <a:pt x="174" y="252"/>
                    <a:pt x="152" y="276"/>
                  </a:cubicBezTo>
                  <a:cubicBezTo>
                    <a:pt x="141" y="287"/>
                    <a:pt x="128" y="298"/>
                    <a:pt x="115" y="305"/>
                  </a:cubicBezTo>
                  <a:cubicBezTo>
                    <a:pt x="97" y="314"/>
                    <a:pt x="73" y="304"/>
                    <a:pt x="61" y="286"/>
                  </a:cubicBezTo>
                  <a:cubicBezTo>
                    <a:pt x="51" y="269"/>
                    <a:pt x="54" y="249"/>
                    <a:pt x="69" y="235"/>
                  </a:cubicBezTo>
                  <a:cubicBezTo>
                    <a:pt x="79" y="225"/>
                    <a:pt x="91" y="218"/>
                    <a:pt x="102" y="209"/>
                  </a:cubicBezTo>
                  <a:cubicBezTo>
                    <a:pt x="120" y="194"/>
                    <a:pt x="130" y="167"/>
                    <a:pt x="126" y="138"/>
                  </a:cubicBezTo>
                  <a:cubicBezTo>
                    <a:pt x="101" y="160"/>
                    <a:pt x="77" y="180"/>
                    <a:pt x="51" y="203"/>
                  </a:cubicBezTo>
                  <a:cubicBezTo>
                    <a:pt x="34" y="184"/>
                    <a:pt x="18" y="166"/>
                    <a:pt x="0" y="145"/>
                  </a:cubicBezTo>
                  <a:cubicBezTo>
                    <a:pt x="22" y="126"/>
                    <a:pt x="44" y="107"/>
                    <a:pt x="66" y="88"/>
                  </a:cubicBezTo>
                  <a:cubicBezTo>
                    <a:pt x="81" y="76"/>
                    <a:pt x="93" y="60"/>
                    <a:pt x="116" y="62"/>
                  </a:cubicBezTo>
                  <a:cubicBezTo>
                    <a:pt x="121" y="62"/>
                    <a:pt x="128" y="49"/>
                    <a:pt x="133" y="42"/>
                  </a:cubicBezTo>
                  <a:cubicBezTo>
                    <a:pt x="135" y="39"/>
                    <a:pt x="133" y="35"/>
                    <a:pt x="133" y="32"/>
                  </a:cubicBezTo>
                  <a:cubicBezTo>
                    <a:pt x="135" y="16"/>
                    <a:pt x="141" y="3"/>
                    <a:pt x="159" y="1"/>
                  </a:cubicBezTo>
                  <a:cubicBezTo>
                    <a:pt x="173" y="0"/>
                    <a:pt x="185" y="15"/>
                    <a:pt x="186" y="33"/>
                  </a:cubicBezTo>
                  <a:cubicBezTo>
                    <a:pt x="186" y="41"/>
                    <a:pt x="185" y="49"/>
                    <a:pt x="184" y="57"/>
                  </a:cubicBezTo>
                  <a:cubicBezTo>
                    <a:pt x="183" y="62"/>
                    <a:pt x="182" y="68"/>
                    <a:pt x="181" y="73"/>
                  </a:cubicBezTo>
                  <a:close/>
                  <a:moveTo>
                    <a:pt x="53" y="185"/>
                  </a:moveTo>
                  <a:cubicBezTo>
                    <a:pt x="80" y="162"/>
                    <a:pt x="106" y="141"/>
                    <a:pt x="130" y="118"/>
                  </a:cubicBezTo>
                  <a:cubicBezTo>
                    <a:pt x="142" y="107"/>
                    <a:pt x="136" y="92"/>
                    <a:pt x="130" y="78"/>
                  </a:cubicBezTo>
                  <a:cubicBezTo>
                    <a:pt x="127" y="84"/>
                    <a:pt x="124" y="90"/>
                    <a:pt x="122" y="96"/>
                  </a:cubicBezTo>
                  <a:cubicBezTo>
                    <a:pt x="120" y="96"/>
                    <a:pt x="118" y="96"/>
                    <a:pt x="117" y="96"/>
                  </a:cubicBezTo>
                  <a:cubicBezTo>
                    <a:pt x="115" y="89"/>
                    <a:pt x="113" y="82"/>
                    <a:pt x="110" y="71"/>
                  </a:cubicBezTo>
                  <a:cubicBezTo>
                    <a:pt x="74" y="91"/>
                    <a:pt x="49" y="121"/>
                    <a:pt x="18" y="145"/>
                  </a:cubicBezTo>
                  <a:cubicBezTo>
                    <a:pt x="30" y="159"/>
                    <a:pt x="41" y="171"/>
                    <a:pt x="53" y="1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4941888" y="4081463"/>
              <a:ext cx="609600" cy="622300"/>
            </a:xfrm>
            <a:custGeom>
              <a:avLst/>
              <a:gdLst>
                <a:gd name="T0" fmla="*/ 268 w 268"/>
                <a:gd name="T1" fmla="*/ 57 h 273"/>
                <a:gd name="T2" fmla="*/ 243 w 268"/>
                <a:gd name="T3" fmla="*/ 114 h 273"/>
                <a:gd name="T4" fmla="*/ 218 w 268"/>
                <a:gd name="T5" fmla="*/ 164 h 273"/>
                <a:gd name="T6" fmla="*/ 180 w 268"/>
                <a:gd name="T7" fmla="*/ 182 h 273"/>
                <a:gd name="T8" fmla="*/ 138 w 268"/>
                <a:gd name="T9" fmla="*/ 193 h 273"/>
                <a:gd name="T10" fmla="*/ 104 w 268"/>
                <a:gd name="T11" fmla="*/ 227 h 273"/>
                <a:gd name="T12" fmla="*/ 83 w 268"/>
                <a:gd name="T13" fmla="*/ 241 h 273"/>
                <a:gd name="T14" fmla="*/ 38 w 268"/>
                <a:gd name="T15" fmla="*/ 264 h 273"/>
                <a:gd name="T16" fmla="*/ 9 w 268"/>
                <a:gd name="T17" fmla="*/ 264 h 273"/>
                <a:gd name="T18" fmla="*/ 9 w 268"/>
                <a:gd name="T19" fmla="*/ 236 h 273"/>
                <a:gd name="T20" fmla="*/ 32 w 268"/>
                <a:gd name="T21" fmla="*/ 191 h 273"/>
                <a:gd name="T22" fmla="*/ 46 w 268"/>
                <a:gd name="T23" fmla="*/ 170 h 273"/>
                <a:gd name="T24" fmla="*/ 76 w 268"/>
                <a:gd name="T25" fmla="*/ 140 h 273"/>
                <a:gd name="T26" fmla="*/ 90 w 268"/>
                <a:gd name="T27" fmla="*/ 90 h 273"/>
                <a:gd name="T28" fmla="*/ 119 w 268"/>
                <a:gd name="T29" fmla="*/ 54 h 273"/>
                <a:gd name="T30" fmla="*/ 143 w 268"/>
                <a:gd name="T31" fmla="*/ 46 h 273"/>
                <a:gd name="T32" fmla="*/ 172 w 268"/>
                <a:gd name="T33" fmla="*/ 19 h 273"/>
                <a:gd name="T34" fmla="*/ 234 w 268"/>
                <a:gd name="T35" fmla="*/ 10 h 273"/>
                <a:gd name="T36" fmla="*/ 268 w 268"/>
                <a:gd name="T37" fmla="*/ 57 h 273"/>
                <a:gd name="T38" fmla="*/ 57 w 268"/>
                <a:gd name="T39" fmla="*/ 178 h 273"/>
                <a:gd name="T40" fmla="*/ 142 w 268"/>
                <a:gd name="T41" fmla="*/ 173 h 273"/>
                <a:gd name="T42" fmla="*/ 102 w 268"/>
                <a:gd name="T43" fmla="*/ 126 h 273"/>
                <a:gd name="T44" fmla="*/ 63 w 268"/>
                <a:gd name="T45" fmla="*/ 168 h 273"/>
                <a:gd name="T46" fmla="*/ 57 w 268"/>
                <a:gd name="T47" fmla="*/ 178 h 273"/>
                <a:gd name="T48" fmla="*/ 174 w 268"/>
                <a:gd name="T49" fmla="*/ 41 h 273"/>
                <a:gd name="T50" fmla="*/ 220 w 268"/>
                <a:gd name="T51" fmla="*/ 18 h 273"/>
                <a:gd name="T52" fmla="*/ 174 w 268"/>
                <a:gd name="T53" fmla="*/ 4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8" h="273">
                  <a:moveTo>
                    <a:pt x="268" y="57"/>
                  </a:moveTo>
                  <a:cubicBezTo>
                    <a:pt x="268" y="86"/>
                    <a:pt x="257" y="101"/>
                    <a:pt x="243" y="114"/>
                  </a:cubicBezTo>
                  <a:cubicBezTo>
                    <a:pt x="229" y="128"/>
                    <a:pt x="213" y="139"/>
                    <a:pt x="218" y="164"/>
                  </a:cubicBezTo>
                  <a:cubicBezTo>
                    <a:pt x="222" y="181"/>
                    <a:pt x="200" y="192"/>
                    <a:pt x="180" y="182"/>
                  </a:cubicBezTo>
                  <a:cubicBezTo>
                    <a:pt x="160" y="172"/>
                    <a:pt x="150" y="180"/>
                    <a:pt x="138" y="193"/>
                  </a:cubicBezTo>
                  <a:cubicBezTo>
                    <a:pt x="127" y="205"/>
                    <a:pt x="116" y="217"/>
                    <a:pt x="104" y="227"/>
                  </a:cubicBezTo>
                  <a:cubicBezTo>
                    <a:pt x="98" y="233"/>
                    <a:pt x="90" y="237"/>
                    <a:pt x="83" y="241"/>
                  </a:cubicBezTo>
                  <a:cubicBezTo>
                    <a:pt x="68" y="249"/>
                    <a:pt x="52" y="256"/>
                    <a:pt x="38" y="264"/>
                  </a:cubicBezTo>
                  <a:cubicBezTo>
                    <a:pt x="28" y="271"/>
                    <a:pt x="18" y="273"/>
                    <a:pt x="9" y="264"/>
                  </a:cubicBezTo>
                  <a:cubicBezTo>
                    <a:pt x="0" y="255"/>
                    <a:pt x="2" y="246"/>
                    <a:pt x="9" y="236"/>
                  </a:cubicBezTo>
                  <a:cubicBezTo>
                    <a:pt x="17" y="221"/>
                    <a:pt x="24" y="206"/>
                    <a:pt x="32" y="191"/>
                  </a:cubicBezTo>
                  <a:cubicBezTo>
                    <a:pt x="36" y="184"/>
                    <a:pt x="40" y="176"/>
                    <a:pt x="46" y="170"/>
                  </a:cubicBezTo>
                  <a:cubicBezTo>
                    <a:pt x="55" y="159"/>
                    <a:pt x="65" y="149"/>
                    <a:pt x="76" y="140"/>
                  </a:cubicBezTo>
                  <a:cubicBezTo>
                    <a:pt x="91" y="126"/>
                    <a:pt x="101" y="114"/>
                    <a:pt x="90" y="90"/>
                  </a:cubicBezTo>
                  <a:cubicBezTo>
                    <a:pt x="80" y="67"/>
                    <a:pt x="94" y="53"/>
                    <a:pt x="119" y="54"/>
                  </a:cubicBezTo>
                  <a:cubicBezTo>
                    <a:pt x="127" y="55"/>
                    <a:pt x="137" y="51"/>
                    <a:pt x="143" y="46"/>
                  </a:cubicBezTo>
                  <a:cubicBezTo>
                    <a:pt x="154" y="38"/>
                    <a:pt x="162" y="27"/>
                    <a:pt x="172" y="19"/>
                  </a:cubicBezTo>
                  <a:cubicBezTo>
                    <a:pt x="191" y="3"/>
                    <a:pt x="212" y="0"/>
                    <a:pt x="234" y="10"/>
                  </a:cubicBezTo>
                  <a:cubicBezTo>
                    <a:pt x="256" y="21"/>
                    <a:pt x="268" y="40"/>
                    <a:pt x="268" y="57"/>
                  </a:cubicBezTo>
                  <a:close/>
                  <a:moveTo>
                    <a:pt x="57" y="178"/>
                  </a:moveTo>
                  <a:cubicBezTo>
                    <a:pt x="89" y="181"/>
                    <a:pt x="118" y="182"/>
                    <a:pt x="142" y="173"/>
                  </a:cubicBezTo>
                  <a:cubicBezTo>
                    <a:pt x="128" y="157"/>
                    <a:pt x="116" y="143"/>
                    <a:pt x="102" y="126"/>
                  </a:cubicBezTo>
                  <a:cubicBezTo>
                    <a:pt x="89" y="140"/>
                    <a:pt x="76" y="154"/>
                    <a:pt x="63" y="168"/>
                  </a:cubicBezTo>
                  <a:cubicBezTo>
                    <a:pt x="62" y="170"/>
                    <a:pt x="60" y="173"/>
                    <a:pt x="57" y="178"/>
                  </a:cubicBezTo>
                  <a:close/>
                  <a:moveTo>
                    <a:pt x="174" y="41"/>
                  </a:moveTo>
                  <a:cubicBezTo>
                    <a:pt x="189" y="34"/>
                    <a:pt x="202" y="27"/>
                    <a:pt x="220" y="18"/>
                  </a:cubicBezTo>
                  <a:cubicBezTo>
                    <a:pt x="190" y="14"/>
                    <a:pt x="177" y="21"/>
                    <a:pt x="174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3287713" y="3309938"/>
              <a:ext cx="719137" cy="709613"/>
            </a:xfrm>
            <a:custGeom>
              <a:avLst/>
              <a:gdLst>
                <a:gd name="T0" fmla="*/ 143 w 316"/>
                <a:gd name="T1" fmla="*/ 151 h 312"/>
                <a:gd name="T2" fmla="*/ 128 w 316"/>
                <a:gd name="T3" fmla="*/ 140 h 312"/>
                <a:gd name="T4" fmla="*/ 110 w 316"/>
                <a:gd name="T5" fmla="*/ 133 h 312"/>
                <a:gd name="T6" fmla="*/ 121 w 316"/>
                <a:gd name="T7" fmla="*/ 115 h 312"/>
                <a:gd name="T8" fmla="*/ 134 w 316"/>
                <a:gd name="T9" fmla="*/ 106 h 312"/>
                <a:gd name="T10" fmla="*/ 141 w 316"/>
                <a:gd name="T11" fmla="*/ 125 h 312"/>
                <a:gd name="T12" fmla="*/ 149 w 316"/>
                <a:gd name="T13" fmla="*/ 139 h 312"/>
                <a:gd name="T14" fmla="*/ 157 w 316"/>
                <a:gd name="T15" fmla="*/ 137 h 312"/>
                <a:gd name="T16" fmla="*/ 155 w 316"/>
                <a:gd name="T17" fmla="*/ 123 h 312"/>
                <a:gd name="T18" fmla="*/ 169 w 316"/>
                <a:gd name="T19" fmla="*/ 34 h 312"/>
                <a:gd name="T20" fmla="*/ 250 w 316"/>
                <a:gd name="T21" fmla="*/ 9 h 312"/>
                <a:gd name="T22" fmla="*/ 302 w 316"/>
                <a:gd name="T23" fmla="*/ 109 h 312"/>
                <a:gd name="T24" fmla="*/ 193 w 316"/>
                <a:gd name="T25" fmla="*/ 159 h 312"/>
                <a:gd name="T26" fmla="*/ 172 w 316"/>
                <a:gd name="T27" fmla="*/ 157 h 312"/>
                <a:gd name="T28" fmla="*/ 230 w 316"/>
                <a:gd name="T29" fmla="*/ 179 h 312"/>
                <a:gd name="T30" fmla="*/ 293 w 316"/>
                <a:gd name="T31" fmla="*/ 221 h 312"/>
                <a:gd name="T32" fmla="*/ 280 w 316"/>
                <a:gd name="T33" fmla="*/ 260 h 312"/>
                <a:gd name="T34" fmla="*/ 268 w 316"/>
                <a:gd name="T35" fmla="*/ 261 h 312"/>
                <a:gd name="T36" fmla="*/ 270 w 316"/>
                <a:gd name="T37" fmla="*/ 251 h 312"/>
                <a:gd name="T38" fmla="*/ 274 w 316"/>
                <a:gd name="T39" fmla="*/ 208 h 312"/>
                <a:gd name="T40" fmla="*/ 231 w 316"/>
                <a:gd name="T41" fmla="*/ 193 h 312"/>
                <a:gd name="T42" fmla="*/ 170 w 316"/>
                <a:gd name="T43" fmla="*/ 177 h 312"/>
                <a:gd name="T44" fmla="*/ 160 w 316"/>
                <a:gd name="T45" fmla="*/ 170 h 312"/>
                <a:gd name="T46" fmla="*/ 155 w 316"/>
                <a:gd name="T47" fmla="*/ 225 h 312"/>
                <a:gd name="T48" fmla="*/ 105 w 316"/>
                <a:gd name="T49" fmla="*/ 295 h 312"/>
                <a:gd name="T50" fmla="*/ 28 w 316"/>
                <a:gd name="T51" fmla="*/ 281 h 312"/>
                <a:gd name="T52" fmla="*/ 18 w 316"/>
                <a:gd name="T53" fmla="*/ 204 h 312"/>
                <a:gd name="T54" fmla="*/ 129 w 316"/>
                <a:gd name="T55" fmla="*/ 154 h 312"/>
                <a:gd name="T56" fmla="*/ 137 w 316"/>
                <a:gd name="T57" fmla="*/ 155 h 312"/>
                <a:gd name="T58" fmla="*/ 143 w 316"/>
                <a:gd name="T59" fmla="*/ 151 h 312"/>
                <a:gd name="T60" fmla="*/ 228 w 316"/>
                <a:gd name="T61" fmla="*/ 18 h 312"/>
                <a:gd name="T62" fmla="*/ 160 w 316"/>
                <a:gd name="T63" fmla="*/ 89 h 312"/>
                <a:gd name="T64" fmla="*/ 224 w 316"/>
                <a:gd name="T65" fmla="*/ 152 h 312"/>
                <a:gd name="T66" fmla="*/ 294 w 316"/>
                <a:gd name="T67" fmla="*/ 82 h 312"/>
                <a:gd name="T68" fmla="*/ 228 w 316"/>
                <a:gd name="T69" fmla="*/ 18 h 312"/>
                <a:gd name="T70" fmla="*/ 115 w 316"/>
                <a:gd name="T71" fmla="*/ 170 h 312"/>
                <a:gd name="T72" fmla="*/ 64 w 316"/>
                <a:gd name="T73" fmla="*/ 195 h 312"/>
                <a:gd name="T74" fmla="*/ 115 w 316"/>
                <a:gd name="T75" fmla="*/ 17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6" h="312">
                  <a:moveTo>
                    <a:pt x="143" y="151"/>
                  </a:moveTo>
                  <a:cubicBezTo>
                    <a:pt x="137" y="147"/>
                    <a:pt x="133" y="142"/>
                    <a:pt x="128" y="140"/>
                  </a:cubicBezTo>
                  <a:cubicBezTo>
                    <a:pt x="123" y="137"/>
                    <a:pt x="116" y="135"/>
                    <a:pt x="110" y="133"/>
                  </a:cubicBezTo>
                  <a:cubicBezTo>
                    <a:pt x="114" y="127"/>
                    <a:pt x="117" y="121"/>
                    <a:pt x="121" y="115"/>
                  </a:cubicBezTo>
                  <a:cubicBezTo>
                    <a:pt x="123" y="112"/>
                    <a:pt x="127" y="111"/>
                    <a:pt x="134" y="106"/>
                  </a:cubicBezTo>
                  <a:cubicBezTo>
                    <a:pt x="137" y="113"/>
                    <a:pt x="139" y="119"/>
                    <a:pt x="141" y="125"/>
                  </a:cubicBezTo>
                  <a:cubicBezTo>
                    <a:pt x="143" y="130"/>
                    <a:pt x="146" y="135"/>
                    <a:pt x="149" y="139"/>
                  </a:cubicBezTo>
                  <a:cubicBezTo>
                    <a:pt x="150" y="140"/>
                    <a:pt x="157" y="138"/>
                    <a:pt x="157" y="137"/>
                  </a:cubicBezTo>
                  <a:cubicBezTo>
                    <a:pt x="157" y="132"/>
                    <a:pt x="157" y="127"/>
                    <a:pt x="155" y="123"/>
                  </a:cubicBezTo>
                  <a:cubicBezTo>
                    <a:pt x="141" y="90"/>
                    <a:pt x="145" y="60"/>
                    <a:pt x="169" y="34"/>
                  </a:cubicBezTo>
                  <a:cubicBezTo>
                    <a:pt x="190" y="9"/>
                    <a:pt x="218" y="0"/>
                    <a:pt x="250" y="9"/>
                  </a:cubicBezTo>
                  <a:cubicBezTo>
                    <a:pt x="293" y="22"/>
                    <a:pt x="316" y="66"/>
                    <a:pt x="302" y="109"/>
                  </a:cubicBezTo>
                  <a:cubicBezTo>
                    <a:pt x="287" y="153"/>
                    <a:pt x="236" y="176"/>
                    <a:pt x="193" y="159"/>
                  </a:cubicBezTo>
                  <a:cubicBezTo>
                    <a:pt x="187" y="156"/>
                    <a:pt x="179" y="155"/>
                    <a:pt x="172" y="157"/>
                  </a:cubicBezTo>
                  <a:cubicBezTo>
                    <a:pt x="187" y="179"/>
                    <a:pt x="205" y="186"/>
                    <a:pt x="230" y="179"/>
                  </a:cubicBezTo>
                  <a:cubicBezTo>
                    <a:pt x="260" y="172"/>
                    <a:pt x="290" y="191"/>
                    <a:pt x="293" y="221"/>
                  </a:cubicBezTo>
                  <a:cubicBezTo>
                    <a:pt x="294" y="234"/>
                    <a:pt x="285" y="247"/>
                    <a:pt x="280" y="260"/>
                  </a:cubicBezTo>
                  <a:cubicBezTo>
                    <a:pt x="279" y="262"/>
                    <a:pt x="272" y="261"/>
                    <a:pt x="268" y="261"/>
                  </a:cubicBezTo>
                  <a:cubicBezTo>
                    <a:pt x="268" y="257"/>
                    <a:pt x="268" y="252"/>
                    <a:pt x="270" y="251"/>
                  </a:cubicBezTo>
                  <a:cubicBezTo>
                    <a:pt x="285" y="238"/>
                    <a:pt x="284" y="223"/>
                    <a:pt x="274" y="208"/>
                  </a:cubicBezTo>
                  <a:cubicBezTo>
                    <a:pt x="264" y="192"/>
                    <a:pt x="249" y="187"/>
                    <a:pt x="231" y="193"/>
                  </a:cubicBezTo>
                  <a:cubicBezTo>
                    <a:pt x="207" y="201"/>
                    <a:pt x="187" y="196"/>
                    <a:pt x="170" y="177"/>
                  </a:cubicBezTo>
                  <a:cubicBezTo>
                    <a:pt x="167" y="174"/>
                    <a:pt x="163" y="172"/>
                    <a:pt x="160" y="170"/>
                  </a:cubicBezTo>
                  <a:cubicBezTo>
                    <a:pt x="158" y="189"/>
                    <a:pt x="159" y="208"/>
                    <a:pt x="155" y="225"/>
                  </a:cubicBezTo>
                  <a:cubicBezTo>
                    <a:pt x="148" y="255"/>
                    <a:pt x="131" y="279"/>
                    <a:pt x="105" y="295"/>
                  </a:cubicBezTo>
                  <a:cubicBezTo>
                    <a:pt x="79" y="312"/>
                    <a:pt x="53" y="307"/>
                    <a:pt x="28" y="281"/>
                  </a:cubicBezTo>
                  <a:cubicBezTo>
                    <a:pt x="5" y="257"/>
                    <a:pt x="0" y="228"/>
                    <a:pt x="18" y="204"/>
                  </a:cubicBezTo>
                  <a:cubicBezTo>
                    <a:pt x="46" y="167"/>
                    <a:pt x="82" y="147"/>
                    <a:pt x="129" y="154"/>
                  </a:cubicBezTo>
                  <a:cubicBezTo>
                    <a:pt x="132" y="155"/>
                    <a:pt x="134" y="155"/>
                    <a:pt x="137" y="155"/>
                  </a:cubicBezTo>
                  <a:cubicBezTo>
                    <a:pt x="138" y="155"/>
                    <a:pt x="138" y="154"/>
                    <a:pt x="143" y="151"/>
                  </a:cubicBezTo>
                  <a:close/>
                  <a:moveTo>
                    <a:pt x="228" y="18"/>
                  </a:moveTo>
                  <a:cubicBezTo>
                    <a:pt x="190" y="18"/>
                    <a:pt x="159" y="50"/>
                    <a:pt x="160" y="89"/>
                  </a:cubicBezTo>
                  <a:cubicBezTo>
                    <a:pt x="160" y="124"/>
                    <a:pt x="189" y="152"/>
                    <a:pt x="224" y="152"/>
                  </a:cubicBezTo>
                  <a:cubicBezTo>
                    <a:pt x="262" y="152"/>
                    <a:pt x="294" y="121"/>
                    <a:pt x="294" y="82"/>
                  </a:cubicBezTo>
                  <a:cubicBezTo>
                    <a:pt x="293" y="47"/>
                    <a:pt x="264" y="18"/>
                    <a:pt x="228" y="18"/>
                  </a:cubicBezTo>
                  <a:close/>
                  <a:moveTo>
                    <a:pt x="115" y="170"/>
                  </a:moveTo>
                  <a:cubicBezTo>
                    <a:pt x="85" y="162"/>
                    <a:pt x="63" y="174"/>
                    <a:pt x="64" y="195"/>
                  </a:cubicBezTo>
                  <a:cubicBezTo>
                    <a:pt x="80" y="187"/>
                    <a:pt x="96" y="179"/>
                    <a:pt x="115" y="1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1735138" y="4079875"/>
              <a:ext cx="693737" cy="704850"/>
            </a:xfrm>
            <a:custGeom>
              <a:avLst/>
              <a:gdLst>
                <a:gd name="T0" fmla="*/ 285 w 305"/>
                <a:gd name="T1" fmla="*/ 108 h 310"/>
                <a:gd name="T2" fmla="*/ 130 w 305"/>
                <a:gd name="T3" fmla="*/ 246 h 310"/>
                <a:gd name="T4" fmla="*/ 53 w 305"/>
                <a:gd name="T5" fmla="*/ 298 h 310"/>
                <a:gd name="T6" fmla="*/ 12 w 305"/>
                <a:gd name="T7" fmla="*/ 257 h 310"/>
                <a:gd name="T8" fmla="*/ 64 w 305"/>
                <a:gd name="T9" fmla="*/ 180 h 310"/>
                <a:gd name="T10" fmla="*/ 202 w 305"/>
                <a:gd name="T11" fmla="*/ 25 h 310"/>
                <a:gd name="T12" fmla="*/ 305 w 305"/>
                <a:gd name="T13" fmla="*/ 72 h 310"/>
                <a:gd name="T14" fmla="*/ 72 w 305"/>
                <a:gd name="T15" fmla="*/ 257 h 310"/>
                <a:gd name="T16" fmla="*/ 149 w 305"/>
                <a:gd name="T17" fmla="*/ 220 h 310"/>
                <a:gd name="T18" fmla="*/ 286 w 305"/>
                <a:gd name="T19" fmla="*/ 74 h 310"/>
                <a:gd name="T20" fmla="*/ 258 w 305"/>
                <a:gd name="T21" fmla="*/ 33 h 310"/>
                <a:gd name="T22" fmla="*/ 91 w 305"/>
                <a:gd name="T23" fmla="*/ 160 h 310"/>
                <a:gd name="T24" fmla="*/ 59 w 305"/>
                <a:gd name="T25" fmla="*/ 228 h 310"/>
                <a:gd name="T26" fmla="*/ 55 w 305"/>
                <a:gd name="T27" fmla="*/ 248 h 310"/>
                <a:gd name="T28" fmla="*/ 110 w 305"/>
                <a:gd name="T29" fmla="*/ 163 h 310"/>
                <a:gd name="T30" fmla="*/ 129 w 305"/>
                <a:gd name="T31" fmla="*/ 172 h 310"/>
                <a:gd name="T32" fmla="*/ 143 w 305"/>
                <a:gd name="T33" fmla="*/ 130 h 310"/>
                <a:gd name="T34" fmla="*/ 161 w 305"/>
                <a:gd name="T35" fmla="*/ 138 h 310"/>
                <a:gd name="T36" fmla="*/ 176 w 305"/>
                <a:gd name="T37" fmla="*/ 96 h 310"/>
                <a:gd name="T38" fmla="*/ 193 w 305"/>
                <a:gd name="T39" fmla="*/ 104 h 310"/>
                <a:gd name="T40" fmla="*/ 209 w 305"/>
                <a:gd name="T41" fmla="*/ 63 h 310"/>
                <a:gd name="T42" fmla="*/ 230 w 305"/>
                <a:gd name="T43" fmla="*/ 73 h 310"/>
                <a:gd name="T44" fmla="*/ 272 w 305"/>
                <a:gd name="T45" fmla="*/ 82 h 310"/>
                <a:gd name="T46" fmla="*/ 226 w 305"/>
                <a:gd name="T47" fmla="*/ 89 h 310"/>
                <a:gd name="T48" fmla="*/ 236 w 305"/>
                <a:gd name="T49" fmla="*/ 110 h 310"/>
                <a:gd name="T50" fmla="*/ 197 w 305"/>
                <a:gd name="T51" fmla="*/ 121 h 310"/>
                <a:gd name="T52" fmla="*/ 205 w 305"/>
                <a:gd name="T53" fmla="*/ 141 h 310"/>
                <a:gd name="T54" fmla="*/ 166 w 305"/>
                <a:gd name="T55" fmla="*/ 152 h 310"/>
                <a:gd name="T56" fmla="*/ 175 w 305"/>
                <a:gd name="T57" fmla="*/ 172 h 310"/>
                <a:gd name="T58" fmla="*/ 135 w 305"/>
                <a:gd name="T59" fmla="*/ 181 h 310"/>
                <a:gd name="T60" fmla="*/ 144 w 305"/>
                <a:gd name="T61" fmla="*/ 202 h 310"/>
                <a:gd name="T62" fmla="*/ 61 w 305"/>
                <a:gd name="T63" fmla="*/ 25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5" h="310">
                  <a:moveTo>
                    <a:pt x="305" y="72"/>
                  </a:moveTo>
                  <a:cubicBezTo>
                    <a:pt x="300" y="80"/>
                    <a:pt x="295" y="97"/>
                    <a:pt x="285" y="108"/>
                  </a:cubicBezTo>
                  <a:cubicBezTo>
                    <a:pt x="246" y="149"/>
                    <a:pt x="205" y="189"/>
                    <a:pt x="165" y="229"/>
                  </a:cubicBezTo>
                  <a:cubicBezTo>
                    <a:pt x="156" y="237"/>
                    <a:pt x="142" y="245"/>
                    <a:pt x="130" y="246"/>
                  </a:cubicBezTo>
                  <a:cubicBezTo>
                    <a:pt x="108" y="249"/>
                    <a:pt x="91" y="259"/>
                    <a:pt x="77" y="274"/>
                  </a:cubicBezTo>
                  <a:cubicBezTo>
                    <a:pt x="69" y="282"/>
                    <a:pt x="61" y="291"/>
                    <a:pt x="53" y="298"/>
                  </a:cubicBezTo>
                  <a:cubicBezTo>
                    <a:pt x="39" y="310"/>
                    <a:pt x="23" y="310"/>
                    <a:pt x="12" y="298"/>
                  </a:cubicBezTo>
                  <a:cubicBezTo>
                    <a:pt x="0" y="286"/>
                    <a:pt x="0" y="271"/>
                    <a:pt x="12" y="257"/>
                  </a:cubicBezTo>
                  <a:cubicBezTo>
                    <a:pt x="20" y="248"/>
                    <a:pt x="28" y="240"/>
                    <a:pt x="37" y="232"/>
                  </a:cubicBezTo>
                  <a:cubicBezTo>
                    <a:pt x="52" y="217"/>
                    <a:pt x="61" y="201"/>
                    <a:pt x="64" y="180"/>
                  </a:cubicBezTo>
                  <a:cubicBezTo>
                    <a:pt x="65" y="168"/>
                    <a:pt x="73" y="154"/>
                    <a:pt x="81" y="145"/>
                  </a:cubicBezTo>
                  <a:cubicBezTo>
                    <a:pt x="121" y="105"/>
                    <a:pt x="161" y="65"/>
                    <a:pt x="202" y="25"/>
                  </a:cubicBezTo>
                  <a:cubicBezTo>
                    <a:pt x="220" y="7"/>
                    <a:pt x="243" y="0"/>
                    <a:pt x="268" y="11"/>
                  </a:cubicBezTo>
                  <a:cubicBezTo>
                    <a:pt x="291" y="21"/>
                    <a:pt x="302" y="39"/>
                    <a:pt x="305" y="72"/>
                  </a:cubicBezTo>
                  <a:close/>
                  <a:moveTo>
                    <a:pt x="61" y="258"/>
                  </a:moveTo>
                  <a:cubicBezTo>
                    <a:pt x="67" y="257"/>
                    <a:pt x="71" y="258"/>
                    <a:pt x="72" y="257"/>
                  </a:cubicBezTo>
                  <a:cubicBezTo>
                    <a:pt x="88" y="241"/>
                    <a:pt x="105" y="232"/>
                    <a:pt x="129" y="232"/>
                  </a:cubicBezTo>
                  <a:cubicBezTo>
                    <a:pt x="135" y="232"/>
                    <a:pt x="143" y="225"/>
                    <a:pt x="149" y="220"/>
                  </a:cubicBezTo>
                  <a:cubicBezTo>
                    <a:pt x="191" y="178"/>
                    <a:pt x="233" y="136"/>
                    <a:pt x="274" y="94"/>
                  </a:cubicBezTo>
                  <a:cubicBezTo>
                    <a:pt x="280" y="89"/>
                    <a:pt x="285" y="81"/>
                    <a:pt x="286" y="74"/>
                  </a:cubicBezTo>
                  <a:cubicBezTo>
                    <a:pt x="287" y="64"/>
                    <a:pt x="285" y="53"/>
                    <a:pt x="282" y="43"/>
                  </a:cubicBezTo>
                  <a:cubicBezTo>
                    <a:pt x="278" y="33"/>
                    <a:pt x="271" y="25"/>
                    <a:pt x="258" y="33"/>
                  </a:cubicBezTo>
                  <a:cubicBezTo>
                    <a:pt x="243" y="13"/>
                    <a:pt x="228" y="24"/>
                    <a:pt x="215" y="36"/>
                  </a:cubicBezTo>
                  <a:cubicBezTo>
                    <a:pt x="173" y="77"/>
                    <a:pt x="132" y="118"/>
                    <a:pt x="91" y="160"/>
                  </a:cubicBezTo>
                  <a:cubicBezTo>
                    <a:pt x="84" y="168"/>
                    <a:pt x="81" y="181"/>
                    <a:pt x="76" y="191"/>
                  </a:cubicBezTo>
                  <a:cubicBezTo>
                    <a:pt x="70" y="204"/>
                    <a:pt x="65" y="216"/>
                    <a:pt x="59" y="228"/>
                  </a:cubicBezTo>
                  <a:cubicBezTo>
                    <a:pt x="56" y="234"/>
                    <a:pt x="53" y="239"/>
                    <a:pt x="50" y="245"/>
                  </a:cubicBezTo>
                  <a:cubicBezTo>
                    <a:pt x="51" y="246"/>
                    <a:pt x="53" y="247"/>
                    <a:pt x="55" y="248"/>
                  </a:cubicBezTo>
                  <a:cubicBezTo>
                    <a:pt x="77" y="226"/>
                    <a:pt x="99" y="204"/>
                    <a:pt x="121" y="181"/>
                  </a:cubicBezTo>
                  <a:cubicBezTo>
                    <a:pt x="117" y="174"/>
                    <a:pt x="113" y="169"/>
                    <a:pt x="110" y="163"/>
                  </a:cubicBezTo>
                  <a:cubicBezTo>
                    <a:pt x="110" y="162"/>
                    <a:pt x="111" y="161"/>
                    <a:pt x="112" y="160"/>
                  </a:cubicBezTo>
                  <a:cubicBezTo>
                    <a:pt x="118" y="164"/>
                    <a:pt x="124" y="168"/>
                    <a:pt x="129" y="172"/>
                  </a:cubicBezTo>
                  <a:cubicBezTo>
                    <a:pt x="138" y="164"/>
                    <a:pt x="146" y="156"/>
                    <a:pt x="155" y="148"/>
                  </a:cubicBezTo>
                  <a:cubicBezTo>
                    <a:pt x="150" y="141"/>
                    <a:pt x="146" y="135"/>
                    <a:pt x="143" y="130"/>
                  </a:cubicBezTo>
                  <a:cubicBezTo>
                    <a:pt x="144" y="129"/>
                    <a:pt x="145" y="128"/>
                    <a:pt x="146" y="127"/>
                  </a:cubicBezTo>
                  <a:cubicBezTo>
                    <a:pt x="151" y="131"/>
                    <a:pt x="157" y="135"/>
                    <a:pt x="161" y="138"/>
                  </a:cubicBezTo>
                  <a:cubicBezTo>
                    <a:pt x="171" y="130"/>
                    <a:pt x="180" y="122"/>
                    <a:pt x="188" y="115"/>
                  </a:cubicBezTo>
                  <a:cubicBezTo>
                    <a:pt x="183" y="108"/>
                    <a:pt x="180" y="102"/>
                    <a:pt x="176" y="96"/>
                  </a:cubicBezTo>
                  <a:cubicBezTo>
                    <a:pt x="177" y="95"/>
                    <a:pt x="178" y="94"/>
                    <a:pt x="180" y="93"/>
                  </a:cubicBezTo>
                  <a:cubicBezTo>
                    <a:pt x="185" y="98"/>
                    <a:pt x="191" y="102"/>
                    <a:pt x="193" y="104"/>
                  </a:cubicBezTo>
                  <a:cubicBezTo>
                    <a:pt x="204" y="95"/>
                    <a:pt x="213" y="88"/>
                    <a:pt x="222" y="81"/>
                  </a:cubicBezTo>
                  <a:cubicBezTo>
                    <a:pt x="217" y="74"/>
                    <a:pt x="213" y="69"/>
                    <a:pt x="209" y="63"/>
                  </a:cubicBezTo>
                  <a:cubicBezTo>
                    <a:pt x="210" y="62"/>
                    <a:pt x="211" y="61"/>
                    <a:pt x="212" y="60"/>
                  </a:cubicBezTo>
                  <a:cubicBezTo>
                    <a:pt x="218" y="64"/>
                    <a:pt x="224" y="68"/>
                    <a:pt x="230" y="73"/>
                  </a:cubicBezTo>
                  <a:cubicBezTo>
                    <a:pt x="239" y="64"/>
                    <a:pt x="248" y="56"/>
                    <a:pt x="256" y="49"/>
                  </a:cubicBezTo>
                  <a:cubicBezTo>
                    <a:pt x="261" y="60"/>
                    <a:pt x="265" y="69"/>
                    <a:pt x="272" y="82"/>
                  </a:cubicBezTo>
                  <a:cubicBezTo>
                    <a:pt x="261" y="75"/>
                    <a:pt x="256" y="72"/>
                    <a:pt x="250" y="68"/>
                  </a:cubicBezTo>
                  <a:cubicBezTo>
                    <a:pt x="242" y="75"/>
                    <a:pt x="234" y="82"/>
                    <a:pt x="226" y="89"/>
                  </a:cubicBezTo>
                  <a:cubicBezTo>
                    <a:pt x="232" y="96"/>
                    <a:pt x="236" y="102"/>
                    <a:pt x="240" y="107"/>
                  </a:cubicBezTo>
                  <a:cubicBezTo>
                    <a:pt x="238" y="108"/>
                    <a:pt x="237" y="109"/>
                    <a:pt x="236" y="110"/>
                  </a:cubicBezTo>
                  <a:cubicBezTo>
                    <a:pt x="230" y="106"/>
                    <a:pt x="225" y="102"/>
                    <a:pt x="222" y="100"/>
                  </a:cubicBezTo>
                  <a:cubicBezTo>
                    <a:pt x="213" y="108"/>
                    <a:pt x="205" y="114"/>
                    <a:pt x="197" y="121"/>
                  </a:cubicBezTo>
                  <a:cubicBezTo>
                    <a:pt x="201" y="127"/>
                    <a:pt x="205" y="133"/>
                    <a:pt x="209" y="138"/>
                  </a:cubicBezTo>
                  <a:cubicBezTo>
                    <a:pt x="207" y="139"/>
                    <a:pt x="206" y="140"/>
                    <a:pt x="205" y="141"/>
                  </a:cubicBezTo>
                  <a:cubicBezTo>
                    <a:pt x="200" y="137"/>
                    <a:pt x="194" y="133"/>
                    <a:pt x="191" y="131"/>
                  </a:cubicBezTo>
                  <a:cubicBezTo>
                    <a:pt x="182" y="139"/>
                    <a:pt x="174" y="145"/>
                    <a:pt x="166" y="152"/>
                  </a:cubicBezTo>
                  <a:cubicBezTo>
                    <a:pt x="171" y="158"/>
                    <a:pt x="174" y="163"/>
                    <a:pt x="178" y="169"/>
                  </a:cubicBezTo>
                  <a:cubicBezTo>
                    <a:pt x="177" y="170"/>
                    <a:pt x="176" y="171"/>
                    <a:pt x="175" y="172"/>
                  </a:cubicBezTo>
                  <a:cubicBezTo>
                    <a:pt x="169" y="168"/>
                    <a:pt x="163" y="164"/>
                    <a:pt x="159" y="161"/>
                  </a:cubicBezTo>
                  <a:cubicBezTo>
                    <a:pt x="150" y="168"/>
                    <a:pt x="142" y="175"/>
                    <a:pt x="135" y="181"/>
                  </a:cubicBezTo>
                  <a:cubicBezTo>
                    <a:pt x="140" y="188"/>
                    <a:pt x="143" y="194"/>
                    <a:pt x="147" y="199"/>
                  </a:cubicBezTo>
                  <a:cubicBezTo>
                    <a:pt x="146" y="200"/>
                    <a:pt x="145" y="201"/>
                    <a:pt x="144" y="202"/>
                  </a:cubicBezTo>
                  <a:cubicBezTo>
                    <a:pt x="138" y="198"/>
                    <a:pt x="132" y="195"/>
                    <a:pt x="129" y="193"/>
                  </a:cubicBezTo>
                  <a:cubicBezTo>
                    <a:pt x="107" y="214"/>
                    <a:pt x="86" y="235"/>
                    <a:pt x="61" y="2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3281363" y="4086225"/>
              <a:ext cx="698500" cy="693738"/>
            </a:xfrm>
            <a:custGeom>
              <a:avLst/>
              <a:gdLst>
                <a:gd name="T0" fmla="*/ 263 w 307"/>
                <a:gd name="T1" fmla="*/ 219 h 305"/>
                <a:gd name="T2" fmla="*/ 220 w 307"/>
                <a:gd name="T3" fmla="*/ 185 h 305"/>
                <a:gd name="T4" fmla="*/ 173 w 307"/>
                <a:gd name="T5" fmla="*/ 213 h 305"/>
                <a:gd name="T6" fmla="*/ 159 w 307"/>
                <a:gd name="T7" fmla="*/ 252 h 305"/>
                <a:gd name="T8" fmla="*/ 86 w 307"/>
                <a:gd name="T9" fmla="*/ 296 h 305"/>
                <a:gd name="T10" fmla="*/ 44 w 307"/>
                <a:gd name="T11" fmla="*/ 218 h 305"/>
                <a:gd name="T12" fmla="*/ 50 w 307"/>
                <a:gd name="T13" fmla="*/ 195 h 305"/>
                <a:gd name="T14" fmla="*/ 43 w 307"/>
                <a:gd name="T15" fmla="*/ 173 h 305"/>
                <a:gd name="T16" fmla="*/ 16 w 307"/>
                <a:gd name="T17" fmla="*/ 35 h 305"/>
                <a:gd name="T18" fmla="*/ 72 w 307"/>
                <a:gd name="T19" fmla="*/ 3 h 305"/>
                <a:gd name="T20" fmla="*/ 86 w 307"/>
                <a:gd name="T21" fmla="*/ 14 h 305"/>
                <a:gd name="T22" fmla="*/ 81 w 307"/>
                <a:gd name="T23" fmla="*/ 30 h 305"/>
                <a:gd name="T24" fmla="*/ 65 w 307"/>
                <a:gd name="T25" fmla="*/ 31 h 305"/>
                <a:gd name="T26" fmla="*/ 23 w 307"/>
                <a:gd name="T27" fmla="*/ 53 h 305"/>
                <a:gd name="T28" fmla="*/ 52 w 307"/>
                <a:gd name="T29" fmla="*/ 157 h 305"/>
                <a:gd name="T30" fmla="*/ 108 w 307"/>
                <a:gd name="T31" fmla="*/ 163 h 305"/>
                <a:gd name="T32" fmla="*/ 169 w 307"/>
                <a:gd name="T33" fmla="*/ 81 h 305"/>
                <a:gd name="T34" fmla="*/ 145 w 307"/>
                <a:gd name="T35" fmla="*/ 52 h 305"/>
                <a:gd name="T36" fmla="*/ 128 w 307"/>
                <a:gd name="T37" fmla="*/ 41 h 305"/>
                <a:gd name="T38" fmla="*/ 132 w 307"/>
                <a:gd name="T39" fmla="*/ 26 h 305"/>
                <a:gd name="T40" fmla="*/ 150 w 307"/>
                <a:gd name="T41" fmla="*/ 26 h 305"/>
                <a:gd name="T42" fmla="*/ 181 w 307"/>
                <a:gd name="T43" fmla="*/ 83 h 305"/>
                <a:gd name="T44" fmla="*/ 76 w 307"/>
                <a:gd name="T45" fmla="*/ 186 h 305"/>
                <a:gd name="T46" fmla="*/ 68 w 307"/>
                <a:gd name="T47" fmla="*/ 188 h 305"/>
                <a:gd name="T48" fmla="*/ 77 w 307"/>
                <a:gd name="T49" fmla="*/ 279 h 305"/>
                <a:gd name="T50" fmla="*/ 138 w 307"/>
                <a:gd name="T51" fmla="*/ 262 h 305"/>
                <a:gd name="T52" fmla="*/ 157 w 307"/>
                <a:gd name="T53" fmla="*/ 219 h 305"/>
                <a:gd name="T54" fmla="*/ 213 w 307"/>
                <a:gd name="T55" fmla="*/ 172 h 305"/>
                <a:gd name="T56" fmla="*/ 274 w 307"/>
                <a:gd name="T57" fmla="*/ 210 h 305"/>
                <a:gd name="T58" fmla="*/ 288 w 307"/>
                <a:gd name="T59" fmla="*/ 228 h 305"/>
                <a:gd name="T60" fmla="*/ 292 w 307"/>
                <a:gd name="T61" fmla="*/ 277 h 305"/>
                <a:gd name="T62" fmla="*/ 245 w 307"/>
                <a:gd name="T63" fmla="*/ 276 h 305"/>
                <a:gd name="T64" fmla="*/ 250 w 307"/>
                <a:gd name="T65" fmla="*/ 227 h 305"/>
                <a:gd name="T66" fmla="*/ 263 w 307"/>
                <a:gd name="T67" fmla="*/ 219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7" h="305">
                  <a:moveTo>
                    <a:pt x="263" y="219"/>
                  </a:moveTo>
                  <a:cubicBezTo>
                    <a:pt x="256" y="197"/>
                    <a:pt x="241" y="186"/>
                    <a:pt x="220" y="185"/>
                  </a:cubicBezTo>
                  <a:cubicBezTo>
                    <a:pt x="198" y="184"/>
                    <a:pt x="182" y="193"/>
                    <a:pt x="173" y="213"/>
                  </a:cubicBezTo>
                  <a:cubicBezTo>
                    <a:pt x="168" y="225"/>
                    <a:pt x="164" y="239"/>
                    <a:pt x="159" y="252"/>
                  </a:cubicBezTo>
                  <a:cubicBezTo>
                    <a:pt x="148" y="284"/>
                    <a:pt x="114" y="305"/>
                    <a:pt x="86" y="296"/>
                  </a:cubicBezTo>
                  <a:cubicBezTo>
                    <a:pt x="50" y="285"/>
                    <a:pt x="34" y="255"/>
                    <a:pt x="44" y="218"/>
                  </a:cubicBezTo>
                  <a:cubicBezTo>
                    <a:pt x="46" y="210"/>
                    <a:pt x="50" y="202"/>
                    <a:pt x="50" y="195"/>
                  </a:cubicBezTo>
                  <a:cubicBezTo>
                    <a:pt x="50" y="187"/>
                    <a:pt x="48" y="178"/>
                    <a:pt x="43" y="173"/>
                  </a:cubicBezTo>
                  <a:cubicBezTo>
                    <a:pt x="15" y="143"/>
                    <a:pt x="0" y="72"/>
                    <a:pt x="16" y="35"/>
                  </a:cubicBezTo>
                  <a:cubicBezTo>
                    <a:pt x="24" y="17"/>
                    <a:pt x="52" y="0"/>
                    <a:pt x="72" y="3"/>
                  </a:cubicBezTo>
                  <a:cubicBezTo>
                    <a:pt x="77" y="4"/>
                    <a:pt x="84" y="9"/>
                    <a:pt x="86" y="14"/>
                  </a:cubicBezTo>
                  <a:cubicBezTo>
                    <a:pt x="88" y="18"/>
                    <a:pt x="85" y="27"/>
                    <a:pt x="81" y="30"/>
                  </a:cubicBezTo>
                  <a:cubicBezTo>
                    <a:pt x="78" y="33"/>
                    <a:pt x="70" y="33"/>
                    <a:pt x="65" y="31"/>
                  </a:cubicBezTo>
                  <a:cubicBezTo>
                    <a:pt x="39" y="21"/>
                    <a:pt x="28" y="25"/>
                    <a:pt x="23" y="53"/>
                  </a:cubicBezTo>
                  <a:cubicBezTo>
                    <a:pt x="16" y="92"/>
                    <a:pt x="19" y="128"/>
                    <a:pt x="52" y="157"/>
                  </a:cubicBezTo>
                  <a:cubicBezTo>
                    <a:pt x="69" y="173"/>
                    <a:pt x="90" y="172"/>
                    <a:pt x="108" y="163"/>
                  </a:cubicBezTo>
                  <a:cubicBezTo>
                    <a:pt x="140" y="146"/>
                    <a:pt x="162" y="118"/>
                    <a:pt x="169" y="81"/>
                  </a:cubicBezTo>
                  <a:cubicBezTo>
                    <a:pt x="172" y="59"/>
                    <a:pt x="167" y="54"/>
                    <a:pt x="145" y="52"/>
                  </a:cubicBezTo>
                  <a:cubicBezTo>
                    <a:pt x="139" y="51"/>
                    <a:pt x="131" y="47"/>
                    <a:pt x="128" y="41"/>
                  </a:cubicBezTo>
                  <a:cubicBezTo>
                    <a:pt x="126" y="38"/>
                    <a:pt x="128" y="28"/>
                    <a:pt x="132" y="26"/>
                  </a:cubicBezTo>
                  <a:cubicBezTo>
                    <a:pt x="137" y="23"/>
                    <a:pt x="145" y="23"/>
                    <a:pt x="150" y="26"/>
                  </a:cubicBezTo>
                  <a:cubicBezTo>
                    <a:pt x="170" y="33"/>
                    <a:pt x="185" y="62"/>
                    <a:pt x="181" y="83"/>
                  </a:cubicBezTo>
                  <a:cubicBezTo>
                    <a:pt x="171" y="131"/>
                    <a:pt x="124" y="177"/>
                    <a:pt x="76" y="186"/>
                  </a:cubicBezTo>
                  <a:cubicBezTo>
                    <a:pt x="73" y="186"/>
                    <a:pt x="70" y="186"/>
                    <a:pt x="68" y="188"/>
                  </a:cubicBezTo>
                  <a:cubicBezTo>
                    <a:pt x="43" y="206"/>
                    <a:pt x="49" y="264"/>
                    <a:pt x="77" y="279"/>
                  </a:cubicBezTo>
                  <a:cubicBezTo>
                    <a:pt x="100" y="290"/>
                    <a:pt x="123" y="285"/>
                    <a:pt x="138" y="262"/>
                  </a:cubicBezTo>
                  <a:cubicBezTo>
                    <a:pt x="147" y="249"/>
                    <a:pt x="153" y="234"/>
                    <a:pt x="157" y="219"/>
                  </a:cubicBezTo>
                  <a:cubicBezTo>
                    <a:pt x="167" y="191"/>
                    <a:pt x="185" y="174"/>
                    <a:pt x="213" y="172"/>
                  </a:cubicBezTo>
                  <a:cubicBezTo>
                    <a:pt x="238" y="171"/>
                    <a:pt x="262" y="186"/>
                    <a:pt x="274" y="210"/>
                  </a:cubicBezTo>
                  <a:cubicBezTo>
                    <a:pt x="277" y="217"/>
                    <a:pt x="283" y="223"/>
                    <a:pt x="288" y="228"/>
                  </a:cubicBezTo>
                  <a:cubicBezTo>
                    <a:pt x="305" y="243"/>
                    <a:pt x="307" y="262"/>
                    <a:pt x="292" y="277"/>
                  </a:cubicBezTo>
                  <a:cubicBezTo>
                    <a:pt x="280" y="289"/>
                    <a:pt x="256" y="288"/>
                    <a:pt x="245" y="276"/>
                  </a:cubicBezTo>
                  <a:cubicBezTo>
                    <a:pt x="231" y="261"/>
                    <a:pt x="233" y="241"/>
                    <a:pt x="250" y="227"/>
                  </a:cubicBezTo>
                  <a:cubicBezTo>
                    <a:pt x="254" y="224"/>
                    <a:pt x="258" y="222"/>
                    <a:pt x="263" y="2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3327400" y="4910138"/>
              <a:ext cx="627062" cy="628650"/>
            </a:xfrm>
            <a:custGeom>
              <a:avLst/>
              <a:gdLst>
                <a:gd name="T0" fmla="*/ 0 w 276"/>
                <a:gd name="T1" fmla="*/ 138 h 276"/>
                <a:gd name="T2" fmla="*/ 0 w 276"/>
                <a:gd name="T3" fmla="*/ 46 h 276"/>
                <a:gd name="T4" fmla="*/ 46 w 276"/>
                <a:gd name="T5" fmla="*/ 0 h 276"/>
                <a:gd name="T6" fmla="*/ 230 w 276"/>
                <a:gd name="T7" fmla="*/ 0 h 276"/>
                <a:gd name="T8" fmla="*/ 276 w 276"/>
                <a:gd name="T9" fmla="*/ 46 h 276"/>
                <a:gd name="T10" fmla="*/ 276 w 276"/>
                <a:gd name="T11" fmla="*/ 230 h 276"/>
                <a:gd name="T12" fmla="*/ 230 w 276"/>
                <a:gd name="T13" fmla="*/ 276 h 276"/>
                <a:gd name="T14" fmla="*/ 44 w 276"/>
                <a:gd name="T15" fmla="*/ 276 h 276"/>
                <a:gd name="T16" fmla="*/ 0 w 276"/>
                <a:gd name="T17" fmla="*/ 232 h 276"/>
                <a:gd name="T18" fmla="*/ 0 w 276"/>
                <a:gd name="T19" fmla="*/ 138 h 276"/>
                <a:gd name="T20" fmla="*/ 0 w 276"/>
                <a:gd name="T21" fmla="*/ 138 h 276"/>
                <a:gd name="T22" fmla="*/ 14 w 276"/>
                <a:gd name="T23" fmla="*/ 136 h 276"/>
                <a:gd name="T24" fmla="*/ 14 w 276"/>
                <a:gd name="T25" fmla="*/ 136 h 276"/>
                <a:gd name="T26" fmla="*/ 15 w 276"/>
                <a:gd name="T27" fmla="*/ 230 h 276"/>
                <a:gd name="T28" fmla="*/ 45 w 276"/>
                <a:gd name="T29" fmla="*/ 261 h 276"/>
                <a:gd name="T30" fmla="*/ 229 w 276"/>
                <a:gd name="T31" fmla="*/ 261 h 276"/>
                <a:gd name="T32" fmla="*/ 261 w 276"/>
                <a:gd name="T33" fmla="*/ 228 h 276"/>
                <a:gd name="T34" fmla="*/ 262 w 276"/>
                <a:gd name="T35" fmla="*/ 46 h 276"/>
                <a:gd name="T36" fmla="*/ 229 w 276"/>
                <a:gd name="T37" fmla="*/ 15 h 276"/>
                <a:gd name="T38" fmla="*/ 47 w 276"/>
                <a:gd name="T39" fmla="*/ 15 h 276"/>
                <a:gd name="T40" fmla="*/ 15 w 276"/>
                <a:gd name="T41" fmla="*/ 48 h 276"/>
                <a:gd name="T42" fmla="*/ 14 w 276"/>
                <a:gd name="T43" fmla="*/ 13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6" h="276">
                  <a:moveTo>
                    <a:pt x="0" y="138"/>
                  </a:moveTo>
                  <a:cubicBezTo>
                    <a:pt x="0" y="107"/>
                    <a:pt x="0" y="77"/>
                    <a:pt x="0" y="46"/>
                  </a:cubicBezTo>
                  <a:cubicBezTo>
                    <a:pt x="0" y="17"/>
                    <a:pt x="17" y="0"/>
                    <a:pt x="46" y="0"/>
                  </a:cubicBezTo>
                  <a:cubicBezTo>
                    <a:pt x="107" y="0"/>
                    <a:pt x="168" y="0"/>
                    <a:pt x="230" y="0"/>
                  </a:cubicBezTo>
                  <a:cubicBezTo>
                    <a:pt x="259" y="0"/>
                    <a:pt x="276" y="17"/>
                    <a:pt x="276" y="46"/>
                  </a:cubicBezTo>
                  <a:cubicBezTo>
                    <a:pt x="276" y="107"/>
                    <a:pt x="276" y="168"/>
                    <a:pt x="276" y="230"/>
                  </a:cubicBezTo>
                  <a:cubicBezTo>
                    <a:pt x="276" y="259"/>
                    <a:pt x="259" y="275"/>
                    <a:pt x="230" y="276"/>
                  </a:cubicBezTo>
                  <a:cubicBezTo>
                    <a:pt x="168" y="276"/>
                    <a:pt x="106" y="276"/>
                    <a:pt x="44" y="276"/>
                  </a:cubicBezTo>
                  <a:cubicBezTo>
                    <a:pt x="18" y="275"/>
                    <a:pt x="0" y="258"/>
                    <a:pt x="0" y="232"/>
                  </a:cubicBezTo>
                  <a:cubicBezTo>
                    <a:pt x="0" y="201"/>
                    <a:pt x="0" y="169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lose/>
                  <a:moveTo>
                    <a:pt x="14" y="136"/>
                  </a:moveTo>
                  <a:cubicBezTo>
                    <a:pt x="14" y="136"/>
                    <a:pt x="14" y="136"/>
                    <a:pt x="14" y="136"/>
                  </a:cubicBezTo>
                  <a:cubicBezTo>
                    <a:pt x="14" y="167"/>
                    <a:pt x="14" y="199"/>
                    <a:pt x="15" y="230"/>
                  </a:cubicBezTo>
                  <a:cubicBezTo>
                    <a:pt x="15" y="251"/>
                    <a:pt x="24" y="260"/>
                    <a:pt x="45" y="261"/>
                  </a:cubicBezTo>
                  <a:cubicBezTo>
                    <a:pt x="107" y="261"/>
                    <a:pt x="168" y="261"/>
                    <a:pt x="229" y="261"/>
                  </a:cubicBezTo>
                  <a:cubicBezTo>
                    <a:pt x="251" y="260"/>
                    <a:pt x="261" y="251"/>
                    <a:pt x="261" y="228"/>
                  </a:cubicBezTo>
                  <a:cubicBezTo>
                    <a:pt x="262" y="168"/>
                    <a:pt x="262" y="107"/>
                    <a:pt x="262" y="46"/>
                  </a:cubicBezTo>
                  <a:cubicBezTo>
                    <a:pt x="262" y="25"/>
                    <a:pt x="251" y="15"/>
                    <a:pt x="229" y="15"/>
                  </a:cubicBezTo>
                  <a:cubicBezTo>
                    <a:pt x="169" y="14"/>
                    <a:pt x="108" y="14"/>
                    <a:pt x="47" y="15"/>
                  </a:cubicBezTo>
                  <a:cubicBezTo>
                    <a:pt x="24" y="15"/>
                    <a:pt x="15" y="25"/>
                    <a:pt x="15" y="48"/>
                  </a:cubicBezTo>
                  <a:cubicBezTo>
                    <a:pt x="14" y="77"/>
                    <a:pt x="14" y="107"/>
                    <a:pt x="14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2628900" y="4873625"/>
              <a:ext cx="461962" cy="581025"/>
            </a:xfrm>
            <a:custGeom>
              <a:avLst/>
              <a:gdLst>
                <a:gd name="T0" fmla="*/ 198 w 203"/>
                <a:gd name="T1" fmla="*/ 116 h 255"/>
                <a:gd name="T2" fmla="*/ 203 w 203"/>
                <a:gd name="T3" fmla="*/ 206 h 255"/>
                <a:gd name="T4" fmla="*/ 187 w 203"/>
                <a:gd name="T5" fmla="*/ 226 h 255"/>
                <a:gd name="T6" fmla="*/ 153 w 203"/>
                <a:gd name="T7" fmla="*/ 231 h 255"/>
                <a:gd name="T8" fmla="*/ 145 w 203"/>
                <a:gd name="T9" fmla="*/ 232 h 255"/>
                <a:gd name="T10" fmla="*/ 123 w 203"/>
                <a:gd name="T11" fmla="*/ 249 h 255"/>
                <a:gd name="T12" fmla="*/ 101 w 203"/>
                <a:gd name="T13" fmla="*/ 236 h 255"/>
                <a:gd name="T14" fmla="*/ 91 w 203"/>
                <a:gd name="T15" fmla="*/ 242 h 255"/>
                <a:gd name="T16" fmla="*/ 70 w 203"/>
                <a:gd name="T17" fmla="*/ 242 h 255"/>
                <a:gd name="T18" fmla="*/ 54 w 203"/>
                <a:gd name="T19" fmla="*/ 232 h 255"/>
                <a:gd name="T20" fmla="*/ 2 w 203"/>
                <a:gd name="T21" fmla="*/ 170 h 255"/>
                <a:gd name="T22" fmla="*/ 8 w 203"/>
                <a:gd name="T23" fmla="*/ 22 h 255"/>
                <a:gd name="T24" fmla="*/ 30 w 203"/>
                <a:gd name="T25" fmla="*/ 0 h 255"/>
                <a:gd name="T26" fmla="*/ 174 w 203"/>
                <a:gd name="T27" fmla="*/ 0 h 255"/>
                <a:gd name="T28" fmla="*/ 194 w 203"/>
                <a:gd name="T29" fmla="*/ 20 h 255"/>
                <a:gd name="T30" fmla="*/ 199 w 203"/>
                <a:gd name="T31" fmla="*/ 116 h 255"/>
                <a:gd name="T32" fmla="*/ 198 w 203"/>
                <a:gd name="T33" fmla="*/ 116 h 255"/>
                <a:gd name="T34" fmla="*/ 184 w 203"/>
                <a:gd name="T35" fmla="*/ 97 h 255"/>
                <a:gd name="T36" fmla="*/ 183 w 203"/>
                <a:gd name="T37" fmla="*/ 97 h 255"/>
                <a:gd name="T38" fmla="*/ 184 w 203"/>
                <a:gd name="T39" fmla="*/ 27 h 255"/>
                <a:gd name="T40" fmla="*/ 166 w 203"/>
                <a:gd name="T41" fmla="*/ 10 h 255"/>
                <a:gd name="T42" fmla="*/ 36 w 203"/>
                <a:gd name="T43" fmla="*/ 10 h 255"/>
                <a:gd name="T44" fmla="*/ 18 w 203"/>
                <a:gd name="T45" fmla="*/ 28 h 255"/>
                <a:gd name="T46" fmla="*/ 19 w 203"/>
                <a:gd name="T47" fmla="*/ 166 h 255"/>
                <a:gd name="T48" fmla="*/ 57 w 203"/>
                <a:gd name="T49" fmla="*/ 211 h 255"/>
                <a:gd name="T50" fmla="*/ 140 w 203"/>
                <a:gd name="T51" fmla="*/ 212 h 255"/>
                <a:gd name="T52" fmla="*/ 184 w 203"/>
                <a:gd name="T53" fmla="*/ 161 h 255"/>
                <a:gd name="T54" fmla="*/ 184 w 203"/>
                <a:gd name="T55" fmla="*/ 97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3" h="255">
                  <a:moveTo>
                    <a:pt x="198" y="116"/>
                  </a:moveTo>
                  <a:cubicBezTo>
                    <a:pt x="200" y="146"/>
                    <a:pt x="201" y="176"/>
                    <a:pt x="203" y="206"/>
                  </a:cubicBezTo>
                  <a:cubicBezTo>
                    <a:pt x="203" y="218"/>
                    <a:pt x="199" y="224"/>
                    <a:pt x="187" y="226"/>
                  </a:cubicBezTo>
                  <a:cubicBezTo>
                    <a:pt x="176" y="227"/>
                    <a:pt x="164" y="230"/>
                    <a:pt x="153" y="231"/>
                  </a:cubicBezTo>
                  <a:cubicBezTo>
                    <a:pt x="151" y="232"/>
                    <a:pt x="147" y="231"/>
                    <a:pt x="145" y="232"/>
                  </a:cubicBezTo>
                  <a:cubicBezTo>
                    <a:pt x="138" y="238"/>
                    <a:pt x="131" y="248"/>
                    <a:pt x="123" y="249"/>
                  </a:cubicBezTo>
                  <a:cubicBezTo>
                    <a:pt x="117" y="250"/>
                    <a:pt x="109" y="240"/>
                    <a:pt x="101" y="236"/>
                  </a:cubicBezTo>
                  <a:cubicBezTo>
                    <a:pt x="99" y="235"/>
                    <a:pt x="93" y="239"/>
                    <a:pt x="91" y="242"/>
                  </a:cubicBezTo>
                  <a:cubicBezTo>
                    <a:pt x="84" y="255"/>
                    <a:pt x="78" y="255"/>
                    <a:pt x="70" y="242"/>
                  </a:cubicBezTo>
                  <a:cubicBezTo>
                    <a:pt x="67" y="237"/>
                    <a:pt x="60" y="233"/>
                    <a:pt x="54" y="232"/>
                  </a:cubicBezTo>
                  <a:cubicBezTo>
                    <a:pt x="0" y="225"/>
                    <a:pt x="0" y="225"/>
                    <a:pt x="2" y="170"/>
                  </a:cubicBezTo>
                  <a:cubicBezTo>
                    <a:pt x="4" y="121"/>
                    <a:pt x="7" y="71"/>
                    <a:pt x="8" y="22"/>
                  </a:cubicBezTo>
                  <a:cubicBezTo>
                    <a:pt x="9" y="6"/>
                    <a:pt x="13" y="0"/>
                    <a:pt x="30" y="0"/>
                  </a:cubicBezTo>
                  <a:cubicBezTo>
                    <a:pt x="78" y="1"/>
                    <a:pt x="126" y="1"/>
                    <a:pt x="174" y="0"/>
                  </a:cubicBezTo>
                  <a:cubicBezTo>
                    <a:pt x="189" y="0"/>
                    <a:pt x="194" y="6"/>
                    <a:pt x="194" y="20"/>
                  </a:cubicBezTo>
                  <a:cubicBezTo>
                    <a:pt x="195" y="52"/>
                    <a:pt x="197" y="84"/>
                    <a:pt x="199" y="116"/>
                  </a:cubicBezTo>
                  <a:cubicBezTo>
                    <a:pt x="199" y="116"/>
                    <a:pt x="199" y="116"/>
                    <a:pt x="198" y="116"/>
                  </a:cubicBezTo>
                  <a:close/>
                  <a:moveTo>
                    <a:pt x="184" y="97"/>
                  </a:moveTo>
                  <a:cubicBezTo>
                    <a:pt x="184" y="97"/>
                    <a:pt x="184" y="97"/>
                    <a:pt x="183" y="97"/>
                  </a:cubicBezTo>
                  <a:cubicBezTo>
                    <a:pt x="183" y="74"/>
                    <a:pt x="183" y="51"/>
                    <a:pt x="184" y="27"/>
                  </a:cubicBezTo>
                  <a:cubicBezTo>
                    <a:pt x="184" y="14"/>
                    <a:pt x="179" y="10"/>
                    <a:pt x="166" y="10"/>
                  </a:cubicBezTo>
                  <a:cubicBezTo>
                    <a:pt x="123" y="10"/>
                    <a:pt x="79" y="10"/>
                    <a:pt x="36" y="10"/>
                  </a:cubicBezTo>
                  <a:cubicBezTo>
                    <a:pt x="23" y="10"/>
                    <a:pt x="18" y="15"/>
                    <a:pt x="18" y="28"/>
                  </a:cubicBezTo>
                  <a:cubicBezTo>
                    <a:pt x="19" y="74"/>
                    <a:pt x="18" y="120"/>
                    <a:pt x="19" y="166"/>
                  </a:cubicBezTo>
                  <a:cubicBezTo>
                    <a:pt x="19" y="185"/>
                    <a:pt x="39" y="210"/>
                    <a:pt x="57" y="211"/>
                  </a:cubicBezTo>
                  <a:cubicBezTo>
                    <a:pt x="85" y="213"/>
                    <a:pt x="113" y="214"/>
                    <a:pt x="140" y="212"/>
                  </a:cubicBezTo>
                  <a:cubicBezTo>
                    <a:pt x="167" y="210"/>
                    <a:pt x="184" y="188"/>
                    <a:pt x="184" y="161"/>
                  </a:cubicBezTo>
                  <a:cubicBezTo>
                    <a:pt x="184" y="140"/>
                    <a:pt x="184" y="119"/>
                    <a:pt x="184" y="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2546350" y="4106863"/>
              <a:ext cx="539750" cy="660400"/>
            </a:xfrm>
            <a:custGeom>
              <a:avLst/>
              <a:gdLst>
                <a:gd name="T0" fmla="*/ 150 w 237"/>
                <a:gd name="T1" fmla="*/ 150 h 290"/>
                <a:gd name="T2" fmla="*/ 168 w 237"/>
                <a:gd name="T3" fmla="*/ 178 h 290"/>
                <a:gd name="T4" fmla="*/ 186 w 237"/>
                <a:gd name="T5" fmla="*/ 183 h 290"/>
                <a:gd name="T6" fmla="*/ 229 w 237"/>
                <a:gd name="T7" fmla="*/ 228 h 290"/>
                <a:gd name="T8" fmla="*/ 229 w 237"/>
                <a:gd name="T9" fmla="*/ 274 h 290"/>
                <a:gd name="T10" fmla="*/ 212 w 237"/>
                <a:gd name="T11" fmla="*/ 290 h 290"/>
                <a:gd name="T12" fmla="*/ 72 w 237"/>
                <a:gd name="T13" fmla="*/ 289 h 290"/>
                <a:gd name="T14" fmla="*/ 49 w 237"/>
                <a:gd name="T15" fmla="*/ 285 h 290"/>
                <a:gd name="T16" fmla="*/ 15 w 237"/>
                <a:gd name="T17" fmla="*/ 242 h 290"/>
                <a:gd name="T18" fmla="*/ 14 w 237"/>
                <a:gd name="T19" fmla="*/ 194 h 290"/>
                <a:gd name="T20" fmla="*/ 35 w 237"/>
                <a:gd name="T21" fmla="*/ 155 h 290"/>
                <a:gd name="T22" fmla="*/ 16 w 237"/>
                <a:gd name="T23" fmla="*/ 29 h 290"/>
                <a:gd name="T24" fmla="*/ 32 w 237"/>
                <a:gd name="T25" fmla="*/ 14 h 290"/>
                <a:gd name="T26" fmla="*/ 149 w 237"/>
                <a:gd name="T27" fmla="*/ 13 h 290"/>
                <a:gd name="T28" fmla="*/ 168 w 237"/>
                <a:gd name="T29" fmla="*/ 40 h 290"/>
                <a:gd name="T30" fmla="*/ 168 w 237"/>
                <a:gd name="T31" fmla="*/ 90 h 290"/>
                <a:gd name="T32" fmla="*/ 150 w 237"/>
                <a:gd name="T33" fmla="*/ 150 h 290"/>
                <a:gd name="T34" fmla="*/ 153 w 237"/>
                <a:gd name="T35" fmla="*/ 75 h 290"/>
                <a:gd name="T36" fmla="*/ 153 w 237"/>
                <a:gd name="T37" fmla="*/ 43 h 290"/>
                <a:gd name="T38" fmla="*/ 133 w 237"/>
                <a:gd name="T39" fmla="*/ 18 h 290"/>
                <a:gd name="T40" fmla="*/ 50 w 237"/>
                <a:gd name="T41" fmla="*/ 18 h 290"/>
                <a:gd name="T42" fmla="*/ 29 w 237"/>
                <a:gd name="T43" fmla="*/ 42 h 290"/>
                <a:gd name="T44" fmla="*/ 30 w 237"/>
                <a:gd name="T45" fmla="*/ 109 h 290"/>
                <a:gd name="T46" fmla="*/ 41 w 237"/>
                <a:gd name="T47" fmla="*/ 140 h 290"/>
                <a:gd name="T48" fmla="*/ 117 w 237"/>
                <a:gd name="T49" fmla="*/ 159 h 290"/>
                <a:gd name="T50" fmla="*/ 153 w 237"/>
                <a:gd name="T51" fmla="*/ 103 h 290"/>
                <a:gd name="T52" fmla="*/ 153 w 237"/>
                <a:gd name="T53" fmla="*/ 75 h 290"/>
                <a:gd name="T54" fmla="*/ 131 w 237"/>
                <a:gd name="T55" fmla="*/ 229 h 290"/>
                <a:gd name="T56" fmla="*/ 153 w 237"/>
                <a:gd name="T57" fmla="*/ 197 h 290"/>
                <a:gd name="T58" fmla="*/ 153 w 237"/>
                <a:gd name="T59" fmla="*/ 181 h 290"/>
                <a:gd name="T60" fmla="*/ 129 w 237"/>
                <a:gd name="T61" fmla="*/ 166 h 290"/>
                <a:gd name="T62" fmla="*/ 51 w 237"/>
                <a:gd name="T63" fmla="*/ 166 h 290"/>
                <a:gd name="T64" fmla="*/ 29 w 237"/>
                <a:gd name="T65" fmla="*/ 181 h 290"/>
                <a:gd name="T66" fmla="*/ 29 w 237"/>
                <a:gd name="T67" fmla="*/ 237 h 290"/>
                <a:gd name="T68" fmla="*/ 70 w 237"/>
                <a:gd name="T69" fmla="*/ 280 h 290"/>
                <a:gd name="T70" fmla="*/ 199 w 237"/>
                <a:gd name="T71" fmla="*/ 281 h 290"/>
                <a:gd name="T72" fmla="*/ 215 w 237"/>
                <a:gd name="T73" fmla="*/ 265 h 290"/>
                <a:gd name="T74" fmla="*/ 215 w 237"/>
                <a:gd name="T75" fmla="*/ 247 h 290"/>
                <a:gd name="T76" fmla="*/ 196 w 237"/>
                <a:gd name="T77" fmla="*/ 229 h 290"/>
                <a:gd name="T78" fmla="*/ 131 w 237"/>
                <a:gd name="T79" fmla="*/ 229 h 290"/>
                <a:gd name="T80" fmla="*/ 166 w 237"/>
                <a:gd name="T81" fmla="*/ 225 h 290"/>
                <a:gd name="T82" fmla="*/ 199 w 237"/>
                <a:gd name="T83" fmla="*/ 225 h 290"/>
                <a:gd name="T84" fmla="*/ 215 w 237"/>
                <a:gd name="T85" fmla="*/ 209 h 290"/>
                <a:gd name="T86" fmla="*/ 200 w 237"/>
                <a:gd name="T87" fmla="*/ 193 h 290"/>
                <a:gd name="T88" fmla="*/ 169 w 237"/>
                <a:gd name="T89" fmla="*/ 193 h 290"/>
                <a:gd name="T90" fmla="*/ 166 w 237"/>
                <a:gd name="T91" fmla="*/ 225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7" h="290">
                  <a:moveTo>
                    <a:pt x="150" y="150"/>
                  </a:moveTo>
                  <a:cubicBezTo>
                    <a:pt x="157" y="162"/>
                    <a:pt x="162" y="171"/>
                    <a:pt x="168" y="178"/>
                  </a:cubicBezTo>
                  <a:cubicBezTo>
                    <a:pt x="172" y="182"/>
                    <a:pt x="180" y="183"/>
                    <a:pt x="186" y="183"/>
                  </a:cubicBezTo>
                  <a:cubicBezTo>
                    <a:pt x="237" y="184"/>
                    <a:pt x="229" y="180"/>
                    <a:pt x="229" y="228"/>
                  </a:cubicBezTo>
                  <a:cubicBezTo>
                    <a:pt x="229" y="243"/>
                    <a:pt x="229" y="258"/>
                    <a:pt x="229" y="274"/>
                  </a:cubicBezTo>
                  <a:cubicBezTo>
                    <a:pt x="229" y="285"/>
                    <a:pt x="224" y="290"/>
                    <a:pt x="212" y="290"/>
                  </a:cubicBezTo>
                  <a:cubicBezTo>
                    <a:pt x="166" y="290"/>
                    <a:pt x="119" y="290"/>
                    <a:pt x="72" y="289"/>
                  </a:cubicBezTo>
                  <a:cubicBezTo>
                    <a:pt x="65" y="289"/>
                    <a:pt x="57" y="287"/>
                    <a:pt x="49" y="285"/>
                  </a:cubicBezTo>
                  <a:cubicBezTo>
                    <a:pt x="19" y="278"/>
                    <a:pt x="15" y="272"/>
                    <a:pt x="15" y="242"/>
                  </a:cubicBezTo>
                  <a:cubicBezTo>
                    <a:pt x="15" y="226"/>
                    <a:pt x="15" y="210"/>
                    <a:pt x="14" y="194"/>
                  </a:cubicBezTo>
                  <a:cubicBezTo>
                    <a:pt x="13" y="177"/>
                    <a:pt x="15" y="162"/>
                    <a:pt x="35" y="155"/>
                  </a:cubicBezTo>
                  <a:cubicBezTo>
                    <a:pt x="0" y="116"/>
                    <a:pt x="19" y="71"/>
                    <a:pt x="16" y="29"/>
                  </a:cubicBezTo>
                  <a:cubicBezTo>
                    <a:pt x="15" y="24"/>
                    <a:pt x="25" y="16"/>
                    <a:pt x="32" y="14"/>
                  </a:cubicBezTo>
                  <a:cubicBezTo>
                    <a:pt x="71" y="0"/>
                    <a:pt x="110" y="0"/>
                    <a:pt x="149" y="13"/>
                  </a:cubicBezTo>
                  <a:cubicBezTo>
                    <a:pt x="162" y="18"/>
                    <a:pt x="169" y="26"/>
                    <a:pt x="168" y="40"/>
                  </a:cubicBezTo>
                  <a:cubicBezTo>
                    <a:pt x="167" y="57"/>
                    <a:pt x="167" y="74"/>
                    <a:pt x="168" y="90"/>
                  </a:cubicBezTo>
                  <a:cubicBezTo>
                    <a:pt x="169" y="113"/>
                    <a:pt x="168" y="136"/>
                    <a:pt x="150" y="150"/>
                  </a:cubicBezTo>
                  <a:close/>
                  <a:moveTo>
                    <a:pt x="153" y="75"/>
                  </a:moveTo>
                  <a:cubicBezTo>
                    <a:pt x="153" y="65"/>
                    <a:pt x="152" y="54"/>
                    <a:pt x="153" y="43"/>
                  </a:cubicBezTo>
                  <a:cubicBezTo>
                    <a:pt x="155" y="27"/>
                    <a:pt x="147" y="19"/>
                    <a:pt x="133" y="18"/>
                  </a:cubicBezTo>
                  <a:cubicBezTo>
                    <a:pt x="105" y="17"/>
                    <a:pt x="77" y="17"/>
                    <a:pt x="50" y="18"/>
                  </a:cubicBezTo>
                  <a:cubicBezTo>
                    <a:pt x="36" y="19"/>
                    <a:pt x="28" y="26"/>
                    <a:pt x="29" y="42"/>
                  </a:cubicBezTo>
                  <a:cubicBezTo>
                    <a:pt x="30" y="64"/>
                    <a:pt x="28" y="87"/>
                    <a:pt x="30" y="109"/>
                  </a:cubicBezTo>
                  <a:cubicBezTo>
                    <a:pt x="31" y="120"/>
                    <a:pt x="35" y="131"/>
                    <a:pt x="41" y="140"/>
                  </a:cubicBezTo>
                  <a:cubicBezTo>
                    <a:pt x="56" y="161"/>
                    <a:pt x="89" y="169"/>
                    <a:pt x="117" y="159"/>
                  </a:cubicBezTo>
                  <a:cubicBezTo>
                    <a:pt x="140" y="151"/>
                    <a:pt x="153" y="130"/>
                    <a:pt x="153" y="103"/>
                  </a:cubicBezTo>
                  <a:cubicBezTo>
                    <a:pt x="153" y="94"/>
                    <a:pt x="153" y="85"/>
                    <a:pt x="153" y="75"/>
                  </a:cubicBezTo>
                  <a:close/>
                  <a:moveTo>
                    <a:pt x="131" y="229"/>
                  </a:moveTo>
                  <a:cubicBezTo>
                    <a:pt x="153" y="220"/>
                    <a:pt x="153" y="220"/>
                    <a:pt x="153" y="197"/>
                  </a:cubicBezTo>
                  <a:cubicBezTo>
                    <a:pt x="153" y="192"/>
                    <a:pt x="153" y="187"/>
                    <a:pt x="153" y="181"/>
                  </a:cubicBezTo>
                  <a:cubicBezTo>
                    <a:pt x="152" y="166"/>
                    <a:pt x="145" y="161"/>
                    <a:pt x="129" y="166"/>
                  </a:cubicBezTo>
                  <a:cubicBezTo>
                    <a:pt x="103" y="175"/>
                    <a:pt x="77" y="175"/>
                    <a:pt x="51" y="166"/>
                  </a:cubicBezTo>
                  <a:cubicBezTo>
                    <a:pt x="37" y="161"/>
                    <a:pt x="30" y="166"/>
                    <a:pt x="29" y="181"/>
                  </a:cubicBezTo>
                  <a:cubicBezTo>
                    <a:pt x="29" y="200"/>
                    <a:pt x="29" y="218"/>
                    <a:pt x="29" y="237"/>
                  </a:cubicBezTo>
                  <a:cubicBezTo>
                    <a:pt x="29" y="272"/>
                    <a:pt x="34" y="279"/>
                    <a:pt x="70" y="280"/>
                  </a:cubicBezTo>
                  <a:cubicBezTo>
                    <a:pt x="113" y="282"/>
                    <a:pt x="156" y="281"/>
                    <a:pt x="199" y="281"/>
                  </a:cubicBezTo>
                  <a:cubicBezTo>
                    <a:pt x="210" y="281"/>
                    <a:pt x="215" y="276"/>
                    <a:pt x="215" y="265"/>
                  </a:cubicBezTo>
                  <a:cubicBezTo>
                    <a:pt x="214" y="259"/>
                    <a:pt x="214" y="253"/>
                    <a:pt x="215" y="247"/>
                  </a:cubicBezTo>
                  <a:cubicBezTo>
                    <a:pt x="216" y="233"/>
                    <a:pt x="209" y="228"/>
                    <a:pt x="196" y="229"/>
                  </a:cubicBezTo>
                  <a:cubicBezTo>
                    <a:pt x="175" y="229"/>
                    <a:pt x="155" y="229"/>
                    <a:pt x="131" y="229"/>
                  </a:cubicBezTo>
                  <a:close/>
                  <a:moveTo>
                    <a:pt x="166" y="225"/>
                  </a:moveTo>
                  <a:cubicBezTo>
                    <a:pt x="178" y="225"/>
                    <a:pt x="189" y="224"/>
                    <a:pt x="199" y="225"/>
                  </a:cubicBezTo>
                  <a:cubicBezTo>
                    <a:pt x="210" y="225"/>
                    <a:pt x="215" y="220"/>
                    <a:pt x="215" y="209"/>
                  </a:cubicBezTo>
                  <a:cubicBezTo>
                    <a:pt x="215" y="198"/>
                    <a:pt x="211" y="193"/>
                    <a:pt x="200" y="193"/>
                  </a:cubicBezTo>
                  <a:cubicBezTo>
                    <a:pt x="189" y="193"/>
                    <a:pt x="179" y="193"/>
                    <a:pt x="169" y="193"/>
                  </a:cubicBezTo>
                  <a:cubicBezTo>
                    <a:pt x="168" y="205"/>
                    <a:pt x="167" y="213"/>
                    <a:pt x="166" y="2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4946650" y="3332163"/>
              <a:ext cx="514350" cy="679450"/>
            </a:xfrm>
            <a:custGeom>
              <a:avLst/>
              <a:gdLst>
                <a:gd name="T0" fmla="*/ 1 w 226"/>
                <a:gd name="T1" fmla="*/ 149 h 298"/>
                <a:gd name="T2" fmla="*/ 0 w 226"/>
                <a:gd name="T3" fmla="*/ 21 h 298"/>
                <a:gd name="T4" fmla="*/ 21 w 226"/>
                <a:gd name="T5" fmla="*/ 1 h 298"/>
                <a:gd name="T6" fmla="*/ 207 w 226"/>
                <a:gd name="T7" fmla="*/ 1 h 298"/>
                <a:gd name="T8" fmla="*/ 226 w 226"/>
                <a:gd name="T9" fmla="*/ 19 h 298"/>
                <a:gd name="T10" fmla="*/ 226 w 226"/>
                <a:gd name="T11" fmla="*/ 279 h 298"/>
                <a:gd name="T12" fmla="*/ 207 w 226"/>
                <a:gd name="T13" fmla="*/ 297 h 298"/>
                <a:gd name="T14" fmla="*/ 19 w 226"/>
                <a:gd name="T15" fmla="*/ 297 h 298"/>
                <a:gd name="T16" fmla="*/ 0 w 226"/>
                <a:gd name="T17" fmla="*/ 277 h 298"/>
                <a:gd name="T18" fmla="*/ 1 w 226"/>
                <a:gd name="T19" fmla="*/ 149 h 298"/>
                <a:gd name="T20" fmla="*/ 17 w 226"/>
                <a:gd name="T21" fmla="*/ 12 h 298"/>
                <a:gd name="T22" fmla="*/ 17 w 226"/>
                <a:gd name="T23" fmla="*/ 287 h 298"/>
                <a:gd name="T24" fmla="*/ 210 w 226"/>
                <a:gd name="T25" fmla="*/ 287 h 298"/>
                <a:gd name="T26" fmla="*/ 210 w 226"/>
                <a:gd name="T27" fmla="*/ 12 h 298"/>
                <a:gd name="T28" fmla="*/ 17 w 226"/>
                <a:gd name="T29" fmla="*/ 12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6" h="298">
                  <a:moveTo>
                    <a:pt x="1" y="149"/>
                  </a:moveTo>
                  <a:cubicBezTo>
                    <a:pt x="1" y="107"/>
                    <a:pt x="1" y="64"/>
                    <a:pt x="0" y="21"/>
                  </a:cubicBezTo>
                  <a:cubicBezTo>
                    <a:pt x="0" y="5"/>
                    <a:pt x="6" y="0"/>
                    <a:pt x="21" y="1"/>
                  </a:cubicBezTo>
                  <a:cubicBezTo>
                    <a:pt x="83" y="1"/>
                    <a:pt x="145" y="1"/>
                    <a:pt x="207" y="1"/>
                  </a:cubicBezTo>
                  <a:cubicBezTo>
                    <a:pt x="221" y="1"/>
                    <a:pt x="226" y="5"/>
                    <a:pt x="226" y="19"/>
                  </a:cubicBezTo>
                  <a:cubicBezTo>
                    <a:pt x="225" y="106"/>
                    <a:pt x="225" y="192"/>
                    <a:pt x="226" y="279"/>
                  </a:cubicBezTo>
                  <a:cubicBezTo>
                    <a:pt x="226" y="293"/>
                    <a:pt x="221" y="297"/>
                    <a:pt x="207" y="297"/>
                  </a:cubicBezTo>
                  <a:cubicBezTo>
                    <a:pt x="144" y="297"/>
                    <a:pt x="82" y="297"/>
                    <a:pt x="19" y="297"/>
                  </a:cubicBezTo>
                  <a:cubicBezTo>
                    <a:pt x="4" y="298"/>
                    <a:pt x="0" y="291"/>
                    <a:pt x="0" y="277"/>
                  </a:cubicBezTo>
                  <a:cubicBezTo>
                    <a:pt x="1" y="235"/>
                    <a:pt x="1" y="192"/>
                    <a:pt x="1" y="149"/>
                  </a:cubicBezTo>
                  <a:close/>
                  <a:moveTo>
                    <a:pt x="17" y="12"/>
                  </a:moveTo>
                  <a:cubicBezTo>
                    <a:pt x="17" y="104"/>
                    <a:pt x="17" y="195"/>
                    <a:pt x="17" y="287"/>
                  </a:cubicBezTo>
                  <a:cubicBezTo>
                    <a:pt x="81" y="287"/>
                    <a:pt x="145" y="287"/>
                    <a:pt x="210" y="287"/>
                  </a:cubicBezTo>
                  <a:cubicBezTo>
                    <a:pt x="210" y="195"/>
                    <a:pt x="210" y="104"/>
                    <a:pt x="210" y="12"/>
                  </a:cubicBezTo>
                  <a:cubicBezTo>
                    <a:pt x="145" y="12"/>
                    <a:pt x="82" y="12"/>
                    <a:pt x="1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4848225" y="4867275"/>
              <a:ext cx="717550" cy="714375"/>
            </a:xfrm>
            <a:custGeom>
              <a:avLst/>
              <a:gdLst>
                <a:gd name="T0" fmla="*/ 103 w 315"/>
                <a:gd name="T1" fmla="*/ 314 h 314"/>
                <a:gd name="T2" fmla="*/ 0 w 315"/>
                <a:gd name="T3" fmla="*/ 211 h 314"/>
                <a:gd name="T4" fmla="*/ 14 w 315"/>
                <a:gd name="T5" fmla="*/ 197 h 314"/>
                <a:gd name="T6" fmla="*/ 203 w 315"/>
                <a:gd name="T7" fmla="*/ 44 h 314"/>
                <a:gd name="T8" fmla="*/ 234 w 315"/>
                <a:gd name="T9" fmla="*/ 12 h 314"/>
                <a:gd name="T10" fmla="*/ 266 w 315"/>
                <a:gd name="T11" fmla="*/ 7 h 314"/>
                <a:gd name="T12" fmla="*/ 293 w 315"/>
                <a:gd name="T13" fmla="*/ 27 h 314"/>
                <a:gd name="T14" fmla="*/ 292 w 315"/>
                <a:gd name="T15" fmla="*/ 88 h 314"/>
                <a:gd name="T16" fmla="*/ 122 w 315"/>
                <a:gd name="T17" fmla="*/ 291 h 314"/>
                <a:gd name="T18" fmla="*/ 103 w 315"/>
                <a:gd name="T19" fmla="*/ 314 h 314"/>
                <a:gd name="T20" fmla="*/ 256 w 315"/>
                <a:gd name="T21" fmla="*/ 107 h 314"/>
                <a:gd name="T22" fmla="*/ 221 w 315"/>
                <a:gd name="T23" fmla="*/ 73 h 314"/>
                <a:gd name="T24" fmla="*/ 190 w 315"/>
                <a:gd name="T25" fmla="*/ 69 h 314"/>
                <a:gd name="T26" fmla="*/ 45 w 315"/>
                <a:gd name="T27" fmla="*/ 188 h 314"/>
                <a:gd name="T28" fmla="*/ 24 w 315"/>
                <a:gd name="T29" fmla="*/ 206 h 314"/>
                <a:gd name="T30" fmla="*/ 105 w 315"/>
                <a:gd name="T31" fmla="*/ 292 h 314"/>
                <a:gd name="T32" fmla="*/ 256 w 315"/>
                <a:gd name="T33" fmla="*/ 107 h 314"/>
                <a:gd name="T34" fmla="*/ 262 w 315"/>
                <a:gd name="T35" fmla="*/ 94 h 314"/>
                <a:gd name="T36" fmla="*/ 300 w 315"/>
                <a:gd name="T37" fmla="*/ 56 h 314"/>
                <a:gd name="T38" fmla="*/ 257 w 315"/>
                <a:gd name="T39" fmla="*/ 13 h 314"/>
                <a:gd name="T40" fmla="*/ 219 w 315"/>
                <a:gd name="T41" fmla="*/ 51 h 314"/>
                <a:gd name="T42" fmla="*/ 262 w 315"/>
                <a:gd name="T43" fmla="*/ 9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5" h="314">
                  <a:moveTo>
                    <a:pt x="103" y="314"/>
                  </a:moveTo>
                  <a:cubicBezTo>
                    <a:pt x="67" y="278"/>
                    <a:pt x="34" y="245"/>
                    <a:pt x="0" y="211"/>
                  </a:cubicBezTo>
                  <a:cubicBezTo>
                    <a:pt x="7" y="204"/>
                    <a:pt x="10" y="200"/>
                    <a:pt x="14" y="197"/>
                  </a:cubicBezTo>
                  <a:cubicBezTo>
                    <a:pt x="77" y="146"/>
                    <a:pt x="140" y="95"/>
                    <a:pt x="203" y="44"/>
                  </a:cubicBezTo>
                  <a:cubicBezTo>
                    <a:pt x="214" y="35"/>
                    <a:pt x="224" y="23"/>
                    <a:pt x="234" y="12"/>
                  </a:cubicBezTo>
                  <a:cubicBezTo>
                    <a:pt x="243" y="2"/>
                    <a:pt x="254" y="0"/>
                    <a:pt x="266" y="7"/>
                  </a:cubicBezTo>
                  <a:cubicBezTo>
                    <a:pt x="275" y="13"/>
                    <a:pt x="285" y="19"/>
                    <a:pt x="293" y="27"/>
                  </a:cubicBezTo>
                  <a:cubicBezTo>
                    <a:pt x="315" y="51"/>
                    <a:pt x="313" y="63"/>
                    <a:pt x="292" y="88"/>
                  </a:cubicBezTo>
                  <a:cubicBezTo>
                    <a:pt x="234" y="155"/>
                    <a:pt x="179" y="223"/>
                    <a:pt x="122" y="291"/>
                  </a:cubicBezTo>
                  <a:cubicBezTo>
                    <a:pt x="117" y="297"/>
                    <a:pt x="112" y="303"/>
                    <a:pt x="103" y="314"/>
                  </a:cubicBezTo>
                  <a:close/>
                  <a:moveTo>
                    <a:pt x="256" y="107"/>
                  </a:moveTo>
                  <a:cubicBezTo>
                    <a:pt x="242" y="93"/>
                    <a:pt x="229" y="85"/>
                    <a:pt x="221" y="73"/>
                  </a:cubicBezTo>
                  <a:cubicBezTo>
                    <a:pt x="211" y="57"/>
                    <a:pt x="203" y="58"/>
                    <a:pt x="190" y="69"/>
                  </a:cubicBezTo>
                  <a:cubicBezTo>
                    <a:pt x="142" y="109"/>
                    <a:pt x="93" y="148"/>
                    <a:pt x="45" y="188"/>
                  </a:cubicBezTo>
                  <a:cubicBezTo>
                    <a:pt x="37" y="195"/>
                    <a:pt x="28" y="202"/>
                    <a:pt x="24" y="206"/>
                  </a:cubicBezTo>
                  <a:cubicBezTo>
                    <a:pt x="52" y="235"/>
                    <a:pt x="78" y="263"/>
                    <a:pt x="105" y="292"/>
                  </a:cubicBezTo>
                  <a:cubicBezTo>
                    <a:pt x="156" y="230"/>
                    <a:pt x="206" y="168"/>
                    <a:pt x="256" y="107"/>
                  </a:cubicBezTo>
                  <a:close/>
                  <a:moveTo>
                    <a:pt x="262" y="94"/>
                  </a:moveTo>
                  <a:cubicBezTo>
                    <a:pt x="273" y="94"/>
                    <a:pt x="299" y="67"/>
                    <a:pt x="300" y="56"/>
                  </a:cubicBezTo>
                  <a:cubicBezTo>
                    <a:pt x="300" y="40"/>
                    <a:pt x="274" y="14"/>
                    <a:pt x="257" y="13"/>
                  </a:cubicBezTo>
                  <a:cubicBezTo>
                    <a:pt x="245" y="13"/>
                    <a:pt x="218" y="39"/>
                    <a:pt x="219" y="51"/>
                  </a:cubicBezTo>
                  <a:cubicBezTo>
                    <a:pt x="219" y="67"/>
                    <a:pt x="247" y="94"/>
                    <a:pt x="262" y="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1736725" y="3457575"/>
              <a:ext cx="679450" cy="423863"/>
            </a:xfrm>
            <a:custGeom>
              <a:avLst/>
              <a:gdLst>
                <a:gd name="T0" fmla="*/ 101 w 299"/>
                <a:gd name="T1" fmla="*/ 27 h 186"/>
                <a:gd name="T2" fmla="*/ 113 w 299"/>
                <a:gd name="T3" fmla="*/ 24 h 186"/>
                <a:gd name="T4" fmla="*/ 144 w 299"/>
                <a:gd name="T5" fmla="*/ 7 h 186"/>
                <a:gd name="T6" fmla="*/ 276 w 299"/>
                <a:gd name="T7" fmla="*/ 7 h 186"/>
                <a:gd name="T8" fmla="*/ 298 w 299"/>
                <a:gd name="T9" fmla="*/ 28 h 186"/>
                <a:gd name="T10" fmla="*/ 298 w 299"/>
                <a:gd name="T11" fmla="*/ 160 h 186"/>
                <a:gd name="T12" fmla="*/ 290 w 299"/>
                <a:gd name="T13" fmla="*/ 179 h 186"/>
                <a:gd name="T14" fmla="*/ 259 w 299"/>
                <a:gd name="T15" fmla="*/ 173 h 186"/>
                <a:gd name="T16" fmla="*/ 194 w 299"/>
                <a:gd name="T17" fmla="*/ 174 h 186"/>
                <a:gd name="T18" fmla="*/ 193 w 299"/>
                <a:gd name="T19" fmla="*/ 176 h 186"/>
                <a:gd name="T20" fmla="*/ 103 w 299"/>
                <a:gd name="T21" fmla="*/ 172 h 186"/>
                <a:gd name="T22" fmla="*/ 42 w 299"/>
                <a:gd name="T23" fmla="*/ 171 h 186"/>
                <a:gd name="T24" fmla="*/ 10 w 299"/>
                <a:gd name="T25" fmla="*/ 179 h 186"/>
                <a:gd name="T26" fmla="*/ 2 w 299"/>
                <a:gd name="T27" fmla="*/ 159 h 186"/>
                <a:gd name="T28" fmla="*/ 20 w 299"/>
                <a:gd name="T29" fmla="*/ 89 h 186"/>
                <a:gd name="T30" fmla="*/ 32 w 299"/>
                <a:gd name="T31" fmla="*/ 57 h 186"/>
                <a:gd name="T32" fmla="*/ 56 w 299"/>
                <a:gd name="T33" fmla="*/ 12 h 186"/>
                <a:gd name="T34" fmla="*/ 81 w 299"/>
                <a:gd name="T35" fmla="*/ 8 h 186"/>
                <a:gd name="T36" fmla="*/ 101 w 299"/>
                <a:gd name="T37" fmla="*/ 27 h 186"/>
                <a:gd name="T38" fmla="*/ 123 w 299"/>
                <a:gd name="T39" fmla="*/ 37 h 186"/>
                <a:gd name="T40" fmla="*/ 66 w 299"/>
                <a:gd name="T41" fmla="*/ 37 h 186"/>
                <a:gd name="T42" fmla="*/ 43 w 299"/>
                <a:gd name="T43" fmla="*/ 54 h 186"/>
                <a:gd name="T44" fmla="*/ 27 w 299"/>
                <a:gd name="T45" fmla="*/ 96 h 186"/>
                <a:gd name="T46" fmla="*/ 11 w 299"/>
                <a:gd name="T47" fmla="*/ 149 h 186"/>
                <a:gd name="T48" fmla="*/ 17 w 299"/>
                <a:gd name="T49" fmla="*/ 170 h 186"/>
                <a:gd name="T50" fmla="*/ 40 w 299"/>
                <a:gd name="T51" fmla="*/ 160 h 186"/>
                <a:gd name="T52" fmla="*/ 102 w 299"/>
                <a:gd name="T53" fmla="*/ 158 h 186"/>
                <a:gd name="T54" fmla="*/ 137 w 299"/>
                <a:gd name="T55" fmla="*/ 171 h 186"/>
                <a:gd name="T56" fmla="*/ 171 w 299"/>
                <a:gd name="T57" fmla="*/ 171 h 186"/>
                <a:gd name="T58" fmla="*/ 193 w 299"/>
                <a:gd name="T59" fmla="*/ 161 h 186"/>
                <a:gd name="T60" fmla="*/ 261 w 299"/>
                <a:gd name="T61" fmla="*/ 162 h 186"/>
                <a:gd name="T62" fmla="*/ 281 w 299"/>
                <a:gd name="T63" fmla="*/ 170 h 186"/>
                <a:gd name="T64" fmla="*/ 288 w 299"/>
                <a:gd name="T65" fmla="*/ 152 h 186"/>
                <a:gd name="T66" fmla="*/ 289 w 299"/>
                <a:gd name="T67" fmla="*/ 36 h 186"/>
                <a:gd name="T68" fmla="*/ 269 w 299"/>
                <a:gd name="T69" fmla="*/ 17 h 186"/>
                <a:gd name="T70" fmla="*/ 143 w 299"/>
                <a:gd name="T71" fmla="*/ 17 h 186"/>
                <a:gd name="T72" fmla="*/ 123 w 299"/>
                <a:gd name="T73" fmla="*/ 3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9" h="186">
                  <a:moveTo>
                    <a:pt x="101" y="27"/>
                  </a:moveTo>
                  <a:cubicBezTo>
                    <a:pt x="103" y="27"/>
                    <a:pt x="112" y="26"/>
                    <a:pt x="113" y="24"/>
                  </a:cubicBezTo>
                  <a:cubicBezTo>
                    <a:pt x="114" y="0"/>
                    <a:pt x="132" y="7"/>
                    <a:pt x="144" y="7"/>
                  </a:cubicBezTo>
                  <a:cubicBezTo>
                    <a:pt x="188" y="7"/>
                    <a:pt x="232" y="8"/>
                    <a:pt x="276" y="7"/>
                  </a:cubicBezTo>
                  <a:cubicBezTo>
                    <a:pt x="292" y="7"/>
                    <a:pt x="299" y="11"/>
                    <a:pt x="298" y="28"/>
                  </a:cubicBezTo>
                  <a:cubicBezTo>
                    <a:pt x="297" y="72"/>
                    <a:pt x="298" y="116"/>
                    <a:pt x="298" y="160"/>
                  </a:cubicBezTo>
                  <a:cubicBezTo>
                    <a:pt x="297" y="167"/>
                    <a:pt x="293" y="179"/>
                    <a:pt x="290" y="179"/>
                  </a:cubicBezTo>
                  <a:cubicBezTo>
                    <a:pt x="279" y="180"/>
                    <a:pt x="265" y="180"/>
                    <a:pt x="259" y="173"/>
                  </a:cubicBezTo>
                  <a:cubicBezTo>
                    <a:pt x="234" y="149"/>
                    <a:pt x="219" y="148"/>
                    <a:pt x="194" y="174"/>
                  </a:cubicBezTo>
                  <a:cubicBezTo>
                    <a:pt x="194" y="175"/>
                    <a:pt x="194" y="176"/>
                    <a:pt x="193" y="176"/>
                  </a:cubicBezTo>
                  <a:cubicBezTo>
                    <a:pt x="183" y="186"/>
                    <a:pt x="112" y="182"/>
                    <a:pt x="103" y="172"/>
                  </a:cubicBezTo>
                  <a:cubicBezTo>
                    <a:pt x="84" y="149"/>
                    <a:pt x="63" y="150"/>
                    <a:pt x="42" y="171"/>
                  </a:cubicBezTo>
                  <a:cubicBezTo>
                    <a:pt x="35" y="178"/>
                    <a:pt x="21" y="179"/>
                    <a:pt x="10" y="179"/>
                  </a:cubicBezTo>
                  <a:cubicBezTo>
                    <a:pt x="7" y="179"/>
                    <a:pt x="2" y="166"/>
                    <a:pt x="2" y="159"/>
                  </a:cubicBezTo>
                  <a:cubicBezTo>
                    <a:pt x="0" y="134"/>
                    <a:pt x="0" y="109"/>
                    <a:pt x="20" y="89"/>
                  </a:cubicBezTo>
                  <a:cubicBezTo>
                    <a:pt x="28" y="82"/>
                    <a:pt x="28" y="67"/>
                    <a:pt x="32" y="57"/>
                  </a:cubicBezTo>
                  <a:cubicBezTo>
                    <a:pt x="39" y="42"/>
                    <a:pt x="46" y="25"/>
                    <a:pt x="56" y="12"/>
                  </a:cubicBezTo>
                  <a:cubicBezTo>
                    <a:pt x="60" y="7"/>
                    <a:pt x="73" y="6"/>
                    <a:pt x="81" y="8"/>
                  </a:cubicBezTo>
                  <a:cubicBezTo>
                    <a:pt x="88" y="9"/>
                    <a:pt x="92" y="18"/>
                    <a:pt x="101" y="27"/>
                  </a:cubicBezTo>
                  <a:close/>
                  <a:moveTo>
                    <a:pt x="123" y="37"/>
                  </a:moveTo>
                  <a:cubicBezTo>
                    <a:pt x="102" y="37"/>
                    <a:pt x="84" y="38"/>
                    <a:pt x="66" y="37"/>
                  </a:cubicBezTo>
                  <a:cubicBezTo>
                    <a:pt x="53" y="36"/>
                    <a:pt x="47" y="42"/>
                    <a:pt x="43" y="54"/>
                  </a:cubicBezTo>
                  <a:cubicBezTo>
                    <a:pt x="39" y="68"/>
                    <a:pt x="37" y="86"/>
                    <a:pt x="27" y="96"/>
                  </a:cubicBezTo>
                  <a:cubicBezTo>
                    <a:pt x="12" y="112"/>
                    <a:pt x="9" y="129"/>
                    <a:pt x="11" y="149"/>
                  </a:cubicBezTo>
                  <a:cubicBezTo>
                    <a:pt x="12" y="156"/>
                    <a:pt x="15" y="163"/>
                    <a:pt x="17" y="170"/>
                  </a:cubicBezTo>
                  <a:cubicBezTo>
                    <a:pt x="25" y="167"/>
                    <a:pt x="34" y="165"/>
                    <a:pt x="40" y="160"/>
                  </a:cubicBezTo>
                  <a:cubicBezTo>
                    <a:pt x="59" y="142"/>
                    <a:pt x="86" y="139"/>
                    <a:pt x="102" y="158"/>
                  </a:cubicBezTo>
                  <a:cubicBezTo>
                    <a:pt x="113" y="170"/>
                    <a:pt x="123" y="172"/>
                    <a:pt x="137" y="171"/>
                  </a:cubicBezTo>
                  <a:cubicBezTo>
                    <a:pt x="148" y="171"/>
                    <a:pt x="160" y="172"/>
                    <a:pt x="171" y="171"/>
                  </a:cubicBezTo>
                  <a:cubicBezTo>
                    <a:pt x="179" y="170"/>
                    <a:pt x="187" y="166"/>
                    <a:pt x="193" y="161"/>
                  </a:cubicBezTo>
                  <a:cubicBezTo>
                    <a:pt x="214" y="140"/>
                    <a:pt x="239" y="140"/>
                    <a:pt x="261" y="162"/>
                  </a:cubicBezTo>
                  <a:cubicBezTo>
                    <a:pt x="266" y="166"/>
                    <a:pt x="275" y="168"/>
                    <a:pt x="281" y="170"/>
                  </a:cubicBezTo>
                  <a:cubicBezTo>
                    <a:pt x="284" y="164"/>
                    <a:pt x="288" y="158"/>
                    <a:pt x="288" y="152"/>
                  </a:cubicBezTo>
                  <a:cubicBezTo>
                    <a:pt x="289" y="113"/>
                    <a:pt x="288" y="75"/>
                    <a:pt x="289" y="36"/>
                  </a:cubicBezTo>
                  <a:cubicBezTo>
                    <a:pt x="289" y="21"/>
                    <a:pt x="284" y="16"/>
                    <a:pt x="269" y="17"/>
                  </a:cubicBezTo>
                  <a:cubicBezTo>
                    <a:pt x="227" y="18"/>
                    <a:pt x="185" y="18"/>
                    <a:pt x="143" y="17"/>
                  </a:cubicBezTo>
                  <a:cubicBezTo>
                    <a:pt x="129" y="16"/>
                    <a:pt x="122" y="21"/>
                    <a:pt x="123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1822450" y="3819525"/>
              <a:ext cx="149225" cy="144463"/>
            </a:xfrm>
            <a:custGeom>
              <a:avLst/>
              <a:gdLst>
                <a:gd name="T0" fmla="*/ 65 w 65"/>
                <a:gd name="T1" fmla="*/ 33 h 63"/>
                <a:gd name="T2" fmla="*/ 34 w 65"/>
                <a:gd name="T3" fmla="*/ 63 h 63"/>
                <a:gd name="T4" fmla="*/ 6 w 65"/>
                <a:gd name="T5" fmla="*/ 33 h 63"/>
                <a:gd name="T6" fmla="*/ 37 w 65"/>
                <a:gd name="T7" fmla="*/ 4 h 63"/>
                <a:gd name="T8" fmla="*/ 65 w 65"/>
                <a:gd name="T9" fmla="*/ 3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3">
                  <a:moveTo>
                    <a:pt x="65" y="33"/>
                  </a:moveTo>
                  <a:cubicBezTo>
                    <a:pt x="65" y="50"/>
                    <a:pt x="50" y="63"/>
                    <a:pt x="34" y="63"/>
                  </a:cubicBezTo>
                  <a:cubicBezTo>
                    <a:pt x="18" y="62"/>
                    <a:pt x="0" y="46"/>
                    <a:pt x="6" y="33"/>
                  </a:cubicBezTo>
                  <a:cubicBezTo>
                    <a:pt x="11" y="21"/>
                    <a:pt x="24" y="9"/>
                    <a:pt x="37" y="4"/>
                  </a:cubicBezTo>
                  <a:cubicBezTo>
                    <a:pt x="50" y="0"/>
                    <a:pt x="65" y="18"/>
                    <a:pt x="65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87575" y="3827463"/>
              <a:ext cx="136525" cy="139700"/>
            </a:xfrm>
            <a:custGeom>
              <a:avLst/>
              <a:gdLst>
                <a:gd name="T0" fmla="*/ 60 w 60"/>
                <a:gd name="T1" fmla="*/ 23 h 62"/>
                <a:gd name="T2" fmla="*/ 34 w 60"/>
                <a:gd name="T3" fmla="*/ 59 h 62"/>
                <a:gd name="T4" fmla="*/ 1 w 60"/>
                <a:gd name="T5" fmla="*/ 39 h 62"/>
                <a:gd name="T6" fmla="*/ 9 w 60"/>
                <a:gd name="T7" fmla="*/ 19 h 62"/>
                <a:gd name="T8" fmla="*/ 24 w 60"/>
                <a:gd name="T9" fmla="*/ 3 h 62"/>
                <a:gd name="T10" fmla="*/ 37 w 60"/>
                <a:gd name="T11" fmla="*/ 2 h 62"/>
                <a:gd name="T12" fmla="*/ 60 w 60"/>
                <a:gd name="T13" fmla="*/ 2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62">
                  <a:moveTo>
                    <a:pt x="60" y="23"/>
                  </a:moveTo>
                  <a:cubicBezTo>
                    <a:pt x="57" y="46"/>
                    <a:pt x="49" y="56"/>
                    <a:pt x="34" y="59"/>
                  </a:cubicBezTo>
                  <a:cubicBezTo>
                    <a:pt x="18" y="62"/>
                    <a:pt x="5" y="55"/>
                    <a:pt x="1" y="39"/>
                  </a:cubicBezTo>
                  <a:cubicBezTo>
                    <a:pt x="0" y="33"/>
                    <a:pt x="5" y="25"/>
                    <a:pt x="9" y="19"/>
                  </a:cubicBezTo>
                  <a:cubicBezTo>
                    <a:pt x="13" y="13"/>
                    <a:pt x="18" y="7"/>
                    <a:pt x="24" y="3"/>
                  </a:cubicBezTo>
                  <a:cubicBezTo>
                    <a:pt x="27" y="1"/>
                    <a:pt x="35" y="0"/>
                    <a:pt x="37" y="2"/>
                  </a:cubicBezTo>
                  <a:cubicBezTo>
                    <a:pt x="46" y="9"/>
                    <a:pt x="54" y="18"/>
                    <a:pt x="60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525963" y="3368675"/>
              <a:ext cx="88900" cy="139700"/>
            </a:xfrm>
            <a:custGeom>
              <a:avLst/>
              <a:gdLst>
                <a:gd name="T0" fmla="*/ 0 w 39"/>
                <a:gd name="T1" fmla="*/ 47 h 61"/>
                <a:gd name="T2" fmla="*/ 3 w 39"/>
                <a:gd name="T3" fmla="*/ 31 h 61"/>
                <a:gd name="T4" fmla="*/ 7 w 39"/>
                <a:gd name="T5" fmla="*/ 24 h 61"/>
                <a:gd name="T6" fmla="*/ 34 w 39"/>
                <a:gd name="T7" fmla="*/ 10 h 61"/>
                <a:gd name="T8" fmla="*/ 35 w 39"/>
                <a:gd name="T9" fmla="*/ 43 h 61"/>
                <a:gd name="T10" fmla="*/ 4 w 39"/>
                <a:gd name="T11" fmla="*/ 52 h 61"/>
                <a:gd name="T12" fmla="*/ 0 w 39"/>
                <a:gd name="T13" fmla="*/ 4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61">
                  <a:moveTo>
                    <a:pt x="0" y="47"/>
                  </a:moveTo>
                  <a:cubicBezTo>
                    <a:pt x="1" y="42"/>
                    <a:pt x="2" y="36"/>
                    <a:pt x="3" y="31"/>
                  </a:cubicBezTo>
                  <a:cubicBezTo>
                    <a:pt x="4" y="29"/>
                    <a:pt x="5" y="26"/>
                    <a:pt x="7" y="24"/>
                  </a:cubicBezTo>
                  <a:cubicBezTo>
                    <a:pt x="14" y="15"/>
                    <a:pt x="21" y="0"/>
                    <a:pt x="34" y="10"/>
                  </a:cubicBezTo>
                  <a:cubicBezTo>
                    <a:pt x="39" y="15"/>
                    <a:pt x="39" y="33"/>
                    <a:pt x="35" y="43"/>
                  </a:cubicBezTo>
                  <a:cubicBezTo>
                    <a:pt x="30" y="55"/>
                    <a:pt x="17" y="61"/>
                    <a:pt x="4" y="52"/>
                  </a:cubicBezTo>
                  <a:cubicBezTo>
                    <a:pt x="2" y="51"/>
                    <a:pt x="1" y="49"/>
                    <a:pt x="0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4584700" y="3462338"/>
              <a:ext cx="88900" cy="79375"/>
            </a:xfrm>
            <a:custGeom>
              <a:avLst/>
              <a:gdLst>
                <a:gd name="T0" fmla="*/ 31 w 39"/>
                <a:gd name="T1" fmla="*/ 31 h 35"/>
                <a:gd name="T2" fmla="*/ 18 w 39"/>
                <a:gd name="T3" fmla="*/ 35 h 35"/>
                <a:gd name="T4" fmla="*/ 6 w 39"/>
                <a:gd name="T5" fmla="*/ 17 h 35"/>
                <a:gd name="T6" fmla="*/ 21 w 39"/>
                <a:gd name="T7" fmla="*/ 2 h 35"/>
                <a:gd name="T8" fmla="*/ 36 w 39"/>
                <a:gd name="T9" fmla="*/ 4 h 35"/>
                <a:gd name="T10" fmla="*/ 37 w 39"/>
                <a:gd name="T11" fmla="*/ 18 h 35"/>
                <a:gd name="T12" fmla="*/ 31 w 39"/>
                <a:gd name="T13" fmla="*/ 32 h 35"/>
                <a:gd name="T14" fmla="*/ 31 w 39"/>
                <a:gd name="T15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5">
                  <a:moveTo>
                    <a:pt x="31" y="31"/>
                  </a:moveTo>
                  <a:cubicBezTo>
                    <a:pt x="27" y="32"/>
                    <a:pt x="22" y="35"/>
                    <a:pt x="18" y="35"/>
                  </a:cubicBezTo>
                  <a:cubicBezTo>
                    <a:pt x="6" y="35"/>
                    <a:pt x="0" y="29"/>
                    <a:pt x="6" y="17"/>
                  </a:cubicBezTo>
                  <a:cubicBezTo>
                    <a:pt x="9" y="11"/>
                    <a:pt x="15" y="5"/>
                    <a:pt x="21" y="2"/>
                  </a:cubicBezTo>
                  <a:cubicBezTo>
                    <a:pt x="25" y="0"/>
                    <a:pt x="32" y="1"/>
                    <a:pt x="36" y="4"/>
                  </a:cubicBezTo>
                  <a:cubicBezTo>
                    <a:pt x="39" y="5"/>
                    <a:pt x="38" y="13"/>
                    <a:pt x="37" y="18"/>
                  </a:cubicBezTo>
                  <a:cubicBezTo>
                    <a:pt x="36" y="22"/>
                    <a:pt x="33" y="27"/>
                    <a:pt x="31" y="32"/>
                  </a:cubicBezTo>
                  <a:lnTo>
                    <a:pt x="31" y="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4614863" y="3533775"/>
              <a:ext cx="95250" cy="65088"/>
            </a:xfrm>
            <a:custGeom>
              <a:avLst/>
              <a:gdLst>
                <a:gd name="T0" fmla="*/ 18 w 42"/>
                <a:gd name="T1" fmla="*/ 1 h 29"/>
                <a:gd name="T2" fmla="*/ 42 w 42"/>
                <a:gd name="T3" fmla="*/ 3 h 29"/>
                <a:gd name="T4" fmla="*/ 37 w 42"/>
                <a:gd name="T5" fmla="*/ 20 h 29"/>
                <a:gd name="T6" fmla="*/ 13 w 42"/>
                <a:gd name="T7" fmla="*/ 26 h 29"/>
                <a:gd name="T8" fmla="*/ 18 w 42"/>
                <a:gd name="T9" fmla="*/ 0 h 29"/>
                <a:gd name="T10" fmla="*/ 18 w 42"/>
                <a:gd name="T11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29">
                  <a:moveTo>
                    <a:pt x="18" y="1"/>
                  </a:moveTo>
                  <a:cubicBezTo>
                    <a:pt x="26" y="2"/>
                    <a:pt x="34" y="3"/>
                    <a:pt x="42" y="3"/>
                  </a:cubicBezTo>
                  <a:cubicBezTo>
                    <a:pt x="41" y="9"/>
                    <a:pt x="41" y="18"/>
                    <a:pt x="37" y="20"/>
                  </a:cubicBezTo>
                  <a:cubicBezTo>
                    <a:pt x="30" y="25"/>
                    <a:pt x="18" y="29"/>
                    <a:pt x="13" y="26"/>
                  </a:cubicBezTo>
                  <a:cubicBezTo>
                    <a:pt x="0" y="17"/>
                    <a:pt x="13" y="8"/>
                    <a:pt x="18" y="0"/>
                  </a:cubicBezTo>
                  <a:cubicBezTo>
                    <a:pt x="18" y="0"/>
                    <a:pt x="18" y="1"/>
                    <a:pt x="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652963" y="3592513"/>
              <a:ext cx="82550" cy="82550"/>
            </a:xfrm>
            <a:custGeom>
              <a:avLst/>
              <a:gdLst>
                <a:gd name="T0" fmla="*/ 21 w 36"/>
                <a:gd name="T1" fmla="*/ 0 h 36"/>
                <a:gd name="T2" fmla="*/ 36 w 36"/>
                <a:gd name="T3" fmla="*/ 19 h 36"/>
                <a:gd name="T4" fmla="*/ 14 w 36"/>
                <a:gd name="T5" fmla="*/ 35 h 36"/>
                <a:gd name="T6" fmla="*/ 0 w 36"/>
                <a:gd name="T7" fmla="*/ 24 h 36"/>
                <a:gd name="T8" fmla="*/ 21 w 36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21" y="0"/>
                  </a:moveTo>
                  <a:cubicBezTo>
                    <a:pt x="28" y="9"/>
                    <a:pt x="32" y="14"/>
                    <a:pt x="36" y="19"/>
                  </a:cubicBezTo>
                  <a:cubicBezTo>
                    <a:pt x="29" y="24"/>
                    <a:pt x="22" y="31"/>
                    <a:pt x="14" y="35"/>
                  </a:cubicBezTo>
                  <a:cubicBezTo>
                    <a:pt x="11" y="36"/>
                    <a:pt x="5" y="28"/>
                    <a:pt x="0" y="24"/>
                  </a:cubicBezTo>
                  <a:cubicBezTo>
                    <a:pt x="6" y="17"/>
                    <a:pt x="12" y="1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4905375" y="4691063"/>
              <a:ext cx="53975" cy="98425"/>
            </a:xfrm>
            <a:custGeom>
              <a:avLst/>
              <a:gdLst>
                <a:gd name="T0" fmla="*/ 11 w 24"/>
                <a:gd name="T1" fmla="*/ 0 h 43"/>
                <a:gd name="T2" fmla="*/ 23 w 24"/>
                <a:gd name="T3" fmla="*/ 24 h 43"/>
                <a:gd name="T4" fmla="*/ 18 w 24"/>
                <a:gd name="T5" fmla="*/ 42 h 43"/>
                <a:gd name="T6" fmla="*/ 7 w 24"/>
                <a:gd name="T7" fmla="*/ 41 h 43"/>
                <a:gd name="T8" fmla="*/ 0 w 24"/>
                <a:gd name="T9" fmla="*/ 24 h 43"/>
                <a:gd name="T10" fmla="*/ 11 w 24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43">
                  <a:moveTo>
                    <a:pt x="11" y="0"/>
                  </a:moveTo>
                  <a:cubicBezTo>
                    <a:pt x="17" y="11"/>
                    <a:pt x="22" y="17"/>
                    <a:pt x="23" y="24"/>
                  </a:cubicBezTo>
                  <a:cubicBezTo>
                    <a:pt x="24" y="29"/>
                    <a:pt x="20" y="36"/>
                    <a:pt x="18" y="42"/>
                  </a:cubicBezTo>
                  <a:cubicBezTo>
                    <a:pt x="17" y="43"/>
                    <a:pt x="9" y="43"/>
                    <a:pt x="7" y="41"/>
                  </a:cubicBezTo>
                  <a:cubicBezTo>
                    <a:pt x="4" y="36"/>
                    <a:pt x="0" y="29"/>
                    <a:pt x="0" y="24"/>
                  </a:cubicBezTo>
                  <a:cubicBezTo>
                    <a:pt x="1" y="17"/>
                    <a:pt x="6" y="1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797175" y="5478463"/>
              <a:ext cx="26987" cy="52388"/>
            </a:xfrm>
            <a:custGeom>
              <a:avLst/>
              <a:gdLst>
                <a:gd name="T0" fmla="*/ 12 w 12"/>
                <a:gd name="T1" fmla="*/ 1 h 23"/>
                <a:gd name="T2" fmla="*/ 12 w 12"/>
                <a:gd name="T3" fmla="*/ 23 h 23"/>
                <a:gd name="T4" fmla="*/ 0 w 12"/>
                <a:gd name="T5" fmla="*/ 22 h 23"/>
                <a:gd name="T6" fmla="*/ 3 w 12"/>
                <a:gd name="T7" fmla="*/ 0 h 23"/>
                <a:gd name="T8" fmla="*/ 12 w 12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3">
                  <a:moveTo>
                    <a:pt x="12" y="1"/>
                  </a:moveTo>
                  <a:cubicBezTo>
                    <a:pt x="12" y="8"/>
                    <a:pt x="12" y="15"/>
                    <a:pt x="12" y="23"/>
                  </a:cubicBezTo>
                  <a:cubicBezTo>
                    <a:pt x="8" y="22"/>
                    <a:pt x="4" y="22"/>
                    <a:pt x="0" y="22"/>
                  </a:cubicBezTo>
                  <a:cubicBezTo>
                    <a:pt x="1" y="15"/>
                    <a:pt x="2" y="7"/>
                    <a:pt x="3" y="0"/>
                  </a:cubicBezTo>
                  <a:cubicBezTo>
                    <a:pt x="6" y="0"/>
                    <a:pt x="9" y="1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1782763" y="5691188"/>
              <a:ext cx="530225" cy="582613"/>
            </a:xfrm>
            <a:custGeom>
              <a:avLst/>
              <a:gdLst>
                <a:gd name="T0" fmla="*/ 184 w 233"/>
                <a:gd name="T1" fmla="*/ 62 h 256"/>
                <a:gd name="T2" fmla="*/ 159 w 233"/>
                <a:gd name="T3" fmla="*/ 52 h 256"/>
                <a:gd name="T4" fmla="*/ 161 w 233"/>
                <a:gd name="T5" fmla="*/ 46 h 256"/>
                <a:gd name="T6" fmla="*/ 20 w 233"/>
                <a:gd name="T7" fmla="*/ 45 h 256"/>
                <a:gd name="T8" fmla="*/ 83 w 233"/>
                <a:gd name="T9" fmla="*/ 65 h 256"/>
                <a:gd name="T10" fmla="*/ 172 w 233"/>
                <a:gd name="T11" fmla="*/ 68 h 256"/>
                <a:gd name="T12" fmla="*/ 184 w 233"/>
                <a:gd name="T13" fmla="*/ 70 h 256"/>
                <a:gd name="T14" fmla="*/ 233 w 233"/>
                <a:gd name="T15" fmla="*/ 127 h 256"/>
                <a:gd name="T16" fmla="*/ 233 w 233"/>
                <a:gd name="T17" fmla="*/ 237 h 256"/>
                <a:gd name="T18" fmla="*/ 233 w 233"/>
                <a:gd name="T19" fmla="*/ 256 h 256"/>
                <a:gd name="T20" fmla="*/ 57 w 233"/>
                <a:gd name="T21" fmla="*/ 249 h 256"/>
                <a:gd name="T22" fmla="*/ 35 w 233"/>
                <a:gd name="T23" fmla="*/ 245 h 256"/>
                <a:gd name="T24" fmla="*/ 1 w 233"/>
                <a:gd name="T25" fmla="*/ 201 h 256"/>
                <a:gd name="T26" fmla="*/ 1 w 233"/>
                <a:gd name="T27" fmla="*/ 49 h 256"/>
                <a:gd name="T28" fmla="*/ 24 w 233"/>
                <a:gd name="T29" fmla="*/ 14 h 256"/>
                <a:gd name="T30" fmla="*/ 160 w 233"/>
                <a:gd name="T31" fmla="*/ 14 h 256"/>
                <a:gd name="T32" fmla="*/ 184 w 233"/>
                <a:gd name="T33" fmla="*/ 62 h 256"/>
                <a:gd name="T34" fmla="*/ 120 w 233"/>
                <a:gd name="T35" fmla="*/ 31 h 256"/>
                <a:gd name="T36" fmla="*/ 69 w 233"/>
                <a:gd name="T37" fmla="*/ 33 h 256"/>
                <a:gd name="T38" fmla="*/ 120 w 233"/>
                <a:gd name="T39" fmla="*/ 3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3" h="256">
                  <a:moveTo>
                    <a:pt x="184" y="62"/>
                  </a:moveTo>
                  <a:cubicBezTo>
                    <a:pt x="174" y="58"/>
                    <a:pt x="166" y="55"/>
                    <a:pt x="159" y="52"/>
                  </a:cubicBezTo>
                  <a:cubicBezTo>
                    <a:pt x="159" y="50"/>
                    <a:pt x="160" y="48"/>
                    <a:pt x="161" y="46"/>
                  </a:cubicBezTo>
                  <a:cubicBezTo>
                    <a:pt x="114" y="61"/>
                    <a:pt x="67" y="60"/>
                    <a:pt x="20" y="45"/>
                  </a:cubicBezTo>
                  <a:cubicBezTo>
                    <a:pt x="38" y="61"/>
                    <a:pt x="60" y="64"/>
                    <a:pt x="83" y="65"/>
                  </a:cubicBezTo>
                  <a:cubicBezTo>
                    <a:pt x="112" y="67"/>
                    <a:pt x="142" y="67"/>
                    <a:pt x="172" y="68"/>
                  </a:cubicBezTo>
                  <a:cubicBezTo>
                    <a:pt x="176" y="69"/>
                    <a:pt x="180" y="69"/>
                    <a:pt x="184" y="70"/>
                  </a:cubicBezTo>
                  <a:cubicBezTo>
                    <a:pt x="231" y="78"/>
                    <a:pt x="233" y="80"/>
                    <a:pt x="233" y="127"/>
                  </a:cubicBezTo>
                  <a:cubicBezTo>
                    <a:pt x="233" y="163"/>
                    <a:pt x="233" y="200"/>
                    <a:pt x="233" y="237"/>
                  </a:cubicBezTo>
                  <a:cubicBezTo>
                    <a:pt x="233" y="243"/>
                    <a:pt x="233" y="249"/>
                    <a:pt x="233" y="256"/>
                  </a:cubicBezTo>
                  <a:cubicBezTo>
                    <a:pt x="172" y="253"/>
                    <a:pt x="115" y="251"/>
                    <a:pt x="57" y="249"/>
                  </a:cubicBezTo>
                  <a:cubicBezTo>
                    <a:pt x="50" y="248"/>
                    <a:pt x="43" y="246"/>
                    <a:pt x="35" y="245"/>
                  </a:cubicBezTo>
                  <a:cubicBezTo>
                    <a:pt x="6" y="237"/>
                    <a:pt x="1" y="230"/>
                    <a:pt x="1" y="201"/>
                  </a:cubicBezTo>
                  <a:cubicBezTo>
                    <a:pt x="1" y="150"/>
                    <a:pt x="2" y="99"/>
                    <a:pt x="1" y="49"/>
                  </a:cubicBezTo>
                  <a:cubicBezTo>
                    <a:pt x="0" y="30"/>
                    <a:pt x="8" y="20"/>
                    <a:pt x="24" y="14"/>
                  </a:cubicBezTo>
                  <a:cubicBezTo>
                    <a:pt x="70" y="1"/>
                    <a:pt x="115" y="0"/>
                    <a:pt x="160" y="14"/>
                  </a:cubicBezTo>
                  <a:cubicBezTo>
                    <a:pt x="185" y="21"/>
                    <a:pt x="189" y="29"/>
                    <a:pt x="184" y="62"/>
                  </a:cubicBezTo>
                  <a:close/>
                  <a:moveTo>
                    <a:pt x="120" y="31"/>
                  </a:moveTo>
                  <a:cubicBezTo>
                    <a:pt x="100" y="17"/>
                    <a:pt x="84" y="17"/>
                    <a:pt x="69" y="33"/>
                  </a:cubicBezTo>
                  <a:cubicBezTo>
                    <a:pt x="86" y="43"/>
                    <a:pt x="102" y="43"/>
                    <a:pt x="120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2898775" y="3470275"/>
              <a:ext cx="147637" cy="144463"/>
            </a:xfrm>
            <a:custGeom>
              <a:avLst/>
              <a:gdLst>
                <a:gd name="T0" fmla="*/ 0 w 65"/>
                <a:gd name="T1" fmla="*/ 0 h 64"/>
                <a:gd name="T2" fmla="*/ 65 w 65"/>
                <a:gd name="T3" fmla="*/ 64 h 64"/>
                <a:gd name="T4" fmla="*/ 0 w 6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64">
                  <a:moveTo>
                    <a:pt x="0" y="0"/>
                  </a:moveTo>
                  <a:cubicBezTo>
                    <a:pt x="25" y="14"/>
                    <a:pt x="53" y="43"/>
                    <a:pt x="65" y="64"/>
                  </a:cubicBezTo>
                  <a:cubicBezTo>
                    <a:pt x="49" y="47"/>
                    <a:pt x="20" y="1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667000" y="3702050"/>
              <a:ext cx="141287" cy="142875"/>
            </a:xfrm>
            <a:custGeom>
              <a:avLst/>
              <a:gdLst>
                <a:gd name="T0" fmla="*/ 0 w 62"/>
                <a:gd name="T1" fmla="*/ 0 h 63"/>
                <a:gd name="T2" fmla="*/ 62 w 62"/>
                <a:gd name="T3" fmla="*/ 63 h 63"/>
                <a:gd name="T4" fmla="*/ 0 w 62"/>
                <a:gd name="T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63">
                  <a:moveTo>
                    <a:pt x="0" y="0"/>
                  </a:moveTo>
                  <a:cubicBezTo>
                    <a:pt x="19" y="19"/>
                    <a:pt x="47" y="48"/>
                    <a:pt x="62" y="63"/>
                  </a:cubicBezTo>
                  <a:cubicBezTo>
                    <a:pt x="42" y="52"/>
                    <a:pt x="14" y="2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973263" y="5178425"/>
              <a:ext cx="439737" cy="368300"/>
            </a:xfrm>
            <a:custGeom>
              <a:avLst/>
              <a:gdLst>
                <a:gd name="T0" fmla="*/ 0 w 193"/>
                <a:gd name="T1" fmla="*/ 99 h 162"/>
                <a:gd name="T2" fmla="*/ 54 w 193"/>
                <a:gd name="T3" fmla="*/ 100 h 162"/>
                <a:gd name="T4" fmla="*/ 74 w 193"/>
                <a:gd name="T5" fmla="*/ 130 h 162"/>
                <a:gd name="T6" fmla="*/ 181 w 193"/>
                <a:gd name="T7" fmla="*/ 0 h 162"/>
                <a:gd name="T8" fmla="*/ 167 w 193"/>
                <a:gd name="T9" fmla="*/ 63 h 162"/>
                <a:gd name="T10" fmla="*/ 92 w 193"/>
                <a:gd name="T11" fmla="*/ 147 h 162"/>
                <a:gd name="T12" fmla="*/ 61 w 193"/>
                <a:gd name="T13" fmla="*/ 150 h 162"/>
                <a:gd name="T14" fmla="*/ 0 w 193"/>
                <a:gd name="T15" fmla="*/ 9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162">
                  <a:moveTo>
                    <a:pt x="0" y="99"/>
                  </a:moveTo>
                  <a:cubicBezTo>
                    <a:pt x="26" y="73"/>
                    <a:pt x="36" y="74"/>
                    <a:pt x="54" y="100"/>
                  </a:cubicBezTo>
                  <a:cubicBezTo>
                    <a:pt x="60" y="109"/>
                    <a:pt x="66" y="118"/>
                    <a:pt x="74" y="130"/>
                  </a:cubicBezTo>
                  <a:cubicBezTo>
                    <a:pt x="108" y="84"/>
                    <a:pt x="133" y="32"/>
                    <a:pt x="181" y="0"/>
                  </a:cubicBezTo>
                  <a:cubicBezTo>
                    <a:pt x="193" y="33"/>
                    <a:pt x="189" y="41"/>
                    <a:pt x="167" y="63"/>
                  </a:cubicBezTo>
                  <a:cubicBezTo>
                    <a:pt x="141" y="89"/>
                    <a:pt x="116" y="118"/>
                    <a:pt x="92" y="147"/>
                  </a:cubicBezTo>
                  <a:cubicBezTo>
                    <a:pt x="81" y="161"/>
                    <a:pt x="74" y="162"/>
                    <a:pt x="61" y="150"/>
                  </a:cubicBezTo>
                  <a:cubicBezTo>
                    <a:pt x="42" y="131"/>
                    <a:pt x="21" y="116"/>
                    <a:pt x="0" y="9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4221163" y="5294313"/>
              <a:ext cx="111125" cy="182563"/>
            </a:xfrm>
            <a:custGeom>
              <a:avLst/>
              <a:gdLst>
                <a:gd name="T0" fmla="*/ 24 w 49"/>
                <a:gd name="T1" fmla="*/ 24 h 80"/>
                <a:gd name="T2" fmla="*/ 44 w 49"/>
                <a:gd name="T3" fmla="*/ 63 h 80"/>
                <a:gd name="T4" fmla="*/ 49 w 49"/>
                <a:gd name="T5" fmla="*/ 79 h 80"/>
                <a:gd name="T6" fmla="*/ 31 w 49"/>
                <a:gd name="T7" fmla="*/ 77 h 80"/>
                <a:gd name="T8" fmla="*/ 1 w 49"/>
                <a:gd name="T9" fmla="*/ 23 h 80"/>
                <a:gd name="T10" fmla="*/ 19 w 49"/>
                <a:gd name="T11" fmla="*/ 0 h 80"/>
                <a:gd name="T12" fmla="*/ 32 w 49"/>
                <a:gd name="T13" fmla="*/ 19 h 80"/>
                <a:gd name="T14" fmla="*/ 24 w 49"/>
                <a:gd name="T15" fmla="*/ 2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80">
                  <a:moveTo>
                    <a:pt x="24" y="24"/>
                  </a:moveTo>
                  <a:cubicBezTo>
                    <a:pt x="31" y="37"/>
                    <a:pt x="38" y="50"/>
                    <a:pt x="44" y="63"/>
                  </a:cubicBezTo>
                  <a:cubicBezTo>
                    <a:pt x="47" y="68"/>
                    <a:pt x="47" y="74"/>
                    <a:pt x="49" y="79"/>
                  </a:cubicBezTo>
                  <a:cubicBezTo>
                    <a:pt x="42" y="79"/>
                    <a:pt x="35" y="80"/>
                    <a:pt x="31" y="77"/>
                  </a:cubicBezTo>
                  <a:cubicBezTo>
                    <a:pt x="12" y="64"/>
                    <a:pt x="2" y="46"/>
                    <a:pt x="1" y="23"/>
                  </a:cubicBezTo>
                  <a:cubicBezTo>
                    <a:pt x="0" y="10"/>
                    <a:pt x="6" y="0"/>
                    <a:pt x="19" y="0"/>
                  </a:cubicBezTo>
                  <a:cubicBezTo>
                    <a:pt x="24" y="0"/>
                    <a:pt x="28" y="12"/>
                    <a:pt x="32" y="19"/>
                  </a:cubicBezTo>
                  <a:cubicBezTo>
                    <a:pt x="29" y="21"/>
                    <a:pt x="27" y="22"/>
                    <a:pt x="24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33"/>
            <p:cNvSpPr>
              <a:spLocks noEditPoints="1"/>
            </p:cNvSpPr>
            <p:nvPr/>
          </p:nvSpPr>
          <p:spPr bwMode="auto">
            <a:xfrm>
              <a:off x="4321175" y="4124325"/>
              <a:ext cx="425450" cy="422275"/>
            </a:xfrm>
            <a:custGeom>
              <a:avLst/>
              <a:gdLst>
                <a:gd name="T0" fmla="*/ 109 w 187"/>
                <a:gd name="T1" fmla="*/ 0 h 185"/>
                <a:gd name="T2" fmla="*/ 175 w 187"/>
                <a:gd name="T3" fmla="*/ 38 h 185"/>
                <a:gd name="T4" fmla="*/ 169 w 187"/>
                <a:gd name="T5" fmla="*/ 105 h 185"/>
                <a:gd name="T6" fmla="*/ 94 w 187"/>
                <a:gd name="T7" fmla="*/ 182 h 185"/>
                <a:gd name="T8" fmla="*/ 79 w 187"/>
                <a:gd name="T9" fmla="*/ 182 h 185"/>
                <a:gd name="T10" fmla="*/ 2 w 187"/>
                <a:gd name="T11" fmla="*/ 105 h 185"/>
                <a:gd name="T12" fmla="*/ 4 w 187"/>
                <a:gd name="T13" fmla="*/ 87 h 185"/>
                <a:gd name="T14" fmla="*/ 74 w 187"/>
                <a:gd name="T15" fmla="*/ 18 h 185"/>
                <a:gd name="T16" fmla="*/ 109 w 187"/>
                <a:gd name="T17" fmla="*/ 0 h 185"/>
                <a:gd name="T18" fmla="*/ 121 w 187"/>
                <a:gd name="T19" fmla="*/ 16 h 185"/>
                <a:gd name="T20" fmla="*/ 76 w 187"/>
                <a:gd name="T21" fmla="*/ 39 h 185"/>
                <a:gd name="T22" fmla="*/ 98 w 187"/>
                <a:gd name="T23" fmla="*/ 25 h 185"/>
                <a:gd name="T24" fmla="*/ 121 w 187"/>
                <a:gd name="T25" fmla="*/ 16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7" h="185">
                  <a:moveTo>
                    <a:pt x="109" y="0"/>
                  </a:moveTo>
                  <a:cubicBezTo>
                    <a:pt x="143" y="3"/>
                    <a:pt x="163" y="15"/>
                    <a:pt x="175" y="38"/>
                  </a:cubicBezTo>
                  <a:cubicBezTo>
                    <a:pt x="187" y="61"/>
                    <a:pt x="186" y="86"/>
                    <a:pt x="169" y="105"/>
                  </a:cubicBezTo>
                  <a:cubicBezTo>
                    <a:pt x="146" y="132"/>
                    <a:pt x="120" y="157"/>
                    <a:pt x="94" y="182"/>
                  </a:cubicBezTo>
                  <a:cubicBezTo>
                    <a:pt x="91" y="185"/>
                    <a:pt x="83" y="184"/>
                    <a:pt x="79" y="182"/>
                  </a:cubicBezTo>
                  <a:cubicBezTo>
                    <a:pt x="46" y="163"/>
                    <a:pt x="20" y="138"/>
                    <a:pt x="2" y="105"/>
                  </a:cubicBezTo>
                  <a:cubicBezTo>
                    <a:pt x="0" y="101"/>
                    <a:pt x="1" y="91"/>
                    <a:pt x="4" y="87"/>
                  </a:cubicBezTo>
                  <a:cubicBezTo>
                    <a:pt x="26" y="63"/>
                    <a:pt x="49" y="40"/>
                    <a:pt x="74" y="18"/>
                  </a:cubicBezTo>
                  <a:cubicBezTo>
                    <a:pt x="85" y="8"/>
                    <a:pt x="101" y="4"/>
                    <a:pt x="109" y="0"/>
                  </a:cubicBezTo>
                  <a:close/>
                  <a:moveTo>
                    <a:pt x="121" y="16"/>
                  </a:moveTo>
                  <a:cubicBezTo>
                    <a:pt x="94" y="8"/>
                    <a:pt x="76" y="18"/>
                    <a:pt x="76" y="39"/>
                  </a:cubicBezTo>
                  <a:cubicBezTo>
                    <a:pt x="84" y="34"/>
                    <a:pt x="91" y="29"/>
                    <a:pt x="98" y="25"/>
                  </a:cubicBezTo>
                  <a:cubicBezTo>
                    <a:pt x="106" y="21"/>
                    <a:pt x="114" y="19"/>
                    <a:pt x="121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4106863" y="4489450"/>
              <a:ext cx="87312" cy="153988"/>
            </a:xfrm>
            <a:custGeom>
              <a:avLst/>
              <a:gdLst>
                <a:gd name="T0" fmla="*/ 6 w 38"/>
                <a:gd name="T1" fmla="*/ 68 h 68"/>
                <a:gd name="T2" fmla="*/ 20 w 38"/>
                <a:gd name="T3" fmla="*/ 4 h 68"/>
                <a:gd name="T4" fmla="*/ 34 w 38"/>
                <a:gd name="T5" fmla="*/ 0 h 68"/>
                <a:gd name="T6" fmla="*/ 37 w 38"/>
                <a:gd name="T7" fmla="*/ 10 h 68"/>
                <a:gd name="T8" fmla="*/ 6 w 38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68">
                  <a:moveTo>
                    <a:pt x="6" y="68"/>
                  </a:moveTo>
                  <a:cubicBezTo>
                    <a:pt x="0" y="40"/>
                    <a:pt x="5" y="20"/>
                    <a:pt x="20" y="4"/>
                  </a:cubicBezTo>
                  <a:cubicBezTo>
                    <a:pt x="23" y="1"/>
                    <a:pt x="30" y="1"/>
                    <a:pt x="34" y="0"/>
                  </a:cubicBezTo>
                  <a:cubicBezTo>
                    <a:pt x="35" y="3"/>
                    <a:pt x="38" y="8"/>
                    <a:pt x="37" y="10"/>
                  </a:cubicBezTo>
                  <a:cubicBezTo>
                    <a:pt x="28" y="28"/>
                    <a:pt x="18" y="45"/>
                    <a:pt x="6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4154488" y="3471863"/>
              <a:ext cx="282575" cy="258763"/>
            </a:xfrm>
            <a:custGeom>
              <a:avLst/>
              <a:gdLst>
                <a:gd name="T0" fmla="*/ 35 w 124"/>
                <a:gd name="T1" fmla="*/ 114 h 114"/>
                <a:gd name="T2" fmla="*/ 0 w 124"/>
                <a:gd name="T3" fmla="*/ 74 h 114"/>
                <a:gd name="T4" fmla="*/ 92 w 124"/>
                <a:gd name="T5" fmla="*/ 0 h 114"/>
                <a:gd name="T6" fmla="*/ 99 w 124"/>
                <a:gd name="T7" fmla="*/ 25 h 114"/>
                <a:gd name="T8" fmla="*/ 104 w 124"/>
                <a:gd name="T9" fmla="*/ 25 h 114"/>
                <a:gd name="T10" fmla="*/ 112 w 124"/>
                <a:gd name="T11" fmla="*/ 7 h 114"/>
                <a:gd name="T12" fmla="*/ 112 w 124"/>
                <a:gd name="T13" fmla="*/ 47 h 114"/>
                <a:gd name="T14" fmla="*/ 35 w 124"/>
                <a:gd name="T1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14">
                  <a:moveTo>
                    <a:pt x="35" y="114"/>
                  </a:moveTo>
                  <a:cubicBezTo>
                    <a:pt x="23" y="100"/>
                    <a:pt x="12" y="88"/>
                    <a:pt x="0" y="74"/>
                  </a:cubicBezTo>
                  <a:cubicBezTo>
                    <a:pt x="31" y="50"/>
                    <a:pt x="56" y="20"/>
                    <a:pt x="92" y="0"/>
                  </a:cubicBezTo>
                  <a:cubicBezTo>
                    <a:pt x="95" y="11"/>
                    <a:pt x="97" y="18"/>
                    <a:pt x="99" y="25"/>
                  </a:cubicBezTo>
                  <a:cubicBezTo>
                    <a:pt x="100" y="25"/>
                    <a:pt x="102" y="25"/>
                    <a:pt x="104" y="25"/>
                  </a:cubicBezTo>
                  <a:cubicBezTo>
                    <a:pt x="106" y="19"/>
                    <a:pt x="109" y="13"/>
                    <a:pt x="112" y="7"/>
                  </a:cubicBezTo>
                  <a:cubicBezTo>
                    <a:pt x="118" y="21"/>
                    <a:pt x="124" y="36"/>
                    <a:pt x="112" y="47"/>
                  </a:cubicBezTo>
                  <a:cubicBezTo>
                    <a:pt x="88" y="70"/>
                    <a:pt x="62" y="91"/>
                    <a:pt x="35" y="1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72063" y="4368800"/>
              <a:ext cx="192087" cy="127000"/>
            </a:xfrm>
            <a:custGeom>
              <a:avLst/>
              <a:gdLst>
                <a:gd name="T0" fmla="*/ 0 w 85"/>
                <a:gd name="T1" fmla="*/ 52 h 56"/>
                <a:gd name="T2" fmla="*/ 6 w 85"/>
                <a:gd name="T3" fmla="*/ 42 h 56"/>
                <a:gd name="T4" fmla="*/ 45 w 85"/>
                <a:gd name="T5" fmla="*/ 0 h 56"/>
                <a:gd name="T6" fmla="*/ 85 w 85"/>
                <a:gd name="T7" fmla="*/ 47 h 56"/>
                <a:gd name="T8" fmla="*/ 0 w 85"/>
                <a:gd name="T9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56">
                  <a:moveTo>
                    <a:pt x="0" y="52"/>
                  </a:moveTo>
                  <a:cubicBezTo>
                    <a:pt x="3" y="47"/>
                    <a:pt x="5" y="44"/>
                    <a:pt x="6" y="42"/>
                  </a:cubicBezTo>
                  <a:cubicBezTo>
                    <a:pt x="19" y="28"/>
                    <a:pt x="32" y="14"/>
                    <a:pt x="45" y="0"/>
                  </a:cubicBezTo>
                  <a:cubicBezTo>
                    <a:pt x="59" y="17"/>
                    <a:pt x="71" y="31"/>
                    <a:pt x="85" y="47"/>
                  </a:cubicBezTo>
                  <a:cubicBezTo>
                    <a:pt x="61" y="56"/>
                    <a:pt x="32" y="55"/>
                    <a:pt x="0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5337175" y="4113213"/>
              <a:ext cx="104775" cy="61913"/>
            </a:xfrm>
            <a:custGeom>
              <a:avLst/>
              <a:gdLst>
                <a:gd name="T0" fmla="*/ 0 w 46"/>
                <a:gd name="T1" fmla="*/ 27 h 27"/>
                <a:gd name="T2" fmla="*/ 46 w 46"/>
                <a:gd name="T3" fmla="*/ 4 h 27"/>
                <a:gd name="T4" fmla="*/ 0 w 46"/>
                <a:gd name="T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7">
                  <a:moveTo>
                    <a:pt x="0" y="27"/>
                  </a:moveTo>
                  <a:cubicBezTo>
                    <a:pt x="3" y="7"/>
                    <a:pt x="16" y="0"/>
                    <a:pt x="46" y="4"/>
                  </a:cubicBezTo>
                  <a:cubicBezTo>
                    <a:pt x="28" y="13"/>
                    <a:pt x="15" y="20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3649663" y="3351213"/>
              <a:ext cx="307975" cy="304800"/>
            </a:xfrm>
            <a:custGeom>
              <a:avLst/>
              <a:gdLst>
                <a:gd name="T0" fmla="*/ 69 w 135"/>
                <a:gd name="T1" fmla="*/ 0 h 134"/>
                <a:gd name="T2" fmla="*/ 135 w 135"/>
                <a:gd name="T3" fmla="*/ 64 h 134"/>
                <a:gd name="T4" fmla="*/ 65 w 135"/>
                <a:gd name="T5" fmla="*/ 134 h 134"/>
                <a:gd name="T6" fmla="*/ 1 w 135"/>
                <a:gd name="T7" fmla="*/ 71 h 134"/>
                <a:gd name="T8" fmla="*/ 69 w 135"/>
                <a:gd name="T9" fmla="*/ 0 h 134"/>
                <a:gd name="T10" fmla="*/ 16 w 135"/>
                <a:gd name="T11" fmla="*/ 84 h 134"/>
                <a:gd name="T12" fmla="*/ 63 w 135"/>
                <a:gd name="T13" fmla="*/ 81 h 134"/>
                <a:gd name="T14" fmla="*/ 72 w 135"/>
                <a:gd name="T15" fmla="*/ 75 h 134"/>
                <a:gd name="T16" fmla="*/ 69 w 135"/>
                <a:gd name="T17" fmla="*/ 64 h 134"/>
                <a:gd name="T18" fmla="*/ 59 w 135"/>
                <a:gd name="T19" fmla="*/ 63 h 134"/>
                <a:gd name="T20" fmla="*/ 16 w 135"/>
                <a:gd name="T21" fmla="*/ 84 h 134"/>
                <a:gd name="T22" fmla="*/ 123 w 135"/>
                <a:gd name="T23" fmla="*/ 49 h 134"/>
                <a:gd name="T24" fmla="*/ 77 w 135"/>
                <a:gd name="T25" fmla="*/ 10 h 134"/>
                <a:gd name="T26" fmla="*/ 123 w 135"/>
                <a:gd name="T27" fmla="*/ 49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134">
                  <a:moveTo>
                    <a:pt x="69" y="0"/>
                  </a:moveTo>
                  <a:cubicBezTo>
                    <a:pt x="105" y="0"/>
                    <a:pt x="134" y="29"/>
                    <a:pt x="135" y="64"/>
                  </a:cubicBezTo>
                  <a:cubicBezTo>
                    <a:pt x="135" y="103"/>
                    <a:pt x="103" y="134"/>
                    <a:pt x="65" y="134"/>
                  </a:cubicBezTo>
                  <a:cubicBezTo>
                    <a:pt x="30" y="134"/>
                    <a:pt x="1" y="106"/>
                    <a:pt x="1" y="71"/>
                  </a:cubicBezTo>
                  <a:cubicBezTo>
                    <a:pt x="0" y="32"/>
                    <a:pt x="31" y="0"/>
                    <a:pt x="69" y="0"/>
                  </a:cubicBezTo>
                  <a:close/>
                  <a:moveTo>
                    <a:pt x="16" y="84"/>
                  </a:moveTo>
                  <a:cubicBezTo>
                    <a:pt x="33" y="83"/>
                    <a:pt x="48" y="82"/>
                    <a:pt x="63" y="81"/>
                  </a:cubicBezTo>
                  <a:cubicBezTo>
                    <a:pt x="66" y="80"/>
                    <a:pt x="71" y="77"/>
                    <a:pt x="72" y="75"/>
                  </a:cubicBezTo>
                  <a:cubicBezTo>
                    <a:pt x="73" y="72"/>
                    <a:pt x="71" y="66"/>
                    <a:pt x="69" y="64"/>
                  </a:cubicBezTo>
                  <a:cubicBezTo>
                    <a:pt x="67" y="62"/>
                    <a:pt x="62" y="62"/>
                    <a:pt x="59" y="63"/>
                  </a:cubicBezTo>
                  <a:cubicBezTo>
                    <a:pt x="45" y="69"/>
                    <a:pt x="32" y="76"/>
                    <a:pt x="16" y="84"/>
                  </a:cubicBezTo>
                  <a:close/>
                  <a:moveTo>
                    <a:pt x="123" y="49"/>
                  </a:moveTo>
                  <a:cubicBezTo>
                    <a:pt x="117" y="25"/>
                    <a:pt x="99" y="11"/>
                    <a:pt x="77" y="10"/>
                  </a:cubicBezTo>
                  <a:cubicBezTo>
                    <a:pt x="90" y="22"/>
                    <a:pt x="108" y="36"/>
                    <a:pt x="123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3432175" y="3678238"/>
              <a:ext cx="117475" cy="76200"/>
            </a:xfrm>
            <a:custGeom>
              <a:avLst/>
              <a:gdLst>
                <a:gd name="T0" fmla="*/ 52 w 52"/>
                <a:gd name="T1" fmla="*/ 8 h 33"/>
                <a:gd name="T2" fmla="*/ 1 w 52"/>
                <a:gd name="T3" fmla="*/ 33 h 33"/>
                <a:gd name="T4" fmla="*/ 52 w 52"/>
                <a:gd name="T5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33">
                  <a:moveTo>
                    <a:pt x="52" y="8"/>
                  </a:moveTo>
                  <a:cubicBezTo>
                    <a:pt x="33" y="17"/>
                    <a:pt x="17" y="25"/>
                    <a:pt x="1" y="33"/>
                  </a:cubicBezTo>
                  <a:cubicBezTo>
                    <a:pt x="0" y="12"/>
                    <a:pt x="22" y="0"/>
                    <a:pt x="5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1847850" y="4108450"/>
              <a:ext cx="539750" cy="558800"/>
            </a:xfrm>
            <a:custGeom>
              <a:avLst/>
              <a:gdLst>
                <a:gd name="T0" fmla="*/ 11 w 237"/>
                <a:gd name="T1" fmla="*/ 245 h 245"/>
                <a:gd name="T2" fmla="*/ 79 w 237"/>
                <a:gd name="T3" fmla="*/ 180 h 245"/>
                <a:gd name="T4" fmla="*/ 94 w 237"/>
                <a:gd name="T5" fmla="*/ 189 h 245"/>
                <a:gd name="T6" fmla="*/ 97 w 237"/>
                <a:gd name="T7" fmla="*/ 186 h 245"/>
                <a:gd name="T8" fmla="*/ 85 w 237"/>
                <a:gd name="T9" fmla="*/ 168 h 245"/>
                <a:gd name="T10" fmla="*/ 109 w 237"/>
                <a:gd name="T11" fmla="*/ 148 h 245"/>
                <a:gd name="T12" fmla="*/ 125 w 237"/>
                <a:gd name="T13" fmla="*/ 159 h 245"/>
                <a:gd name="T14" fmla="*/ 128 w 237"/>
                <a:gd name="T15" fmla="*/ 156 h 245"/>
                <a:gd name="T16" fmla="*/ 116 w 237"/>
                <a:gd name="T17" fmla="*/ 139 h 245"/>
                <a:gd name="T18" fmla="*/ 141 w 237"/>
                <a:gd name="T19" fmla="*/ 118 h 245"/>
                <a:gd name="T20" fmla="*/ 155 w 237"/>
                <a:gd name="T21" fmla="*/ 128 h 245"/>
                <a:gd name="T22" fmla="*/ 159 w 237"/>
                <a:gd name="T23" fmla="*/ 125 h 245"/>
                <a:gd name="T24" fmla="*/ 147 w 237"/>
                <a:gd name="T25" fmla="*/ 108 h 245"/>
                <a:gd name="T26" fmla="*/ 172 w 237"/>
                <a:gd name="T27" fmla="*/ 87 h 245"/>
                <a:gd name="T28" fmla="*/ 186 w 237"/>
                <a:gd name="T29" fmla="*/ 97 h 245"/>
                <a:gd name="T30" fmla="*/ 190 w 237"/>
                <a:gd name="T31" fmla="*/ 94 h 245"/>
                <a:gd name="T32" fmla="*/ 176 w 237"/>
                <a:gd name="T33" fmla="*/ 76 h 245"/>
                <a:gd name="T34" fmla="*/ 200 w 237"/>
                <a:gd name="T35" fmla="*/ 55 h 245"/>
                <a:gd name="T36" fmla="*/ 222 w 237"/>
                <a:gd name="T37" fmla="*/ 69 h 245"/>
                <a:gd name="T38" fmla="*/ 206 w 237"/>
                <a:gd name="T39" fmla="*/ 36 h 245"/>
                <a:gd name="T40" fmla="*/ 180 w 237"/>
                <a:gd name="T41" fmla="*/ 60 h 245"/>
                <a:gd name="T42" fmla="*/ 162 w 237"/>
                <a:gd name="T43" fmla="*/ 47 h 245"/>
                <a:gd name="T44" fmla="*/ 159 w 237"/>
                <a:gd name="T45" fmla="*/ 50 h 245"/>
                <a:gd name="T46" fmla="*/ 172 w 237"/>
                <a:gd name="T47" fmla="*/ 68 h 245"/>
                <a:gd name="T48" fmla="*/ 143 w 237"/>
                <a:gd name="T49" fmla="*/ 91 h 245"/>
                <a:gd name="T50" fmla="*/ 130 w 237"/>
                <a:gd name="T51" fmla="*/ 80 h 245"/>
                <a:gd name="T52" fmla="*/ 126 w 237"/>
                <a:gd name="T53" fmla="*/ 83 h 245"/>
                <a:gd name="T54" fmla="*/ 138 w 237"/>
                <a:gd name="T55" fmla="*/ 102 h 245"/>
                <a:gd name="T56" fmla="*/ 111 w 237"/>
                <a:gd name="T57" fmla="*/ 125 h 245"/>
                <a:gd name="T58" fmla="*/ 96 w 237"/>
                <a:gd name="T59" fmla="*/ 114 h 245"/>
                <a:gd name="T60" fmla="*/ 93 w 237"/>
                <a:gd name="T61" fmla="*/ 117 h 245"/>
                <a:gd name="T62" fmla="*/ 105 w 237"/>
                <a:gd name="T63" fmla="*/ 135 h 245"/>
                <a:gd name="T64" fmla="*/ 79 w 237"/>
                <a:gd name="T65" fmla="*/ 159 h 245"/>
                <a:gd name="T66" fmla="*/ 62 w 237"/>
                <a:gd name="T67" fmla="*/ 147 h 245"/>
                <a:gd name="T68" fmla="*/ 60 w 237"/>
                <a:gd name="T69" fmla="*/ 150 h 245"/>
                <a:gd name="T70" fmla="*/ 71 w 237"/>
                <a:gd name="T71" fmla="*/ 168 h 245"/>
                <a:gd name="T72" fmla="*/ 5 w 237"/>
                <a:gd name="T73" fmla="*/ 235 h 245"/>
                <a:gd name="T74" fmla="*/ 0 w 237"/>
                <a:gd name="T75" fmla="*/ 232 h 245"/>
                <a:gd name="T76" fmla="*/ 9 w 237"/>
                <a:gd name="T77" fmla="*/ 215 h 245"/>
                <a:gd name="T78" fmla="*/ 26 w 237"/>
                <a:gd name="T79" fmla="*/ 178 h 245"/>
                <a:gd name="T80" fmla="*/ 41 w 237"/>
                <a:gd name="T81" fmla="*/ 147 h 245"/>
                <a:gd name="T82" fmla="*/ 165 w 237"/>
                <a:gd name="T83" fmla="*/ 23 h 245"/>
                <a:gd name="T84" fmla="*/ 208 w 237"/>
                <a:gd name="T85" fmla="*/ 20 h 245"/>
                <a:gd name="T86" fmla="*/ 232 w 237"/>
                <a:gd name="T87" fmla="*/ 30 h 245"/>
                <a:gd name="T88" fmla="*/ 236 w 237"/>
                <a:gd name="T89" fmla="*/ 61 h 245"/>
                <a:gd name="T90" fmla="*/ 224 w 237"/>
                <a:gd name="T91" fmla="*/ 81 h 245"/>
                <a:gd name="T92" fmla="*/ 99 w 237"/>
                <a:gd name="T93" fmla="*/ 207 h 245"/>
                <a:gd name="T94" fmla="*/ 79 w 237"/>
                <a:gd name="T95" fmla="*/ 219 h 245"/>
                <a:gd name="T96" fmla="*/ 22 w 237"/>
                <a:gd name="T97" fmla="*/ 244 h 245"/>
                <a:gd name="T98" fmla="*/ 11 w 237"/>
                <a:gd name="T99" fmla="*/ 24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7" h="245">
                  <a:moveTo>
                    <a:pt x="11" y="245"/>
                  </a:moveTo>
                  <a:cubicBezTo>
                    <a:pt x="36" y="222"/>
                    <a:pt x="57" y="201"/>
                    <a:pt x="79" y="180"/>
                  </a:cubicBezTo>
                  <a:cubicBezTo>
                    <a:pt x="82" y="182"/>
                    <a:pt x="88" y="185"/>
                    <a:pt x="94" y="189"/>
                  </a:cubicBezTo>
                  <a:cubicBezTo>
                    <a:pt x="95" y="188"/>
                    <a:pt x="96" y="187"/>
                    <a:pt x="97" y="186"/>
                  </a:cubicBezTo>
                  <a:cubicBezTo>
                    <a:pt x="93" y="181"/>
                    <a:pt x="90" y="175"/>
                    <a:pt x="85" y="168"/>
                  </a:cubicBezTo>
                  <a:cubicBezTo>
                    <a:pt x="92" y="162"/>
                    <a:pt x="100" y="155"/>
                    <a:pt x="109" y="148"/>
                  </a:cubicBezTo>
                  <a:cubicBezTo>
                    <a:pt x="113" y="151"/>
                    <a:pt x="119" y="155"/>
                    <a:pt x="125" y="159"/>
                  </a:cubicBezTo>
                  <a:cubicBezTo>
                    <a:pt x="126" y="158"/>
                    <a:pt x="127" y="157"/>
                    <a:pt x="128" y="156"/>
                  </a:cubicBezTo>
                  <a:cubicBezTo>
                    <a:pt x="124" y="150"/>
                    <a:pt x="121" y="145"/>
                    <a:pt x="116" y="139"/>
                  </a:cubicBezTo>
                  <a:cubicBezTo>
                    <a:pt x="124" y="132"/>
                    <a:pt x="132" y="126"/>
                    <a:pt x="141" y="118"/>
                  </a:cubicBezTo>
                  <a:cubicBezTo>
                    <a:pt x="144" y="120"/>
                    <a:pt x="150" y="124"/>
                    <a:pt x="155" y="128"/>
                  </a:cubicBezTo>
                  <a:cubicBezTo>
                    <a:pt x="156" y="127"/>
                    <a:pt x="157" y="126"/>
                    <a:pt x="159" y="125"/>
                  </a:cubicBezTo>
                  <a:cubicBezTo>
                    <a:pt x="155" y="120"/>
                    <a:pt x="151" y="114"/>
                    <a:pt x="147" y="108"/>
                  </a:cubicBezTo>
                  <a:cubicBezTo>
                    <a:pt x="155" y="101"/>
                    <a:pt x="163" y="95"/>
                    <a:pt x="172" y="87"/>
                  </a:cubicBezTo>
                  <a:cubicBezTo>
                    <a:pt x="175" y="89"/>
                    <a:pt x="180" y="93"/>
                    <a:pt x="186" y="97"/>
                  </a:cubicBezTo>
                  <a:cubicBezTo>
                    <a:pt x="187" y="96"/>
                    <a:pt x="188" y="95"/>
                    <a:pt x="190" y="94"/>
                  </a:cubicBezTo>
                  <a:cubicBezTo>
                    <a:pt x="186" y="89"/>
                    <a:pt x="182" y="83"/>
                    <a:pt x="176" y="76"/>
                  </a:cubicBezTo>
                  <a:cubicBezTo>
                    <a:pt x="184" y="69"/>
                    <a:pt x="192" y="62"/>
                    <a:pt x="200" y="55"/>
                  </a:cubicBezTo>
                  <a:cubicBezTo>
                    <a:pt x="206" y="59"/>
                    <a:pt x="211" y="62"/>
                    <a:pt x="222" y="69"/>
                  </a:cubicBezTo>
                  <a:cubicBezTo>
                    <a:pt x="215" y="56"/>
                    <a:pt x="211" y="47"/>
                    <a:pt x="206" y="36"/>
                  </a:cubicBezTo>
                  <a:cubicBezTo>
                    <a:pt x="198" y="43"/>
                    <a:pt x="189" y="51"/>
                    <a:pt x="180" y="60"/>
                  </a:cubicBezTo>
                  <a:cubicBezTo>
                    <a:pt x="174" y="55"/>
                    <a:pt x="168" y="51"/>
                    <a:pt x="162" y="47"/>
                  </a:cubicBezTo>
                  <a:cubicBezTo>
                    <a:pt x="161" y="48"/>
                    <a:pt x="160" y="49"/>
                    <a:pt x="159" y="50"/>
                  </a:cubicBezTo>
                  <a:cubicBezTo>
                    <a:pt x="163" y="56"/>
                    <a:pt x="167" y="61"/>
                    <a:pt x="172" y="68"/>
                  </a:cubicBezTo>
                  <a:cubicBezTo>
                    <a:pt x="163" y="75"/>
                    <a:pt x="154" y="82"/>
                    <a:pt x="143" y="91"/>
                  </a:cubicBezTo>
                  <a:cubicBezTo>
                    <a:pt x="141" y="89"/>
                    <a:pt x="135" y="85"/>
                    <a:pt x="130" y="80"/>
                  </a:cubicBezTo>
                  <a:cubicBezTo>
                    <a:pt x="128" y="81"/>
                    <a:pt x="127" y="82"/>
                    <a:pt x="126" y="83"/>
                  </a:cubicBezTo>
                  <a:cubicBezTo>
                    <a:pt x="130" y="89"/>
                    <a:pt x="133" y="95"/>
                    <a:pt x="138" y="102"/>
                  </a:cubicBezTo>
                  <a:cubicBezTo>
                    <a:pt x="130" y="109"/>
                    <a:pt x="121" y="117"/>
                    <a:pt x="111" y="125"/>
                  </a:cubicBezTo>
                  <a:cubicBezTo>
                    <a:pt x="107" y="122"/>
                    <a:pt x="101" y="118"/>
                    <a:pt x="96" y="114"/>
                  </a:cubicBezTo>
                  <a:cubicBezTo>
                    <a:pt x="95" y="115"/>
                    <a:pt x="94" y="116"/>
                    <a:pt x="93" y="117"/>
                  </a:cubicBezTo>
                  <a:cubicBezTo>
                    <a:pt x="96" y="122"/>
                    <a:pt x="100" y="128"/>
                    <a:pt x="105" y="135"/>
                  </a:cubicBezTo>
                  <a:cubicBezTo>
                    <a:pt x="96" y="143"/>
                    <a:pt x="88" y="151"/>
                    <a:pt x="79" y="159"/>
                  </a:cubicBezTo>
                  <a:cubicBezTo>
                    <a:pt x="74" y="155"/>
                    <a:pt x="68" y="151"/>
                    <a:pt x="62" y="147"/>
                  </a:cubicBezTo>
                  <a:cubicBezTo>
                    <a:pt x="61" y="148"/>
                    <a:pt x="60" y="149"/>
                    <a:pt x="60" y="150"/>
                  </a:cubicBezTo>
                  <a:cubicBezTo>
                    <a:pt x="63" y="156"/>
                    <a:pt x="67" y="161"/>
                    <a:pt x="71" y="168"/>
                  </a:cubicBezTo>
                  <a:cubicBezTo>
                    <a:pt x="49" y="191"/>
                    <a:pt x="27" y="213"/>
                    <a:pt x="5" y="235"/>
                  </a:cubicBezTo>
                  <a:cubicBezTo>
                    <a:pt x="3" y="234"/>
                    <a:pt x="1" y="233"/>
                    <a:pt x="0" y="232"/>
                  </a:cubicBezTo>
                  <a:cubicBezTo>
                    <a:pt x="3" y="226"/>
                    <a:pt x="6" y="221"/>
                    <a:pt x="9" y="215"/>
                  </a:cubicBezTo>
                  <a:cubicBezTo>
                    <a:pt x="15" y="203"/>
                    <a:pt x="20" y="191"/>
                    <a:pt x="26" y="178"/>
                  </a:cubicBezTo>
                  <a:cubicBezTo>
                    <a:pt x="31" y="168"/>
                    <a:pt x="34" y="155"/>
                    <a:pt x="41" y="147"/>
                  </a:cubicBezTo>
                  <a:cubicBezTo>
                    <a:pt x="82" y="105"/>
                    <a:pt x="123" y="64"/>
                    <a:pt x="165" y="23"/>
                  </a:cubicBezTo>
                  <a:cubicBezTo>
                    <a:pt x="178" y="11"/>
                    <a:pt x="193" y="0"/>
                    <a:pt x="208" y="20"/>
                  </a:cubicBezTo>
                  <a:cubicBezTo>
                    <a:pt x="221" y="12"/>
                    <a:pt x="228" y="20"/>
                    <a:pt x="232" y="30"/>
                  </a:cubicBezTo>
                  <a:cubicBezTo>
                    <a:pt x="235" y="40"/>
                    <a:pt x="237" y="51"/>
                    <a:pt x="236" y="61"/>
                  </a:cubicBezTo>
                  <a:cubicBezTo>
                    <a:pt x="235" y="68"/>
                    <a:pt x="230" y="76"/>
                    <a:pt x="224" y="81"/>
                  </a:cubicBezTo>
                  <a:cubicBezTo>
                    <a:pt x="183" y="123"/>
                    <a:pt x="141" y="165"/>
                    <a:pt x="99" y="207"/>
                  </a:cubicBezTo>
                  <a:cubicBezTo>
                    <a:pt x="93" y="212"/>
                    <a:pt x="85" y="219"/>
                    <a:pt x="79" y="219"/>
                  </a:cubicBezTo>
                  <a:cubicBezTo>
                    <a:pt x="55" y="219"/>
                    <a:pt x="38" y="228"/>
                    <a:pt x="22" y="244"/>
                  </a:cubicBezTo>
                  <a:cubicBezTo>
                    <a:pt x="21" y="245"/>
                    <a:pt x="17" y="244"/>
                    <a:pt x="11" y="2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3359150" y="4941888"/>
              <a:ext cx="563562" cy="561975"/>
            </a:xfrm>
            <a:custGeom>
              <a:avLst/>
              <a:gdLst>
                <a:gd name="T0" fmla="*/ 0 w 248"/>
                <a:gd name="T1" fmla="*/ 122 h 247"/>
                <a:gd name="T2" fmla="*/ 1 w 248"/>
                <a:gd name="T3" fmla="*/ 34 h 247"/>
                <a:gd name="T4" fmla="*/ 33 w 248"/>
                <a:gd name="T5" fmla="*/ 1 h 247"/>
                <a:gd name="T6" fmla="*/ 215 w 248"/>
                <a:gd name="T7" fmla="*/ 1 h 247"/>
                <a:gd name="T8" fmla="*/ 248 w 248"/>
                <a:gd name="T9" fmla="*/ 32 h 247"/>
                <a:gd name="T10" fmla="*/ 247 w 248"/>
                <a:gd name="T11" fmla="*/ 214 h 247"/>
                <a:gd name="T12" fmla="*/ 215 w 248"/>
                <a:gd name="T13" fmla="*/ 247 h 247"/>
                <a:gd name="T14" fmla="*/ 31 w 248"/>
                <a:gd name="T15" fmla="*/ 247 h 247"/>
                <a:gd name="T16" fmla="*/ 1 w 248"/>
                <a:gd name="T17" fmla="*/ 216 h 247"/>
                <a:gd name="T18" fmla="*/ 0 w 248"/>
                <a:gd name="T19" fmla="*/ 122 h 247"/>
                <a:gd name="T20" fmla="*/ 0 w 248"/>
                <a:gd name="T21" fmla="*/ 122 h 247"/>
                <a:gd name="T22" fmla="*/ 123 w 248"/>
                <a:gd name="T23" fmla="*/ 231 h 247"/>
                <a:gd name="T24" fmla="*/ 201 w 248"/>
                <a:gd name="T25" fmla="*/ 231 h 247"/>
                <a:gd name="T26" fmla="*/ 231 w 248"/>
                <a:gd name="T27" fmla="*/ 200 h 247"/>
                <a:gd name="T28" fmla="*/ 231 w 248"/>
                <a:gd name="T29" fmla="*/ 74 h 247"/>
                <a:gd name="T30" fmla="*/ 201 w 248"/>
                <a:gd name="T31" fmla="*/ 42 h 247"/>
                <a:gd name="T32" fmla="*/ 47 w 248"/>
                <a:gd name="T33" fmla="*/ 42 h 247"/>
                <a:gd name="T34" fmla="*/ 17 w 248"/>
                <a:gd name="T35" fmla="*/ 73 h 247"/>
                <a:gd name="T36" fmla="*/ 17 w 248"/>
                <a:gd name="T37" fmla="*/ 197 h 247"/>
                <a:gd name="T38" fmla="*/ 51 w 248"/>
                <a:gd name="T39" fmla="*/ 231 h 247"/>
                <a:gd name="T40" fmla="*/ 123 w 248"/>
                <a:gd name="T41" fmla="*/ 231 h 247"/>
                <a:gd name="T42" fmla="*/ 239 w 248"/>
                <a:gd name="T43" fmla="*/ 34 h 247"/>
                <a:gd name="T44" fmla="*/ 242 w 248"/>
                <a:gd name="T45" fmla="*/ 31 h 247"/>
                <a:gd name="T46" fmla="*/ 213 w 248"/>
                <a:gd name="T47" fmla="*/ 17 h 247"/>
                <a:gd name="T48" fmla="*/ 35 w 248"/>
                <a:gd name="T49" fmla="*/ 17 h 247"/>
                <a:gd name="T50" fmla="*/ 7 w 248"/>
                <a:gd name="T51" fmla="*/ 30 h 247"/>
                <a:gd name="T52" fmla="*/ 53 w 248"/>
                <a:gd name="T53" fmla="*/ 26 h 247"/>
                <a:gd name="T54" fmla="*/ 199 w 248"/>
                <a:gd name="T55" fmla="*/ 26 h 247"/>
                <a:gd name="T56" fmla="*/ 239 w 248"/>
                <a:gd name="T57" fmla="*/ 3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8" h="247">
                  <a:moveTo>
                    <a:pt x="0" y="122"/>
                  </a:moveTo>
                  <a:cubicBezTo>
                    <a:pt x="0" y="93"/>
                    <a:pt x="0" y="63"/>
                    <a:pt x="1" y="34"/>
                  </a:cubicBezTo>
                  <a:cubicBezTo>
                    <a:pt x="1" y="11"/>
                    <a:pt x="10" y="1"/>
                    <a:pt x="33" y="1"/>
                  </a:cubicBezTo>
                  <a:cubicBezTo>
                    <a:pt x="94" y="0"/>
                    <a:pt x="155" y="0"/>
                    <a:pt x="215" y="1"/>
                  </a:cubicBezTo>
                  <a:cubicBezTo>
                    <a:pt x="237" y="1"/>
                    <a:pt x="248" y="11"/>
                    <a:pt x="248" y="32"/>
                  </a:cubicBezTo>
                  <a:cubicBezTo>
                    <a:pt x="248" y="93"/>
                    <a:pt x="248" y="154"/>
                    <a:pt x="247" y="214"/>
                  </a:cubicBezTo>
                  <a:cubicBezTo>
                    <a:pt x="247" y="237"/>
                    <a:pt x="237" y="246"/>
                    <a:pt x="215" y="247"/>
                  </a:cubicBezTo>
                  <a:cubicBezTo>
                    <a:pt x="154" y="247"/>
                    <a:pt x="93" y="247"/>
                    <a:pt x="31" y="247"/>
                  </a:cubicBezTo>
                  <a:cubicBezTo>
                    <a:pt x="10" y="246"/>
                    <a:pt x="1" y="237"/>
                    <a:pt x="1" y="216"/>
                  </a:cubicBezTo>
                  <a:cubicBezTo>
                    <a:pt x="0" y="185"/>
                    <a:pt x="0" y="153"/>
                    <a:pt x="0" y="122"/>
                  </a:cubicBezTo>
                  <a:cubicBezTo>
                    <a:pt x="0" y="122"/>
                    <a:pt x="0" y="122"/>
                    <a:pt x="0" y="122"/>
                  </a:cubicBezTo>
                  <a:close/>
                  <a:moveTo>
                    <a:pt x="123" y="231"/>
                  </a:moveTo>
                  <a:cubicBezTo>
                    <a:pt x="149" y="231"/>
                    <a:pt x="175" y="231"/>
                    <a:pt x="201" y="231"/>
                  </a:cubicBezTo>
                  <a:cubicBezTo>
                    <a:pt x="222" y="230"/>
                    <a:pt x="231" y="221"/>
                    <a:pt x="231" y="200"/>
                  </a:cubicBezTo>
                  <a:cubicBezTo>
                    <a:pt x="231" y="158"/>
                    <a:pt x="231" y="116"/>
                    <a:pt x="231" y="74"/>
                  </a:cubicBezTo>
                  <a:cubicBezTo>
                    <a:pt x="231" y="53"/>
                    <a:pt x="222" y="43"/>
                    <a:pt x="201" y="42"/>
                  </a:cubicBezTo>
                  <a:cubicBezTo>
                    <a:pt x="150" y="42"/>
                    <a:pt x="98" y="42"/>
                    <a:pt x="47" y="42"/>
                  </a:cubicBezTo>
                  <a:cubicBezTo>
                    <a:pt x="26" y="42"/>
                    <a:pt x="17" y="52"/>
                    <a:pt x="17" y="73"/>
                  </a:cubicBezTo>
                  <a:cubicBezTo>
                    <a:pt x="17" y="115"/>
                    <a:pt x="17" y="156"/>
                    <a:pt x="17" y="197"/>
                  </a:cubicBezTo>
                  <a:cubicBezTo>
                    <a:pt x="17" y="222"/>
                    <a:pt x="25" y="230"/>
                    <a:pt x="51" y="231"/>
                  </a:cubicBezTo>
                  <a:cubicBezTo>
                    <a:pt x="75" y="231"/>
                    <a:pt x="99" y="231"/>
                    <a:pt x="123" y="231"/>
                  </a:cubicBezTo>
                  <a:close/>
                  <a:moveTo>
                    <a:pt x="239" y="34"/>
                  </a:moveTo>
                  <a:cubicBezTo>
                    <a:pt x="240" y="33"/>
                    <a:pt x="241" y="32"/>
                    <a:pt x="242" y="31"/>
                  </a:cubicBezTo>
                  <a:cubicBezTo>
                    <a:pt x="232" y="26"/>
                    <a:pt x="223" y="18"/>
                    <a:pt x="213" y="17"/>
                  </a:cubicBezTo>
                  <a:cubicBezTo>
                    <a:pt x="154" y="16"/>
                    <a:pt x="95" y="16"/>
                    <a:pt x="35" y="17"/>
                  </a:cubicBezTo>
                  <a:cubicBezTo>
                    <a:pt x="26" y="17"/>
                    <a:pt x="16" y="26"/>
                    <a:pt x="7" y="30"/>
                  </a:cubicBezTo>
                  <a:cubicBezTo>
                    <a:pt x="24" y="30"/>
                    <a:pt x="38" y="27"/>
                    <a:pt x="53" y="26"/>
                  </a:cubicBezTo>
                  <a:cubicBezTo>
                    <a:pt x="102" y="25"/>
                    <a:pt x="150" y="25"/>
                    <a:pt x="199" y="26"/>
                  </a:cubicBezTo>
                  <a:cubicBezTo>
                    <a:pt x="212" y="27"/>
                    <a:pt x="225" y="31"/>
                    <a:pt x="239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auto">
            <a:xfrm>
              <a:off x="2670175" y="4895850"/>
              <a:ext cx="376237" cy="465138"/>
            </a:xfrm>
            <a:custGeom>
              <a:avLst/>
              <a:gdLst>
                <a:gd name="T0" fmla="*/ 166 w 166"/>
                <a:gd name="T1" fmla="*/ 87 h 204"/>
                <a:gd name="T2" fmla="*/ 166 w 166"/>
                <a:gd name="T3" fmla="*/ 151 h 204"/>
                <a:gd name="T4" fmla="*/ 122 w 166"/>
                <a:gd name="T5" fmla="*/ 202 h 204"/>
                <a:gd name="T6" fmla="*/ 39 w 166"/>
                <a:gd name="T7" fmla="*/ 201 h 204"/>
                <a:gd name="T8" fmla="*/ 1 w 166"/>
                <a:gd name="T9" fmla="*/ 156 h 204"/>
                <a:gd name="T10" fmla="*/ 0 w 166"/>
                <a:gd name="T11" fmla="*/ 18 h 204"/>
                <a:gd name="T12" fmla="*/ 18 w 166"/>
                <a:gd name="T13" fmla="*/ 0 h 204"/>
                <a:gd name="T14" fmla="*/ 148 w 166"/>
                <a:gd name="T15" fmla="*/ 0 h 204"/>
                <a:gd name="T16" fmla="*/ 166 w 166"/>
                <a:gd name="T17" fmla="*/ 17 h 204"/>
                <a:gd name="T18" fmla="*/ 165 w 166"/>
                <a:gd name="T19" fmla="*/ 87 h 204"/>
                <a:gd name="T20" fmla="*/ 166 w 166"/>
                <a:gd name="T21" fmla="*/ 87 h 204"/>
                <a:gd name="T22" fmla="*/ 160 w 166"/>
                <a:gd name="T23" fmla="*/ 80 h 204"/>
                <a:gd name="T24" fmla="*/ 85 w 166"/>
                <a:gd name="T25" fmla="*/ 81 h 204"/>
                <a:gd name="T26" fmla="*/ 24 w 166"/>
                <a:gd name="T27" fmla="*/ 74 h 204"/>
                <a:gd name="T28" fmla="*/ 7 w 166"/>
                <a:gd name="T29" fmla="*/ 92 h 204"/>
                <a:gd name="T30" fmla="*/ 7 w 166"/>
                <a:gd name="T31" fmla="*/ 146 h 204"/>
                <a:gd name="T32" fmla="*/ 50 w 166"/>
                <a:gd name="T33" fmla="*/ 196 h 204"/>
                <a:gd name="T34" fmla="*/ 125 w 166"/>
                <a:gd name="T35" fmla="*/ 195 h 204"/>
                <a:gd name="T36" fmla="*/ 159 w 166"/>
                <a:gd name="T37" fmla="*/ 160 h 204"/>
                <a:gd name="T38" fmla="*/ 160 w 166"/>
                <a:gd name="T39" fmla="*/ 8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6" h="204">
                  <a:moveTo>
                    <a:pt x="166" y="87"/>
                  </a:moveTo>
                  <a:cubicBezTo>
                    <a:pt x="166" y="109"/>
                    <a:pt x="166" y="130"/>
                    <a:pt x="166" y="151"/>
                  </a:cubicBezTo>
                  <a:cubicBezTo>
                    <a:pt x="166" y="178"/>
                    <a:pt x="149" y="200"/>
                    <a:pt x="122" y="202"/>
                  </a:cubicBezTo>
                  <a:cubicBezTo>
                    <a:pt x="95" y="204"/>
                    <a:pt x="67" y="203"/>
                    <a:pt x="39" y="201"/>
                  </a:cubicBezTo>
                  <a:cubicBezTo>
                    <a:pt x="21" y="200"/>
                    <a:pt x="1" y="175"/>
                    <a:pt x="1" y="156"/>
                  </a:cubicBezTo>
                  <a:cubicBezTo>
                    <a:pt x="0" y="110"/>
                    <a:pt x="1" y="64"/>
                    <a:pt x="0" y="18"/>
                  </a:cubicBezTo>
                  <a:cubicBezTo>
                    <a:pt x="0" y="5"/>
                    <a:pt x="5" y="0"/>
                    <a:pt x="18" y="0"/>
                  </a:cubicBezTo>
                  <a:cubicBezTo>
                    <a:pt x="61" y="0"/>
                    <a:pt x="105" y="0"/>
                    <a:pt x="148" y="0"/>
                  </a:cubicBezTo>
                  <a:cubicBezTo>
                    <a:pt x="161" y="0"/>
                    <a:pt x="166" y="4"/>
                    <a:pt x="166" y="17"/>
                  </a:cubicBezTo>
                  <a:cubicBezTo>
                    <a:pt x="165" y="41"/>
                    <a:pt x="165" y="64"/>
                    <a:pt x="165" y="87"/>
                  </a:cubicBezTo>
                  <a:cubicBezTo>
                    <a:pt x="166" y="87"/>
                    <a:pt x="166" y="87"/>
                    <a:pt x="166" y="87"/>
                  </a:cubicBezTo>
                  <a:close/>
                  <a:moveTo>
                    <a:pt x="160" y="80"/>
                  </a:moveTo>
                  <a:cubicBezTo>
                    <a:pt x="130" y="83"/>
                    <a:pt x="105" y="62"/>
                    <a:pt x="85" y="81"/>
                  </a:cubicBezTo>
                  <a:cubicBezTo>
                    <a:pt x="62" y="78"/>
                    <a:pt x="43" y="75"/>
                    <a:pt x="24" y="74"/>
                  </a:cubicBezTo>
                  <a:cubicBezTo>
                    <a:pt x="12" y="73"/>
                    <a:pt x="6" y="79"/>
                    <a:pt x="7" y="92"/>
                  </a:cubicBezTo>
                  <a:cubicBezTo>
                    <a:pt x="8" y="110"/>
                    <a:pt x="7" y="128"/>
                    <a:pt x="7" y="146"/>
                  </a:cubicBezTo>
                  <a:cubicBezTo>
                    <a:pt x="7" y="175"/>
                    <a:pt x="21" y="193"/>
                    <a:pt x="50" y="196"/>
                  </a:cubicBezTo>
                  <a:cubicBezTo>
                    <a:pt x="75" y="198"/>
                    <a:pt x="100" y="197"/>
                    <a:pt x="125" y="195"/>
                  </a:cubicBezTo>
                  <a:cubicBezTo>
                    <a:pt x="144" y="193"/>
                    <a:pt x="157" y="177"/>
                    <a:pt x="159" y="160"/>
                  </a:cubicBezTo>
                  <a:cubicBezTo>
                    <a:pt x="162" y="135"/>
                    <a:pt x="160" y="109"/>
                    <a:pt x="160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43"/>
            <p:cNvSpPr>
              <a:spLocks noEditPoints="1"/>
            </p:cNvSpPr>
            <p:nvPr/>
          </p:nvSpPr>
          <p:spPr bwMode="auto">
            <a:xfrm>
              <a:off x="2609850" y="4144963"/>
              <a:ext cx="288925" cy="346075"/>
            </a:xfrm>
            <a:custGeom>
              <a:avLst/>
              <a:gdLst>
                <a:gd name="T0" fmla="*/ 125 w 127"/>
                <a:gd name="T1" fmla="*/ 58 h 152"/>
                <a:gd name="T2" fmla="*/ 125 w 127"/>
                <a:gd name="T3" fmla="*/ 86 h 152"/>
                <a:gd name="T4" fmla="*/ 89 w 127"/>
                <a:gd name="T5" fmla="*/ 142 h 152"/>
                <a:gd name="T6" fmla="*/ 13 w 127"/>
                <a:gd name="T7" fmla="*/ 123 h 152"/>
                <a:gd name="T8" fmla="*/ 2 w 127"/>
                <a:gd name="T9" fmla="*/ 92 h 152"/>
                <a:gd name="T10" fmla="*/ 1 w 127"/>
                <a:gd name="T11" fmla="*/ 25 h 152"/>
                <a:gd name="T12" fmla="*/ 22 w 127"/>
                <a:gd name="T13" fmla="*/ 1 h 152"/>
                <a:gd name="T14" fmla="*/ 105 w 127"/>
                <a:gd name="T15" fmla="*/ 1 h 152"/>
                <a:gd name="T16" fmla="*/ 125 w 127"/>
                <a:gd name="T17" fmla="*/ 26 h 152"/>
                <a:gd name="T18" fmla="*/ 125 w 127"/>
                <a:gd name="T19" fmla="*/ 58 h 152"/>
                <a:gd name="T20" fmla="*/ 20 w 127"/>
                <a:gd name="T21" fmla="*/ 19 h 152"/>
                <a:gd name="T22" fmla="*/ 104 w 127"/>
                <a:gd name="T23" fmla="*/ 19 h 152"/>
                <a:gd name="T24" fmla="*/ 20 w 127"/>
                <a:gd name="T25" fmla="*/ 1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52">
                  <a:moveTo>
                    <a:pt x="125" y="58"/>
                  </a:moveTo>
                  <a:cubicBezTo>
                    <a:pt x="125" y="68"/>
                    <a:pt x="125" y="77"/>
                    <a:pt x="125" y="86"/>
                  </a:cubicBezTo>
                  <a:cubicBezTo>
                    <a:pt x="125" y="113"/>
                    <a:pt x="112" y="134"/>
                    <a:pt x="89" y="142"/>
                  </a:cubicBezTo>
                  <a:cubicBezTo>
                    <a:pt x="61" y="152"/>
                    <a:pt x="28" y="144"/>
                    <a:pt x="13" y="123"/>
                  </a:cubicBezTo>
                  <a:cubicBezTo>
                    <a:pt x="7" y="114"/>
                    <a:pt x="3" y="103"/>
                    <a:pt x="2" y="92"/>
                  </a:cubicBezTo>
                  <a:cubicBezTo>
                    <a:pt x="0" y="70"/>
                    <a:pt x="2" y="47"/>
                    <a:pt x="1" y="25"/>
                  </a:cubicBezTo>
                  <a:cubicBezTo>
                    <a:pt x="0" y="9"/>
                    <a:pt x="8" y="2"/>
                    <a:pt x="22" y="1"/>
                  </a:cubicBezTo>
                  <a:cubicBezTo>
                    <a:pt x="49" y="0"/>
                    <a:pt x="77" y="0"/>
                    <a:pt x="105" y="1"/>
                  </a:cubicBezTo>
                  <a:cubicBezTo>
                    <a:pt x="119" y="2"/>
                    <a:pt x="127" y="10"/>
                    <a:pt x="125" y="26"/>
                  </a:cubicBezTo>
                  <a:cubicBezTo>
                    <a:pt x="124" y="37"/>
                    <a:pt x="125" y="48"/>
                    <a:pt x="125" y="58"/>
                  </a:cubicBezTo>
                  <a:close/>
                  <a:moveTo>
                    <a:pt x="20" y="19"/>
                  </a:moveTo>
                  <a:cubicBezTo>
                    <a:pt x="43" y="32"/>
                    <a:pt x="90" y="32"/>
                    <a:pt x="104" y="19"/>
                  </a:cubicBezTo>
                  <a:cubicBezTo>
                    <a:pt x="77" y="19"/>
                    <a:pt x="48" y="19"/>
                    <a:pt x="2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44"/>
            <p:cNvSpPr>
              <a:spLocks noEditPoints="1"/>
            </p:cNvSpPr>
            <p:nvPr/>
          </p:nvSpPr>
          <p:spPr bwMode="auto">
            <a:xfrm>
              <a:off x="2613025" y="4473575"/>
              <a:ext cx="425450" cy="274638"/>
            </a:xfrm>
            <a:custGeom>
              <a:avLst/>
              <a:gdLst>
                <a:gd name="T0" fmla="*/ 102 w 187"/>
                <a:gd name="T1" fmla="*/ 68 h 121"/>
                <a:gd name="T2" fmla="*/ 167 w 187"/>
                <a:gd name="T3" fmla="*/ 68 h 121"/>
                <a:gd name="T4" fmla="*/ 186 w 187"/>
                <a:gd name="T5" fmla="*/ 86 h 121"/>
                <a:gd name="T6" fmla="*/ 186 w 187"/>
                <a:gd name="T7" fmla="*/ 104 h 121"/>
                <a:gd name="T8" fmla="*/ 170 w 187"/>
                <a:gd name="T9" fmla="*/ 120 h 121"/>
                <a:gd name="T10" fmla="*/ 41 w 187"/>
                <a:gd name="T11" fmla="*/ 119 h 121"/>
                <a:gd name="T12" fmla="*/ 0 w 187"/>
                <a:gd name="T13" fmla="*/ 76 h 121"/>
                <a:gd name="T14" fmla="*/ 0 w 187"/>
                <a:gd name="T15" fmla="*/ 20 h 121"/>
                <a:gd name="T16" fmla="*/ 22 w 187"/>
                <a:gd name="T17" fmla="*/ 5 h 121"/>
                <a:gd name="T18" fmla="*/ 100 w 187"/>
                <a:gd name="T19" fmla="*/ 5 h 121"/>
                <a:gd name="T20" fmla="*/ 124 w 187"/>
                <a:gd name="T21" fmla="*/ 20 h 121"/>
                <a:gd name="T22" fmla="*/ 124 w 187"/>
                <a:gd name="T23" fmla="*/ 36 h 121"/>
                <a:gd name="T24" fmla="*/ 102 w 187"/>
                <a:gd name="T25" fmla="*/ 68 h 121"/>
                <a:gd name="T26" fmla="*/ 21 w 187"/>
                <a:gd name="T27" fmla="*/ 18 h 121"/>
                <a:gd name="T28" fmla="*/ 103 w 187"/>
                <a:gd name="T29" fmla="*/ 18 h 121"/>
                <a:gd name="T30" fmla="*/ 21 w 187"/>
                <a:gd name="T31" fmla="*/ 1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7" h="121">
                  <a:moveTo>
                    <a:pt x="102" y="68"/>
                  </a:moveTo>
                  <a:cubicBezTo>
                    <a:pt x="126" y="68"/>
                    <a:pt x="146" y="68"/>
                    <a:pt x="167" y="68"/>
                  </a:cubicBezTo>
                  <a:cubicBezTo>
                    <a:pt x="180" y="67"/>
                    <a:pt x="187" y="72"/>
                    <a:pt x="186" y="86"/>
                  </a:cubicBezTo>
                  <a:cubicBezTo>
                    <a:pt x="185" y="92"/>
                    <a:pt x="185" y="98"/>
                    <a:pt x="186" y="104"/>
                  </a:cubicBezTo>
                  <a:cubicBezTo>
                    <a:pt x="186" y="115"/>
                    <a:pt x="181" y="120"/>
                    <a:pt x="170" y="120"/>
                  </a:cubicBezTo>
                  <a:cubicBezTo>
                    <a:pt x="127" y="120"/>
                    <a:pt x="84" y="121"/>
                    <a:pt x="41" y="119"/>
                  </a:cubicBezTo>
                  <a:cubicBezTo>
                    <a:pt x="5" y="118"/>
                    <a:pt x="0" y="111"/>
                    <a:pt x="0" y="76"/>
                  </a:cubicBezTo>
                  <a:cubicBezTo>
                    <a:pt x="0" y="57"/>
                    <a:pt x="0" y="39"/>
                    <a:pt x="0" y="20"/>
                  </a:cubicBezTo>
                  <a:cubicBezTo>
                    <a:pt x="1" y="5"/>
                    <a:pt x="8" y="0"/>
                    <a:pt x="22" y="5"/>
                  </a:cubicBezTo>
                  <a:cubicBezTo>
                    <a:pt x="48" y="14"/>
                    <a:pt x="74" y="14"/>
                    <a:pt x="100" y="5"/>
                  </a:cubicBezTo>
                  <a:cubicBezTo>
                    <a:pt x="116" y="0"/>
                    <a:pt x="123" y="5"/>
                    <a:pt x="124" y="20"/>
                  </a:cubicBezTo>
                  <a:cubicBezTo>
                    <a:pt x="124" y="26"/>
                    <a:pt x="124" y="31"/>
                    <a:pt x="124" y="36"/>
                  </a:cubicBezTo>
                  <a:cubicBezTo>
                    <a:pt x="124" y="59"/>
                    <a:pt x="124" y="59"/>
                    <a:pt x="102" y="68"/>
                  </a:cubicBezTo>
                  <a:close/>
                  <a:moveTo>
                    <a:pt x="21" y="18"/>
                  </a:moveTo>
                  <a:cubicBezTo>
                    <a:pt x="40" y="32"/>
                    <a:pt x="89" y="32"/>
                    <a:pt x="103" y="18"/>
                  </a:cubicBezTo>
                  <a:cubicBezTo>
                    <a:pt x="76" y="18"/>
                    <a:pt x="48" y="18"/>
                    <a:pt x="21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2924175" y="4546600"/>
              <a:ext cx="111125" cy="73025"/>
            </a:xfrm>
            <a:custGeom>
              <a:avLst/>
              <a:gdLst>
                <a:gd name="T0" fmla="*/ 0 w 49"/>
                <a:gd name="T1" fmla="*/ 32 h 32"/>
                <a:gd name="T2" fmla="*/ 3 w 49"/>
                <a:gd name="T3" fmla="*/ 0 h 32"/>
                <a:gd name="T4" fmla="*/ 34 w 49"/>
                <a:gd name="T5" fmla="*/ 0 h 32"/>
                <a:gd name="T6" fmla="*/ 49 w 49"/>
                <a:gd name="T7" fmla="*/ 16 h 32"/>
                <a:gd name="T8" fmla="*/ 33 w 49"/>
                <a:gd name="T9" fmla="*/ 32 h 32"/>
                <a:gd name="T10" fmla="*/ 0 w 49"/>
                <a:gd name="T1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32">
                  <a:moveTo>
                    <a:pt x="0" y="32"/>
                  </a:moveTo>
                  <a:cubicBezTo>
                    <a:pt x="1" y="20"/>
                    <a:pt x="2" y="12"/>
                    <a:pt x="3" y="0"/>
                  </a:cubicBezTo>
                  <a:cubicBezTo>
                    <a:pt x="13" y="0"/>
                    <a:pt x="23" y="0"/>
                    <a:pt x="34" y="0"/>
                  </a:cubicBezTo>
                  <a:cubicBezTo>
                    <a:pt x="45" y="0"/>
                    <a:pt x="49" y="5"/>
                    <a:pt x="49" y="16"/>
                  </a:cubicBezTo>
                  <a:cubicBezTo>
                    <a:pt x="49" y="27"/>
                    <a:pt x="44" y="32"/>
                    <a:pt x="33" y="32"/>
                  </a:cubicBezTo>
                  <a:cubicBezTo>
                    <a:pt x="23" y="31"/>
                    <a:pt x="12" y="32"/>
                    <a:pt x="0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46"/>
            <p:cNvSpPr>
              <a:spLocks noEditPoints="1"/>
            </p:cNvSpPr>
            <p:nvPr/>
          </p:nvSpPr>
          <p:spPr bwMode="auto">
            <a:xfrm>
              <a:off x="4984750" y="3360738"/>
              <a:ext cx="439737" cy="625475"/>
            </a:xfrm>
            <a:custGeom>
              <a:avLst/>
              <a:gdLst>
                <a:gd name="T0" fmla="*/ 0 w 193"/>
                <a:gd name="T1" fmla="*/ 0 h 275"/>
                <a:gd name="T2" fmla="*/ 193 w 193"/>
                <a:gd name="T3" fmla="*/ 0 h 275"/>
                <a:gd name="T4" fmla="*/ 193 w 193"/>
                <a:gd name="T5" fmla="*/ 275 h 275"/>
                <a:gd name="T6" fmla="*/ 0 w 193"/>
                <a:gd name="T7" fmla="*/ 275 h 275"/>
                <a:gd name="T8" fmla="*/ 0 w 193"/>
                <a:gd name="T9" fmla="*/ 0 h 275"/>
                <a:gd name="T10" fmla="*/ 78 w 193"/>
                <a:gd name="T11" fmla="*/ 47 h 275"/>
                <a:gd name="T12" fmla="*/ 69 w 193"/>
                <a:gd name="T13" fmla="*/ 45 h 275"/>
                <a:gd name="T14" fmla="*/ 45 w 193"/>
                <a:gd name="T15" fmla="*/ 19 h 275"/>
                <a:gd name="T16" fmla="*/ 30 w 193"/>
                <a:gd name="T17" fmla="*/ 36 h 275"/>
                <a:gd name="T18" fmla="*/ 33 w 193"/>
                <a:gd name="T19" fmla="*/ 39 h 275"/>
                <a:gd name="T20" fmla="*/ 17 w 193"/>
                <a:gd name="T21" fmla="*/ 41 h 275"/>
                <a:gd name="T22" fmla="*/ 33 w 193"/>
                <a:gd name="T23" fmla="*/ 61 h 275"/>
                <a:gd name="T24" fmla="*/ 36 w 193"/>
                <a:gd name="T25" fmla="*/ 78 h 275"/>
                <a:gd name="T26" fmla="*/ 60 w 193"/>
                <a:gd name="T27" fmla="*/ 65 h 275"/>
                <a:gd name="T28" fmla="*/ 78 w 193"/>
                <a:gd name="T29" fmla="*/ 47 h 275"/>
                <a:gd name="T30" fmla="*/ 16 w 193"/>
                <a:gd name="T31" fmla="*/ 176 h 275"/>
                <a:gd name="T32" fmla="*/ 16 w 193"/>
                <a:gd name="T33" fmla="*/ 180 h 275"/>
                <a:gd name="T34" fmla="*/ 175 w 193"/>
                <a:gd name="T35" fmla="*/ 180 h 275"/>
                <a:gd name="T36" fmla="*/ 175 w 193"/>
                <a:gd name="T37" fmla="*/ 176 h 275"/>
                <a:gd name="T38" fmla="*/ 16 w 193"/>
                <a:gd name="T39" fmla="*/ 176 h 275"/>
                <a:gd name="T40" fmla="*/ 17 w 193"/>
                <a:gd name="T41" fmla="*/ 145 h 275"/>
                <a:gd name="T42" fmla="*/ 17 w 193"/>
                <a:gd name="T43" fmla="*/ 150 h 275"/>
                <a:gd name="T44" fmla="*/ 176 w 193"/>
                <a:gd name="T45" fmla="*/ 150 h 275"/>
                <a:gd name="T46" fmla="*/ 176 w 193"/>
                <a:gd name="T47" fmla="*/ 145 h 275"/>
                <a:gd name="T48" fmla="*/ 17 w 193"/>
                <a:gd name="T49" fmla="*/ 145 h 275"/>
                <a:gd name="T50" fmla="*/ 17 w 193"/>
                <a:gd name="T51" fmla="*/ 114 h 275"/>
                <a:gd name="T52" fmla="*/ 17 w 193"/>
                <a:gd name="T53" fmla="*/ 119 h 275"/>
                <a:gd name="T54" fmla="*/ 175 w 193"/>
                <a:gd name="T55" fmla="*/ 119 h 275"/>
                <a:gd name="T56" fmla="*/ 175 w 193"/>
                <a:gd name="T57" fmla="*/ 114 h 275"/>
                <a:gd name="T58" fmla="*/ 17 w 193"/>
                <a:gd name="T59" fmla="*/ 114 h 275"/>
                <a:gd name="T60" fmla="*/ 16 w 193"/>
                <a:gd name="T61" fmla="*/ 206 h 275"/>
                <a:gd name="T62" fmla="*/ 16 w 193"/>
                <a:gd name="T63" fmla="*/ 210 h 275"/>
                <a:gd name="T64" fmla="*/ 175 w 193"/>
                <a:gd name="T65" fmla="*/ 210 h 275"/>
                <a:gd name="T66" fmla="*/ 175 w 193"/>
                <a:gd name="T67" fmla="*/ 206 h 275"/>
                <a:gd name="T68" fmla="*/ 16 w 193"/>
                <a:gd name="T69" fmla="*/ 206 h 275"/>
                <a:gd name="T70" fmla="*/ 176 w 193"/>
                <a:gd name="T71" fmla="*/ 253 h 275"/>
                <a:gd name="T72" fmla="*/ 175 w 193"/>
                <a:gd name="T73" fmla="*/ 248 h 275"/>
                <a:gd name="T74" fmla="*/ 99 w 193"/>
                <a:gd name="T75" fmla="*/ 248 h 275"/>
                <a:gd name="T76" fmla="*/ 99 w 193"/>
                <a:gd name="T77" fmla="*/ 253 h 275"/>
                <a:gd name="T78" fmla="*/ 176 w 193"/>
                <a:gd name="T79" fmla="*/ 253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3" h="275">
                  <a:moveTo>
                    <a:pt x="0" y="0"/>
                  </a:moveTo>
                  <a:cubicBezTo>
                    <a:pt x="65" y="0"/>
                    <a:pt x="128" y="0"/>
                    <a:pt x="193" y="0"/>
                  </a:cubicBezTo>
                  <a:cubicBezTo>
                    <a:pt x="193" y="92"/>
                    <a:pt x="193" y="183"/>
                    <a:pt x="193" y="275"/>
                  </a:cubicBezTo>
                  <a:cubicBezTo>
                    <a:pt x="128" y="275"/>
                    <a:pt x="64" y="275"/>
                    <a:pt x="0" y="275"/>
                  </a:cubicBezTo>
                  <a:cubicBezTo>
                    <a:pt x="0" y="183"/>
                    <a:pt x="0" y="92"/>
                    <a:pt x="0" y="0"/>
                  </a:cubicBezTo>
                  <a:close/>
                  <a:moveTo>
                    <a:pt x="78" y="47"/>
                  </a:moveTo>
                  <a:cubicBezTo>
                    <a:pt x="75" y="46"/>
                    <a:pt x="72" y="46"/>
                    <a:pt x="69" y="45"/>
                  </a:cubicBezTo>
                  <a:cubicBezTo>
                    <a:pt x="62" y="37"/>
                    <a:pt x="55" y="30"/>
                    <a:pt x="45" y="19"/>
                  </a:cubicBezTo>
                  <a:cubicBezTo>
                    <a:pt x="41" y="23"/>
                    <a:pt x="36" y="29"/>
                    <a:pt x="30" y="36"/>
                  </a:cubicBezTo>
                  <a:cubicBezTo>
                    <a:pt x="31" y="37"/>
                    <a:pt x="32" y="38"/>
                    <a:pt x="33" y="39"/>
                  </a:cubicBezTo>
                  <a:cubicBezTo>
                    <a:pt x="27" y="40"/>
                    <a:pt x="21" y="41"/>
                    <a:pt x="17" y="41"/>
                  </a:cubicBezTo>
                  <a:cubicBezTo>
                    <a:pt x="8" y="61"/>
                    <a:pt x="22" y="60"/>
                    <a:pt x="33" y="61"/>
                  </a:cubicBezTo>
                  <a:cubicBezTo>
                    <a:pt x="34" y="68"/>
                    <a:pt x="35" y="73"/>
                    <a:pt x="36" y="78"/>
                  </a:cubicBezTo>
                  <a:cubicBezTo>
                    <a:pt x="56" y="87"/>
                    <a:pt x="54" y="71"/>
                    <a:pt x="60" y="65"/>
                  </a:cubicBezTo>
                  <a:cubicBezTo>
                    <a:pt x="66" y="59"/>
                    <a:pt x="72" y="53"/>
                    <a:pt x="78" y="47"/>
                  </a:cubicBezTo>
                  <a:close/>
                  <a:moveTo>
                    <a:pt x="16" y="176"/>
                  </a:moveTo>
                  <a:cubicBezTo>
                    <a:pt x="16" y="177"/>
                    <a:pt x="16" y="179"/>
                    <a:pt x="16" y="180"/>
                  </a:cubicBezTo>
                  <a:cubicBezTo>
                    <a:pt x="69" y="180"/>
                    <a:pt x="122" y="180"/>
                    <a:pt x="175" y="180"/>
                  </a:cubicBezTo>
                  <a:cubicBezTo>
                    <a:pt x="175" y="179"/>
                    <a:pt x="175" y="177"/>
                    <a:pt x="175" y="176"/>
                  </a:cubicBezTo>
                  <a:cubicBezTo>
                    <a:pt x="122" y="176"/>
                    <a:pt x="69" y="176"/>
                    <a:pt x="16" y="176"/>
                  </a:cubicBezTo>
                  <a:close/>
                  <a:moveTo>
                    <a:pt x="17" y="145"/>
                  </a:moveTo>
                  <a:cubicBezTo>
                    <a:pt x="17" y="147"/>
                    <a:pt x="17" y="148"/>
                    <a:pt x="17" y="150"/>
                  </a:cubicBezTo>
                  <a:cubicBezTo>
                    <a:pt x="70" y="150"/>
                    <a:pt x="123" y="150"/>
                    <a:pt x="176" y="150"/>
                  </a:cubicBezTo>
                  <a:cubicBezTo>
                    <a:pt x="176" y="148"/>
                    <a:pt x="176" y="147"/>
                    <a:pt x="176" y="145"/>
                  </a:cubicBezTo>
                  <a:cubicBezTo>
                    <a:pt x="123" y="145"/>
                    <a:pt x="70" y="145"/>
                    <a:pt x="17" y="145"/>
                  </a:cubicBezTo>
                  <a:close/>
                  <a:moveTo>
                    <a:pt x="17" y="114"/>
                  </a:moveTo>
                  <a:cubicBezTo>
                    <a:pt x="17" y="116"/>
                    <a:pt x="17" y="117"/>
                    <a:pt x="17" y="119"/>
                  </a:cubicBezTo>
                  <a:cubicBezTo>
                    <a:pt x="70" y="119"/>
                    <a:pt x="122" y="119"/>
                    <a:pt x="175" y="119"/>
                  </a:cubicBezTo>
                  <a:cubicBezTo>
                    <a:pt x="175" y="117"/>
                    <a:pt x="175" y="116"/>
                    <a:pt x="175" y="114"/>
                  </a:cubicBezTo>
                  <a:cubicBezTo>
                    <a:pt x="122" y="114"/>
                    <a:pt x="70" y="114"/>
                    <a:pt x="17" y="114"/>
                  </a:cubicBezTo>
                  <a:close/>
                  <a:moveTo>
                    <a:pt x="16" y="206"/>
                  </a:moveTo>
                  <a:cubicBezTo>
                    <a:pt x="16" y="208"/>
                    <a:pt x="16" y="209"/>
                    <a:pt x="16" y="210"/>
                  </a:cubicBezTo>
                  <a:cubicBezTo>
                    <a:pt x="69" y="210"/>
                    <a:pt x="122" y="210"/>
                    <a:pt x="175" y="210"/>
                  </a:cubicBezTo>
                  <a:cubicBezTo>
                    <a:pt x="175" y="209"/>
                    <a:pt x="175" y="208"/>
                    <a:pt x="175" y="206"/>
                  </a:cubicBezTo>
                  <a:cubicBezTo>
                    <a:pt x="122" y="206"/>
                    <a:pt x="69" y="206"/>
                    <a:pt x="16" y="206"/>
                  </a:cubicBezTo>
                  <a:close/>
                  <a:moveTo>
                    <a:pt x="176" y="253"/>
                  </a:moveTo>
                  <a:cubicBezTo>
                    <a:pt x="175" y="251"/>
                    <a:pt x="175" y="249"/>
                    <a:pt x="175" y="248"/>
                  </a:cubicBezTo>
                  <a:cubicBezTo>
                    <a:pt x="150" y="248"/>
                    <a:pt x="124" y="248"/>
                    <a:pt x="99" y="248"/>
                  </a:cubicBezTo>
                  <a:cubicBezTo>
                    <a:pt x="99" y="249"/>
                    <a:pt x="99" y="251"/>
                    <a:pt x="99" y="253"/>
                  </a:cubicBezTo>
                  <a:cubicBezTo>
                    <a:pt x="124" y="253"/>
                    <a:pt x="150" y="253"/>
                    <a:pt x="176" y="2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47"/>
            <p:cNvSpPr>
              <a:spLocks noEditPoints="1"/>
            </p:cNvSpPr>
            <p:nvPr/>
          </p:nvSpPr>
          <p:spPr bwMode="auto">
            <a:xfrm>
              <a:off x="4903788" y="4995863"/>
              <a:ext cx="527050" cy="534988"/>
            </a:xfrm>
            <a:custGeom>
              <a:avLst/>
              <a:gdLst>
                <a:gd name="T0" fmla="*/ 232 w 232"/>
                <a:gd name="T1" fmla="*/ 50 h 235"/>
                <a:gd name="T2" fmla="*/ 81 w 232"/>
                <a:gd name="T3" fmla="*/ 235 h 235"/>
                <a:gd name="T4" fmla="*/ 0 w 232"/>
                <a:gd name="T5" fmla="*/ 149 h 235"/>
                <a:gd name="T6" fmla="*/ 21 w 232"/>
                <a:gd name="T7" fmla="*/ 131 h 235"/>
                <a:gd name="T8" fmla="*/ 166 w 232"/>
                <a:gd name="T9" fmla="*/ 12 h 235"/>
                <a:gd name="T10" fmla="*/ 197 w 232"/>
                <a:gd name="T11" fmla="*/ 16 h 235"/>
                <a:gd name="T12" fmla="*/ 232 w 232"/>
                <a:gd name="T13" fmla="*/ 50 h 235"/>
                <a:gd name="T14" fmla="*/ 72 w 232"/>
                <a:gd name="T15" fmla="*/ 202 h 235"/>
                <a:gd name="T16" fmla="*/ 74 w 232"/>
                <a:gd name="T17" fmla="*/ 200 h 235"/>
                <a:gd name="T18" fmla="*/ 33 w 232"/>
                <a:gd name="T19" fmla="*/ 162 h 235"/>
                <a:gd name="T20" fmla="*/ 30 w 232"/>
                <a:gd name="T21" fmla="*/ 165 h 235"/>
                <a:gd name="T22" fmla="*/ 72 w 232"/>
                <a:gd name="T23" fmla="*/ 20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2" h="235">
                  <a:moveTo>
                    <a:pt x="232" y="50"/>
                  </a:moveTo>
                  <a:cubicBezTo>
                    <a:pt x="182" y="111"/>
                    <a:pt x="132" y="173"/>
                    <a:pt x="81" y="235"/>
                  </a:cubicBezTo>
                  <a:cubicBezTo>
                    <a:pt x="54" y="206"/>
                    <a:pt x="28" y="178"/>
                    <a:pt x="0" y="149"/>
                  </a:cubicBezTo>
                  <a:cubicBezTo>
                    <a:pt x="4" y="145"/>
                    <a:pt x="13" y="138"/>
                    <a:pt x="21" y="131"/>
                  </a:cubicBezTo>
                  <a:cubicBezTo>
                    <a:pt x="69" y="91"/>
                    <a:pt x="118" y="52"/>
                    <a:pt x="166" y="12"/>
                  </a:cubicBezTo>
                  <a:cubicBezTo>
                    <a:pt x="179" y="1"/>
                    <a:pt x="187" y="0"/>
                    <a:pt x="197" y="16"/>
                  </a:cubicBezTo>
                  <a:cubicBezTo>
                    <a:pt x="205" y="28"/>
                    <a:pt x="218" y="36"/>
                    <a:pt x="232" y="50"/>
                  </a:cubicBezTo>
                  <a:close/>
                  <a:moveTo>
                    <a:pt x="72" y="202"/>
                  </a:moveTo>
                  <a:cubicBezTo>
                    <a:pt x="72" y="202"/>
                    <a:pt x="73" y="201"/>
                    <a:pt x="74" y="200"/>
                  </a:cubicBezTo>
                  <a:cubicBezTo>
                    <a:pt x="60" y="187"/>
                    <a:pt x="46" y="175"/>
                    <a:pt x="33" y="162"/>
                  </a:cubicBezTo>
                  <a:cubicBezTo>
                    <a:pt x="32" y="163"/>
                    <a:pt x="31" y="164"/>
                    <a:pt x="30" y="165"/>
                  </a:cubicBezTo>
                  <a:cubicBezTo>
                    <a:pt x="44" y="178"/>
                    <a:pt x="58" y="190"/>
                    <a:pt x="72" y="2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48"/>
            <p:cNvSpPr>
              <a:spLocks noEditPoints="1"/>
            </p:cNvSpPr>
            <p:nvPr/>
          </p:nvSpPr>
          <p:spPr bwMode="auto">
            <a:xfrm>
              <a:off x="5345113" y="4895850"/>
              <a:ext cx="185737" cy="185738"/>
            </a:xfrm>
            <a:custGeom>
              <a:avLst/>
              <a:gdLst>
                <a:gd name="T0" fmla="*/ 44 w 82"/>
                <a:gd name="T1" fmla="*/ 81 h 81"/>
                <a:gd name="T2" fmla="*/ 1 w 82"/>
                <a:gd name="T3" fmla="*/ 38 h 81"/>
                <a:gd name="T4" fmla="*/ 39 w 82"/>
                <a:gd name="T5" fmla="*/ 0 h 81"/>
                <a:gd name="T6" fmla="*/ 82 w 82"/>
                <a:gd name="T7" fmla="*/ 43 h 81"/>
                <a:gd name="T8" fmla="*/ 44 w 82"/>
                <a:gd name="T9" fmla="*/ 81 h 81"/>
                <a:gd name="T10" fmla="*/ 21 w 82"/>
                <a:gd name="T11" fmla="*/ 20 h 81"/>
                <a:gd name="T12" fmla="*/ 63 w 82"/>
                <a:gd name="T13" fmla="*/ 60 h 81"/>
                <a:gd name="T14" fmla="*/ 73 w 82"/>
                <a:gd name="T15" fmla="*/ 53 h 81"/>
                <a:gd name="T16" fmla="*/ 48 w 82"/>
                <a:gd name="T17" fmla="*/ 34 h 81"/>
                <a:gd name="T18" fmla="*/ 30 w 82"/>
                <a:gd name="T19" fmla="*/ 10 h 81"/>
                <a:gd name="T20" fmla="*/ 21 w 82"/>
                <a:gd name="T21" fmla="*/ 2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81">
                  <a:moveTo>
                    <a:pt x="44" y="81"/>
                  </a:moveTo>
                  <a:cubicBezTo>
                    <a:pt x="29" y="81"/>
                    <a:pt x="1" y="54"/>
                    <a:pt x="1" y="38"/>
                  </a:cubicBezTo>
                  <a:cubicBezTo>
                    <a:pt x="0" y="26"/>
                    <a:pt x="27" y="0"/>
                    <a:pt x="39" y="0"/>
                  </a:cubicBezTo>
                  <a:cubicBezTo>
                    <a:pt x="56" y="1"/>
                    <a:pt x="82" y="27"/>
                    <a:pt x="82" y="43"/>
                  </a:cubicBezTo>
                  <a:cubicBezTo>
                    <a:pt x="81" y="54"/>
                    <a:pt x="55" y="81"/>
                    <a:pt x="44" y="81"/>
                  </a:cubicBezTo>
                  <a:close/>
                  <a:moveTo>
                    <a:pt x="21" y="20"/>
                  </a:moveTo>
                  <a:cubicBezTo>
                    <a:pt x="35" y="33"/>
                    <a:pt x="49" y="46"/>
                    <a:pt x="63" y="60"/>
                  </a:cubicBezTo>
                  <a:cubicBezTo>
                    <a:pt x="66" y="58"/>
                    <a:pt x="69" y="56"/>
                    <a:pt x="73" y="53"/>
                  </a:cubicBezTo>
                  <a:cubicBezTo>
                    <a:pt x="63" y="45"/>
                    <a:pt x="55" y="40"/>
                    <a:pt x="48" y="34"/>
                  </a:cubicBezTo>
                  <a:cubicBezTo>
                    <a:pt x="42" y="27"/>
                    <a:pt x="36" y="19"/>
                    <a:pt x="30" y="10"/>
                  </a:cubicBezTo>
                  <a:cubicBezTo>
                    <a:pt x="26" y="14"/>
                    <a:pt x="24" y="17"/>
                    <a:pt x="21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49"/>
            <p:cNvSpPr>
              <a:spLocks noEditPoints="1"/>
            </p:cNvSpPr>
            <p:nvPr/>
          </p:nvSpPr>
          <p:spPr bwMode="auto">
            <a:xfrm>
              <a:off x="1757363" y="3494088"/>
              <a:ext cx="636587" cy="355600"/>
            </a:xfrm>
            <a:custGeom>
              <a:avLst/>
              <a:gdLst>
                <a:gd name="T0" fmla="*/ 114 w 280"/>
                <a:gd name="T1" fmla="*/ 21 h 156"/>
                <a:gd name="T2" fmla="*/ 134 w 280"/>
                <a:gd name="T3" fmla="*/ 1 h 156"/>
                <a:gd name="T4" fmla="*/ 260 w 280"/>
                <a:gd name="T5" fmla="*/ 1 h 156"/>
                <a:gd name="T6" fmla="*/ 280 w 280"/>
                <a:gd name="T7" fmla="*/ 20 h 156"/>
                <a:gd name="T8" fmla="*/ 279 w 280"/>
                <a:gd name="T9" fmla="*/ 136 h 156"/>
                <a:gd name="T10" fmla="*/ 272 w 280"/>
                <a:gd name="T11" fmla="*/ 154 h 156"/>
                <a:gd name="T12" fmla="*/ 252 w 280"/>
                <a:gd name="T13" fmla="*/ 146 h 156"/>
                <a:gd name="T14" fmla="*/ 184 w 280"/>
                <a:gd name="T15" fmla="*/ 145 h 156"/>
                <a:gd name="T16" fmla="*/ 162 w 280"/>
                <a:gd name="T17" fmla="*/ 155 h 156"/>
                <a:gd name="T18" fmla="*/ 128 w 280"/>
                <a:gd name="T19" fmla="*/ 155 h 156"/>
                <a:gd name="T20" fmla="*/ 93 w 280"/>
                <a:gd name="T21" fmla="*/ 142 h 156"/>
                <a:gd name="T22" fmla="*/ 31 w 280"/>
                <a:gd name="T23" fmla="*/ 144 h 156"/>
                <a:gd name="T24" fmla="*/ 8 w 280"/>
                <a:gd name="T25" fmla="*/ 154 h 156"/>
                <a:gd name="T26" fmla="*/ 2 w 280"/>
                <a:gd name="T27" fmla="*/ 133 h 156"/>
                <a:gd name="T28" fmla="*/ 18 w 280"/>
                <a:gd name="T29" fmla="*/ 80 h 156"/>
                <a:gd name="T30" fmla="*/ 34 w 280"/>
                <a:gd name="T31" fmla="*/ 38 h 156"/>
                <a:gd name="T32" fmla="*/ 57 w 280"/>
                <a:gd name="T33" fmla="*/ 21 h 156"/>
                <a:gd name="T34" fmla="*/ 114 w 280"/>
                <a:gd name="T35" fmla="*/ 21 h 156"/>
                <a:gd name="T36" fmla="*/ 104 w 280"/>
                <a:gd name="T37" fmla="*/ 34 h 156"/>
                <a:gd name="T38" fmla="*/ 37 w 280"/>
                <a:gd name="T39" fmla="*/ 76 h 156"/>
                <a:gd name="T40" fmla="*/ 104 w 280"/>
                <a:gd name="T41" fmla="*/ 76 h 156"/>
                <a:gd name="T42" fmla="*/ 104 w 280"/>
                <a:gd name="T43" fmla="*/ 34 h 156"/>
                <a:gd name="T44" fmla="*/ 186 w 280"/>
                <a:gd name="T45" fmla="*/ 40 h 156"/>
                <a:gd name="T46" fmla="*/ 182 w 280"/>
                <a:gd name="T47" fmla="*/ 39 h 156"/>
                <a:gd name="T48" fmla="*/ 166 w 280"/>
                <a:gd name="T49" fmla="*/ 52 h 156"/>
                <a:gd name="T50" fmla="*/ 186 w 280"/>
                <a:gd name="T51" fmla="*/ 69 h 156"/>
                <a:gd name="T52" fmla="*/ 205 w 280"/>
                <a:gd name="T53" fmla="*/ 81 h 156"/>
                <a:gd name="T54" fmla="*/ 202 w 280"/>
                <a:gd name="T55" fmla="*/ 77 h 156"/>
                <a:gd name="T56" fmla="*/ 229 w 280"/>
                <a:gd name="T57" fmla="*/ 53 h 156"/>
                <a:gd name="T58" fmla="*/ 209 w 280"/>
                <a:gd name="T59" fmla="*/ 39 h 156"/>
                <a:gd name="T60" fmla="*/ 197 w 280"/>
                <a:gd name="T61" fmla="*/ 22 h 156"/>
                <a:gd name="T62" fmla="*/ 188 w 280"/>
                <a:gd name="T63" fmla="*/ 24 h 156"/>
                <a:gd name="T64" fmla="*/ 186 w 280"/>
                <a:gd name="T65" fmla="*/ 4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0" h="156">
                  <a:moveTo>
                    <a:pt x="114" y="21"/>
                  </a:moveTo>
                  <a:cubicBezTo>
                    <a:pt x="113" y="5"/>
                    <a:pt x="120" y="0"/>
                    <a:pt x="134" y="1"/>
                  </a:cubicBezTo>
                  <a:cubicBezTo>
                    <a:pt x="176" y="2"/>
                    <a:pt x="218" y="2"/>
                    <a:pt x="260" y="1"/>
                  </a:cubicBezTo>
                  <a:cubicBezTo>
                    <a:pt x="275" y="0"/>
                    <a:pt x="280" y="5"/>
                    <a:pt x="280" y="20"/>
                  </a:cubicBezTo>
                  <a:cubicBezTo>
                    <a:pt x="279" y="59"/>
                    <a:pt x="280" y="97"/>
                    <a:pt x="279" y="136"/>
                  </a:cubicBezTo>
                  <a:cubicBezTo>
                    <a:pt x="279" y="142"/>
                    <a:pt x="275" y="148"/>
                    <a:pt x="272" y="154"/>
                  </a:cubicBezTo>
                  <a:cubicBezTo>
                    <a:pt x="266" y="152"/>
                    <a:pt x="257" y="150"/>
                    <a:pt x="252" y="146"/>
                  </a:cubicBezTo>
                  <a:cubicBezTo>
                    <a:pt x="230" y="124"/>
                    <a:pt x="205" y="124"/>
                    <a:pt x="184" y="145"/>
                  </a:cubicBezTo>
                  <a:cubicBezTo>
                    <a:pt x="178" y="150"/>
                    <a:pt x="170" y="154"/>
                    <a:pt x="162" y="155"/>
                  </a:cubicBezTo>
                  <a:cubicBezTo>
                    <a:pt x="151" y="156"/>
                    <a:pt x="139" y="155"/>
                    <a:pt x="128" y="155"/>
                  </a:cubicBezTo>
                  <a:cubicBezTo>
                    <a:pt x="114" y="156"/>
                    <a:pt x="104" y="154"/>
                    <a:pt x="93" y="142"/>
                  </a:cubicBezTo>
                  <a:cubicBezTo>
                    <a:pt x="77" y="123"/>
                    <a:pt x="50" y="126"/>
                    <a:pt x="31" y="144"/>
                  </a:cubicBezTo>
                  <a:cubicBezTo>
                    <a:pt x="25" y="149"/>
                    <a:pt x="16" y="151"/>
                    <a:pt x="8" y="154"/>
                  </a:cubicBezTo>
                  <a:cubicBezTo>
                    <a:pt x="6" y="147"/>
                    <a:pt x="3" y="140"/>
                    <a:pt x="2" y="133"/>
                  </a:cubicBezTo>
                  <a:cubicBezTo>
                    <a:pt x="0" y="113"/>
                    <a:pt x="3" y="96"/>
                    <a:pt x="18" y="80"/>
                  </a:cubicBezTo>
                  <a:cubicBezTo>
                    <a:pt x="28" y="70"/>
                    <a:pt x="30" y="52"/>
                    <a:pt x="34" y="38"/>
                  </a:cubicBezTo>
                  <a:cubicBezTo>
                    <a:pt x="38" y="26"/>
                    <a:pt x="44" y="20"/>
                    <a:pt x="57" y="21"/>
                  </a:cubicBezTo>
                  <a:cubicBezTo>
                    <a:pt x="75" y="22"/>
                    <a:pt x="93" y="21"/>
                    <a:pt x="114" y="21"/>
                  </a:cubicBezTo>
                  <a:close/>
                  <a:moveTo>
                    <a:pt x="104" y="34"/>
                  </a:moveTo>
                  <a:cubicBezTo>
                    <a:pt x="48" y="28"/>
                    <a:pt x="39" y="34"/>
                    <a:pt x="37" y="76"/>
                  </a:cubicBezTo>
                  <a:cubicBezTo>
                    <a:pt x="59" y="76"/>
                    <a:pt x="81" y="76"/>
                    <a:pt x="104" y="76"/>
                  </a:cubicBezTo>
                  <a:cubicBezTo>
                    <a:pt x="104" y="62"/>
                    <a:pt x="104" y="49"/>
                    <a:pt x="104" y="34"/>
                  </a:cubicBezTo>
                  <a:close/>
                  <a:moveTo>
                    <a:pt x="186" y="40"/>
                  </a:moveTo>
                  <a:cubicBezTo>
                    <a:pt x="185" y="40"/>
                    <a:pt x="183" y="39"/>
                    <a:pt x="182" y="39"/>
                  </a:cubicBezTo>
                  <a:cubicBezTo>
                    <a:pt x="177" y="43"/>
                    <a:pt x="172" y="48"/>
                    <a:pt x="166" y="52"/>
                  </a:cubicBezTo>
                  <a:cubicBezTo>
                    <a:pt x="172" y="57"/>
                    <a:pt x="178" y="62"/>
                    <a:pt x="186" y="69"/>
                  </a:cubicBezTo>
                  <a:cubicBezTo>
                    <a:pt x="186" y="79"/>
                    <a:pt x="190" y="87"/>
                    <a:pt x="205" y="81"/>
                  </a:cubicBezTo>
                  <a:cubicBezTo>
                    <a:pt x="204" y="80"/>
                    <a:pt x="203" y="78"/>
                    <a:pt x="202" y="77"/>
                  </a:cubicBezTo>
                  <a:cubicBezTo>
                    <a:pt x="210" y="70"/>
                    <a:pt x="217" y="63"/>
                    <a:pt x="229" y="53"/>
                  </a:cubicBezTo>
                  <a:cubicBezTo>
                    <a:pt x="234" y="39"/>
                    <a:pt x="216" y="45"/>
                    <a:pt x="209" y="39"/>
                  </a:cubicBezTo>
                  <a:cubicBezTo>
                    <a:pt x="206" y="32"/>
                    <a:pt x="202" y="27"/>
                    <a:pt x="197" y="22"/>
                  </a:cubicBezTo>
                  <a:cubicBezTo>
                    <a:pt x="196" y="21"/>
                    <a:pt x="191" y="23"/>
                    <a:pt x="188" y="24"/>
                  </a:cubicBezTo>
                  <a:cubicBezTo>
                    <a:pt x="187" y="30"/>
                    <a:pt x="187" y="35"/>
                    <a:pt x="186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1939925" y="5729288"/>
              <a:ext cx="115887" cy="58738"/>
            </a:xfrm>
            <a:custGeom>
              <a:avLst/>
              <a:gdLst>
                <a:gd name="T0" fmla="*/ 51 w 51"/>
                <a:gd name="T1" fmla="*/ 14 h 26"/>
                <a:gd name="T2" fmla="*/ 0 w 51"/>
                <a:gd name="T3" fmla="*/ 16 h 26"/>
                <a:gd name="T4" fmla="*/ 51 w 51"/>
                <a:gd name="T5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26">
                  <a:moveTo>
                    <a:pt x="51" y="14"/>
                  </a:moveTo>
                  <a:cubicBezTo>
                    <a:pt x="33" y="26"/>
                    <a:pt x="17" y="26"/>
                    <a:pt x="0" y="16"/>
                  </a:cubicBezTo>
                  <a:cubicBezTo>
                    <a:pt x="15" y="0"/>
                    <a:pt x="31" y="0"/>
                    <a:pt x="51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4494213" y="4143375"/>
              <a:ext cx="101600" cy="69850"/>
            </a:xfrm>
            <a:custGeom>
              <a:avLst/>
              <a:gdLst>
                <a:gd name="T0" fmla="*/ 45 w 45"/>
                <a:gd name="T1" fmla="*/ 8 h 31"/>
                <a:gd name="T2" fmla="*/ 22 w 45"/>
                <a:gd name="T3" fmla="*/ 17 h 31"/>
                <a:gd name="T4" fmla="*/ 0 w 45"/>
                <a:gd name="T5" fmla="*/ 31 h 31"/>
                <a:gd name="T6" fmla="*/ 45 w 45"/>
                <a:gd name="T7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31">
                  <a:moveTo>
                    <a:pt x="45" y="8"/>
                  </a:moveTo>
                  <a:cubicBezTo>
                    <a:pt x="38" y="11"/>
                    <a:pt x="30" y="13"/>
                    <a:pt x="22" y="17"/>
                  </a:cubicBezTo>
                  <a:cubicBezTo>
                    <a:pt x="15" y="21"/>
                    <a:pt x="8" y="26"/>
                    <a:pt x="0" y="31"/>
                  </a:cubicBezTo>
                  <a:cubicBezTo>
                    <a:pt x="0" y="10"/>
                    <a:pt x="18" y="0"/>
                    <a:pt x="45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3686175" y="3492500"/>
              <a:ext cx="130175" cy="49213"/>
            </a:xfrm>
            <a:custGeom>
              <a:avLst/>
              <a:gdLst>
                <a:gd name="T0" fmla="*/ 0 w 57"/>
                <a:gd name="T1" fmla="*/ 22 h 22"/>
                <a:gd name="T2" fmla="*/ 43 w 57"/>
                <a:gd name="T3" fmla="*/ 1 h 22"/>
                <a:gd name="T4" fmla="*/ 53 w 57"/>
                <a:gd name="T5" fmla="*/ 2 h 22"/>
                <a:gd name="T6" fmla="*/ 56 w 57"/>
                <a:gd name="T7" fmla="*/ 13 h 22"/>
                <a:gd name="T8" fmla="*/ 47 w 57"/>
                <a:gd name="T9" fmla="*/ 19 h 22"/>
                <a:gd name="T10" fmla="*/ 0 w 57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22">
                  <a:moveTo>
                    <a:pt x="0" y="22"/>
                  </a:moveTo>
                  <a:cubicBezTo>
                    <a:pt x="16" y="14"/>
                    <a:pt x="29" y="7"/>
                    <a:pt x="43" y="1"/>
                  </a:cubicBezTo>
                  <a:cubicBezTo>
                    <a:pt x="46" y="0"/>
                    <a:pt x="51" y="0"/>
                    <a:pt x="53" y="2"/>
                  </a:cubicBezTo>
                  <a:cubicBezTo>
                    <a:pt x="55" y="4"/>
                    <a:pt x="57" y="10"/>
                    <a:pt x="56" y="13"/>
                  </a:cubicBezTo>
                  <a:cubicBezTo>
                    <a:pt x="55" y="15"/>
                    <a:pt x="50" y="18"/>
                    <a:pt x="47" y="19"/>
                  </a:cubicBezTo>
                  <a:cubicBezTo>
                    <a:pt x="32" y="20"/>
                    <a:pt x="17" y="21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3824288" y="3373438"/>
              <a:ext cx="104775" cy="88900"/>
            </a:xfrm>
            <a:custGeom>
              <a:avLst/>
              <a:gdLst>
                <a:gd name="T0" fmla="*/ 46 w 46"/>
                <a:gd name="T1" fmla="*/ 39 h 39"/>
                <a:gd name="T2" fmla="*/ 0 w 46"/>
                <a:gd name="T3" fmla="*/ 0 h 39"/>
                <a:gd name="T4" fmla="*/ 46 w 46"/>
                <a:gd name="T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9">
                  <a:moveTo>
                    <a:pt x="46" y="39"/>
                  </a:moveTo>
                  <a:cubicBezTo>
                    <a:pt x="31" y="26"/>
                    <a:pt x="13" y="12"/>
                    <a:pt x="0" y="0"/>
                  </a:cubicBezTo>
                  <a:cubicBezTo>
                    <a:pt x="22" y="1"/>
                    <a:pt x="40" y="15"/>
                    <a:pt x="46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3397250" y="5037138"/>
              <a:ext cx="487362" cy="430213"/>
            </a:xfrm>
            <a:custGeom>
              <a:avLst/>
              <a:gdLst>
                <a:gd name="T0" fmla="*/ 106 w 214"/>
                <a:gd name="T1" fmla="*/ 189 h 189"/>
                <a:gd name="T2" fmla="*/ 34 w 214"/>
                <a:gd name="T3" fmla="*/ 189 h 189"/>
                <a:gd name="T4" fmla="*/ 0 w 214"/>
                <a:gd name="T5" fmla="*/ 155 h 189"/>
                <a:gd name="T6" fmla="*/ 0 w 214"/>
                <a:gd name="T7" fmla="*/ 31 h 189"/>
                <a:gd name="T8" fmla="*/ 30 w 214"/>
                <a:gd name="T9" fmla="*/ 0 h 189"/>
                <a:gd name="T10" fmla="*/ 184 w 214"/>
                <a:gd name="T11" fmla="*/ 0 h 189"/>
                <a:gd name="T12" fmla="*/ 214 w 214"/>
                <a:gd name="T13" fmla="*/ 32 h 189"/>
                <a:gd name="T14" fmla="*/ 214 w 214"/>
                <a:gd name="T15" fmla="*/ 158 h 189"/>
                <a:gd name="T16" fmla="*/ 184 w 214"/>
                <a:gd name="T17" fmla="*/ 189 h 189"/>
                <a:gd name="T18" fmla="*/ 106 w 214"/>
                <a:gd name="T19" fmla="*/ 189 h 189"/>
                <a:gd name="T20" fmla="*/ 168 w 214"/>
                <a:gd name="T21" fmla="*/ 11 h 189"/>
                <a:gd name="T22" fmla="*/ 168 w 214"/>
                <a:gd name="T23" fmla="*/ 11 h 189"/>
                <a:gd name="T24" fmla="*/ 152 w 214"/>
                <a:gd name="T25" fmla="*/ 10 h 189"/>
                <a:gd name="T26" fmla="*/ 117 w 214"/>
                <a:gd name="T27" fmla="*/ 8 h 189"/>
                <a:gd name="T28" fmla="*/ 96 w 214"/>
                <a:gd name="T29" fmla="*/ 8 h 189"/>
                <a:gd name="T30" fmla="*/ 62 w 214"/>
                <a:gd name="T31" fmla="*/ 9 h 189"/>
                <a:gd name="T32" fmla="*/ 43 w 214"/>
                <a:gd name="T33" fmla="*/ 13 h 189"/>
                <a:gd name="T34" fmla="*/ 14 w 214"/>
                <a:gd name="T35" fmla="*/ 154 h 189"/>
                <a:gd name="T36" fmla="*/ 30 w 214"/>
                <a:gd name="T37" fmla="*/ 175 h 189"/>
                <a:gd name="T38" fmla="*/ 52 w 214"/>
                <a:gd name="T39" fmla="*/ 164 h 189"/>
                <a:gd name="T40" fmla="*/ 64 w 214"/>
                <a:gd name="T41" fmla="*/ 144 h 189"/>
                <a:gd name="T42" fmla="*/ 96 w 214"/>
                <a:gd name="T43" fmla="*/ 121 h 189"/>
                <a:gd name="T44" fmla="*/ 81 w 214"/>
                <a:gd name="T45" fmla="*/ 133 h 189"/>
                <a:gd name="T46" fmla="*/ 98 w 214"/>
                <a:gd name="T47" fmla="*/ 141 h 189"/>
                <a:gd name="T48" fmla="*/ 80 w 214"/>
                <a:gd name="T49" fmla="*/ 152 h 189"/>
                <a:gd name="T50" fmla="*/ 97 w 214"/>
                <a:gd name="T51" fmla="*/ 161 h 189"/>
                <a:gd name="T52" fmla="*/ 79 w 214"/>
                <a:gd name="T53" fmla="*/ 173 h 189"/>
                <a:gd name="T54" fmla="*/ 107 w 214"/>
                <a:gd name="T55" fmla="*/ 183 h 189"/>
                <a:gd name="T56" fmla="*/ 133 w 214"/>
                <a:gd name="T57" fmla="*/ 172 h 189"/>
                <a:gd name="T58" fmla="*/ 117 w 214"/>
                <a:gd name="T59" fmla="*/ 160 h 189"/>
                <a:gd name="T60" fmla="*/ 134 w 214"/>
                <a:gd name="T61" fmla="*/ 153 h 189"/>
                <a:gd name="T62" fmla="*/ 116 w 214"/>
                <a:gd name="T63" fmla="*/ 141 h 189"/>
                <a:gd name="T64" fmla="*/ 133 w 214"/>
                <a:gd name="T65" fmla="*/ 132 h 189"/>
                <a:gd name="T66" fmla="*/ 118 w 214"/>
                <a:gd name="T67" fmla="*/ 121 h 189"/>
                <a:gd name="T68" fmla="*/ 122 w 214"/>
                <a:gd name="T69" fmla="*/ 116 h 189"/>
                <a:gd name="T70" fmla="*/ 139 w 214"/>
                <a:gd name="T71" fmla="*/ 129 h 189"/>
                <a:gd name="T72" fmla="*/ 164 w 214"/>
                <a:gd name="T73" fmla="*/ 167 h 189"/>
                <a:gd name="T74" fmla="*/ 198 w 214"/>
                <a:gd name="T75" fmla="*/ 160 h 189"/>
                <a:gd name="T76" fmla="*/ 204 w 214"/>
                <a:gd name="T77" fmla="*/ 110 h 189"/>
                <a:gd name="T78" fmla="*/ 168 w 214"/>
                <a:gd name="T79" fmla="*/ 1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4" h="189">
                  <a:moveTo>
                    <a:pt x="106" y="189"/>
                  </a:moveTo>
                  <a:cubicBezTo>
                    <a:pt x="82" y="189"/>
                    <a:pt x="58" y="189"/>
                    <a:pt x="34" y="189"/>
                  </a:cubicBezTo>
                  <a:cubicBezTo>
                    <a:pt x="8" y="188"/>
                    <a:pt x="0" y="180"/>
                    <a:pt x="0" y="155"/>
                  </a:cubicBezTo>
                  <a:cubicBezTo>
                    <a:pt x="0" y="114"/>
                    <a:pt x="0" y="73"/>
                    <a:pt x="0" y="31"/>
                  </a:cubicBezTo>
                  <a:cubicBezTo>
                    <a:pt x="0" y="10"/>
                    <a:pt x="9" y="0"/>
                    <a:pt x="30" y="0"/>
                  </a:cubicBezTo>
                  <a:cubicBezTo>
                    <a:pt x="81" y="0"/>
                    <a:pt x="133" y="0"/>
                    <a:pt x="184" y="0"/>
                  </a:cubicBezTo>
                  <a:cubicBezTo>
                    <a:pt x="205" y="1"/>
                    <a:pt x="214" y="11"/>
                    <a:pt x="214" y="32"/>
                  </a:cubicBezTo>
                  <a:cubicBezTo>
                    <a:pt x="214" y="74"/>
                    <a:pt x="214" y="116"/>
                    <a:pt x="214" y="158"/>
                  </a:cubicBezTo>
                  <a:cubicBezTo>
                    <a:pt x="214" y="179"/>
                    <a:pt x="205" y="188"/>
                    <a:pt x="184" y="189"/>
                  </a:cubicBezTo>
                  <a:cubicBezTo>
                    <a:pt x="158" y="189"/>
                    <a:pt x="132" y="189"/>
                    <a:pt x="106" y="189"/>
                  </a:cubicBezTo>
                  <a:close/>
                  <a:moveTo>
                    <a:pt x="168" y="11"/>
                  </a:moveTo>
                  <a:cubicBezTo>
                    <a:pt x="168" y="11"/>
                    <a:pt x="168" y="11"/>
                    <a:pt x="168" y="11"/>
                  </a:cubicBezTo>
                  <a:cubicBezTo>
                    <a:pt x="163" y="11"/>
                    <a:pt x="156" y="8"/>
                    <a:pt x="152" y="10"/>
                  </a:cubicBezTo>
                  <a:cubicBezTo>
                    <a:pt x="139" y="16"/>
                    <a:pt x="129" y="22"/>
                    <a:pt x="117" y="8"/>
                  </a:cubicBezTo>
                  <a:cubicBezTo>
                    <a:pt x="114" y="4"/>
                    <a:pt x="99" y="4"/>
                    <a:pt x="96" y="8"/>
                  </a:cubicBezTo>
                  <a:cubicBezTo>
                    <a:pt x="84" y="23"/>
                    <a:pt x="73" y="17"/>
                    <a:pt x="62" y="9"/>
                  </a:cubicBezTo>
                  <a:cubicBezTo>
                    <a:pt x="53" y="2"/>
                    <a:pt x="48" y="4"/>
                    <a:pt x="43" y="13"/>
                  </a:cubicBezTo>
                  <a:cubicBezTo>
                    <a:pt x="20" y="57"/>
                    <a:pt x="1" y="103"/>
                    <a:pt x="14" y="154"/>
                  </a:cubicBezTo>
                  <a:cubicBezTo>
                    <a:pt x="16" y="162"/>
                    <a:pt x="23" y="173"/>
                    <a:pt x="30" y="175"/>
                  </a:cubicBezTo>
                  <a:cubicBezTo>
                    <a:pt x="36" y="177"/>
                    <a:pt x="46" y="170"/>
                    <a:pt x="52" y="164"/>
                  </a:cubicBezTo>
                  <a:cubicBezTo>
                    <a:pt x="58" y="159"/>
                    <a:pt x="60" y="151"/>
                    <a:pt x="64" y="144"/>
                  </a:cubicBezTo>
                  <a:cubicBezTo>
                    <a:pt x="71" y="132"/>
                    <a:pt x="77" y="119"/>
                    <a:pt x="96" y="121"/>
                  </a:cubicBezTo>
                  <a:cubicBezTo>
                    <a:pt x="91" y="125"/>
                    <a:pt x="86" y="128"/>
                    <a:pt x="81" y="133"/>
                  </a:cubicBezTo>
                  <a:cubicBezTo>
                    <a:pt x="86" y="136"/>
                    <a:pt x="91" y="138"/>
                    <a:pt x="98" y="141"/>
                  </a:cubicBezTo>
                  <a:cubicBezTo>
                    <a:pt x="91" y="145"/>
                    <a:pt x="86" y="148"/>
                    <a:pt x="80" y="152"/>
                  </a:cubicBezTo>
                  <a:cubicBezTo>
                    <a:pt x="86" y="155"/>
                    <a:pt x="91" y="158"/>
                    <a:pt x="97" y="161"/>
                  </a:cubicBezTo>
                  <a:cubicBezTo>
                    <a:pt x="91" y="165"/>
                    <a:pt x="86" y="168"/>
                    <a:pt x="79" y="173"/>
                  </a:cubicBezTo>
                  <a:cubicBezTo>
                    <a:pt x="90" y="177"/>
                    <a:pt x="99" y="184"/>
                    <a:pt x="107" y="183"/>
                  </a:cubicBezTo>
                  <a:cubicBezTo>
                    <a:pt x="115" y="183"/>
                    <a:pt x="124" y="177"/>
                    <a:pt x="133" y="172"/>
                  </a:cubicBezTo>
                  <a:cubicBezTo>
                    <a:pt x="127" y="168"/>
                    <a:pt x="123" y="164"/>
                    <a:pt x="117" y="160"/>
                  </a:cubicBezTo>
                  <a:cubicBezTo>
                    <a:pt x="124" y="157"/>
                    <a:pt x="128" y="155"/>
                    <a:pt x="134" y="153"/>
                  </a:cubicBezTo>
                  <a:cubicBezTo>
                    <a:pt x="128" y="148"/>
                    <a:pt x="123" y="145"/>
                    <a:pt x="116" y="141"/>
                  </a:cubicBezTo>
                  <a:cubicBezTo>
                    <a:pt x="123" y="137"/>
                    <a:pt x="128" y="135"/>
                    <a:pt x="133" y="132"/>
                  </a:cubicBezTo>
                  <a:cubicBezTo>
                    <a:pt x="127" y="128"/>
                    <a:pt x="123" y="125"/>
                    <a:pt x="118" y="121"/>
                  </a:cubicBezTo>
                  <a:cubicBezTo>
                    <a:pt x="120" y="119"/>
                    <a:pt x="121" y="118"/>
                    <a:pt x="122" y="116"/>
                  </a:cubicBezTo>
                  <a:cubicBezTo>
                    <a:pt x="128" y="120"/>
                    <a:pt x="135" y="123"/>
                    <a:pt x="139" y="129"/>
                  </a:cubicBezTo>
                  <a:cubicBezTo>
                    <a:pt x="148" y="141"/>
                    <a:pt x="154" y="155"/>
                    <a:pt x="164" y="167"/>
                  </a:cubicBezTo>
                  <a:cubicBezTo>
                    <a:pt x="176" y="183"/>
                    <a:pt x="193" y="179"/>
                    <a:pt x="198" y="160"/>
                  </a:cubicBezTo>
                  <a:cubicBezTo>
                    <a:pt x="202" y="144"/>
                    <a:pt x="205" y="126"/>
                    <a:pt x="204" y="110"/>
                  </a:cubicBezTo>
                  <a:cubicBezTo>
                    <a:pt x="201" y="74"/>
                    <a:pt x="187" y="41"/>
                    <a:pt x="168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3375025" y="4978400"/>
              <a:ext cx="533400" cy="41275"/>
            </a:xfrm>
            <a:custGeom>
              <a:avLst/>
              <a:gdLst>
                <a:gd name="T0" fmla="*/ 232 w 235"/>
                <a:gd name="T1" fmla="*/ 18 h 18"/>
                <a:gd name="T2" fmla="*/ 192 w 235"/>
                <a:gd name="T3" fmla="*/ 10 h 18"/>
                <a:gd name="T4" fmla="*/ 46 w 235"/>
                <a:gd name="T5" fmla="*/ 10 h 18"/>
                <a:gd name="T6" fmla="*/ 0 w 235"/>
                <a:gd name="T7" fmla="*/ 14 h 18"/>
                <a:gd name="T8" fmla="*/ 28 w 235"/>
                <a:gd name="T9" fmla="*/ 1 h 18"/>
                <a:gd name="T10" fmla="*/ 206 w 235"/>
                <a:gd name="T11" fmla="*/ 1 h 18"/>
                <a:gd name="T12" fmla="*/ 235 w 235"/>
                <a:gd name="T13" fmla="*/ 15 h 18"/>
                <a:gd name="T14" fmla="*/ 232 w 235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5" h="18">
                  <a:moveTo>
                    <a:pt x="232" y="18"/>
                  </a:moveTo>
                  <a:cubicBezTo>
                    <a:pt x="218" y="15"/>
                    <a:pt x="205" y="11"/>
                    <a:pt x="192" y="10"/>
                  </a:cubicBezTo>
                  <a:cubicBezTo>
                    <a:pt x="143" y="9"/>
                    <a:pt x="95" y="9"/>
                    <a:pt x="46" y="10"/>
                  </a:cubicBezTo>
                  <a:cubicBezTo>
                    <a:pt x="31" y="11"/>
                    <a:pt x="17" y="14"/>
                    <a:pt x="0" y="14"/>
                  </a:cubicBezTo>
                  <a:cubicBezTo>
                    <a:pt x="9" y="10"/>
                    <a:pt x="19" y="1"/>
                    <a:pt x="28" y="1"/>
                  </a:cubicBezTo>
                  <a:cubicBezTo>
                    <a:pt x="88" y="0"/>
                    <a:pt x="147" y="0"/>
                    <a:pt x="206" y="1"/>
                  </a:cubicBezTo>
                  <a:cubicBezTo>
                    <a:pt x="216" y="2"/>
                    <a:pt x="225" y="10"/>
                    <a:pt x="235" y="15"/>
                  </a:cubicBezTo>
                  <a:cubicBezTo>
                    <a:pt x="234" y="16"/>
                    <a:pt x="233" y="17"/>
                    <a:pt x="232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56"/>
            <p:cNvSpPr>
              <a:spLocks noEditPoints="1"/>
            </p:cNvSpPr>
            <p:nvPr/>
          </p:nvSpPr>
          <p:spPr bwMode="auto">
            <a:xfrm>
              <a:off x="2682875" y="5037138"/>
              <a:ext cx="355600" cy="309563"/>
            </a:xfrm>
            <a:custGeom>
              <a:avLst/>
              <a:gdLst>
                <a:gd name="T0" fmla="*/ 154 w 156"/>
                <a:gd name="T1" fmla="*/ 18 h 136"/>
                <a:gd name="T2" fmla="*/ 153 w 156"/>
                <a:gd name="T3" fmla="*/ 98 h 136"/>
                <a:gd name="T4" fmla="*/ 119 w 156"/>
                <a:gd name="T5" fmla="*/ 133 h 136"/>
                <a:gd name="T6" fmla="*/ 44 w 156"/>
                <a:gd name="T7" fmla="*/ 134 h 136"/>
                <a:gd name="T8" fmla="*/ 1 w 156"/>
                <a:gd name="T9" fmla="*/ 84 h 136"/>
                <a:gd name="T10" fmla="*/ 1 w 156"/>
                <a:gd name="T11" fmla="*/ 30 h 136"/>
                <a:gd name="T12" fmla="*/ 18 w 156"/>
                <a:gd name="T13" fmla="*/ 12 h 136"/>
                <a:gd name="T14" fmla="*/ 79 w 156"/>
                <a:gd name="T15" fmla="*/ 19 h 136"/>
                <a:gd name="T16" fmla="*/ 154 w 156"/>
                <a:gd name="T17" fmla="*/ 18 h 136"/>
                <a:gd name="T18" fmla="*/ 10 w 156"/>
                <a:gd name="T19" fmla="*/ 104 h 136"/>
                <a:gd name="T20" fmla="*/ 19 w 156"/>
                <a:gd name="T21" fmla="*/ 104 h 136"/>
                <a:gd name="T22" fmla="*/ 16 w 156"/>
                <a:gd name="T23" fmla="*/ 66 h 136"/>
                <a:gd name="T24" fmla="*/ 7 w 156"/>
                <a:gd name="T25" fmla="*/ 66 h 136"/>
                <a:gd name="T26" fmla="*/ 10 w 156"/>
                <a:gd name="T27" fmla="*/ 10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136">
                  <a:moveTo>
                    <a:pt x="154" y="18"/>
                  </a:moveTo>
                  <a:cubicBezTo>
                    <a:pt x="154" y="47"/>
                    <a:pt x="156" y="73"/>
                    <a:pt x="153" y="98"/>
                  </a:cubicBezTo>
                  <a:cubicBezTo>
                    <a:pt x="151" y="115"/>
                    <a:pt x="138" y="131"/>
                    <a:pt x="119" y="133"/>
                  </a:cubicBezTo>
                  <a:cubicBezTo>
                    <a:pt x="94" y="135"/>
                    <a:pt x="69" y="136"/>
                    <a:pt x="44" y="134"/>
                  </a:cubicBezTo>
                  <a:cubicBezTo>
                    <a:pt x="15" y="131"/>
                    <a:pt x="1" y="113"/>
                    <a:pt x="1" y="84"/>
                  </a:cubicBezTo>
                  <a:cubicBezTo>
                    <a:pt x="1" y="66"/>
                    <a:pt x="2" y="48"/>
                    <a:pt x="1" y="30"/>
                  </a:cubicBezTo>
                  <a:cubicBezTo>
                    <a:pt x="0" y="17"/>
                    <a:pt x="6" y="11"/>
                    <a:pt x="18" y="12"/>
                  </a:cubicBezTo>
                  <a:cubicBezTo>
                    <a:pt x="37" y="13"/>
                    <a:pt x="56" y="16"/>
                    <a:pt x="79" y="19"/>
                  </a:cubicBezTo>
                  <a:cubicBezTo>
                    <a:pt x="99" y="0"/>
                    <a:pt x="124" y="21"/>
                    <a:pt x="154" y="18"/>
                  </a:cubicBezTo>
                  <a:close/>
                  <a:moveTo>
                    <a:pt x="10" y="104"/>
                  </a:moveTo>
                  <a:cubicBezTo>
                    <a:pt x="13" y="104"/>
                    <a:pt x="16" y="104"/>
                    <a:pt x="19" y="104"/>
                  </a:cubicBezTo>
                  <a:cubicBezTo>
                    <a:pt x="18" y="91"/>
                    <a:pt x="17" y="78"/>
                    <a:pt x="16" y="66"/>
                  </a:cubicBezTo>
                  <a:cubicBezTo>
                    <a:pt x="13" y="66"/>
                    <a:pt x="10" y="66"/>
                    <a:pt x="7" y="66"/>
                  </a:cubicBezTo>
                  <a:cubicBezTo>
                    <a:pt x="8" y="79"/>
                    <a:pt x="9" y="92"/>
                    <a:pt x="10" y="1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2655888" y="4189413"/>
              <a:ext cx="190500" cy="28575"/>
            </a:xfrm>
            <a:custGeom>
              <a:avLst/>
              <a:gdLst>
                <a:gd name="T0" fmla="*/ 0 w 84"/>
                <a:gd name="T1" fmla="*/ 0 h 13"/>
                <a:gd name="T2" fmla="*/ 84 w 84"/>
                <a:gd name="T3" fmla="*/ 0 h 13"/>
                <a:gd name="T4" fmla="*/ 0 w 84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13">
                  <a:moveTo>
                    <a:pt x="0" y="0"/>
                  </a:moveTo>
                  <a:cubicBezTo>
                    <a:pt x="28" y="0"/>
                    <a:pt x="57" y="0"/>
                    <a:pt x="84" y="0"/>
                  </a:cubicBezTo>
                  <a:cubicBezTo>
                    <a:pt x="70" y="13"/>
                    <a:pt x="23" y="1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2660650" y="4514850"/>
              <a:ext cx="185737" cy="31750"/>
            </a:xfrm>
            <a:custGeom>
              <a:avLst/>
              <a:gdLst>
                <a:gd name="T0" fmla="*/ 0 w 82"/>
                <a:gd name="T1" fmla="*/ 0 h 14"/>
                <a:gd name="T2" fmla="*/ 82 w 82"/>
                <a:gd name="T3" fmla="*/ 0 h 14"/>
                <a:gd name="T4" fmla="*/ 0 w 82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14">
                  <a:moveTo>
                    <a:pt x="0" y="0"/>
                  </a:moveTo>
                  <a:cubicBezTo>
                    <a:pt x="27" y="0"/>
                    <a:pt x="55" y="0"/>
                    <a:pt x="82" y="0"/>
                  </a:cubicBezTo>
                  <a:cubicBezTo>
                    <a:pt x="68" y="14"/>
                    <a:pt x="19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5003800" y="3403600"/>
              <a:ext cx="158750" cy="153988"/>
            </a:xfrm>
            <a:custGeom>
              <a:avLst/>
              <a:gdLst>
                <a:gd name="T0" fmla="*/ 70 w 70"/>
                <a:gd name="T1" fmla="*/ 28 h 68"/>
                <a:gd name="T2" fmla="*/ 52 w 70"/>
                <a:gd name="T3" fmla="*/ 46 h 68"/>
                <a:gd name="T4" fmla="*/ 28 w 70"/>
                <a:gd name="T5" fmla="*/ 59 h 68"/>
                <a:gd name="T6" fmla="*/ 25 w 70"/>
                <a:gd name="T7" fmla="*/ 42 h 68"/>
                <a:gd name="T8" fmla="*/ 9 w 70"/>
                <a:gd name="T9" fmla="*/ 22 h 68"/>
                <a:gd name="T10" fmla="*/ 25 w 70"/>
                <a:gd name="T11" fmla="*/ 20 h 68"/>
                <a:gd name="T12" fmla="*/ 22 w 70"/>
                <a:gd name="T13" fmla="*/ 17 h 68"/>
                <a:gd name="T14" fmla="*/ 37 w 70"/>
                <a:gd name="T15" fmla="*/ 0 h 68"/>
                <a:gd name="T16" fmla="*/ 61 w 70"/>
                <a:gd name="T17" fmla="*/ 26 h 68"/>
                <a:gd name="T18" fmla="*/ 70 w 70"/>
                <a:gd name="T19" fmla="*/ 2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8">
                  <a:moveTo>
                    <a:pt x="70" y="28"/>
                  </a:moveTo>
                  <a:cubicBezTo>
                    <a:pt x="64" y="34"/>
                    <a:pt x="58" y="40"/>
                    <a:pt x="52" y="46"/>
                  </a:cubicBezTo>
                  <a:cubicBezTo>
                    <a:pt x="46" y="52"/>
                    <a:pt x="48" y="68"/>
                    <a:pt x="28" y="59"/>
                  </a:cubicBezTo>
                  <a:cubicBezTo>
                    <a:pt x="27" y="54"/>
                    <a:pt x="26" y="49"/>
                    <a:pt x="25" y="42"/>
                  </a:cubicBezTo>
                  <a:cubicBezTo>
                    <a:pt x="14" y="41"/>
                    <a:pt x="0" y="42"/>
                    <a:pt x="9" y="22"/>
                  </a:cubicBezTo>
                  <a:cubicBezTo>
                    <a:pt x="13" y="22"/>
                    <a:pt x="19" y="21"/>
                    <a:pt x="25" y="20"/>
                  </a:cubicBezTo>
                  <a:cubicBezTo>
                    <a:pt x="24" y="19"/>
                    <a:pt x="23" y="18"/>
                    <a:pt x="22" y="17"/>
                  </a:cubicBezTo>
                  <a:cubicBezTo>
                    <a:pt x="28" y="10"/>
                    <a:pt x="33" y="4"/>
                    <a:pt x="37" y="0"/>
                  </a:cubicBezTo>
                  <a:cubicBezTo>
                    <a:pt x="47" y="11"/>
                    <a:pt x="54" y="18"/>
                    <a:pt x="61" y="26"/>
                  </a:cubicBezTo>
                  <a:cubicBezTo>
                    <a:pt x="64" y="27"/>
                    <a:pt x="67" y="27"/>
                    <a:pt x="70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5021263" y="3760788"/>
              <a:ext cx="361950" cy="9525"/>
            </a:xfrm>
            <a:custGeom>
              <a:avLst/>
              <a:gdLst>
                <a:gd name="T0" fmla="*/ 0 w 159"/>
                <a:gd name="T1" fmla="*/ 0 h 4"/>
                <a:gd name="T2" fmla="*/ 159 w 159"/>
                <a:gd name="T3" fmla="*/ 0 h 4"/>
                <a:gd name="T4" fmla="*/ 159 w 159"/>
                <a:gd name="T5" fmla="*/ 4 h 4"/>
                <a:gd name="T6" fmla="*/ 0 w 159"/>
                <a:gd name="T7" fmla="*/ 4 h 4"/>
                <a:gd name="T8" fmla="*/ 0 w 1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4">
                  <a:moveTo>
                    <a:pt x="0" y="0"/>
                  </a:moveTo>
                  <a:cubicBezTo>
                    <a:pt x="53" y="0"/>
                    <a:pt x="106" y="0"/>
                    <a:pt x="159" y="0"/>
                  </a:cubicBezTo>
                  <a:cubicBezTo>
                    <a:pt x="159" y="1"/>
                    <a:pt x="159" y="3"/>
                    <a:pt x="159" y="4"/>
                  </a:cubicBezTo>
                  <a:cubicBezTo>
                    <a:pt x="106" y="4"/>
                    <a:pt x="53" y="4"/>
                    <a:pt x="0" y="4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5024438" y="3690938"/>
              <a:ext cx="360362" cy="11113"/>
            </a:xfrm>
            <a:custGeom>
              <a:avLst/>
              <a:gdLst>
                <a:gd name="T0" fmla="*/ 0 w 159"/>
                <a:gd name="T1" fmla="*/ 0 h 5"/>
                <a:gd name="T2" fmla="*/ 159 w 159"/>
                <a:gd name="T3" fmla="*/ 0 h 5"/>
                <a:gd name="T4" fmla="*/ 159 w 159"/>
                <a:gd name="T5" fmla="*/ 5 h 5"/>
                <a:gd name="T6" fmla="*/ 0 w 159"/>
                <a:gd name="T7" fmla="*/ 5 h 5"/>
                <a:gd name="T8" fmla="*/ 0 w 15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5">
                  <a:moveTo>
                    <a:pt x="0" y="0"/>
                  </a:moveTo>
                  <a:cubicBezTo>
                    <a:pt x="53" y="0"/>
                    <a:pt x="106" y="0"/>
                    <a:pt x="159" y="0"/>
                  </a:cubicBezTo>
                  <a:cubicBezTo>
                    <a:pt x="159" y="2"/>
                    <a:pt x="159" y="3"/>
                    <a:pt x="159" y="5"/>
                  </a:cubicBezTo>
                  <a:cubicBezTo>
                    <a:pt x="106" y="5"/>
                    <a:pt x="53" y="5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5024438" y="3619500"/>
              <a:ext cx="358775" cy="11113"/>
            </a:xfrm>
            <a:custGeom>
              <a:avLst/>
              <a:gdLst>
                <a:gd name="T0" fmla="*/ 0 w 158"/>
                <a:gd name="T1" fmla="*/ 0 h 5"/>
                <a:gd name="T2" fmla="*/ 158 w 158"/>
                <a:gd name="T3" fmla="*/ 0 h 5"/>
                <a:gd name="T4" fmla="*/ 158 w 158"/>
                <a:gd name="T5" fmla="*/ 5 h 5"/>
                <a:gd name="T6" fmla="*/ 0 w 158"/>
                <a:gd name="T7" fmla="*/ 5 h 5"/>
                <a:gd name="T8" fmla="*/ 0 w 15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5">
                  <a:moveTo>
                    <a:pt x="0" y="0"/>
                  </a:moveTo>
                  <a:cubicBezTo>
                    <a:pt x="53" y="0"/>
                    <a:pt x="105" y="0"/>
                    <a:pt x="158" y="0"/>
                  </a:cubicBezTo>
                  <a:cubicBezTo>
                    <a:pt x="158" y="2"/>
                    <a:pt x="158" y="3"/>
                    <a:pt x="158" y="5"/>
                  </a:cubicBezTo>
                  <a:cubicBezTo>
                    <a:pt x="105" y="5"/>
                    <a:pt x="53" y="5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5021263" y="3829050"/>
              <a:ext cx="361950" cy="9525"/>
            </a:xfrm>
            <a:custGeom>
              <a:avLst/>
              <a:gdLst>
                <a:gd name="T0" fmla="*/ 0 w 159"/>
                <a:gd name="T1" fmla="*/ 0 h 4"/>
                <a:gd name="T2" fmla="*/ 159 w 159"/>
                <a:gd name="T3" fmla="*/ 0 h 4"/>
                <a:gd name="T4" fmla="*/ 159 w 159"/>
                <a:gd name="T5" fmla="*/ 4 h 4"/>
                <a:gd name="T6" fmla="*/ 0 w 159"/>
                <a:gd name="T7" fmla="*/ 4 h 4"/>
                <a:gd name="T8" fmla="*/ 0 w 1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4">
                  <a:moveTo>
                    <a:pt x="0" y="0"/>
                  </a:moveTo>
                  <a:cubicBezTo>
                    <a:pt x="53" y="0"/>
                    <a:pt x="106" y="0"/>
                    <a:pt x="159" y="0"/>
                  </a:cubicBezTo>
                  <a:cubicBezTo>
                    <a:pt x="159" y="2"/>
                    <a:pt x="159" y="3"/>
                    <a:pt x="159" y="4"/>
                  </a:cubicBezTo>
                  <a:cubicBezTo>
                    <a:pt x="106" y="4"/>
                    <a:pt x="53" y="4"/>
                    <a:pt x="0" y="4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5210175" y="3924300"/>
              <a:ext cx="174625" cy="11113"/>
            </a:xfrm>
            <a:custGeom>
              <a:avLst/>
              <a:gdLst>
                <a:gd name="T0" fmla="*/ 77 w 77"/>
                <a:gd name="T1" fmla="*/ 5 h 5"/>
                <a:gd name="T2" fmla="*/ 0 w 77"/>
                <a:gd name="T3" fmla="*/ 5 h 5"/>
                <a:gd name="T4" fmla="*/ 0 w 77"/>
                <a:gd name="T5" fmla="*/ 0 h 5"/>
                <a:gd name="T6" fmla="*/ 76 w 77"/>
                <a:gd name="T7" fmla="*/ 0 h 5"/>
                <a:gd name="T8" fmla="*/ 77 w 7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7" y="5"/>
                  </a:moveTo>
                  <a:cubicBezTo>
                    <a:pt x="51" y="5"/>
                    <a:pt x="25" y="5"/>
                    <a:pt x="0" y="5"/>
                  </a:cubicBezTo>
                  <a:cubicBezTo>
                    <a:pt x="0" y="3"/>
                    <a:pt x="0" y="1"/>
                    <a:pt x="0" y="0"/>
                  </a:cubicBezTo>
                  <a:cubicBezTo>
                    <a:pt x="25" y="0"/>
                    <a:pt x="51" y="0"/>
                    <a:pt x="76" y="0"/>
                  </a:cubicBezTo>
                  <a:cubicBezTo>
                    <a:pt x="76" y="1"/>
                    <a:pt x="76" y="3"/>
                    <a:pt x="77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65"/>
            <p:cNvSpPr>
              <a:spLocks noEditPoints="1"/>
            </p:cNvSpPr>
            <p:nvPr/>
          </p:nvSpPr>
          <p:spPr bwMode="auto">
            <a:xfrm>
              <a:off x="3046413" y="2138363"/>
              <a:ext cx="514350" cy="676275"/>
            </a:xfrm>
            <a:custGeom>
              <a:avLst/>
              <a:gdLst>
                <a:gd name="T0" fmla="*/ 1 w 226"/>
                <a:gd name="T1" fmla="*/ 148 h 297"/>
                <a:gd name="T2" fmla="*/ 0 w 226"/>
                <a:gd name="T3" fmla="*/ 21 h 297"/>
                <a:gd name="T4" fmla="*/ 21 w 226"/>
                <a:gd name="T5" fmla="*/ 0 h 297"/>
                <a:gd name="T6" fmla="*/ 207 w 226"/>
                <a:gd name="T7" fmla="*/ 0 h 297"/>
                <a:gd name="T8" fmla="*/ 226 w 226"/>
                <a:gd name="T9" fmla="*/ 18 h 297"/>
                <a:gd name="T10" fmla="*/ 226 w 226"/>
                <a:gd name="T11" fmla="*/ 278 h 297"/>
                <a:gd name="T12" fmla="*/ 207 w 226"/>
                <a:gd name="T13" fmla="*/ 297 h 297"/>
                <a:gd name="T14" fmla="*/ 19 w 226"/>
                <a:gd name="T15" fmla="*/ 297 h 297"/>
                <a:gd name="T16" fmla="*/ 0 w 226"/>
                <a:gd name="T17" fmla="*/ 276 h 297"/>
                <a:gd name="T18" fmla="*/ 1 w 226"/>
                <a:gd name="T19" fmla="*/ 148 h 297"/>
                <a:gd name="T20" fmla="*/ 17 w 226"/>
                <a:gd name="T21" fmla="*/ 11 h 297"/>
                <a:gd name="T22" fmla="*/ 17 w 226"/>
                <a:gd name="T23" fmla="*/ 286 h 297"/>
                <a:gd name="T24" fmla="*/ 210 w 226"/>
                <a:gd name="T25" fmla="*/ 286 h 297"/>
                <a:gd name="T26" fmla="*/ 210 w 226"/>
                <a:gd name="T27" fmla="*/ 11 h 297"/>
                <a:gd name="T28" fmla="*/ 17 w 226"/>
                <a:gd name="T29" fmla="*/ 11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6" h="297">
                  <a:moveTo>
                    <a:pt x="1" y="148"/>
                  </a:moveTo>
                  <a:cubicBezTo>
                    <a:pt x="1" y="106"/>
                    <a:pt x="1" y="63"/>
                    <a:pt x="0" y="21"/>
                  </a:cubicBezTo>
                  <a:cubicBezTo>
                    <a:pt x="0" y="5"/>
                    <a:pt x="6" y="0"/>
                    <a:pt x="21" y="0"/>
                  </a:cubicBezTo>
                  <a:cubicBezTo>
                    <a:pt x="83" y="0"/>
                    <a:pt x="145" y="0"/>
                    <a:pt x="207" y="0"/>
                  </a:cubicBezTo>
                  <a:cubicBezTo>
                    <a:pt x="221" y="0"/>
                    <a:pt x="226" y="4"/>
                    <a:pt x="226" y="18"/>
                  </a:cubicBezTo>
                  <a:cubicBezTo>
                    <a:pt x="225" y="105"/>
                    <a:pt x="225" y="191"/>
                    <a:pt x="226" y="278"/>
                  </a:cubicBezTo>
                  <a:cubicBezTo>
                    <a:pt x="226" y="292"/>
                    <a:pt x="221" y="297"/>
                    <a:pt x="207" y="297"/>
                  </a:cubicBezTo>
                  <a:cubicBezTo>
                    <a:pt x="145" y="296"/>
                    <a:pt x="82" y="296"/>
                    <a:pt x="19" y="297"/>
                  </a:cubicBezTo>
                  <a:cubicBezTo>
                    <a:pt x="4" y="297"/>
                    <a:pt x="0" y="290"/>
                    <a:pt x="0" y="276"/>
                  </a:cubicBezTo>
                  <a:cubicBezTo>
                    <a:pt x="1" y="234"/>
                    <a:pt x="1" y="191"/>
                    <a:pt x="1" y="148"/>
                  </a:cubicBezTo>
                  <a:close/>
                  <a:moveTo>
                    <a:pt x="17" y="11"/>
                  </a:moveTo>
                  <a:cubicBezTo>
                    <a:pt x="17" y="103"/>
                    <a:pt x="17" y="194"/>
                    <a:pt x="17" y="286"/>
                  </a:cubicBezTo>
                  <a:cubicBezTo>
                    <a:pt x="82" y="286"/>
                    <a:pt x="145" y="286"/>
                    <a:pt x="210" y="286"/>
                  </a:cubicBezTo>
                  <a:cubicBezTo>
                    <a:pt x="210" y="194"/>
                    <a:pt x="210" y="103"/>
                    <a:pt x="210" y="11"/>
                  </a:cubicBezTo>
                  <a:cubicBezTo>
                    <a:pt x="146" y="11"/>
                    <a:pt x="82" y="11"/>
                    <a:pt x="17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3103563" y="2206625"/>
              <a:ext cx="160337" cy="153988"/>
            </a:xfrm>
            <a:custGeom>
              <a:avLst/>
              <a:gdLst>
                <a:gd name="T0" fmla="*/ 70 w 70"/>
                <a:gd name="T1" fmla="*/ 28 h 68"/>
                <a:gd name="T2" fmla="*/ 52 w 70"/>
                <a:gd name="T3" fmla="*/ 46 h 68"/>
                <a:gd name="T4" fmla="*/ 28 w 70"/>
                <a:gd name="T5" fmla="*/ 60 h 68"/>
                <a:gd name="T6" fmla="*/ 25 w 70"/>
                <a:gd name="T7" fmla="*/ 42 h 68"/>
                <a:gd name="T8" fmla="*/ 9 w 70"/>
                <a:gd name="T9" fmla="*/ 23 h 68"/>
                <a:gd name="T10" fmla="*/ 25 w 70"/>
                <a:gd name="T11" fmla="*/ 20 h 68"/>
                <a:gd name="T12" fmla="*/ 22 w 70"/>
                <a:gd name="T13" fmla="*/ 17 h 68"/>
                <a:gd name="T14" fmla="*/ 37 w 70"/>
                <a:gd name="T15" fmla="*/ 0 h 68"/>
                <a:gd name="T16" fmla="*/ 61 w 70"/>
                <a:gd name="T17" fmla="*/ 26 h 68"/>
                <a:gd name="T18" fmla="*/ 70 w 70"/>
                <a:gd name="T19" fmla="*/ 2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8">
                  <a:moveTo>
                    <a:pt x="70" y="28"/>
                  </a:moveTo>
                  <a:cubicBezTo>
                    <a:pt x="64" y="34"/>
                    <a:pt x="58" y="40"/>
                    <a:pt x="52" y="46"/>
                  </a:cubicBezTo>
                  <a:cubicBezTo>
                    <a:pt x="46" y="52"/>
                    <a:pt x="48" y="68"/>
                    <a:pt x="28" y="60"/>
                  </a:cubicBezTo>
                  <a:cubicBezTo>
                    <a:pt x="27" y="55"/>
                    <a:pt x="26" y="49"/>
                    <a:pt x="25" y="42"/>
                  </a:cubicBezTo>
                  <a:cubicBezTo>
                    <a:pt x="14" y="41"/>
                    <a:pt x="0" y="42"/>
                    <a:pt x="9" y="23"/>
                  </a:cubicBezTo>
                  <a:cubicBezTo>
                    <a:pt x="14" y="22"/>
                    <a:pt x="19" y="21"/>
                    <a:pt x="25" y="20"/>
                  </a:cubicBezTo>
                  <a:cubicBezTo>
                    <a:pt x="24" y="19"/>
                    <a:pt x="23" y="18"/>
                    <a:pt x="22" y="17"/>
                  </a:cubicBezTo>
                  <a:cubicBezTo>
                    <a:pt x="28" y="11"/>
                    <a:pt x="33" y="4"/>
                    <a:pt x="37" y="0"/>
                  </a:cubicBezTo>
                  <a:cubicBezTo>
                    <a:pt x="48" y="11"/>
                    <a:pt x="54" y="19"/>
                    <a:pt x="61" y="26"/>
                  </a:cubicBezTo>
                  <a:cubicBezTo>
                    <a:pt x="64" y="27"/>
                    <a:pt x="67" y="27"/>
                    <a:pt x="70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3122613" y="2563813"/>
              <a:ext cx="361950" cy="9525"/>
            </a:xfrm>
            <a:custGeom>
              <a:avLst/>
              <a:gdLst>
                <a:gd name="T0" fmla="*/ 0 w 159"/>
                <a:gd name="T1" fmla="*/ 0 h 4"/>
                <a:gd name="T2" fmla="*/ 159 w 159"/>
                <a:gd name="T3" fmla="*/ 0 h 4"/>
                <a:gd name="T4" fmla="*/ 159 w 159"/>
                <a:gd name="T5" fmla="*/ 4 h 4"/>
                <a:gd name="T6" fmla="*/ 0 w 159"/>
                <a:gd name="T7" fmla="*/ 4 h 4"/>
                <a:gd name="T8" fmla="*/ 0 w 1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4">
                  <a:moveTo>
                    <a:pt x="0" y="0"/>
                  </a:moveTo>
                  <a:cubicBezTo>
                    <a:pt x="53" y="0"/>
                    <a:pt x="106" y="0"/>
                    <a:pt x="159" y="0"/>
                  </a:cubicBezTo>
                  <a:cubicBezTo>
                    <a:pt x="159" y="1"/>
                    <a:pt x="159" y="3"/>
                    <a:pt x="159" y="4"/>
                  </a:cubicBezTo>
                  <a:cubicBezTo>
                    <a:pt x="106" y="4"/>
                    <a:pt x="53" y="4"/>
                    <a:pt x="0" y="4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3124200" y="2492375"/>
              <a:ext cx="361950" cy="12700"/>
            </a:xfrm>
            <a:custGeom>
              <a:avLst/>
              <a:gdLst>
                <a:gd name="T0" fmla="*/ 0 w 159"/>
                <a:gd name="T1" fmla="*/ 0 h 5"/>
                <a:gd name="T2" fmla="*/ 159 w 159"/>
                <a:gd name="T3" fmla="*/ 0 h 5"/>
                <a:gd name="T4" fmla="*/ 159 w 159"/>
                <a:gd name="T5" fmla="*/ 5 h 5"/>
                <a:gd name="T6" fmla="*/ 0 w 159"/>
                <a:gd name="T7" fmla="*/ 5 h 5"/>
                <a:gd name="T8" fmla="*/ 0 w 15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5">
                  <a:moveTo>
                    <a:pt x="0" y="0"/>
                  </a:moveTo>
                  <a:cubicBezTo>
                    <a:pt x="53" y="0"/>
                    <a:pt x="106" y="0"/>
                    <a:pt x="159" y="0"/>
                  </a:cubicBezTo>
                  <a:cubicBezTo>
                    <a:pt x="159" y="2"/>
                    <a:pt x="159" y="4"/>
                    <a:pt x="159" y="5"/>
                  </a:cubicBezTo>
                  <a:cubicBezTo>
                    <a:pt x="106" y="5"/>
                    <a:pt x="53" y="5"/>
                    <a:pt x="0" y="5"/>
                  </a:cubicBezTo>
                  <a:cubicBezTo>
                    <a:pt x="0" y="4"/>
                    <a:pt x="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3124200" y="2422525"/>
              <a:ext cx="360362" cy="11113"/>
            </a:xfrm>
            <a:custGeom>
              <a:avLst/>
              <a:gdLst>
                <a:gd name="T0" fmla="*/ 0 w 158"/>
                <a:gd name="T1" fmla="*/ 0 h 5"/>
                <a:gd name="T2" fmla="*/ 158 w 158"/>
                <a:gd name="T3" fmla="*/ 0 h 5"/>
                <a:gd name="T4" fmla="*/ 158 w 158"/>
                <a:gd name="T5" fmla="*/ 5 h 5"/>
                <a:gd name="T6" fmla="*/ 0 w 158"/>
                <a:gd name="T7" fmla="*/ 5 h 5"/>
                <a:gd name="T8" fmla="*/ 0 w 15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5">
                  <a:moveTo>
                    <a:pt x="0" y="0"/>
                  </a:moveTo>
                  <a:cubicBezTo>
                    <a:pt x="53" y="0"/>
                    <a:pt x="105" y="0"/>
                    <a:pt x="158" y="0"/>
                  </a:cubicBezTo>
                  <a:cubicBezTo>
                    <a:pt x="158" y="2"/>
                    <a:pt x="158" y="4"/>
                    <a:pt x="158" y="5"/>
                  </a:cubicBezTo>
                  <a:cubicBezTo>
                    <a:pt x="105" y="5"/>
                    <a:pt x="53" y="5"/>
                    <a:pt x="0" y="5"/>
                  </a:cubicBezTo>
                  <a:cubicBezTo>
                    <a:pt x="0" y="4"/>
                    <a:pt x="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3122613" y="2632075"/>
              <a:ext cx="361950" cy="11113"/>
            </a:xfrm>
            <a:custGeom>
              <a:avLst/>
              <a:gdLst>
                <a:gd name="T0" fmla="*/ 0 w 159"/>
                <a:gd name="T1" fmla="*/ 0 h 5"/>
                <a:gd name="T2" fmla="*/ 159 w 159"/>
                <a:gd name="T3" fmla="*/ 0 h 5"/>
                <a:gd name="T4" fmla="*/ 159 w 159"/>
                <a:gd name="T5" fmla="*/ 5 h 5"/>
                <a:gd name="T6" fmla="*/ 0 w 159"/>
                <a:gd name="T7" fmla="*/ 5 h 5"/>
                <a:gd name="T8" fmla="*/ 0 w 15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5">
                  <a:moveTo>
                    <a:pt x="0" y="0"/>
                  </a:moveTo>
                  <a:cubicBezTo>
                    <a:pt x="53" y="0"/>
                    <a:pt x="106" y="0"/>
                    <a:pt x="159" y="0"/>
                  </a:cubicBezTo>
                  <a:cubicBezTo>
                    <a:pt x="159" y="2"/>
                    <a:pt x="159" y="3"/>
                    <a:pt x="159" y="5"/>
                  </a:cubicBezTo>
                  <a:cubicBezTo>
                    <a:pt x="106" y="5"/>
                    <a:pt x="53" y="5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3311525" y="2727325"/>
              <a:ext cx="174625" cy="11113"/>
            </a:xfrm>
            <a:custGeom>
              <a:avLst/>
              <a:gdLst>
                <a:gd name="T0" fmla="*/ 77 w 77"/>
                <a:gd name="T1" fmla="*/ 5 h 5"/>
                <a:gd name="T2" fmla="*/ 0 w 77"/>
                <a:gd name="T3" fmla="*/ 5 h 5"/>
                <a:gd name="T4" fmla="*/ 0 w 77"/>
                <a:gd name="T5" fmla="*/ 0 h 5"/>
                <a:gd name="T6" fmla="*/ 76 w 77"/>
                <a:gd name="T7" fmla="*/ 0 h 5"/>
                <a:gd name="T8" fmla="*/ 77 w 7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7" y="5"/>
                  </a:moveTo>
                  <a:cubicBezTo>
                    <a:pt x="51" y="5"/>
                    <a:pt x="26" y="5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25" y="0"/>
                    <a:pt x="51" y="0"/>
                    <a:pt x="76" y="0"/>
                  </a:cubicBezTo>
                  <a:cubicBezTo>
                    <a:pt x="76" y="2"/>
                    <a:pt x="77" y="3"/>
                    <a:pt x="77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4972050" y="5365750"/>
              <a:ext cx="100012" cy="90488"/>
            </a:xfrm>
            <a:custGeom>
              <a:avLst/>
              <a:gdLst>
                <a:gd name="T0" fmla="*/ 42 w 44"/>
                <a:gd name="T1" fmla="*/ 40 h 40"/>
                <a:gd name="T2" fmla="*/ 0 w 44"/>
                <a:gd name="T3" fmla="*/ 3 h 40"/>
                <a:gd name="T4" fmla="*/ 3 w 44"/>
                <a:gd name="T5" fmla="*/ 0 h 40"/>
                <a:gd name="T6" fmla="*/ 44 w 44"/>
                <a:gd name="T7" fmla="*/ 38 h 40"/>
                <a:gd name="T8" fmla="*/ 42 w 44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0">
                  <a:moveTo>
                    <a:pt x="42" y="40"/>
                  </a:moveTo>
                  <a:cubicBezTo>
                    <a:pt x="28" y="28"/>
                    <a:pt x="14" y="16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16" y="13"/>
                    <a:pt x="30" y="25"/>
                    <a:pt x="44" y="38"/>
                  </a:cubicBezTo>
                  <a:cubicBezTo>
                    <a:pt x="43" y="39"/>
                    <a:pt x="42" y="40"/>
                    <a:pt x="42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5392738" y="4919663"/>
              <a:ext cx="117475" cy="112713"/>
            </a:xfrm>
            <a:custGeom>
              <a:avLst/>
              <a:gdLst>
                <a:gd name="T0" fmla="*/ 0 w 52"/>
                <a:gd name="T1" fmla="*/ 10 h 50"/>
                <a:gd name="T2" fmla="*/ 9 w 52"/>
                <a:gd name="T3" fmla="*/ 0 h 50"/>
                <a:gd name="T4" fmla="*/ 27 w 52"/>
                <a:gd name="T5" fmla="*/ 24 h 50"/>
                <a:gd name="T6" fmla="*/ 52 w 52"/>
                <a:gd name="T7" fmla="*/ 43 h 50"/>
                <a:gd name="T8" fmla="*/ 42 w 52"/>
                <a:gd name="T9" fmla="*/ 50 h 50"/>
                <a:gd name="T10" fmla="*/ 0 w 52"/>
                <a:gd name="T11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50">
                  <a:moveTo>
                    <a:pt x="0" y="10"/>
                  </a:moveTo>
                  <a:cubicBezTo>
                    <a:pt x="3" y="7"/>
                    <a:pt x="5" y="4"/>
                    <a:pt x="9" y="0"/>
                  </a:cubicBezTo>
                  <a:cubicBezTo>
                    <a:pt x="15" y="9"/>
                    <a:pt x="21" y="17"/>
                    <a:pt x="27" y="24"/>
                  </a:cubicBezTo>
                  <a:cubicBezTo>
                    <a:pt x="34" y="30"/>
                    <a:pt x="42" y="35"/>
                    <a:pt x="52" y="43"/>
                  </a:cubicBezTo>
                  <a:cubicBezTo>
                    <a:pt x="48" y="46"/>
                    <a:pt x="45" y="48"/>
                    <a:pt x="42" y="50"/>
                  </a:cubicBezTo>
                  <a:cubicBezTo>
                    <a:pt x="28" y="36"/>
                    <a:pt x="14" y="23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841500" y="3557588"/>
              <a:ext cx="152400" cy="109538"/>
            </a:xfrm>
            <a:custGeom>
              <a:avLst/>
              <a:gdLst>
                <a:gd name="T0" fmla="*/ 67 w 67"/>
                <a:gd name="T1" fmla="*/ 6 h 48"/>
                <a:gd name="T2" fmla="*/ 67 w 67"/>
                <a:gd name="T3" fmla="*/ 48 h 48"/>
                <a:gd name="T4" fmla="*/ 0 w 67"/>
                <a:gd name="T5" fmla="*/ 48 h 48"/>
                <a:gd name="T6" fmla="*/ 67 w 67"/>
                <a:gd name="T7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8">
                  <a:moveTo>
                    <a:pt x="67" y="6"/>
                  </a:moveTo>
                  <a:cubicBezTo>
                    <a:pt x="67" y="21"/>
                    <a:pt x="67" y="34"/>
                    <a:pt x="67" y="48"/>
                  </a:cubicBezTo>
                  <a:cubicBezTo>
                    <a:pt x="44" y="48"/>
                    <a:pt x="22" y="48"/>
                    <a:pt x="0" y="48"/>
                  </a:cubicBezTo>
                  <a:cubicBezTo>
                    <a:pt x="2" y="6"/>
                    <a:pt x="11" y="0"/>
                    <a:pt x="67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2135188" y="3541713"/>
              <a:ext cx="153987" cy="150813"/>
            </a:xfrm>
            <a:custGeom>
              <a:avLst/>
              <a:gdLst>
                <a:gd name="T0" fmla="*/ 20 w 68"/>
                <a:gd name="T1" fmla="*/ 19 h 66"/>
                <a:gd name="T2" fmla="*/ 22 w 68"/>
                <a:gd name="T3" fmla="*/ 3 h 66"/>
                <a:gd name="T4" fmla="*/ 31 w 68"/>
                <a:gd name="T5" fmla="*/ 1 h 66"/>
                <a:gd name="T6" fmla="*/ 43 w 68"/>
                <a:gd name="T7" fmla="*/ 18 h 66"/>
                <a:gd name="T8" fmla="*/ 63 w 68"/>
                <a:gd name="T9" fmla="*/ 32 h 66"/>
                <a:gd name="T10" fmla="*/ 36 w 68"/>
                <a:gd name="T11" fmla="*/ 56 h 66"/>
                <a:gd name="T12" fmla="*/ 39 w 68"/>
                <a:gd name="T13" fmla="*/ 60 h 66"/>
                <a:gd name="T14" fmla="*/ 20 w 68"/>
                <a:gd name="T15" fmla="*/ 48 h 66"/>
                <a:gd name="T16" fmla="*/ 0 w 68"/>
                <a:gd name="T17" fmla="*/ 31 h 66"/>
                <a:gd name="T18" fmla="*/ 16 w 68"/>
                <a:gd name="T19" fmla="*/ 18 h 66"/>
                <a:gd name="T20" fmla="*/ 20 w 68"/>
                <a:gd name="T21" fmla="*/ 1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66">
                  <a:moveTo>
                    <a:pt x="20" y="19"/>
                  </a:moveTo>
                  <a:cubicBezTo>
                    <a:pt x="21" y="14"/>
                    <a:pt x="21" y="9"/>
                    <a:pt x="22" y="3"/>
                  </a:cubicBezTo>
                  <a:cubicBezTo>
                    <a:pt x="25" y="2"/>
                    <a:pt x="30" y="0"/>
                    <a:pt x="31" y="1"/>
                  </a:cubicBezTo>
                  <a:cubicBezTo>
                    <a:pt x="36" y="6"/>
                    <a:pt x="40" y="11"/>
                    <a:pt x="43" y="18"/>
                  </a:cubicBezTo>
                  <a:cubicBezTo>
                    <a:pt x="50" y="24"/>
                    <a:pt x="68" y="18"/>
                    <a:pt x="63" y="32"/>
                  </a:cubicBezTo>
                  <a:cubicBezTo>
                    <a:pt x="51" y="42"/>
                    <a:pt x="44" y="49"/>
                    <a:pt x="36" y="56"/>
                  </a:cubicBezTo>
                  <a:cubicBezTo>
                    <a:pt x="37" y="57"/>
                    <a:pt x="38" y="59"/>
                    <a:pt x="39" y="60"/>
                  </a:cubicBezTo>
                  <a:cubicBezTo>
                    <a:pt x="24" y="66"/>
                    <a:pt x="20" y="58"/>
                    <a:pt x="20" y="48"/>
                  </a:cubicBezTo>
                  <a:cubicBezTo>
                    <a:pt x="12" y="41"/>
                    <a:pt x="6" y="36"/>
                    <a:pt x="0" y="31"/>
                  </a:cubicBezTo>
                  <a:cubicBezTo>
                    <a:pt x="6" y="27"/>
                    <a:pt x="11" y="22"/>
                    <a:pt x="16" y="18"/>
                  </a:cubicBezTo>
                  <a:cubicBezTo>
                    <a:pt x="17" y="18"/>
                    <a:pt x="19" y="19"/>
                    <a:pt x="2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auto">
            <a:xfrm>
              <a:off x="3400425" y="5041900"/>
              <a:ext cx="463550" cy="414338"/>
            </a:xfrm>
            <a:custGeom>
              <a:avLst/>
              <a:gdLst>
                <a:gd name="T0" fmla="*/ 203 w 204"/>
                <a:gd name="T1" fmla="*/ 108 h 182"/>
                <a:gd name="T2" fmla="*/ 163 w 204"/>
                <a:gd name="T3" fmla="*/ 165 h 182"/>
                <a:gd name="T4" fmla="*/ 121 w 204"/>
                <a:gd name="T5" fmla="*/ 114 h 182"/>
                <a:gd name="T6" fmla="*/ 132 w 204"/>
                <a:gd name="T7" fmla="*/ 130 h 182"/>
                <a:gd name="T8" fmla="*/ 133 w 204"/>
                <a:gd name="T9" fmla="*/ 151 h 182"/>
                <a:gd name="T10" fmla="*/ 132 w 204"/>
                <a:gd name="T11" fmla="*/ 170 h 182"/>
                <a:gd name="T12" fmla="*/ 78 w 204"/>
                <a:gd name="T13" fmla="*/ 171 h 182"/>
                <a:gd name="T14" fmla="*/ 79 w 204"/>
                <a:gd name="T15" fmla="*/ 150 h 182"/>
                <a:gd name="T16" fmla="*/ 80 w 204"/>
                <a:gd name="T17" fmla="*/ 131 h 182"/>
                <a:gd name="T18" fmla="*/ 63 w 204"/>
                <a:gd name="T19" fmla="*/ 142 h 182"/>
                <a:gd name="T20" fmla="*/ 29 w 204"/>
                <a:gd name="T21" fmla="*/ 173 h 182"/>
                <a:gd name="T22" fmla="*/ 42 w 204"/>
                <a:gd name="T23" fmla="*/ 11 h 182"/>
                <a:gd name="T24" fmla="*/ 95 w 204"/>
                <a:gd name="T25" fmla="*/ 6 h 182"/>
                <a:gd name="T26" fmla="*/ 151 w 204"/>
                <a:gd name="T27" fmla="*/ 8 h 182"/>
                <a:gd name="T28" fmla="*/ 123 w 204"/>
                <a:gd name="T29" fmla="*/ 30 h 182"/>
                <a:gd name="T30" fmla="*/ 92 w 204"/>
                <a:gd name="T31" fmla="*/ 95 h 182"/>
                <a:gd name="T32" fmla="*/ 34 w 204"/>
                <a:gd name="T33" fmla="*/ 110 h 182"/>
                <a:gd name="T34" fmla="*/ 189 w 204"/>
                <a:gd name="T35" fmla="*/ 80 h 182"/>
                <a:gd name="T36" fmla="*/ 179 w 204"/>
                <a:gd name="T37" fmla="*/ 110 h 182"/>
                <a:gd name="T38" fmla="*/ 94 w 204"/>
                <a:gd name="T39" fmla="*/ 76 h 182"/>
                <a:gd name="T40" fmla="*/ 53 w 204"/>
                <a:gd name="T41" fmla="*/ 84 h 182"/>
                <a:gd name="T42" fmla="*/ 38 w 204"/>
                <a:gd name="T43" fmla="*/ 37 h 182"/>
                <a:gd name="T44" fmla="*/ 92 w 204"/>
                <a:gd name="T45" fmla="*/ 50 h 182"/>
                <a:gd name="T46" fmla="*/ 120 w 204"/>
                <a:gd name="T47" fmla="*/ 50 h 182"/>
                <a:gd name="T48" fmla="*/ 174 w 204"/>
                <a:gd name="T49" fmla="*/ 36 h 182"/>
                <a:gd name="T50" fmla="*/ 115 w 204"/>
                <a:gd name="T51" fmla="*/ 76 h 182"/>
                <a:gd name="T52" fmla="*/ 187 w 204"/>
                <a:gd name="T53" fmla="*/ 63 h 182"/>
                <a:gd name="T54" fmla="*/ 15 w 204"/>
                <a:gd name="T55" fmla="*/ 116 h 182"/>
                <a:gd name="T56" fmla="*/ 15 w 204"/>
                <a:gd name="T57" fmla="*/ 116 h 182"/>
                <a:gd name="T58" fmla="*/ 154 w 204"/>
                <a:gd name="T59" fmla="*/ 129 h 182"/>
                <a:gd name="T60" fmla="*/ 48 w 204"/>
                <a:gd name="T61" fmla="*/ 14 h 182"/>
                <a:gd name="T62" fmla="*/ 69 w 204"/>
                <a:gd name="T63" fmla="*/ 35 h 182"/>
                <a:gd name="T64" fmla="*/ 91 w 204"/>
                <a:gd name="T65" fmla="*/ 2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4" h="182">
                  <a:moveTo>
                    <a:pt x="167" y="9"/>
                  </a:moveTo>
                  <a:cubicBezTo>
                    <a:pt x="186" y="39"/>
                    <a:pt x="200" y="72"/>
                    <a:pt x="203" y="108"/>
                  </a:cubicBezTo>
                  <a:cubicBezTo>
                    <a:pt x="204" y="124"/>
                    <a:pt x="201" y="142"/>
                    <a:pt x="197" y="158"/>
                  </a:cubicBezTo>
                  <a:cubicBezTo>
                    <a:pt x="192" y="177"/>
                    <a:pt x="175" y="181"/>
                    <a:pt x="163" y="165"/>
                  </a:cubicBezTo>
                  <a:cubicBezTo>
                    <a:pt x="153" y="153"/>
                    <a:pt x="147" y="139"/>
                    <a:pt x="138" y="127"/>
                  </a:cubicBezTo>
                  <a:cubicBezTo>
                    <a:pt x="134" y="121"/>
                    <a:pt x="127" y="118"/>
                    <a:pt x="121" y="114"/>
                  </a:cubicBezTo>
                  <a:cubicBezTo>
                    <a:pt x="120" y="116"/>
                    <a:pt x="119" y="117"/>
                    <a:pt x="117" y="119"/>
                  </a:cubicBezTo>
                  <a:cubicBezTo>
                    <a:pt x="122" y="123"/>
                    <a:pt x="126" y="126"/>
                    <a:pt x="132" y="130"/>
                  </a:cubicBezTo>
                  <a:cubicBezTo>
                    <a:pt x="127" y="133"/>
                    <a:pt x="122" y="135"/>
                    <a:pt x="115" y="139"/>
                  </a:cubicBezTo>
                  <a:cubicBezTo>
                    <a:pt x="122" y="143"/>
                    <a:pt x="127" y="146"/>
                    <a:pt x="133" y="151"/>
                  </a:cubicBezTo>
                  <a:cubicBezTo>
                    <a:pt x="127" y="153"/>
                    <a:pt x="123" y="155"/>
                    <a:pt x="116" y="158"/>
                  </a:cubicBezTo>
                  <a:cubicBezTo>
                    <a:pt x="122" y="162"/>
                    <a:pt x="126" y="166"/>
                    <a:pt x="132" y="170"/>
                  </a:cubicBezTo>
                  <a:cubicBezTo>
                    <a:pt x="123" y="175"/>
                    <a:pt x="114" y="181"/>
                    <a:pt x="106" y="181"/>
                  </a:cubicBezTo>
                  <a:cubicBezTo>
                    <a:pt x="98" y="182"/>
                    <a:pt x="89" y="175"/>
                    <a:pt x="78" y="171"/>
                  </a:cubicBezTo>
                  <a:cubicBezTo>
                    <a:pt x="85" y="166"/>
                    <a:pt x="90" y="163"/>
                    <a:pt x="96" y="159"/>
                  </a:cubicBezTo>
                  <a:cubicBezTo>
                    <a:pt x="90" y="156"/>
                    <a:pt x="85" y="153"/>
                    <a:pt x="79" y="150"/>
                  </a:cubicBezTo>
                  <a:cubicBezTo>
                    <a:pt x="85" y="146"/>
                    <a:pt x="90" y="143"/>
                    <a:pt x="97" y="139"/>
                  </a:cubicBezTo>
                  <a:cubicBezTo>
                    <a:pt x="90" y="136"/>
                    <a:pt x="85" y="134"/>
                    <a:pt x="80" y="131"/>
                  </a:cubicBezTo>
                  <a:cubicBezTo>
                    <a:pt x="85" y="126"/>
                    <a:pt x="90" y="123"/>
                    <a:pt x="95" y="119"/>
                  </a:cubicBezTo>
                  <a:cubicBezTo>
                    <a:pt x="76" y="117"/>
                    <a:pt x="70" y="130"/>
                    <a:pt x="63" y="142"/>
                  </a:cubicBezTo>
                  <a:cubicBezTo>
                    <a:pt x="59" y="149"/>
                    <a:pt x="57" y="157"/>
                    <a:pt x="51" y="162"/>
                  </a:cubicBezTo>
                  <a:cubicBezTo>
                    <a:pt x="45" y="168"/>
                    <a:pt x="35" y="175"/>
                    <a:pt x="29" y="173"/>
                  </a:cubicBezTo>
                  <a:cubicBezTo>
                    <a:pt x="22" y="171"/>
                    <a:pt x="15" y="160"/>
                    <a:pt x="13" y="152"/>
                  </a:cubicBezTo>
                  <a:cubicBezTo>
                    <a:pt x="0" y="101"/>
                    <a:pt x="19" y="55"/>
                    <a:pt x="42" y="11"/>
                  </a:cubicBezTo>
                  <a:cubicBezTo>
                    <a:pt x="47" y="2"/>
                    <a:pt x="52" y="0"/>
                    <a:pt x="61" y="7"/>
                  </a:cubicBezTo>
                  <a:cubicBezTo>
                    <a:pt x="72" y="15"/>
                    <a:pt x="83" y="21"/>
                    <a:pt x="95" y="6"/>
                  </a:cubicBezTo>
                  <a:cubicBezTo>
                    <a:pt x="98" y="2"/>
                    <a:pt x="113" y="2"/>
                    <a:pt x="116" y="6"/>
                  </a:cubicBezTo>
                  <a:cubicBezTo>
                    <a:pt x="128" y="20"/>
                    <a:pt x="138" y="14"/>
                    <a:pt x="151" y="8"/>
                  </a:cubicBezTo>
                  <a:cubicBezTo>
                    <a:pt x="155" y="6"/>
                    <a:pt x="162" y="9"/>
                    <a:pt x="167" y="9"/>
                  </a:cubicBezTo>
                  <a:cubicBezTo>
                    <a:pt x="152" y="16"/>
                    <a:pt x="137" y="23"/>
                    <a:pt x="123" y="30"/>
                  </a:cubicBezTo>
                  <a:cubicBezTo>
                    <a:pt x="140" y="44"/>
                    <a:pt x="160" y="35"/>
                    <a:pt x="167" y="9"/>
                  </a:cubicBezTo>
                  <a:close/>
                  <a:moveTo>
                    <a:pt x="92" y="95"/>
                  </a:moveTo>
                  <a:cubicBezTo>
                    <a:pt x="65" y="105"/>
                    <a:pt x="42" y="99"/>
                    <a:pt x="22" y="80"/>
                  </a:cubicBezTo>
                  <a:cubicBezTo>
                    <a:pt x="18" y="98"/>
                    <a:pt x="21" y="104"/>
                    <a:pt x="34" y="110"/>
                  </a:cubicBezTo>
                  <a:cubicBezTo>
                    <a:pt x="52" y="120"/>
                    <a:pt x="77" y="114"/>
                    <a:pt x="92" y="95"/>
                  </a:cubicBezTo>
                  <a:close/>
                  <a:moveTo>
                    <a:pt x="189" y="80"/>
                  </a:moveTo>
                  <a:cubicBezTo>
                    <a:pt x="169" y="102"/>
                    <a:pt x="145" y="102"/>
                    <a:pt x="115" y="94"/>
                  </a:cubicBezTo>
                  <a:cubicBezTo>
                    <a:pt x="137" y="115"/>
                    <a:pt x="161" y="120"/>
                    <a:pt x="179" y="110"/>
                  </a:cubicBezTo>
                  <a:cubicBezTo>
                    <a:pt x="189" y="104"/>
                    <a:pt x="197" y="96"/>
                    <a:pt x="189" y="80"/>
                  </a:cubicBezTo>
                  <a:close/>
                  <a:moveTo>
                    <a:pt x="94" y="76"/>
                  </a:moveTo>
                  <a:cubicBezTo>
                    <a:pt x="72" y="71"/>
                    <a:pt x="50" y="67"/>
                    <a:pt x="29" y="63"/>
                  </a:cubicBezTo>
                  <a:cubicBezTo>
                    <a:pt x="35" y="71"/>
                    <a:pt x="43" y="81"/>
                    <a:pt x="53" y="84"/>
                  </a:cubicBezTo>
                  <a:cubicBezTo>
                    <a:pt x="67" y="89"/>
                    <a:pt x="82" y="90"/>
                    <a:pt x="94" y="76"/>
                  </a:cubicBezTo>
                  <a:close/>
                  <a:moveTo>
                    <a:pt x="38" y="37"/>
                  </a:moveTo>
                  <a:cubicBezTo>
                    <a:pt x="32" y="48"/>
                    <a:pt x="43" y="54"/>
                    <a:pt x="54" y="59"/>
                  </a:cubicBezTo>
                  <a:cubicBezTo>
                    <a:pt x="72" y="65"/>
                    <a:pt x="88" y="60"/>
                    <a:pt x="92" y="50"/>
                  </a:cubicBezTo>
                  <a:cubicBezTo>
                    <a:pt x="75" y="46"/>
                    <a:pt x="58" y="41"/>
                    <a:pt x="38" y="37"/>
                  </a:cubicBezTo>
                  <a:close/>
                  <a:moveTo>
                    <a:pt x="120" y="50"/>
                  </a:moveTo>
                  <a:cubicBezTo>
                    <a:pt x="127" y="62"/>
                    <a:pt x="147" y="66"/>
                    <a:pt x="163" y="56"/>
                  </a:cubicBezTo>
                  <a:cubicBezTo>
                    <a:pt x="172" y="51"/>
                    <a:pt x="180" y="44"/>
                    <a:pt x="174" y="36"/>
                  </a:cubicBezTo>
                  <a:cubicBezTo>
                    <a:pt x="154" y="41"/>
                    <a:pt x="137" y="45"/>
                    <a:pt x="120" y="50"/>
                  </a:cubicBezTo>
                  <a:close/>
                  <a:moveTo>
                    <a:pt x="115" y="76"/>
                  </a:moveTo>
                  <a:cubicBezTo>
                    <a:pt x="132" y="89"/>
                    <a:pt x="148" y="89"/>
                    <a:pt x="163" y="83"/>
                  </a:cubicBezTo>
                  <a:cubicBezTo>
                    <a:pt x="172" y="79"/>
                    <a:pt x="178" y="70"/>
                    <a:pt x="187" y="63"/>
                  </a:cubicBezTo>
                  <a:cubicBezTo>
                    <a:pt x="161" y="67"/>
                    <a:pt x="140" y="71"/>
                    <a:pt x="115" y="76"/>
                  </a:cubicBezTo>
                  <a:close/>
                  <a:moveTo>
                    <a:pt x="15" y="116"/>
                  </a:moveTo>
                  <a:cubicBezTo>
                    <a:pt x="24" y="141"/>
                    <a:pt x="43" y="145"/>
                    <a:pt x="56" y="129"/>
                  </a:cubicBezTo>
                  <a:cubicBezTo>
                    <a:pt x="44" y="125"/>
                    <a:pt x="30" y="121"/>
                    <a:pt x="15" y="116"/>
                  </a:cubicBezTo>
                  <a:close/>
                  <a:moveTo>
                    <a:pt x="197" y="116"/>
                  </a:moveTo>
                  <a:cubicBezTo>
                    <a:pt x="182" y="121"/>
                    <a:pt x="168" y="125"/>
                    <a:pt x="154" y="129"/>
                  </a:cubicBezTo>
                  <a:cubicBezTo>
                    <a:pt x="174" y="144"/>
                    <a:pt x="187" y="140"/>
                    <a:pt x="197" y="116"/>
                  </a:cubicBezTo>
                  <a:close/>
                  <a:moveTo>
                    <a:pt x="48" y="14"/>
                  </a:moveTo>
                  <a:cubicBezTo>
                    <a:pt x="46" y="16"/>
                    <a:pt x="45" y="17"/>
                    <a:pt x="44" y="18"/>
                  </a:cubicBezTo>
                  <a:cubicBezTo>
                    <a:pt x="52" y="24"/>
                    <a:pt x="60" y="32"/>
                    <a:pt x="69" y="35"/>
                  </a:cubicBezTo>
                  <a:cubicBezTo>
                    <a:pt x="76" y="37"/>
                    <a:pt x="85" y="33"/>
                    <a:pt x="93" y="32"/>
                  </a:cubicBezTo>
                  <a:cubicBezTo>
                    <a:pt x="92" y="31"/>
                    <a:pt x="92" y="30"/>
                    <a:pt x="91" y="29"/>
                  </a:cubicBezTo>
                  <a:cubicBezTo>
                    <a:pt x="77" y="24"/>
                    <a:pt x="62" y="19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2698750" y="5187950"/>
              <a:ext cx="26987" cy="85725"/>
            </a:xfrm>
            <a:custGeom>
              <a:avLst/>
              <a:gdLst>
                <a:gd name="T0" fmla="*/ 3 w 12"/>
                <a:gd name="T1" fmla="*/ 38 h 38"/>
                <a:gd name="T2" fmla="*/ 0 w 12"/>
                <a:gd name="T3" fmla="*/ 0 h 38"/>
                <a:gd name="T4" fmla="*/ 9 w 12"/>
                <a:gd name="T5" fmla="*/ 0 h 38"/>
                <a:gd name="T6" fmla="*/ 12 w 12"/>
                <a:gd name="T7" fmla="*/ 38 h 38"/>
                <a:gd name="T8" fmla="*/ 3 w 12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8">
                  <a:moveTo>
                    <a:pt x="3" y="38"/>
                  </a:moveTo>
                  <a:cubicBezTo>
                    <a:pt x="2" y="26"/>
                    <a:pt x="1" y="13"/>
                    <a:pt x="0" y="0"/>
                  </a:cubicBezTo>
                  <a:cubicBezTo>
                    <a:pt x="3" y="0"/>
                    <a:pt x="6" y="0"/>
                    <a:pt x="9" y="0"/>
                  </a:cubicBezTo>
                  <a:cubicBezTo>
                    <a:pt x="10" y="12"/>
                    <a:pt x="11" y="25"/>
                    <a:pt x="12" y="38"/>
                  </a:cubicBezTo>
                  <a:cubicBezTo>
                    <a:pt x="9" y="38"/>
                    <a:pt x="6" y="38"/>
                    <a:pt x="3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3440113" y="5224463"/>
              <a:ext cx="168275" cy="90488"/>
            </a:xfrm>
            <a:custGeom>
              <a:avLst/>
              <a:gdLst>
                <a:gd name="T0" fmla="*/ 74 w 74"/>
                <a:gd name="T1" fmla="*/ 15 h 40"/>
                <a:gd name="T2" fmla="*/ 16 w 74"/>
                <a:gd name="T3" fmla="*/ 30 h 40"/>
                <a:gd name="T4" fmla="*/ 4 w 74"/>
                <a:gd name="T5" fmla="*/ 0 h 40"/>
                <a:gd name="T6" fmla="*/ 74 w 74"/>
                <a:gd name="T7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40">
                  <a:moveTo>
                    <a:pt x="74" y="15"/>
                  </a:moveTo>
                  <a:cubicBezTo>
                    <a:pt x="59" y="34"/>
                    <a:pt x="34" y="40"/>
                    <a:pt x="16" y="30"/>
                  </a:cubicBezTo>
                  <a:cubicBezTo>
                    <a:pt x="3" y="24"/>
                    <a:pt x="0" y="18"/>
                    <a:pt x="4" y="0"/>
                  </a:cubicBezTo>
                  <a:cubicBezTo>
                    <a:pt x="24" y="19"/>
                    <a:pt x="47" y="25"/>
                    <a:pt x="74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3660775" y="5224463"/>
              <a:ext cx="187325" cy="90488"/>
            </a:xfrm>
            <a:custGeom>
              <a:avLst/>
              <a:gdLst>
                <a:gd name="T0" fmla="*/ 74 w 82"/>
                <a:gd name="T1" fmla="*/ 0 h 40"/>
                <a:gd name="T2" fmla="*/ 64 w 82"/>
                <a:gd name="T3" fmla="*/ 30 h 40"/>
                <a:gd name="T4" fmla="*/ 0 w 82"/>
                <a:gd name="T5" fmla="*/ 14 h 40"/>
                <a:gd name="T6" fmla="*/ 74 w 82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40">
                  <a:moveTo>
                    <a:pt x="74" y="0"/>
                  </a:moveTo>
                  <a:cubicBezTo>
                    <a:pt x="82" y="16"/>
                    <a:pt x="74" y="24"/>
                    <a:pt x="64" y="30"/>
                  </a:cubicBezTo>
                  <a:cubicBezTo>
                    <a:pt x="46" y="40"/>
                    <a:pt x="22" y="35"/>
                    <a:pt x="0" y="14"/>
                  </a:cubicBezTo>
                  <a:cubicBezTo>
                    <a:pt x="30" y="22"/>
                    <a:pt x="54" y="22"/>
                    <a:pt x="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3465513" y="5184775"/>
              <a:ext cx="147637" cy="61913"/>
            </a:xfrm>
            <a:custGeom>
              <a:avLst/>
              <a:gdLst>
                <a:gd name="T0" fmla="*/ 65 w 65"/>
                <a:gd name="T1" fmla="*/ 13 h 27"/>
                <a:gd name="T2" fmla="*/ 24 w 65"/>
                <a:gd name="T3" fmla="*/ 21 h 27"/>
                <a:gd name="T4" fmla="*/ 0 w 65"/>
                <a:gd name="T5" fmla="*/ 0 h 27"/>
                <a:gd name="T6" fmla="*/ 65 w 65"/>
                <a:gd name="T7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27">
                  <a:moveTo>
                    <a:pt x="65" y="13"/>
                  </a:moveTo>
                  <a:cubicBezTo>
                    <a:pt x="53" y="27"/>
                    <a:pt x="38" y="26"/>
                    <a:pt x="24" y="21"/>
                  </a:cubicBezTo>
                  <a:cubicBezTo>
                    <a:pt x="14" y="18"/>
                    <a:pt x="6" y="8"/>
                    <a:pt x="0" y="0"/>
                  </a:cubicBezTo>
                  <a:cubicBezTo>
                    <a:pt x="21" y="4"/>
                    <a:pt x="43" y="8"/>
                    <a:pt x="65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3471863" y="5126038"/>
              <a:ext cx="136525" cy="63500"/>
            </a:xfrm>
            <a:custGeom>
              <a:avLst/>
              <a:gdLst>
                <a:gd name="T0" fmla="*/ 6 w 60"/>
                <a:gd name="T1" fmla="*/ 0 h 28"/>
                <a:gd name="T2" fmla="*/ 60 w 60"/>
                <a:gd name="T3" fmla="*/ 13 h 28"/>
                <a:gd name="T4" fmla="*/ 22 w 60"/>
                <a:gd name="T5" fmla="*/ 22 h 28"/>
                <a:gd name="T6" fmla="*/ 6 w 60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28">
                  <a:moveTo>
                    <a:pt x="6" y="0"/>
                  </a:moveTo>
                  <a:cubicBezTo>
                    <a:pt x="26" y="4"/>
                    <a:pt x="43" y="9"/>
                    <a:pt x="60" y="13"/>
                  </a:cubicBezTo>
                  <a:cubicBezTo>
                    <a:pt x="56" y="23"/>
                    <a:pt x="40" y="28"/>
                    <a:pt x="22" y="22"/>
                  </a:cubicBezTo>
                  <a:cubicBezTo>
                    <a:pt x="11" y="17"/>
                    <a:pt x="0" y="11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3671888" y="5124450"/>
              <a:ext cx="136525" cy="68263"/>
            </a:xfrm>
            <a:custGeom>
              <a:avLst/>
              <a:gdLst>
                <a:gd name="T0" fmla="*/ 0 w 60"/>
                <a:gd name="T1" fmla="*/ 14 h 30"/>
                <a:gd name="T2" fmla="*/ 54 w 60"/>
                <a:gd name="T3" fmla="*/ 0 h 30"/>
                <a:gd name="T4" fmla="*/ 43 w 60"/>
                <a:gd name="T5" fmla="*/ 20 h 30"/>
                <a:gd name="T6" fmla="*/ 0 w 60"/>
                <a:gd name="T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30">
                  <a:moveTo>
                    <a:pt x="0" y="14"/>
                  </a:moveTo>
                  <a:cubicBezTo>
                    <a:pt x="17" y="9"/>
                    <a:pt x="34" y="5"/>
                    <a:pt x="54" y="0"/>
                  </a:cubicBezTo>
                  <a:cubicBezTo>
                    <a:pt x="60" y="8"/>
                    <a:pt x="52" y="15"/>
                    <a:pt x="43" y="20"/>
                  </a:cubicBezTo>
                  <a:cubicBezTo>
                    <a:pt x="27" y="30"/>
                    <a:pt x="7" y="26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3660775" y="5184775"/>
              <a:ext cx="163512" cy="60325"/>
            </a:xfrm>
            <a:custGeom>
              <a:avLst/>
              <a:gdLst>
                <a:gd name="T0" fmla="*/ 0 w 72"/>
                <a:gd name="T1" fmla="*/ 13 h 26"/>
                <a:gd name="T2" fmla="*/ 72 w 72"/>
                <a:gd name="T3" fmla="*/ 0 h 26"/>
                <a:gd name="T4" fmla="*/ 48 w 72"/>
                <a:gd name="T5" fmla="*/ 20 h 26"/>
                <a:gd name="T6" fmla="*/ 0 w 72"/>
                <a:gd name="T7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26">
                  <a:moveTo>
                    <a:pt x="0" y="13"/>
                  </a:moveTo>
                  <a:cubicBezTo>
                    <a:pt x="25" y="8"/>
                    <a:pt x="46" y="4"/>
                    <a:pt x="72" y="0"/>
                  </a:cubicBezTo>
                  <a:cubicBezTo>
                    <a:pt x="63" y="7"/>
                    <a:pt x="57" y="16"/>
                    <a:pt x="48" y="20"/>
                  </a:cubicBezTo>
                  <a:cubicBezTo>
                    <a:pt x="33" y="26"/>
                    <a:pt x="17" y="26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3433763" y="5305425"/>
              <a:ext cx="93662" cy="66675"/>
            </a:xfrm>
            <a:custGeom>
              <a:avLst/>
              <a:gdLst>
                <a:gd name="T0" fmla="*/ 0 w 41"/>
                <a:gd name="T1" fmla="*/ 0 h 29"/>
                <a:gd name="T2" fmla="*/ 41 w 41"/>
                <a:gd name="T3" fmla="*/ 13 h 29"/>
                <a:gd name="T4" fmla="*/ 0 w 41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9">
                  <a:moveTo>
                    <a:pt x="0" y="0"/>
                  </a:moveTo>
                  <a:cubicBezTo>
                    <a:pt x="15" y="5"/>
                    <a:pt x="29" y="9"/>
                    <a:pt x="41" y="13"/>
                  </a:cubicBezTo>
                  <a:cubicBezTo>
                    <a:pt x="28" y="29"/>
                    <a:pt x="9" y="2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3679825" y="5062538"/>
              <a:ext cx="100012" cy="79375"/>
            </a:xfrm>
            <a:custGeom>
              <a:avLst/>
              <a:gdLst>
                <a:gd name="T0" fmla="*/ 44 w 44"/>
                <a:gd name="T1" fmla="*/ 0 h 35"/>
                <a:gd name="T2" fmla="*/ 0 w 44"/>
                <a:gd name="T3" fmla="*/ 21 h 35"/>
                <a:gd name="T4" fmla="*/ 44 w 44"/>
                <a:gd name="T5" fmla="*/ 0 h 35"/>
                <a:gd name="T6" fmla="*/ 44 w 44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5">
                  <a:moveTo>
                    <a:pt x="44" y="0"/>
                  </a:moveTo>
                  <a:cubicBezTo>
                    <a:pt x="37" y="26"/>
                    <a:pt x="17" y="35"/>
                    <a:pt x="0" y="21"/>
                  </a:cubicBezTo>
                  <a:cubicBezTo>
                    <a:pt x="14" y="14"/>
                    <a:pt x="29" y="7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3749675" y="5305425"/>
              <a:ext cx="98425" cy="65088"/>
            </a:xfrm>
            <a:custGeom>
              <a:avLst/>
              <a:gdLst>
                <a:gd name="T0" fmla="*/ 43 w 43"/>
                <a:gd name="T1" fmla="*/ 0 h 28"/>
                <a:gd name="T2" fmla="*/ 0 w 43"/>
                <a:gd name="T3" fmla="*/ 13 h 28"/>
                <a:gd name="T4" fmla="*/ 43 w 43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28">
                  <a:moveTo>
                    <a:pt x="43" y="0"/>
                  </a:moveTo>
                  <a:cubicBezTo>
                    <a:pt x="33" y="24"/>
                    <a:pt x="20" y="28"/>
                    <a:pt x="0" y="13"/>
                  </a:cubicBezTo>
                  <a:cubicBezTo>
                    <a:pt x="14" y="9"/>
                    <a:pt x="28" y="5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3500438" y="5073650"/>
              <a:ext cx="111125" cy="52388"/>
            </a:xfrm>
            <a:custGeom>
              <a:avLst/>
              <a:gdLst>
                <a:gd name="T0" fmla="*/ 4 w 49"/>
                <a:gd name="T1" fmla="*/ 0 h 23"/>
                <a:gd name="T2" fmla="*/ 47 w 49"/>
                <a:gd name="T3" fmla="*/ 15 h 23"/>
                <a:gd name="T4" fmla="*/ 49 w 49"/>
                <a:gd name="T5" fmla="*/ 18 h 23"/>
                <a:gd name="T6" fmla="*/ 25 w 49"/>
                <a:gd name="T7" fmla="*/ 21 h 23"/>
                <a:gd name="T8" fmla="*/ 0 w 49"/>
                <a:gd name="T9" fmla="*/ 4 h 23"/>
                <a:gd name="T10" fmla="*/ 4 w 49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3">
                  <a:moveTo>
                    <a:pt x="4" y="0"/>
                  </a:moveTo>
                  <a:cubicBezTo>
                    <a:pt x="18" y="5"/>
                    <a:pt x="33" y="10"/>
                    <a:pt x="47" y="15"/>
                  </a:cubicBezTo>
                  <a:cubicBezTo>
                    <a:pt x="48" y="16"/>
                    <a:pt x="48" y="17"/>
                    <a:pt x="49" y="18"/>
                  </a:cubicBezTo>
                  <a:cubicBezTo>
                    <a:pt x="41" y="19"/>
                    <a:pt x="32" y="23"/>
                    <a:pt x="25" y="21"/>
                  </a:cubicBezTo>
                  <a:cubicBezTo>
                    <a:pt x="16" y="18"/>
                    <a:pt x="8" y="10"/>
                    <a:pt x="0" y="4"/>
                  </a:cubicBezTo>
                  <a:cubicBezTo>
                    <a:pt x="1" y="3"/>
                    <a:pt x="2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88"/>
            <p:cNvSpPr>
              <a:spLocks noEditPoints="1"/>
            </p:cNvSpPr>
            <p:nvPr/>
          </p:nvSpPr>
          <p:spPr bwMode="auto">
            <a:xfrm>
              <a:off x="3729038" y="2185988"/>
              <a:ext cx="628650" cy="628650"/>
            </a:xfrm>
            <a:custGeom>
              <a:avLst/>
              <a:gdLst>
                <a:gd name="T0" fmla="*/ 0 w 276"/>
                <a:gd name="T1" fmla="*/ 138 h 276"/>
                <a:gd name="T2" fmla="*/ 0 w 276"/>
                <a:gd name="T3" fmla="*/ 46 h 276"/>
                <a:gd name="T4" fmla="*/ 46 w 276"/>
                <a:gd name="T5" fmla="*/ 0 h 276"/>
                <a:gd name="T6" fmla="*/ 230 w 276"/>
                <a:gd name="T7" fmla="*/ 0 h 276"/>
                <a:gd name="T8" fmla="*/ 276 w 276"/>
                <a:gd name="T9" fmla="*/ 46 h 276"/>
                <a:gd name="T10" fmla="*/ 276 w 276"/>
                <a:gd name="T11" fmla="*/ 230 h 276"/>
                <a:gd name="T12" fmla="*/ 230 w 276"/>
                <a:gd name="T13" fmla="*/ 276 h 276"/>
                <a:gd name="T14" fmla="*/ 44 w 276"/>
                <a:gd name="T15" fmla="*/ 276 h 276"/>
                <a:gd name="T16" fmla="*/ 0 w 276"/>
                <a:gd name="T17" fmla="*/ 232 h 276"/>
                <a:gd name="T18" fmla="*/ 0 w 276"/>
                <a:gd name="T19" fmla="*/ 138 h 276"/>
                <a:gd name="T20" fmla="*/ 0 w 276"/>
                <a:gd name="T21" fmla="*/ 138 h 276"/>
                <a:gd name="T22" fmla="*/ 15 w 276"/>
                <a:gd name="T23" fmla="*/ 136 h 276"/>
                <a:gd name="T24" fmla="*/ 15 w 276"/>
                <a:gd name="T25" fmla="*/ 136 h 276"/>
                <a:gd name="T26" fmla="*/ 15 w 276"/>
                <a:gd name="T27" fmla="*/ 230 h 276"/>
                <a:gd name="T28" fmla="*/ 46 w 276"/>
                <a:gd name="T29" fmla="*/ 261 h 276"/>
                <a:gd name="T30" fmla="*/ 229 w 276"/>
                <a:gd name="T31" fmla="*/ 261 h 276"/>
                <a:gd name="T32" fmla="*/ 261 w 276"/>
                <a:gd name="T33" fmla="*/ 228 h 276"/>
                <a:gd name="T34" fmla="*/ 262 w 276"/>
                <a:gd name="T35" fmla="*/ 46 h 276"/>
                <a:gd name="T36" fmla="*/ 230 w 276"/>
                <a:gd name="T37" fmla="*/ 15 h 276"/>
                <a:gd name="T38" fmla="*/ 48 w 276"/>
                <a:gd name="T39" fmla="*/ 15 h 276"/>
                <a:gd name="T40" fmla="*/ 15 w 276"/>
                <a:gd name="T41" fmla="*/ 48 h 276"/>
                <a:gd name="T42" fmla="*/ 15 w 276"/>
                <a:gd name="T43" fmla="*/ 13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6" h="276">
                  <a:moveTo>
                    <a:pt x="0" y="138"/>
                  </a:moveTo>
                  <a:cubicBezTo>
                    <a:pt x="0" y="107"/>
                    <a:pt x="0" y="77"/>
                    <a:pt x="0" y="46"/>
                  </a:cubicBezTo>
                  <a:cubicBezTo>
                    <a:pt x="0" y="17"/>
                    <a:pt x="18" y="0"/>
                    <a:pt x="46" y="0"/>
                  </a:cubicBezTo>
                  <a:cubicBezTo>
                    <a:pt x="107" y="0"/>
                    <a:pt x="169" y="0"/>
                    <a:pt x="230" y="0"/>
                  </a:cubicBezTo>
                  <a:cubicBezTo>
                    <a:pt x="259" y="0"/>
                    <a:pt x="276" y="17"/>
                    <a:pt x="276" y="46"/>
                  </a:cubicBezTo>
                  <a:cubicBezTo>
                    <a:pt x="276" y="107"/>
                    <a:pt x="276" y="168"/>
                    <a:pt x="276" y="230"/>
                  </a:cubicBezTo>
                  <a:cubicBezTo>
                    <a:pt x="276" y="259"/>
                    <a:pt x="259" y="276"/>
                    <a:pt x="230" y="276"/>
                  </a:cubicBezTo>
                  <a:cubicBezTo>
                    <a:pt x="168" y="276"/>
                    <a:pt x="106" y="276"/>
                    <a:pt x="44" y="276"/>
                  </a:cubicBezTo>
                  <a:cubicBezTo>
                    <a:pt x="18" y="275"/>
                    <a:pt x="1" y="258"/>
                    <a:pt x="0" y="232"/>
                  </a:cubicBezTo>
                  <a:cubicBezTo>
                    <a:pt x="0" y="201"/>
                    <a:pt x="0" y="169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lose/>
                  <a:moveTo>
                    <a:pt x="15" y="136"/>
                  </a:moveTo>
                  <a:cubicBezTo>
                    <a:pt x="15" y="136"/>
                    <a:pt x="15" y="136"/>
                    <a:pt x="15" y="136"/>
                  </a:cubicBezTo>
                  <a:cubicBezTo>
                    <a:pt x="15" y="167"/>
                    <a:pt x="14" y="199"/>
                    <a:pt x="15" y="230"/>
                  </a:cubicBezTo>
                  <a:cubicBezTo>
                    <a:pt x="15" y="251"/>
                    <a:pt x="24" y="261"/>
                    <a:pt x="46" y="261"/>
                  </a:cubicBezTo>
                  <a:cubicBezTo>
                    <a:pt x="107" y="261"/>
                    <a:pt x="168" y="261"/>
                    <a:pt x="229" y="261"/>
                  </a:cubicBezTo>
                  <a:cubicBezTo>
                    <a:pt x="251" y="260"/>
                    <a:pt x="261" y="251"/>
                    <a:pt x="261" y="228"/>
                  </a:cubicBezTo>
                  <a:cubicBezTo>
                    <a:pt x="262" y="168"/>
                    <a:pt x="262" y="107"/>
                    <a:pt x="262" y="46"/>
                  </a:cubicBezTo>
                  <a:cubicBezTo>
                    <a:pt x="262" y="25"/>
                    <a:pt x="252" y="15"/>
                    <a:pt x="230" y="15"/>
                  </a:cubicBezTo>
                  <a:cubicBezTo>
                    <a:pt x="169" y="14"/>
                    <a:pt x="108" y="14"/>
                    <a:pt x="48" y="15"/>
                  </a:cubicBezTo>
                  <a:cubicBezTo>
                    <a:pt x="24" y="15"/>
                    <a:pt x="15" y="25"/>
                    <a:pt x="15" y="48"/>
                  </a:cubicBezTo>
                  <a:cubicBezTo>
                    <a:pt x="14" y="77"/>
                    <a:pt x="15" y="107"/>
                    <a:pt x="15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89"/>
            <p:cNvSpPr>
              <a:spLocks noEditPoints="1"/>
            </p:cNvSpPr>
            <p:nvPr/>
          </p:nvSpPr>
          <p:spPr bwMode="auto">
            <a:xfrm>
              <a:off x="3800475" y="2312988"/>
              <a:ext cx="488950" cy="430213"/>
            </a:xfrm>
            <a:custGeom>
              <a:avLst/>
              <a:gdLst>
                <a:gd name="T0" fmla="*/ 106 w 215"/>
                <a:gd name="T1" fmla="*/ 189 h 189"/>
                <a:gd name="T2" fmla="*/ 34 w 215"/>
                <a:gd name="T3" fmla="*/ 189 h 189"/>
                <a:gd name="T4" fmla="*/ 0 w 215"/>
                <a:gd name="T5" fmla="*/ 155 h 189"/>
                <a:gd name="T6" fmla="*/ 0 w 215"/>
                <a:gd name="T7" fmla="*/ 31 h 189"/>
                <a:gd name="T8" fmla="*/ 30 w 215"/>
                <a:gd name="T9" fmla="*/ 0 h 189"/>
                <a:gd name="T10" fmla="*/ 184 w 215"/>
                <a:gd name="T11" fmla="*/ 0 h 189"/>
                <a:gd name="T12" fmla="*/ 214 w 215"/>
                <a:gd name="T13" fmla="*/ 32 h 189"/>
                <a:gd name="T14" fmla="*/ 214 w 215"/>
                <a:gd name="T15" fmla="*/ 158 h 189"/>
                <a:gd name="T16" fmla="*/ 184 w 215"/>
                <a:gd name="T17" fmla="*/ 189 h 189"/>
                <a:gd name="T18" fmla="*/ 106 w 215"/>
                <a:gd name="T19" fmla="*/ 189 h 189"/>
                <a:gd name="T20" fmla="*/ 168 w 215"/>
                <a:gd name="T21" fmla="*/ 11 h 189"/>
                <a:gd name="T22" fmla="*/ 169 w 215"/>
                <a:gd name="T23" fmla="*/ 12 h 189"/>
                <a:gd name="T24" fmla="*/ 152 w 215"/>
                <a:gd name="T25" fmla="*/ 10 h 189"/>
                <a:gd name="T26" fmla="*/ 117 w 215"/>
                <a:gd name="T27" fmla="*/ 8 h 189"/>
                <a:gd name="T28" fmla="*/ 97 w 215"/>
                <a:gd name="T29" fmla="*/ 8 h 189"/>
                <a:gd name="T30" fmla="*/ 62 w 215"/>
                <a:gd name="T31" fmla="*/ 9 h 189"/>
                <a:gd name="T32" fmla="*/ 43 w 215"/>
                <a:gd name="T33" fmla="*/ 13 h 189"/>
                <a:gd name="T34" fmla="*/ 14 w 215"/>
                <a:gd name="T35" fmla="*/ 154 h 189"/>
                <a:gd name="T36" fmla="*/ 30 w 215"/>
                <a:gd name="T37" fmla="*/ 175 h 189"/>
                <a:gd name="T38" fmla="*/ 53 w 215"/>
                <a:gd name="T39" fmla="*/ 164 h 189"/>
                <a:gd name="T40" fmla="*/ 64 w 215"/>
                <a:gd name="T41" fmla="*/ 144 h 189"/>
                <a:gd name="T42" fmla="*/ 96 w 215"/>
                <a:gd name="T43" fmla="*/ 121 h 189"/>
                <a:gd name="T44" fmla="*/ 81 w 215"/>
                <a:gd name="T45" fmla="*/ 133 h 189"/>
                <a:gd name="T46" fmla="*/ 98 w 215"/>
                <a:gd name="T47" fmla="*/ 142 h 189"/>
                <a:gd name="T48" fmla="*/ 80 w 215"/>
                <a:gd name="T49" fmla="*/ 152 h 189"/>
                <a:gd name="T50" fmla="*/ 98 w 215"/>
                <a:gd name="T51" fmla="*/ 161 h 189"/>
                <a:gd name="T52" fmla="*/ 79 w 215"/>
                <a:gd name="T53" fmla="*/ 173 h 189"/>
                <a:gd name="T54" fmla="*/ 107 w 215"/>
                <a:gd name="T55" fmla="*/ 184 h 189"/>
                <a:gd name="T56" fmla="*/ 133 w 215"/>
                <a:gd name="T57" fmla="*/ 172 h 189"/>
                <a:gd name="T58" fmla="*/ 117 w 215"/>
                <a:gd name="T59" fmla="*/ 160 h 189"/>
                <a:gd name="T60" fmla="*/ 134 w 215"/>
                <a:gd name="T61" fmla="*/ 153 h 189"/>
                <a:gd name="T62" fmla="*/ 117 w 215"/>
                <a:gd name="T63" fmla="*/ 141 h 189"/>
                <a:gd name="T64" fmla="*/ 133 w 215"/>
                <a:gd name="T65" fmla="*/ 133 h 189"/>
                <a:gd name="T66" fmla="*/ 118 w 215"/>
                <a:gd name="T67" fmla="*/ 121 h 189"/>
                <a:gd name="T68" fmla="*/ 123 w 215"/>
                <a:gd name="T69" fmla="*/ 116 h 189"/>
                <a:gd name="T70" fmla="*/ 139 w 215"/>
                <a:gd name="T71" fmla="*/ 129 h 189"/>
                <a:gd name="T72" fmla="*/ 164 w 215"/>
                <a:gd name="T73" fmla="*/ 167 h 189"/>
                <a:gd name="T74" fmla="*/ 198 w 215"/>
                <a:gd name="T75" fmla="*/ 160 h 189"/>
                <a:gd name="T76" fmla="*/ 204 w 215"/>
                <a:gd name="T77" fmla="*/ 110 h 189"/>
                <a:gd name="T78" fmla="*/ 168 w 215"/>
                <a:gd name="T79" fmla="*/ 1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5" h="189">
                  <a:moveTo>
                    <a:pt x="106" y="189"/>
                  </a:moveTo>
                  <a:cubicBezTo>
                    <a:pt x="82" y="189"/>
                    <a:pt x="58" y="189"/>
                    <a:pt x="34" y="189"/>
                  </a:cubicBezTo>
                  <a:cubicBezTo>
                    <a:pt x="9" y="188"/>
                    <a:pt x="0" y="180"/>
                    <a:pt x="0" y="155"/>
                  </a:cubicBezTo>
                  <a:cubicBezTo>
                    <a:pt x="0" y="114"/>
                    <a:pt x="0" y="73"/>
                    <a:pt x="0" y="31"/>
                  </a:cubicBezTo>
                  <a:cubicBezTo>
                    <a:pt x="0" y="10"/>
                    <a:pt x="9" y="0"/>
                    <a:pt x="30" y="0"/>
                  </a:cubicBezTo>
                  <a:cubicBezTo>
                    <a:pt x="82" y="0"/>
                    <a:pt x="133" y="0"/>
                    <a:pt x="184" y="0"/>
                  </a:cubicBezTo>
                  <a:cubicBezTo>
                    <a:pt x="205" y="1"/>
                    <a:pt x="214" y="11"/>
                    <a:pt x="214" y="32"/>
                  </a:cubicBezTo>
                  <a:cubicBezTo>
                    <a:pt x="215" y="74"/>
                    <a:pt x="215" y="116"/>
                    <a:pt x="214" y="158"/>
                  </a:cubicBezTo>
                  <a:cubicBezTo>
                    <a:pt x="214" y="179"/>
                    <a:pt x="205" y="188"/>
                    <a:pt x="184" y="189"/>
                  </a:cubicBezTo>
                  <a:cubicBezTo>
                    <a:pt x="158" y="189"/>
                    <a:pt x="132" y="189"/>
                    <a:pt x="106" y="189"/>
                  </a:cubicBezTo>
                  <a:close/>
                  <a:moveTo>
                    <a:pt x="168" y="11"/>
                  </a:moveTo>
                  <a:cubicBezTo>
                    <a:pt x="169" y="12"/>
                    <a:pt x="169" y="12"/>
                    <a:pt x="169" y="12"/>
                  </a:cubicBezTo>
                  <a:cubicBezTo>
                    <a:pt x="163" y="11"/>
                    <a:pt x="156" y="8"/>
                    <a:pt x="152" y="10"/>
                  </a:cubicBezTo>
                  <a:cubicBezTo>
                    <a:pt x="140" y="16"/>
                    <a:pt x="129" y="22"/>
                    <a:pt x="117" y="8"/>
                  </a:cubicBezTo>
                  <a:cubicBezTo>
                    <a:pt x="114" y="4"/>
                    <a:pt x="100" y="4"/>
                    <a:pt x="97" y="8"/>
                  </a:cubicBezTo>
                  <a:cubicBezTo>
                    <a:pt x="84" y="23"/>
                    <a:pt x="73" y="17"/>
                    <a:pt x="62" y="9"/>
                  </a:cubicBezTo>
                  <a:cubicBezTo>
                    <a:pt x="53" y="3"/>
                    <a:pt x="48" y="4"/>
                    <a:pt x="43" y="13"/>
                  </a:cubicBezTo>
                  <a:cubicBezTo>
                    <a:pt x="20" y="57"/>
                    <a:pt x="1" y="103"/>
                    <a:pt x="14" y="154"/>
                  </a:cubicBezTo>
                  <a:cubicBezTo>
                    <a:pt x="16" y="162"/>
                    <a:pt x="23" y="173"/>
                    <a:pt x="30" y="175"/>
                  </a:cubicBezTo>
                  <a:cubicBezTo>
                    <a:pt x="36" y="177"/>
                    <a:pt x="46" y="170"/>
                    <a:pt x="53" y="164"/>
                  </a:cubicBezTo>
                  <a:cubicBezTo>
                    <a:pt x="58" y="159"/>
                    <a:pt x="60" y="151"/>
                    <a:pt x="64" y="144"/>
                  </a:cubicBezTo>
                  <a:cubicBezTo>
                    <a:pt x="72" y="132"/>
                    <a:pt x="78" y="119"/>
                    <a:pt x="96" y="121"/>
                  </a:cubicBezTo>
                  <a:cubicBezTo>
                    <a:pt x="91" y="125"/>
                    <a:pt x="87" y="129"/>
                    <a:pt x="81" y="133"/>
                  </a:cubicBezTo>
                  <a:cubicBezTo>
                    <a:pt x="87" y="136"/>
                    <a:pt x="91" y="138"/>
                    <a:pt x="98" y="142"/>
                  </a:cubicBezTo>
                  <a:cubicBezTo>
                    <a:pt x="91" y="146"/>
                    <a:pt x="86" y="148"/>
                    <a:pt x="80" y="152"/>
                  </a:cubicBezTo>
                  <a:cubicBezTo>
                    <a:pt x="87" y="155"/>
                    <a:pt x="91" y="158"/>
                    <a:pt x="98" y="161"/>
                  </a:cubicBezTo>
                  <a:cubicBezTo>
                    <a:pt x="91" y="165"/>
                    <a:pt x="86" y="168"/>
                    <a:pt x="79" y="173"/>
                  </a:cubicBezTo>
                  <a:cubicBezTo>
                    <a:pt x="90" y="177"/>
                    <a:pt x="99" y="184"/>
                    <a:pt x="107" y="184"/>
                  </a:cubicBezTo>
                  <a:cubicBezTo>
                    <a:pt x="116" y="183"/>
                    <a:pt x="124" y="177"/>
                    <a:pt x="133" y="172"/>
                  </a:cubicBezTo>
                  <a:cubicBezTo>
                    <a:pt x="128" y="168"/>
                    <a:pt x="123" y="164"/>
                    <a:pt x="117" y="160"/>
                  </a:cubicBezTo>
                  <a:cubicBezTo>
                    <a:pt x="124" y="157"/>
                    <a:pt x="128" y="155"/>
                    <a:pt x="134" y="153"/>
                  </a:cubicBezTo>
                  <a:cubicBezTo>
                    <a:pt x="128" y="148"/>
                    <a:pt x="123" y="145"/>
                    <a:pt x="117" y="141"/>
                  </a:cubicBezTo>
                  <a:cubicBezTo>
                    <a:pt x="123" y="138"/>
                    <a:pt x="128" y="135"/>
                    <a:pt x="133" y="133"/>
                  </a:cubicBezTo>
                  <a:cubicBezTo>
                    <a:pt x="127" y="128"/>
                    <a:pt x="123" y="125"/>
                    <a:pt x="118" y="121"/>
                  </a:cubicBezTo>
                  <a:cubicBezTo>
                    <a:pt x="120" y="119"/>
                    <a:pt x="121" y="118"/>
                    <a:pt x="123" y="116"/>
                  </a:cubicBezTo>
                  <a:cubicBezTo>
                    <a:pt x="128" y="120"/>
                    <a:pt x="135" y="124"/>
                    <a:pt x="139" y="129"/>
                  </a:cubicBezTo>
                  <a:cubicBezTo>
                    <a:pt x="148" y="141"/>
                    <a:pt x="154" y="156"/>
                    <a:pt x="164" y="167"/>
                  </a:cubicBezTo>
                  <a:cubicBezTo>
                    <a:pt x="176" y="183"/>
                    <a:pt x="194" y="179"/>
                    <a:pt x="198" y="160"/>
                  </a:cubicBezTo>
                  <a:cubicBezTo>
                    <a:pt x="202" y="144"/>
                    <a:pt x="205" y="126"/>
                    <a:pt x="204" y="110"/>
                  </a:cubicBezTo>
                  <a:cubicBezTo>
                    <a:pt x="202" y="74"/>
                    <a:pt x="187" y="41"/>
                    <a:pt x="168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3776663" y="2254250"/>
              <a:ext cx="534987" cy="41275"/>
            </a:xfrm>
            <a:custGeom>
              <a:avLst/>
              <a:gdLst>
                <a:gd name="T0" fmla="*/ 232 w 235"/>
                <a:gd name="T1" fmla="*/ 18 h 18"/>
                <a:gd name="T2" fmla="*/ 192 w 235"/>
                <a:gd name="T3" fmla="*/ 10 h 18"/>
                <a:gd name="T4" fmla="*/ 46 w 235"/>
                <a:gd name="T5" fmla="*/ 10 h 18"/>
                <a:gd name="T6" fmla="*/ 0 w 235"/>
                <a:gd name="T7" fmla="*/ 14 h 18"/>
                <a:gd name="T8" fmla="*/ 29 w 235"/>
                <a:gd name="T9" fmla="*/ 1 h 18"/>
                <a:gd name="T10" fmla="*/ 206 w 235"/>
                <a:gd name="T11" fmla="*/ 1 h 18"/>
                <a:gd name="T12" fmla="*/ 235 w 235"/>
                <a:gd name="T13" fmla="*/ 15 h 18"/>
                <a:gd name="T14" fmla="*/ 232 w 235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5" h="18">
                  <a:moveTo>
                    <a:pt x="232" y="18"/>
                  </a:moveTo>
                  <a:cubicBezTo>
                    <a:pt x="219" y="15"/>
                    <a:pt x="205" y="11"/>
                    <a:pt x="192" y="10"/>
                  </a:cubicBezTo>
                  <a:cubicBezTo>
                    <a:pt x="143" y="9"/>
                    <a:pt x="95" y="10"/>
                    <a:pt x="46" y="10"/>
                  </a:cubicBezTo>
                  <a:cubicBezTo>
                    <a:pt x="32" y="11"/>
                    <a:pt x="17" y="14"/>
                    <a:pt x="0" y="14"/>
                  </a:cubicBezTo>
                  <a:cubicBezTo>
                    <a:pt x="10" y="10"/>
                    <a:pt x="19" y="2"/>
                    <a:pt x="29" y="1"/>
                  </a:cubicBezTo>
                  <a:cubicBezTo>
                    <a:pt x="88" y="0"/>
                    <a:pt x="147" y="0"/>
                    <a:pt x="206" y="1"/>
                  </a:cubicBezTo>
                  <a:cubicBezTo>
                    <a:pt x="216" y="2"/>
                    <a:pt x="226" y="10"/>
                    <a:pt x="235" y="15"/>
                  </a:cubicBezTo>
                  <a:cubicBezTo>
                    <a:pt x="234" y="16"/>
                    <a:pt x="233" y="17"/>
                    <a:pt x="232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3844925" y="2500313"/>
              <a:ext cx="166687" cy="90488"/>
            </a:xfrm>
            <a:custGeom>
              <a:avLst/>
              <a:gdLst>
                <a:gd name="T0" fmla="*/ 73 w 73"/>
                <a:gd name="T1" fmla="*/ 15 h 40"/>
                <a:gd name="T2" fmla="*/ 15 w 73"/>
                <a:gd name="T3" fmla="*/ 30 h 40"/>
                <a:gd name="T4" fmla="*/ 3 w 73"/>
                <a:gd name="T5" fmla="*/ 0 h 40"/>
                <a:gd name="T6" fmla="*/ 73 w 73"/>
                <a:gd name="T7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40">
                  <a:moveTo>
                    <a:pt x="73" y="15"/>
                  </a:moveTo>
                  <a:cubicBezTo>
                    <a:pt x="58" y="35"/>
                    <a:pt x="34" y="40"/>
                    <a:pt x="15" y="30"/>
                  </a:cubicBezTo>
                  <a:cubicBezTo>
                    <a:pt x="2" y="24"/>
                    <a:pt x="0" y="18"/>
                    <a:pt x="3" y="0"/>
                  </a:cubicBezTo>
                  <a:cubicBezTo>
                    <a:pt x="24" y="19"/>
                    <a:pt x="47" y="25"/>
                    <a:pt x="73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4064000" y="2500313"/>
              <a:ext cx="185737" cy="90488"/>
            </a:xfrm>
            <a:custGeom>
              <a:avLst/>
              <a:gdLst>
                <a:gd name="T0" fmla="*/ 74 w 82"/>
                <a:gd name="T1" fmla="*/ 0 h 40"/>
                <a:gd name="T2" fmla="*/ 64 w 82"/>
                <a:gd name="T3" fmla="*/ 30 h 40"/>
                <a:gd name="T4" fmla="*/ 0 w 82"/>
                <a:gd name="T5" fmla="*/ 14 h 40"/>
                <a:gd name="T6" fmla="*/ 74 w 82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40">
                  <a:moveTo>
                    <a:pt x="74" y="0"/>
                  </a:moveTo>
                  <a:cubicBezTo>
                    <a:pt x="82" y="16"/>
                    <a:pt x="74" y="24"/>
                    <a:pt x="64" y="30"/>
                  </a:cubicBezTo>
                  <a:cubicBezTo>
                    <a:pt x="46" y="40"/>
                    <a:pt x="22" y="35"/>
                    <a:pt x="0" y="14"/>
                  </a:cubicBezTo>
                  <a:cubicBezTo>
                    <a:pt x="30" y="22"/>
                    <a:pt x="54" y="22"/>
                    <a:pt x="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3868738" y="2460625"/>
              <a:ext cx="149225" cy="61913"/>
            </a:xfrm>
            <a:custGeom>
              <a:avLst/>
              <a:gdLst>
                <a:gd name="T0" fmla="*/ 66 w 66"/>
                <a:gd name="T1" fmla="*/ 13 h 27"/>
                <a:gd name="T2" fmla="*/ 24 w 66"/>
                <a:gd name="T3" fmla="*/ 21 h 27"/>
                <a:gd name="T4" fmla="*/ 0 w 66"/>
                <a:gd name="T5" fmla="*/ 0 h 27"/>
                <a:gd name="T6" fmla="*/ 66 w 66"/>
                <a:gd name="T7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7">
                  <a:moveTo>
                    <a:pt x="66" y="13"/>
                  </a:moveTo>
                  <a:cubicBezTo>
                    <a:pt x="53" y="27"/>
                    <a:pt x="38" y="26"/>
                    <a:pt x="24" y="21"/>
                  </a:cubicBezTo>
                  <a:cubicBezTo>
                    <a:pt x="14" y="18"/>
                    <a:pt x="6" y="8"/>
                    <a:pt x="0" y="0"/>
                  </a:cubicBezTo>
                  <a:cubicBezTo>
                    <a:pt x="22" y="4"/>
                    <a:pt x="43" y="8"/>
                    <a:pt x="6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3876675" y="2401888"/>
              <a:ext cx="134937" cy="63500"/>
            </a:xfrm>
            <a:custGeom>
              <a:avLst/>
              <a:gdLst>
                <a:gd name="T0" fmla="*/ 5 w 59"/>
                <a:gd name="T1" fmla="*/ 0 h 28"/>
                <a:gd name="T2" fmla="*/ 59 w 59"/>
                <a:gd name="T3" fmla="*/ 13 h 28"/>
                <a:gd name="T4" fmla="*/ 21 w 59"/>
                <a:gd name="T5" fmla="*/ 22 h 28"/>
                <a:gd name="T6" fmla="*/ 5 w 59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28">
                  <a:moveTo>
                    <a:pt x="5" y="0"/>
                  </a:moveTo>
                  <a:cubicBezTo>
                    <a:pt x="25" y="4"/>
                    <a:pt x="42" y="9"/>
                    <a:pt x="59" y="13"/>
                  </a:cubicBezTo>
                  <a:cubicBezTo>
                    <a:pt x="55" y="23"/>
                    <a:pt x="40" y="28"/>
                    <a:pt x="21" y="22"/>
                  </a:cubicBezTo>
                  <a:cubicBezTo>
                    <a:pt x="10" y="17"/>
                    <a:pt x="0" y="1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4075113" y="2400300"/>
              <a:ext cx="136525" cy="68263"/>
            </a:xfrm>
            <a:custGeom>
              <a:avLst/>
              <a:gdLst>
                <a:gd name="T0" fmla="*/ 0 w 60"/>
                <a:gd name="T1" fmla="*/ 14 h 30"/>
                <a:gd name="T2" fmla="*/ 54 w 60"/>
                <a:gd name="T3" fmla="*/ 0 h 30"/>
                <a:gd name="T4" fmla="*/ 43 w 60"/>
                <a:gd name="T5" fmla="*/ 20 h 30"/>
                <a:gd name="T6" fmla="*/ 0 w 60"/>
                <a:gd name="T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30">
                  <a:moveTo>
                    <a:pt x="0" y="14"/>
                  </a:moveTo>
                  <a:cubicBezTo>
                    <a:pt x="18" y="9"/>
                    <a:pt x="34" y="5"/>
                    <a:pt x="54" y="0"/>
                  </a:cubicBezTo>
                  <a:cubicBezTo>
                    <a:pt x="60" y="8"/>
                    <a:pt x="53" y="15"/>
                    <a:pt x="43" y="20"/>
                  </a:cubicBezTo>
                  <a:cubicBezTo>
                    <a:pt x="27" y="30"/>
                    <a:pt x="7" y="26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4064000" y="2460625"/>
              <a:ext cx="163512" cy="61913"/>
            </a:xfrm>
            <a:custGeom>
              <a:avLst/>
              <a:gdLst>
                <a:gd name="T0" fmla="*/ 0 w 72"/>
                <a:gd name="T1" fmla="*/ 13 h 27"/>
                <a:gd name="T2" fmla="*/ 72 w 72"/>
                <a:gd name="T3" fmla="*/ 0 h 27"/>
                <a:gd name="T4" fmla="*/ 49 w 72"/>
                <a:gd name="T5" fmla="*/ 20 h 27"/>
                <a:gd name="T6" fmla="*/ 0 w 72"/>
                <a:gd name="T7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27">
                  <a:moveTo>
                    <a:pt x="0" y="13"/>
                  </a:moveTo>
                  <a:cubicBezTo>
                    <a:pt x="26" y="8"/>
                    <a:pt x="47" y="4"/>
                    <a:pt x="72" y="0"/>
                  </a:cubicBezTo>
                  <a:cubicBezTo>
                    <a:pt x="64" y="7"/>
                    <a:pt x="57" y="16"/>
                    <a:pt x="49" y="20"/>
                  </a:cubicBezTo>
                  <a:cubicBezTo>
                    <a:pt x="33" y="27"/>
                    <a:pt x="17" y="26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3838575" y="2581275"/>
              <a:ext cx="93662" cy="66675"/>
            </a:xfrm>
            <a:custGeom>
              <a:avLst/>
              <a:gdLst>
                <a:gd name="T0" fmla="*/ 0 w 41"/>
                <a:gd name="T1" fmla="*/ 0 h 29"/>
                <a:gd name="T2" fmla="*/ 41 w 41"/>
                <a:gd name="T3" fmla="*/ 13 h 29"/>
                <a:gd name="T4" fmla="*/ 0 w 41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9">
                  <a:moveTo>
                    <a:pt x="0" y="0"/>
                  </a:moveTo>
                  <a:cubicBezTo>
                    <a:pt x="14" y="5"/>
                    <a:pt x="28" y="9"/>
                    <a:pt x="41" y="13"/>
                  </a:cubicBezTo>
                  <a:cubicBezTo>
                    <a:pt x="27" y="29"/>
                    <a:pt x="9" y="2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4081463" y="2338388"/>
              <a:ext cx="103187" cy="79375"/>
            </a:xfrm>
            <a:custGeom>
              <a:avLst/>
              <a:gdLst>
                <a:gd name="T0" fmla="*/ 44 w 45"/>
                <a:gd name="T1" fmla="*/ 0 h 35"/>
                <a:gd name="T2" fmla="*/ 0 w 45"/>
                <a:gd name="T3" fmla="*/ 21 h 35"/>
                <a:gd name="T4" fmla="*/ 45 w 45"/>
                <a:gd name="T5" fmla="*/ 1 h 35"/>
                <a:gd name="T6" fmla="*/ 44 w 45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35">
                  <a:moveTo>
                    <a:pt x="44" y="0"/>
                  </a:moveTo>
                  <a:cubicBezTo>
                    <a:pt x="38" y="26"/>
                    <a:pt x="17" y="35"/>
                    <a:pt x="0" y="21"/>
                  </a:cubicBezTo>
                  <a:cubicBezTo>
                    <a:pt x="14" y="15"/>
                    <a:pt x="29" y="8"/>
                    <a:pt x="45" y="1"/>
                  </a:cubicBezTo>
                  <a:cubicBezTo>
                    <a:pt x="45" y="1"/>
                    <a:pt x="44" y="0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4152900" y="2581275"/>
              <a:ext cx="96837" cy="65088"/>
            </a:xfrm>
            <a:custGeom>
              <a:avLst/>
              <a:gdLst>
                <a:gd name="T0" fmla="*/ 43 w 43"/>
                <a:gd name="T1" fmla="*/ 0 h 28"/>
                <a:gd name="T2" fmla="*/ 0 w 43"/>
                <a:gd name="T3" fmla="*/ 13 h 28"/>
                <a:gd name="T4" fmla="*/ 43 w 43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28">
                  <a:moveTo>
                    <a:pt x="43" y="0"/>
                  </a:moveTo>
                  <a:cubicBezTo>
                    <a:pt x="33" y="24"/>
                    <a:pt x="21" y="28"/>
                    <a:pt x="0" y="13"/>
                  </a:cubicBezTo>
                  <a:cubicBezTo>
                    <a:pt x="14" y="9"/>
                    <a:pt x="28" y="5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3902075" y="2352675"/>
              <a:ext cx="111125" cy="49213"/>
            </a:xfrm>
            <a:custGeom>
              <a:avLst/>
              <a:gdLst>
                <a:gd name="T0" fmla="*/ 4 w 49"/>
                <a:gd name="T1" fmla="*/ 0 h 22"/>
                <a:gd name="T2" fmla="*/ 47 w 49"/>
                <a:gd name="T3" fmla="*/ 14 h 22"/>
                <a:gd name="T4" fmla="*/ 49 w 49"/>
                <a:gd name="T5" fmla="*/ 17 h 22"/>
                <a:gd name="T6" fmla="*/ 26 w 49"/>
                <a:gd name="T7" fmla="*/ 20 h 22"/>
                <a:gd name="T8" fmla="*/ 0 w 49"/>
                <a:gd name="T9" fmla="*/ 3 h 22"/>
                <a:gd name="T10" fmla="*/ 4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4" y="0"/>
                  </a:moveTo>
                  <a:cubicBezTo>
                    <a:pt x="19" y="4"/>
                    <a:pt x="33" y="9"/>
                    <a:pt x="47" y="14"/>
                  </a:cubicBezTo>
                  <a:cubicBezTo>
                    <a:pt x="48" y="15"/>
                    <a:pt x="48" y="16"/>
                    <a:pt x="49" y="17"/>
                  </a:cubicBezTo>
                  <a:cubicBezTo>
                    <a:pt x="41" y="18"/>
                    <a:pt x="32" y="22"/>
                    <a:pt x="26" y="20"/>
                  </a:cubicBezTo>
                  <a:cubicBezTo>
                    <a:pt x="16" y="17"/>
                    <a:pt x="9" y="9"/>
                    <a:pt x="0" y="3"/>
                  </a:cubicBezTo>
                  <a:cubicBezTo>
                    <a:pt x="1" y="2"/>
                    <a:pt x="3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101"/>
            <p:cNvSpPr>
              <a:spLocks noEditPoints="1"/>
            </p:cNvSpPr>
            <p:nvPr/>
          </p:nvSpPr>
          <p:spPr bwMode="auto">
            <a:xfrm>
              <a:off x="5992813" y="5265738"/>
              <a:ext cx="593725" cy="619125"/>
            </a:xfrm>
            <a:custGeom>
              <a:avLst/>
              <a:gdLst>
                <a:gd name="T0" fmla="*/ 76 w 261"/>
                <a:gd name="T1" fmla="*/ 272 h 272"/>
                <a:gd name="T2" fmla="*/ 23 w 261"/>
                <a:gd name="T3" fmla="*/ 255 h 272"/>
                <a:gd name="T4" fmla="*/ 0 w 261"/>
                <a:gd name="T5" fmla="*/ 219 h 272"/>
                <a:gd name="T6" fmla="*/ 0 w 261"/>
                <a:gd name="T7" fmla="*/ 57 h 272"/>
                <a:gd name="T8" fmla="*/ 23 w 261"/>
                <a:gd name="T9" fmla="*/ 22 h 272"/>
                <a:gd name="T10" fmla="*/ 189 w 261"/>
                <a:gd name="T11" fmla="*/ 20 h 272"/>
                <a:gd name="T12" fmla="*/ 215 w 261"/>
                <a:gd name="T13" fmla="*/ 60 h 272"/>
                <a:gd name="T14" fmla="*/ 228 w 261"/>
                <a:gd name="T15" fmla="*/ 78 h 272"/>
                <a:gd name="T16" fmla="*/ 261 w 261"/>
                <a:gd name="T17" fmla="*/ 124 h 272"/>
                <a:gd name="T18" fmla="*/ 260 w 261"/>
                <a:gd name="T19" fmla="*/ 272 h 272"/>
                <a:gd name="T20" fmla="*/ 76 w 261"/>
                <a:gd name="T21" fmla="*/ 272 h 272"/>
                <a:gd name="T22" fmla="*/ 198 w 261"/>
                <a:gd name="T23" fmla="*/ 72 h 272"/>
                <a:gd name="T24" fmla="*/ 174 w 261"/>
                <a:gd name="T25" fmla="*/ 25 h 272"/>
                <a:gd name="T26" fmla="*/ 38 w 261"/>
                <a:gd name="T27" fmla="*/ 25 h 272"/>
                <a:gd name="T28" fmla="*/ 15 w 261"/>
                <a:gd name="T29" fmla="*/ 60 h 272"/>
                <a:gd name="T30" fmla="*/ 15 w 261"/>
                <a:gd name="T31" fmla="*/ 211 h 272"/>
                <a:gd name="T32" fmla="*/ 49 w 261"/>
                <a:gd name="T33" fmla="*/ 256 h 272"/>
                <a:gd name="T34" fmla="*/ 71 w 261"/>
                <a:gd name="T35" fmla="*/ 260 h 272"/>
                <a:gd name="T36" fmla="*/ 247 w 261"/>
                <a:gd name="T37" fmla="*/ 267 h 272"/>
                <a:gd name="T38" fmla="*/ 247 w 261"/>
                <a:gd name="T39" fmla="*/ 247 h 272"/>
                <a:gd name="T40" fmla="*/ 247 w 261"/>
                <a:gd name="T41" fmla="*/ 138 h 272"/>
                <a:gd name="T42" fmla="*/ 198 w 261"/>
                <a:gd name="T43" fmla="*/ 81 h 272"/>
                <a:gd name="T44" fmla="*/ 186 w 261"/>
                <a:gd name="T45" fmla="*/ 79 h 272"/>
                <a:gd name="T46" fmla="*/ 96 w 261"/>
                <a:gd name="T47" fmla="*/ 76 h 272"/>
                <a:gd name="T48" fmla="*/ 34 w 261"/>
                <a:gd name="T49" fmla="*/ 56 h 272"/>
                <a:gd name="T50" fmla="*/ 175 w 261"/>
                <a:gd name="T51" fmla="*/ 57 h 272"/>
                <a:gd name="T52" fmla="*/ 172 w 261"/>
                <a:gd name="T53" fmla="*/ 63 h 272"/>
                <a:gd name="T54" fmla="*/ 198 w 261"/>
                <a:gd name="T55" fmla="*/ 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1" h="272">
                  <a:moveTo>
                    <a:pt x="76" y="272"/>
                  </a:moveTo>
                  <a:cubicBezTo>
                    <a:pt x="58" y="266"/>
                    <a:pt x="40" y="262"/>
                    <a:pt x="23" y="255"/>
                  </a:cubicBezTo>
                  <a:cubicBezTo>
                    <a:pt x="7" y="249"/>
                    <a:pt x="0" y="238"/>
                    <a:pt x="0" y="219"/>
                  </a:cubicBezTo>
                  <a:cubicBezTo>
                    <a:pt x="1" y="165"/>
                    <a:pt x="1" y="111"/>
                    <a:pt x="0" y="57"/>
                  </a:cubicBezTo>
                  <a:cubicBezTo>
                    <a:pt x="0" y="39"/>
                    <a:pt x="7" y="28"/>
                    <a:pt x="23" y="22"/>
                  </a:cubicBezTo>
                  <a:cubicBezTo>
                    <a:pt x="78" y="0"/>
                    <a:pt x="134" y="0"/>
                    <a:pt x="189" y="20"/>
                  </a:cubicBezTo>
                  <a:cubicBezTo>
                    <a:pt x="206" y="27"/>
                    <a:pt x="218" y="39"/>
                    <a:pt x="215" y="60"/>
                  </a:cubicBezTo>
                  <a:cubicBezTo>
                    <a:pt x="214" y="70"/>
                    <a:pt x="218" y="75"/>
                    <a:pt x="228" y="78"/>
                  </a:cubicBezTo>
                  <a:cubicBezTo>
                    <a:pt x="261" y="89"/>
                    <a:pt x="261" y="89"/>
                    <a:pt x="261" y="124"/>
                  </a:cubicBezTo>
                  <a:cubicBezTo>
                    <a:pt x="261" y="173"/>
                    <a:pt x="260" y="223"/>
                    <a:pt x="260" y="272"/>
                  </a:cubicBezTo>
                  <a:cubicBezTo>
                    <a:pt x="199" y="272"/>
                    <a:pt x="137" y="272"/>
                    <a:pt x="76" y="272"/>
                  </a:cubicBezTo>
                  <a:close/>
                  <a:moveTo>
                    <a:pt x="198" y="72"/>
                  </a:moveTo>
                  <a:cubicBezTo>
                    <a:pt x="202" y="40"/>
                    <a:pt x="199" y="32"/>
                    <a:pt x="174" y="25"/>
                  </a:cubicBezTo>
                  <a:cubicBezTo>
                    <a:pt x="129" y="11"/>
                    <a:pt x="83" y="11"/>
                    <a:pt x="38" y="25"/>
                  </a:cubicBezTo>
                  <a:cubicBezTo>
                    <a:pt x="22" y="31"/>
                    <a:pt x="14" y="41"/>
                    <a:pt x="15" y="60"/>
                  </a:cubicBezTo>
                  <a:cubicBezTo>
                    <a:pt x="16" y="110"/>
                    <a:pt x="15" y="161"/>
                    <a:pt x="15" y="211"/>
                  </a:cubicBezTo>
                  <a:cubicBezTo>
                    <a:pt x="15" y="241"/>
                    <a:pt x="20" y="248"/>
                    <a:pt x="49" y="256"/>
                  </a:cubicBezTo>
                  <a:cubicBezTo>
                    <a:pt x="56" y="257"/>
                    <a:pt x="64" y="259"/>
                    <a:pt x="71" y="260"/>
                  </a:cubicBezTo>
                  <a:cubicBezTo>
                    <a:pt x="129" y="262"/>
                    <a:pt x="186" y="264"/>
                    <a:pt x="247" y="267"/>
                  </a:cubicBezTo>
                  <a:cubicBezTo>
                    <a:pt x="247" y="260"/>
                    <a:pt x="247" y="254"/>
                    <a:pt x="247" y="247"/>
                  </a:cubicBezTo>
                  <a:cubicBezTo>
                    <a:pt x="247" y="211"/>
                    <a:pt x="247" y="174"/>
                    <a:pt x="247" y="138"/>
                  </a:cubicBezTo>
                  <a:cubicBezTo>
                    <a:pt x="247" y="91"/>
                    <a:pt x="245" y="89"/>
                    <a:pt x="198" y="81"/>
                  </a:cubicBezTo>
                  <a:cubicBezTo>
                    <a:pt x="194" y="80"/>
                    <a:pt x="190" y="79"/>
                    <a:pt x="186" y="79"/>
                  </a:cubicBezTo>
                  <a:cubicBezTo>
                    <a:pt x="156" y="78"/>
                    <a:pt x="126" y="78"/>
                    <a:pt x="96" y="76"/>
                  </a:cubicBezTo>
                  <a:cubicBezTo>
                    <a:pt x="74" y="75"/>
                    <a:pt x="52" y="72"/>
                    <a:pt x="34" y="56"/>
                  </a:cubicBezTo>
                  <a:cubicBezTo>
                    <a:pt x="81" y="71"/>
                    <a:pt x="128" y="72"/>
                    <a:pt x="175" y="57"/>
                  </a:cubicBezTo>
                  <a:cubicBezTo>
                    <a:pt x="174" y="59"/>
                    <a:pt x="173" y="61"/>
                    <a:pt x="172" y="63"/>
                  </a:cubicBezTo>
                  <a:cubicBezTo>
                    <a:pt x="180" y="66"/>
                    <a:pt x="188" y="69"/>
                    <a:pt x="198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102"/>
            <p:cNvSpPr>
              <a:spLocks noEditPoints="1"/>
            </p:cNvSpPr>
            <p:nvPr/>
          </p:nvSpPr>
          <p:spPr bwMode="auto">
            <a:xfrm>
              <a:off x="6754813" y="2906713"/>
              <a:ext cx="708025" cy="700088"/>
            </a:xfrm>
            <a:custGeom>
              <a:avLst/>
              <a:gdLst>
                <a:gd name="T0" fmla="*/ 98 w 311"/>
                <a:gd name="T1" fmla="*/ 307 h 307"/>
                <a:gd name="T2" fmla="*/ 4 w 311"/>
                <a:gd name="T3" fmla="*/ 210 h 307"/>
                <a:gd name="T4" fmla="*/ 24 w 311"/>
                <a:gd name="T5" fmla="*/ 168 h 307"/>
                <a:gd name="T6" fmla="*/ 166 w 311"/>
                <a:gd name="T7" fmla="*/ 25 h 307"/>
                <a:gd name="T8" fmla="*/ 237 w 311"/>
                <a:gd name="T9" fmla="*/ 14 h 307"/>
                <a:gd name="T10" fmla="*/ 278 w 311"/>
                <a:gd name="T11" fmla="*/ 46 h 307"/>
                <a:gd name="T12" fmla="*/ 274 w 311"/>
                <a:gd name="T13" fmla="*/ 148 h 307"/>
                <a:gd name="T14" fmla="*/ 141 w 311"/>
                <a:gd name="T15" fmla="*/ 281 h 307"/>
                <a:gd name="T16" fmla="*/ 98 w 311"/>
                <a:gd name="T17" fmla="*/ 307 h 307"/>
                <a:gd name="T18" fmla="*/ 170 w 311"/>
                <a:gd name="T19" fmla="*/ 71 h 307"/>
                <a:gd name="T20" fmla="*/ 235 w 311"/>
                <a:gd name="T21" fmla="*/ 135 h 307"/>
                <a:gd name="T22" fmla="*/ 170 w 311"/>
                <a:gd name="T23" fmla="*/ 71 h 307"/>
                <a:gd name="T24" fmla="*/ 68 w 311"/>
                <a:gd name="T25" fmla="*/ 173 h 307"/>
                <a:gd name="T26" fmla="*/ 130 w 311"/>
                <a:gd name="T27" fmla="*/ 236 h 307"/>
                <a:gd name="T28" fmla="*/ 68 w 311"/>
                <a:gd name="T29" fmla="*/ 173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1" h="307">
                  <a:moveTo>
                    <a:pt x="98" y="307"/>
                  </a:moveTo>
                  <a:cubicBezTo>
                    <a:pt x="54" y="303"/>
                    <a:pt x="0" y="251"/>
                    <a:pt x="4" y="210"/>
                  </a:cubicBezTo>
                  <a:cubicBezTo>
                    <a:pt x="5" y="196"/>
                    <a:pt x="14" y="179"/>
                    <a:pt x="24" y="168"/>
                  </a:cubicBezTo>
                  <a:cubicBezTo>
                    <a:pt x="70" y="120"/>
                    <a:pt x="118" y="73"/>
                    <a:pt x="166" y="25"/>
                  </a:cubicBezTo>
                  <a:cubicBezTo>
                    <a:pt x="188" y="4"/>
                    <a:pt x="210" y="0"/>
                    <a:pt x="237" y="14"/>
                  </a:cubicBezTo>
                  <a:cubicBezTo>
                    <a:pt x="252" y="22"/>
                    <a:pt x="266" y="33"/>
                    <a:pt x="278" y="46"/>
                  </a:cubicBezTo>
                  <a:cubicBezTo>
                    <a:pt x="311" y="83"/>
                    <a:pt x="309" y="113"/>
                    <a:pt x="274" y="148"/>
                  </a:cubicBezTo>
                  <a:cubicBezTo>
                    <a:pt x="230" y="193"/>
                    <a:pt x="186" y="238"/>
                    <a:pt x="141" y="281"/>
                  </a:cubicBezTo>
                  <a:cubicBezTo>
                    <a:pt x="129" y="292"/>
                    <a:pt x="113" y="299"/>
                    <a:pt x="98" y="307"/>
                  </a:cubicBezTo>
                  <a:close/>
                  <a:moveTo>
                    <a:pt x="170" y="71"/>
                  </a:moveTo>
                  <a:cubicBezTo>
                    <a:pt x="190" y="90"/>
                    <a:pt x="218" y="118"/>
                    <a:pt x="235" y="135"/>
                  </a:cubicBezTo>
                  <a:cubicBezTo>
                    <a:pt x="223" y="114"/>
                    <a:pt x="195" y="85"/>
                    <a:pt x="170" y="71"/>
                  </a:cubicBezTo>
                  <a:close/>
                  <a:moveTo>
                    <a:pt x="68" y="173"/>
                  </a:moveTo>
                  <a:cubicBezTo>
                    <a:pt x="82" y="197"/>
                    <a:pt x="110" y="225"/>
                    <a:pt x="130" y="236"/>
                  </a:cubicBezTo>
                  <a:cubicBezTo>
                    <a:pt x="115" y="221"/>
                    <a:pt x="87" y="192"/>
                    <a:pt x="68" y="1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103"/>
            <p:cNvSpPr>
              <a:spLocks noEditPoints="1"/>
            </p:cNvSpPr>
            <p:nvPr/>
          </p:nvSpPr>
          <p:spPr bwMode="auto">
            <a:xfrm>
              <a:off x="5997575" y="4498975"/>
              <a:ext cx="666750" cy="685800"/>
            </a:xfrm>
            <a:custGeom>
              <a:avLst/>
              <a:gdLst>
                <a:gd name="T0" fmla="*/ 80 w 293"/>
                <a:gd name="T1" fmla="*/ 0 h 302"/>
                <a:gd name="T2" fmla="*/ 181 w 293"/>
                <a:gd name="T3" fmla="*/ 0 h 302"/>
                <a:gd name="T4" fmla="*/ 181 w 293"/>
                <a:gd name="T5" fmla="*/ 81 h 302"/>
                <a:gd name="T6" fmla="*/ 263 w 293"/>
                <a:gd name="T7" fmla="*/ 81 h 302"/>
                <a:gd name="T8" fmla="*/ 265 w 293"/>
                <a:gd name="T9" fmla="*/ 116 h 302"/>
                <a:gd name="T10" fmla="*/ 290 w 293"/>
                <a:gd name="T11" fmla="*/ 103 h 302"/>
                <a:gd name="T12" fmla="*/ 293 w 293"/>
                <a:gd name="T13" fmla="*/ 170 h 302"/>
                <a:gd name="T14" fmla="*/ 284 w 293"/>
                <a:gd name="T15" fmla="*/ 182 h 302"/>
                <a:gd name="T16" fmla="*/ 193 w 293"/>
                <a:gd name="T17" fmla="*/ 279 h 302"/>
                <a:gd name="T18" fmla="*/ 157 w 293"/>
                <a:gd name="T19" fmla="*/ 283 h 302"/>
                <a:gd name="T20" fmla="*/ 109 w 293"/>
                <a:gd name="T21" fmla="*/ 265 h 302"/>
                <a:gd name="T22" fmla="*/ 81 w 293"/>
                <a:gd name="T23" fmla="*/ 265 h 302"/>
                <a:gd name="T24" fmla="*/ 81 w 293"/>
                <a:gd name="T25" fmla="*/ 184 h 302"/>
                <a:gd name="T26" fmla="*/ 0 w 293"/>
                <a:gd name="T27" fmla="*/ 184 h 302"/>
                <a:gd name="T28" fmla="*/ 0 w 293"/>
                <a:gd name="T29" fmla="*/ 82 h 302"/>
                <a:gd name="T30" fmla="*/ 80 w 293"/>
                <a:gd name="T31" fmla="*/ 82 h 302"/>
                <a:gd name="T32" fmla="*/ 80 w 293"/>
                <a:gd name="T33" fmla="*/ 0 h 302"/>
                <a:gd name="T34" fmla="*/ 96 w 293"/>
                <a:gd name="T35" fmla="*/ 222 h 302"/>
                <a:gd name="T36" fmla="*/ 157 w 293"/>
                <a:gd name="T37" fmla="*/ 272 h 302"/>
                <a:gd name="T38" fmla="*/ 188 w 293"/>
                <a:gd name="T39" fmla="*/ 270 h 302"/>
                <a:gd name="T40" fmla="*/ 263 w 293"/>
                <a:gd name="T41" fmla="*/ 185 h 302"/>
                <a:gd name="T42" fmla="*/ 277 w 293"/>
                <a:gd name="T43" fmla="*/ 123 h 302"/>
                <a:gd name="T44" fmla="*/ 170 w 293"/>
                <a:gd name="T45" fmla="*/ 253 h 302"/>
                <a:gd name="T46" fmla="*/ 150 w 293"/>
                <a:gd name="T47" fmla="*/ 223 h 302"/>
                <a:gd name="T48" fmla="*/ 96 w 293"/>
                <a:gd name="T49" fmla="*/ 22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3" h="302">
                  <a:moveTo>
                    <a:pt x="80" y="0"/>
                  </a:moveTo>
                  <a:cubicBezTo>
                    <a:pt x="115" y="0"/>
                    <a:pt x="147" y="0"/>
                    <a:pt x="181" y="0"/>
                  </a:cubicBezTo>
                  <a:cubicBezTo>
                    <a:pt x="181" y="27"/>
                    <a:pt x="181" y="52"/>
                    <a:pt x="181" y="81"/>
                  </a:cubicBezTo>
                  <a:cubicBezTo>
                    <a:pt x="210" y="81"/>
                    <a:pt x="236" y="81"/>
                    <a:pt x="263" y="81"/>
                  </a:cubicBezTo>
                  <a:cubicBezTo>
                    <a:pt x="264" y="94"/>
                    <a:pt x="265" y="104"/>
                    <a:pt x="265" y="116"/>
                  </a:cubicBezTo>
                  <a:cubicBezTo>
                    <a:pt x="273" y="112"/>
                    <a:pt x="279" y="109"/>
                    <a:pt x="290" y="103"/>
                  </a:cubicBezTo>
                  <a:cubicBezTo>
                    <a:pt x="291" y="127"/>
                    <a:pt x="293" y="149"/>
                    <a:pt x="293" y="170"/>
                  </a:cubicBezTo>
                  <a:cubicBezTo>
                    <a:pt x="293" y="174"/>
                    <a:pt x="288" y="178"/>
                    <a:pt x="284" y="182"/>
                  </a:cubicBezTo>
                  <a:cubicBezTo>
                    <a:pt x="254" y="214"/>
                    <a:pt x="222" y="246"/>
                    <a:pt x="193" y="279"/>
                  </a:cubicBezTo>
                  <a:cubicBezTo>
                    <a:pt x="176" y="299"/>
                    <a:pt x="175" y="302"/>
                    <a:pt x="157" y="283"/>
                  </a:cubicBezTo>
                  <a:cubicBezTo>
                    <a:pt x="143" y="269"/>
                    <a:pt x="128" y="262"/>
                    <a:pt x="109" y="265"/>
                  </a:cubicBezTo>
                  <a:cubicBezTo>
                    <a:pt x="100" y="266"/>
                    <a:pt x="92" y="265"/>
                    <a:pt x="81" y="265"/>
                  </a:cubicBezTo>
                  <a:cubicBezTo>
                    <a:pt x="81" y="238"/>
                    <a:pt x="81" y="212"/>
                    <a:pt x="81" y="184"/>
                  </a:cubicBezTo>
                  <a:cubicBezTo>
                    <a:pt x="53" y="184"/>
                    <a:pt x="27" y="184"/>
                    <a:pt x="0" y="184"/>
                  </a:cubicBezTo>
                  <a:cubicBezTo>
                    <a:pt x="0" y="150"/>
                    <a:pt x="0" y="117"/>
                    <a:pt x="0" y="82"/>
                  </a:cubicBezTo>
                  <a:cubicBezTo>
                    <a:pt x="26" y="82"/>
                    <a:pt x="52" y="82"/>
                    <a:pt x="80" y="82"/>
                  </a:cubicBezTo>
                  <a:cubicBezTo>
                    <a:pt x="80" y="54"/>
                    <a:pt x="80" y="28"/>
                    <a:pt x="80" y="0"/>
                  </a:cubicBezTo>
                  <a:close/>
                  <a:moveTo>
                    <a:pt x="96" y="222"/>
                  </a:moveTo>
                  <a:cubicBezTo>
                    <a:pt x="117" y="239"/>
                    <a:pt x="138" y="254"/>
                    <a:pt x="157" y="272"/>
                  </a:cubicBezTo>
                  <a:cubicBezTo>
                    <a:pt x="170" y="285"/>
                    <a:pt x="177" y="284"/>
                    <a:pt x="188" y="270"/>
                  </a:cubicBezTo>
                  <a:cubicBezTo>
                    <a:pt x="212" y="241"/>
                    <a:pt x="237" y="212"/>
                    <a:pt x="263" y="185"/>
                  </a:cubicBezTo>
                  <a:cubicBezTo>
                    <a:pt x="285" y="164"/>
                    <a:pt x="289" y="156"/>
                    <a:pt x="277" y="123"/>
                  </a:cubicBezTo>
                  <a:cubicBezTo>
                    <a:pt x="229" y="155"/>
                    <a:pt x="204" y="207"/>
                    <a:pt x="170" y="253"/>
                  </a:cubicBezTo>
                  <a:cubicBezTo>
                    <a:pt x="162" y="241"/>
                    <a:pt x="156" y="232"/>
                    <a:pt x="150" y="223"/>
                  </a:cubicBezTo>
                  <a:cubicBezTo>
                    <a:pt x="132" y="196"/>
                    <a:pt x="122" y="196"/>
                    <a:pt x="96" y="2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104"/>
            <p:cNvSpPr>
              <a:spLocks noEditPoints="1"/>
            </p:cNvSpPr>
            <p:nvPr/>
          </p:nvSpPr>
          <p:spPr bwMode="auto">
            <a:xfrm>
              <a:off x="8394700" y="4537075"/>
              <a:ext cx="528637" cy="631825"/>
            </a:xfrm>
            <a:custGeom>
              <a:avLst/>
              <a:gdLst>
                <a:gd name="T0" fmla="*/ 117 w 232"/>
                <a:gd name="T1" fmla="*/ 0 h 278"/>
                <a:gd name="T2" fmla="*/ 178 w 232"/>
                <a:gd name="T3" fmla="*/ 87 h 278"/>
                <a:gd name="T4" fmla="*/ 200 w 232"/>
                <a:gd name="T5" fmla="*/ 118 h 278"/>
                <a:gd name="T6" fmla="*/ 197 w 232"/>
                <a:gd name="T7" fmla="*/ 231 h 278"/>
                <a:gd name="T8" fmla="*/ 80 w 232"/>
                <a:gd name="T9" fmla="*/ 261 h 278"/>
                <a:gd name="T10" fmla="*/ 31 w 232"/>
                <a:gd name="T11" fmla="*/ 125 h 278"/>
                <a:gd name="T12" fmla="*/ 117 w 232"/>
                <a:gd name="T13" fmla="*/ 0 h 278"/>
                <a:gd name="T14" fmla="*/ 54 w 232"/>
                <a:gd name="T15" fmla="*/ 181 h 278"/>
                <a:gd name="T16" fmla="*/ 62 w 232"/>
                <a:gd name="T17" fmla="*/ 176 h 278"/>
                <a:gd name="T18" fmla="*/ 49 w 232"/>
                <a:gd name="T19" fmla="*/ 157 h 278"/>
                <a:gd name="T20" fmla="*/ 31 w 232"/>
                <a:gd name="T21" fmla="*/ 180 h 278"/>
                <a:gd name="T22" fmla="*/ 61 w 232"/>
                <a:gd name="T23" fmla="*/ 234 h 278"/>
                <a:gd name="T24" fmla="*/ 78 w 232"/>
                <a:gd name="T25" fmla="*/ 236 h 278"/>
                <a:gd name="T26" fmla="*/ 74 w 232"/>
                <a:gd name="T27" fmla="*/ 220 h 278"/>
                <a:gd name="T28" fmla="*/ 54 w 232"/>
                <a:gd name="T29" fmla="*/ 181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2" h="278">
                  <a:moveTo>
                    <a:pt x="117" y="0"/>
                  </a:moveTo>
                  <a:cubicBezTo>
                    <a:pt x="139" y="32"/>
                    <a:pt x="158" y="60"/>
                    <a:pt x="178" y="87"/>
                  </a:cubicBezTo>
                  <a:cubicBezTo>
                    <a:pt x="185" y="98"/>
                    <a:pt x="192" y="108"/>
                    <a:pt x="200" y="118"/>
                  </a:cubicBezTo>
                  <a:cubicBezTo>
                    <a:pt x="232" y="161"/>
                    <a:pt x="223" y="198"/>
                    <a:pt x="197" y="231"/>
                  </a:cubicBezTo>
                  <a:cubicBezTo>
                    <a:pt x="169" y="266"/>
                    <a:pt x="121" y="278"/>
                    <a:pt x="80" y="261"/>
                  </a:cubicBezTo>
                  <a:cubicBezTo>
                    <a:pt x="24" y="238"/>
                    <a:pt x="0" y="177"/>
                    <a:pt x="31" y="125"/>
                  </a:cubicBezTo>
                  <a:cubicBezTo>
                    <a:pt x="57" y="81"/>
                    <a:pt x="89" y="41"/>
                    <a:pt x="117" y="0"/>
                  </a:cubicBezTo>
                  <a:close/>
                  <a:moveTo>
                    <a:pt x="54" y="181"/>
                  </a:moveTo>
                  <a:cubicBezTo>
                    <a:pt x="57" y="179"/>
                    <a:pt x="59" y="178"/>
                    <a:pt x="62" y="176"/>
                  </a:cubicBezTo>
                  <a:cubicBezTo>
                    <a:pt x="58" y="169"/>
                    <a:pt x="54" y="157"/>
                    <a:pt x="49" y="157"/>
                  </a:cubicBezTo>
                  <a:cubicBezTo>
                    <a:pt x="36" y="157"/>
                    <a:pt x="30" y="167"/>
                    <a:pt x="31" y="180"/>
                  </a:cubicBezTo>
                  <a:cubicBezTo>
                    <a:pt x="32" y="203"/>
                    <a:pt x="42" y="221"/>
                    <a:pt x="61" y="234"/>
                  </a:cubicBezTo>
                  <a:cubicBezTo>
                    <a:pt x="65" y="237"/>
                    <a:pt x="72" y="235"/>
                    <a:pt x="78" y="236"/>
                  </a:cubicBezTo>
                  <a:cubicBezTo>
                    <a:pt x="77" y="231"/>
                    <a:pt x="76" y="225"/>
                    <a:pt x="74" y="220"/>
                  </a:cubicBezTo>
                  <a:cubicBezTo>
                    <a:pt x="68" y="207"/>
                    <a:pt x="61" y="194"/>
                    <a:pt x="54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105"/>
            <p:cNvSpPr>
              <a:spLocks noEditPoints="1"/>
            </p:cNvSpPr>
            <p:nvPr/>
          </p:nvSpPr>
          <p:spPr bwMode="auto">
            <a:xfrm>
              <a:off x="8299450" y="3667125"/>
              <a:ext cx="735012" cy="723900"/>
            </a:xfrm>
            <a:custGeom>
              <a:avLst/>
              <a:gdLst>
                <a:gd name="T0" fmla="*/ 99 w 323"/>
                <a:gd name="T1" fmla="*/ 318 h 318"/>
                <a:gd name="T2" fmla="*/ 15 w 323"/>
                <a:gd name="T3" fmla="*/ 271 h 318"/>
                <a:gd name="T4" fmla="*/ 26 w 323"/>
                <a:gd name="T5" fmla="*/ 185 h 318"/>
                <a:gd name="T6" fmla="*/ 180 w 323"/>
                <a:gd name="T7" fmla="*/ 31 h 318"/>
                <a:gd name="T8" fmla="*/ 291 w 323"/>
                <a:gd name="T9" fmla="*/ 36 h 318"/>
                <a:gd name="T10" fmla="*/ 293 w 323"/>
                <a:gd name="T11" fmla="*/ 146 h 318"/>
                <a:gd name="T12" fmla="*/ 141 w 323"/>
                <a:gd name="T13" fmla="*/ 297 h 318"/>
                <a:gd name="T14" fmla="*/ 99 w 323"/>
                <a:gd name="T15" fmla="*/ 318 h 318"/>
                <a:gd name="T16" fmla="*/ 225 w 323"/>
                <a:gd name="T17" fmla="*/ 25 h 318"/>
                <a:gd name="T18" fmla="*/ 189 w 323"/>
                <a:gd name="T19" fmla="*/ 43 h 318"/>
                <a:gd name="T20" fmla="*/ 120 w 323"/>
                <a:gd name="T21" fmla="*/ 112 h 318"/>
                <a:gd name="T22" fmla="*/ 118 w 323"/>
                <a:gd name="T23" fmla="*/ 130 h 318"/>
                <a:gd name="T24" fmla="*/ 194 w 323"/>
                <a:gd name="T25" fmla="*/ 207 h 318"/>
                <a:gd name="T26" fmla="*/ 210 w 323"/>
                <a:gd name="T27" fmla="*/ 207 h 318"/>
                <a:gd name="T28" fmla="*/ 285 w 323"/>
                <a:gd name="T29" fmla="*/ 130 h 318"/>
                <a:gd name="T30" fmla="*/ 291 w 323"/>
                <a:gd name="T31" fmla="*/ 63 h 318"/>
                <a:gd name="T32" fmla="*/ 225 w 323"/>
                <a:gd name="T33" fmla="*/ 25 h 318"/>
                <a:gd name="T34" fmla="*/ 28 w 323"/>
                <a:gd name="T35" fmla="*/ 253 h 318"/>
                <a:gd name="T36" fmla="*/ 59 w 323"/>
                <a:gd name="T37" fmla="*/ 195 h 318"/>
                <a:gd name="T38" fmla="*/ 56 w 323"/>
                <a:gd name="T39" fmla="*/ 185 h 318"/>
                <a:gd name="T40" fmla="*/ 42 w 323"/>
                <a:gd name="T41" fmla="*/ 189 h 318"/>
                <a:gd name="T42" fmla="*/ 28 w 323"/>
                <a:gd name="T43" fmla="*/ 25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3" h="318">
                  <a:moveTo>
                    <a:pt x="99" y="318"/>
                  </a:moveTo>
                  <a:cubicBezTo>
                    <a:pt x="55" y="316"/>
                    <a:pt x="30" y="301"/>
                    <a:pt x="15" y="271"/>
                  </a:cubicBezTo>
                  <a:cubicBezTo>
                    <a:pt x="0" y="240"/>
                    <a:pt x="3" y="209"/>
                    <a:pt x="26" y="185"/>
                  </a:cubicBezTo>
                  <a:cubicBezTo>
                    <a:pt x="76" y="132"/>
                    <a:pt x="127" y="81"/>
                    <a:pt x="180" y="31"/>
                  </a:cubicBezTo>
                  <a:cubicBezTo>
                    <a:pt x="212" y="0"/>
                    <a:pt x="261" y="4"/>
                    <a:pt x="291" y="36"/>
                  </a:cubicBezTo>
                  <a:cubicBezTo>
                    <a:pt x="321" y="67"/>
                    <a:pt x="323" y="115"/>
                    <a:pt x="293" y="146"/>
                  </a:cubicBezTo>
                  <a:cubicBezTo>
                    <a:pt x="243" y="198"/>
                    <a:pt x="193" y="248"/>
                    <a:pt x="141" y="297"/>
                  </a:cubicBezTo>
                  <a:cubicBezTo>
                    <a:pt x="128" y="309"/>
                    <a:pt x="108" y="314"/>
                    <a:pt x="99" y="318"/>
                  </a:cubicBezTo>
                  <a:close/>
                  <a:moveTo>
                    <a:pt x="225" y="25"/>
                  </a:moveTo>
                  <a:cubicBezTo>
                    <a:pt x="217" y="29"/>
                    <a:pt x="201" y="33"/>
                    <a:pt x="189" y="43"/>
                  </a:cubicBezTo>
                  <a:cubicBezTo>
                    <a:pt x="165" y="64"/>
                    <a:pt x="142" y="88"/>
                    <a:pt x="120" y="112"/>
                  </a:cubicBezTo>
                  <a:cubicBezTo>
                    <a:pt x="117" y="116"/>
                    <a:pt x="115" y="126"/>
                    <a:pt x="118" y="130"/>
                  </a:cubicBezTo>
                  <a:cubicBezTo>
                    <a:pt x="136" y="163"/>
                    <a:pt x="162" y="188"/>
                    <a:pt x="194" y="207"/>
                  </a:cubicBezTo>
                  <a:cubicBezTo>
                    <a:pt x="199" y="209"/>
                    <a:pt x="207" y="210"/>
                    <a:pt x="210" y="207"/>
                  </a:cubicBezTo>
                  <a:cubicBezTo>
                    <a:pt x="236" y="182"/>
                    <a:pt x="262" y="157"/>
                    <a:pt x="285" y="130"/>
                  </a:cubicBezTo>
                  <a:cubicBezTo>
                    <a:pt x="302" y="111"/>
                    <a:pt x="303" y="86"/>
                    <a:pt x="291" y="63"/>
                  </a:cubicBezTo>
                  <a:cubicBezTo>
                    <a:pt x="279" y="40"/>
                    <a:pt x="259" y="28"/>
                    <a:pt x="225" y="25"/>
                  </a:cubicBezTo>
                  <a:close/>
                  <a:moveTo>
                    <a:pt x="28" y="253"/>
                  </a:moveTo>
                  <a:cubicBezTo>
                    <a:pt x="40" y="230"/>
                    <a:pt x="50" y="213"/>
                    <a:pt x="59" y="195"/>
                  </a:cubicBezTo>
                  <a:cubicBezTo>
                    <a:pt x="60" y="192"/>
                    <a:pt x="57" y="188"/>
                    <a:pt x="56" y="185"/>
                  </a:cubicBezTo>
                  <a:cubicBezTo>
                    <a:pt x="51" y="186"/>
                    <a:pt x="45" y="186"/>
                    <a:pt x="42" y="189"/>
                  </a:cubicBezTo>
                  <a:cubicBezTo>
                    <a:pt x="27" y="205"/>
                    <a:pt x="22" y="225"/>
                    <a:pt x="28" y="2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106"/>
            <p:cNvSpPr>
              <a:spLocks noEditPoints="1"/>
            </p:cNvSpPr>
            <p:nvPr/>
          </p:nvSpPr>
          <p:spPr bwMode="auto">
            <a:xfrm>
              <a:off x="8356600" y="2909888"/>
              <a:ext cx="536575" cy="714375"/>
            </a:xfrm>
            <a:custGeom>
              <a:avLst/>
              <a:gdLst>
                <a:gd name="T0" fmla="*/ 181 w 236"/>
                <a:gd name="T1" fmla="*/ 73 h 314"/>
                <a:gd name="T2" fmla="*/ 230 w 236"/>
                <a:gd name="T3" fmla="*/ 140 h 314"/>
                <a:gd name="T4" fmla="*/ 216 w 236"/>
                <a:gd name="T5" fmla="*/ 203 h 314"/>
                <a:gd name="T6" fmla="*/ 152 w 236"/>
                <a:gd name="T7" fmla="*/ 276 h 314"/>
                <a:gd name="T8" fmla="*/ 115 w 236"/>
                <a:gd name="T9" fmla="*/ 305 h 314"/>
                <a:gd name="T10" fmla="*/ 61 w 236"/>
                <a:gd name="T11" fmla="*/ 286 h 314"/>
                <a:gd name="T12" fmla="*/ 69 w 236"/>
                <a:gd name="T13" fmla="*/ 235 h 314"/>
                <a:gd name="T14" fmla="*/ 102 w 236"/>
                <a:gd name="T15" fmla="*/ 209 h 314"/>
                <a:gd name="T16" fmla="*/ 126 w 236"/>
                <a:gd name="T17" fmla="*/ 138 h 314"/>
                <a:gd name="T18" fmla="*/ 51 w 236"/>
                <a:gd name="T19" fmla="*/ 203 h 314"/>
                <a:gd name="T20" fmla="*/ 0 w 236"/>
                <a:gd name="T21" fmla="*/ 145 h 314"/>
                <a:gd name="T22" fmla="*/ 66 w 236"/>
                <a:gd name="T23" fmla="*/ 88 h 314"/>
                <a:gd name="T24" fmla="*/ 116 w 236"/>
                <a:gd name="T25" fmla="*/ 62 h 314"/>
                <a:gd name="T26" fmla="*/ 133 w 236"/>
                <a:gd name="T27" fmla="*/ 41 h 314"/>
                <a:gd name="T28" fmla="*/ 133 w 236"/>
                <a:gd name="T29" fmla="*/ 32 h 314"/>
                <a:gd name="T30" fmla="*/ 159 w 236"/>
                <a:gd name="T31" fmla="*/ 1 h 314"/>
                <a:gd name="T32" fmla="*/ 186 w 236"/>
                <a:gd name="T33" fmla="*/ 33 h 314"/>
                <a:gd name="T34" fmla="*/ 184 w 236"/>
                <a:gd name="T35" fmla="*/ 57 h 314"/>
                <a:gd name="T36" fmla="*/ 181 w 236"/>
                <a:gd name="T37" fmla="*/ 73 h 314"/>
                <a:gd name="T38" fmla="*/ 53 w 236"/>
                <a:gd name="T39" fmla="*/ 185 h 314"/>
                <a:gd name="T40" fmla="*/ 130 w 236"/>
                <a:gd name="T41" fmla="*/ 118 h 314"/>
                <a:gd name="T42" fmla="*/ 130 w 236"/>
                <a:gd name="T43" fmla="*/ 78 h 314"/>
                <a:gd name="T44" fmla="*/ 121 w 236"/>
                <a:gd name="T45" fmla="*/ 95 h 314"/>
                <a:gd name="T46" fmla="*/ 117 w 236"/>
                <a:gd name="T47" fmla="*/ 95 h 314"/>
                <a:gd name="T48" fmla="*/ 110 w 236"/>
                <a:gd name="T49" fmla="*/ 71 h 314"/>
                <a:gd name="T50" fmla="*/ 18 w 236"/>
                <a:gd name="T51" fmla="*/ 145 h 314"/>
                <a:gd name="T52" fmla="*/ 53 w 236"/>
                <a:gd name="T53" fmla="*/ 18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6" h="314">
                  <a:moveTo>
                    <a:pt x="181" y="73"/>
                  </a:moveTo>
                  <a:cubicBezTo>
                    <a:pt x="199" y="94"/>
                    <a:pt x="221" y="111"/>
                    <a:pt x="230" y="140"/>
                  </a:cubicBezTo>
                  <a:cubicBezTo>
                    <a:pt x="236" y="164"/>
                    <a:pt x="233" y="184"/>
                    <a:pt x="216" y="203"/>
                  </a:cubicBezTo>
                  <a:cubicBezTo>
                    <a:pt x="195" y="227"/>
                    <a:pt x="174" y="252"/>
                    <a:pt x="152" y="276"/>
                  </a:cubicBezTo>
                  <a:cubicBezTo>
                    <a:pt x="141" y="287"/>
                    <a:pt x="128" y="298"/>
                    <a:pt x="115" y="305"/>
                  </a:cubicBezTo>
                  <a:cubicBezTo>
                    <a:pt x="97" y="314"/>
                    <a:pt x="73" y="304"/>
                    <a:pt x="61" y="286"/>
                  </a:cubicBezTo>
                  <a:cubicBezTo>
                    <a:pt x="51" y="269"/>
                    <a:pt x="54" y="249"/>
                    <a:pt x="69" y="235"/>
                  </a:cubicBezTo>
                  <a:cubicBezTo>
                    <a:pt x="79" y="225"/>
                    <a:pt x="91" y="218"/>
                    <a:pt x="102" y="209"/>
                  </a:cubicBezTo>
                  <a:cubicBezTo>
                    <a:pt x="120" y="193"/>
                    <a:pt x="130" y="167"/>
                    <a:pt x="126" y="138"/>
                  </a:cubicBezTo>
                  <a:cubicBezTo>
                    <a:pt x="100" y="160"/>
                    <a:pt x="77" y="180"/>
                    <a:pt x="51" y="203"/>
                  </a:cubicBezTo>
                  <a:cubicBezTo>
                    <a:pt x="34" y="184"/>
                    <a:pt x="18" y="165"/>
                    <a:pt x="0" y="145"/>
                  </a:cubicBezTo>
                  <a:cubicBezTo>
                    <a:pt x="22" y="126"/>
                    <a:pt x="44" y="107"/>
                    <a:pt x="66" y="88"/>
                  </a:cubicBezTo>
                  <a:cubicBezTo>
                    <a:pt x="81" y="76"/>
                    <a:pt x="93" y="60"/>
                    <a:pt x="116" y="62"/>
                  </a:cubicBezTo>
                  <a:cubicBezTo>
                    <a:pt x="121" y="62"/>
                    <a:pt x="128" y="49"/>
                    <a:pt x="133" y="41"/>
                  </a:cubicBezTo>
                  <a:cubicBezTo>
                    <a:pt x="135" y="39"/>
                    <a:pt x="133" y="35"/>
                    <a:pt x="133" y="32"/>
                  </a:cubicBezTo>
                  <a:cubicBezTo>
                    <a:pt x="135" y="16"/>
                    <a:pt x="141" y="3"/>
                    <a:pt x="159" y="1"/>
                  </a:cubicBezTo>
                  <a:cubicBezTo>
                    <a:pt x="173" y="0"/>
                    <a:pt x="185" y="15"/>
                    <a:pt x="186" y="33"/>
                  </a:cubicBezTo>
                  <a:cubicBezTo>
                    <a:pt x="186" y="41"/>
                    <a:pt x="184" y="49"/>
                    <a:pt x="184" y="57"/>
                  </a:cubicBezTo>
                  <a:cubicBezTo>
                    <a:pt x="183" y="62"/>
                    <a:pt x="182" y="68"/>
                    <a:pt x="181" y="73"/>
                  </a:cubicBezTo>
                  <a:close/>
                  <a:moveTo>
                    <a:pt x="53" y="185"/>
                  </a:moveTo>
                  <a:cubicBezTo>
                    <a:pt x="80" y="162"/>
                    <a:pt x="106" y="141"/>
                    <a:pt x="130" y="118"/>
                  </a:cubicBezTo>
                  <a:cubicBezTo>
                    <a:pt x="142" y="107"/>
                    <a:pt x="136" y="92"/>
                    <a:pt x="130" y="78"/>
                  </a:cubicBezTo>
                  <a:cubicBezTo>
                    <a:pt x="127" y="84"/>
                    <a:pt x="124" y="89"/>
                    <a:pt x="121" y="95"/>
                  </a:cubicBezTo>
                  <a:cubicBezTo>
                    <a:pt x="120" y="95"/>
                    <a:pt x="118" y="95"/>
                    <a:pt x="117" y="95"/>
                  </a:cubicBezTo>
                  <a:cubicBezTo>
                    <a:pt x="115" y="89"/>
                    <a:pt x="113" y="82"/>
                    <a:pt x="110" y="71"/>
                  </a:cubicBezTo>
                  <a:cubicBezTo>
                    <a:pt x="74" y="91"/>
                    <a:pt x="49" y="121"/>
                    <a:pt x="18" y="145"/>
                  </a:cubicBezTo>
                  <a:cubicBezTo>
                    <a:pt x="30" y="159"/>
                    <a:pt x="41" y="171"/>
                    <a:pt x="53" y="1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107"/>
            <p:cNvSpPr>
              <a:spLocks noEditPoints="1"/>
            </p:cNvSpPr>
            <p:nvPr/>
          </p:nvSpPr>
          <p:spPr bwMode="auto">
            <a:xfrm>
              <a:off x="9183688" y="3681413"/>
              <a:ext cx="609600" cy="620713"/>
            </a:xfrm>
            <a:custGeom>
              <a:avLst/>
              <a:gdLst>
                <a:gd name="T0" fmla="*/ 268 w 268"/>
                <a:gd name="T1" fmla="*/ 57 h 273"/>
                <a:gd name="T2" fmla="*/ 243 w 268"/>
                <a:gd name="T3" fmla="*/ 114 h 273"/>
                <a:gd name="T4" fmla="*/ 218 w 268"/>
                <a:gd name="T5" fmla="*/ 164 h 273"/>
                <a:gd name="T6" fmla="*/ 180 w 268"/>
                <a:gd name="T7" fmla="*/ 182 h 273"/>
                <a:gd name="T8" fmla="*/ 138 w 268"/>
                <a:gd name="T9" fmla="*/ 193 h 273"/>
                <a:gd name="T10" fmla="*/ 104 w 268"/>
                <a:gd name="T11" fmla="*/ 227 h 273"/>
                <a:gd name="T12" fmla="*/ 83 w 268"/>
                <a:gd name="T13" fmla="*/ 241 h 273"/>
                <a:gd name="T14" fmla="*/ 38 w 268"/>
                <a:gd name="T15" fmla="*/ 264 h 273"/>
                <a:gd name="T16" fmla="*/ 9 w 268"/>
                <a:gd name="T17" fmla="*/ 264 h 273"/>
                <a:gd name="T18" fmla="*/ 9 w 268"/>
                <a:gd name="T19" fmla="*/ 236 h 273"/>
                <a:gd name="T20" fmla="*/ 32 w 268"/>
                <a:gd name="T21" fmla="*/ 191 h 273"/>
                <a:gd name="T22" fmla="*/ 46 w 268"/>
                <a:gd name="T23" fmla="*/ 170 h 273"/>
                <a:gd name="T24" fmla="*/ 75 w 268"/>
                <a:gd name="T25" fmla="*/ 140 h 273"/>
                <a:gd name="T26" fmla="*/ 90 w 268"/>
                <a:gd name="T27" fmla="*/ 90 h 273"/>
                <a:gd name="T28" fmla="*/ 119 w 268"/>
                <a:gd name="T29" fmla="*/ 54 h 273"/>
                <a:gd name="T30" fmla="*/ 143 w 268"/>
                <a:gd name="T31" fmla="*/ 46 h 273"/>
                <a:gd name="T32" fmla="*/ 172 w 268"/>
                <a:gd name="T33" fmla="*/ 19 h 273"/>
                <a:gd name="T34" fmla="*/ 234 w 268"/>
                <a:gd name="T35" fmla="*/ 10 h 273"/>
                <a:gd name="T36" fmla="*/ 268 w 268"/>
                <a:gd name="T37" fmla="*/ 57 h 273"/>
                <a:gd name="T38" fmla="*/ 57 w 268"/>
                <a:gd name="T39" fmla="*/ 178 h 273"/>
                <a:gd name="T40" fmla="*/ 142 w 268"/>
                <a:gd name="T41" fmla="*/ 173 h 273"/>
                <a:gd name="T42" fmla="*/ 101 w 268"/>
                <a:gd name="T43" fmla="*/ 126 h 273"/>
                <a:gd name="T44" fmla="*/ 63 w 268"/>
                <a:gd name="T45" fmla="*/ 168 h 273"/>
                <a:gd name="T46" fmla="*/ 57 w 268"/>
                <a:gd name="T47" fmla="*/ 178 h 273"/>
                <a:gd name="T48" fmla="*/ 174 w 268"/>
                <a:gd name="T49" fmla="*/ 41 h 273"/>
                <a:gd name="T50" fmla="*/ 220 w 268"/>
                <a:gd name="T51" fmla="*/ 18 h 273"/>
                <a:gd name="T52" fmla="*/ 174 w 268"/>
                <a:gd name="T53" fmla="*/ 4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8" h="273">
                  <a:moveTo>
                    <a:pt x="268" y="57"/>
                  </a:moveTo>
                  <a:cubicBezTo>
                    <a:pt x="268" y="86"/>
                    <a:pt x="257" y="100"/>
                    <a:pt x="243" y="114"/>
                  </a:cubicBezTo>
                  <a:cubicBezTo>
                    <a:pt x="229" y="128"/>
                    <a:pt x="213" y="139"/>
                    <a:pt x="218" y="164"/>
                  </a:cubicBezTo>
                  <a:cubicBezTo>
                    <a:pt x="222" y="181"/>
                    <a:pt x="200" y="192"/>
                    <a:pt x="180" y="182"/>
                  </a:cubicBezTo>
                  <a:cubicBezTo>
                    <a:pt x="160" y="172"/>
                    <a:pt x="150" y="180"/>
                    <a:pt x="138" y="193"/>
                  </a:cubicBezTo>
                  <a:cubicBezTo>
                    <a:pt x="127" y="205"/>
                    <a:pt x="116" y="217"/>
                    <a:pt x="104" y="227"/>
                  </a:cubicBezTo>
                  <a:cubicBezTo>
                    <a:pt x="98" y="233"/>
                    <a:pt x="90" y="237"/>
                    <a:pt x="83" y="241"/>
                  </a:cubicBezTo>
                  <a:cubicBezTo>
                    <a:pt x="68" y="249"/>
                    <a:pt x="52" y="256"/>
                    <a:pt x="38" y="264"/>
                  </a:cubicBezTo>
                  <a:cubicBezTo>
                    <a:pt x="28" y="271"/>
                    <a:pt x="18" y="273"/>
                    <a:pt x="9" y="264"/>
                  </a:cubicBezTo>
                  <a:cubicBezTo>
                    <a:pt x="0" y="255"/>
                    <a:pt x="2" y="246"/>
                    <a:pt x="9" y="236"/>
                  </a:cubicBezTo>
                  <a:cubicBezTo>
                    <a:pt x="17" y="221"/>
                    <a:pt x="24" y="206"/>
                    <a:pt x="32" y="191"/>
                  </a:cubicBezTo>
                  <a:cubicBezTo>
                    <a:pt x="36" y="183"/>
                    <a:pt x="40" y="176"/>
                    <a:pt x="46" y="170"/>
                  </a:cubicBezTo>
                  <a:cubicBezTo>
                    <a:pt x="55" y="159"/>
                    <a:pt x="65" y="149"/>
                    <a:pt x="75" y="140"/>
                  </a:cubicBezTo>
                  <a:cubicBezTo>
                    <a:pt x="91" y="126"/>
                    <a:pt x="101" y="114"/>
                    <a:pt x="90" y="90"/>
                  </a:cubicBezTo>
                  <a:cubicBezTo>
                    <a:pt x="80" y="67"/>
                    <a:pt x="94" y="53"/>
                    <a:pt x="119" y="54"/>
                  </a:cubicBezTo>
                  <a:cubicBezTo>
                    <a:pt x="127" y="55"/>
                    <a:pt x="136" y="51"/>
                    <a:pt x="143" y="46"/>
                  </a:cubicBezTo>
                  <a:cubicBezTo>
                    <a:pt x="154" y="38"/>
                    <a:pt x="162" y="27"/>
                    <a:pt x="172" y="19"/>
                  </a:cubicBezTo>
                  <a:cubicBezTo>
                    <a:pt x="191" y="3"/>
                    <a:pt x="212" y="0"/>
                    <a:pt x="234" y="10"/>
                  </a:cubicBezTo>
                  <a:cubicBezTo>
                    <a:pt x="256" y="21"/>
                    <a:pt x="267" y="40"/>
                    <a:pt x="268" y="57"/>
                  </a:cubicBezTo>
                  <a:close/>
                  <a:moveTo>
                    <a:pt x="57" y="178"/>
                  </a:moveTo>
                  <a:cubicBezTo>
                    <a:pt x="89" y="181"/>
                    <a:pt x="118" y="182"/>
                    <a:pt x="142" y="173"/>
                  </a:cubicBezTo>
                  <a:cubicBezTo>
                    <a:pt x="128" y="157"/>
                    <a:pt x="116" y="143"/>
                    <a:pt x="101" y="126"/>
                  </a:cubicBezTo>
                  <a:cubicBezTo>
                    <a:pt x="89" y="140"/>
                    <a:pt x="76" y="154"/>
                    <a:pt x="63" y="168"/>
                  </a:cubicBezTo>
                  <a:cubicBezTo>
                    <a:pt x="61" y="170"/>
                    <a:pt x="60" y="173"/>
                    <a:pt x="57" y="178"/>
                  </a:cubicBezTo>
                  <a:close/>
                  <a:moveTo>
                    <a:pt x="174" y="41"/>
                  </a:moveTo>
                  <a:cubicBezTo>
                    <a:pt x="189" y="34"/>
                    <a:pt x="202" y="27"/>
                    <a:pt x="220" y="18"/>
                  </a:cubicBezTo>
                  <a:cubicBezTo>
                    <a:pt x="190" y="14"/>
                    <a:pt x="177" y="21"/>
                    <a:pt x="174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108"/>
            <p:cNvSpPr>
              <a:spLocks noEditPoints="1"/>
            </p:cNvSpPr>
            <p:nvPr/>
          </p:nvSpPr>
          <p:spPr bwMode="auto">
            <a:xfrm>
              <a:off x="7531100" y="2909888"/>
              <a:ext cx="717550" cy="709613"/>
            </a:xfrm>
            <a:custGeom>
              <a:avLst/>
              <a:gdLst>
                <a:gd name="T0" fmla="*/ 143 w 316"/>
                <a:gd name="T1" fmla="*/ 151 h 312"/>
                <a:gd name="T2" fmla="*/ 128 w 316"/>
                <a:gd name="T3" fmla="*/ 140 h 312"/>
                <a:gd name="T4" fmla="*/ 110 w 316"/>
                <a:gd name="T5" fmla="*/ 133 h 312"/>
                <a:gd name="T6" fmla="*/ 121 w 316"/>
                <a:gd name="T7" fmla="*/ 115 h 312"/>
                <a:gd name="T8" fmla="*/ 134 w 316"/>
                <a:gd name="T9" fmla="*/ 106 h 312"/>
                <a:gd name="T10" fmla="*/ 141 w 316"/>
                <a:gd name="T11" fmla="*/ 125 h 312"/>
                <a:gd name="T12" fmla="*/ 149 w 316"/>
                <a:gd name="T13" fmla="*/ 139 h 312"/>
                <a:gd name="T14" fmla="*/ 157 w 316"/>
                <a:gd name="T15" fmla="*/ 137 h 312"/>
                <a:gd name="T16" fmla="*/ 155 w 316"/>
                <a:gd name="T17" fmla="*/ 123 h 312"/>
                <a:gd name="T18" fmla="*/ 168 w 316"/>
                <a:gd name="T19" fmla="*/ 33 h 312"/>
                <a:gd name="T20" fmla="*/ 250 w 316"/>
                <a:gd name="T21" fmla="*/ 9 h 312"/>
                <a:gd name="T22" fmla="*/ 302 w 316"/>
                <a:gd name="T23" fmla="*/ 109 h 312"/>
                <a:gd name="T24" fmla="*/ 193 w 316"/>
                <a:gd name="T25" fmla="*/ 158 h 312"/>
                <a:gd name="T26" fmla="*/ 172 w 316"/>
                <a:gd name="T27" fmla="*/ 156 h 312"/>
                <a:gd name="T28" fmla="*/ 230 w 316"/>
                <a:gd name="T29" fmla="*/ 179 h 312"/>
                <a:gd name="T30" fmla="*/ 293 w 316"/>
                <a:gd name="T31" fmla="*/ 221 h 312"/>
                <a:gd name="T32" fmla="*/ 280 w 316"/>
                <a:gd name="T33" fmla="*/ 260 h 312"/>
                <a:gd name="T34" fmla="*/ 268 w 316"/>
                <a:gd name="T35" fmla="*/ 261 h 312"/>
                <a:gd name="T36" fmla="*/ 270 w 316"/>
                <a:gd name="T37" fmla="*/ 251 h 312"/>
                <a:gd name="T38" fmla="*/ 274 w 316"/>
                <a:gd name="T39" fmla="*/ 208 h 312"/>
                <a:gd name="T40" fmla="*/ 231 w 316"/>
                <a:gd name="T41" fmla="*/ 193 h 312"/>
                <a:gd name="T42" fmla="*/ 170 w 316"/>
                <a:gd name="T43" fmla="*/ 177 h 312"/>
                <a:gd name="T44" fmla="*/ 159 w 316"/>
                <a:gd name="T45" fmla="*/ 170 h 312"/>
                <a:gd name="T46" fmla="*/ 155 w 316"/>
                <a:gd name="T47" fmla="*/ 225 h 312"/>
                <a:gd name="T48" fmla="*/ 105 w 316"/>
                <a:gd name="T49" fmla="*/ 295 h 312"/>
                <a:gd name="T50" fmla="*/ 28 w 316"/>
                <a:gd name="T51" fmla="*/ 281 h 312"/>
                <a:gd name="T52" fmla="*/ 18 w 316"/>
                <a:gd name="T53" fmla="*/ 204 h 312"/>
                <a:gd name="T54" fmla="*/ 129 w 316"/>
                <a:gd name="T55" fmla="*/ 154 h 312"/>
                <a:gd name="T56" fmla="*/ 137 w 316"/>
                <a:gd name="T57" fmla="*/ 155 h 312"/>
                <a:gd name="T58" fmla="*/ 143 w 316"/>
                <a:gd name="T59" fmla="*/ 151 h 312"/>
                <a:gd name="T60" fmla="*/ 228 w 316"/>
                <a:gd name="T61" fmla="*/ 18 h 312"/>
                <a:gd name="T62" fmla="*/ 160 w 316"/>
                <a:gd name="T63" fmla="*/ 89 h 312"/>
                <a:gd name="T64" fmla="*/ 224 w 316"/>
                <a:gd name="T65" fmla="*/ 152 h 312"/>
                <a:gd name="T66" fmla="*/ 294 w 316"/>
                <a:gd name="T67" fmla="*/ 82 h 312"/>
                <a:gd name="T68" fmla="*/ 228 w 316"/>
                <a:gd name="T69" fmla="*/ 18 h 312"/>
                <a:gd name="T70" fmla="*/ 115 w 316"/>
                <a:gd name="T71" fmla="*/ 170 h 312"/>
                <a:gd name="T72" fmla="*/ 63 w 316"/>
                <a:gd name="T73" fmla="*/ 195 h 312"/>
                <a:gd name="T74" fmla="*/ 115 w 316"/>
                <a:gd name="T75" fmla="*/ 17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6" h="312">
                  <a:moveTo>
                    <a:pt x="143" y="151"/>
                  </a:moveTo>
                  <a:cubicBezTo>
                    <a:pt x="137" y="147"/>
                    <a:pt x="133" y="142"/>
                    <a:pt x="128" y="140"/>
                  </a:cubicBezTo>
                  <a:cubicBezTo>
                    <a:pt x="122" y="137"/>
                    <a:pt x="116" y="135"/>
                    <a:pt x="110" y="133"/>
                  </a:cubicBezTo>
                  <a:cubicBezTo>
                    <a:pt x="114" y="127"/>
                    <a:pt x="117" y="120"/>
                    <a:pt x="121" y="115"/>
                  </a:cubicBezTo>
                  <a:cubicBezTo>
                    <a:pt x="123" y="112"/>
                    <a:pt x="127" y="110"/>
                    <a:pt x="134" y="106"/>
                  </a:cubicBezTo>
                  <a:cubicBezTo>
                    <a:pt x="137" y="113"/>
                    <a:pt x="138" y="119"/>
                    <a:pt x="141" y="125"/>
                  </a:cubicBezTo>
                  <a:cubicBezTo>
                    <a:pt x="143" y="130"/>
                    <a:pt x="146" y="135"/>
                    <a:pt x="149" y="139"/>
                  </a:cubicBezTo>
                  <a:cubicBezTo>
                    <a:pt x="150" y="140"/>
                    <a:pt x="157" y="138"/>
                    <a:pt x="157" y="137"/>
                  </a:cubicBezTo>
                  <a:cubicBezTo>
                    <a:pt x="157" y="132"/>
                    <a:pt x="157" y="127"/>
                    <a:pt x="155" y="123"/>
                  </a:cubicBezTo>
                  <a:cubicBezTo>
                    <a:pt x="141" y="90"/>
                    <a:pt x="145" y="60"/>
                    <a:pt x="168" y="33"/>
                  </a:cubicBezTo>
                  <a:cubicBezTo>
                    <a:pt x="190" y="9"/>
                    <a:pt x="218" y="0"/>
                    <a:pt x="250" y="9"/>
                  </a:cubicBezTo>
                  <a:cubicBezTo>
                    <a:pt x="293" y="22"/>
                    <a:pt x="316" y="66"/>
                    <a:pt x="302" y="109"/>
                  </a:cubicBezTo>
                  <a:cubicBezTo>
                    <a:pt x="287" y="153"/>
                    <a:pt x="236" y="176"/>
                    <a:pt x="193" y="158"/>
                  </a:cubicBezTo>
                  <a:cubicBezTo>
                    <a:pt x="186" y="156"/>
                    <a:pt x="179" y="155"/>
                    <a:pt x="172" y="156"/>
                  </a:cubicBezTo>
                  <a:cubicBezTo>
                    <a:pt x="187" y="179"/>
                    <a:pt x="205" y="186"/>
                    <a:pt x="230" y="179"/>
                  </a:cubicBezTo>
                  <a:cubicBezTo>
                    <a:pt x="260" y="172"/>
                    <a:pt x="290" y="191"/>
                    <a:pt x="293" y="221"/>
                  </a:cubicBezTo>
                  <a:cubicBezTo>
                    <a:pt x="294" y="234"/>
                    <a:pt x="285" y="247"/>
                    <a:pt x="280" y="260"/>
                  </a:cubicBezTo>
                  <a:cubicBezTo>
                    <a:pt x="279" y="262"/>
                    <a:pt x="272" y="261"/>
                    <a:pt x="268" y="261"/>
                  </a:cubicBezTo>
                  <a:cubicBezTo>
                    <a:pt x="268" y="257"/>
                    <a:pt x="268" y="252"/>
                    <a:pt x="270" y="251"/>
                  </a:cubicBezTo>
                  <a:cubicBezTo>
                    <a:pt x="285" y="238"/>
                    <a:pt x="284" y="223"/>
                    <a:pt x="274" y="208"/>
                  </a:cubicBezTo>
                  <a:cubicBezTo>
                    <a:pt x="264" y="192"/>
                    <a:pt x="249" y="187"/>
                    <a:pt x="231" y="193"/>
                  </a:cubicBezTo>
                  <a:cubicBezTo>
                    <a:pt x="207" y="201"/>
                    <a:pt x="187" y="196"/>
                    <a:pt x="170" y="177"/>
                  </a:cubicBezTo>
                  <a:cubicBezTo>
                    <a:pt x="167" y="174"/>
                    <a:pt x="163" y="172"/>
                    <a:pt x="159" y="170"/>
                  </a:cubicBezTo>
                  <a:cubicBezTo>
                    <a:pt x="158" y="189"/>
                    <a:pt x="159" y="208"/>
                    <a:pt x="155" y="225"/>
                  </a:cubicBezTo>
                  <a:cubicBezTo>
                    <a:pt x="148" y="255"/>
                    <a:pt x="131" y="279"/>
                    <a:pt x="105" y="295"/>
                  </a:cubicBezTo>
                  <a:cubicBezTo>
                    <a:pt x="79" y="312"/>
                    <a:pt x="53" y="307"/>
                    <a:pt x="28" y="281"/>
                  </a:cubicBezTo>
                  <a:cubicBezTo>
                    <a:pt x="5" y="257"/>
                    <a:pt x="0" y="228"/>
                    <a:pt x="18" y="204"/>
                  </a:cubicBezTo>
                  <a:cubicBezTo>
                    <a:pt x="46" y="167"/>
                    <a:pt x="82" y="147"/>
                    <a:pt x="129" y="154"/>
                  </a:cubicBezTo>
                  <a:cubicBezTo>
                    <a:pt x="132" y="155"/>
                    <a:pt x="134" y="155"/>
                    <a:pt x="137" y="155"/>
                  </a:cubicBezTo>
                  <a:cubicBezTo>
                    <a:pt x="137" y="155"/>
                    <a:pt x="138" y="154"/>
                    <a:pt x="143" y="151"/>
                  </a:cubicBezTo>
                  <a:close/>
                  <a:moveTo>
                    <a:pt x="228" y="18"/>
                  </a:moveTo>
                  <a:cubicBezTo>
                    <a:pt x="190" y="18"/>
                    <a:pt x="159" y="50"/>
                    <a:pt x="160" y="89"/>
                  </a:cubicBezTo>
                  <a:cubicBezTo>
                    <a:pt x="160" y="124"/>
                    <a:pt x="189" y="152"/>
                    <a:pt x="224" y="152"/>
                  </a:cubicBezTo>
                  <a:cubicBezTo>
                    <a:pt x="262" y="152"/>
                    <a:pt x="294" y="120"/>
                    <a:pt x="294" y="82"/>
                  </a:cubicBezTo>
                  <a:cubicBezTo>
                    <a:pt x="293" y="47"/>
                    <a:pt x="263" y="18"/>
                    <a:pt x="228" y="18"/>
                  </a:cubicBezTo>
                  <a:close/>
                  <a:moveTo>
                    <a:pt x="115" y="170"/>
                  </a:moveTo>
                  <a:cubicBezTo>
                    <a:pt x="85" y="162"/>
                    <a:pt x="63" y="174"/>
                    <a:pt x="63" y="195"/>
                  </a:cubicBezTo>
                  <a:cubicBezTo>
                    <a:pt x="80" y="187"/>
                    <a:pt x="96" y="179"/>
                    <a:pt x="115" y="1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109"/>
            <p:cNvSpPr>
              <a:spLocks noEditPoints="1"/>
            </p:cNvSpPr>
            <p:nvPr/>
          </p:nvSpPr>
          <p:spPr bwMode="auto">
            <a:xfrm>
              <a:off x="5976938" y="3678238"/>
              <a:ext cx="693737" cy="706438"/>
            </a:xfrm>
            <a:custGeom>
              <a:avLst/>
              <a:gdLst>
                <a:gd name="T0" fmla="*/ 284 w 305"/>
                <a:gd name="T1" fmla="*/ 108 h 310"/>
                <a:gd name="T2" fmla="*/ 130 w 305"/>
                <a:gd name="T3" fmla="*/ 246 h 310"/>
                <a:gd name="T4" fmla="*/ 52 w 305"/>
                <a:gd name="T5" fmla="*/ 298 h 310"/>
                <a:gd name="T6" fmla="*/ 12 w 305"/>
                <a:gd name="T7" fmla="*/ 257 h 310"/>
                <a:gd name="T8" fmla="*/ 63 w 305"/>
                <a:gd name="T9" fmla="*/ 180 h 310"/>
                <a:gd name="T10" fmla="*/ 202 w 305"/>
                <a:gd name="T11" fmla="*/ 25 h 310"/>
                <a:gd name="T12" fmla="*/ 305 w 305"/>
                <a:gd name="T13" fmla="*/ 72 h 310"/>
                <a:gd name="T14" fmla="*/ 72 w 305"/>
                <a:gd name="T15" fmla="*/ 257 h 310"/>
                <a:gd name="T16" fmla="*/ 149 w 305"/>
                <a:gd name="T17" fmla="*/ 220 h 310"/>
                <a:gd name="T18" fmla="*/ 286 w 305"/>
                <a:gd name="T19" fmla="*/ 74 h 310"/>
                <a:gd name="T20" fmla="*/ 258 w 305"/>
                <a:gd name="T21" fmla="*/ 33 h 310"/>
                <a:gd name="T22" fmla="*/ 91 w 305"/>
                <a:gd name="T23" fmla="*/ 160 h 310"/>
                <a:gd name="T24" fmla="*/ 59 w 305"/>
                <a:gd name="T25" fmla="*/ 228 h 310"/>
                <a:gd name="T26" fmla="*/ 55 w 305"/>
                <a:gd name="T27" fmla="*/ 248 h 310"/>
                <a:gd name="T28" fmla="*/ 109 w 305"/>
                <a:gd name="T29" fmla="*/ 163 h 310"/>
                <a:gd name="T30" fmla="*/ 128 w 305"/>
                <a:gd name="T31" fmla="*/ 172 h 310"/>
                <a:gd name="T32" fmla="*/ 142 w 305"/>
                <a:gd name="T33" fmla="*/ 129 h 310"/>
                <a:gd name="T34" fmla="*/ 161 w 305"/>
                <a:gd name="T35" fmla="*/ 138 h 310"/>
                <a:gd name="T36" fmla="*/ 176 w 305"/>
                <a:gd name="T37" fmla="*/ 96 h 310"/>
                <a:gd name="T38" fmla="*/ 193 w 305"/>
                <a:gd name="T39" fmla="*/ 104 h 310"/>
                <a:gd name="T40" fmla="*/ 209 w 305"/>
                <a:gd name="T41" fmla="*/ 63 h 310"/>
                <a:gd name="T42" fmla="*/ 230 w 305"/>
                <a:gd name="T43" fmla="*/ 73 h 310"/>
                <a:gd name="T44" fmla="*/ 272 w 305"/>
                <a:gd name="T45" fmla="*/ 82 h 310"/>
                <a:gd name="T46" fmla="*/ 226 w 305"/>
                <a:gd name="T47" fmla="*/ 89 h 310"/>
                <a:gd name="T48" fmla="*/ 236 w 305"/>
                <a:gd name="T49" fmla="*/ 110 h 310"/>
                <a:gd name="T50" fmla="*/ 197 w 305"/>
                <a:gd name="T51" fmla="*/ 120 h 310"/>
                <a:gd name="T52" fmla="*/ 205 w 305"/>
                <a:gd name="T53" fmla="*/ 141 h 310"/>
                <a:gd name="T54" fmla="*/ 166 w 305"/>
                <a:gd name="T55" fmla="*/ 152 h 310"/>
                <a:gd name="T56" fmla="*/ 175 w 305"/>
                <a:gd name="T57" fmla="*/ 172 h 310"/>
                <a:gd name="T58" fmla="*/ 135 w 305"/>
                <a:gd name="T59" fmla="*/ 181 h 310"/>
                <a:gd name="T60" fmla="*/ 144 w 305"/>
                <a:gd name="T61" fmla="*/ 202 h 310"/>
                <a:gd name="T62" fmla="*/ 61 w 305"/>
                <a:gd name="T63" fmla="*/ 25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5" h="310">
                  <a:moveTo>
                    <a:pt x="305" y="72"/>
                  </a:moveTo>
                  <a:cubicBezTo>
                    <a:pt x="300" y="80"/>
                    <a:pt x="295" y="97"/>
                    <a:pt x="284" y="108"/>
                  </a:cubicBezTo>
                  <a:cubicBezTo>
                    <a:pt x="246" y="149"/>
                    <a:pt x="205" y="189"/>
                    <a:pt x="164" y="228"/>
                  </a:cubicBezTo>
                  <a:cubicBezTo>
                    <a:pt x="155" y="237"/>
                    <a:pt x="142" y="245"/>
                    <a:pt x="130" y="246"/>
                  </a:cubicBezTo>
                  <a:cubicBezTo>
                    <a:pt x="108" y="249"/>
                    <a:pt x="91" y="259"/>
                    <a:pt x="77" y="274"/>
                  </a:cubicBezTo>
                  <a:cubicBezTo>
                    <a:pt x="69" y="282"/>
                    <a:pt x="61" y="291"/>
                    <a:pt x="52" y="298"/>
                  </a:cubicBezTo>
                  <a:cubicBezTo>
                    <a:pt x="39" y="310"/>
                    <a:pt x="23" y="310"/>
                    <a:pt x="11" y="298"/>
                  </a:cubicBezTo>
                  <a:cubicBezTo>
                    <a:pt x="0" y="286"/>
                    <a:pt x="0" y="271"/>
                    <a:pt x="12" y="257"/>
                  </a:cubicBezTo>
                  <a:cubicBezTo>
                    <a:pt x="20" y="248"/>
                    <a:pt x="28" y="240"/>
                    <a:pt x="37" y="232"/>
                  </a:cubicBezTo>
                  <a:cubicBezTo>
                    <a:pt x="52" y="217"/>
                    <a:pt x="61" y="201"/>
                    <a:pt x="63" y="180"/>
                  </a:cubicBezTo>
                  <a:cubicBezTo>
                    <a:pt x="65" y="168"/>
                    <a:pt x="73" y="154"/>
                    <a:pt x="81" y="145"/>
                  </a:cubicBezTo>
                  <a:cubicBezTo>
                    <a:pt x="121" y="104"/>
                    <a:pt x="161" y="65"/>
                    <a:pt x="202" y="25"/>
                  </a:cubicBezTo>
                  <a:cubicBezTo>
                    <a:pt x="220" y="7"/>
                    <a:pt x="243" y="0"/>
                    <a:pt x="268" y="11"/>
                  </a:cubicBezTo>
                  <a:cubicBezTo>
                    <a:pt x="290" y="21"/>
                    <a:pt x="302" y="39"/>
                    <a:pt x="305" y="72"/>
                  </a:cubicBezTo>
                  <a:close/>
                  <a:moveTo>
                    <a:pt x="61" y="258"/>
                  </a:moveTo>
                  <a:cubicBezTo>
                    <a:pt x="67" y="257"/>
                    <a:pt x="71" y="258"/>
                    <a:pt x="72" y="257"/>
                  </a:cubicBezTo>
                  <a:cubicBezTo>
                    <a:pt x="88" y="241"/>
                    <a:pt x="105" y="231"/>
                    <a:pt x="128" y="231"/>
                  </a:cubicBezTo>
                  <a:cubicBezTo>
                    <a:pt x="135" y="231"/>
                    <a:pt x="143" y="225"/>
                    <a:pt x="149" y="220"/>
                  </a:cubicBezTo>
                  <a:cubicBezTo>
                    <a:pt x="191" y="178"/>
                    <a:pt x="233" y="136"/>
                    <a:pt x="274" y="94"/>
                  </a:cubicBezTo>
                  <a:cubicBezTo>
                    <a:pt x="280" y="89"/>
                    <a:pt x="285" y="81"/>
                    <a:pt x="286" y="74"/>
                  </a:cubicBezTo>
                  <a:cubicBezTo>
                    <a:pt x="287" y="64"/>
                    <a:pt x="285" y="53"/>
                    <a:pt x="282" y="43"/>
                  </a:cubicBezTo>
                  <a:cubicBezTo>
                    <a:pt x="278" y="33"/>
                    <a:pt x="271" y="25"/>
                    <a:pt x="258" y="33"/>
                  </a:cubicBezTo>
                  <a:cubicBezTo>
                    <a:pt x="243" y="13"/>
                    <a:pt x="228" y="24"/>
                    <a:pt x="215" y="36"/>
                  </a:cubicBezTo>
                  <a:cubicBezTo>
                    <a:pt x="173" y="77"/>
                    <a:pt x="132" y="118"/>
                    <a:pt x="91" y="160"/>
                  </a:cubicBezTo>
                  <a:cubicBezTo>
                    <a:pt x="83" y="168"/>
                    <a:pt x="81" y="181"/>
                    <a:pt x="76" y="191"/>
                  </a:cubicBezTo>
                  <a:cubicBezTo>
                    <a:pt x="70" y="204"/>
                    <a:pt x="65" y="216"/>
                    <a:pt x="59" y="228"/>
                  </a:cubicBezTo>
                  <a:cubicBezTo>
                    <a:pt x="56" y="234"/>
                    <a:pt x="53" y="239"/>
                    <a:pt x="50" y="245"/>
                  </a:cubicBezTo>
                  <a:cubicBezTo>
                    <a:pt x="51" y="246"/>
                    <a:pt x="53" y="247"/>
                    <a:pt x="55" y="248"/>
                  </a:cubicBezTo>
                  <a:cubicBezTo>
                    <a:pt x="77" y="226"/>
                    <a:pt x="99" y="203"/>
                    <a:pt x="121" y="181"/>
                  </a:cubicBezTo>
                  <a:cubicBezTo>
                    <a:pt x="117" y="174"/>
                    <a:pt x="113" y="169"/>
                    <a:pt x="109" y="163"/>
                  </a:cubicBezTo>
                  <a:cubicBezTo>
                    <a:pt x="110" y="162"/>
                    <a:pt x="111" y="161"/>
                    <a:pt x="112" y="160"/>
                  </a:cubicBezTo>
                  <a:cubicBezTo>
                    <a:pt x="118" y="164"/>
                    <a:pt x="123" y="168"/>
                    <a:pt x="128" y="172"/>
                  </a:cubicBezTo>
                  <a:cubicBezTo>
                    <a:pt x="137" y="164"/>
                    <a:pt x="146" y="156"/>
                    <a:pt x="155" y="148"/>
                  </a:cubicBezTo>
                  <a:cubicBezTo>
                    <a:pt x="150" y="141"/>
                    <a:pt x="146" y="135"/>
                    <a:pt x="142" y="129"/>
                  </a:cubicBezTo>
                  <a:cubicBezTo>
                    <a:pt x="144" y="129"/>
                    <a:pt x="145" y="128"/>
                    <a:pt x="146" y="127"/>
                  </a:cubicBezTo>
                  <a:cubicBezTo>
                    <a:pt x="151" y="131"/>
                    <a:pt x="157" y="135"/>
                    <a:pt x="161" y="138"/>
                  </a:cubicBezTo>
                  <a:cubicBezTo>
                    <a:pt x="171" y="130"/>
                    <a:pt x="179" y="122"/>
                    <a:pt x="188" y="115"/>
                  </a:cubicBezTo>
                  <a:cubicBezTo>
                    <a:pt x="183" y="108"/>
                    <a:pt x="179" y="102"/>
                    <a:pt x="176" y="96"/>
                  </a:cubicBezTo>
                  <a:cubicBezTo>
                    <a:pt x="177" y="95"/>
                    <a:pt x="178" y="94"/>
                    <a:pt x="179" y="93"/>
                  </a:cubicBezTo>
                  <a:cubicBezTo>
                    <a:pt x="185" y="97"/>
                    <a:pt x="191" y="102"/>
                    <a:pt x="193" y="104"/>
                  </a:cubicBezTo>
                  <a:cubicBezTo>
                    <a:pt x="204" y="95"/>
                    <a:pt x="213" y="88"/>
                    <a:pt x="222" y="81"/>
                  </a:cubicBezTo>
                  <a:cubicBezTo>
                    <a:pt x="217" y="74"/>
                    <a:pt x="213" y="69"/>
                    <a:pt x="209" y="63"/>
                  </a:cubicBezTo>
                  <a:cubicBezTo>
                    <a:pt x="210" y="62"/>
                    <a:pt x="211" y="61"/>
                    <a:pt x="212" y="60"/>
                  </a:cubicBezTo>
                  <a:cubicBezTo>
                    <a:pt x="218" y="64"/>
                    <a:pt x="223" y="68"/>
                    <a:pt x="230" y="73"/>
                  </a:cubicBezTo>
                  <a:cubicBezTo>
                    <a:pt x="239" y="64"/>
                    <a:pt x="248" y="56"/>
                    <a:pt x="256" y="48"/>
                  </a:cubicBezTo>
                  <a:cubicBezTo>
                    <a:pt x="261" y="60"/>
                    <a:pt x="265" y="69"/>
                    <a:pt x="272" y="82"/>
                  </a:cubicBezTo>
                  <a:cubicBezTo>
                    <a:pt x="261" y="75"/>
                    <a:pt x="255" y="72"/>
                    <a:pt x="250" y="68"/>
                  </a:cubicBezTo>
                  <a:cubicBezTo>
                    <a:pt x="242" y="75"/>
                    <a:pt x="234" y="82"/>
                    <a:pt x="226" y="89"/>
                  </a:cubicBezTo>
                  <a:cubicBezTo>
                    <a:pt x="232" y="96"/>
                    <a:pt x="236" y="102"/>
                    <a:pt x="239" y="107"/>
                  </a:cubicBezTo>
                  <a:cubicBezTo>
                    <a:pt x="238" y="108"/>
                    <a:pt x="237" y="109"/>
                    <a:pt x="236" y="110"/>
                  </a:cubicBezTo>
                  <a:cubicBezTo>
                    <a:pt x="230" y="106"/>
                    <a:pt x="225" y="102"/>
                    <a:pt x="222" y="100"/>
                  </a:cubicBezTo>
                  <a:cubicBezTo>
                    <a:pt x="213" y="108"/>
                    <a:pt x="204" y="114"/>
                    <a:pt x="197" y="120"/>
                  </a:cubicBezTo>
                  <a:cubicBezTo>
                    <a:pt x="201" y="127"/>
                    <a:pt x="205" y="133"/>
                    <a:pt x="209" y="138"/>
                  </a:cubicBezTo>
                  <a:cubicBezTo>
                    <a:pt x="207" y="139"/>
                    <a:pt x="206" y="140"/>
                    <a:pt x="205" y="141"/>
                  </a:cubicBezTo>
                  <a:cubicBezTo>
                    <a:pt x="199" y="137"/>
                    <a:pt x="194" y="133"/>
                    <a:pt x="191" y="131"/>
                  </a:cubicBezTo>
                  <a:cubicBezTo>
                    <a:pt x="182" y="139"/>
                    <a:pt x="174" y="145"/>
                    <a:pt x="166" y="152"/>
                  </a:cubicBezTo>
                  <a:cubicBezTo>
                    <a:pt x="171" y="158"/>
                    <a:pt x="174" y="163"/>
                    <a:pt x="178" y="169"/>
                  </a:cubicBezTo>
                  <a:cubicBezTo>
                    <a:pt x="177" y="170"/>
                    <a:pt x="176" y="171"/>
                    <a:pt x="175" y="172"/>
                  </a:cubicBezTo>
                  <a:cubicBezTo>
                    <a:pt x="169" y="168"/>
                    <a:pt x="163" y="164"/>
                    <a:pt x="159" y="161"/>
                  </a:cubicBezTo>
                  <a:cubicBezTo>
                    <a:pt x="150" y="168"/>
                    <a:pt x="142" y="175"/>
                    <a:pt x="135" y="181"/>
                  </a:cubicBezTo>
                  <a:cubicBezTo>
                    <a:pt x="139" y="188"/>
                    <a:pt x="143" y="194"/>
                    <a:pt x="147" y="199"/>
                  </a:cubicBezTo>
                  <a:cubicBezTo>
                    <a:pt x="146" y="200"/>
                    <a:pt x="145" y="201"/>
                    <a:pt x="144" y="202"/>
                  </a:cubicBezTo>
                  <a:cubicBezTo>
                    <a:pt x="138" y="198"/>
                    <a:pt x="132" y="195"/>
                    <a:pt x="129" y="193"/>
                  </a:cubicBezTo>
                  <a:cubicBezTo>
                    <a:pt x="107" y="214"/>
                    <a:pt x="86" y="235"/>
                    <a:pt x="61" y="2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110"/>
            <p:cNvSpPr>
              <a:spLocks noEditPoints="1"/>
            </p:cNvSpPr>
            <p:nvPr/>
          </p:nvSpPr>
          <p:spPr bwMode="auto">
            <a:xfrm>
              <a:off x="4498975" y="2092325"/>
              <a:ext cx="693737" cy="706438"/>
            </a:xfrm>
            <a:custGeom>
              <a:avLst/>
              <a:gdLst>
                <a:gd name="T0" fmla="*/ 285 w 305"/>
                <a:gd name="T1" fmla="*/ 108 h 310"/>
                <a:gd name="T2" fmla="*/ 131 w 305"/>
                <a:gd name="T3" fmla="*/ 246 h 310"/>
                <a:gd name="T4" fmla="*/ 53 w 305"/>
                <a:gd name="T5" fmla="*/ 298 h 310"/>
                <a:gd name="T6" fmla="*/ 12 w 305"/>
                <a:gd name="T7" fmla="*/ 257 h 310"/>
                <a:gd name="T8" fmla="*/ 64 w 305"/>
                <a:gd name="T9" fmla="*/ 180 h 310"/>
                <a:gd name="T10" fmla="*/ 202 w 305"/>
                <a:gd name="T11" fmla="*/ 25 h 310"/>
                <a:gd name="T12" fmla="*/ 305 w 305"/>
                <a:gd name="T13" fmla="*/ 72 h 310"/>
                <a:gd name="T14" fmla="*/ 73 w 305"/>
                <a:gd name="T15" fmla="*/ 257 h 310"/>
                <a:gd name="T16" fmla="*/ 149 w 305"/>
                <a:gd name="T17" fmla="*/ 220 h 310"/>
                <a:gd name="T18" fmla="*/ 286 w 305"/>
                <a:gd name="T19" fmla="*/ 74 h 310"/>
                <a:gd name="T20" fmla="*/ 259 w 305"/>
                <a:gd name="T21" fmla="*/ 33 h 310"/>
                <a:gd name="T22" fmla="*/ 92 w 305"/>
                <a:gd name="T23" fmla="*/ 160 h 310"/>
                <a:gd name="T24" fmla="*/ 60 w 305"/>
                <a:gd name="T25" fmla="*/ 228 h 310"/>
                <a:gd name="T26" fmla="*/ 55 w 305"/>
                <a:gd name="T27" fmla="*/ 248 h 310"/>
                <a:gd name="T28" fmla="*/ 110 w 305"/>
                <a:gd name="T29" fmla="*/ 163 h 310"/>
                <a:gd name="T30" fmla="*/ 129 w 305"/>
                <a:gd name="T31" fmla="*/ 172 h 310"/>
                <a:gd name="T32" fmla="*/ 143 w 305"/>
                <a:gd name="T33" fmla="*/ 130 h 310"/>
                <a:gd name="T34" fmla="*/ 162 w 305"/>
                <a:gd name="T35" fmla="*/ 138 h 310"/>
                <a:gd name="T36" fmla="*/ 176 w 305"/>
                <a:gd name="T37" fmla="*/ 96 h 310"/>
                <a:gd name="T38" fmla="*/ 194 w 305"/>
                <a:gd name="T39" fmla="*/ 104 h 310"/>
                <a:gd name="T40" fmla="*/ 209 w 305"/>
                <a:gd name="T41" fmla="*/ 63 h 310"/>
                <a:gd name="T42" fmla="*/ 231 w 305"/>
                <a:gd name="T43" fmla="*/ 73 h 310"/>
                <a:gd name="T44" fmla="*/ 272 w 305"/>
                <a:gd name="T45" fmla="*/ 82 h 310"/>
                <a:gd name="T46" fmla="*/ 227 w 305"/>
                <a:gd name="T47" fmla="*/ 89 h 310"/>
                <a:gd name="T48" fmla="*/ 237 w 305"/>
                <a:gd name="T49" fmla="*/ 110 h 310"/>
                <a:gd name="T50" fmla="*/ 197 w 305"/>
                <a:gd name="T51" fmla="*/ 121 h 310"/>
                <a:gd name="T52" fmla="*/ 206 w 305"/>
                <a:gd name="T53" fmla="*/ 141 h 310"/>
                <a:gd name="T54" fmla="*/ 167 w 305"/>
                <a:gd name="T55" fmla="*/ 152 h 310"/>
                <a:gd name="T56" fmla="*/ 175 w 305"/>
                <a:gd name="T57" fmla="*/ 172 h 310"/>
                <a:gd name="T58" fmla="*/ 135 w 305"/>
                <a:gd name="T59" fmla="*/ 181 h 310"/>
                <a:gd name="T60" fmla="*/ 144 w 305"/>
                <a:gd name="T61" fmla="*/ 202 h 310"/>
                <a:gd name="T62" fmla="*/ 62 w 305"/>
                <a:gd name="T63" fmla="*/ 25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5" h="310">
                  <a:moveTo>
                    <a:pt x="305" y="72"/>
                  </a:moveTo>
                  <a:cubicBezTo>
                    <a:pt x="301" y="80"/>
                    <a:pt x="296" y="97"/>
                    <a:pt x="285" y="108"/>
                  </a:cubicBezTo>
                  <a:cubicBezTo>
                    <a:pt x="246" y="149"/>
                    <a:pt x="206" y="189"/>
                    <a:pt x="165" y="229"/>
                  </a:cubicBezTo>
                  <a:cubicBezTo>
                    <a:pt x="156" y="237"/>
                    <a:pt x="143" y="245"/>
                    <a:pt x="131" y="246"/>
                  </a:cubicBezTo>
                  <a:cubicBezTo>
                    <a:pt x="108" y="249"/>
                    <a:pt x="92" y="259"/>
                    <a:pt x="77" y="274"/>
                  </a:cubicBezTo>
                  <a:cubicBezTo>
                    <a:pt x="69" y="282"/>
                    <a:pt x="62" y="291"/>
                    <a:pt x="53" y="298"/>
                  </a:cubicBezTo>
                  <a:cubicBezTo>
                    <a:pt x="39" y="310"/>
                    <a:pt x="24" y="310"/>
                    <a:pt x="12" y="298"/>
                  </a:cubicBezTo>
                  <a:cubicBezTo>
                    <a:pt x="0" y="286"/>
                    <a:pt x="0" y="271"/>
                    <a:pt x="12" y="257"/>
                  </a:cubicBezTo>
                  <a:cubicBezTo>
                    <a:pt x="20" y="248"/>
                    <a:pt x="29" y="240"/>
                    <a:pt x="38" y="232"/>
                  </a:cubicBezTo>
                  <a:cubicBezTo>
                    <a:pt x="53" y="217"/>
                    <a:pt x="62" y="201"/>
                    <a:pt x="64" y="180"/>
                  </a:cubicBezTo>
                  <a:cubicBezTo>
                    <a:pt x="65" y="168"/>
                    <a:pt x="73" y="154"/>
                    <a:pt x="82" y="145"/>
                  </a:cubicBezTo>
                  <a:cubicBezTo>
                    <a:pt x="121" y="105"/>
                    <a:pt x="162" y="65"/>
                    <a:pt x="202" y="25"/>
                  </a:cubicBezTo>
                  <a:cubicBezTo>
                    <a:pt x="221" y="7"/>
                    <a:pt x="243" y="0"/>
                    <a:pt x="268" y="11"/>
                  </a:cubicBezTo>
                  <a:cubicBezTo>
                    <a:pt x="291" y="21"/>
                    <a:pt x="303" y="39"/>
                    <a:pt x="305" y="72"/>
                  </a:cubicBezTo>
                  <a:close/>
                  <a:moveTo>
                    <a:pt x="62" y="258"/>
                  </a:moveTo>
                  <a:cubicBezTo>
                    <a:pt x="68" y="257"/>
                    <a:pt x="71" y="258"/>
                    <a:pt x="73" y="257"/>
                  </a:cubicBezTo>
                  <a:cubicBezTo>
                    <a:pt x="88" y="241"/>
                    <a:pt x="106" y="232"/>
                    <a:pt x="129" y="232"/>
                  </a:cubicBezTo>
                  <a:cubicBezTo>
                    <a:pt x="136" y="232"/>
                    <a:pt x="144" y="225"/>
                    <a:pt x="149" y="220"/>
                  </a:cubicBezTo>
                  <a:cubicBezTo>
                    <a:pt x="191" y="178"/>
                    <a:pt x="233" y="136"/>
                    <a:pt x="275" y="94"/>
                  </a:cubicBezTo>
                  <a:cubicBezTo>
                    <a:pt x="280" y="89"/>
                    <a:pt x="286" y="81"/>
                    <a:pt x="286" y="74"/>
                  </a:cubicBezTo>
                  <a:cubicBezTo>
                    <a:pt x="287" y="64"/>
                    <a:pt x="286" y="53"/>
                    <a:pt x="282" y="43"/>
                  </a:cubicBezTo>
                  <a:cubicBezTo>
                    <a:pt x="279" y="33"/>
                    <a:pt x="271" y="25"/>
                    <a:pt x="259" y="33"/>
                  </a:cubicBezTo>
                  <a:cubicBezTo>
                    <a:pt x="243" y="13"/>
                    <a:pt x="228" y="24"/>
                    <a:pt x="216" y="36"/>
                  </a:cubicBezTo>
                  <a:cubicBezTo>
                    <a:pt x="174" y="77"/>
                    <a:pt x="132" y="118"/>
                    <a:pt x="92" y="160"/>
                  </a:cubicBezTo>
                  <a:cubicBezTo>
                    <a:pt x="84" y="168"/>
                    <a:pt x="81" y="181"/>
                    <a:pt x="76" y="191"/>
                  </a:cubicBezTo>
                  <a:cubicBezTo>
                    <a:pt x="71" y="204"/>
                    <a:pt x="65" y="216"/>
                    <a:pt x="60" y="228"/>
                  </a:cubicBezTo>
                  <a:cubicBezTo>
                    <a:pt x="57" y="234"/>
                    <a:pt x="53" y="239"/>
                    <a:pt x="50" y="245"/>
                  </a:cubicBezTo>
                  <a:cubicBezTo>
                    <a:pt x="52" y="246"/>
                    <a:pt x="54" y="247"/>
                    <a:pt x="55" y="248"/>
                  </a:cubicBezTo>
                  <a:cubicBezTo>
                    <a:pt x="78" y="226"/>
                    <a:pt x="100" y="204"/>
                    <a:pt x="122" y="181"/>
                  </a:cubicBezTo>
                  <a:cubicBezTo>
                    <a:pt x="117" y="174"/>
                    <a:pt x="114" y="169"/>
                    <a:pt x="110" y="163"/>
                  </a:cubicBezTo>
                  <a:cubicBezTo>
                    <a:pt x="111" y="162"/>
                    <a:pt x="112" y="161"/>
                    <a:pt x="113" y="160"/>
                  </a:cubicBezTo>
                  <a:cubicBezTo>
                    <a:pt x="118" y="164"/>
                    <a:pt x="124" y="168"/>
                    <a:pt x="129" y="172"/>
                  </a:cubicBezTo>
                  <a:cubicBezTo>
                    <a:pt x="138" y="164"/>
                    <a:pt x="147" y="156"/>
                    <a:pt x="155" y="148"/>
                  </a:cubicBezTo>
                  <a:cubicBezTo>
                    <a:pt x="151" y="141"/>
                    <a:pt x="147" y="135"/>
                    <a:pt x="143" y="130"/>
                  </a:cubicBezTo>
                  <a:cubicBezTo>
                    <a:pt x="144" y="129"/>
                    <a:pt x="145" y="128"/>
                    <a:pt x="146" y="127"/>
                  </a:cubicBezTo>
                  <a:cubicBezTo>
                    <a:pt x="152" y="131"/>
                    <a:pt x="157" y="135"/>
                    <a:pt x="162" y="138"/>
                  </a:cubicBezTo>
                  <a:cubicBezTo>
                    <a:pt x="171" y="130"/>
                    <a:pt x="180" y="122"/>
                    <a:pt x="189" y="115"/>
                  </a:cubicBezTo>
                  <a:cubicBezTo>
                    <a:pt x="184" y="108"/>
                    <a:pt x="180" y="102"/>
                    <a:pt x="176" y="96"/>
                  </a:cubicBezTo>
                  <a:cubicBezTo>
                    <a:pt x="178" y="95"/>
                    <a:pt x="179" y="94"/>
                    <a:pt x="180" y="93"/>
                  </a:cubicBezTo>
                  <a:cubicBezTo>
                    <a:pt x="186" y="98"/>
                    <a:pt x="191" y="102"/>
                    <a:pt x="194" y="104"/>
                  </a:cubicBezTo>
                  <a:cubicBezTo>
                    <a:pt x="204" y="96"/>
                    <a:pt x="214" y="88"/>
                    <a:pt x="223" y="81"/>
                  </a:cubicBezTo>
                  <a:cubicBezTo>
                    <a:pt x="217" y="74"/>
                    <a:pt x="213" y="69"/>
                    <a:pt x="209" y="63"/>
                  </a:cubicBezTo>
                  <a:cubicBezTo>
                    <a:pt x="210" y="62"/>
                    <a:pt x="212" y="61"/>
                    <a:pt x="213" y="60"/>
                  </a:cubicBezTo>
                  <a:cubicBezTo>
                    <a:pt x="218" y="64"/>
                    <a:pt x="224" y="68"/>
                    <a:pt x="231" y="73"/>
                  </a:cubicBezTo>
                  <a:cubicBezTo>
                    <a:pt x="240" y="64"/>
                    <a:pt x="249" y="56"/>
                    <a:pt x="257" y="49"/>
                  </a:cubicBezTo>
                  <a:cubicBezTo>
                    <a:pt x="262" y="60"/>
                    <a:pt x="266" y="69"/>
                    <a:pt x="272" y="82"/>
                  </a:cubicBezTo>
                  <a:cubicBezTo>
                    <a:pt x="262" y="75"/>
                    <a:pt x="256" y="72"/>
                    <a:pt x="251" y="68"/>
                  </a:cubicBezTo>
                  <a:cubicBezTo>
                    <a:pt x="242" y="76"/>
                    <a:pt x="234" y="82"/>
                    <a:pt x="227" y="89"/>
                  </a:cubicBezTo>
                  <a:cubicBezTo>
                    <a:pt x="232" y="96"/>
                    <a:pt x="236" y="102"/>
                    <a:pt x="240" y="107"/>
                  </a:cubicBezTo>
                  <a:cubicBezTo>
                    <a:pt x="239" y="108"/>
                    <a:pt x="238" y="109"/>
                    <a:pt x="237" y="110"/>
                  </a:cubicBezTo>
                  <a:cubicBezTo>
                    <a:pt x="231" y="106"/>
                    <a:pt x="225" y="102"/>
                    <a:pt x="223" y="100"/>
                  </a:cubicBezTo>
                  <a:cubicBezTo>
                    <a:pt x="213" y="108"/>
                    <a:pt x="205" y="114"/>
                    <a:pt x="197" y="121"/>
                  </a:cubicBezTo>
                  <a:cubicBezTo>
                    <a:pt x="202" y="127"/>
                    <a:pt x="205" y="133"/>
                    <a:pt x="209" y="138"/>
                  </a:cubicBezTo>
                  <a:cubicBezTo>
                    <a:pt x="208" y="139"/>
                    <a:pt x="207" y="140"/>
                    <a:pt x="206" y="141"/>
                  </a:cubicBezTo>
                  <a:cubicBezTo>
                    <a:pt x="200" y="137"/>
                    <a:pt x="194" y="133"/>
                    <a:pt x="191" y="131"/>
                  </a:cubicBezTo>
                  <a:cubicBezTo>
                    <a:pt x="182" y="139"/>
                    <a:pt x="175" y="145"/>
                    <a:pt x="167" y="152"/>
                  </a:cubicBezTo>
                  <a:cubicBezTo>
                    <a:pt x="171" y="158"/>
                    <a:pt x="175" y="163"/>
                    <a:pt x="179" y="169"/>
                  </a:cubicBezTo>
                  <a:cubicBezTo>
                    <a:pt x="178" y="170"/>
                    <a:pt x="176" y="171"/>
                    <a:pt x="175" y="172"/>
                  </a:cubicBezTo>
                  <a:cubicBezTo>
                    <a:pt x="170" y="168"/>
                    <a:pt x="164" y="164"/>
                    <a:pt x="159" y="161"/>
                  </a:cubicBezTo>
                  <a:cubicBezTo>
                    <a:pt x="151" y="168"/>
                    <a:pt x="143" y="175"/>
                    <a:pt x="135" y="181"/>
                  </a:cubicBezTo>
                  <a:cubicBezTo>
                    <a:pt x="140" y="188"/>
                    <a:pt x="144" y="194"/>
                    <a:pt x="148" y="199"/>
                  </a:cubicBezTo>
                  <a:cubicBezTo>
                    <a:pt x="146" y="200"/>
                    <a:pt x="145" y="201"/>
                    <a:pt x="144" y="202"/>
                  </a:cubicBezTo>
                  <a:cubicBezTo>
                    <a:pt x="139" y="198"/>
                    <a:pt x="133" y="195"/>
                    <a:pt x="130" y="193"/>
                  </a:cubicBezTo>
                  <a:cubicBezTo>
                    <a:pt x="107" y="214"/>
                    <a:pt x="86" y="235"/>
                    <a:pt x="62" y="2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7523163" y="3686175"/>
              <a:ext cx="698500" cy="693738"/>
            </a:xfrm>
            <a:custGeom>
              <a:avLst/>
              <a:gdLst>
                <a:gd name="T0" fmla="*/ 263 w 307"/>
                <a:gd name="T1" fmla="*/ 219 h 305"/>
                <a:gd name="T2" fmla="*/ 219 w 307"/>
                <a:gd name="T3" fmla="*/ 185 h 305"/>
                <a:gd name="T4" fmla="*/ 173 w 307"/>
                <a:gd name="T5" fmla="*/ 213 h 305"/>
                <a:gd name="T6" fmla="*/ 159 w 307"/>
                <a:gd name="T7" fmla="*/ 252 h 305"/>
                <a:gd name="T8" fmla="*/ 86 w 307"/>
                <a:gd name="T9" fmla="*/ 296 h 305"/>
                <a:gd name="T10" fmla="*/ 44 w 307"/>
                <a:gd name="T11" fmla="*/ 218 h 305"/>
                <a:gd name="T12" fmla="*/ 49 w 307"/>
                <a:gd name="T13" fmla="*/ 195 h 305"/>
                <a:gd name="T14" fmla="*/ 43 w 307"/>
                <a:gd name="T15" fmla="*/ 173 h 305"/>
                <a:gd name="T16" fmla="*/ 16 w 307"/>
                <a:gd name="T17" fmla="*/ 35 h 305"/>
                <a:gd name="T18" fmla="*/ 71 w 307"/>
                <a:gd name="T19" fmla="*/ 3 h 305"/>
                <a:gd name="T20" fmla="*/ 86 w 307"/>
                <a:gd name="T21" fmla="*/ 14 h 305"/>
                <a:gd name="T22" fmla="*/ 81 w 307"/>
                <a:gd name="T23" fmla="*/ 30 h 305"/>
                <a:gd name="T24" fmla="*/ 65 w 307"/>
                <a:gd name="T25" fmla="*/ 31 h 305"/>
                <a:gd name="T26" fmla="*/ 23 w 307"/>
                <a:gd name="T27" fmla="*/ 53 h 305"/>
                <a:gd name="T28" fmla="*/ 51 w 307"/>
                <a:gd name="T29" fmla="*/ 157 h 305"/>
                <a:gd name="T30" fmla="*/ 108 w 307"/>
                <a:gd name="T31" fmla="*/ 163 h 305"/>
                <a:gd name="T32" fmla="*/ 169 w 307"/>
                <a:gd name="T33" fmla="*/ 81 h 305"/>
                <a:gd name="T34" fmla="*/ 145 w 307"/>
                <a:gd name="T35" fmla="*/ 52 h 305"/>
                <a:gd name="T36" fmla="*/ 128 w 307"/>
                <a:gd name="T37" fmla="*/ 41 h 305"/>
                <a:gd name="T38" fmla="*/ 132 w 307"/>
                <a:gd name="T39" fmla="*/ 26 h 305"/>
                <a:gd name="T40" fmla="*/ 150 w 307"/>
                <a:gd name="T41" fmla="*/ 25 h 305"/>
                <a:gd name="T42" fmla="*/ 181 w 307"/>
                <a:gd name="T43" fmla="*/ 83 h 305"/>
                <a:gd name="T44" fmla="*/ 76 w 307"/>
                <a:gd name="T45" fmla="*/ 186 h 305"/>
                <a:gd name="T46" fmla="*/ 68 w 307"/>
                <a:gd name="T47" fmla="*/ 187 h 305"/>
                <a:gd name="T48" fmla="*/ 77 w 307"/>
                <a:gd name="T49" fmla="*/ 279 h 305"/>
                <a:gd name="T50" fmla="*/ 138 w 307"/>
                <a:gd name="T51" fmla="*/ 262 h 305"/>
                <a:gd name="T52" fmla="*/ 157 w 307"/>
                <a:gd name="T53" fmla="*/ 219 h 305"/>
                <a:gd name="T54" fmla="*/ 213 w 307"/>
                <a:gd name="T55" fmla="*/ 172 h 305"/>
                <a:gd name="T56" fmla="*/ 274 w 307"/>
                <a:gd name="T57" fmla="*/ 210 h 305"/>
                <a:gd name="T58" fmla="*/ 288 w 307"/>
                <a:gd name="T59" fmla="*/ 228 h 305"/>
                <a:gd name="T60" fmla="*/ 292 w 307"/>
                <a:gd name="T61" fmla="*/ 277 h 305"/>
                <a:gd name="T62" fmla="*/ 245 w 307"/>
                <a:gd name="T63" fmla="*/ 276 h 305"/>
                <a:gd name="T64" fmla="*/ 250 w 307"/>
                <a:gd name="T65" fmla="*/ 227 h 305"/>
                <a:gd name="T66" fmla="*/ 263 w 307"/>
                <a:gd name="T67" fmla="*/ 219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7" h="305">
                  <a:moveTo>
                    <a:pt x="263" y="219"/>
                  </a:moveTo>
                  <a:cubicBezTo>
                    <a:pt x="256" y="197"/>
                    <a:pt x="241" y="186"/>
                    <a:pt x="219" y="185"/>
                  </a:cubicBezTo>
                  <a:cubicBezTo>
                    <a:pt x="198" y="184"/>
                    <a:pt x="182" y="192"/>
                    <a:pt x="173" y="213"/>
                  </a:cubicBezTo>
                  <a:cubicBezTo>
                    <a:pt x="168" y="225"/>
                    <a:pt x="164" y="239"/>
                    <a:pt x="159" y="252"/>
                  </a:cubicBezTo>
                  <a:cubicBezTo>
                    <a:pt x="148" y="284"/>
                    <a:pt x="114" y="305"/>
                    <a:pt x="86" y="296"/>
                  </a:cubicBezTo>
                  <a:cubicBezTo>
                    <a:pt x="50" y="285"/>
                    <a:pt x="34" y="255"/>
                    <a:pt x="44" y="218"/>
                  </a:cubicBezTo>
                  <a:cubicBezTo>
                    <a:pt x="46" y="210"/>
                    <a:pt x="50" y="202"/>
                    <a:pt x="49" y="195"/>
                  </a:cubicBezTo>
                  <a:cubicBezTo>
                    <a:pt x="49" y="187"/>
                    <a:pt x="48" y="178"/>
                    <a:pt x="43" y="173"/>
                  </a:cubicBezTo>
                  <a:cubicBezTo>
                    <a:pt x="15" y="143"/>
                    <a:pt x="0" y="72"/>
                    <a:pt x="16" y="35"/>
                  </a:cubicBezTo>
                  <a:cubicBezTo>
                    <a:pt x="23" y="17"/>
                    <a:pt x="52" y="0"/>
                    <a:pt x="71" y="3"/>
                  </a:cubicBezTo>
                  <a:cubicBezTo>
                    <a:pt x="77" y="4"/>
                    <a:pt x="84" y="9"/>
                    <a:pt x="86" y="14"/>
                  </a:cubicBezTo>
                  <a:cubicBezTo>
                    <a:pt x="88" y="18"/>
                    <a:pt x="85" y="27"/>
                    <a:pt x="81" y="30"/>
                  </a:cubicBezTo>
                  <a:cubicBezTo>
                    <a:pt x="78" y="32"/>
                    <a:pt x="70" y="32"/>
                    <a:pt x="65" y="31"/>
                  </a:cubicBezTo>
                  <a:cubicBezTo>
                    <a:pt x="39" y="21"/>
                    <a:pt x="28" y="25"/>
                    <a:pt x="23" y="53"/>
                  </a:cubicBezTo>
                  <a:cubicBezTo>
                    <a:pt x="16" y="91"/>
                    <a:pt x="19" y="128"/>
                    <a:pt x="51" y="157"/>
                  </a:cubicBezTo>
                  <a:cubicBezTo>
                    <a:pt x="69" y="173"/>
                    <a:pt x="90" y="172"/>
                    <a:pt x="108" y="163"/>
                  </a:cubicBezTo>
                  <a:cubicBezTo>
                    <a:pt x="140" y="146"/>
                    <a:pt x="162" y="118"/>
                    <a:pt x="169" y="81"/>
                  </a:cubicBezTo>
                  <a:cubicBezTo>
                    <a:pt x="172" y="59"/>
                    <a:pt x="167" y="54"/>
                    <a:pt x="145" y="52"/>
                  </a:cubicBezTo>
                  <a:cubicBezTo>
                    <a:pt x="138" y="51"/>
                    <a:pt x="131" y="46"/>
                    <a:pt x="128" y="41"/>
                  </a:cubicBezTo>
                  <a:cubicBezTo>
                    <a:pt x="125" y="38"/>
                    <a:pt x="128" y="28"/>
                    <a:pt x="132" y="26"/>
                  </a:cubicBezTo>
                  <a:cubicBezTo>
                    <a:pt x="136" y="23"/>
                    <a:pt x="145" y="23"/>
                    <a:pt x="150" y="25"/>
                  </a:cubicBezTo>
                  <a:cubicBezTo>
                    <a:pt x="170" y="33"/>
                    <a:pt x="185" y="61"/>
                    <a:pt x="181" y="83"/>
                  </a:cubicBezTo>
                  <a:cubicBezTo>
                    <a:pt x="171" y="131"/>
                    <a:pt x="124" y="177"/>
                    <a:pt x="76" y="186"/>
                  </a:cubicBezTo>
                  <a:cubicBezTo>
                    <a:pt x="73" y="186"/>
                    <a:pt x="70" y="186"/>
                    <a:pt x="68" y="187"/>
                  </a:cubicBezTo>
                  <a:cubicBezTo>
                    <a:pt x="43" y="206"/>
                    <a:pt x="49" y="264"/>
                    <a:pt x="77" y="279"/>
                  </a:cubicBezTo>
                  <a:cubicBezTo>
                    <a:pt x="100" y="290"/>
                    <a:pt x="123" y="285"/>
                    <a:pt x="138" y="262"/>
                  </a:cubicBezTo>
                  <a:cubicBezTo>
                    <a:pt x="147" y="249"/>
                    <a:pt x="152" y="234"/>
                    <a:pt x="157" y="219"/>
                  </a:cubicBezTo>
                  <a:cubicBezTo>
                    <a:pt x="167" y="191"/>
                    <a:pt x="185" y="174"/>
                    <a:pt x="213" y="172"/>
                  </a:cubicBezTo>
                  <a:cubicBezTo>
                    <a:pt x="238" y="171"/>
                    <a:pt x="262" y="186"/>
                    <a:pt x="274" y="210"/>
                  </a:cubicBezTo>
                  <a:cubicBezTo>
                    <a:pt x="277" y="217"/>
                    <a:pt x="283" y="223"/>
                    <a:pt x="288" y="228"/>
                  </a:cubicBezTo>
                  <a:cubicBezTo>
                    <a:pt x="305" y="243"/>
                    <a:pt x="307" y="262"/>
                    <a:pt x="292" y="277"/>
                  </a:cubicBezTo>
                  <a:cubicBezTo>
                    <a:pt x="280" y="289"/>
                    <a:pt x="256" y="288"/>
                    <a:pt x="245" y="276"/>
                  </a:cubicBezTo>
                  <a:cubicBezTo>
                    <a:pt x="231" y="261"/>
                    <a:pt x="233" y="240"/>
                    <a:pt x="250" y="227"/>
                  </a:cubicBezTo>
                  <a:cubicBezTo>
                    <a:pt x="254" y="224"/>
                    <a:pt x="258" y="222"/>
                    <a:pt x="263" y="2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3065463" y="1268412"/>
              <a:ext cx="698500" cy="692150"/>
            </a:xfrm>
            <a:custGeom>
              <a:avLst/>
              <a:gdLst>
                <a:gd name="T0" fmla="*/ 263 w 307"/>
                <a:gd name="T1" fmla="*/ 218 h 304"/>
                <a:gd name="T2" fmla="*/ 219 w 307"/>
                <a:gd name="T3" fmla="*/ 184 h 304"/>
                <a:gd name="T4" fmla="*/ 173 w 307"/>
                <a:gd name="T5" fmla="*/ 212 h 304"/>
                <a:gd name="T6" fmla="*/ 159 w 307"/>
                <a:gd name="T7" fmla="*/ 251 h 304"/>
                <a:gd name="T8" fmla="*/ 86 w 307"/>
                <a:gd name="T9" fmla="*/ 295 h 304"/>
                <a:gd name="T10" fmla="*/ 44 w 307"/>
                <a:gd name="T11" fmla="*/ 217 h 304"/>
                <a:gd name="T12" fmla="*/ 49 w 307"/>
                <a:gd name="T13" fmla="*/ 194 h 304"/>
                <a:gd name="T14" fmla="*/ 43 w 307"/>
                <a:gd name="T15" fmla="*/ 172 h 304"/>
                <a:gd name="T16" fmla="*/ 16 w 307"/>
                <a:gd name="T17" fmla="*/ 34 h 304"/>
                <a:gd name="T18" fmla="*/ 71 w 307"/>
                <a:gd name="T19" fmla="*/ 3 h 304"/>
                <a:gd name="T20" fmla="*/ 86 w 307"/>
                <a:gd name="T21" fmla="*/ 13 h 304"/>
                <a:gd name="T22" fmla="*/ 81 w 307"/>
                <a:gd name="T23" fmla="*/ 29 h 304"/>
                <a:gd name="T24" fmla="*/ 65 w 307"/>
                <a:gd name="T25" fmla="*/ 30 h 304"/>
                <a:gd name="T26" fmla="*/ 23 w 307"/>
                <a:gd name="T27" fmla="*/ 52 h 304"/>
                <a:gd name="T28" fmla="*/ 51 w 307"/>
                <a:gd name="T29" fmla="*/ 156 h 304"/>
                <a:gd name="T30" fmla="*/ 108 w 307"/>
                <a:gd name="T31" fmla="*/ 162 h 304"/>
                <a:gd name="T32" fmla="*/ 169 w 307"/>
                <a:gd name="T33" fmla="*/ 80 h 304"/>
                <a:gd name="T34" fmla="*/ 145 w 307"/>
                <a:gd name="T35" fmla="*/ 51 h 304"/>
                <a:gd name="T36" fmla="*/ 128 w 307"/>
                <a:gd name="T37" fmla="*/ 41 h 304"/>
                <a:gd name="T38" fmla="*/ 132 w 307"/>
                <a:gd name="T39" fmla="*/ 25 h 304"/>
                <a:gd name="T40" fmla="*/ 150 w 307"/>
                <a:gd name="T41" fmla="*/ 25 h 304"/>
                <a:gd name="T42" fmla="*/ 181 w 307"/>
                <a:gd name="T43" fmla="*/ 82 h 304"/>
                <a:gd name="T44" fmla="*/ 76 w 307"/>
                <a:gd name="T45" fmla="*/ 185 h 304"/>
                <a:gd name="T46" fmla="*/ 68 w 307"/>
                <a:gd name="T47" fmla="*/ 187 h 304"/>
                <a:gd name="T48" fmla="*/ 77 w 307"/>
                <a:gd name="T49" fmla="*/ 278 h 304"/>
                <a:gd name="T50" fmla="*/ 138 w 307"/>
                <a:gd name="T51" fmla="*/ 261 h 304"/>
                <a:gd name="T52" fmla="*/ 157 w 307"/>
                <a:gd name="T53" fmla="*/ 218 h 304"/>
                <a:gd name="T54" fmla="*/ 213 w 307"/>
                <a:gd name="T55" fmla="*/ 172 h 304"/>
                <a:gd name="T56" fmla="*/ 274 w 307"/>
                <a:gd name="T57" fmla="*/ 210 h 304"/>
                <a:gd name="T58" fmla="*/ 288 w 307"/>
                <a:gd name="T59" fmla="*/ 227 h 304"/>
                <a:gd name="T60" fmla="*/ 292 w 307"/>
                <a:gd name="T61" fmla="*/ 276 h 304"/>
                <a:gd name="T62" fmla="*/ 245 w 307"/>
                <a:gd name="T63" fmla="*/ 275 h 304"/>
                <a:gd name="T64" fmla="*/ 250 w 307"/>
                <a:gd name="T65" fmla="*/ 226 h 304"/>
                <a:gd name="T66" fmla="*/ 263 w 307"/>
                <a:gd name="T67" fmla="*/ 218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7" h="304">
                  <a:moveTo>
                    <a:pt x="263" y="218"/>
                  </a:moveTo>
                  <a:cubicBezTo>
                    <a:pt x="256" y="196"/>
                    <a:pt x="241" y="185"/>
                    <a:pt x="219" y="184"/>
                  </a:cubicBezTo>
                  <a:cubicBezTo>
                    <a:pt x="198" y="183"/>
                    <a:pt x="182" y="192"/>
                    <a:pt x="173" y="212"/>
                  </a:cubicBezTo>
                  <a:cubicBezTo>
                    <a:pt x="168" y="225"/>
                    <a:pt x="164" y="238"/>
                    <a:pt x="159" y="251"/>
                  </a:cubicBezTo>
                  <a:cubicBezTo>
                    <a:pt x="148" y="284"/>
                    <a:pt x="114" y="304"/>
                    <a:pt x="86" y="295"/>
                  </a:cubicBezTo>
                  <a:cubicBezTo>
                    <a:pt x="50" y="284"/>
                    <a:pt x="34" y="254"/>
                    <a:pt x="44" y="217"/>
                  </a:cubicBezTo>
                  <a:cubicBezTo>
                    <a:pt x="46" y="209"/>
                    <a:pt x="49" y="202"/>
                    <a:pt x="49" y="194"/>
                  </a:cubicBezTo>
                  <a:cubicBezTo>
                    <a:pt x="49" y="186"/>
                    <a:pt x="48" y="177"/>
                    <a:pt x="43" y="172"/>
                  </a:cubicBezTo>
                  <a:cubicBezTo>
                    <a:pt x="15" y="142"/>
                    <a:pt x="0" y="71"/>
                    <a:pt x="16" y="34"/>
                  </a:cubicBezTo>
                  <a:cubicBezTo>
                    <a:pt x="23" y="17"/>
                    <a:pt x="52" y="0"/>
                    <a:pt x="71" y="3"/>
                  </a:cubicBezTo>
                  <a:cubicBezTo>
                    <a:pt x="77" y="4"/>
                    <a:pt x="84" y="8"/>
                    <a:pt x="86" y="13"/>
                  </a:cubicBezTo>
                  <a:cubicBezTo>
                    <a:pt x="88" y="17"/>
                    <a:pt x="85" y="26"/>
                    <a:pt x="81" y="29"/>
                  </a:cubicBezTo>
                  <a:cubicBezTo>
                    <a:pt x="78" y="32"/>
                    <a:pt x="70" y="32"/>
                    <a:pt x="65" y="30"/>
                  </a:cubicBezTo>
                  <a:cubicBezTo>
                    <a:pt x="39" y="20"/>
                    <a:pt x="28" y="24"/>
                    <a:pt x="23" y="52"/>
                  </a:cubicBezTo>
                  <a:cubicBezTo>
                    <a:pt x="16" y="91"/>
                    <a:pt x="19" y="128"/>
                    <a:pt x="51" y="156"/>
                  </a:cubicBezTo>
                  <a:cubicBezTo>
                    <a:pt x="69" y="172"/>
                    <a:pt x="90" y="171"/>
                    <a:pt x="108" y="162"/>
                  </a:cubicBezTo>
                  <a:cubicBezTo>
                    <a:pt x="140" y="145"/>
                    <a:pt x="162" y="117"/>
                    <a:pt x="169" y="80"/>
                  </a:cubicBezTo>
                  <a:cubicBezTo>
                    <a:pt x="172" y="58"/>
                    <a:pt x="167" y="53"/>
                    <a:pt x="145" y="51"/>
                  </a:cubicBezTo>
                  <a:cubicBezTo>
                    <a:pt x="138" y="50"/>
                    <a:pt x="131" y="46"/>
                    <a:pt x="128" y="41"/>
                  </a:cubicBezTo>
                  <a:cubicBezTo>
                    <a:pt x="125" y="38"/>
                    <a:pt x="128" y="27"/>
                    <a:pt x="132" y="25"/>
                  </a:cubicBezTo>
                  <a:cubicBezTo>
                    <a:pt x="136" y="22"/>
                    <a:pt x="145" y="23"/>
                    <a:pt x="150" y="25"/>
                  </a:cubicBezTo>
                  <a:cubicBezTo>
                    <a:pt x="170" y="32"/>
                    <a:pt x="185" y="61"/>
                    <a:pt x="181" y="82"/>
                  </a:cubicBezTo>
                  <a:cubicBezTo>
                    <a:pt x="171" y="130"/>
                    <a:pt x="124" y="176"/>
                    <a:pt x="76" y="185"/>
                  </a:cubicBezTo>
                  <a:cubicBezTo>
                    <a:pt x="73" y="185"/>
                    <a:pt x="70" y="185"/>
                    <a:pt x="68" y="187"/>
                  </a:cubicBezTo>
                  <a:cubicBezTo>
                    <a:pt x="43" y="205"/>
                    <a:pt x="49" y="263"/>
                    <a:pt x="77" y="278"/>
                  </a:cubicBezTo>
                  <a:cubicBezTo>
                    <a:pt x="100" y="290"/>
                    <a:pt x="123" y="285"/>
                    <a:pt x="138" y="261"/>
                  </a:cubicBezTo>
                  <a:cubicBezTo>
                    <a:pt x="147" y="249"/>
                    <a:pt x="152" y="233"/>
                    <a:pt x="157" y="218"/>
                  </a:cubicBezTo>
                  <a:cubicBezTo>
                    <a:pt x="167" y="190"/>
                    <a:pt x="185" y="174"/>
                    <a:pt x="213" y="172"/>
                  </a:cubicBezTo>
                  <a:cubicBezTo>
                    <a:pt x="238" y="170"/>
                    <a:pt x="262" y="185"/>
                    <a:pt x="274" y="210"/>
                  </a:cubicBezTo>
                  <a:cubicBezTo>
                    <a:pt x="277" y="216"/>
                    <a:pt x="283" y="222"/>
                    <a:pt x="288" y="227"/>
                  </a:cubicBezTo>
                  <a:cubicBezTo>
                    <a:pt x="305" y="242"/>
                    <a:pt x="307" y="261"/>
                    <a:pt x="292" y="276"/>
                  </a:cubicBezTo>
                  <a:cubicBezTo>
                    <a:pt x="280" y="288"/>
                    <a:pt x="256" y="287"/>
                    <a:pt x="245" y="275"/>
                  </a:cubicBezTo>
                  <a:cubicBezTo>
                    <a:pt x="231" y="260"/>
                    <a:pt x="233" y="240"/>
                    <a:pt x="250" y="226"/>
                  </a:cubicBezTo>
                  <a:cubicBezTo>
                    <a:pt x="254" y="224"/>
                    <a:pt x="258" y="222"/>
                    <a:pt x="263" y="2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2166938" y="2170113"/>
              <a:ext cx="698500" cy="693738"/>
            </a:xfrm>
            <a:custGeom>
              <a:avLst/>
              <a:gdLst>
                <a:gd name="T0" fmla="*/ 263 w 307"/>
                <a:gd name="T1" fmla="*/ 219 h 305"/>
                <a:gd name="T2" fmla="*/ 220 w 307"/>
                <a:gd name="T3" fmla="*/ 185 h 305"/>
                <a:gd name="T4" fmla="*/ 173 w 307"/>
                <a:gd name="T5" fmla="*/ 213 h 305"/>
                <a:gd name="T6" fmla="*/ 159 w 307"/>
                <a:gd name="T7" fmla="*/ 252 h 305"/>
                <a:gd name="T8" fmla="*/ 86 w 307"/>
                <a:gd name="T9" fmla="*/ 296 h 305"/>
                <a:gd name="T10" fmla="*/ 44 w 307"/>
                <a:gd name="T11" fmla="*/ 218 h 305"/>
                <a:gd name="T12" fmla="*/ 50 w 307"/>
                <a:gd name="T13" fmla="*/ 195 h 305"/>
                <a:gd name="T14" fmla="*/ 43 w 307"/>
                <a:gd name="T15" fmla="*/ 173 h 305"/>
                <a:gd name="T16" fmla="*/ 16 w 307"/>
                <a:gd name="T17" fmla="*/ 35 h 305"/>
                <a:gd name="T18" fmla="*/ 72 w 307"/>
                <a:gd name="T19" fmla="*/ 3 h 305"/>
                <a:gd name="T20" fmla="*/ 86 w 307"/>
                <a:gd name="T21" fmla="*/ 14 h 305"/>
                <a:gd name="T22" fmla="*/ 81 w 307"/>
                <a:gd name="T23" fmla="*/ 30 h 305"/>
                <a:gd name="T24" fmla="*/ 65 w 307"/>
                <a:gd name="T25" fmla="*/ 31 h 305"/>
                <a:gd name="T26" fmla="*/ 23 w 307"/>
                <a:gd name="T27" fmla="*/ 53 h 305"/>
                <a:gd name="T28" fmla="*/ 52 w 307"/>
                <a:gd name="T29" fmla="*/ 157 h 305"/>
                <a:gd name="T30" fmla="*/ 108 w 307"/>
                <a:gd name="T31" fmla="*/ 163 h 305"/>
                <a:gd name="T32" fmla="*/ 169 w 307"/>
                <a:gd name="T33" fmla="*/ 81 h 305"/>
                <a:gd name="T34" fmla="*/ 145 w 307"/>
                <a:gd name="T35" fmla="*/ 52 h 305"/>
                <a:gd name="T36" fmla="*/ 128 w 307"/>
                <a:gd name="T37" fmla="*/ 41 h 305"/>
                <a:gd name="T38" fmla="*/ 132 w 307"/>
                <a:gd name="T39" fmla="*/ 26 h 305"/>
                <a:gd name="T40" fmla="*/ 150 w 307"/>
                <a:gd name="T41" fmla="*/ 25 h 305"/>
                <a:gd name="T42" fmla="*/ 181 w 307"/>
                <a:gd name="T43" fmla="*/ 83 h 305"/>
                <a:gd name="T44" fmla="*/ 76 w 307"/>
                <a:gd name="T45" fmla="*/ 186 h 305"/>
                <a:gd name="T46" fmla="*/ 68 w 307"/>
                <a:gd name="T47" fmla="*/ 188 h 305"/>
                <a:gd name="T48" fmla="*/ 78 w 307"/>
                <a:gd name="T49" fmla="*/ 279 h 305"/>
                <a:gd name="T50" fmla="*/ 139 w 307"/>
                <a:gd name="T51" fmla="*/ 262 h 305"/>
                <a:gd name="T52" fmla="*/ 158 w 307"/>
                <a:gd name="T53" fmla="*/ 219 h 305"/>
                <a:gd name="T54" fmla="*/ 214 w 307"/>
                <a:gd name="T55" fmla="*/ 172 h 305"/>
                <a:gd name="T56" fmla="*/ 274 w 307"/>
                <a:gd name="T57" fmla="*/ 210 h 305"/>
                <a:gd name="T58" fmla="*/ 288 w 307"/>
                <a:gd name="T59" fmla="*/ 228 h 305"/>
                <a:gd name="T60" fmla="*/ 292 w 307"/>
                <a:gd name="T61" fmla="*/ 277 h 305"/>
                <a:gd name="T62" fmla="*/ 245 w 307"/>
                <a:gd name="T63" fmla="*/ 276 h 305"/>
                <a:gd name="T64" fmla="*/ 250 w 307"/>
                <a:gd name="T65" fmla="*/ 227 h 305"/>
                <a:gd name="T66" fmla="*/ 263 w 307"/>
                <a:gd name="T67" fmla="*/ 219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7" h="305">
                  <a:moveTo>
                    <a:pt x="263" y="219"/>
                  </a:moveTo>
                  <a:cubicBezTo>
                    <a:pt x="256" y="197"/>
                    <a:pt x="241" y="186"/>
                    <a:pt x="220" y="185"/>
                  </a:cubicBezTo>
                  <a:cubicBezTo>
                    <a:pt x="198" y="184"/>
                    <a:pt x="182" y="193"/>
                    <a:pt x="173" y="213"/>
                  </a:cubicBezTo>
                  <a:cubicBezTo>
                    <a:pt x="168" y="225"/>
                    <a:pt x="164" y="239"/>
                    <a:pt x="159" y="252"/>
                  </a:cubicBezTo>
                  <a:cubicBezTo>
                    <a:pt x="148" y="284"/>
                    <a:pt x="114" y="305"/>
                    <a:pt x="86" y="296"/>
                  </a:cubicBezTo>
                  <a:cubicBezTo>
                    <a:pt x="50" y="285"/>
                    <a:pt x="34" y="255"/>
                    <a:pt x="44" y="218"/>
                  </a:cubicBezTo>
                  <a:cubicBezTo>
                    <a:pt x="46" y="210"/>
                    <a:pt x="50" y="202"/>
                    <a:pt x="50" y="195"/>
                  </a:cubicBezTo>
                  <a:cubicBezTo>
                    <a:pt x="50" y="187"/>
                    <a:pt x="48" y="178"/>
                    <a:pt x="43" y="173"/>
                  </a:cubicBezTo>
                  <a:cubicBezTo>
                    <a:pt x="15" y="143"/>
                    <a:pt x="0" y="72"/>
                    <a:pt x="16" y="35"/>
                  </a:cubicBezTo>
                  <a:cubicBezTo>
                    <a:pt x="24" y="17"/>
                    <a:pt x="52" y="0"/>
                    <a:pt x="72" y="3"/>
                  </a:cubicBezTo>
                  <a:cubicBezTo>
                    <a:pt x="77" y="4"/>
                    <a:pt x="84" y="9"/>
                    <a:pt x="86" y="14"/>
                  </a:cubicBezTo>
                  <a:cubicBezTo>
                    <a:pt x="88" y="18"/>
                    <a:pt x="85" y="27"/>
                    <a:pt x="81" y="30"/>
                  </a:cubicBezTo>
                  <a:cubicBezTo>
                    <a:pt x="78" y="33"/>
                    <a:pt x="70" y="32"/>
                    <a:pt x="65" y="31"/>
                  </a:cubicBezTo>
                  <a:cubicBezTo>
                    <a:pt x="39" y="21"/>
                    <a:pt x="28" y="25"/>
                    <a:pt x="23" y="53"/>
                  </a:cubicBezTo>
                  <a:cubicBezTo>
                    <a:pt x="16" y="91"/>
                    <a:pt x="19" y="128"/>
                    <a:pt x="52" y="157"/>
                  </a:cubicBezTo>
                  <a:cubicBezTo>
                    <a:pt x="69" y="173"/>
                    <a:pt x="91" y="172"/>
                    <a:pt x="108" y="163"/>
                  </a:cubicBezTo>
                  <a:cubicBezTo>
                    <a:pt x="141" y="146"/>
                    <a:pt x="162" y="118"/>
                    <a:pt x="169" y="81"/>
                  </a:cubicBezTo>
                  <a:cubicBezTo>
                    <a:pt x="173" y="59"/>
                    <a:pt x="167" y="54"/>
                    <a:pt x="145" y="52"/>
                  </a:cubicBezTo>
                  <a:cubicBezTo>
                    <a:pt x="139" y="51"/>
                    <a:pt x="131" y="46"/>
                    <a:pt x="128" y="41"/>
                  </a:cubicBezTo>
                  <a:cubicBezTo>
                    <a:pt x="126" y="38"/>
                    <a:pt x="129" y="28"/>
                    <a:pt x="132" y="26"/>
                  </a:cubicBezTo>
                  <a:cubicBezTo>
                    <a:pt x="137" y="23"/>
                    <a:pt x="145" y="23"/>
                    <a:pt x="150" y="25"/>
                  </a:cubicBezTo>
                  <a:cubicBezTo>
                    <a:pt x="170" y="33"/>
                    <a:pt x="185" y="61"/>
                    <a:pt x="181" y="83"/>
                  </a:cubicBezTo>
                  <a:cubicBezTo>
                    <a:pt x="171" y="131"/>
                    <a:pt x="124" y="177"/>
                    <a:pt x="76" y="186"/>
                  </a:cubicBezTo>
                  <a:cubicBezTo>
                    <a:pt x="73" y="186"/>
                    <a:pt x="70" y="186"/>
                    <a:pt x="68" y="188"/>
                  </a:cubicBezTo>
                  <a:cubicBezTo>
                    <a:pt x="43" y="206"/>
                    <a:pt x="49" y="264"/>
                    <a:pt x="78" y="279"/>
                  </a:cubicBezTo>
                  <a:cubicBezTo>
                    <a:pt x="100" y="290"/>
                    <a:pt x="123" y="285"/>
                    <a:pt x="139" y="262"/>
                  </a:cubicBezTo>
                  <a:cubicBezTo>
                    <a:pt x="147" y="249"/>
                    <a:pt x="153" y="234"/>
                    <a:pt x="158" y="219"/>
                  </a:cubicBezTo>
                  <a:cubicBezTo>
                    <a:pt x="167" y="191"/>
                    <a:pt x="186" y="174"/>
                    <a:pt x="214" y="172"/>
                  </a:cubicBezTo>
                  <a:cubicBezTo>
                    <a:pt x="239" y="171"/>
                    <a:pt x="262" y="186"/>
                    <a:pt x="274" y="210"/>
                  </a:cubicBezTo>
                  <a:cubicBezTo>
                    <a:pt x="278" y="217"/>
                    <a:pt x="283" y="223"/>
                    <a:pt x="288" y="228"/>
                  </a:cubicBezTo>
                  <a:cubicBezTo>
                    <a:pt x="305" y="243"/>
                    <a:pt x="307" y="262"/>
                    <a:pt x="292" y="277"/>
                  </a:cubicBezTo>
                  <a:cubicBezTo>
                    <a:pt x="280" y="289"/>
                    <a:pt x="256" y="288"/>
                    <a:pt x="245" y="276"/>
                  </a:cubicBezTo>
                  <a:cubicBezTo>
                    <a:pt x="231" y="261"/>
                    <a:pt x="233" y="241"/>
                    <a:pt x="250" y="227"/>
                  </a:cubicBezTo>
                  <a:cubicBezTo>
                    <a:pt x="254" y="224"/>
                    <a:pt x="258" y="222"/>
                    <a:pt x="263" y="2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114"/>
            <p:cNvSpPr>
              <a:spLocks noEditPoints="1"/>
            </p:cNvSpPr>
            <p:nvPr/>
          </p:nvSpPr>
          <p:spPr bwMode="auto">
            <a:xfrm>
              <a:off x="7567613" y="4510088"/>
              <a:ext cx="630237" cy="627063"/>
            </a:xfrm>
            <a:custGeom>
              <a:avLst/>
              <a:gdLst>
                <a:gd name="T0" fmla="*/ 1 w 277"/>
                <a:gd name="T1" fmla="*/ 138 h 276"/>
                <a:gd name="T2" fmla="*/ 1 w 277"/>
                <a:gd name="T3" fmla="*/ 46 h 276"/>
                <a:gd name="T4" fmla="*/ 47 w 277"/>
                <a:gd name="T5" fmla="*/ 0 h 276"/>
                <a:gd name="T6" fmla="*/ 230 w 277"/>
                <a:gd name="T7" fmla="*/ 0 h 276"/>
                <a:gd name="T8" fmla="*/ 276 w 277"/>
                <a:gd name="T9" fmla="*/ 45 h 276"/>
                <a:gd name="T10" fmla="*/ 276 w 277"/>
                <a:gd name="T11" fmla="*/ 229 h 276"/>
                <a:gd name="T12" fmla="*/ 231 w 277"/>
                <a:gd name="T13" fmla="*/ 275 h 276"/>
                <a:gd name="T14" fmla="*/ 45 w 277"/>
                <a:gd name="T15" fmla="*/ 275 h 276"/>
                <a:gd name="T16" fmla="*/ 1 w 277"/>
                <a:gd name="T17" fmla="*/ 232 h 276"/>
                <a:gd name="T18" fmla="*/ 1 w 277"/>
                <a:gd name="T19" fmla="*/ 138 h 276"/>
                <a:gd name="T20" fmla="*/ 1 w 277"/>
                <a:gd name="T21" fmla="*/ 138 h 276"/>
                <a:gd name="T22" fmla="*/ 15 w 277"/>
                <a:gd name="T23" fmla="*/ 136 h 276"/>
                <a:gd name="T24" fmla="*/ 15 w 277"/>
                <a:gd name="T25" fmla="*/ 136 h 276"/>
                <a:gd name="T26" fmla="*/ 16 w 277"/>
                <a:gd name="T27" fmla="*/ 230 h 276"/>
                <a:gd name="T28" fmla="*/ 46 w 277"/>
                <a:gd name="T29" fmla="*/ 261 h 276"/>
                <a:gd name="T30" fmla="*/ 230 w 277"/>
                <a:gd name="T31" fmla="*/ 261 h 276"/>
                <a:gd name="T32" fmla="*/ 262 w 277"/>
                <a:gd name="T33" fmla="*/ 228 h 276"/>
                <a:gd name="T34" fmla="*/ 263 w 277"/>
                <a:gd name="T35" fmla="*/ 46 h 276"/>
                <a:gd name="T36" fmla="*/ 230 w 277"/>
                <a:gd name="T37" fmla="*/ 15 h 276"/>
                <a:gd name="T38" fmla="*/ 48 w 277"/>
                <a:gd name="T39" fmla="*/ 15 h 276"/>
                <a:gd name="T40" fmla="*/ 15 w 277"/>
                <a:gd name="T41" fmla="*/ 48 h 276"/>
                <a:gd name="T42" fmla="*/ 15 w 277"/>
                <a:gd name="T43" fmla="*/ 13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7" h="276">
                  <a:moveTo>
                    <a:pt x="1" y="138"/>
                  </a:moveTo>
                  <a:cubicBezTo>
                    <a:pt x="1" y="107"/>
                    <a:pt x="0" y="76"/>
                    <a:pt x="1" y="46"/>
                  </a:cubicBezTo>
                  <a:cubicBezTo>
                    <a:pt x="1" y="17"/>
                    <a:pt x="18" y="0"/>
                    <a:pt x="47" y="0"/>
                  </a:cubicBezTo>
                  <a:cubicBezTo>
                    <a:pt x="108" y="0"/>
                    <a:pt x="169" y="0"/>
                    <a:pt x="230" y="0"/>
                  </a:cubicBezTo>
                  <a:cubicBezTo>
                    <a:pt x="260" y="0"/>
                    <a:pt x="276" y="17"/>
                    <a:pt x="276" y="45"/>
                  </a:cubicBezTo>
                  <a:cubicBezTo>
                    <a:pt x="277" y="107"/>
                    <a:pt x="277" y="168"/>
                    <a:pt x="276" y="229"/>
                  </a:cubicBezTo>
                  <a:cubicBezTo>
                    <a:pt x="276" y="258"/>
                    <a:pt x="260" y="275"/>
                    <a:pt x="231" y="275"/>
                  </a:cubicBezTo>
                  <a:cubicBezTo>
                    <a:pt x="169" y="276"/>
                    <a:pt x="107" y="276"/>
                    <a:pt x="45" y="275"/>
                  </a:cubicBezTo>
                  <a:cubicBezTo>
                    <a:pt x="19" y="275"/>
                    <a:pt x="1" y="258"/>
                    <a:pt x="1" y="232"/>
                  </a:cubicBezTo>
                  <a:cubicBezTo>
                    <a:pt x="0" y="200"/>
                    <a:pt x="1" y="169"/>
                    <a:pt x="1" y="138"/>
                  </a:cubicBezTo>
                  <a:cubicBezTo>
                    <a:pt x="1" y="138"/>
                    <a:pt x="1" y="138"/>
                    <a:pt x="1" y="138"/>
                  </a:cubicBezTo>
                  <a:close/>
                  <a:moveTo>
                    <a:pt x="15" y="136"/>
                  </a:moveTo>
                  <a:cubicBezTo>
                    <a:pt x="15" y="136"/>
                    <a:pt x="15" y="136"/>
                    <a:pt x="15" y="136"/>
                  </a:cubicBezTo>
                  <a:cubicBezTo>
                    <a:pt x="15" y="167"/>
                    <a:pt x="15" y="198"/>
                    <a:pt x="16" y="230"/>
                  </a:cubicBezTo>
                  <a:cubicBezTo>
                    <a:pt x="16" y="251"/>
                    <a:pt x="25" y="260"/>
                    <a:pt x="46" y="261"/>
                  </a:cubicBezTo>
                  <a:cubicBezTo>
                    <a:pt x="107" y="261"/>
                    <a:pt x="169" y="261"/>
                    <a:pt x="230" y="261"/>
                  </a:cubicBezTo>
                  <a:cubicBezTo>
                    <a:pt x="252" y="260"/>
                    <a:pt x="262" y="250"/>
                    <a:pt x="262" y="228"/>
                  </a:cubicBezTo>
                  <a:cubicBezTo>
                    <a:pt x="263" y="168"/>
                    <a:pt x="263" y="107"/>
                    <a:pt x="263" y="46"/>
                  </a:cubicBezTo>
                  <a:cubicBezTo>
                    <a:pt x="262" y="25"/>
                    <a:pt x="252" y="15"/>
                    <a:pt x="230" y="15"/>
                  </a:cubicBezTo>
                  <a:cubicBezTo>
                    <a:pt x="170" y="14"/>
                    <a:pt x="109" y="14"/>
                    <a:pt x="48" y="15"/>
                  </a:cubicBezTo>
                  <a:cubicBezTo>
                    <a:pt x="25" y="15"/>
                    <a:pt x="16" y="25"/>
                    <a:pt x="15" y="48"/>
                  </a:cubicBezTo>
                  <a:cubicBezTo>
                    <a:pt x="15" y="77"/>
                    <a:pt x="15" y="106"/>
                    <a:pt x="15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115"/>
            <p:cNvSpPr>
              <a:spLocks noEditPoints="1"/>
            </p:cNvSpPr>
            <p:nvPr/>
          </p:nvSpPr>
          <p:spPr bwMode="auto">
            <a:xfrm>
              <a:off x="6870700" y="4473575"/>
              <a:ext cx="461962" cy="579438"/>
            </a:xfrm>
            <a:custGeom>
              <a:avLst/>
              <a:gdLst>
                <a:gd name="T0" fmla="*/ 198 w 203"/>
                <a:gd name="T1" fmla="*/ 116 h 255"/>
                <a:gd name="T2" fmla="*/ 203 w 203"/>
                <a:gd name="T3" fmla="*/ 206 h 255"/>
                <a:gd name="T4" fmla="*/ 187 w 203"/>
                <a:gd name="T5" fmla="*/ 226 h 255"/>
                <a:gd name="T6" fmla="*/ 153 w 203"/>
                <a:gd name="T7" fmla="*/ 231 h 255"/>
                <a:gd name="T8" fmla="*/ 145 w 203"/>
                <a:gd name="T9" fmla="*/ 232 h 255"/>
                <a:gd name="T10" fmla="*/ 123 w 203"/>
                <a:gd name="T11" fmla="*/ 249 h 255"/>
                <a:gd name="T12" fmla="*/ 101 w 203"/>
                <a:gd name="T13" fmla="*/ 236 h 255"/>
                <a:gd name="T14" fmla="*/ 91 w 203"/>
                <a:gd name="T15" fmla="*/ 242 h 255"/>
                <a:gd name="T16" fmla="*/ 70 w 203"/>
                <a:gd name="T17" fmla="*/ 242 h 255"/>
                <a:gd name="T18" fmla="*/ 54 w 203"/>
                <a:gd name="T19" fmla="*/ 232 h 255"/>
                <a:gd name="T20" fmla="*/ 2 w 203"/>
                <a:gd name="T21" fmla="*/ 170 h 255"/>
                <a:gd name="T22" fmla="*/ 8 w 203"/>
                <a:gd name="T23" fmla="*/ 22 h 255"/>
                <a:gd name="T24" fmla="*/ 30 w 203"/>
                <a:gd name="T25" fmla="*/ 0 h 255"/>
                <a:gd name="T26" fmla="*/ 174 w 203"/>
                <a:gd name="T27" fmla="*/ 0 h 255"/>
                <a:gd name="T28" fmla="*/ 194 w 203"/>
                <a:gd name="T29" fmla="*/ 20 h 255"/>
                <a:gd name="T30" fmla="*/ 199 w 203"/>
                <a:gd name="T31" fmla="*/ 116 h 255"/>
                <a:gd name="T32" fmla="*/ 198 w 203"/>
                <a:gd name="T33" fmla="*/ 116 h 255"/>
                <a:gd name="T34" fmla="*/ 184 w 203"/>
                <a:gd name="T35" fmla="*/ 97 h 255"/>
                <a:gd name="T36" fmla="*/ 183 w 203"/>
                <a:gd name="T37" fmla="*/ 97 h 255"/>
                <a:gd name="T38" fmla="*/ 184 w 203"/>
                <a:gd name="T39" fmla="*/ 27 h 255"/>
                <a:gd name="T40" fmla="*/ 166 w 203"/>
                <a:gd name="T41" fmla="*/ 10 h 255"/>
                <a:gd name="T42" fmla="*/ 36 w 203"/>
                <a:gd name="T43" fmla="*/ 10 h 255"/>
                <a:gd name="T44" fmla="*/ 18 w 203"/>
                <a:gd name="T45" fmla="*/ 28 h 255"/>
                <a:gd name="T46" fmla="*/ 18 w 203"/>
                <a:gd name="T47" fmla="*/ 166 h 255"/>
                <a:gd name="T48" fmla="*/ 57 w 203"/>
                <a:gd name="T49" fmla="*/ 211 h 255"/>
                <a:gd name="T50" fmla="*/ 140 w 203"/>
                <a:gd name="T51" fmla="*/ 212 h 255"/>
                <a:gd name="T52" fmla="*/ 184 w 203"/>
                <a:gd name="T53" fmla="*/ 161 h 255"/>
                <a:gd name="T54" fmla="*/ 184 w 203"/>
                <a:gd name="T55" fmla="*/ 97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3" h="255">
                  <a:moveTo>
                    <a:pt x="198" y="116"/>
                  </a:moveTo>
                  <a:cubicBezTo>
                    <a:pt x="200" y="146"/>
                    <a:pt x="201" y="176"/>
                    <a:pt x="203" y="206"/>
                  </a:cubicBezTo>
                  <a:cubicBezTo>
                    <a:pt x="203" y="218"/>
                    <a:pt x="199" y="224"/>
                    <a:pt x="187" y="226"/>
                  </a:cubicBezTo>
                  <a:cubicBezTo>
                    <a:pt x="175" y="227"/>
                    <a:pt x="164" y="229"/>
                    <a:pt x="153" y="231"/>
                  </a:cubicBezTo>
                  <a:cubicBezTo>
                    <a:pt x="151" y="232"/>
                    <a:pt x="147" y="231"/>
                    <a:pt x="145" y="232"/>
                  </a:cubicBezTo>
                  <a:cubicBezTo>
                    <a:pt x="138" y="238"/>
                    <a:pt x="131" y="248"/>
                    <a:pt x="123" y="249"/>
                  </a:cubicBezTo>
                  <a:cubicBezTo>
                    <a:pt x="117" y="250"/>
                    <a:pt x="109" y="240"/>
                    <a:pt x="101" y="236"/>
                  </a:cubicBezTo>
                  <a:cubicBezTo>
                    <a:pt x="99" y="235"/>
                    <a:pt x="93" y="238"/>
                    <a:pt x="91" y="242"/>
                  </a:cubicBezTo>
                  <a:cubicBezTo>
                    <a:pt x="84" y="255"/>
                    <a:pt x="78" y="255"/>
                    <a:pt x="70" y="242"/>
                  </a:cubicBezTo>
                  <a:cubicBezTo>
                    <a:pt x="67" y="237"/>
                    <a:pt x="60" y="233"/>
                    <a:pt x="54" y="232"/>
                  </a:cubicBezTo>
                  <a:cubicBezTo>
                    <a:pt x="0" y="225"/>
                    <a:pt x="0" y="225"/>
                    <a:pt x="2" y="170"/>
                  </a:cubicBezTo>
                  <a:cubicBezTo>
                    <a:pt x="4" y="121"/>
                    <a:pt x="7" y="71"/>
                    <a:pt x="8" y="22"/>
                  </a:cubicBezTo>
                  <a:cubicBezTo>
                    <a:pt x="8" y="6"/>
                    <a:pt x="13" y="0"/>
                    <a:pt x="30" y="0"/>
                  </a:cubicBezTo>
                  <a:cubicBezTo>
                    <a:pt x="78" y="1"/>
                    <a:pt x="126" y="0"/>
                    <a:pt x="174" y="0"/>
                  </a:cubicBezTo>
                  <a:cubicBezTo>
                    <a:pt x="189" y="0"/>
                    <a:pt x="194" y="6"/>
                    <a:pt x="194" y="20"/>
                  </a:cubicBezTo>
                  <a:cubicBezTo>
                    <a:pt x="195" y="52"/>
                    <a:pt x="197" y="84"/>
                    <a:pt x="199" y="116"/>
                  </a:cubicBezTo>
                  <a:cubicBezTo>
                    <a:pt x="199" y="116"/>
                    <a:pt x="198" y="116"/>
                    <a:pt x="198" y="116"/>
                  </a:cubicBezTo>
                  <a:close/>
                  <a:moveTo>
                    <a:pt x="184" y="97"/>
                  </a:moveTo>
                  <a:cubicBezTo>
                    <a:pt x="184" y="97"/>
                    <a:pt x="183" y="97"/>
                    <a:pt x="183" y="97"/>
                  </a:cubicBezTo>
                  <a:cubicBezTo>
                    <a:pt x="183" y="74"/>
                    <a:pt x="183" y="51"/>
                    <a:pt x="184" y="27"/>
                  </a:cubicBezTo>
                  <a:cubicBezTo>
                    <a:pt x="184" y="14"/>
                    <a:pt x="178" y="9"/>
                    <a:pt x="166" y="10"/>
                  </a:cubicBezTo>
                  <a:cubicBezTo>
                    <a:pt x="123" y="10"/>
                    <a:pt x="79" y="10"/>
                    <a:pt x="36" y="10"/>
                  </a:cubicBezTo>
                  <a:cubicBezTo>
                    <a:pt x="23" y="10"/>
                    <a:pt x="18" y="15"/>
                    <a:pt x="18" y="28"/>
                  </a:cubicBezTo>
                  <a:cubicBezTo>
                    <a:pt x="19" y="74"/>
                    <a:pt x="18" y="120"/>
                    <a:pt x="18" y="166"/>
                  </a:cubicBezTo>
                  <a:cubicBezTo>
                    <a:pt x="19" y="185"/>
                    <a:pt x="38" y="210"/>
                    <a:pt x="57" y="211"/>
                  </a:cubicBezTo>
                  <a:cubicBezTo>
                    <a:pt x="85" y="213"/>
                    <a:pt x="113" y="214"/>
                    <a:pt x="140" y="212"/>
                  </a:cubicBezTo>
                  <a:cubicBezTo>
                    <a:pt x="167" y="210"/>
                    <a:pt x="183" y="188"/>
                    <a:pt x="184" y="161"/>
                  </a:cubicBezTo>
                  <a:cubicBezTo>
                    <a:pt x="184" y="140"/>
                    <a:pt x="184" y="119"/>
                    <a:pt x="184" y="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116"/>
            <p:cNvSpPr>
              <a:spLocks noEditPoints="1"/>
            </p:cNvSpPr>
            <p:nvPr/>
          </p:nvSpPr>
          <p:spPr bwMode="auto">
            <a:xfrm>
              <a:off x="6789738" y="3706813"/>
              <a:ext cx="538162" cy="658813"/>
            </a:xfrm>
            <a:custGeom>
              <a:avLst/>
              <a:gdLst>
                <a:gd name="T0" fmla="*/ 150 w 237"/>
                <a:gd name="T1" fmla="*/ 150 h 290"/>
                <a:gd name="T2" fmla="*/ 168 w 237"/>
                <a:gd name="T3" fmla="*/ 178 h 290"/>
                <a:gd name="T4" fmla="*/ 186 w 237"/>
                <a:gd name="T5" fmla="*/ 183 h 290"/>
                <a:gd name="T6" fmla="*/ 229 w 237"/>
                <a:gd name="T7" fmla="*/ 227 h 290"/>
                <a:gd name="T8" fmla="*/ 229 w 237"/>
                <a:gd name="T9" fmla="*/ 273 h 290"/>
                <a:gd name="T10" fmla="*/ 212 w 237"/>
                <a:gd name="T11" fmla="*/ 290 h 290"/>
                <a:gd name="T12" fmla="*/ 72 w 237"/>
                <a:gd name="T13" fmla="*/ 289 h 290"/>
                <a:gd name="T14" fmla="*/ 49 w 237"/>
                <a:gd name="T15" fmla="*/ 285 h 290"/>
                <a:gd name="T16" fmla="*/ 14 w 237"/>
                <a:gd name="T17" fmla="*/ 242 h 290"/>
                <a:gd name="T18" fmla="*/ 14 w 237"/>
                <a:gd name="T19" fmla="*/ 194 h 290"/>
                <a:gd name="T20" fmla="*/ 35 w 237"/>
                <a:gd name="T21" fmla="*/ 155 h 290"/>
                <a:gd name="T22" fmla="*/ 16 w 237"/>
                <a:gd name="T23" fmla="*/ 29 h 290"/>
                <a:gd name="T24" fmla="*/ 32 w 237"/>
                <a:gd name="T25" fmla="*/ 14 h 290"/>
                <a:gd name="T26" fmla="*/ 149 w 237"/>
                <a:gd name="T27" fmla="*/ 13 h 290"/>
                <a:gd name="T28" fmla="*/ 168 w 237"/>
                <a:gd name="T29" fmla="*/ 40 h 290"/>
                <a:gd name="T30" fmla="*/ 167 w 237"/>
                <a:gd name="T31" fmla="*/ 90 h 290"/>
                <a:gd name="T32" fmla="*/ 150 w 237"/>
                <a:gd name="T33" fmla="*/ 150 h 290"/>
                <a:gd name="T34" fmla="*/ 153 w 237"/>
                <a:gd name="T35" fmla="*/ 75 h 290"/>
                <a:gd name="T36" fmla="*/ 153 w 237"/>
                <a:gd name="T37" fmla="*/ 43 h 290"/>
                <a:gd name="T38" fmla="*/ 133 w 237"/>
                <a:gd name="T39" fmla="*/ 18 h 290"/>
                <a:gd name="T40" fmla="*/ 49 w 237"/>
                <a:gd name="T41" fmla="*/ 18 h 290"/>
                <a:gd name="T42" fmla="*/ 29 w 237"/>
                <a:gd name="T43" fmla="*/ 41 h 290"/>
                <a:gd name="T44" fmla="*/ 30 w 237"/>
                <a:gd name="T45" fmla="*/ 109 h 290"/>
                <a:gd name="T46" fmla="*/ 41 w 237"/>
                <a:gd name="T47" fmla="*/ 140 h 290"/>
                <a:gd name="T48" fmla="*/ 117 w 237"/>
                <a:gd name="T49" fmla="*/ 159 h 290"/>
                <a:gd name="T50" fmla="*/ 153 w 237"/>
                <a:gd name="T51" fmla="*/ 103 h 290"/>
                <a:gd name="T52" fmla="*/ 153 w 237"/>
                <a:gd name="T53" fmla="*/ 75 h 290"/>
                <a:gd name="T54" fmla="*/ 131 w 237"/>
                <a:gd name="T55" fmla="*/ 229 h 290"/>
                <a:gd name="T56" fmla="*/ 153 w 237"/>
                <a:gd name="T57" fmla="*/ 197 h 290"/>
                <a:gd name="T58" fmla="*/ 153 w 237"/>
                <a:gd name="T59" fmla="*/ 181 h 290"/>
                <a:gd name="T60" fmla="*/ 129 w 237"/>
                <a:gd name="T61" fmla="*/ 166 h 290"/>
                <a:gd name="T62" fmla="*/ 51 w 237"/>
                <a:gd name="T63" fmla="*/ 166 h 290"/>
                <a:gd name="T64" fmla="*/ 29 w 237"/>
                <a:gd name="T65" fmla="*/ 181 h 290"/>
                <a:gd name="T66" fmla="*/ 29 w 237"/>
                <a:gd name="T67" fmla="*/ 237 h 290"/>
                <a:gd name="T68" fmla="*/ 70 w 237"/>
                <a:gd name="T69" fmla="*/ 280 h 290"/>
                <a:gd name="T70" fmla="*/ 199 w 237"/>
                <a:gd name="T71" fmla="*/ 281 h 290"/>
                <a:gd name="T72" fmla="*/ 214 w 237"/>
                <a:gd name="T73" fmla="*/ 265 h 290"/>
                <a:gd name="T74" fmla="*/ 214 w 237"/>
                <a:gd name="T75" fmla="*/ 247 h 290"/>
                <a:gd name="T76" fmla="*/ 196 w 237"/>
                <a:gd name="T77" fmla="*/ 229 h 290"/>
                <a:gd name="T78" fmla="*/ 131 w 237"/>
                <a:gd name="T79" fmla="*/ 229 h 290"/>
                <a:gd name="T80" fmla="*/ 166 w 237"/>
                <a:gd name="T81" fmla="*/ 225 h 290"/>
                <a:gd name="T82" fmla="*/ 199 w 237"/>
                <a:gd name="T83" fmla="*/ 225 h 290"/>
                <a:gd name="T84" fmla="*/ 215 w 237"/>
                <a:gd name="T85" fmla="*/ 209 h 290"/>
                <a:gd name="T86" fmla="*/ 200 w 237"/>
                <a:gd name="T87" fmla="*/ 193 h 290"/>
                <a:gd name="T88" fmla="*/ 169 w 237"/>
                <a:gd name="T89" fmla="*/ 193 h 290"/>
                <a:gd name="T90" fmla="*/ 166 w 237"/>
                <a:gd name="T91" fmla="*/ 225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7" h="290">
                  <a:moveTo>
                    <a:pt x="150" y="150"/>
                  </a:moveTo>
                  <a:cubicBezTo>
                    <a:pt x="157" y="162"/>
                    <a:pt x="161" y="171"/>
                    <a:pt x="168" y="178"/>
                  </a:cubicBezTo>
                  <a:cubicBezTo>
                    <a:pt x="172" y="182"/>
                    <a:pt x="180" y="183"/>
                    <a:pt x="186" y="183"/>
                  </a:cubicBezTo>
                  <a:cubicBezTo>
                    <a:pt x="237" y="184"/>
                    <a:pt x="228" y="180"/>
                    <a:pt x="229" y="227"/>
                  </a:cubicBezTo>
                  <a:cubicBezTo>
                    <a:pt x="229" y="243"/>
                    <a:pt x="229" y="258"/>
                    <a:pt x="229" y="273"/>
                  </a:cubicBezTo>
                  <a:cubicBezTo>
                    <a:pt x="229" y="285"/>
                    <a:pt x="224" y="290"/>
                    <a:pt x="212" y="290"/>
                  </a:cubicBezTo>
                  <a:cubicBezTo>
                    <a:pt x="166" y="290"/>
                    <a:pt x="119" y="290"/>
                    <a:pt x="72" y="289"/>
                  </a:cubicBezTo>
                  <a:cubicBezTo>
                    <a:pt x="64" y="289"/>
                    <a:pt x="56" y="287"/>
                    <a:pt x="49" y="285"/>
                  </a:cubicBezTo>
                  <a:cubicBezTo>
                    <a:pt x="19" y="278"/>
                    <a:pt x="14" y="272"/>
                    <a:pt x="14" y="242"/>
                  </a:cubicBezTo>
                  <a:cubicBezTo>
                    <a:pt x="14" y="226"/>
                    <a:pt x="15" y="210"/>
                    <a:pt x="14" y="194"/>
                  </a:cubicBezTo>
                  <a:cubicBezTo>
                    <a:pt x="13" y="177"/>
                    <a:pt x="15" y="162"/>
                    <a:pt x="35" y="155"/>
                  </a:cubicBezTo>
                  <a:cubicBezTo>
                    <a:pt x="0" y="116"/>
                    <a:pt x="19" y="71"/>
                    <a:pt x="16" y="29"/>
                  </a:cubicBezTo>
                  <a:cubicBezTo>
                    <a:pt x="15" y="24"/>
                    <a:pt x="25" y="16"/>
                    <a:pt x="32" y="14"/>
                  </a:cubicBezTo>
                  <a:cubicBezTo>
                    <a:pt x="71" y="0"/>
                    <a:pt x="110" y="0"/>
                    <a:pt x="149" y="13"/>
                  </a:cubicBezTo>
                  <a:cubicBezTo>
                    <a:pt x="162" y="18"/>
                    <a:pt x="169" y="26"/>
                    <a:pt x="168" y="40"/>
                  </a:cubicBezTo>
                  <a:cubicBezTo>
                    <a:pt x="166" y="57"/>
                    <a:pt x="167" y="74"/>
                    <a:pt x="167" y="90"/>
                  </a:cubicBezTo>
                  <a:cubicBezTo>
                    <a:pt x="169" y="113"/>
                    <a:pt x="168" y="136"/>
                    <a:pt x="150" y="150"/>
                  </a:cubicBezTo>
                  <a:close/>
                  <a:moveTo>
                    <a:pt x="153" y="75"/>
                  </a:moveTo>
                  <a:cubicBezTo>
                    <a:pt x="153" y="65"/>
                    <a:pt x="152" y="54"/>
                    <a:pt x="153" y="43"/>
                  </a:cubicBezTo>
                  <a:cubicBezTo>
                    <a:pt x="155" y="27"/>
                    <a:pt x="147" y="19"/>
                    <a:pt x="133" y="18"/>
                  </a:cubicBezTo>
                  <a:cubicBezTo>
                    <a:pt x="105" y="17"/>
                    <a:pt x="77" y="17"/>
                    <a:pt x="49" y="18"/>
                  </a:cubicBezTo>
                  <a:cubicBezTo>
                    <a:pt x="36" y="18"/>
                    <a:pt x="28" y="26"/>
                    <a:pt x="29" y="41"/>
                  </a:cubicBezTo>
                  <a:cubicBezTo>
                    <a:pt x="30" y="64"/>
                    <a:pt x="28" y="87"/>
                    <a:pt x="30" y="109"/>
                  </a:cubicBezTo>
                  <a:cubicBezTo>
                    <a:pt x="30" y="120"/>
                    <a:pt x="35" y="131"/>
                    <a:pt x="41" y="140"/>
                  </a:cubicBezTo>
                  <a:cubicBezTo>
                    <a:pt x="56" y="161"/>
                    <a:pt x="89" y="169"/>
                    <a:pt x="117" y="159"/>
                  </a:cubicBezTo>
                  <a:cubicBezTo>
                    <a:pt x="140" y="151"/>
                    <a:pt x="153" y="130"/>
                    <a:pt x="153" y="103"/>
                  </a:cubicBezTo>
                  <a:cubicBezTo>
                    <a:pt x="153" y="94"/>
                    <a:pt x="153" y="85"/>
                    <a:pt x="153" y="75"/>
                  </a:cubicBezTo>
                  <a:close/>
                  <a:moveTo>
                    <a:pt x="131" y="229"/>
                  </a:moveTo>
                  <a:cubicBezTo>
                    <a:pt x="153" y="220"/>
                    <a:pt x="153" y="220"/>
                    <a:pt x="153" y="197"/>
                  </a:cubicBezTo>
                  <a:cubicBezTo>
                    <a:pt x="153" y="192"/>
                    <a:pt x="153" y="187"/>
                    <a:pt x="153" y="181"/>
                  </a:cubicBezTo>
                  <a:cubicBezTo>
                    <a:pt x="152" y="166"/>
                    <a:pt x="145" y="161"/>
                    <a:pt x="129" y="166"/>
                  </a:cubicBezTo>
                  <a:cubicBezTo>
                    <a:pt x="103" y="175"/>
                    <a:pt x="77" y="175"/>
                    <a:pt x="51" y="166"/>
                  </a:cubicBezTo>
                  <a:cubicBezTo>
                    <a:pt x="37" y="160"/>
                    <a:pt x="29" y="166"/>
                    <a:pt x="29" y="181"/>
                  </a:cubicBezTo>
                  <a:cubicBezTo>
                    <a:pt x="29" y="200"/>
                    <a:pt x="29" y="218"/>
                    <a:pt x="29" y="237"/>
                  </a:cubicBezTo>
                  <a:cubicBezTo>
                    <a:pt x="29" y="272"/>
                    <a:pt x="34" y="279"/>
                    <a:pt x="70" y="280"/>
                  </a:cubicBezTo>
                  <a:cubicBezTo>
                    <a:pt x="113" y="282"/>
                    <a:pt x="156" y="281"/>
                    <a:pt x="199" y="281"/>
                  </a:cubicBezTo>
                  <a:cubicBezTo>
                    <a:pt x="210" y="281"/>
                    <a:pt x="215" y="276"/>
                    <a:pt x="214" y="265"/>
                  </a:cubicBezTo>
                  <a:cubicBezTo>
                    <a:pt x="214" y="259"/>
                    <a:pt x="214" y="253"/>
                    <a:pt x="214" y="247"/>
                  </a:cubicBezTo>
                  <a:cubicBezTo>
                    <a:pt x="216" y="233"/>
                    <a:pt x="209" y="228"/>
                    <a:pt x="196" y="229"/>
                  </a:cubicBezTo>
                  <a:cubicBezTo>
                    <a:pt x="175" y="229"/>
                    <a:pt x="155" y="229"/>
                    <a:pt x="131" y="229"/>
                  </a:cubicBezTo>
                  <a:close/>
                  <a:moveTo>
                    <a:pt x="166" y="225"/>
                  </a:moveTo>
                  <a:cubicBezTo>
                    <a:pt x="178" y="225"/>
                    <a:pt x="188" y="224"/>
                    <a:pt x="199" y="225"/>
                  </a:cubicBezTo>
                  <a:cubicBezTo>
                    <a:pt x="210" y="225"/>
                    <a:pt x="215" y="220"/>
                    <a:pt x="215" y="209"/>
                  </a:cubicBezTo>
                  <a:cubicBezTo>
                    <a:pt x="214" y="198"/>
                    <a:pt x="211" y="193"/>
                    <a:pt x="200" y="193"/>
                  </a:cubicBezTo>
                  <a:cubicBezTo>
                    <a:pt x="189" y="193"/>
                    <a:pt x="179" y="193"/>
                    <a:pt x="169" y="193"/>
                  </a:cubicBezTo>
                  <a:cubicBezTo>
                    <a:pt x="167" y="205"/>
                    <a:pt x="167" y="213"/>
                    <a:pt x="166" y="2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117"/>
            <p:cNvSpPr>
              <a:spLocks noEditPoints="1"/>
            </p:cNvSpPr>
            <p:nvPr/>
          </p:nvSpPr>
          <p:spPr bwMode="auto">
            <a:xfrm>
              <a:off x="9188450" y="2932113"/>
              <a:ext cx="514350" cy="677863"/>
            </a:xfrm>
            <a:custGeom>
              <a:avLst/>
              <a:gdLst>
                <a:gd name="T0" fmla="*/ 0 w 226"/>
                <a:gd name="T1" fmla="*/ 149 h 298"/>
                <a:gd name="T2" fmla="*/ 0 w 226"/>
                <a:gd name="T3" fmla="*/ 21 h 298"/>
                <a:gd name="T4" fmla="*/ 21 w 226"/>
                <a:gd name="T5" fmla="*/ 1 h 298"/>
                <a:gd name="T6" fmla="*/ 207 w 226"/>
                <a:gd name="T7" fmla="*/ 1 h 298"/>
                <a:gd name="T8" fmla="*/ 226 w 226"/>
                <a:gd name="T9" fmla="*/ 19 h 298"/>
                <a:gd name="T10" fmla="*/ 226 w 226"/>
                <a:gd name="T11" fmla="*/ 279 h 298"/>
                <a:gd name="T12" fmla="*/ 207 w 226"/>
                <a:gd name="T13" fmla="*/ 297 h 298"/>
                <a:gd name="T14" fmla="*/ 19 w 226"/>
                <a:gd name="T15" fmla="*/ 297 h 298"/>
                <a:gd name="T16" fmla="*/ 0 w 226"/>
                <a:gd name="T17" fmla="*/ 277 h 298"/>
                <a:gd name="T18" fmla="*/ 0 w 226"/>
                <a:gd name="T19" fmla="*/ 149 h 298"/>
                <a:gd name="T20" fmla="*/ 16 w 226"/>
                <a:gd name="T21" fmla="*/ 12 h 298"/>
                <a:gd name="T22" fmla="*/ 16 w 226"/>
                <a:gd name="T23" fmla="*/ 287 h 298"/>
                <a:gd name="T24" fmla="*/ 210 w 226"/>
                <a:gd name="T25" fmla="*/ 287 h 298"/>
                <a:gd name="T26" fmla="*/ 210 w 226"/>
                <a:gd name="T27" fmla="*/ 12 h 298"/>
                <a:gd name="T28" fmla="*/ 16 w 226"/>
                <a:gd name="T29" fmla="*/ 12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6" h="298">
                  <a:moveTo>
                    <a:pt x="0" y="149"/>
                  </a:moveTo>
                  <a:cubicBezTo>
                    <a:pt x="0" y="107"/>
                    <a:pt x="1" y="64"/>
                    <a:pt x="0" y="21"/>
                  </a:cubicBezTo>
                  <a:cubicBezTo>
                    <a:pt x="0" y="5"/>
                    <a:pt x="5" y="0"/>
                    <a:pt x="21" y="1"/>
                  </a:cubicBezTo>
                  <a:cubicBezTo>
                    <a:pt x="83" y="1"/>
                    <a:pt x="145" y="1"/>
                    <a:pt x="207" y="1"/>
                  </a:cubicBezTo>
                  <a:cubicBezTo>
                    <a:pt x="220" y="1"/>
                    <a:pt x="226" y="5"/>
                    <a:pt x="226" y="19"/>
                  </a:cubicBezTo>
                  <a:cubicBezTo>
                    <a:pt x="225" y="106"/>
                    <a:pt x="225" y="192"/>
                    <a:pt x="226" y="279"/>
                  </a:cubicBezTo>
                  <a:cubicBezTo>
                    <a:pt x="226" y="293"/>
                    <a:pt x="221" y="297"/>
                    <a:pt x="207" y="297"/>
                  </a:cubicBezTo>
                  <a:cubicBezTo>
                    <a:pt x="144" y="297"/>
                    <a:pt x="82" y="297"/>
                    <a:pt x="19" y="297"/>
                  </a:cubicBezTo>
                  <a:cubicBezTo>
                    <a:pt x="4" y="298"/>
                    <a:pt x="0" y="291"/>
                    <a:pt x="0" y="277"/>
                  </a:cubicBezTo>
                  <a:cubicBezTo>
                    <a:pt x="1" y="234"/>
                    <a:pt x="0" y="192"/>
                    <a:pt x="0" y="149"/>
                  </a:cubicBezTo>
                  <a:close/>
                  <a:moveTo>
                    <a:pt x="16" y="12"/>
                  </a:moveTo>
                  <a:cubicBezTo>
                    <a:pt x="16" y="104"/>
                    <a:pt x="16" y="195"/>
                    <a:pt x="16" y="287"/>
                  </a:cubicBezTo>
                  <a:cubicBezTo>
                    <a:pt x="81" y="287"/>
                    <a:pt x="145" y="287"/>
                    <a:pt x="210" y="287"/>
                  </a:cubicBezTo>
                  <a:cubicBezTo>
                    <a:pt x="210" y="195"/>
                    <a:pt x="210" y="104"/>
                    <a:pt x="210" y="12"/>
                  </a:cubicBezTo>
                  <a:cubicBezTo>
                    <a:pt x="145" y="12"/>
                    <a:pt x="82" y="12"/>
                    <a:pt x="16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118"/>
            <p:cNvSpPr>
              <a:spLocks noEditPoints="1"/>
            </p:cNvSpPr>
            <p:nvPr/>
          </p:nvSpPr>
          <p:spPr bwMode="auto">
            <a:xfrm>
              <a:off x="9091613" y="4465638"/>
              <a:ext cx="715962" cy="715963"/>
            </a:xfrm>
            <a:custGeom>
              <a:avLst/>
              <a:gdLst>
                <a:gd name="T0" fmla="*/ 103 w 315"/>
                <a:gd name="T1" fmla="*/ 314 h 314"/>
                <a:gd name="T2" fmla="*/ 0 w 315"/>
                <a:gd name="T3" fmla="*/ 211 h 314"/>
                <a:gd name="T4" fmla="*/ 14 w 315"/>
                <a:gd name="T5" fmla="*/ 197 h 314"/>
                <a:gd name="T6" fmla="*/ 203 w 315"/>
                <a:gd name="T7" fmla="*/ 44 h 314"/>
                <a:gd name="T8" fmla="*/ 233 w 315"/>
                <a:gd name="T9" fmla="*/ 12 h 314"/>
                <a:gd name="T10" fmla="*/ 266 w 315"/>
                <a:gd name="T11" fmla="*/ 7 h 314"/>
                <a:gd name="T12" fmla="*/ 293 w 315"/>
                <a:gd name="T13" fmla="*/ 27 h 314"/>
                <a:gd name="T14" fmla="*/ 292 w 315"/>
                <a:gd name="T15" fmla="*/ 88 h 314"/>
                <a:gd name="T16" fmla="*/ 122 w 315"/>
                <a:gd name="T17" fmla="*/ 291 h 314"/>
                <a:gd name="T18" fmla="*/ 103 w 315"/>
                <a:gd name="T19" fmla="*/ 314 h 314"/>
                <a:gd name="T20" fmla="*/ 256 w 315"/>
                <a:gd name="T21" fmla="*/ 106 h 314"/>
                <a:gd name="T22" fmla="*/ 221 w 315"/>
                <a:gd name="T23" fmla="*/ 73 h 314"/>
                <a:gd name="T24" fmla="*/ 190 w 315"/>
                <a:gd name="T25" fmla="*/ 69 h 314"/>
                <a:gd name="T26" fmla="*/ 45 w 315"/>
                <a:gd name="T27" fmla="*/ 188 h 314"/>
                <a:gd name="T28" fmla="*/ 24 w 315"/>
                <a:gd name="T29" fmla="*/ 206 h 314"/>
                <a:gd name="T30" fmla="*/ 105 w 315"/>
                <a:gd name="T31" fmla="*/ 292 h 314"/>
                <a:gd name="T32" fmla="*/ 256 w 315"/>
                <a:gd name="T33" fmla="*/ 106 h 314"/>
                <a:gd name="T34" fmla="*/ 262 w 315"/>
                <a:gd name="T35" fmla="*/ 94 h 314"/>
                <a:gd name="T36" fmla="*/ 299 w 315"/>
                <a:gd name="T37" fmla="*/ 56 h 314"/>
                <a:gd name="T38" fmla="*/ 257 w 315"/>
                <a:gd name="T39" fmla="*/ 13 h 314"/>
                <a:gd name="T40" fmla="*/ 219 w 315"/>
                <a:gd name="T41" fmla="*/ 51 h 314"/>
                <a:gd name="T42" fmla="*/ 262 w 315"/>
                <a:gd name="T43" fmla="*/ 9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5" h="314">
                  <a:moveTo>
                    <a:pt x="103" y="314"/>
                  </a:moveTo>
                  <a:cubicBezTo>
                    <a:pt x="67" y="278"/>
                    <a:pt x="34" y="245"/>
                    <a:pt x="0" y="211"/>
                  </a:cubicBezTo>
                  <a:cubicBezTo>
                    <a:pt x="7" y="204"/>
                    <a:pt x="10" y="200"/>
                    <a:pt x="14" y="197"/>
                  </a:cubicBezTo>
                  <a:cubicBezTo>
                    <a:pt x="77" y="146"/>
                    <a:pt x="140" y="95"/>
                    <a:pt x="203" y="44"/>
                  </a:cubicBezTo>
                  <a:cubicBezTo>
                    <a:pt x="214" y="35"/>
                    <a:pt x="224" y="23"/>
                    <a:pt x="233" y="12"/>
                  </a:cubicBezTo>
                  <a:cubicBezTo>
                    <a:pt x="243" y="2"/>
                    <a:pt x="254" y="0"/>
                    <a:pt x="266" y="7"/>
                  </a:cubicBezTo>
                  <a:cubicBezTo>
                    <a:pt x="275" y="13"/>
                    <a:pt x="285" y="19"/>
                    <a:pt x="293" y="27"/>
                  </a:cubicBezTo>
                  <a:cubicBezTo>
                    <a:pt x="315" y="51"/>
                    <a:pt x="313" y="63"/>
                    <a:pt x="292" y="88"/>
                  </a:cubicBezTo>
                  <a:cubicBezTo>
                    <a:pt x="234" y="155"/>
                    <a:pt x="179" y="223"/>
                    <a:pt x="122" y="291"/>
                  </a:cubicBezTo>
                  <a:cubicBezTo>
                    <a:pt x="117" y="297"/>
                    <a:pt x="112" y="303"/>
                    <a:pt x="103" y="314"/>
                  </a:cubicBezTo>
                  <a:close/>
                  <a:moveTo>
                    <a:pt x="256" y="106"/>
                  </a:moveTo>
                  <a:cubicBezTo>
                    <a:pt x="242" y="93"/>
                    <a:pt x="229" y="85"/>
                    <a:pt x="221" y="73"/>
                  </a:cubicBezTo>
                  <a:cubicBezTo>
                    <a:pt x="211" y="57"/>
                    <a:pt x="203" y="58"/>
                    <a:pt x="190" y="69"/>
                  </a:cubicBezTo>
                  <a:cubicBezTo>
                    <a:pt x="142" y="109"/>
                    <a:pt x="93" y="148"/>
                    <a:pt x="45" y="188"/>
                  </a:cubicBezTo>
                  <a:cubicBezTo>
                    <a:pt x="37" y="195"/>
                    <a:pt x="28" y="202"/>
                    <a:pt x="24" y="206"/>
                  </a:cubicBezTo>
                  <a:cubicBezTo>
                    <a:pt x="52" y="235"/>
                    <a:pt x="78" y="263"/>
                    <a:pt x="105" y="292"/>
                  </a:cubicBezTo>
                  <a:cubicBezTo>
                    <a:pt x="155" y="230"/>
                    <a:pt x="206" y="168"/>
                    <a:pt x="256" y="106"/>
                  </a:cubicBezTo>
                  <a:close/>
                  <a:moveTo>
                    <a:pt x="262" y="94"/>
                  </a:moveTo>
                  <a:cubicBezTo>
                    <a:pt x="273" y="94"/>
                    <a:pt x="299" y="67"/>
                    <a:pt x="299" y="56"/>
                  </a:cubicBezTo>
                  <a:cubicBezTo>
                    <a:pt x="300" y="40"/>
                    <a:pt x="274" y="14"/>
                    <a:pt x="257" y="13"/>
                  </a:cubicBezTo>
                  <a:cubicBezTo>
                    <a:pt x="245" y="12"/>
                    <a:pt x="218" y="39"/>
                    <a:pt x="219" y="51"/>
                  </a:cubicBezTo>
                  <a:cubicBezTo>
                    <a:pt x="219" y="67"/>
                    <a:pt x="247" y="94"/>
                    <a:pt x="262" y="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119"/>
            <p:cNvSpPr>
              <a:spLocks noEditPoints="1"/>
            </p:cNvSpPr>
            <p:nvPr/>
          </p:nvSpPr>
          <p:spPr bwMode="auto">
            <a:xfrm>
              <a:off x="5976938" y="3057525"/>
              <a:ext cx="682625" cy="423863"/>
            </a:xfrm>
            <a:custGeom>
              <a:avLst/>
              <a:gdLst>
                <a:gd name="T0" fmla="*/ 102 w 300"/>
                <a:gd name="T1" fmla="*/ 27 h 186"/>
                <a:gd name="T2" fmla="*/ 114 w 300"/>
                <a:gd name="T3" fmla="*/ 24 h 186"/>
                <a:gd name="T4" fmla="*/ 145 w 300"/>
                <a:gd name="T5" fmla="*/ 7 h 186"/>
                <a:gd name="T6" fmla="*/ 277 w 300"/>
                <a:gd name="T7" fmla="*/ 7 h 186"/>
                <a:gd name="T8" fmla="*/ 299 w 300"/>
                <a:gd name="T9" fmla="*/ 28 h 186"/>
                <a:gd name="T10" fmla="*/ 298 w 300"/>
                <a:gd name="T11" fmla="*/ 160 h 186"/>
                <a:gd name="T12" fmla="*/ 291 w 300"/>
                <a:gd name="T13" fmla="*/ 179 h 186"/>
                <a:gd name="T14" fmla="*/ 260 w 300"/>
                <a:gd name="T15" fmla="*/ 173 h 186"/>
                <a:gd name="T16" fmla="*/ 195 w 300"/>
                <a:gd name="T17" fmla="*/ 174 h 186"/>
                <a:gd name="T18" fmla="*/ 194 w 300"/>
                <a:gd name="T19" fmla="*/ 176 h 186"/>
                <a:gd name="T20" fmla="*/ 104 w 300"/>
                <a:gd name="T21" fmla="*/ 172 h 186"/>
                <a:gd name="T22" fmla="*/ 43 w 300"/>
                <a:gd name="T23" fmla="*/ 171 h 186"/>
                <a:gd name="T24" fmla="*/ 11 w 300"/>
                <a:gd name="T25" fmla="*/ 179 h 186"/>
                <a:gd name="T26" fmla="*/ 3 w 300"/>
                <a:gd name="T27" fmla="*/ 159 h 186"/>
                <a:gd name="T28" fmla="*/ 21 w 300"/>
                <a:gd name="T29" fmla="*/ 89 h 186"/>
                <a:gd name="T30" fmla="*/ 33 w 300"/>
                <a:gd name="T31" fmla="*/ 57 h 186"/>
                <a:gd name="T32" fmla="*/ 57 w 300"/>
                <a:gd name="T33" fmla="*/ 12 h 186"/>
                <a:gd name="T34" fmla="*/ 82 w 300"/>
                <a:gd name="T35" fmla="*/ 8 h 186"/>
                <a:gd name="T36" fmla="*/ 102 w 300"/>
                <a:gd name="T37" fmla="*/ 27 h 186"/>
                <a:gd name="T38" fmla="*/ 123 w 300"/>
                <a:gd name="T39" fmla="*/ 37 h 186"/>
                <a:gd name="T40" fmla="*/ 67 w 300"/>
                <a:gd name="T41" fmla="*/ 37 h 186"/>
                <a:gd name="T42" fmla="*/ 44 w 300"/>
                <a:gd name="T43" fmla="*/ 54 h 186"/>
                <a:gd name="T44" fmla="*/ 28 w 300"/>
                <a:gd name="T45" fmla="*/ 96 h 186"/>
                <a:gd name="T46" fmla="*/ 12 w 300"/>
                <a:gd name="T47" fmla="*/ 149 h 186"/>
                <a:gd name="T48" fmla="*/ 18 w 300"/>
                <a:gd name="T49" fmla="*/ 170 h 186"/>
                <a:gd name="T50" fmla="*/ 41 w 300"/>
                <a:gd name="T51" fmla="*/ 160 h 186"/>
                <a:gd name="T52" fmla="*/ 103 w 300"/>
                <a:gd name="T53" fmla="*/ 158 h 186"/>
                <a:gd name="T54" fmla="*/ 138 w 300"/>
                <a:gd name="T55" fmla="*/ 171 h 186"/>
                <a:gd name="T56" fmla="*/ 172 w 300"/>
                <a:gd name="T57" fmla="*/ 171 h 186"/>
                <a:gd name="T58" fmla="*/ 194 w 300"/>
                <a:gd name="T59" fmla="*/ 161 h 186"/>
                <a:gd name="T60" fmla="*/ 262 w 300"/>
                <a:gd name="T61" fmla="*/ 162 h 186"/>
                <a:gd name="T62" fmla="*/ 282 w 300"/>
                <a:gd name="T63" fmla="*/ 170 h 186"/>
                <a:gd name="T64" fmla="*/ 289 w 300"/>
                <a:gd name="T65" fmla="*/ 152 h 186"/>
                <a:gd name="T66" fmla="*/ 290 w 300"/>
                <a:gd name="T67" fmla="*/ 36 h 186"/>
                <a:gd name="T68" fmla="*/ 270 w 300"/>
                <a:gd name="T69" fmla="*/ 17 h 186"/>
                <a:gd name="T70" fmla="*/ 144 w 300"/>
                <a:gd name="T71" fmla="*/ 17 h 186"/>
                <a:gd name="T72" fmla="*/ 123 w 300"/>
                <a:gd name="T73" fmla="*/ 3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0" h="186">
                  <a:moveTo>
                    <a:pt x="102" y="27"/>
                  </a:moveTo>
                  <a:cubicBezTo>
                    <a:pt x="104" y="27"/>
                    <a:pt x="113" y="26"/>
                    <a:pt x="114" y="24"/>
                  </a:cubicBezTo>
                  <a:cubicBezTo>
                    <a:pt x="115" y="0"/>
                    <a:pt x="133" y="7"/>
                    <a:pt x="145" y="7"/>
                  </a:cubicBezTo>
                  <a:cubicBezTo>
                    <a:pt x="189" y="7"/>
                    <a:pt x="233" y="7"/>
                    <a:pt x="277" y="7"/>
                  </a:cubicBezTo>
                  <a:cubicBezTo>
                    <a:pt x="293" y="7"/>
                    <a:pt x="300" y="11"/>
                    <a:pt x="299" y="28"/>
                  </a:cubicBezTo>
                  <a:cubicBezTo>
                    <a:pt x="298" y="72"/>
                    <a:pt x="299" y="116"/>
                    <a:pt x="298" y="160"/>
                  </a:cubicBezTo>
                  <a:cubicBezTo>
                    <a:pt x="298" y="167"/>
                    <a:pt x="294" y="179"/>
                    <a:pt x="291" y="179"/>
                  </a:cubicBezTo>
                  <a:cubicBezTo>
                    <a:pt x="280" y="180"/>
                    <a:pt x="266" y="180"/>
                    <a:pt x="260" y="173"/>
                  </a:cubicBezTo>
                  <a:cubicBezTo>
                    <a:pt x="235" y="149"/>
                    <a:pt x="220" y="148"/>
                    <a:pt x="195" y="174"/>
                  </a:cubicBezTo>
                  <a:cubicBezTo>
                    <a:pt x="195" y="175"/>
                    <a:pt x="195" y="176"/>
                    <a:pt x="194" y="176"/>
                  </a:cubicBezTo>
                  <a:cubicBezTo>
                    <a:pt x="184" y="186"/>
                    <a:pt x="113" y="182"/>
                    <a:pt x="104" y="172"/>
                  </a:cubicBezTo>
                  <a:cubicBezTo>
                    <a:pt x="85" y="149"/>
                    <a:pt x="64" y="150"/>
                    <a:pt x="43" y="171"/>
                  </a:cubicBezTo>
                  <a:cubicBezTo>
                    <a:pt x="36" y="178"/>
                    <a:pt x="22" y="179"/>
                    <a:pt x="11" y="179"/>
                  </a:cubicBezTo>
                  <a:cubicBezTo>
                    <a:pt x="8" y="179"/>
                    <a:pt x="3" y="166"/>
                    <a:pt x="3" y="159"/>
                  </a:cubicBezTo>
                  <a:cubicBezTo>
                    <a:pt x="1" y="134"/>
                    <a:pt x="0" y="109"/>
                    <a:pt x="21" y="89"/>
                  </a:cubicBezTo>
                  <a:cubicBezTo>
                    <a:pt x="29" y="81"/>
                    <a:pt x="29" y="67"/>
                    <a:pt x="33" y="57"/>
                  </a:cubicBezTo>
                  <a:cubicBezTo>
                    <a:pt x="40" y="42"/>
                    <a:pt x="47" y="25"/>
                    <a:pt x="57" y="12"/>
                  </a:cubicBezTo>
                  <a:cubicBezTo>
                    <a:pt x="60" y="7"/>
                    <a:pt x="74" y="6"/>
                    <a:pt x="82" y="8"/>
                  </a:cubicBezTo>
                  <a:cubicBezTo>
                    <a:pt x="89" y="9"/>
                    <a:pt x="93" y="18"/>
                    <a:pt x="102" y="27"/>
                  </a:cubicBezTo>
                  <a:close/>
                  <a:moveTo>
                    <a:pt x="123" y="37"/>
                  </a:moveTo>
                  <a:cubicBezTo>
                    <a:pt x="103" y="37"/>
                    <a:pt x="85" y="38"/>
                    <a:pt x="67" y="37"/>
                  </a:cubicBezTo>
                  <a:cubicBezTo>
                    <a:pt x="54" y="36"/>
                    <a:pt x="48" y="42"/>
                    <a:pt x="44" y="54"/>
                  </a:cubicBezTo>
                  <a:cubicBezTo>
                    <a:pt x="40" y="68"/>
                    <a:pt x="37" y="86"/>
                    <a:pt x="28" y="96"/>
                  </a:cubicBezTo>
                  <a:cubicBezTo>
                    <a:pt x="13" y="112"/>
                    <a:pt x="9" y="129"/>
                    <a:pt x="12" y="149"/>
                  </a:cubicBezTo>
                  <a:cubicBezTo>
                    <a:pt x="12" y="156"/>
                    <a:pt x="16" y="163"/>
                    <a:pt x="18" y="170"/>
                  </a:cubicBezTo>
                  <a:cubicBezTo>
                    <a:pt x="26" y="167"/>
                    <a:pt x="35" y="165"/>
                    <a:pt x="41" y="160"/>
                  </a:cubicBezTo>
                  <a:cubicBezTo>
                    <a:pt x="60" y="142"/>
                    <a:pt x="87" y="139"/>
                    <a:pt x="103" y="158"/>
                  </a:cubicBezTo>
                  <a:cubicBezTo>
                    <a:pt x="114" y="169"/>
                    <a:pt x="124" y="172"/>
                    <a:pt x="138" y="171"/>
                  </a:cubicBezTo>
                  <a:cubicBezTo>
                    <a:pt x="149" y="171"/>
                    <a:pt x="161" y="172"/>
                    <a:pt x="172" y="171"/>
                  </a:cubicBezTo>
                  <a:cubicBezTo>
                    <a:pt x="180" y="169"/>
                    <a:pt x="188" y="166"/>
                    <a:pt x="194" y="161"/>
                  </a:cubicBezTo>
                  <a:cubicBezTo>
                    <a:pt x="215" y="140"/>
                    <a:pt x="240" y="140"/>
                    <a:pt x="262" y="162"/>
                  </a:cubicBezTo>
                  <a:cubicBezTo>
                    <a:pt x="267" y="166"/>
                    <a:pt x="275" y="168"/>
                    <a:pt x="282" y="170"/>
                  </a:cubicBezTo>
                  <a:cubicBezTo>
                    <a:pt x="285" y="164"/>
                    <a:pt x="289" y="158"/>
                    <a:pt x="289" y="152"/>
                  </a:cubicBezTo>
                  <a:cubicBezTo>
                    <a:pt x="290" y="113"/>
                    <a:pt x="289" y="75"/>
                    <a:pt x="290" y="36"/>
                  </a:cubicBezTo>
                  <a:cubicBezTo>
                    <a:pt x="290" y="21"/>
                    <a:pt x="285" y="16"/>
                    <a:pt x="270" y="17"/>
                  </a:cubicBezTo>
                  <a:cubicBezTo>
                    <a:pt x="228" y="17"/>
                    <a:pt x="186" y="18"/>
                    <a:pt x="144" y="17"/>
                  </a:cubicBezTo>
                  <a:cubicBezTo>
                    <a:pt x="130" y="16"/>
                    <a:pt x="123" y="21"/>
                    <a:pt x="123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6065838" y="3419475"/>
              <a:ext cx="147637" cy="142875"/>
            </a:xfrm>
            <a:custGeom>
              <a:avLst/>
              <a:gdLst>
                <a:gd name="T0" fmla="*/ 65 w 65"/>
                <a:gd name="T1" fmla="*/ 33 h 63"/>
                <a:gd name="T2" fmla="*/ 34 w 65"/>
                <a:gd name="T3" fmla="*/ 62 h 63"/>
                <a:gd name="T4" fmla="*/ 6 w 65"/>
                <a:gd name="T5" fmla="*/ 33 h 63"/>
                <a:gd name="T6" fmla="*/ 37 w 65"/>
                <a:gd name="T7" fmla="*/ 4 h 63"/>
                <a:gd name="T8" fmla="*/ 65 w 65"/>
                <a:gd name="T9" fmla="*/ 3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3">
                  <a:moveTo>
                    <a:pt x="65" y="33"/>
                  </a:moveTo>
                  <a:cubicBezTo>
                    <a:pt x="64" y="49"/>
                    <a:pt x="50" y="63"/>
                    <a:pt x="34" y="62"/>
                  </a:cubicBezTo>
                  <a:cubicBezTo>
                    <a:pt x="18" y="62"/>
                    <a:pt x="0" y="46"/>
                    <a:pt x="6" y="33"/>
                  </a:cubicBezTo>
                  <a:cubicBezTo>
                    <a:pt x="11" y="21"/>
                    <a:pt x="24" y="9"/>
                    <a:pt x="37" y="4"/>
                  </a:cubicBezTo>
                  <a:cubicBezTo>
                    <a:pt x="50" y="0"/>
                    <a:pt x="65" y="18"/>
                    <a:pt x="65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6429375" y="3425825"/>
              <a:ext cx="136525" cy="141288"/>
            </a:xfrm>
            <a:custGeom>
              <a:avLst/>
              <a:gdLst>
                <a:gd name="T0" fmla="*/ 60 w 60"/>
                <a:gd name="T1" fmla="*/ 23 h 62"/>
                <a:gd name="T2" fmla="*/ 33 w 60"/>
                <a:gd name="T3" fmla="*/ 59 h 62"/>
                <a:gd name="T4" fmla="*/ 1 w 60"/>
                <a:gd name="T5" fmla="*/ 39 h 62"/>
                <a:gd name="T6" fmla="*/ 9 w 60"/>
                <a:gd name="T7" fmla="*/ 19 h 62"/>
                <a:gd name="T8" fmla="*/ 24 w 60"/>
                <a:gd name="T9" fmla="*/ 3 h 62"/>
                <a:gd name="T10" fmla="*/ 37 w 60"/>
                <a:gd name="T11" fmla="*/ 2 h 62"/>
                <a:gd name="T12" fmla="*/ 60 w 60"/>
                <a:gd name="T13" fmla="*/ 2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62">
                  <a:moveTo>
                    <a:pt x="60" y="23"/>
                  </a:moveTo>
                  <a:cubicBezTo>
                    <a:pt x="57" y="45"/>
                    <a:pt x="49" y="56"/>
                    <a:pt x="33" y="59"/>
                  </a:cubicBezTo>
                  <a:cubicBezTo>
                    <a:pt x="18" y="62"/>
                    <a:pt x="5" y="55"/>
                    <a:pt x="1" y="39"/>
                  </a:cubicBezTo>
                  <a:cubicBezTo>
                    <a:pt x="0" y="33"/>
                    <a:pt x="5" y="25"/>
                    <a:pt x="9" y="19"/>
                  </a:cubicBezTo>
                  <a:cubicBezTo>
                    <a:pt x="13" y="13"/>
                    <a:pt x="18" y="7"/>
                    <a:pt x="24" y="3"/>
                  </a:cubicBezTo>
                  <a:cubicBezTo>
                    <a:pt x="27" y="0"/>
                    <a:pt x="34" y="0"/>
                    <a:pt x="37" y="2"/>
                  </a:cubicBezTo>
                  <a:cubicBezTo>
                    <a:pt x="46" y="9"/>
                    <a:pt x="54" y="18"/>
                    <a:pt x="60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8767763" y="2968625"/>
              <a:ext cx="88900" cy="139700"/>
            </a:xfrm>
            <a:custGeom>
              <a:avLst/>
              <a:gdLst>
                <a:gd name="T0" fmla="*/ 0 w 39"/>
                <a:gd name="T1" fmla="*/ 47 h 61"/>
                <a:gd name="T2" fmla="*/ 3 w 39"/>
                <a:gd name="T3" fmla="*/ 31 h 61"/>
                <a:gd name="T4" fmla="*/ 7 w 39"/>
                <a:gd name="T5" fmla="*/ 24 h 61"/>
                <a:gd name="T6" fmla="*/ 33 w 39"/>
                <a:gd name="T7" fmla="*/ 10 h 61"/>
                <a:gd name="T8" fmla="*/ 35 w 39"/>
                <a:gd name="T9" fmla="*/ 43 h 61"/>
                <a:gd name="T10" fmla="*/ 4 w 39"/>
                <a:gd name="T11" fmla="*/ 52 h 61"/>
                <a:gd name="T12" fmla="*/ 0 w 39"/>
                <a:gd name="T13" fmla="*/ 4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61">
                  <a:moveTo>
                    <a:pt x="0" y="47"/>
                  </a:moveTo>
                  <a:cubicBezTo>
                    <a:pt x="1" y="42"/>
                    <a:pt x="2" y="36"/>
                    <a:pt x="3" y="31"/>
                  </a:cubicBezTo>
                  <a:cubicBezTo>
                    <a:pt x="4" y="29"/>
                    <a:pt x="5" y="26"/>
                    <a:pt x="7" y="24"/>
                  </a:cubicBezTo>
                  <a:cubicBezTo>
                    <a:pt x="14" y="15"/>
                    <a:pt x="21" y="0"/>
                    <a:pt x="33" y="10"/>
                  </a:cubicBezTo>
                  <a:cubicBezTo>
                    <a:pt x="39" y="15"/>
                    <a:pt x="39" y="33"/>
                    <a:pt x="35" y="43"/>
                  </a:cubicBezTo>
                  <a:cubicBezTo>
                    <a:pt x="30" y="55"/>
                    <a:pt x="17" y="61"/>
                    <a:pt x="4" y="52"/>
                  </a:cubicBezTo>
                  <a:cubicBezTo>
                    <a:pt x="2" y="51"/>
                    <a:pt x="1" y="49"/>
                    <a:pt x="0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8826500" y="3062288"/>
              <a:ext cx="88900" cy="79375"/>
            </a:xfrm>
            <a:custGeom>
              <a:avLst/>
              <a:gdLst>
                <a:gd name="T0" fmla="*/ 31 w 39"/>
                <a:gd name="T1" fmla="*/ 31 h 35"/>
                <a:gd name="T2" fmla="*/ 18 w 39"/>
                <a:gd name="T3" fmla="*/ 35 h 35"/>
                <a:gd name="T4" fmla="*/ 6 w 39"/>
                <a:gd name="T5" fmla="*/ 17 h 35"/>
                <a:gd name="T6" fmla="*/ 21 w 39"/>
                <a:gd name="T7" fmla="*/ 2 h 35"/>
                <a:gd name="T8" fmla="*/ 36 w 39"/>
                <a:gd name="T9" fmla="*/ 3 h 35"/>
                <a:gd name="T10" fmla="*/ 37 w 39"/>
                <a:gd name="T11" fmla="*/ 17 h 35"/>
                <a:gd name="T12" fmla="*/ 30 w 39"/>
                <a:gd name="T13" fmla="*/ 32 h 35"/>
                <a:gd name="T14" fmla="*/ 31 w 39"/>
                <a:gd name="T15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5">
                  <a:moveTo>
                    <a:pt x="31" y="31"/>
                  </a:moveTo>
                  <a:cubicBezTo>
                    <a:pt x="27" y="32"/>
                    <a:pt x="22" y="35"/>
                    <a:pt x="18" y="35"/>
                  </a:cubicBezTo>
                  <a:cubicBezTo>
                    <a:pt x="6" y="35"/>
                    <a:pt x="0" y="29"/>
                    <a:pt x="6" y="17"/>
                  </a:cubicBezTo>
                  <a:cubicBezTo>
                    <a:pt x="9" y="11"/>
                    <a:pt x="15" y="5"/>
                    <a:pt x="21" y="2"/>
                  </a:cubicBezTo>
                  <a:cubicBezTo>
                    <a:pt x="25" y="0"/>
                    <a:pt x="32" y="1"/>
                    <a:pt x="36" y="3"/>
                  </a:cubicBezTo>
                  <a:cubicBezTo>
                    <a:pt x="39" y="5"/>
                    <a:pt x="38" y="13"/>
                    <a:pt x="37" y="17"/>
                  </a:cubicBezTo>
                  <a:cubicBezTo>
                    <a:pt x="36" y="22"/>
                    <a:pt x="33" y="27"/>
                    <a:pt x="30" y="32"/>
                  </a:cubicBezTo>
                  <a:lnTo>
                    <a:pt x="31" y="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8856663" y="3132138"/>
              <a:ext cx="95250" cy="66675"/>
            </a:xfrm>
            <a:custGeom>
              <a:avLst/>
              <a:gdLst>
                <a:gd name="T0" fmla="*/ 17 w 42"/>
                <a:gd name="T1" fmla="*/ 1 h 29"/>
                <a:gd name="T2" fmla="*/ 42 w 42"/>
                <a:gd name="T3" fmla="*/ 3 h 29"/>
                <a:gd name="T4" fmla="*/ 37 w 42"/>
                <a:gd name="T5" fmla="*/ 20 h 29"/>
                <a:gd name="T6" fmla="*/ 13 w 42"/>
                <a:gd name="T7" fmla="*/ 26 h 29"/>
                <a:gd name="T8" fmla="*/ 18 w 42"/>
                <a:gd name="T9" fmla="*/ 0 h 29"/>
                <a:gd name="T10" fmla="*/ 17 w 42"/>
                <a:gd name="T11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29">
                  <a:moveTo>
                    <a:pt x="17" y="1"/>
                  </a:moveTo>
                  <a:cubicBezTo>
                    <a:pt x="26" y="2"/>
                    <a:pt x="34" y="2"/>
                    <a:pt x="42" y="3"/>
                  </a:cubicBezTo>
                  <a:cubicBezTo>
                    <a:pt x="41" y="9"/>
                    <a:pt x="41" y="18"/>
                    <a:pt x="37" y="20"/>
                  </a:cubicBezTo>
                  <a:cubicBezTo>
                    <a:pt x="30" y="25"/>
                    <a:pt x="17" y="29"/>
                    <a:pt x="13" y="26"/>
                  </a:cubicBezTo>
                  <a:cubicBezTo>
                    <a:pt x="0" y="17"/>
                    <a:pt x="13" y="8"/>
                    <a:pt x="18" y="0"/>
                  </a:cubicBezTo>
                  <a:cubicBezTo>
                    <a:pt x="18" y="0"/>
                    <a:pt x="17" y="1"/>
                    <a:pt x="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8894763" y="3192463"/>
              <a:ext cx="82550" cy="80963"/>
            </a:xfrm>
            <a:custGeom>
              <a:avLst/>
              <a:gdLst>
                <a:gd name="T0" fmla="*/ 21 w 36"/>
                <a:gd name="T1" fmla="*/ 0 h 36"/>
                <a:gd name="T2" fmla="*/ 36 w 36"/>
                <a:gd name="T3" fmla="*/ 19 h 36"/>
                <a:gd name="T4" fmla="*/ 14 w 36"/>
                <a:gd name="T5" fmla="*/ 35 h 36"/>
                <a:gd name="T6" fmla="*/ 0 w 36"/>
                <a:gd name="T7" fmla="*/ 24 h 36"/>
                <a:gd name="T8" fmla="*/ 21 w 36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21" y="0"/>
                  </a:moveTo>
                  <a:cubicBezTo>
                    <a:pt x="28" y="9"/>
                    <a:pt x="32" y="14"/>
                    <a:pt x="36" y="19"/>
                  </a:cubicBezTo>
                  <a:cubicBezTo>
                    <a:pt x="29" y="24"/>
                    <a:pt x="22" y="31"/>
                    <a:pt x="14" y="35"/>
                  </a:cubicBezTo>
                  <a:cubicBezTo>
                    <a:pt x="11" y="36"/>
                    <a:pt x="5" y="28"/>
                    <a:pt x="0" y="24"/>
                  </a:cubicBezTo>
                  <a:cubicBezTo>
                    <a:pt x="6" y="17"/>
                    <a:pt x="12" y="1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9147175" y="4291013"/>
              <a:ext cx="55562" cy="98425"/>
            </a:xfrm>
            <a:custGeom>
              <a:avLst/>
              <a:gdLst>
                <a:gd name="T0" fmla="*/ 11 w 24"/>
                <a:gd name="T1" fmla="*/ 0 h 43"/>
                <a:gd name="T2" fmla="*/ 23 w 24"/>
                <a:gd name="T3" fmla="*/ 24 h 43"/>
                <a:gd name="T4" fmla="*/ 18 w 24"/>
                <a:gd name="T5" fmla="*/ 41 h 43"/>
                <a:gd name="T6" fmla="*/ 7 w 24"/>
                <a:gd name="T7" fmla="*/ 41 h 43"/>
                <a:gd name="T8" fmla="*/ 0 w 24"/>
                <a:gd name="T9" fmla="*/ 24 h 43"/>
                <a:gd name="T10" fmla="*/ 11 w 24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43">
                  <a:moveTo>
                    <a:pt x="11" y="0"/>
                  </a:moveTo>
                  <a:cubicBezTo>
                    <a:pt x="17" y="11"/>
                    <a:pt x="22" y="17"/>
                    <a:pt x="23" y="24"/>
                  </a:cubicBezTo>
                  <a:cubicBezTo>
                    <a:pt x="24" y="29"/>
                    <a:pt x="20" y="36"/>
                    <a:pt x="18" y="41"/>
                  </a:cubicBezTo>
                  <a:cubicBezTo>
                    <a:pt x="17" y="43"/>
                    <a:pt x="9" y="43"/>
                    <a:pt x="7" y="41"/>
                  </a:cubicBezTo>
                  <a:cubicBezTo>
                    <a:pt x="4" y="36"/>
                    <a:pt x="0" y="29"/>
                    <a:pt x="0" y="24"/>
                  </a:cubicBezTo>
                  <a:cubicBezTo>
                    <a:pt x="1" y="17"/>
                    <a:pt x="6" y="1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7038975" y="5078413"/>
              <a:ext cx="26987" cy="50800"/>
            </a:xfrm>
            <a:custGeom>
              <a:avLst/>
              <a:gdLst>
                <a:gd name="T0" fmla="*/ 12 w 12"/>
                <a:gd name="T1" fmla="*/ 1 h 22"/>
                <a:gd name="T2" fmla="*/ 12 w 12"/>
                <a:gd name="T3" fmla="*/ 22 h 22"/>
                <a:gd name="T4" fmla="*/ 0 w 12"/>
                <a:gd name="T5" fmla="*/ 22 h 22"/>
                <a:gd name="T6" fmla="*/ 3 w 12"/>
                <a:gd name="T7" fmla="*/ 0 h 22"/>
                <a:gd name="T8" fmla="*/ 12 w 12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2">
                  <a:moveTo>
                    <a:pt x="12" y="1"/>
                  </a:moveTo>
                  <a:cubicBezTo>
                    <a:pt x="12" y="8"/>
                    <a:pt x="12" y="15"/>
                    <a:pt x="12" y="22"/>
                  </a:cubicBezTo>
                  <a:cubicBezTo>
                    <a:pt x="8" y="22"/>
                    <a:pt x="4" y="22"/>
                    <a:pt x="0" y="22"/>
                  </a:cubicBezTo>
                  <a:cubicBezTo>
                    <a:pt x="1" y="15"/>
                    <a:pt x="2" y="7"/>
                    <a:pt x="3" y="0"/>
                  </a:cubicBezTo>
                  <a:cubicBezTo>
                    <a:pt x="6" y="0"/>
                    <a:pt x="9" y="1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" name="Freeform 128"/>
            <p:cNvSpPr>
              <a:spLocks noEditPoints="1"/>
            </p:cNvSpPr>
            <p:nvPr/>
          </p:nvSpPr>
          <p:spPr bwMode="auto">
            <a:xfrm>
              <a:off x="6024563" y="5289550"/>
              <a:ext cx="530225" cy="582613"/>
            </a:xfrm>
            <a:custGeom>
              <a:avLst/>
              <a:gdLst>
                <a:gd name="T0" fmla="*/ 184 w 233"/>
                <a:gd name="T1" fmla="*/ 61 h 256"/>
                <a:gd name="T2" fmla="*/ 158 w 233"/>
                <a:gd name="T3" fmla="*/ 52 h 256"/>
                <a:gd name="T4" fmla="*/ 161 w 233"/>
                <a:gd name="T5" fmla="*/ 46 h 256"/>
                <a:gd name="T6" fmla="*/ 20 w 233"/>
                <a:gd name="T7" fmla="*/ 45 h 256"/>
                <a:gd name="T8" fmla="*/ 82 w 233"/>
                <a:gd name="T9" fmla="*/ 65 h 256"/>
                <a:gd name="T10" fmla="*/ 172 w 233"/>
                <a:gd name="T11" fmla="*/ 68 h 256"/>
                <a:gd name="T12" fmla="*/ 184 w 233"/>
                <a:gd name="T13" fmla="*/ 70 h 256"/>
                <a:gd name="T14" fmla="*/ 233 w 233"/>
                <a:gd name="T15" fmla="*/ 127 h 256"/>
                <a:gd name="T16" fmla="*/ 233 w 233"/>
                <a:gd name="T17" fmla="*/ 236 h 256"/>
                <a:gd name="T18" fmla="*/ 233 w 233"/>
                <a:gd name="T19" fmla="*/ 256 h 256"/>
                <a:gd name="T20" fmla="*/ 57 w 233"/>
                <a:gd name="T21" fmla="*/ 249 h 256"/>
                <a:gd name="T22" fmla="*/ 35 w 233"/>
                <a:gd name="T23" fmla="*/ 245 h 256"/>
                <a:gd name="T24" fmla="*/ 1 w 233"/>
                <a:gd name="T25" fmla="*/ 200 h 256"/>
                <a:gd name="T26" fmla="*/ 1 w 233"/>
                <a:gd name="T27" fmla="*/ 49 h 256"/>
                <a:gd name="T28" fmla="*/ 24 w 233"/>
                <a:gd name="T29" fmla="*/ 14 h 256"/>
                <a:gd name="T30" fmla="*/ 160 w 233"/>
                <a:gd name="T31" fmla="*/ 14 h 256"/>
                <a:gd name="T32" fmla="*/ 184 w 233"/>
                <a:gd name="T33" fmla="*/ 61 h 256"/>
                <a:gd name="T34" fmla="*/ 120 w 233"/>
                <a:gd name="T35" fmla="*/ 31 h 256"/>
                <a:gd name="T36" fmla="*/ 69 w 233"/>
                <a:gd name="T37" fmla="*/ 33 h 256"/>
                <a:gd name="T38" fmla="*/ 120 w 233"/>
                <a:gd name="T39" fmla="*/ 3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3" h="256">
                  <a:moveTo>
                    <a:pt x="184" y="61"/>
                  </a:moveTo>
                  <a:cubicBezTo>
                    <a:pt x="174" y="58"/>
                    <a:pt x="166" y="55"/>
                    <a:pt x="158" y="52"/>
                  </a:cubicBezTo>
                  <a:cubicBezTo>
                    <a:pt x="159" y="50"/>
                    <a:pt x="160" y="48"/>
                    <a:pt x="161" y="46"/>
                  </a:cubicBezTo>
                  <a:cubicBezTo>
                    <a:pt x="114" y="61"/>
                    <a:pt x="67" y="60"/>
                    <a:pt x="20" y="45"/>
                  </a:cubicBezTo>
                  <a:cubicBezTo>
                    <a:pt x="38" y="61"/>
                    <a:pt x="60" y="64"/>
                    <a:pt x="82" y="65"/>
                  </a:cubicBezTo>
                  <a:cubicBezTo>
                    <a:pt x="112" y="67"/>
                    <a:pt x="142" y="67"/>
                    <a:pt x="172" y="68"/>
                  </a:cubicBezTo>
                  <a:cubicBezTo>
                    <a:pt x="176" y="68"/>
                    <a:pt x="180" y="69"/>
                    <a:pt x="184" y="70"/>
                  </a:cubicBezTo>
                  <a:cubicBezTo>
                    <a:pt x="231" y="78"/>
                    <a:pt x="233" y="80"/>
                    <a:pt x="233" y="127"/>
                  </a:cubicBezTo>
                  <a:cubicBezTo>
                    <a:pt x="233" y="163"/>
                    <a:pt x="233" y="200"/>
                    <a:pt x="233" y="236"/>
                  </a:cubicBezTo>
                  <a:cubicBezTo>
                    <a:pt x="233" y="243"/>
                    <a:pt x="233" y="249"/>
                    <a:pt x="233" y="256"/>
                  </a:cubicBezTo>
                  <a:cubicBezTo>
                    <a:pt x="172" y="253"/>
                    <a:pt x="115" y="251"/>
                    <a:pt x="57" y="249"/>
                  </a:cubicBezTo>
                  <a:cubicBezTo>
                    <a:pt x="50" y="248"/>
                    <a:pt x="42" y="246"/>
                    <a:pt x="35" y="245"/>
                  </a:cubicBezTo>
                  <a:cubicBezTo>
                    <a:pt x="6" y="237"/>
                    <a:pt x="1" y="230"/>
                    <a:pt x="1" y="200"/>
                  </a:cubicBezTo>
                  <a:cubicBezTo>
                    <a:pt x="1" y="150"/>
                    <a:pt x="2" y="99"/>
                    <a:pt x="1" y="49"/>
                  </a:cubicBezTo>
                  <a:cubicBezTo>
                    <a:pt x="0" y="30"/>
                    <a:pt x="8" y="20"/>
                    <a:pt x="24" y="14"/>
                  </a:cubicBezTo>
                  <a:cubicBezTo>
                    <a:pt x="69" y="0"/>
                    <a:pt x="115" y="0"/>
                    <a:pt x="160" y="14"/>
                  </a:cubicBezTo>
                  <a:cubicBezTo>
                    <a:pt x="185" y="21"/>
                    <a:pt x="188" y="29"/>
                    <a:pt x="184" y="61"/>
                  </a:cubicBezTo>
                  <a:close/>
                  <a:moveTo>
                    <a:pt x="120" y="31"/>
                  </a:moveTo>
                  <a:cubicBezTo>
                    <a:pt x="99" y="17"/>
                    <a:pt x="84" y="17"/>
                    <a:pt x="69" y="33"/>
                  </a:cubicBezTo>
                  <a:cubicBezTo>
                    <a:pt x="86" y="43"/>
                    <a:pt x="101" y="43"/>
                    <a:pt x="120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7142163" y="3068638"/>
              <a:ext cx="147637" cy="146050"/>
            </a:xfrm>
            <a:custGeom>
              <a:avLst/>
              <a:gdLst>
                <a:gd name="T0" fmla="*/ 0 w 65"/>
                <a:gd name="T1" fmla="*/ 0 h 64"/>
                <a:gd name="T2" fmla="*/ 65 w 65"/>
                <a:gd name="T3" fmla="*/ 64 h 64"/>
                <a:gd name="T4" fmla="*/ 0 w 6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64">
                  <a:moveTo>
                    <a:pt x="0" y="0"/>
                  </a:moveTo>
                  <a:cubicBezTo>
                    <a:pt x="25" y="14"/>
                    <a:pt x="53" y="43"/>
                    <a:pt x="65" y="64"/>
                  </a:cubicBezTo>
                  <a:cubicBezTo>
                    <a:pt x="48" y="47"/>
                    <a:pt x="20" y="1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6908800" y="3300413"/>
              <a:ext cx="141287" cy="144463"/>
            </a:xfrm>
            <a:custGeom>
              <a:avLst/>
              <a:gdLst>
                <a:gd name="T0" fmla="*/ 0 w 62"/>
                <a:gd name="T1" fmla="*/ 0 h 63"/>
                <a:gd name="T2" fmla="*/ 62 w 62"/>
                <a:gd name="T3" fmla="*/ 63 h 63"/>
                <a:gd name="T4" fmla="*/ 0 w 62"/>
                <a:gd name="T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63">
                  <a:moveTo>
                    <a:pt x="0" y="0"/>
                  </a:moveTo>
                  <a:cubicBezTo>
                    <a:pt x="19" y="19"/>
                    <a:pt x="47" y="48"/>
                    <a:pt x="62" y="63"/>
                  </a:cubicBezTo>
                  <a:cubicBezTo>
                    <a:pt x="42" y="52"/>
                    <a:pt x="14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6215063" y="4778375"/>
              <a:ext cx="439737" cy="368300"/>
            </a:xfrm>
            <a:custGeom>
              <a:avLst/>
              <a:gdLst>
                <a:gd name="T0" fmla="*/ 0 w 193"/>
                <a:gd name="T1" fmla="*/ 99 h 162"/>
                <a:gd name="T2" fmla="*/ 54 w 193"/>
                <a:gd name="T3" fmla="*/ 100 h 162"/>
                <a:gd name="T4" fmla="*/ 74 w 193"/>
                <a:gd name="T5" fmla="*/ 130 h 162"/>
                <a:gd name="T6" fmla="*/ 181 w 193"/>
                <a:gd name="T7" fmla="*/ 0 h 162"/>
                <a:gd name="T8" fmla="*/ 167 w 193"/>
                <a:gd name="T9" fmla="*/ 62 h 162"/>
                <a:gd name="T10" fmla="*/ 92 w 193"/>
                <a:gd name="T11" fmla="*/ 147 h 162"/>
                <a:gd name="T12" fmla="*/ 61 w 193"/>
                <a:gd name="T13" fmla="*/ 149 h 162"/>
                <a:gd name="T14" fmla="*/ 0 w 193"/>
                <a:gd name="T15" fmla="*/ 9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162">
                  <a:moveTo>
                    <a:pt x="0" y="99"/>
                  </a:moveTo>
                  <a:cubicBezTo>
                    <a:pt x="26" y="73"/>
                    <a:pt x="36" y="73"/>
                    <a:pt x="54" y="100"/>
                  </a:cubicBezTo>
                  <a:cubicBezTo>
                    <a:pt x="60" y="109"/>
                    <a:pt x="66" y="118"/>
                    <a:pt x="74" y="130"/>
                  </a:cubicBezTo>
                  <a:cubicBezTo>
                    <a:pt x="108" y="84"/>
                    <a:pt x="133" y="32"/>
                    <a:pt x="181" y="0"/>
                  </a:cubicBezTo>
                  <a:cubicBezTo>
                    <a:pt x="193" y="33"/>
                    <a:pt x="189" y="41"/>
                    <a:pt x="167" y="62"/>
                  </a:cubicBezTo>
                  <a:cubicBezTo>
                    <a:pt x="141" y="89"/>
                    <a:pt x="116" y="118"/>
                    <a:pt x="92" y="147"/>
                  </a:cubicBezTo>
                  <a:cubicBezTo>
                    <a:pt x="81" y="161"/>
                    <a:pt x="74" y="162"/>
                    <a:pt x="61" y="149"/>
                  </a:cubicBezTo>
                  <a:cubicBezTo>
                    <a:pt x="42" y="131"/>
                    <a:pt x="21" y="116"/>
                    <a:pt x="0" y="9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8462963" y="4894263"/>
              <a:ext cx="109537" cy="182563"/>
            </a:xfrm>
            <a:custGeom>
              <a:avLst/>
              <a:gdLst>
                <a:gd name="T0" fmla="*/ 24 w 48"/>
                <a:gd name="T1" fmla="*/ 24 h 80"/>
                <a:gd name="T2" fmla="*/ 44 w 48"/>
                <a:gd name="T3" fmla="*/ 63 h 80"/>
                <a:gd name="T4" fmla="*/ 48 w 48"/>
                <a:gd name="T5" fmla="*/ 79 h 80"/>
                <a:gd name="T6" fmla="*/ 31 w 48"/>
                <a:gd name="T7" fmla="*/ 77 h 80"/>
                <a:gd name="T8" fmla="*/ 1 w 48"/>
                <a:gd name="T9" fmla="*/ 23 h 80"/>
                <a:gd name="T10" fmla="*/ 19 w 48"/>
                <a:gd name="T11" fmla="*/ 0 h 80"/>
                <a:gd name="T12" fmla="*/ 32 w 48"/>
                <a:gd name="T13" fmla="*/ 19 h 80"/>
                <a:gd name="T14" fmla="*/ 24 w 48"/>
                <a:gd name="T15" fmla="*/ 2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80">
                  <a:moveTo>
                    <a:pt x="24" y="24"/>
                  </a:moveTo>
                  <a:cubicBezTo>
                    <a:pt x="31" y="37"/>
                    <a:pt x="38" y="50"/>
                    <a:pt x="44" y="63"/>
                  </a:cubicBezTo>
                  <a:cubicBezTo>
                    <a:pt x="46" y="68"/>
                    <a:pt x="47" y="74"/>
                    <a:pt x="48" y="79"/>
                  </a:cubicBezTo>
                  <a:cubicBezTo>
                    <a:pt x="42" y="78"/>
                    <a:pt x="35" y="80"/>
                    <a:pt x="31" y="77"/>
                  </a:cubicBezTo>
                  <a:cubicBezTo>
                    <a:pt x="12" y="64"/>
                    <a:pt x="2" y="46"/>
                    <a:pt x="1" y="23"/>
                  </a:cubicBezTo>
                  <a:cubicBezTo>
                    <a:pt x="0" y="10"/>
                    <a:pt x="6" y="0"/>
                    <a:pt x="19" y="0"/>
                  </a:cubicBezTo>
                  <a:cubicBezTo>
                    <a:pt x="24" y="0"/>
                    <a:pt x="28" y="12"/>
                    <a:pt x="32" y="19"/>
                  </a:cubicBezTo>
                  <a:cubicBezTo>
                    <a:pt x="29" y="21"/>
                    <a:pt x="27" y="22"/>
                    <a:pt x="24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" name="Freeform 133"/>
            <p:cNvSpPr>
              <a:spLocks noEditPoints="1"/>
            </p:cNvSpPr>
            <p:nvPr/>
          </p:nvSpPr>
          <p:spPr bwMode="auto">
            <a:xfrm>
              <a:off x="8561388" y="3724275"/>
              <a:ext cx="427037" cy="420688"/>
            </a:xfrm>
            <a:custGeom>
              <a:avLst/>
              <a:gdLst>
                <a:gd name="T0" fmla="*/ 110 w 188"/>
                <a:gd name="T1" fmla="*/ 0 h 185"/>
                <a:gd name="T2" fmla="*/ 176 w 188"/>
                <a:gd name="T3" fmla="*/ 38 h 185"/>
                <a:gd name="T4" fmla="*/ 170 w 188"/>
                <a:gd name="T5" fmla="*/ 105 h 185"/>
                <a:gd name="T6" fmla="*/ 95 w 188"/>
                <a:gd name="T7" fmla="*/ 182 h 185"/>
                <a:gd name="T8" fmla="*/ 79 w 188"/>
                <a:gd name="T9" fmla="*/ 182 h 185"/>
                <a:gd name="T10" fmla="*/ 3 w 188"/>
                <a:gd name="T11" fmla="*/ 105 h 185"/>
                <a:gd name="T12" fmla="*/ 5 w 188"/>
                <a:gd name="T13" fmla="*/ 87 h 185"/>
                <a:gd name="T14" fmla="*/ 74 w 188"/>
                <a:gd name="T15" fmla="*/ 18 h 185"/>
                <a:gd name="T16" fmla="*/ 110 w 188"/>
                <a:gd name="T17" fmla="*/ 0 h 185"/>
                <a:gd name="T18" fmla="*/ 122 w 188"/>
                <a:gd name="T19" fmla="*/ 16 h 185"/>
                <a:gd name="T20" fmla="*/ 77 w 188"/>
                <a:gd name="T21" fmla="*/ 39 h 185"/>
                <a:gd name="T22" fmla="*/ 99 w 188"/>
                <a:gd name="T23" fmla="*/ 25 h 185"/>
                <a:gd name="T24" fmla="*/ 122 w 188"/>
                <a:gd name="T25" fmla="*/ 16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85">
                  <a:moveTo>
                    <a:pt x="110" y="0"/>
                  </a:moveTo>
                  <a:cubicBezTo>
                    <a:pt x="144" y="3"/>
                    <a:pt x="164" y="15"/>
                    <a:pt x="176" y="38"/>
                  </a:cubicBezTo>
                  <a:cubicBezTo>
                    <a:pt x="188" y="61"/>
                    <a:pt x="187" y="86"/>
                    <a:pt x="170" y="105"/>
                  </a:cubicBezTo>
                  <a:cubicBezTo>
                    <a:pt x="147" y="132"/>
                    <a:pt x="121" y="157"/>
                    <a:pt x="95" y="182"/>
                  </a:cubicBezTo>
                  <a:cubicBezTo>
                    <a:pt x="92" y="185"/>
                    <a:pt x="84" y="184"/>
                    <a:pt x="79" y="182"/>
                  </a:cubicBezTo>
                  <a:cubicBezTo>
                    <a:pt x="47" y="163"/>
                    <a:pt x="21" y="138"/>
                    <a:pt x="3" y="105"/>
                  </a:cubicBezTo>
                  <a:cubicBezTo>
                    <a:pt x="0" y="101"/>
                    <a:pt x="2" y="91"/>
                    <a:pt x="5" y="87"/>
                  </a:cubicBezTo>
                  <a:cubicBezTo>
                    <a:pt x="27" y="63"/>
                    <a:pt x="50" y="39"/>
                    <a:pt x="74" y="18"/>
                  </a:cubicBezTo>
                  <a:cubicBezTo>
                    <a:pt x="86" y="8"/>
                    <a:pt x="102" y="4"/>
                    <a:pt x="110" y="0"/>
                  </a:cubicBezTo>
                  <a:close/>
                  <a:moveTo>
                    <a:pt x="122" y="16"/>
                  </a:moveTo>
                  <a:cubicBezTo>
                    <a:pt x="95" y="8"/>
                    <a:pt x="77" y="18"/>
                    <a:pt x="77" y="39"/>
                  </a:cubicBezTo>
                  <a:cubicBezTo>
                    <a:pt x="85" y="34"/>
                    <a:pt x="92" y="29"/>
                    <a:pt x="99" y="25"/>
                  </a:cubicBezTo>
                  <a:cubicBezTo>
                    <a:pt x="106" y="21"/>
                    <a:pt x="115" y="19"/>
                    <a:pt x="122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8350250" y="4087813"/>
              <a:ext cx="85725" cy="155575"/>
            </a:xfrm>
            <a:custGeom>
              <a:avLst/>
              <a:gdLst>
                <a:gd name="T0" fmla="*/ 6 w 38"/>
                <a:gd name="T1" fmla="*/ 68 h 68"/>
                <a:gd name="T2" fmla="*/ 20 w 38"/>
                <a:gd name="T3" fmla="*/ 4 h 68"/>
                <a:gd name="T4" fmla="*/ 34 w 38"/>
                <a:gd name="T5" fmla="*/ 0 h 68"/>
                <a:gd name="T6" fmla="*/ 37 w 38"/>
                <a:gd name="T7" fmla="*/ 10 h 68"/>
                <a:gd name="T8" fmla="*/ 6 w 38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68">
                  <a:moveTo>
                    <a:pt x="6" y="68"/>
                  </a:moveTo>
                  <a:cubicBezTo>
                    <a:pt x="0" y="40"/>
                    <a:pt x="5" y="20"/>
                    <a:pt x="20" y="4"/>
                  </a:cubicBezTo>
                  <a:cubicBezTo>
                    <a:pt x="23" y="1"/>
                    <a:pt x="29" y="1"/>
                    <a:pt x="34" y="0"/>
                  </a:cubicBezTo>
                  <a:cubicBezTo>
                    <a:pt x="35" y="3"/>
                    <a:pt x="38" y="7"/>
                    <a:pt x="37" y="10"/>
                  </a:cubicBezTo>
                  <a:cubicBezTo>
                    <a:pt x="28" y="28"/>
                    <a:pt x="18" y="45"/>
                    <a:pt x="6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8397875" y="3071813"/>
              <a:ext cx="280987" cy="258763"/>
            </a:xfrm>
            <a:custGeom>
              <a:avLst/>
              <a:gdLst>
                <a:gd name="T0" fmla="*/ 35 w 124"/>
                <a:gd name="T1" fmla="*/ 114 h 114"/>
                <a:gd name="T2" fmla="*/ 0 w 124"/>
                <a:gd name="T3" fmla="*/ 74 h 114"/>
                <a:gd name="T4" fmla="*/ 92 w 124"/>
                <a:gd name="T5" fmla="*/ 0 h 114"/>
                <a:gd name="T6" fmla="*/ 99 w 124"/>
                <a:gd name="T7" fmla="*/ 24 h 114"/>
                <a:gd name="T8" fmla="*/ 103 w 124"/>
                <a:gd name="T9" fmla="*/ 24 h 114"/>
                <a:gd name="T10" fmla="*/ 112 w 124"/>
                <a:gd name="T11" fmla="*/ 7 h 114"/>
                <a:gd name="T12" fmla="*/ 112 w 124"/>
                <a:gd name="T13" fmla="*/ 47 h 114"/>
                <a:gd name="T14" fmla="*/ 35 w 124"/>
                <a:gd name="T1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14">
                  <a:moveTo>
                    <a:pt x="35" y="114"/>
                  </a:moveTo>
                  <a:cubicBezTo>
                    <a:pt x="23" y="100"/>
                    <a:pt x="12" y="88"/>
                    <a:pt x="0" y="74"/>
                  </a:cubicBezTo>
                  <a:cubicBezTo>
                    <a:pt x="31" y="50"/>
                    <a:pt x="56" y="20"/>
                    <a:pt x="92" y="0"/>
                  </a:cubicBezTo>
                  <a:cubicBezTo>
                    <a:pt x="95" y="11"/>
                    <a:pt x="97" y="18"/>
                    <a:pt x="99" y="24"/>
                  </a:cubicBezTo>
                  <a:cubicBezTo>
                    <a:pt x="100" y="24"/>
                    <a:pt x="102" y="24"/>
                    <a:pt x="103" y="24"/>
                  </a:cubicBezTo>
                  <a:cubicBezTo>
                    <a:pt x="106" y="18"/>
                    <a:pt x="109" y="13"/>
                    <a:pt x="112" y="7"/>
                  </a:cubicBezTo>
                  <a:cubicBezTo>
                    <a:pt x="118" y="21"/>
                    <a:pt x="124" y="36"/>
                    <a:pt x="112" y="47"/>
                  </a:cubicBezTo>
                  <a:cubicBezTo>
                    <a:pt x="88" y="70"/>
                    <a:pt x="62" y="91"/>
                    <a:pt x="35" y="1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9313863" y="3967163"/>
              <a:ext cx="193675" cy="128588"/>
            </a:xfrm>
            <a:custGeom>
              <a:avLst/>
              <a:gdLst>
                <a:gd name="T0" fmla="*/ 0 w 85"/>
                <a:gd name="T1" fmla="*/ 52 h 56"/>
                <a:gd name="T2" fmla="*/ 6 w 85"/>
                <a:gd name="T3" fmla="*/ 42 h 56"/>
                <a:gd name="T4" fmla="*/ 44 w 85"/>
                <a:gd name="T5" fmla="*/ 0 h 56"/>
                <a:gd name="T6" fmla="*/ 85 w 85"/>
                <a:gd name="T7" fmla="*/ 47 h 56"/>
                <a:gd name="T8" fmla="*/ 0 w 85"/>
                <a:gd name="T9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56">
                  <a:moveTo>
                    <a:pt x="0" y="52"/>
                  </a:moveTo>
                  <a:cubicBezTo>
                    <a:pt x="3" y="47"/>
                    <a:pt x="4" y="44"/>
                    <a:pt x="6" y="42"/>
                  </a:cubicBezTo>
                  <a:cubicBezTo>
                    <a:pt x="19" y="28"/>
                    <a:pt x="32" y="14"/>
                    <a:pt x="44" y="0"/>
                  </a:cubicBezTo>
                  <a:cubicBezTo>
                    <a:pt x="59" y="17"/>
                    <a:pt x="71" y="31"/>
                    <a:pt x="85" y="47"/>
                  </a:cubicBezTo>
                  <a:cubicBezTo>
                    <a:pt x="61" y="56"/>
                    <a:pt x="32" y="55"/>
                    <a:pt x="0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9580563" y="3713163"/>
              <a:ext cx="104775" cy="61913"/>
            </a:xfrm>
            <a:custGeom>
              <a:avLst/>
              <a:gdLst>
                <a:gd name="T0" fmla="*/ 0 w 46"/>
                <a:gd name="T1" fmla="*/ 27 h 27"/>
                <a:gd name="T2" fmla="*/ 46 w 46"/>
                <a:gd name="T3" fmla="*/ 4 h 27"/>
                <a:gd name="T4" fmla="*/ 0 w 46"/>
                <a:gd name="T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7">
                  <a:moveTo>
                    <a:pt x="0" y="27"/>
                  </a:moveTo>
                  <a:cubicBezTo>
                    <a:pt x="3" y="7"/>
                    <a:pt x="16" y="0"/>
                    <a:pt x="46" y="4"/>
                  </a:cubicBezTo>
                  <a:cubicBezTo>
                    <a:pt x="28" y="13"/>
                    <a:pt x="15" y="20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" name="Freeform 138"/>
            <p:cNvSpPr>
              <a:spLocks noEditPoints="1"/>
            </p:cNvSpPr>
            <p:nvPr/>
          </p:nvSpPr>
          <p:spPr bwMode="auto">
            <a:xfrm>
              <a:off x="7893050" y="2951163"/>
              <a:ext cx="306387" cy="304800"/>
            </a:xfrm>
            <a:custGeom>
              <a:avLst/>
              <a:gdLst>
                <a:gd name="T0" fmla="*/ 69 w 135"/>
                <a:gd name="T1" fmla="*/ 0 h 134"/>
                <a:gd name="T2" fmla="*/ 135 w 135"/>
                <a:gd name="T3" fmla="*/ 64 h 134"/>
                <a:gd name="T4" fmla="*/ 65 w 135"/>
                <a:gd name="T5" fmla="*/ 134 h 134"/>
                <a:gd name="T6" fmla="*/ 1 w 135"/>
                <a:gd name="T7" fmla="*/ 71 h 134"/>
                <a:gd name="T8" fmla="*/ 69 w 135"/>
                <a:gd name="T9" fmla="*/ 0 h 134"/>
                <a:gd name="T10" fmla="*/ 16 w 135"/>
                <a:gd name="T11" fmla="*/ 83 h 134"/>
                <a:gd name="T12" fmla="*/ 63 w 135"/>
                <a:gd name="T13" fmla="*/ 80 h 134"/>
                <a:gd name="T14" fmla="*/ 72 w 135"/>
                <a:gd name="T15" fmla="*/ 74 h 134"/>
                <a:gd name="T16" fmla="*/ 69 w 135"/>
                <a:gd name="T17" fmla="*/ 64 h 134"/>
                <a:gd name="T18" fmla="*/ 59 w 135"/>
                <a:gd name="T19" fmla="*/ 63 h 134"/>
                <a:gd name="T20" fmla="*/ 16 w 135"/>
                <a:gd name="T21" fmla="*/ 83 h 134"/>
                <a:gd name="T22" fmla="*/ 122 w 135"/>
                <a:gd name="T23" fmla="*/ 49 h 134"/>
                <a:gd name="T24" fmla="*/ 77 w 135"/>
                <a:gd name="T25" fmla="*/ 10 h 134"/>
                <a:gd name="T26" fmla="*/ 122 w 135"/>
                <a:gd name="T27" fmla="*/ 49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134">
                  <a:moveTo>
                    <a:pt x="69" y="0"/>
                  </a:moveTo>
                  <a:cubicBezTo>
                    <a:pt x="104" y="0"/>
                    <a:pt x="134" y="29"/>
                    <a:pt x="135" y="64"/>
                  </a:cubicBezTo>
                  <a:cubicBezTo>
                    <a:pt x="135" y="102"/>
                    <a:pt x="103" y="134"/>
                    <a:pt x="65" y="134"/>
                  </a:cubicBezTo>
                  <a:cubicBezTo>
                    <a:pt x="30" y="134"/>
                    <a:pt x="1" y="106"/>
                    <a:pt x="1" y="71"/>
                  </a:cubicBezTo>
                  <a:cubicBezTo>
                    <a:pt x="0" y="32"/>
                    <a:pt x="31" y="0"/>
                    <a:pt x="69" y="0"/>
                  </a:cubicBezTo>
                  <a:close/>
                  <a:moveTo>
                    <a:pt x="16" y="83"/>
                  </a:moveTo>
                  <a:cubicBezTo>
                    <a:pt x="33" y="82"/>
                    <a:pt x="48" y="82"/>
                    <a:pt x="63" y="80"/>
                  </a:cubicBezTo>
                  <a:cubicBezTo>
                    <a:pt x="66" y="80"/>
                    <a:pt x="71" y="77"/>
                    <a:pt x="72" y="74"/>
                  </a:cubicBezTo>
                  <a:cubicBezTo>
                    <a:pt x="73" y="72"/>
                    <a:pt x="71" y="66"/>
                    <a:pt x="69" y="64"/>
                  </a:cubicBezTo>
                  <a:cubicBezTo>
                    <a:pt x="67" y="62"/>
                    <a:pt x="62" y="62"/>
                    <a:pt x="59" y="63"/>
                  </a:cubicBezTo>
                  <a:cubicBezTo>
                    <a:pt x="45" y="69"/>
                    <a:pt x="32" y="76"/>
                    <a:pt x="16" y="83"/>
                  </a:cubicBezTo>
                  <a:close/>
                  <a:moveTo>
                    <a:pt x="122" y="49"/>
                  </a:moveTo>
                  <a:cubicBezTo>
                    <a:pt x="116" y="25"/>
                    <a:pt x="98" y="11"/>
                    <a:pt x="77" y="10"/>
                  </a:cubicBezTo>
                  <a:cubicBezTo>
                    <a:pt x="90" y="22"/>
                    <a:pt x="108" y="36"/>
                    <a:pt x="122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7673975" y="3278188"/>
              <a:ext cx="117475" cy="74613"/>
            </a:xfrm>
            <a:custGeom>
              <a:avLst/>
              <a:gdLst>
                <a:gd name="T0" fmla="*/ 52 w 52"/>
                <a:gd name="T1" fmla="*/ 8 h 33"/>
                <a:gd name="T2" fmla="*/ 0 w 52"/>
                <a:gd name="T3" fmla="*/ 33 h 33"/>
                <a:gd name="T4" fmla="*/ 52 w 52"/>
                <a:gd name="T5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33">
                  <a:moveTo>
                    <a:pt x="52" y="8"/>
                  </a:moveTo>
                  <a:cubicBezTo>
                    <a:pt x="33" y="17"/>
                    <a:pt x="17" y="25"/>
                    <a:pt x="0" y="33"/>
                  </a:cubicBezTo>
                  <a:cubicBezTo>
                    <a:pt x="0" y="12"/>
                    <a:pt x="22" y="0"/>
                    <a:pt x="5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" name="Freeform 140"/>
            <p:cNvSpPr>
              <a:spLocks noEditPoints="1"/>
            </p:cNvSpPr>
            <p:nvPr/>
          </p:nvSpPr>
          <p:spPr bwMode="auto">
            <a:xfrm>
              <a:off x="7600950" y="4541838"/>
              <a:ext cx="563562" cy="561975"/>
            </a:xfrm>
            <a:custGeom>
              <a:avLst/>
              <a:gdLst>
                <a:gd name="T0" fmla="*/ 0 w 248"/>
                <a:gd name="T1" fmla="*/ 122 h 247"/>
                <a:gd name="T2" fmla="*/ 0 w 248"/>
                <a:gd name="T3" fmla="*/ 34 h 247"/>
                <a:gd name="T4" fmla="*/ 33 w 248"/>
                <a:gd name="T5" fmla="*/ 1 h 247"/>
                <a:gd name="T6" fmla="*/ 215 w 248"/>
                <a:gd name="T7" fmla="*/ 1 h 247"/>
                <a:gd name="T8" fmla="*/ 248 w 248"/>
                <a:gd name="T9" fmla="*/ 32 h 247"/>
                <a:gd name="T10" fmla="*/ 247 w 248"/>
                <a:gd name="T11" fmla="*/ 214 h 247"/>
                <a:gd name="T12" fmla="*/ 215 w 248"/>
                <a:gd name="T13" fmla="*/ 247 h 247"/>
                <a:gd name="T14" fmla="*/ 31 w 248"/>
                <a:gd name="T15" fmla="*/ 247 h 247"/>
                <a:gd name="T16" fmla="*/ 1 w 248"/>
                <a:gd name="T17" fmla="*/ 216 h 247"/>
                <a:gd name="T18" fmla="*/ 0 w 248"/>
                <a:gd name="T19" fmla="*/ 122 h 247"/>
                <a:gd name="T20" fmla="*/ 0 w 248"/>
                <a:gd name="T21" fmla="*/ 122 h 247"/>
                <a:gd name="T22" fmla="*/ 123 w 248"/>
                <a:gd name="T23" fmla="*/ 231 h 247"/>
                <a:gd name="T24" fmla="*/ 200 w 248"/>
                <a:gd name="T25" fmla="*/ 230 h 247"/>
                <a:gd name="T26" fmla="*/ 231 w 248"/>
                <a:gd name="T27" fmla="*/ 200 h 247"/>
                <a:gd name="T28" fmla="*/ 231 w 248"/>
                <a:gd name="T29" fmla="*/ 74 h 247"/>
                <a:gd name="T30" fmla="*/ 201 w 248"/>
                <a:gd name="T31" fmla="*/ 42 h 247"/>
                <a:gd name="T32" fmla="*/ 47 w 248"/>
                <a:gd name="T33" fmla="*/ 42 h 247"/>
                <a:gd name="T34" fmla="*/ 17 w 248"/>
                <a:gd name="T35" fmla="*/ 73 h 247"/>
                <a:gd name="T36" fmla="*/ 17 w 248"/>
                <a:gd name="T37" fmla="*/ 197 h 247"/>
                <a:gd name="T38" fmla="*/ 51 w 248"/>
                <a:gd name="T39" fmla="*/ 231 h 247"/>
                <a:gd name="T40" fmla="*/ 123 w 248"/>
                <a:gd name="T41" fmla="*/ 231 h 247"/>
                <a:gd name="T42" fmla="*/ 238 w 248"/>
                <a:gd name="T43" fmla="*/ 33 h 247"/>
                <a:gd name="T44" fmla="*/ 242 w 248"/>
                <a:gd name="T45" fmla="*/ 31 h 247"/>
                <a:gd name="T46" fmla="*/ 213 w 248"/>
                <a:gd name="T47" fmla="*/ 17 h 247"/>
                <a:gd name="T48" fmla="*/ 35 w 248"/>
                <a:gd name="T49" fmla="*/ 17 h 247"/>
                <a:gd name="T50" fmla="*/ 7 w 248"/>
                <a:gd name="T51" fmla="*/ 30 h 247"/>
                <a:gd name="T52" fmla="*/ 53 w 248"/>
                <a:gd name="T53" fmla="*/ 26 h 247"/>
                <a:gd name="T54" fmla="*/ 199 w 248"/>
                <a:gd name="T55" fmla="*/ 26 h 247"/>
                <a:gd name="T56" fmla="*/ 238 w 248"/>
                <a:gd name="T57" fmla="*/ 33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8" h="247">
                  <a:moveTo>
                    <a:pt x="0" y="122"/>
                  </a:moveTo>
                  <a:cubicBezTo>
                    <a:pt x="0" y="92"/>
                    <a:pt x="0" y="63"/>
                    <a:pt x="0" y="34"/>
                  </a:cubicBezTo>
                  <a:cubicBezTo>
                    <a:pt x="1" y="11"/>
                    <a:pt x="10" y="1"/>
                    <a:pt x="33" y="1"/>
                  </a:cubicBezTo>
                  <a:cubicBezTo>
                    <a:pt x="94" y="0"/>
                    <a:pt x="155" y="0"/>
                    <a:pt x="215" y="1"/>
                  </a:cubicBezTo>
                  <a:cubicBezTo>
                    <a:pt x="237" y="1"/>
                    <a:pt x="247" y="11"/>
                    <a:pt x="248" y="32"/>
                  </a:cubicBezTo>
                  <a:cubicBezTo>
                    <a:pt x="248" y="93"/>
                    <a:pt x="248" y="154"/>
                    <a:pt x="247" y="214"/>
                  </a:cubicBezTo>
                  <a:cubicBezTo>
                    <a:pt x="247" y="236"/>
                    <a:pt x="237" y="246"/>
                    <a:pt x="215" y="247"/>
                  </a:cubicBezTo>
                  <a:cubicBezTo>
                    <a:pt x="154" y="247"/>
                    <a:pt x="92" y="247"/>
                    <a:pt x="31" y="247"/>
                  </a:cubicBezTo>
                  <a:cubicBezTo>
                    <a:pt x="10" y="246"/>
                    <a:pt x="1" y="237"/>
                    <a:pt x="1" y="216"/>
                  </a:cubicBezTo>
                  <a:cubicBezTo>
                    <a:pt x="0" y="184"/>
                    <a:pt x="0" y="153"/>
                    <a:pt x="0" y="122"/>
                  </a:cubicBezTo>
                  <a:cubicBezTo>
                    <a:pt x="0" y="122"/>
                    <a:pt x="0" y="122"/>
                    <a:pt x="0" y="122"/>
                  </a:cubicBezTo>
                  <a:close/>
                  <a:moveTo>
                    <a:pt x="123" y="231"/>
                  </a:moveTo>
                  <a:cubicBezTo>
                    <a:pt x="148" y="231"/>
                    <a:pt x="175" y="231"/>
                    <a:pt x="200" y="230"/>
                  </a:cubicBezTo>
                  <a:cubicBezTo>
                    <a:pt x="222" y="230"/>
                    <a:pt x="231" y="221"/>
                    <a:pt x="231" y="200"/>
                  </a:cubicBezTo>
                  <a:cubicBezTo>
                    <a:pt x="231" y="158"/>
                    <a:pt x="231" y="116"/>
                    <a:pt x="231" y="74"/>
                  </a:cubicBezTo>
                  <a:cubicBezTo>
                    <a:pt x="231" y="53"/>
                    <a:pt x="222" y="42"/>
                    <a:pt x="201" y="42"/>
                  </a:cubicBezTo>
                  <a:cubicBezTo>
                    <a:pt x="150" y="42"/>
                    <a:pt x="98" y="42"/>
                    <a:pt x="47" y="42"/>
                  </a:cubicBezTo>
                  <a:cubicBezTo>
                    <a:pt x="26" y="42"/>
                    <a:pt x="17" y="52"/>
                    <a:pt x="17" y="73"/>
                  </a:cubicBezTo>
                  <a:cubicBezTo>
                    <a:pt x="16" y="114"/>
                    <a:pt x="16" y="156"/>
                    <a:pt x="17" y="197"/>
                  </a:cubicBezTo>
                  <a:cubicBezTo>
                    <a:pt x="17" y="222"/>
                    <a:pt x="25" y="230"/>
                    <a:pt x="51" y="231"/>
                  </a:cubicBezTo>
                  <a:cubicBezTo>
                    <a:pt x="75" y="231"/>
                    <a:pt x="99" y="231"/>
                    <a:pt x="123" y="231"/>
                  </a:cubicBezTo>
                  <a:close/>
                  <a:moveTo>
                    <a:pt x="238" y="33"/>
                  </a:moveTo>
                  <a:cubicBezTo>
                    <a:pt x="240" y="33"/>
                    <a:pt x="241" y="32"/>
                    <a:pt x="242" y="31"/>
                  </a:cubicBezTo>
                  <a:cubicBezTo>
                    <a:pt x="232" y="26"/>
                    <a:pt x="223" y="18"/>
                    <a:pt x="213" y="17"/>
                  </a:cubicBezTo>
                  <a:cubicBezTo>
                    <a:pt x="154" y="16"/>
                    <a:pt x="95" y="16"/>
                    <a:pt x="35" y="17"/>
                  </a:cubicBezTo>
                  <a:cubicBezTo>
                    <a:pt x="26" y="17"/>
                    <a:pt x="16" y="26"/>
                    <a:pt x="7" y="30"/>
                  </a:cubicBezTo>
                  <a:cubicBezTo>
                    <a:pt x="24" y="30"/>
                    <a:pt x="38" y="26"/>
                    <a:pt x="53" y="26"/>
                  </a:cubicBezTo>
                  <a:cubicBezTo>
                    <a:pt x="101" y="25"/>
                    <a:pt x="150" y="25"/>
                    <a:pt x="199" y="26"/>
                  </a:cubicBezTo>
                  <a:cubicBezTo>
                    <a:pt x="212" y="26"/>
                    <a:pt x="225" y="31"/>
                    <a:pt x="238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" name="Freeform 141"/>
            <p:cNvSpPr>
              <a:spLocks noEditPoints="1"/>
            </p:cNvSpPr>
            <p:nvPr/>
          </p:nvSpPr>
          <p:spPr bwMode="auto">
            <a:xfrm>
              <a:off x="6911975" y="4494213"/>
              <a:ext cx="377825" cy="466725"/>
            </a:xfrm>
            <a:custGeom>
              <a:avLst/>
              <a:gdLst>
                <a:gd name="T0" fmla="*/ 166 w 166"/>
                <a:gd name="T1" fmla="*/ 88 h 205"/>
                <a:gd name="T2" fmla="*/ 166 w 166"/>
                <a:gd name="T3" fmla="*/ 152 h 205"/>
                <a:gd name="T4" fmla="*/ 122 w 166"/>
                <a:gd name="T5" fmla="*/ 203 h 205"/>
                <a:gd name="T6" fmla="*/ 39 w 166"/>
                <a:gd name="T7" fmla="*/ 202 h 205"/>
                <a:gd name="T8" fmla="*/ 0 w 166"/>
                <a:gd name="T9" fmla="*/ 157 h 205"/>
                <a:gd name="T10" fmla="*/ 0 w 166"/>
                <a:gd name="T11" fmla="*/ 19 h 205"/>
                <a:gd name="T12" fmla="*/ 18 w 166"/>
                <a:gd name="T13" fmla="*/ 1 h 205"/>
                <a:gd name="T14" fmla="*/ 148 w 166"/>
                <a:gd name="T15" fmla="*/ 1 h 205"/>
                <a:gd name="T16" fmla="*/ 166 w 166"/>
                <a:gd name="T17" fmla="*/ 18 h 205"/>
                <a:gd name="T18" fmla="*/ 165 w 166"/>
                <a:gd name="T19" fmla="*/ 88 h 205"/>
                <a:gd name="T20" fmla="*/ 166 w 166"/>
                <a:gd name="T21" fmla="*/ 88 h 205"/>
                <a:gd name="T22" fmla="*/ 159 w 166"/>
                <a:gd name="T23" fmla="*/ 81 h 205"/>
                <a:gd name="T24" fmla="*/ 85 w 166"/>
                <a:gd name="T25" fmla="*/ 82 h 205"/>
                <a:gd name="T26" fmla="*/ 24 w 166"/>
                <a:gd name="T27" fmla="*/ 75 h 205"/>
                <a:gd name="T28" fmla="*/ 7 w 166"/>
                <a:gd name="T29" fmla="*/ 93 h 205"/>
                <a:gd name="T30" fmla="*/ 7 w 166"/>
                <a:gd name="T31" fmla="*/ 147 h 205"/>
                <a:gd name="T32" fmla="*/ 50 w 166"/>
                <a:gd name="T33" fmla="*/ 197 h 205"/>
                <a:gd name="T34" fmla="*/ 125 w 166"/>
                <a:gd name="T35" fmla="*/ 196 h 205"/>
                <a:gd name="T36" fmla="*/ 159 w 166"/>
                <a:gd name="T37" fmla="*/ 161 h 205"/>
                <a:gd name="T38" fmla="*/ 159 w 166"/>
                <a:gd name="T39" fmla="*/ 81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6" h="205">
                  <a:moveTo>
                    <a:pt x="166" y="88"/>
                  </a:moveTo>
                  <a:cubicBezTo>
                    <a:pt x="166" y="110"/>
                    <a:pt x="166" y="131"/>
                    <a:pt x="166" y="152"/>
                  </a:cubicBezTo>
                  <a:cubicBezTo>
                    <a:pt x="165" y="179"/>
                    <a:pt x="149" y="201"/>
                    <a:pt x="122" y="203"/>
                  </a:cubicBezTo>
                  <a:cubicBezTo>
                    <a:pt x="95" y="205"/>
                    <a:pt x="67" y="204"/>
                    <a:pt x="39" y="202"/>
                  </a:cubicBezTo>
                  <a:cubicBezTo>
                    <a:pt x="20" y="201"/>
                    <a:pt x="1" y="176"/>
                    <a:pt x="0" y="157"/>
                  </a:cubicBezTo>
                  <a:cubicBezTo>
                    <a:pt x="0" y="111"/>
                    <a:pt x="1" y="65"/>
                    <a:pt x="0" y="19"/>
                  </a:cubicBezTo>
                  <a:cubicBezTo>
                    <a:pt x="0" y="6"/>
                    <a:pt x="5" y="1"/>
                    <a:pt x="18" y="1"/>
                  </a:cubicBezTo>
                  <a:cubicBezTo>
                    <a:pt x="61" y="1"/>
                    <a:pt x="105" y="1"/>
                    <a:pt x="148" y="1"/>
                  </a:cubicBezTo>
                  <a:cubicBezTo>
                    <a:pt x="160" y="0"/>
                    <a:pt x="166" y="5"/>
                    <a:pt x="166" y="18"/>
                  </a:cubicBezTo>
                  <a:cubicBezTo>
                    <a:pt x="165" y="42"/>
                    <a:pt x="165" y="65"/>
                    <a:pt x="165" y="88"/>
                  </a:cubicBezTo>
                  <a:cubicBezTo>
                    <a:pt x="165" y="88"/>
                    <a:pt x="166" y="88"/>
                    <a:pt x="166" y="88"/>
                  </a:cubicBezTo>
                  <a:close/>
                  <a:moveTo>
                    <a:pt x="159" y="81"/>
                  </a:moveTo>
                  <a:cubicBezTo>
                    <a:pt x="130" y="84"/>
                    <a:pt x="105" y="63"/>
                    <a:pt x="85" y="82"/>
                  </a:cubicBezTo>
                  <a:cubicBezTo>
                    <a:pt x="62" y="79"/>
                    <a:pt x="43" y="76"/>
                    <a:pt x="24" y="75"/>
                  </a:cubicBezTo>
                  <a:cubicBezTo>
                    <a:pt x="12" y="74"/>
                    <a:pt x="6" y="80"/>
                    <a:pt x="7" y="93"/>
                  </a:cubicBezTo>
                  <a:cubicBezTo>
                    <a:pt x="8" y="111"/>
                    <a:pt x="7" y="129"/>
                    <a:pt x="7" y="147"/>
                  </a:cubicBezTo>
                  <a:cubicBezTo>
                    <a:pt x="7" y="176"/>
                    <a:pt x="21" y="194"/>
                    <a:pt x="50" y="197"/>
                  </a:cubicBezTo>
                  <a:cubicBezTo>
                    <a:pt x="75" y="199"/>
                    <a:pt x="100" y="198"/>
                    <a:pt x="125" y="196"/>
                  </a:cubicBezTo>
                  <a:cubicBezTo>
                    <a:pt x="144" y="194"/>
                    <a:pt x="157" y="178"/>
                    <a:pt x="159" y="161"/>
                  </a:cubicBezTo>
                  <a:cubicBezTo>
                    <a:pt x="162" y="136"/>
                    <a:pt x="159" y="110"/>
                    <a:pt x="159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" name="Freeform 142"/>
            <p:cNvSpPr>
              <a:spLocks noEditPoints="1"/>
            </p:cNvSpPr>
            <p:nvPr/>
          </p:nvSpPr>
          <p:spPr bwMode="auto">
            <a:xfrm>
              <a:off x="6853238" y="3744913"/>
              <a:ext cx="288925" cy="346075"/>
            </a:xfrm>
            <a:custGeom>
              <a:avLst/>
              <a:gdLst>
                <a:gd name="T0" fmla="*/ 125 w 127"/>
                <a:gd name="T1" fmla="*/ 58 h 152"/>
                <a:gd name="T2" fmla="*/ 125 w 127"/>
                <a:gd name="T3" fmla="*/ 86 h 152"/>
                <a:gd name="T4" fmla="*/ 89 w 127"/>
                <a:gd name="T5" fmla="*/ 142 h 152"/>
                <a:gd name="T6" fmla="*/ 13 w 127"/>
                <a:gd name="T7" fmla="*/ 123 h 152"/>
                <a:gd name="T8" fmla="*/ 2 w 127"/>
                <a:gd name="T9" fmla="*/ 92 h 152"/>
                <a:gd name="T10" fmla="*/ 1 w 127"/>
                <a:gd name="T11" fmla="*/ 24 h 152"/>
                <a:gd name="T12" fmla="*/ 21 w 127"/>
                <a:gd name="T13" fmla="*/ 1 h 152"/>
                <a:gd name="T14" fmla="*/ 105 w 127"/>
                <a:gd name="T15" fmla="*/ 1 h 152"/>
                <a:gd name="T16" fmla="*/ 125 w 127"/>
                <a:gd name="T17" fmla="*/ 26 h 152"/>
                <a:gd name="T18" fmla="*/ 125 w 127"/>
                <a:gd name="T19" fmla="*/ 58 h 152"/>
                <a:gd name="T20" fmla="*/ 20 w 127"/>
                <a:gd name="T21" fmla="*/ 19 h 152"/>
                <a:gd name="T22" fmla="*/ 104 w 127"/>
                <a:gd name="T23" fmla="*/ 19 h 152"/>
                <a:gd name="T24" fmla="*/ 20 w 127"/>
                <a:gd name="T25" fmla="*/ 1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52">
                  <a:moveTo>
                    <a:pt x="125" y="58"/>
                  </a:moveTo>
                  <a:cubicBezTo>
                    <a:pt x="125" y="68"/>
                    <a:pt x="125" y="77"/>
                    <a:pt x="125" y="86"/>
                  </a:cubicBezTo>
                  <a:cubicBezTo>
                    <a:pt x="125" y="113"/>
                    <a:pt x="112" y="134"/>
                    <a:pt x="89" y="142"/>
                  </a:cubicBezTo>
                  <a:cubicBezTo>
                    <a:pt x="61" y="152"/>
                    <a:pt x="28" y="144"/>
                    <a:pt x="13" y="123"/>
                  </a:cubicBezTo>
                  <a:cubicBezTo>
                    <a:pt x="7" y="114"/>
                    <a:pt x="2" y="103"/>
                    <a:pt x="2" y="92"/>
                  </a:cubicBezTo>
                  <a:cubicBezTo>
                    <a:pt x="0" y="70"/>
                    <a:pt x="2" y="47"/>
                    <a:pt x="1" y="24"/>
                  </a:cubicBezTo>
                  <a:cubicBezTo>
                    <a:pt x="0" y="9"/>
                    <a:pt x="8" y="1"/>
                    <a:pt x="21" y="1"/>
                  </a:cubicBezTo>
                  <a:cubicBezTo>
                    <a:pt x="49" y="0"/>
                    <a:pt x="77" y="0"/>
                    <a:pt x="105" y="1"/>
                  </a:cubicBezTo>
                  <a:cubicBezTo>
                    <a:pt x="119" y="2"/>
                    <a:pt x="127" y="10"/>
                    <a:pt x="125" y="26"/>
                  </a:cubicBezTo>
                  <a:cubicBezTo>
                    <a:pt x="124" y="37"/>
                    <a:pt x="125" y="48"/>
                    <a:pt x="125" y="58"/>
                  </a:cubicBezTo>
                  <a:close/>
                  <a:moveTo>
                    <a:pt x="20" y="19"/>
                  </a:moveTo>
                  <a:cubicBezTo>
                    <a:pt x="42" y="32"/>
                    <a:pt x="89" y="32"/>
                    <a:pt x="104" y="19"/>
                  </a:cubicBezTo>
                  <a:cubicBezTo>
                    <a:pt x="77" y="19"/>
                    <a:pt x="48" y="19"/>
                    <a:pt x="2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" name="Freeform 143"/>
            <p:cNvSpPr>
              <a:spLocks noEditPoints="1"/>
            </p:cNvSpPr>
            <p:nvPr/>
          </p:nvSpPr>
          <p:spPr bwMode="auto">
            <a:xfrm>
              <a:off x="6854825" y="4070350"/>
              <a:ext cx="425450" cy="277813"/>
            </a:xfrm>
            <a:custGeom>
              <a:avLst/>
              <a:gdLst>
                <a:gd name="T0" fmla="*/ 102 w 187"/>
                <a:gd name="T1" fmla="*/ 69 h 122"/>
                <a:gd name="T2" fmla="*/ 167 w 187"/>
                <a:gd name="T3" fmla="*/ 69 h 122"/>
                <a:gd name="T4" fmla="*/ 185 w 187"/>
                <a:gd name="T5" fmla="*/ 87 h 122"/>
                <a:gd name="T6" fmla="*/ 185 w 187"/>
                <a:gd name="T7" fmla="*/ 105 h 122"/>
                <a:gd name="T8" fmla="*/ 170 w 187"/>
                <a:gd name="T9" fmla="*/ 121 h 122"/>
                <a:gd name="T10" fmla="*/ 41 w 187"/>
                <a:gd name="T11" fmla="*/ 120 h 122"/>
                <a:gd name="T12" fmla="*/ 0 w 187"/>
                <a:gd name="T13" fmla="*/ 77 h 122"/>
                <a:gd name="T14" fmla="*/ 0 w 187"/>
                <a:gd name="T15" fmla="*/ 21 h 122"/>
                <a:gd name="T16" fmla="*/ 22 w 187"/>
                <a:gd name="T17" fmla="*/ 6 h 122"/>
                <a:gd name="T18" fmla="*/ 100 w 187"/>
                <a:gd name="T19" fmla="*/ 6 h 122"/>
                <a:gd name="T20" fmla="*/ 124 w 187"/>
                <a:gd name="T21" fmla="*/ 21 h 122"/>
                <a:gd name="T22" fmla="*/ 124 w 187"/>
                <a:gd name="T23" fmla="*/ 37 h 122"/>
                <a:gd name="T24" fmla="*/ 102 w 187"/>
                <a:gd name="T25" fmla="*/ 69 h 122"/>
                <a:gd name="T26" fmla="*/ 21 w 187"/>
                <a:gd name="T27" fmla="*/ 19 h 122"/>
                <a:gd name="T28" fmla="*/ 103 w 187"/>
                <a:gd name="T29" fmla="*/ 19 h 122"/>
                <a:gd name="T30" fmla="*/ 21 w 187"/>
                <a:gd name="T31" fmla="*/ 1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7" h="122">
                  <a:moveTo>
                    <a:pt x="102" y="69"/>
                  </a:moveTo>
                  <a:cubicBezTo>
                    <a:pt x="126" y="69"/>
                    <a:pt x="146" y="69"/>
                    <a:pt x="167" y="69"/>
                  </a:cubicBezTo>
                  <a:cubicBezTo>
                    <a:pt x="180" y="68"/>
                    <a:pt x="187" y="73"/>
                    <a:pt x="185" y="87"/>
                  </a:cubicBezTo>
                  <a:cubicBezTo>
                    <a:pt x="185" y="93"/>
                    <a:pt x="185" y="99"/>
                    <a:pt x="185" y="105"/>
                  </a:cubicBezTo>
                  <a:cubicBezTo>
                    <a:pt x="186" y="116"/>
                    <a:pt x="181" y="121"/>
                    <a:pt x="170" y="121"/>
                  </a:cubicBezTo>
                  <a:cubicBezTo>
                    <a:pt x="127" y="121"/>
                    <a:pt x="84" y="122"/>
                    <a:pt x="41" y="120"/>
                  </a:cubicBezTo>
                  <a:cubicBezTo>
                    <a:pt x="5" y="119"/>
                    <a:pt x="0" y="112"/>
                    <a:pt x="0" y="77"/>
                  </a:cubicBezTo>
                  <a:cubicBezTo>
                    <a:pt x="0" y="58"/>
                    <a:pt x="0" y="40"/>
                    <a:pt x="0" y="21"/>
                  </a:cubicBezTo>
                  <a:cubicBezTo>
                    <a:pt x="0" y="6"/>
                    <a:pt x="8" y="0"/>
                    <a:pt x="22" y="6"/>
                  </a:cubicBezTo>
                  <a:cubicBezTo>
                    <a:pt x="48" y="15"/>
                    <a:pt x="74" y="15"/>
                    <a:pt x="100" y="6"/>
                  </a:cubicBezTo>
                  <a:cubicBezTo>
                    <a:pt x="116" y="1"/>
                    <a:pt x="123" y="6"/>
                    <a:pt x="124" y="21"/>
                  </a:cubicBezTo>
                  <a:cubicBezTo>
                    <a:pt x="124" y="27"/>
                    <a:pt x="124" y="32"/>
                    <a:pt x="124" y="37"/>
                  </a:cubicBezTo>
                  <a:cubicBezTo>
                    <a:pt x="124" y="60"/>
                    <a:pt x="124" y="60"/>
                    <a:pt x="102" y="69"/>
                  </a:cubicBezTo>
                  <a:close/>
                  <a:moveTo>
                    <a:pt x="21" y="19"/>
                  </a:moveTo>
                  <a:cubicBezTo>
                    <a:pt x="40" y="33"/>
                    <a:pt x="89" y="33"/>
                    <a:pt x="103" y="19"/>
                  </a:cubicBezTo>
                  <a:cubicBezTo>
                    <a:pt x="76" y="19"/>
                    <a:pt x="48" y="19"/>
                    <a:pt x="21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7165975" y="4144963"/>
              <a:ext cx="112712" cy="73025"/>
            </a:xfrm>
            <a:custGeom>
              <a:avLst/>
              <a:gdLst>
                <a:gd name="T0" fmla="*/ 0 w 49"/>
                <a:gd name="T1" fmla="*/ 32 h 32"/>
                <a:gd name="T2" fmla="*/ 3 w 49"/>
                <a:gd name="T3" fmla="*/ 0 h 32"/>
                <a:gd name="T4" fmla="*/ 34 w 49"/>
                <a:gd name="T5" fmla="*/ 0 h 32"/>
                <a:gd name="T6" fmla="*/ 49 w 49"/>
                <a:gd name="T7" fmla="*/ 16 h 32"/>
                <a:gd name="T8" fmla="*/ 33 w 49"/>
                <a:gd name="T9" fmla="*/ 32 h 32"/>
                <a:gd name="T10" fmla="*/ 0 w 49"/>
                <a:gd name="T1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32">
                  <a:moveTo>
                    <a:pt x="0" y="32"/>
                  </a:moveTo>
                  <a:cubicBezTo>
                    <a:pt x="1" y="20"/>
                    <a:pt x="1" y="12"/>
                    <a:pt x="3" y="0"/>
                  </a:cubicBezTo>
                  <a:cubicBezTo>
                    <a:pt x="13" y="0"/>
                    <a:pt x="23" y="0"/>
                    <a:pt x="34" y="0"/>
                  </a:cubicBezTo>
                  <a:cubicBezTo>
                    <a:pt x="45" y="0"/>
                    <a:pt x="48" y="5"/>
                    <a:pt x="49" y="16"/>
                  </a:cubicBezTo>
                  <a:cubicBezTo>
                    <a:pt x="49" y="27"/>
                    <a:pt x="44" y="32"/>
                    <a:pt x="33" y="32"/>
                  </a:cubicBezTo>
                  <a:cubicBezTo>
                    <a:pt x="22" y="31"/>
                    <a:pt x="12" y="32"/>
                    <a:pt x="0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6" name="Freeform 145"/>
            <p:cNvSpPr>
              <a:spLocks noEditPoints="1"/>
            </p:cNvSpPr>
            <p:nvPr/>
          </p:nvSpPr>
          <p:spPr bwMode="auto">
            <a:xfrm>
              <a:off x="9224963" y="2959100"/>
              <a:ext cx="441325" cy="627063"/>
            </a:xfrm>
            <a:custGeom>
              <a:avLst/>
              <a:gdLst>
                <a:gd name="T0" fmla="*/ 0 w 194"/>
                <a:gd name="T1" fmla="*/ 0 h 275"/>
                <a:gd name="T2" fmla="*/ 194 w 194"/>
                <a:gd name="T3" fmla="*/ 0 h 275"/>
                <a:gd name="T4" fmla="*/ 194 w 194"/>
                <a:gd name="T5" fmla="*/ 275 h 275"/>
                <a:gd name="T6" fmla="*/ 0 w 194"/>
                <a:gd name="T7" fmla="*/ 275 h 275"/>
                <a:gd name="T8" fmla="*/ 0 w 194"/>
                <a:gd name="T9" fmla="*/ 0 h 275"/>
                <a:gd name="T10" fmla="*/ 79 w 194"/>
                <a:gd name="T11" fmla="*/ 47 h 275"/>
                <a:gd name="T12" fmla="*/ 70 w 194"/>
                <a:gd name="T13" fmla="*/ 45 h 275"/>
                <a:gd name="T14" fmla="*/ 46 w 194"/>
                <a:gd name="T15" fmla="*/ 19 h 275"/>
                <a:gd name="T16" fmla="*/ 31 w 194"/>
                <a:gd name="T17" fmla="*/ 36 h 275"/>
                <a:gd name="T18" fmla="*/ 34 w 194"/>
                <a:gd name="T19" fmla="*/ 39 h 275"/>
                <a:gd name="T20" fmla="*/ 17 w 194"/>
                <a:gd name="T21" fmla="*/ 41 h 275"/>
                <a:gd name="T22" fmla="*/ 34 w 194"/>
                <a:gd name="T23" fmla="*/ 61 h 275"/>
                <a:gd name="T24" fmla="*/ 37 w 194"/>
                <a:gd name="T25" fmla="*/ 78 h 275"/>
                <a:gd name="T26" fmla="*/ 61 w 194"/>
                <a:gd name="T27" fmla="*/ 65 h 275"/>
                <a:gd name="T28" fmla="*/ 79 w 194"/>
                <a:gd name="T29" fmla="*/ 47 h 275"/>
                <a:gd name="T30" fmla="*/ 17 w 194"/>
                <a:gd name="T31" fmla="*/ 176 h 275"/>
                <a:gd name="T32" fmla="*/ 17 w 194"/>
                <a:gd name="T33" fmla="*/ 180 h 275"/>
                <a:gd name="T34" fmla="*/ 176 w 194"/>
                <a:gd name="T35" fmla="*/ 180 h 275"/>
                <a:gd name="T36" fmla="*/ 176 w 194"/>
                <a:gd name="T37" fmla="*/ 176 h 275"/>
                <a:gd name="T38" fmla="*/ 17 w 194"/>
                <a:gd name="T39" fmla="*/ 176 h 275"/>
                <a:gd name="T40" fmla="*/ 17 w 194"/>
                <a:gd name="T41" fmla="*/ 145 h 275"/>
                <a:gd name="T42" fmla="*/ 17 w 194"/>
                <a:gd name="T43" fmla="*/ 150 h 275"/>
                <a:gd name="T44" fmla="*/ 177 w 194"/>
                <a:gd name="T45" fmla="*/ 150 h 275"/>
                <a:gd name="T46" fmla="*/ 177 w 194"/>
                <a:gd name="T47" fmla="*/ 145 h 275"/>
                <a:gd name="T48" fmla="*/ 17 w 194"/>
                <a:gd name="T49" fmla="*/ 145 h 275"/>
                <a:gd name="T50" fmla="*/ 18 w 194"/>
                <a:gd name="T51" fmla="*/ 114 h 275"/>
                <a:gd name="T52" fmla="*/ 18 w 194"/>
                <a:gd name="T53" fmla="*/ 119 h 275"/>
                <a:gd name="T54" fmla="*/ 176 w 194"/>
                <a:gd name="T55" fmla="*/ 119 h 275"/>
                <a:gd name="T56" fmla="*/ 176 w 194"/>
                <a:gd name="T57" fmla="*/ 114 h 275"/>
                <a:gd name="T58" fmla="*/ 18 w 194"/>
                <a:gd name="T59" fmla="*/ 114 h 275"/>
                <a:gd name="T60" fmla="*/ 17 w 194"/>
                <a:gd name="T61" fmla="*/ 206 h 275"/>
                <a:gd name="T62" fmla="*/ 17 w 194"/>
                <a:gd name="T63" fmla="*/ 210 h 275"/>
                <a:gd name="T64" fmla="*/ 176 w 194"/>
                <a:gd name="T65" fmla="*/ 210 h 275"/>
                <a:gd name="T66" fmla="*/ 176 w 194"/>
                <a:gd name="T67" fmla="*/ 206 h 275"/>
                <a:gd name="T68" fmla="*/ 17 w 194"/>
                <a:gd name="T69" fmla="*/ 206 h 275"/>
                <a:gd name="T70" fmla="*/ 176 w 194"/>
                <a:gd name="T71" fmla="*/ 253 h 275"/>
                <a:gd name="T72" fmla="*/ 176 w 194"/>
                <a:gd name="T73" fmla="*/ 248 h 275"/>
                <a:gd name="T74" fmla="*/ 100 w 194"/>
                <a:gd name="T75" fmla="*/ 248 h 275"/>
                <a:gd name="T76" fmla="*/ 100 w 194"/>
                <a:gd name="T77" fmla="*/ 253 h 275"/>
                <a:gd name="T78" fmla="*/ 176 w 194"/>
                <a:gd name="T79" fmla="*/ 253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4" h="275">
                  <a:moveTo>
                    <a:pt x="0" y="0"/>
                  </a:moveTo>
                  <a:cubicBezTo>
                    <a:pt x="66" y="0"/>
                    <a:pt x="129" y="0"/>
                    <a:pt x="194" y="0"/>
                  </a:cubicBezTo>
                  <a:cubicBezTo>
                    <a:pt x="194" y="92"/>
                    <a:pt x="194" y="183"/>
                    <a:pt x="194" y="275"/>
                  </a:cubicBezTo>
                  <a:cubicBezTo>
                    <a:pt x="129" y="275"/>
                    <a:pt x="65" y="275"/>
                    <a:pt x="0" y="275"/>
                  </a:cubicBezTo>
                  <a:cubicBezTo>
                    <a:pt x="0" y="183"/>
                    <a:pt x="0" y="92"/>
                    <a:pt x="0" y="0"/>
                  </a:cubicBezTo>
                  <a:close/>
                  <a:moveTo>
                    <a:pt x="79" y="47"/>
                  </a:moveTo>
                  <a:cubicBezTo>
                    <a:pt x="76" y="46"/>
                    <a:pt x="73" y="45"/>
                    <a:pt x="70" y="45"/>
                  </a:cubicBezTo>
                  <a:cubicBezTo>
                    <a:pt x="63" y="37"/>
                    <a:pt x="56" y="30"/>
                    <a:pt x="46" y="19"/>
                  </a:cubicBezTo>
                  <a:cubicBezTo>
                    <a:pt x="42" y="23"/>
                    <a:pt x="37" y="29"/>
                    <a:pt x="31" y="36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28" y="40"/>
                    <a:pt x="22" y="41"/>
                    <a:pt x="17" y="41"/>
                  </a:cubicBezTo>
                  <a:cubicBezTo>
                    <a:pt x="9" y="61"/>
                    <a:pt x="23" y="60"/>
                    <a:pt x="34" y="61"/>
                  </a:cubicBezTo>
                  <a:cubicBezTo>
                    <a:pt x="35" y="68"/>
                    <a:pt x="36" y="73"/>
                    <a:pt x="37" y="78"/>
                  </a:cubicBezTo>
                  <a:cubicBezTo>
                    <a:pt x="57" y="87"/>
                    <a:pt x="55" y="71"/>
                    <a:pt x="61" y="65"/>
                  </a:cubicBezTo>
                  <a:cubicBezTo>
                    <a:pt x="67" y="59"/>
                    <a:pt x="73" y="53"/>
                    <a:pt x="79" y="47"/>
                  </a:cubicBezTo>
                  <a:close/>
                  <a:moveTo>
                    <a:pt x="17" y="176"/>
                  </a:moveTo>
                  <a:cubicBezTo>
                    <a:pt x="17" y="177"/>
                    <a:pt x="17" y="178"/>
                    <a:pt x="17" y="180"/>
                  </a:cubicBezTo>
                  <a:cubicBezTo>
                    <a:pt x="70" y="180"/>
                    <a:pt x="123" y="180"/>
                    <a:pt x="176" y="180"/>
                  </a:cubicBezTo>
                  <a:cubicBezTo>
                    <a:pt x="176" y="178"/>
                    <a:pt x="176" y="177"/>
                    <a:pt x="176" y="176"/>
                  </a:cubicBezTo>
                  <a:cubicBezTo>
                    <a:pt x="123" y="176"/>
                    <a:pt x="70" y="176"/>
                    <a:pt x="17" y="176"/>
                  </a:cubicBezTo>
                  <a:close/>
                  <a:moveTo>
                    <a:pt x="17" y="145"/>
                  </a:moveTo>
                  <a:cubicBezTo>
                    <a:pt x="17" y="147"/>
                    <a:pt x="17" y="148"/>
                    <a:pt x="17" y="150"/>
                  </a:cubicBezTo>
                  <a:cubicBezTo>
                    <a:pt x="71" y="150"/>
                    <a:pt x="124" y="150"/>
                    <a:pt x="177" y="150"/>
                  </a:cubicBezTo>
                  <a:cubicBezTo>
                    <a:pt x="177" y="148"/>
                    <a:pt x="177" y="147"/>
                    <a:pt x="177" y="145"/>
                  </a:cubicBezTo>
                  <a:cubicBezTo>
                    <a:pt x="124" y="145"/>
                    <a:pt x="71" y="145"/>
                    <a:pt x="17" y="145"/>
                  </a:cubicBezTo>
                  <a:close/>
                  <a:moveTo>
                    <a:pt x="18" y="114"/>
                  </a:moveTo>
                  <a:cubicBezTo>
                    <a:pt x="18" y="116"/>
                    <a:pt x="18" y="117"/>
                    <a:pt x="18" y="119"/>
                  </a:cubicBezTo>
                  <a:cubicBezTo>
                    <a:pt x="70" y="119"/>
                    <a:pt x="123" y="119"/>
                    <a:pt x="176" y="119"/>
                  </a:cubicBezTo>
                  <a:cubicBezTo>
                    <a:pt x="176" y="117"/>
                    <a:pt x="176" y="116"/>
                    <a:pt x="176" y="114"/>
                  </a:cubicBezTo>
                  <a:cubicBezTo>
                    <a:pt x="123" y="114"/>
                    <a:pt x="70" y="114"/>
                    <a:pt x="18" y="114"/>
                  </a:cubicBezTo>
                  <a:close/>
                  <a:moveTo>
                    <a:pt x="17" y="206"/>
                  </a:moveTo>
                  <a:cubicBezTo>
                    <a:pt x="17" y="208"/>
                    <a:pt x="17" y="209"/>
                    <a:pt x="17" y="210"/>
                  </a:cubicBezTo>
                  <a:cubicBezTo>
                    <a:pt x="70" y="210"/>
                    <a:pt x="123" y="210"/>
                    <a:pt x="176" y="210"/>
                  </a:cubicBezTo>
                  <a:cubicBezTo>
                    <a:pt x="176" y="209"/>
                    <a:pt x="176" y="208"/>
                    <a:pt x="176" y="206"/>
                  </a:cubicBezTo>
                  <a:cubicBezTo>
                    <a:pt x="123" y="206"/>
                    <a:pt x="70" y="206"/>
                    <a:pt x="17" y="206"/>
                  </a:cubicBezTo>
                  <a:close/>
                  <a:moveTo>
                    <a:pt x="176" y="253"/>
                  </a:moveTo>
                  <a:cubicBezTo>
                    <a:pt x="176" y="251"/>
                    <a:pt x="176" y="249"/>
                    <a:pt x="176" y="248"/>
                  </a:cubicBezTo>
                  <a:cubicBezTo>
                    <a:pt x="151" y="248"/>
                    <a:pt x="125" y="248"/>
                    <a:pt x="100" y="248"/>
                  </a:cubicBezTo>
                  <a:cubicBezTo>
                    <a:pt x="100" y="249"/>
                    <a:pt x="100" y="251"/>
                    <a:pt x="100" y="253"/>
                  </a:cubicBezTo>
                  <a:cubicBezTo>
                    <a:pt x="125" y="253"/>
                    <a:pt x="151" y="253"/>
                    <a:pt x="176" y="2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7" name="Freeform 146"/>
            <p:cNvSpPr>
              <a:spLocks noEditPoints="1"/>
            </p:cNvSpPr>
            <p:nvPr/>
          </p:nvSpPr>
          <p:spPr bwMode="auto">
            <a:xfrm>
              <a:off x="9145588" y="4595813"/>
              <a:ext cx="527050" cy="534988"/>
            </a:xfrm>
            <a:custGeom>
              <a:avLst/>
              <a:gdLst>
                <a:gd name="T0" fmla="*/ 232 w 232"/>
                <a:gd name="T1" fmla="*/ 49 h 235"/>
                <a:gd name="T2" fmla="*/ 81 w 232"/>
                <a:gd name="T3" fmla="*/ 235 h 235"/>
                <a:gd name="T4" fmla="*/ 0 w 232"/>
                <a:gd name="T5" fmla="*/ 149 h 235"/>
                <a:gd name="T6" fmla="*/ 21 w 232"/>
                <a:gd name="T7" fmla="*/ 131 h 235"/>
                <a:gd name="T8" fmla="*/ 166 w 232"/>
                <a:gd name="T9" fmla="*/ 12 h 235"/>
                <a:gd name="T10" fmla="*/ 197 w 232"/>
                <a:gd name="T11" fmla="*/ 16 h 235"/>
                <a:gd name="T12" fmla="*/ 232 w 232"/>
                <a:gd name="T13" fmla="*/ 49 h 235"/>
                <a:gd name="T14" fmla="*/ 71 w 232"/>
                <a:gd name="T15" fmla="*/ 202 h 235"/>
                <a:gd name="T16" fmla="*/ 74 w 232"/>
                <a:gd name="T17" fmla="*/ 200 h 235"/>
                <a:gd name="T18" fmla="*/ 33 w 232"/>
                <a:gd name="T19" fmla="*/ 162 h 235"/>
                <a:gd name="T20" fmla="*/ 29 w 232"/>
                <a:gd name="T21" fmla="*/ 165 h 235"/>
                <a:gd name="T22" fmla="*/ 71 w 232"/>
                <a:gd name="T23" fmla="*/ 20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2" h="235">
                  <a:moveTo>
                    <a:pt x="232" y="49"/>
                  </a:moveTo>
                  <a:cubicBezTo>
                    <a:pt x="182" y="111"/>
                    <a:pt x="131" y="173"/>
                    <a:pt x="81" y="235"/>
                  </a:cubicBezTo>
                  <a:cubicBezTo>
                    <a:pt x="54" y="206"/>
                    <a:pt x="28" y="178"/>
                    <a:pt x="0" y="149"/>
                  </a:cubicBezTo>
                  <a:cubicBezTo>
                    <a:pt x="4" y="145"/>
                    <a:pt x="13" y="138"/>
                    <a:pt x="21" y="131"/>
                  </a:cubicBezTo>
                  <a:cubicBezTo>
                    <a:pt x="69" y="91"/>
                    <a:pt x="118" y="52"/>
                    <a:pt x="166" y="12"/>
                  </a:cubicBezTo>
                  <a:cubicBezTo>
                    <a:pt x="179" y="1"/>
                    <a:pt x="187" y="0"/>
                    <a:pt x="197" y="16"/>
                  </a:cubicBezTo>
                  <a:cubicBezTo>
                    <a:pt x="205" y="28"/>
                    <a:pt x="218" y="36"/>
                    <a:pt x="232" y="49"/>
                  </a:cubicBezTo>
                  <a:close/>
                  <a:moveTo>
                    <a:pt x="71" y="202"/>
                  </a:moveTo>
                  <a:cubicBezTo>
                    <a:pt x="72" y="202"/>
                    <a:pt x="73" y="201"/>
                    <a:pt x="74" y="200"/>
                  </a:cubicBezTo>
                  <a:cubicBezTo>
                    <a:pt x="60" y="187"/>
                    <a:pt x="46" y="175"/>
                    <a:pt x="33" y="162"/>
                  </a:cubicBezTo>
                  <a:cubicBezTo>
                    <a:pt x="31" y="163"/>
                    <a:pt x="30" y="164"/>
                    <a:pt x="29" y="165"/>
                  </a:cubicBezTo>
                  <a:cubicBezTo>
                    <a:pt x="43" y="177"/>
                    <a:pt x="57" y="190"/>
                    <a:pt x="71" y="2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8" name="Freeform 147"/>
            <p:cNvSpPr>
              <a:spLocks noEditPoints="1"/>
            </p:cNvSpPr>
            <p:nvPr/>
          </p:nvSpPr>
          <p:spPr bwMode="auto">
            <a:xfrm>
              <a:off x="9586913" y="4494213"/>
              <a:ext cx="187325" cy="185738"/>
            </a:xfrm>
            <a:custGeom>
              <a:avLst/>
              <a:gdLst>
                <a:gd name="T0" fmla="*/ 44 w 82"/>
                <a:gd name="T1" fmla="*/ 82 h 82"/>
                <a:gd name="T2" fmla="*/ 1 w 82"/>
                <a:gd name="T3" fmla="*/ 39 h 82"/>
                <a:gd name="T4" fmla="*/ 39 w 82"/>
                <a:gd name="T5" fmla="*/ 1 h 82"/>
                <a:gd name="T6" fmla="*/ 81 w 82"/>
                <a:gd name="T7" fmla="*/ 44 h 82"/>
                <a:gd name="T8" fmla="*/ 44 w 82"/>
                <a:gd name="T9" fmla="*/ 82 h 82"/>
                <a:gd name="T10" fmla="*/ 21 w 82"/>
                <a:gd name="T11" fmla="*/ 21 h 82"/>
                <a:gd name="T12" fmla="*/ 63 w 82"/>
                <a:gd name="T13" fmla="*/ 61 h 82"/>
                <a:gd name="T14" fmla="*/ 73 w 82"/>
                <a:gd name="T15" fmla="*/ 54 h 82"/>
                <a:gd name="T16" fmla="*/ 48 w 82"/>
                <a:gd name="T17" fmla="*/ 35 h 82"/>
                <a:gd name="T18" fmla="*/ 30 w 82"/>
                <a:gd name="T19" fmla="*/ 11 h 82"/>
                <a:gd name="T20" fmla="*/ 21 w 82"/>
                <a:gd name="T21" fmla="*/ 2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82">
                  <a:moveTo>
                    <a:pt x="44" y="82"/>
                  </a:moveTo>
                  <a:cubicBezTo>
                    <a:pt x="29" y="82"/>
                    <a:pt x="1" y="55"/>
                    <a:pt x="1" y="39"/>
                  </a:cubicBezTo>
                  <a:cubicBezTo>
                    <a:pt x="0" y="27"/>
                    <a:pt x="27" y="0"/>
                    <a:pt x="39" y="1"/>
                  </a:cubicBezTo>
                  <a:cubicBezTo>
                    <a:pt x="56" y="2"/>
                    <a:pt x="82" y="28"/>
                    <a:pt x="81" y="44"/>
                  </a:cubicBezTo>
                  <a:cubicBezTo>
                    <a:pt x="81" y="55"/>
                    <a:pt x="55" y="82"/>
                    <a:pt x="44" y="82"/>
                  </a:cubicBezTo>
                  <a:close/>
                  <a:moveTo>
                    <a:pt x="21" y="21"/>
                  </a:moveTo>
                  <a:cubicBezTo>
                    <a:pt x="35" y="34"/>
                    <a:pt x="48" y="47"/>
                    <a:pt x="63" y="61"/>
                  </a:cubicBezTo>
                  <a:cubicBezTo>
                    <a:pt x="66" y="59"/>
                    <a:pt x="69" y="57"/>
                    <a:pt x="73" y="54"/>
                  </a:cubicBezTo>
                  <a:cubicBezTo>
                    <a:pt x="62" y="46"/>
                    <a:pt x="55" y="41"/>
                    <a:pt x="48" y="35"/>
                  </a:cubicBezTo>
                  <a:cubicBezTo>
                    <a:pt x="41" y="28"/>
                    <a:pt x="36" y="20"/>
                    <a:pt x="30" y="11"/>
                  </a:cubicBezTo>
                  <a:cubicBezTo>
                    <a:pt x="26" y="15"/>
                    <a:pt x="24" y="18"/>
                    <a:pt x="21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9" name="Freeform 148"/>
            <p:cNvSpPr>
              <a:spLocks noEditPoints="1"/>
            </p:cNvSpPr>
            <p:nvPr/>
          </p:nvSpPr>
          <p:spPr bwMode="auto">
            <a:xfrm>
              <a:off x="5997575" y="3094038"/>
              <a:ext cx="639762" cy="355600"/>
            </a:xfrm>
            <a:custGeom>
              <a:avLst/>
              <a:gdLst>
                <a:gd name="T0" fmla="*/ 114 w 281"/>
                <a:gd name="T1" fmla="*/ 21 h 156"/>
                <a:gd name="T2" fmla="*/ 135 w 281"/>
                <a:gd name="T3" fmla="*/ 1 h 156"/>
                <a:gd name="T4" fmla="*/ 261 w 281"/>
                <a:gd name="T5" fmla="*/ 1 h 156"/>
                <a:gd name="T6" fmla="*/ 281 w 281"/>
                <a:gd name="T7" fmla="*/ 20 h 156"/>
                <a:gd name="T8" fmla="*/ 280 w 281"/>
                <a:gd name="T9" fmla="*/ 136 h 156"/>
                <a:gd name="T10" fmla="*/ 273 w 281"/>
                <a:gd name="T11" fmla="*/ 154 h 156"/>
                <a:gd name="T12" fmla="*/ 253 w 281"/>
                <a:gd name="T13" fmla="*/ 146 h 156"/>
                <a:gd name="T14" fmla="*/ 185 w 281"/>
                <a:gd name="T15" fmla="*/ 145 h 156"/>
                <a:gd name="T16" fmla="*/ 163 w 281"/>
                <a:gd name="T17" fmla="*/ 155 h 156"/>
                <a:gd name="T18" fmla="*/ 129 w 281"/>
                <a:gd name="T19" fmla="*/ 155 h 156"/>
                <a:gd name="T20" fmla="*/ 94 w 281"/>
                <a:gd name="T21" fmla="*/ 142 h 156"/>
                <a:gd name="T22" fmla="*/ 32 w 281"/>
                <a:gd name="T23" fmla="*/ 144 h 156"/>
                <a:gd name="T24" fmla="*/ 9 w 281"/>
                <a:gd name="T25" fmla="*/ 154 h 156"/>
                <a:gd name="T26" fmla="*/ 3 w 281"/>
                <a:gd name="T27" fmla="*/ 133 h 156"/>
                <a:gd name="T28" fmla="*/ 19 w 281"/>
                <a:gd name="T29" fmla="*/ 80 h 156"/>
                <a:gd name="T30" fmla="*/ 35 w 281"/>
                <a:gd name="T31" fmla="*/ 38 h 156"/>
                <a:gd name="T32" fmla="*/ 58 w 281"/>
                <a:gd name="T33" fmla="*/ 21 h 156"/>
                <a:gd name="T34" fmla="*/ 114 w 281"/>
                <a:gd name="T35" fmla="*/ 21 h 156"/>
                <a:gd name="T36" fmla="*/ 105 w 281"/>
                <a:gd name="T37" fmla="*/ 34 h 156"/>
                <a:gd name="T38" fmla="*/ 37 w 281"/>
                <a:gd name="T39" fmla="*/ 76 h 156"/>
                <a:gd name="T40" fmla="*/ 105 w 281"/>
                <a:gd name="T41" fmla="*/ 76 h 156"/>
                <a:gd name="T42" fmla="*/ 105 w 281"/>
                <a:gd name="T43" fmla="*/ 34 h 156"/>
                <a:gd name="T44" fmla="*/ 187 w 281"/>
                <a:gd name="T45" fmla="*/ 40 h 156"/>
                <a:gd name="T46" fmla="*/ 183 w 281"/>
                <a:gd name="T47" fmla="*/ 39 h 156"/>
                <a:gd name="T48" fmla="*/ 167 w 281"/>
                <a:gd name="T49" fmla="*/ 52 h 156"/>
                <a:gd name="T50" fmla="*/ 187 w 281"/>
                <a:gd name="T51" fmla="*/ 69 h 156"/>
                <a:gd name="T52" fmla="*/ 206 w 281"/>
                <a:gd name="T53" fmla="*/ 81 h 156"/>
                <a:gd name="T54" fmla="*/ 203 w 281"/>
                <a:gd name="T55" fmla="*/ 76 h 156"/>
                <a:gd name="T56" fmla="*/ 230 w 281"/>
                <a:gd name="T57" fmla="*/ 53 h 156"/>
                <a:gd name="T58" fmla="*/ 210 w 281"/>
                <a:gd name="T59" fmla="*/ 39 h 156"/>
                <a:gd name="T60" fmla="*/ 198 w 281"/>
                <a:gd name="T61" fmla="*/ 22 h 156"/>
                <a:gd name="T62" fmla="*/ 189 w 281"/>
                <a:gd name="T63" fmla="*/ 23 h 156"/>
                <a:gd name="T64" fmla="*/ 187 w 281"/>
                <a:gd name="T65" fmla="*/ 4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1" h="156">
                  <a:moveTo>
                    <a:pt x="114" y="21"/>
                  </a:moveTo>
                  <a:cubicBezTo>
                    <a:pt x="114" y="5"/>
                    <a:pt x="121" y="0"/>
                    <a:pt x="135" y="1"/>
                  </a:cubicBezTo>
                  <a:cubicBezTo>
                    <a:pt x="177" y="2"/>
                    <a:pt x="219" y="1"/>
                    <a:pt x="261" y="1"/>
                  </a:cubicBezTo>
                  <a:cubicBezTo>
                    <a:pt x="276" y="0"/>
                    <a:pt x="281" y="5"/>
                    <a:pt x="281" y="20"/>
                  </a:cubicBezTo>
                  <a:cubicBezTo>
                    <a:pt x="280" y="59"/>
                    <a:pt x="281" y="97"/>
                    <a:pt x="280" y="136"/>
                  </a:cubicBezTo>
                  <a:cubicBezTo>
                    <a:pt x="280" y="142"/>
                    <a:pt x="276" y="148"/>
                    <a:pt x="273" y="154"/>
                  </a:cubicBezTo>
                  <a:cubicBezTo>
                    <a:pt x="266" y="152"/>
                    <a:pt x="258" y="150"/>
                    <a:pt x="253" y="146"/>
                  </a:cubicBezTo>
                  <a:cubicBezTo>
                    <a:pt x="231" y="124"/>
                    <a:pt x="206" y="124"/>
                    <a:pt x="185" y="145"/>
                  </a:cubicBezTo>
                  <a:cubicBezTo>
                    <a:pt x="179" y="150"/>
                    <a:pt x="171" y="153"/>
                    <a:pt x="163" y="155"/>
                  </a:cubicBezTo>
                  <a:cubicBezTo>
                    <a:pt x="152" y="156"/>
                    <a:pt x="140" y="155"/>
                    <a:pt x="129" y="155"/>
                  </a:cubicBezTo>
                  <a:cubicBezTo>
                    <a:pt x="115" y="156"/>
                    <a:pt x="105" y="153"/>
                    <a:pt x="94" y="142"/>
                  </a:cubicBezTo>
                  <a:cubicBezTo>
                    <a:pt x="78" y="123"/>
                    <a:pt x="51" y="126"/>
                    <a:pt x="32" y="144"/>
                  </a:cubicBezTo>
                  <a:cubicBezTo>
                    <a:pt x="26" y="149"/>
                    <a:pt x="17" y="151"/>
                    <a:pt x="9" y="154"/>
                  </a:cubicBezTo>
                  <a:cubicBezTo>
                    <a:pt x="7" y="147"/>
                    <a:pt x="3" y="140"/>
                    <a:pt x="3" y="133"/>
                  </a:cubicBezTo>
                  <a:cubicBezTo>
                    <a:pt x="0" y="113"/>
                    <a:pt x="4" y="96"/>
                    <a:pt x="19" y="80"/>
                  </a:cubicBezTo>
                  <a:cubicBezTo>
                    <a:pt x="28" y="70"/>
                    <a:pt x="31" y="52"/>
                    <a:pt x="35" y="38"/>
                  </a:cubicBezTo>
                  <a:cubicBezTo>
                    <a:pt x="39" y="26"/>
                    <a:pt x="45" y="20"/>
                    <a:pt x="58" y="21"/>
                  </a:cubicBezTo>
                  <a:cubicBezTo>
                    <a:pt x="76" y="22"/>
                    <a:pt x="94" y="21"/>
                    <a:pt x="114" y="21"/>
                  </a:cubicBezTo>
                  <a:close/>
                  <a:moveTo>
                    <a:pt x="105" y="34"/>
                  </a:moveTo>
                  <a:cubicBezTo>
                    <a:pt x="49" y="28"/>
                    <a:pt x="40" y="34"/>
                    <a:pt x="37" y="76"/>
                  </a:cubicBezTo>
                  <a:cubicBezTo>
                    <a:pt x="60" y="76"/>
                    <a:pt x="82" y="76"/>
                    <a:pt x="105" y="76"/>
                  </a:cubicBezTo>
                  <a:cubicBezTo>
                    <a:pt x="105" y="61"/>
                    <a:pt x="105" y="48"/>
                    <a:pt x="105" y="34"/>
                  </a:cubicBezTo>
                  <a:close/>
                  <a:moveTo>
                    <a:pt x="187" y="40"/>
                  </a:moveTo>
                  <a:cubicBezTo>
                    <a:pt x="185" y="40"/>
                    <a:pt x="184" y="39"/>
                    <a:pt x="183" y="39"/>
                  </a:cubicBezTo>
                  <a:cubicBezTo>
                    <a:pt x="178" y="43"/>
                    <a:pt x="172" y="48"/>
                    <a:pt x="167" y="52"/>
                  </a:cubicBezTo>
                  <a:cubicBezTo>
                    <a:pt x="173" y="57"/>
                    <a:pt x="179" y="62"/>
                    <a:pt x="187" y="69"/>
                  </a:cubicBezTo>
                  <a:cubicBezTo>
                    <a:pt x="186" y="79"/>
                    <a:pt x="191" y="87"/>
                    <a:pt x="206" y="81"/>
                  </a:cubicBezTo>
                  <a:cubicBezTo>
                    <a:pt x="205" y="79"/>
                    <a:pt x="204" y="78"/>
                    <a:pt x="203" y="76"/>
                  </a:cubicBezTo>
                  <a:cubicBezTo>
                    <a:pt x="211" y="70"/>
                    <a:pt x="218" y="63"/>
                    <a:pt x="230" y="53"/>
                  </a:cubicBezTo>
                  <a:cubicBezTo>
                    <a:pt x="235" y="39"/>
                    <a:pt x="217" y="44"/>
                    <a:pt x="210" y="39"/>
                  </a:cubicBezTo>
                  <a:cubicBezTo>
                    <a:pt x="207" y="32"/>
                    <a:pt x="203" y="27"/>
                    <a:pt x="198" y="22"/>
                  </a:cubicBezTo>
                  <a:cubicBezTo>
                    <a:pt x="197" y="21"/>
                    <a:pt x="192" y="23"/>
                    <a:pt x="189" y="23"/>
                  </a:cubicBezTo>
                  <a:cubicBezTo>
                    <a:pt x="188" y="30"/>
                    <a:pt x="188" y="35"/>
                    <a:pt x="187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6181725" y="5329238"/>
              <a:ext cx="115887" cy="58738"/>
            </a:xfrm>
            <a:custGeom>
              <a:avLst/>
              <a:gdLst>
                <a:gd name="T0" fmla="*/ 51 w 51"/>
                <a:gd name="T1" fmla="*/ 14 h 26"/>
                <a:gd name="T2" fmla="*/ 0 w 51"/>
                <a:gd name="T3" fmla="*/ 16 h 26"/>
                <a:gd name="T4" fmla="*/ 51 w 51"/>
                <a:gd name="T5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26">
                  <a:moveTo>
                    <a:pt x="51" y="14"/>
                  </a:moveTo>
                  <a:cubicBezTo>
                    <a:pt x="32" y="26"/>
                    <a:pt x="17" y="26"/>
                    <a:pt x="0" y="16"/>
                  </a:cubicBezTo>
                  <a:cubicBezTo>
                    <a:pt x="15" y="0"/>
                    <a:pt x="30" y="0"/>
                    <a:pt x="51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8736013" y="3743325"/>
              <a:ext cx="103187" cy="69850"/>
            </a:xfrm>
            <a:custGeom>
              <a:avLst/>
              <a:gdLst>
                <a:gd name="T0" fmla="*/ 45 w 45"/>
                <a:gd name="T1" fmla="*/ 8 h 31"/>
                <a:gd name="T2" fmla="*/ 22 w 45"/>
                <a:gd name="T3" fmla="*/ 17 h 31"/>
                <a:gd name="T4" fmla="*/ 0 w 45"/>
                <a:gd name="T5" fmla="*/ 31 h 31"/>
                <a:gd name="T6" fmla="*/ 45 w 45"/>
                <a:gd name="T7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31">
                  <a:moveTo>
                    <a:pt x="45" y="8"/>
                  </a:moveTo>
                  <a:cubicBezTo>
                    <a:pt x="38" y="11"/>
                    <a:pt x="29" y="13"/>
                    <a:pt x="22" y="17"/>
                  </a:cubicBezTo>
                  <a:cubicBezTo>
                    <a:pt x="15" y="21"/>
                    <a:pt x="8" y="26"/>
                    <a:pt x="0" y="31"/>
                  </a:cubicBezTo>
                  <a:cubicBezTo>
                    <a:pt x="0" y="10"/>
                    <a:pt x="18" y="0"/>
                    <a:pt x="45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2" name="Freeform 151"/>
            <p:cNvSpPr>
              <a:spLocks/>
            </p:cNvSpPr>
            <p:nvPr/>
          </p:nvSpPr>
          <p:spPr bwMode="auto">
            <a:xfrm>
              <a:off x="7927975" y="3092450"/>
              <a:ext cx="130175" cy="47625"/>
            </a:xfrm>
            <a:custGeom>
              <a:avLst/>
              <a:gdLst>
                <a:gd name="T0" fmla="*/ 0 w 57"/>
                <a:gd name="T1" fmla="*/ 21 h 21"/>
                <a:gd name="T2" fmla="*/ 43 w 57"/>
                <a:gd name="T3" fmla="*/ 1 h 21"/>
                <a:gd name="T4" fmla="*/ 53 w 57"/>
                <a:gd name="T5" fmla="*/ 2 h 21"/>
                <a:gd name="T6" fmla="*/ 56 w 57"/>
                <a:gd name="T7" fmla="*/ 12 h 21"/>
                <a:gd name="T8" fmla="*/ 47 w 57"/>
                <a:gd name="T9" fmla="*/ 18 h 21"/>
                <a:gd name="T10" fmla="*/ 0 w 57"/>
                <a:gd name="T1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21">
                  <a:moveTo>
                    <a:pt x="0" y="21"/>
                  </a:moveTo>
                  <a:cubicBezTo>
                    <a:pt x="16" y="14"/>
                    <a:pt x="29" y="7"/>
                    <a:pt x="43" y="1"/>
                  </a:cubicBezTo>
                  <a:cubicBezTo>
                    <a:pt x="46" y="0"/>
                    <a:pt x="51" y="0"/>
                    <a:pt x="53" y="2"/>
                  </a:cubicBezTo>
                  <a:cubicBezTo>
                    <a:pt x="55" y="4"/>
                    <a:pt x="57" y="10"/>
                    <a:pt x="56" y="12"/>
                  </a:cubicBezTo>
                  <a:cubicBezTo>
                    <a:pt x="55" y="15"/>
                    <a:pt x="50" y="18"/>
                    <a:pt x="47" y="18"/>
                  </a:cubicBezTo>
                  <a:cubicBezTo>
                    <a:pt x="32" y="20"/>
                    <a:pt x="17" y="20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8067675" y="2973388"/>
              <a:ext cx="101600" cy="88900"/>
            </a:xfrm>
            <a:custGeom>
              <a:avLst/>
              <a:gdLst>
                <a:gd name="T0" fmla="*/ 45 w 45"/>
                <a:gd name="T1" fmla="*/ 39 h 39"/>
                <a:gd name="T2" fmla="*/ 0 w 45"/>
                <a:gd name="T3" fmla="*/ 0 h 39"/>
                <a:gd name="T4" fmla="*/ 45 w 45"/>
                <a:gd name="T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9">
                  <a:moveTo>
                    <a:pt x="45" y="39"/>
                  </a:moveTo>
                  <a:cubicBezTo>
                    <a:pt x="31" y="26"/>
                    <a:pt x="13" y="12"/>
                    <a:pt x="0" y="0"/>
                  </a:cubicBezTo>
                  <a:cubicBezTo>
                    <a:pt x="21" y="1"/>
                    <a:pt x="39" y="15"/>
                    <a:pt x="45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4" name="Freeform 153"/>
            <p:cNvSpPr>
              <a:spLocks noEditPoints="1"/>
            </p:cNvSpPr>
            <p:nvPr/>
          </p:nvSpPr>
          <p:spPr bwMode="auto">
            <a:xfrm>
              <a:off x="5173663" y="2108200"/>
              <a:ext cx="719137" cy="709613"/>
            </a:xfrm>
            <a:custGeom>
              <a:avLst/>
              <a:gdLst>
                <a:gd name="T0" fmla="*/ 143 w 316"/>
                <a:gd name="T1" fmla="*/ 151 h 312"/>
                <a:gd name="T2" fmla="*/ 128 w 316"/>
                <a:gd name="T3" fmla="*/ 139 h 312"/>
                <a:gd name="T4" fmla="*/ 110 w 316"/>
                <a:gd name="T5" fmla="*/ 132 h 312"/>
                <a:gd name="T6" fmla="*/ 121 w 316"/>
                <a:gd name="T7" fmla="*/ 115 h 312"/>
                <a:gd name="T8" fmla="*/ 134 w 316"/>
                <a:gd name="T9" fmla="*/ 106 h 312"/>
                <a:gd name="T10" fmla="*/ 141 w 316"/>
                <a:gd name="T11" fmla="*/ 124 h 312"/>
                <a:gd name="T12" fmla="*/ 149 w 316"/>
                <a:gd name="T13" fmla="*/ 139 h 312"/>
                <a:gd name="T14" fmla="*/ 157 w 316"/>
                <a:gd name="T15" fmla="*/ 137 h 312"/>
                <a:gd name="T16" fmla="*/ 155 w 316"/>
                <a:gd name="T17" fmla="*/ 122 h 312"/>
                <a:gd name="T18" fmla="*/ 168 w 316"/>
                <a:gd name="T19" fmla="*/ 33 h 312"/>
                <a:gd name="T20" fmla="*/ 250 w 316"/>
                <a:gd name="T21" fmla="*/ 9 h 312"/>
                <a:gd name="T22" fmla="*/ 302 w 316"/>
                <a:gd name="T23" fmla="*/ 108 h 312"/>
                <a:gd name="T24" fmla="*/ 193 w 316"/>
                <a:gd name="T25" fmla="*/ 158 h 312"/>
                <a:gd name="T26" fmla="*/ 172 w 316"/>
                <a:gd name="T27" fmla="*/ 156 h 312"/>
                <a:gd name="T28" fmla="*/ 230 w 316"/>
                <a:gd name="T29" fmla="*/ 179 h 312"/>
                <a:gd name="T30" fmla="*/ 293 w 316"/>
                <a:gd name="T31" fmla="*/ 221 h 312"/>
                <a:gd name="T32" fmla="*/ 280 w 316"/>
                <a:gd name="T33" fmla="*/ 260 h 312"/>
                <a:gd name="T34" fmla="*/ 268 w 316"/>
                <a:gd name="T35" fmla="*/ 260 h 312"/>
                <a:gd name="T36" fmla="*/ 270 w 316"/>
                <a:gd name="T37" fmla="*/ 250 h 312"/>
                <a:gd name="T38" fmla="*/ 274 w 316"/>
                <a:gd name="T39" fmla="*/ 208 h 312"/>
                <a:gd name="T40" fmla="*/ 231 w 316"/>
                <a:gd name="T41" fmla="*/ 193 h 312"/>
                <a:gd name="T42" fmla="*/ 170 w 316"/>
                <a:gd name="T43" fmla="*/ 176 h 312"/>
                <a:gd name="T44" fmla="*/ 159 w 316"/>
                <a:gd name="T45" fmla="*/ 170 h 312"/>
                <a:gd name="T46" fmla="*/ 155 w 316"/>
                <a:gd name="T47" fmla="*/ 225 h 312"/>
                <a:gd name="T48" fmla="*/ 105 w 316"/>
                <a:gd name="T49" fmla="*/ 295 h 312"/>
                <a:gd name="T50" fmla="*/ 28 w 316"/>
                <a:gd name="T51" fmla="*/ 281 h 312"/>
                <a:gd name="T52" fmla="*/ 18 w 316"/>
                <a:gd name="T53" fmla="*/ 203 h 312"/>
                <a:gd name="T54" fmla="*/ 129 w 316"/>
                <a:gd name="T55" fmla="*/ 154 h 312"/>
                <a:gd name="T56" fmla="*/ 137 w 316"/>
                <a:gd name="T57" fmla="*/ 155 h 312"/>
                <a:gd name="T58" fmla="*/ 143 w 316"/>
                <a:gd name="T59" fmla="*/ 151 h 312"/>
                <a:gd name="T60" fmla="*/ 228 w 316"/>
                <a:gd name="T61" fmla="*/ 18 h 312"/>
                <a:gd name="T62" fmla="*/ 160 w 316"/>
                <a:gd name="T63" fmla="*/ 89 h 312"/>
                <a:gd name="T64" fmla="*/ 224 w 316"/>
                <a:gd name="T65" fmla="*/ 152 h 312"/>
                <a:gd name="T66" fmla="*/ 294 w 316"/>
                <a:gd name="T67" fmla="*/ 82 h 312"/>
                <a:gd name="T68" fmla="*/ 228 w 316"/>
                <a:gd name="T69" fmla="*/ 18 h 312"/>
                <a:gd name="T70" fmla="*/ 115 w 316"/>
                <a:gd name="T71" fmla="*/ 169 h 312"/>
                <a:gd name="T72" fmla="*/ 63 w 316"/>
                <a:gd name="T73" fmla="*/ 195 h 312"/>
                <a:gd name="T74" fmla="*/ 115 w 316"/>
                <a:gd name="T75" fmla="*/ 16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6" h="312">
                  <a:moveTo>
                    <a:pt x="143" y="151"/>
                  </a:moveTo>
                  <a:cubicBezTo>
                    <a:pt x="137" y="146"/>
                    <a:pt x="133" y="142"/>
                    <a:pt x="128" y="139"/>
                  </a:cubicBezTo>
                  <a:cubicBezTo>
                    <a:pt x="122" y="136"/>
                    <a:pt x="116" y="135"/>
                    <a:pt x="110" y="132"/>
                  </a:cubicBezTo>
                  <a:cubicBezTo>
                    <a:pt x="114" y="126"/>
                    <a:pt x="117" y="120"/>
                    <a:pt x="121" y="115"/>
                  </a:cubicBezTo>
                  <a:cubicBezTo>
                    <a:pt x="123" y="112"/>
                    <a:pt x="127" y="110"/>
                    <a:pt x="134" y="106"/>
                  </a:cubicBezTo>
                  <a:cubicBezTo>
                    <a:pt x="137" y="113"/>
                    <a:pt x="138" y="119"/>
                    <a:pt x="141" y="124"/>
                  </a:cubicBezTo>
                  <a:cubicBezTo>
                    <a:pt x="143" y="129"/>
                    <a:pt x="146" y="134"/>
                    <a:pt x="149" y="139"/>
                  </a:cubicBezTo>
                  <a:cubicBezTo>
                    <a:pt x="150" y="140"/>
                    <a:pt x="157" y="138"/>
                    <a:pt x="157" y="137"/>
                  </a:cubicBezTo>
                  <a:cubicBezTo>
                    <a:pt x="157" y="132"/>
                    <a:pt x="157" y="127"/>
                    <a:pt x="155" y="122"/>
                  </a:cubicBezTo>
                  <a:cubicBezTo>
                    <a:pt x="141" y="90"/>
                    <a:pt x="145" y="60"/>
                    <a:pt x="168" y="33"/>
                  </a:cubicBezTo>
                  <a:cubicBezTo>
                    <a:pt x="190" y="9"/>
                    <a:pt x="218" y="0"/>
                    <a:pt x="250" y="9"/>
                  </a:cubicBezTo>
                  <a:cubicBezTo>
                    <a:pt x="293" y="21"/>
                    <a:pt x="316" y="66"/>
                    <a:pt x="302" y="108"/>
                  </a:cubicBezTo>
                  <a:cubicBezTo>
                    <a:pt x="287" y="152"/>
                    <a:pt x="236" y="175"/>
                    <a:pt x="193" y="158"/>
                  </a:cubicBezTo>
                  <a:cubicBezTo>
                    <a:pt x="186" y="156"/>
                    <a:pt x="179" y="155"/>
                    <a:pt x="172" y="156"/>
                  </a:cubicBezTo>
                  <a:cubicBezTo>
                    <a:pt x="187" y="178"/>
                    <a:pt x="205" y="185"/>
                    <a:pt x="230" y="179"/>
                  </a:cubicBezTo>
                  <a:cubicBezTo>
                    <a:pt x="260" y="171"/>
                    <a:pt x="290" y="190"/>
                    <a:pt x="293" y="221"/>
                  </a:cubicBezTo>
                  <a:cubicBezTo>
                    <a:pt x="294" y="233"/>
                    <a:pt x="285" y="247"/>
                    <a:pt x="280" y="260"/>
                  </a:cubicBezTo>
                  <a:cubicBezTo>
                    <a:pt x="279" y="261"/>
                    <a:pt x="272" y="260"/>
                    <a:pt x="268" y="260"/>
                  </a:cubicBezTo>
                  <a:cubicBezTo>
                    <a:pt x="268" y="257"/>
                    <a:pt x="268" y="252"/>
                    <a:pt x="270" y="250"/>
                  </a:cubicBezTo>
                  <a:cubicBezTo>
                    <a:pt x="285" y="237"/>
                    <a:pt x="284" y="223"/>
                    <a:pt x="274" y="208"/>
                  </a:cubicBezTo>
                  <a:cubicBezTo>
                    <a:pt x="264" y="192"/>
                    <a:pt x="249" y="186"/>
                    <a:pt x="231" y="193"/>
                  </a:cubicBezTo>
                  <a:cubicBezTo>
                    <a:pt x="207" y="201"/>
                    <a:pt x="187" y="195"/>
                    <a:pt x="170" y="176"/>
                  </a:cubicBezTo>
                  <a:cubicBezTo>
                    <a:pt x="167" y="173"/>
                    <a:pt x="163" y="172"/>
                    <a:pt x="159" y="170"/>
                  </a:cubicBezTo>
                  <a:cubicBezTo>
                    <a:pt x="158" y="189"/>
                    <a:pt x="159" y="208"/>
                    <a:pt x="155" y="225"/>
                  </a:cubicBezTo>
                  <a:cubicBezTo>
                    <a:pt x="148" y="254"/>
                    <a:pt x="131" y="279"/>
                    <a:pt x="105" y="295"/>
                  </a:cubicBezTo>
                  <a:cubicBezTo>
                    <a:pt x="79" y="312"/>
                    <a:pt x="53" y="306"/>
                    <a:pt x="28" y="281"/>
                  </a:cubicBezTo>
                  <a:cubicBezTo>
                    <a:pt x="5" y="256"/>
                    <a:pt x="0" y="227"/>
                    <a:pt x="18" y="203"/>
                  </a:cubicBezTo>
                  <a:cubicBezTo>
                    <a:pt x="46" y="167"/>
                    <a:pt x="82" y="147"/>
                    <a:pt x="129" y="154"/>
                  </a:cubicBezTo>
                  <a:cubicBezTo>
                    <a:pt x="132" y="154"/>
                    <a:pt x="134" y="154"/>
                    <a:pt x="137" y="155"/>
                  </a:cubicBezTo>
                  <a:cubicBezTo>
                    <a:pt x="137" y="155"/>
                    <a:pt x="138" y="154"/>
                    <a:pt x="143" y="151"/>
                  </a:cubicBezTo>
                  <a:close/>
                  <a:moveTo>
                    <a:pt x="228" y="18"/>
                  </a:moveTo>
                  <a:cubicBezTo>
                    <a:pt x="190" y="18"/>
                    <a:pt x="159" y="50"/>
                    <a:pt x="160" y="89"/>
                  </a:cubicBezTo>
                  <a:cubicBezTo>
                    <a:pt x="160" y="124"/>
                    <a:pt x="189" y="152"/>
                    <a:pt x="224" y="152"/>
                  </a:cubicBezTo>
                  <a:cubicBezTo>
                    <a:pt x="262" y="152"/>
                    <a:pt x="294" y="120"/>
                    <a:pt x="294" y="82"/>
                  </a:cubicBezTo>
                  <a:cubicBezTo>
                    <a:pt x="293" y="47"/>
                    <a:pt x="263" y="17"/>
                    <a:pt x="228" y="18"/>
                  </a:cubicBezTo>
                  <a:close/>
                  <a:moveTo>
                    <a:pt x="115" y="169"/>
                  </a:moveTo>
                  <a:cubicBezTo>
                    <a:pt x="85" y="162"/>
                    <a:pt x="63" y="173"/>
                    <a:pt x="63" y="195"/>
                  </a:cubicBezTo>
                  <a:cubicBezTo>
                    <a:pt x="80" y="187"/>
                    <a:pt x="96" y="179"/>
                    <a:pt x="115" y="1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5572125" y="2290763"/>
              <a:ext cx="130175" cy="47625"/>
            </a:xfrm>
            <a:custGeom>
              <a:avLst/>
              <a:gdLst>
                <a:gd name="T0" fmla="*/ 0 w 57"/>
                <a:gd name="T1" fmla="*/ 21 h 21"/>
                <a:gd name="T2" fmla="*/ 43 w 57"/>
                <a:gd name="T3" fmla="*/ 1 h 21"/>
                <a:gd name="T4" fmla="*/ 53 w 57"/>
                <a:gd name="T5" fmla="*/ 2 h 21"/>
                <a:gd name="T6" fmla="*/ 56 w 57"/>
                <a:gd name="T7" fmla="*/ 12 h 21"/>
                <a:gd name="T8" fmla="*/ 47 w 57"/>
                <a:gd name="T9" fmla="*/ 18 h 21"/>
                <a:gd name="T10" fmla="*/ 0 w 57"/>
                <a:gd name="T1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21">
                  <a:moveTo>
                    <a:pt x="0" y="21"/>
                  </a:moveTo>
                  <a:cubicBezTo>
                    <a:pt x="16" y="14"/>
                    <a:pt x="29" y="7"/>
                    <a:pt x="43" y="1"/>
                  </a:cubicBezTo>
                  <a:cubicBezTo>
                    <a:pt x="45" y="0"/>
                    <a:pt x="51" y="0"/>
                    <a:pt x="53" y="2"/>
                  </a:cubicBezTo>
                  <a:cubicBezTo>
                    <a:pt x="55" y="4"/>
                    <a:pt x="57" y="9"/>
                    <a:pt x="56" y="12"/>
                  </a:cubicBezTo>
                  <a:cubicBezTo>
                    <a:pt x="55" y="15"/>
                    <a:pt x="50" y="18"/>
                    <a:pt x="47" y="18"/>
                  </a:cubicBezTo>
                  <a:cubicBezTo>
                    <a:pt x="32" y="20"/>
                    <a:pt x="17" y="20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5710238" y="2171700"/>
              <a:ext cx="103187" cy="87313"/>
            </a:xfrm>
            <a:custGeom>
              <a:avLst/>
              <a:gdLst>
                <a:gd name="T0" fmla="*/ 45 w 45"/>
                <a:gd name="T1" fmla="*/ 38 h 38"/>
                <a:gd name="T2" fmla="*/ 0 w 45"/>
                <a:gd name="T3" fmla="*/ 0 h 38"/>
                <a:gd name="T4" fmla="*/ 45 w 45"/>
                <a:gd name="T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8">
                  <a:moveTo>
                    <a:pt x="45" y="38"/>
                  </a:moveTo>
                  <a:cubicBezTo>
                    <a:pt x="31" y="26"/>
                    <a:pt x="13" y="11"/>
                    <a:pt x="0" y="0"/>
                  </a:cubicBezTo>
                  <a:cubicBezTo>
                    <a:pt x="21" y="0"/>
                    <a:pt x="39" y="15"/>
                    <a:pt x="45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7" name="Freeform 156"/>
            <p:cNvSpPr>
              <a:spLocks noEditPoints="1"/>
            </p:cNvSpPr>
            <p:nvPr/>
          </p:nvSpPr>
          <p:spPr bwMode="auto">
            <a:xfrm>
              <a:off x="7637463" y="4637088"/>
              <a:ext cx="488950" cy="430213"/>
            </a:xfrm>
            <a:custGeom>
              <a:avLst/>
              <a:gdLst>
                <a:gd name="T0" fmla="*/ 107 w 215"/>
                <a:gd name="T1" fmla="*/ 189 h 189"/>
                <a:gd name="T2" fmla="*/ 35 w 215"/>
                <a:gd name="T3" fmla="*/ 189 h 189"/>
                <a:gd name="T4" fmla="*/ 1 w 215"/>
                <a:gd name="T5" fmla="*/ 155 h 189"/>
                <a:gd name="T6" fmla="*/ 1 w 215"/>
                <a:gd name="T7" fmla="*/ 31 h 189"/>
                <a:gd name="T8" fmla="*/ 31 w 215"/>
                <a:gd name="T9" fmla="*/ 0 h 189"/>
                <a:gd name="T10" fmla="*/ 185 w 215"/>
                <a:gd name="T11" fmla="*/ 0 h 189"/>
                <a:gd name="T12" fmla="*/ 215 w 215"/>
                <a:gd name="T13" fmla="*/ 32 h 189"/>
                <a:gd name="T14" fmla="*/ 215 w 215"/>
                <a:gd name="T15" fmla="*/ 158 h 189"/>
                <a:gd name="T16" fmla="*/ 184 w 215"/>
                <a:gd name="T17" fmla="*/ 188 h 189"/>
                <a:gd name="T18" fmla="*/ 107 w 215"/>
                <a:gd name="T19" fmla="*/ 189 h 189"/>
                <a:gd name="T20" fmla="*/ 169 w 215"/>
                <a:gd name="T21" fmla="*/ 11 h 189"/>
                <a:gd name="T22" fmla="*/ 169 w 215"/>
                <a:gd name="T23" fmla="*/ 11 h 189"/>
                <a:gd name="T24" fmla="*/ 153 w 215"/>
                <a:gd name="T25" fmla="*/ 10 h 189"/>
                <a:gd name="T26" fmla="*/ 118 w 215"/>
                <a:gd name="T27" fmla="*/ 8 h 189"/>
                <a:gd name="T28" fmla="*/ 97 w 215"/>
                <a:gd name="T29" fmla="*/ 8 h 189"/>
                <a:gd name="T30" fmla="*/ 63 w 215"/>
                <a:gd name="T31" fmla="*/ 9 h 189"/>
                <a:gd name="T32" fmla="*/ 44 w 215"/>
                <a:gd name="T33" fmla="*/ 13 h 189"/>
                <a:gd name="T34" fmla="*/ 15 w 215"/>
                <a:gd name="T35" fmla="*/ 154 h 189"/>
                <a:gd name="T36" fmla="*/ 30 w 215"/>
                <a:gd name="T37" fmla="*/ 175 h 189"/>
                <a:gd name="T38" fmla="*/ 53 w 215"/>
                <a:gd name="T39" fmla="*/ 164 h 189"/>
                <a:gd name="T40" fmla="*/ 65 w 215"/>
                <a:gd name="T41" fmla="*/ 144 h 189"/>
                <a:gd name="T42" fmla="*/ 96 w 215"/>
                <a:gd name="T43" fmla="*/ 121 h 189"/>
                <a:gd name="T44" fmla="*/ 82 w 215"/>
                <a:gd name="T45" fmla="*/ 133 h 189"/>
                <a:gd name="T46" fmla="*/ 99 w 215"/>
                <a:gd name="T47" fmla="*/ 141 h 189"/>
                <a:gd name="T48" fmla="*/ 80 w 215"/>
                <a:gd name="T49" fmla="*/ 152 h 189"/>
                <a:gd name="T50" fmla="*/ 98 w 215"/>
                <a:gd name="T51" fmla="*/ 161 h 189"/>
                <a:gd name="T52" fmla="*/ 80 w 215"/>
                <a:gd name="T53" fmla="*/ 172 h 189"/>
                <a:gd name="T54" fmla="*/ 108 w 215"/>
                <a:gd name="T55" fmla="*/ 183 h 189"/>
                <a:gd name="T56" fmla="*/ 134 w 215"/>
                <a:gd name="T57" fmla="*/ 172 h 189"/>
                <a:gd name="T58" fmla="*/ 118 w 215"/>
                <a:gd name="T59" fmla="*/ 160 h 189"/>
                <a:gd name="T60" fmla="*/ 135 w 215"/>
                <a:gd name="T61" fmla="*/ 153 h 189"/>
                <a:gd name="T62" fmla="*/ 117 w 215"/>
                <a:gd name="T63" fmla="*/ 141 h 189"/>
                <a:gd name="T64" fmla="*/ 134 w 215"/>
                <a:gd name="T65" fmla="*/ 132 h 189"/>
                <a:gd name="T66" fmla="*/ 119 w 215"/>
                <a:gd name="T67" fmla="*/ 121 h 189"/>
                <a:gd name="T68" fmla="*/ 123 w 215"/>
                <a:gd name="T69" fmla="*/ 116 h 189"/>
                <a:gd name="T70" fmla="*/ 140 w 215"/>
                <a:gd name="T71" fmla="*/ 129 h 189"/>
                <a:gd name="T72" fmla="*/ 164 w 215"/>
                <a:gd name="T73" fmla="*/ 167 h 189"/>
                <a:gd name="T74" fmla="*/ 199 w 215"/>
                <a:gd name="T75" fmla="*/ 160 h 189"/>
                <a:gd name="T76" fmla="*/ 204 w 215"/>
                <a:gd name="T77" fmla="*/ 109 h 189"/>
                <a:gd name="T78" fmla="*/ 169 w 215"/>
                <a:gd name="T79" fmla="*/ 1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5" h="189">
                  <a:moveTo>
                    <a:pt x="107" y="189"/>
                  </a:moveTo>
                  <a:cubicBezTo>
                    <a:pt x="83" y="189"/>
                    <a:pt x="59" y="189"/>
                    <a:pt x="35" y="189"/>
                  </a:cubicBezTo>
                  <a:cubicBezTo>
                    <a:pt x="9" y="188"/>
                    <a:pt x="1" y="180"/>
                    <a:pt x="1" y="155"/>
                  </a:cubicBezTo>
                  <a:cubicBezTo>
                    <a:pt x="0" y="114"/>
                    <a:pt x="0" y="72"/>
                    <a:pt x="1" y="31"/>
                  </a:cubicBezTo>
                  <a:cubicBezTo>
                    <a:pt x="1" y="10"/>
                    <a:pt x="10" y="0"/>
                    <a:pt x="31" y="0"/>
                  </a:cubicBezTo>
                  <a:cubicBezTo>
                    <a:pt x="82" y="0"/>
                    <a:pt x="134" y="0"/>
                    <a:pt x="185" y="0"/>
                  </a:cubicBezTo>
                  <a:cubicBezTo>
                    <a:pt x="206" y="0"/>
                    <a:pt x="215" y="11"/>
                    <a:pt x="215" y="32"/>
                  </a:cubicBezTo>
                  <a:cubicBezTo>
                    <a:pt x="215" y="74"/>
                    <a:pt x="215" y="116"/>
                    <a:pt x="215" y="158"/>
                  </a:cubicBezTo>
                  <a:cubicBezTo>
                    <a:pt x="215" y="179"/>
                    <a:pt x="206" y="188"/>
                    <a:pt x="184" y="188"/>
                  </a:cubicBezTo>
                  <a:cubicBezTo>
                    <a:pt x="159" y="189"/>
                    <a:pt x="132" y="189"/>
                    <a:pt x="107" y="189"/>
                  </a:cubicBezTo>
                  <a:close/>
                  <a:moveTo>
                    <a:pt x="169" y="11"/>
                  </a:moveTo>
                  <a:cubicBezTo>
                    <a:pt x="169" y="11"/>
                    <a:pt x="169" y="11"/>
                    <a:pt x="169" y="11"/>
                  </a:cubicBezTo>
                  <a:cubicBezTo>
                    <a:pt x="164" y="11"/>
                    <a:pt x="157" y="8"/>
                    <a:pt x="153" y="10"/>
                  </a:cubicBezTo>
                  <a:cubicBezTo>
                    <a:pt x="140" y="16"/>
                    <a:pt x="130" y="22"/>
                    <a:pt x="118" y="8"/>
                  </a:cubicBezTo>
                  <a:cubicBezTo>
                    <a:pt x="115" y="4"/>
                    <a:pt x="100" y="4"/>
                    <a:pt x="97" y="8"/>
                  </a:cubicBezTo>
                  <a:cubicBezTo>
                    <a:pt x="85" y="23"/>
                    <a:pt x="74" y="17"/>
                    <a:pt x="63" y="9"/>
                  </a:cubicBezTo>
                  <a:cubicBezTo>
                    <a:pt x="54" y="2"/>
                    <a:pt x="48" y="4"/>
                    <a:pt x="44" y="13"/>
                  </a:cubicBezTo>
                  <a:cubicBezTo>
                    <a:pt x="21" y="57"/>
                    <a:pt x="2" y="103"/>
                    <a:pt x="15" y="154"/>
                  </a:cubicBezTo>
                  <a:cubicBezTo>
                    <a:pt x="17" y="162"/>
                    <a:pt x="24" y="173"/>
                    <a:pt x="30" y="175"/>
                  </a:cubicBezTo>
                  <a:cubicBezTo>
                    <a:pt x="37" y="177"/>
                    <a:pt x="47" y="170"/>
                    <a:pt x="53" y="164"/>
                  </a:cubicBezTo>
                  <a:cubicBezTo>
                    <a:pt x="59" y="159"/>
                    <a:pt x="61" y="150"/>
                    <a:pt x="65" y="144"/>
                  </a:cubicBezTo>
                  <a:cubicBezTo>
                    <a:pt x="72" y="132"/>
                    <a:pt x="78" y="119"/>
                    <a:pt x="96" y="121"/>
                  </a:cubicBezTo>
                  <a:cubicBezTo>
                    <a:pt x="92" y="125"/>
                    <a:pt x="87" y="128"/>
                    <a:pt x="82" y="133"/>
                  </a:cubicBezTo>
                  <a:cubicBezTo>
                    <a:pt x="87" y="135"/>
                    <a:pt x="92" y="138"/>
                    <a:pt x="99" y="141"/>
                  </a:cubicBezTo>
                  <a:cubicBezTo>
                    <a:pt x="92" y="145"/>
                    <a:pt x="87" y="148"/>
                    <a:pt x="80" y="152"/>
                  </a:cubicBezTo>
                  <a:cubicBezTo>
                    <a:pt x="87" y="155"/>
                    <a:pt x="92" y="157"/>
                    <a:pt x="98" y="161"/>
                  </a:cubicBezTo>
                  <a:cubicBezTo>
                    <a:pt x="91" y="165"/>
                    <a:pt x="87" y="168"/>
                    <a:pt x="80" y="172"/>
                  </a:cubicBezTo>
                  <a:cubicBezTo>
                    <a:pt x="91" y="177"/>
                    <a:pt x="99" y="184"/>
                    <a:pt x="108" y="183"/>
                  </a:cubicBezTo>
                  <a:cubicBezTo>
                    <a:pt x="116" y="183"/>
                    <a:pt x="125" y="177"/>
                    <a:pt x="134" y="172"/>
                  </a:cubicBezTo>
                  <a:cubicBezTo>
                    <a:pt x="128" y="168"/>
                    <a:pt x="124" y="164"/>
                    <a:pt x="118" y="160"/>
                  </a:cubicBezTo>
                  <a:cubicBezTo>
                    <a:pt x="125" y="157"/>
                    <a:pt x="129" y="155"/>
                    <a:pt x="135" y="153"/>
                  </a:cubicBezTo>
                  <a:cubicBezTo>
                    <a:pt x="128" y="148"/>
                    <a:pt x="124" y="145"/>
                    <a:pt x="117" y="141"/>
                  </a:cubicBezTo>
                  <a:cubicBezTo>
                    <a:pt x="124" y="137"/>
                    <a:pt x="128" y="135"/>
                    <a:pt x="134" y="132"/>
                  </a:cubicBezTo>
                  <a:cubicBezTo>
                    <a:pt x="128" y="128"/>
                    <a:pt x="123" y="124"/>
                    <a:pt x="119" y="121"/>
                  </a:cubicBezTo>
                  <a:cubicBezTo>
                    <a:pt x="120" y="119"/>
                    <a:pt x="122" y="117"/>
                    <a:pt x="123" y="116"/>
                  </a:cubicBezTo>
                  <a:cubicBezTo>
                    <a:pt x="129" y="120"/>
                    <a:pt x="136" y="123"/>
                    <a:pt x="140" y="129"/>
                  </a:cubicBezTo>
                  <a:cubicBezTo>
                    <a:pt x="149" y="141"/>
                    <a:pt x="155" y="155"/>
                    <a:pt x="164" y="167"/>
                  </a:cubicBezTo>
                  <a:cubicBezTo>
                    <a:pt x="177" y="183"/>
                    <a:pt x="194" y="179"/>
                    <a:pt x="199" y="160"/>
                  </a:cubicBezTo>
                  <a:cubicBezTo>
                    <a:pt x="203" y="144"/>
                    <a:pt x="206" y="126"/>
                    <a:pt x="204" y="109"/>
                  </a:cubicBezTo>
                  <a:cubicBezTo>
                    <a:pt x="202" y="73"/>
                    <a:pt x="188" y="41"/>
                    <a:pt x="169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7616825" y="4578350"/>
              <a:ext cx="534987" cy="38100"/>
            </a:xfrm>
            <a:custGeom>
              <a:avLst/>
              <a:gdLst>
                <a:gd name="T0" fmla="*/ 231 w 235"/>
                <a:gd name="T1" fmla="*/ 17 h 17"/>
                <a:gd name="T2" fmla="*/ 192 w 235"/>
                <a:gd name="T3" fmla="*/ 10 h 17"/>
                <a:gd name="T4" fmla="*/ 46 w 235"/>
                <a:gd name="T5" fmla="*/ 10 h 17"/>
                <a:gd name="T6" fmla="*/ 0 w 235"/>
                <a:gd name="T7" fmla="*/ 14 h 17"/>
                <a:gd name="T8" fmla="*/ 28 w 235"/>
                <a:gd name="T9" fmla="*/ 1 h 17"/>
                <a:gd name="T10" fmla="*/ 206 w 235"/>
                <a:gd name="T11" fmla="*/ 1 h 17"/>
                <a:gd name="T12" fmla="*/ 235 w 235"/>
                <a:gd name="T13" fmla="*/ 15 h 17"/>
                <a:gd name="T14" fmla="*/ 231 w 235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5" h="17">
                  <a:moveTo>
                    <a:pt x="231" y="17"/>
                  </a:moveTo>
                  <a:cubicBezTo>
                    <a:pt x="218" y="15"/>
                    <a:pt x="205" y="10"/>
                    <a:pt x="192" y="10"/>
                  </a:cubicBezTo>
                  <a:cubicBezTo>
                    <a:pt x="143" y="9"/>
                    <a:pt x="94" y="9"/>
                    <a:pt x="46" y="10"/>
                  </a:cubicBezTo>
                  <a:cubicBezTo>
                    <a:pt x="31" y="10"/>
                    <a:pt x="17" y="14"/>
                    <a:pt x="0" y="14"/>
                  </a:cubicBezTo>
                  <a:cubicBezTo>
                    <a:pt x="9" y="10"/>
                    <a:pt x="19" y="1"/>
                    <a:pt x="28" y="1"/>
                  </a:cubicBezTo>
                  <a:cubicBezTo>
                    <a:pt x="88" y="0"/>
                    <a:pt x="147" y="0"/>
                    <a:pt x="206" y="1"/>
                  </a:cubicBezTo>
                  <a:cubicBezTo>
                    <a:pt x="216" y="2"/>
                    <a:pt x="225" y="10"/>
                    <a:pt x="235" y="15"/>
                  </a:cubicBezTo>
                  <a:cubicBezTo>
                    <a:pt x="234" y="16"/>
                    <a:pt x="233" y="17"/>
                    <a:pt x="231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9" name="Freeform 158"/>
            <p:cNvSpPr>
              <a:spLocks noEditPoints="1"/>
            </p:cNvSpPr>
            <p:nvPr/>
          </p:nvSpPr>
          <p:spPr bwMode="auto">
            <a:xfrm>
              <a:off x="6926263" y="4637088"/>
              <a:ext cx="354012" cy="309563"/>
            </a:xfrm>
            <a:custGeom>
              <a:avLst/>
              <a:gdLst>
                <a:gd name="T0" fmla="*/ 153 w 156"/>
                <a:gd name="T1" fmla="*/ 18 h 136"/>
                <a:gd name="T2" fmla="*/ 153 w 156"/>
                <a:gd name="T3" fmla="*/ 98 h 136"/>
                <a:gd name="T4" fmla="*/ 119 w 156"/>
                <a:gd name="T5" fmla="*/ 133 h 136"/>
                <a:gd name="T6" fmla="*/ 44 w 156"/>
                <a:gd name="T7" fmla="*/ 134 h 136"/>
                <a:gd name="T8" fmla="*/ 1 w 156"/>
                <a:gd name="T9" fmla="*/ 84 h 136"/>
                <a:gd name="T10" fmla="*/ 1 w 156"/>
                <a:gd name="T11" fmla="*/ 30 h 136"/>
                <a:gd name="T12" fmla="*/ 18 w 156"/>
                <a:gd name="T13" fmla="*/ 12 h 136"/>
                <a:gd name="T14" fmla="*/ 79 w 156"/>
                <a:gd name="T15" fmla="*/ 19 h 136"/>
                <a:gd name="T16" fmla="*/ 153 w 156"/>
                <a:gd name="T17" fmla="*/ 18 h 136"/>
                <a:gd name="T18" fmla="*/ 10 w 156"/>
                <a:gd name="T19" fmla="*/ 104 h 136"/>
                <a:gd name="T20" fmla="*/ 18 w 156"/>
                <a:gd name="T21" fmla="*/ 103 h 136"/>
                <a:gd name="T22" fmla="*/ 16 w 156"/>
                <a:gd name="T23" fmla="*/ 66 h 136"/>
                <a:gd name="T24" fmla="*/ 7 w 156"/>
                <a:gd name="T25" fmla="*/ 66 h 136"/>
                <a:gd name="T26" fmla="*/ 10 w 156"/>
                <a:gd name="T27" fmla="*/ 10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136">
                  <a:moveTo>
                    <a:pt x="153" y="18"/>
                  </a:moveTo>
                  <a:cubicBezTo>
                    <a:pt x="153" y="47"/>
                    <a:pt x="156" y="73"/>
                    <a:pt x="153" y="98"/>
                  </a:cubicBezTo>
                  <a:cubicBezTo>
                    <a:pt x="151" y="115"/>
                    <a:pt x="138" y="131"/>
                    <a:pt x="119" y="133"/>
                  </a:cubicBezTo>
                  <a:cubicBezTo>
                    <a:pt x="94" y="135"/>
                    <a:pt x="69" y="136"/>
                    <a:pt x="44" y="134"/>
                  </a:cubicBezTo>
                  <a:cubicBezTo>
                    <a:pt x="15" y="131"/>
                    <a:pt x="1" y="113"/>
                    <a:pt x="1" y="84"/>
                  </a:cubicBezTo>
                  <a:cubicBezTo>
                    <a:pt x="1" y="66"/>
                    <a:pt x="2" y="48"/>
                    <a:pt x="1" y="30"/>
                  </a:cubicBezTo>
                  <a:cubicBezTo>
                    <a:pt x="0" y="17"/>
                    <a:pt x="6" y="11"/>
                    <a:pt x="18" y="12"/>
                  </a:cubicBezTo>
                  <a:cubicBezTo>
                    <a:pt x="37" y="13"/>
                    <a:pt x="56" y="16"/>
                    <a:pt x="79" y="19"/>
                  </a:cubicBezTo>
                  <a:cubicBezTo>
                    <a:pt x="99" y="0"/>
                    <a:pt x="124" y="21"/>
                    <a:pt x="153" y="18"/>
                  </a:cubicBezTo>
                  <a:close/>
                  <a:moveTo>
                    <a:pt x="10" y="104"/>
                  </a:moveTo>
                  <a:cubicBezTo>
                    <a:pt x="13" y="104"/>
                    <a:pt x="16" y="104"/>
                    <a:pt x="18" y="103"/>
                  </a:cubicBezTo>
                  <a:cubicBezTo>
                    <a:pt x="18" y="91"/>
                    <a:pt x="17" y="78"/>
                    <a:pt x="16" y="66"/>
                  </a:cubicBezTo>
                  <a:cubicBezTo>
                    <a:pt x="13" y="66"/>
                    <a:pt x="10" y="66"/>
                    <a:pt x="7" y="66"/>
                  </a:cubicBezTo>
                  <a:cubicBezTo>
                    <a:pt x="8" y="79"/>
                    <a:pt x="9" y="91"/>
                    <a:pt x="10" y="1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6897688" y="3787775"/>
              <a:ext cx="192087" cy="30163"/>
            </a:xfrm>
            <a:custGeom>
              <a:avLst/>
              <a:gdLst>
                <a:gd name="T0" fmla="*/ 0 w 84"/>
                <a:gd name="T1" fmla="*/ 0 h 13"/>
                <a:gd name="T2" fmla="*/ 84 w 84"/>
                <a:gd name="T3" fmla="*/ 0 h 13"/>
                <a:gd name="T4" fmla="*/ 0 w 84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13">
                  <a:moveTo>
                    <a:pt x="0" y="0"/>
                  </a:moveTo>
                  <a:cubicBezTo>
                    <a:pt x="28" y="0"/>
                    <a:pt x="57" y="0"/>
                    <a:pt x="84" y="0"/>
                  </a:cubicBezTo>
                  <a:cubicBezTo>
                    <a:pt x="69" y="13"/>
                    <a:pt x="22" y="1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6902450" y="4113213"/>
              <a:ext cx="187325" cy="31750"/>
            </a:xfrm>
            <a:custGeom>
              <a:avLst/>
              <a:gdLst>
                <a:gd name="T0" fmla="*/ 0 w 82"/>
                <a:gd name="T1" fmla="*/ 0 h 14"/>
                <a:gd name="T2" fmla="*/ 82 w 82"/>
                <a:gd name="T3" fmla="*/ 0 h 14"/>
                <a:gd name="T4" fmla="*/ 0 w 82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14">
                  <a:moveTo>
                    <a:pt x="0" y="0"/>
                  </a:moveTo>
                  <a:cubicBezTo>
                    <a:pt x="27" y="0"/>
                    <a:pt x="55" y="0"/>
                    <a:pt x="82" y="0"/>
                  </a:cubicBezTo>
                  <a:cubicBezTo>
                    <a:pt x="68" y="14"/>
                    <a:pt x="19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auto">
            <a:xfrm>
              <a:off x="9245600" y="3003550"/>
              <a:ext cx="158750" cy="153988"/>
            </a:xfrm>
            <a:custGeom>
              <a:avLst/>
              <a:gdLst>
                <a:gd name="T0" fmla="*/ 70 w 70"/>
                <a:gd name="T1" fmla="*/ 28 h 68"/>
                <a:gd name="T2" fmla="*/ 52 w 70"/>
                <a:gd name="T3" fmla="*/ 46 h 68"/>
                <a:gd name="T4" fmla="*/ 28 w 70"/>
                <a:gd name="T5" fmla="*/ 59 h 68"/>
                <a:gd name="T6" fmla="*/ 25 w 70"/>
                <a:gd name="T7" fmla="*/ 42 h 68"/>
                <a:gd name="T8" fmla="*/ 8 w 70"/>
                <a:gd name="T9" fmla="*/ 22 h 68"/>
                <a:gd name="T10" fmla="*/ 25 w 70"/>
                <a:gd name="T11" fmla="*/ 20 h 68"/>
                <a:gd name="T12" fmla="*/ 22 w 70"/>
                <a:gd name="T13" fmla="*/ 17 h 68"/>
                <a:gd name="T14" fmla="*/ 37 w 70"/>
                <a:gd name="T15" fmla="*/ 0 h 68"/>
                <a:gd name="T16" fmla="*/ 61 w 70"/>
                <a:gd name="T17" fmla="*/ 26 h 68"/>
                <a:gd name="T18" fmla="*/ 70 w 70"/>
                <a:gd name="T19" fmla="*/ 2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8">
                  <a:moveTo>
                    <a:pt x="70" y="28"/>
                  </a:moveTo>
                  <a:cubicBezTo>
                    <a:pt x="64" y="34"/>
                    <a:pt x="58" y="40"/>
                    <a:pt x="52" y="46"/>
                  </a:cubicBezTo>
                  <a:cubicBezTo>
                    <a:pt x="46" y="52"/>
                    <a:pt x="48" y="68"/>
                    <a:pt x="28" y="59"/>
                  </a:cubicBezTo>
                  <a:cubicBezTo>
                    <a:pt x="27" y="54"/>
                    <a:pt x="26" y="49"/>
                    <a:pt x="25" y="42"/>
                  </a:cubicBezTo>
                  <a:cubicBezTo>
                    <a:pt x="14" y="41"/>
                    <a:pt x="0" y="42"/>
                    <a:pt x="8" y="22"/>
                  </a:cubicBezTo>
                  <a:cubicBezTo>
                    <a:pt x="13" y="22"/>
                    <a:pt x="19" y="21"/>
                    <a:pt x="25" y="20"/>
                  </a:cubicBezTo>
                  <a:cubicBezTo>
                    <a:pt x="24" y="19"/>
                    <a:pt x="23" y="18"/>
                    <a:pt x="22" y="17"/>
                  </a:cubicBezTo>
                  <a:cubicBezTo>
                    <a:pt x="28" y="10"/>
                    <a:pt x="33" y="4"/>
                    <a:pt x="37" y="0"/>
                  </a:cubicBezTo>
                  <a:cubicBezTo>
                    <a:pt x="47" y="11"/>
                    <a:pt x="54" y="18"/>
                    <a:pt x="61" y="26"/>
                  </a:cubicBezTo>
                  <a:cubicBezTo>
                    <a:pt x="64" y="26"/>
                    <a:pt x="67" y="27"/>
                    <a:pt x="70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auto">
            <a:xfrm>
              <a:off x="9264650" y="3360738"/>
              <a:ext cx="360362" cy="7938"/>
            </a:xfrm>
            <a:custGeom>
              <a:avLst/>
              <a:gdLst>
                <a:gd name="T0" fmla="*/ 0 w 159"/>
                <a:gd name="T1" fmla="*/ 0 h 4"/>
                <a:gd name="T2" fmla="*/ 159 w 159"/>
                <a:gd name="T3" fmla="*/ 0 h 4"/>
                <a:gd name="T4" fmla="*/ 159 w 159"/>
                <a:gd name="T5" fmla="*/ 4 h 4"/>
                <a:gd name="T6" fmla="*/ 0 w 159"/>
                <a:gd name="T7" fmla="*/ 4 h 4"/>
                <a:gd name="T8" fmla="*/ 0 w 1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4">
                  <a:moveTo>
                    <a:pt x="0" y="0"/>
                  </a:moveTo>
                  <a:cubicBezTo>
                    <a:pt x="53" y="0"/>
                    <a:pt x="106" y="0"/>
                    <a:pt x="159" y="0"/>
                  </a:cubicBezTo>
                  <a:cubicBezTo>
                    <a:pt x="159" y="1"/>
                    <a:pt x="159" y="2"/>
                    <a:pt x="159" y="4"/>
                  </a:cubicBezTo>
                  <a:cubicBezTo>
                    <a:pt x="106" y="4"/>
                    <a:pt x="53" y="4"/>
                    <a:pt x="0" y="4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9264650" y="3289300"/>
              <a:ext cx="363537" cy="11113"/>
            </a:xfrm>
            <a:custGeom>
              <a:avLst/>
              <a:gdLst>
                <a:gd name="T0" fmla="*/ 0 w 160"/>
                <a:gd name="T1" fmla="*/ 0 h 5"/>
                <a:gd name="T2" fmla="*/ 160 w 160"/>
                <a:gd name="T3" fmla="*/ 0 h 5"/>
                <a:gd name="T4" fmla="*/ 160 w 160"/>
                <a:gd name="T5" fmla="*/ 5 h 5"/>
                <a:gd name="T6" fmla="*/ 0 w 160"/>
                <a:gd name="T7" fmla="*/ 5 h 5"/>
                <a:gd name="T8" fmla="*/ 0 w 16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5">
                  <a:moveTo>
                    <a:pt x="0" y="0"/>
                  </a:moveTo>
                  <a:cubicBezTo>
                    <a:pt x="54" y="0"/>
                    <a:pt x="107" y="0"/>
                    <a:pt x="160" y="0"/>
                  </a:cubicBezTo>
                  <a:cubicBezTo>
                    <a:pt x="160" y="2"/>
                    <a:pt x="160" y="3"/>
                    <a:pt x="160" y="5"/>
                  </a:cubicBezTo>
                  <a:cubicBezTo>
                    <a:pt x="107" y="5"/>
                    <a:pt x="54" y="5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9266238" y="3219450"/>
              <a:ext cx="358775" cy="11113"/>
            </a:xfrm>
            <a:custGeom>
              <a:avLst/>
              <a:gdLst>
                <a:gd name="T0" fmla="*/ 0 w 158"/>
                <a:gd name="T1" fmla="*/ 0 h 5"/>
                <a:gd name="T2" fmla="*/ 158 w 158"/>
                <a:gd name="T3" fmla="*/ 0 h 5"/>
                <a:gd name="T4" fmla="*/ 158 w 158"/>
                <a:gd name="T5" fmla="*/ 5 h 5"/>
                <a:gd name="T6" fmla="*/ 0 w 158"/>
                <a:gd name="T7" fmla="*/ 5 h 5"/>
                <a:gd name="T8" fmla="*/ 0 w 15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5">
                  <a:moveTo>
                    <a:pt x="0" y="0"/>
                  </a:moveTo>
                  <a:cubicBezTo>
                    <a:pt x="52" y="0"/>
                    <a:pt x="105" y="0"/>
                    <a:pt x="158" y="0"/>
                  </a:cubicBezTo>
                  <a:cubicBezTo>
                    <a:pt x="158" y="2"/>
                    <a:pt x="158" y="3"/>
                    <a:pt x="158" y="5"/>
                  </a:cubicBezTo>
                  <a:cubicBezTo>
                    <a:pt x="105" y="5"/>
                    <a:pt x="52" y="5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9264650" y="3429000"/>
              <a:ext cx="360362" cy="7938"/>
            </a:xfrm>
            <a:custGeom>
              <a:avLst/>
              <a:gdLst>
                <a:gd name="T0" fmla="*/ 0 w 159"/>
                <a:gd name="T1" fmla="*/ 0 h 4"/>
                <a:gd name="T2" fmla="*/ 159 w 159"/>
                <a:gd name="T3" fmla="*/ 0 h 4"/>
                <a:gd name="T4" fmla="*/ 159 w 159"/>
                <a:gd name="T5" fmla="*/ 4 h 4"/>
                <a:gd name="T6" fmla="*/ 0 w 159"/>
                <a:gd name="T7" fmla="*/ 4 h 4"/>
                <a:gd name="T8" fmla="*/ 0 w 1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4">
                  <a:moveTo>
                    <a:pt x="0" y="0"/>
                  </a:moveTo>
                  <a:cubicBezTo>
                    <a:pt x="53" y="0"/>
                    <a:pt x="106" y="0"/>
                    <a:pt x="159" y="0"/>
                  </a:cubicBezTo>
                  <a:cubicBezTo>
                    <a:pt x="159" y="2"/>
                    <a:pt x="159" y="3"/>
                    <a:pt x="159" y="4"/>
                  </a:cubicBezTo>
                  <a:cubicBezTo>
                    <a:pt x="106" y="4"/>
                    <a:pt x="53" y="4"/>
                    <a:pt x="0" y="4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9451975" y="3524250"/>
              <a:ext cx="173037" cy="11113"/>
            </a:xfrm>
            <a:custGeom>
              <a:avLst/>
              <a:gdLst>
                <a:gd name="T0" fmla="*/ 76 w 76"/>
                <a:gd name="T1" fmla="*/ 5 h 5"/>
                <a:gd name="T2" fmla="*/ 0 w 76"/>
                <a:gd name="T3" fmla="*/ 5 h 5"/>
                <a:gd name="T4" fmla="*/ 0 w 76"/>
                <a:gd name="T5" fmla="*/ 0 h 5"/>
                <a:gd name="T6" fmla="*/ 76 w 76"/>
                <a:gd name="T7" fmla="*/ 0 h 5"/>
                <a:gd name="T8" fmla="*/ 76 w 7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5">
                  <a:moveTo>
                    <a:pt x="76" y="5"/>
                  </a:moveTo>
                  <a:cubicBezTo>
                    <a:pt x="51" y="5"/>
                    <a:pt x="25" y="5"/>
                    <a:pt x="0" y="5"/>
                  </a:cubicBezTo>
                  <a:cubicBezTo>
                    <a:pt x="0" y="3"/>
                    <a:pt x="0" y="1"/>
                    <a:pt x="0" y="0"/>
                  </a:cubicBezTo>
                  <a:cubicBezTo>
                    <a:pt x="25" y="0"/>
                    <a:pt x="51" y="0"/>
                    <a:pt x="76" y="0"/>
                  </a:cubicBezTo>
                  <a:cubicBezTo>
                    <a:pt x="76" y="1"/>
                    <a:pt x="76" y="3"/>
                    <a:pt x="76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9212263" y="4964113"/>
              <a:ext cx="101600" cy="92075"/>
            </a:xfrm>
            <a:custGeom>
              <a:avLst/>
              <a:gdLst>
                <a:gd name="T0" fmla="*/ 42 w 45"/>
                <a:gd name="T1" fmla="*/ 40 h 40"/>
                <a:gd name="T2" fmla="*/ 0 w 45"/>
                <a:gd name="T3" fmla="*/ 3 h 40"/>
                <a:gd name="T4" fmla="*/ 4 w 45"/>
                <a:gd name="T5" fmla="*/ 0 h 40"/>
                <a:gd name="T6" fmla="*/ 45 w 45"/>
                <a:gd name="T7" fmla="*/ 38 h 40"/>
                <a:gd name="T8" fmla="*/ 42 w 45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0">
                  <a:moveTo>
                    <a:pt x="42" y="40"/>
                  </a:moveTo>
                  <a:cubicBezTo>
                    <a:pt x="28" y="28"/>
                    <a:pt x="14" y="15"/>
                    <a:pt x="0" y="3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17" y="13"/>
                    <a:pt x="31" y="25"/>
                    <a:pt x="45" y="38"/>
                  </a:cubicBezTo>
                  <a:cubicBezTo>
                    <a:pt x="44" y="39"/>
                    <a:pt x="43" y="40"/>
                    <a:pt x="42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9634538" y="4518025"/>
              <a:ext cx="119062" cy="114300"/>
            </a:xfrm>
            <a:custGeom>
              <a:avLst/>
              <a:gdLst>
                <a:gd name="T0" fmla="*/ 0 w 52"/>
                <a:gd name="T1" fmla="*/ 10 h 50"/>
                <a:gd name="T2" fmla="*/ 9 w 52"/>
                <a:gd name="T3" fmla="*/ 0 h 50"/>
                <a:gd name="T4" fmla="*/ 27 w 52"/>
                <a:gd name="T5" fmla="*/ 24 h 50"/>
                <a:gd name="T6" fmla="*/ 52 w 52"/>
                <a:gd name="T7" fmla="*/ 43 h 50"/>
                <a:gd name="T8" fmla="*/ 42 w 52"/>
                <a:gd name="T9" fmla="*/ 50 h 50"/>
                <a:gd name="T10" fmla="*/ 0 w 52"/>
                <a:gd name="T11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50">
                  <a:moveTo>
                    <a:pt x="0" y="10"/>
                  </a:moveTo>
                  <a:cubicBezTo>
                    <a:pt x="3" y="7"/>
                    <a:pt x="5" y="4"/>
                    <a:pt x="9" y="0"/>
                  </a:cubicBezTo>
                  <a:cubicBezTo>
                    <a:pt x="15" y="9"/>
                    <a:pt x="20" y="17"/>
                    <a:pt x="27" y="24"/>
                  </a:cubicBezTo>
                  <a:cubicBezTo>
                    <a:pt x="34" y="30"/>
                    <a:pt x="41" y="35"/>
                    <a:pt x="52" y="43"/>
                  </a:cubicBezTo>
                  <a:cubicBezTo>
                    <a:pt x="48" y="46"/>
                    <a:pt x="45" y="48"/>
                    <a:pt x="42" y="50"/>
                  </a:cubicBezTo>
                  <a:cubicBezTo>
                    <a:pt x="27" y="36"/>
                    <a:pt x="14" y="23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6081713" y="3157538"/>
              <a:ext cx="153987" cy="109538"/>
            </a:xfrm>
            <a:custGeom>
              <a:avLst/>
              <a:gdLst>
                <a:gd name="T0" fmla="*/ 68 w 68"/>
                <a:gd name="T1" fmla="*/ 6 h 48"/>
                <a:gd name="T2" fmla="*/ 68 w 68"/>
                <a:gd name="T3" fmla="*/ 48 h 48"/>
                <a:gd name="T4" fmla="*/ 0 w 68"/>
                <a:gd name="T5" fmla="*/ 48 h 48"/>
                <a:gd name="T6" fmla="*/ 68 w 68"/>
                <a:gd name="T7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48">
                  <a:moveTo>
                    <a:pt x="68" y="6"/>
                  </a:moveTo>
                  <a:cubicBezTo>
                    <a:pt x="68" y="20"/>
                    <a:pt x="68" y="33"/>
                    <a:pt x="68" y="48"/>
                  </a:cubicBezTo>
                  <a:cubicBezTo>
                    <a:pt x="45" y="48"/>
                    <a:pt x="23" y="48"/>
                    <a:pt x="0" y="48"/>
                  </a:cubicBezTo>
                  <a:cubicBezTo>
                    <a:pt x="3" y="6"/>
                    <a:pt x="12" y="0"/>
                    <a:pt x="68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6376988" y="3141663"/>
              <a:ext cx="155575" cy="150813"/>
            </a:xfrm>
            <a:custGeom>
              <a:avLst/>
              <a:gdLst>
                <a:gd name="T0" fmla="*/ 20 w 68"/>
                <a:gd name="T1" fmla="*/ 19 h 66"/>
                <a:gd name="T2" fmla="*/ 22 w 68"/>
                <a:gd name="T3" fmla="*/ 2 h 66"/>
                <a:gd name="T4" fmla="*/ 31 w 68"/>
                <a:gd name="T5" fmla="*/ 1 h 66"/>
                <a:gd name="T6" fmla="*/ 43 w 68"/>
                <a:gd name="T7" fmla="*/ 18 h 66"/>
                <a:gd name="T8" fmla="*/ 63 w 68"/>
                <a:gd name="T9" fmla="*/ 32 h 66"/>
                <a:gd name="T10" fmla="*/ 36 w 68"/>
                <a:gd name="T11" fmla="*/ 55 h 66"/>
                <a:gd name="T12" fmla="*/ 39 w 68"/>
                <a:gd name="T13" fmla="*/ 60 h 66"/>
                <a:gd name="T14" fmla="*/ 20 w 68"/>
                <a:gd name="T15" fmla="*/ 48 h 66"/>
                <a:gd name="T16" fmla="*/ 0 w 68"/>
                <a:gd name="T17" fmla="*/ 31 h 66"/>
                <a:gd name="T18" fmla="*/ 16 w 68"/>
                <a:gd name="T19" fmla="*/ 18 h 66"/>
                <a:gd name="T20" fmla="*/ 20 w 68"/>
                <a:gd name="T21" fmla="*/ 1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66">
                  <a:moveTo>
                    <a:pt x="20" y="19"/>
                  </a:moveTo>
                  <a:cubicBezTo>
                    <a:pt x="21" y="14"/>
                    <a:pt x="21" y="9"/>
                    <a:pt x="22" y="2"/>
                  </a:cubicBezTo>
                  <a:cubicBezTo>
                    <a:pt x="25" y="2"/>
                    <a:pt x="30" y="0"/>
                    <a:pt x="31" y="1"/>
                  </a:cubicBezTo>
                  <a:cubicBezTo>
                    <a:pt x="36" y="6"/>
                    <a:pt x="40" y="11"/>
                    <a:pt x="43" y="18"/>
                  </a:cubicBezTo>
                  <a:cubicBezTo>
                    <a:pt x="50" y="23"/>
                    <a:pt x="68" y="18"/>
                    <a:pt x="63" y="32"/>
                  </a:cubicBezTo>
                  <a:cubicBezTo>
                    <a:pt x="51" y="42"/>
                    <a:pt x="44" y="49"/>
                    <a:pt x="36" y="55"/>
                  </a:cubicBezTo>
                  <a:cubicBezTo>
                    <a:pt x="37" y="57"/>
                    <a:pt x="38" y="58"/>
                    <a:pt x="39" y="60"/>
                  </a:cubicBezTo>
                  <a:cubicBezTo>
                    <a:pt x="24" y="66"/>
                    <a:pt x="19" y="58"/>
                    <a:pt x="20" y="48"/>
                  </a:cubicBezTo>
                  <a:cubicBezTo>
                    <a:pt x="12" y="41"/>
                    <a:pt x="6" y="36"/>
                    <a:pt x="0" y="31"/>
                  </a:cubicBezTo>
                  <a:cubicBezTo>
                    <a:pt x="5" y="27"/>
                    <a:pt x="11" y="22"/>
                    <a:pt x="16" y="18"/>
                  </a:cubicBezTo>
                  <a:cubicBezTo>
                    <a:pt x="17" y="18"/>
                    <a:pt x="18" y="19"/>
                    <a:pt x="2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2" name="Freeform 171"/>
            <p:cNvSpPr>
              <a:spLocks noEditPoints="1"/>
            </p:cNvSpPr>
            <p:nvPr/>
          </p:nvSpPr>
          <p:spPr bwMode="auto">
            <a:xfrm>
              <a:off x="7642225" y="4641850"/>
              <a:ext cx="463550" cy="414338"/>
            </a:xfrm>
            <a:custGeom>
              <a:avLst/>
              <a:gdLst>
                <a:gd name="T0" fmla="*/ 202 w 204"/>
                <a:gd name="T1" fmla="*/ 107 h 182"/>
                <a:gd name="T2" fmla="*/ 162 w 204"/>
                <a:gd name="T3" fmla="*/ 165 h 182"/>
                <a:gd name="T4" fmla="*/ 121 w 204"/>
                <a:gd name="T5" fmla="*/ 114 h 182"/>
                <a:gd name="T6" fmla="*/ 132 w 204"/>
                <a:gd name="T7" fmla="*/ 130 h 182"/>
                <a:gd name="T8" fmla="*/ 133 w 204"/>
                <a:gd name="T9" fmla="*/ 151 h 182"/>
                <a:gd name="T10" fmla="*/ 132 w 204"/>
                <a:gd name="T11" fmla="*/ 170 h 182"/>
                <a:gd name="T12" fmla="*/ 78 w 204"/>
                <a:gd name="T13" fmla="*/ 170 h 182"/>
                <a:gd name="T14" fmla="*/ 78 w 204"/>
                <a:gd name="T15" fmla="*/ 150 h 182"/>
                <a:gd name="T16" fmla="*/ 80 w 204"/>
                <a:gd name="T17" fmla="*/ 131 h 182"/>
                <a:gd name="T18" fmla="*/ 63 w 204"/>
                <a:gd name="T19" fmla="*/ 142 h 182"/>
                <a:gd name="T20" fmla="*/ 28 w 204"/>
                <a:gd name="T21" fmla="*/ 173 h 182"/>
                <a:gd name="T22" fmla="*/ 42 w 204"/>
                <a:gd name="T23" fmla="*/ 11 h 182"/>
                <a:gd name="T24" fmla="*/ 95 w 204"/>
                <a:gd name="T25" fmla="*/ 6 h 182"/>
                <a:gd name="T26" fmla="*/ 151 w 204"/>
                <a:gd name="T27" fmla="*/ 8 h 182"/>
                <a:gd name="T28" fmla="*/ 123 w 204"/>
                <a:gd name="T29" fmla="*/ 30 h 182"/>
                <a:gd name="T30" fmla="*/ 92 w 204"/>
                <a:gd name="T31" fmla="*/ 95 h 182"/>
                <a:gd name="T32" fmla="*/ 34 w 204"/>
                <a:gd name="T33" fmla="*/ 110 h 182"/>
                <a:gd name="T34" fmla="*/ 189 w 204"/>
                <a:gd name="T35" fmla="*/ 79 h 182"/>
                <a:gd name="T36" fmla="*/ 178 w 204"/>
                <a:gd name="T37" fmla="*/ 110 h 182"/>
                <a:gd name="T38" fmla="*/ 94 w 204"/>
                <a:gd name="T39" fmla="*/ 76 h 182"/>
                <a:gd name="T40" fmla="*/ 53 w 204"/>
                <a:gd name="T41" fmla="*/ 84 h 182"/>
                <a:gd name="T42" fmla="*/ 37 w 204"/>
                <a:gd name="T43" fmla="*/ 36 h 182"/>
                <a:gd name="T44" fmla="*/ 92 w 204"/>
                <a:gd name="T45" fmla="*/ 50 h 182"/>
                <a:gd name="T46" fmla="*/ 120 w 204"/>
                <a:gd name="T47" fmla="*/ 50 h 182"/>
                <a:gd name="T48" fmla="*/ 174 w 204"/>
                <a:gd name="T49" fmla="*/ 36 h 182"/>
                <a:gd name="T50" fmla="*/ 115 w 204"/>
                <a:gd name="T51" fmla="*/ 76 h 182"/>
                <a:gd name="T52" fmla="*/ 187 w 204"/>
                <a:gd name="T53" fmla="*/ 63 h 182"/>
                <a:gd name="T54" fmla="*/ 15 w 204"/>
                <a:gd name="T55" fmla="*/ 116 h 182"/>
                <a:gd name="T56" fmla="*/ 15 w 204"/>
                <a:gd name="T57" fmla="*/ 116 h 182"/>
                <a:gd name="T58" fmla="*/ 154 w 204"/>
                <a:gd name="T59" fmla="*/ 129 h 182"/>
                <a:gd name="T60" fmla="*/ 48 w 204"/>
                <a:gd name="T61" fmla="*/ 14 h 182"/>
                <a:gd name="T62" fmla="*/ 69 w 204"/>
                <a:gd name="T63" fmla="*/ 34 h 182"/>
                <a:gd name="T64" fmla="*/ 91 w 204"/>
                <a:gd name="T65" fmla="*/ 2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4" h="182">
                  <a:moveTo>
                    <a:pt x="167" y="9"/>
                  </a:moveTo>
                  <a:cubicBezTo>
                    <a:pt x="186" y="39"/>
                    <a:pt x="200" y="71"/>
                    <a:pt x="202" y="107"/>
                  </a:cubicBezTo>
                  <a:cubicBezTo>
                    <a:pt x="204" y="124"/>
                    <a:pt x="201" y="142"/>
                    <a:pt x="197" y="158"/>
                  </a:cubicBezTo>
                  <a:cubicBezTo>
                    <a:pt x="192" y="177"/>
                    <a:pt x="175" y="181"/>
                    <a:pt x="162" y="165"/>
                  </a:cubicBezTo>
                  <a:cubicBezTo>
                    <a:pt x="153" y="153"/>
                    <a:pt x="147" y="139"/>
                    <a:pt x="138" y="127"/>
                  </a:cubicBezTo>
                  <a:cubicBezTo>
                    <a:pt x="134" y="121"/>
                    <a:pt x="127" y="118"/>
                    <a:pt x="121" y="114"/>
                  </a:cubicBezTo>
                  <a:cubicBezTo>
                    <a:pt x="120" y="115"/>
                    <a:pt x="118" y="117"/>
                    <a:pt x="117" y="119"/>
                  </a:cubicBezTo>
                  <a:cubicBezTo>
                    <a:pt x="121" y="122"/>
                    <a:pt x="126" y="126"/>
                    <a:pt x="132" y="130"/>
                  </a:cubicBezTo>
                  <a:cubicBezTo>
                    <a:pt x="126" y="133"/>
                    <a:pt x="122" y="135"/>
                    <a:pt x="115" y="139"/>
                  </a:cubicBezTo>
                  <a:cubicBezTo>
                    <a:pt x="122" y="143"/>
                    <a:pt x="126" y="146"/>
                    <a:pt x="133" y="151"/>
                  </a:cubicBezTo>
                  <a:cubicBezTo>
                    <a:pt x="127" y="153"/>
                    <a:pt x="123" y="155"/>
                    <a:pt x="116" y="158"/>
                  </a:cubicBezTo>
                  <a:cubicBezTo>
                    <a:pt x="122" y="162"/>
                    <a:pt x="126" y="166"/>
                    <a:pt x="132" y="170"/>
                  </a:cubicBezTo>
                  <a:cubicBezTo>
                    <a:pt x="123" y="175"/>
                    <a:pt x="114" y="181"/>
                    <a:pt x="106" y="181"/>
                  </a:cubicBezTo>
                  <a:cubicBezTo>
                    <a:pt x="97" y="182"/>
                    <a:pt x="89" y="175"/>
                    <a:pt x="78" y="170"/>
                  </a:cubicBezTo>
                  <a:cubicBezTo>
                    <a:pt x="85" y="166"/>
                    <a:pt x="89" y="163"/>
                    <a:pt x="96" y="159"/>
                  </a:cubicBezTo>
                  <a:cubicBezTo>
                    <a:pt x="90" y="155"/>
                    <a:pt x="85" y="153"/>
                    <a:pt x="78" y="150"/>
                  </a:cubicBezTo>
                  <a:cubicBezTo>
                    <a:pt x="85" y="146"/>
                    <a:pt x="90" y="143"/>
                    <a:pt x="97" y="139"/>
                  </a:cubicBezTo>
                  <a:cubicBezTo>
                    <a:pt x="90" y="136"/>
                    <a:pt x="85" y="133"/>
                    <a:pt x="80" y="131"/>
                  </a:cubicBezTo>
                  <a:cubicBezTo>
                    <a:pt x="85" y="126"/>
                    <a:pt x="90" y="123"/>
                    <a:pt x="94" y="119"/>
                  </a:cubicBezTo>
                  <a:cubicBezTo>
                    <a:pt x="76" y="117"/>
                    <a:pt x="70" y="130"/>
                    <a:pt x="63" y="142"/>
                  </a:cubicBezTo>
                  <a:cubicBezTo>
                    <a:pt x="59" y="148"/>
                    <a:pt x="57" y="157"/>
                    <a:pt x="51" y="162"/>
                  </a:cubicBezTo>
                  <a:cubicBezTo>
                    <a:pt x="45" y="168"/>
                    <a:pt x="35" y="175"/>
                    <a:pt x="28" y="173"/>
                  </a:cubicBezTo>
                  <a:cubicBezTo>
                    <a:pt x="22" y="171"/>
                    <a:pt x="15" y="160"/>
                    <a:pt x="13" y="152"/>
                  </a:cubicBezTo>
                  <a:cubicBezTo>
                    <a:pt x="0" y="101"/>
                    <a:pt x="19" y="55"/>
                    <a:pt x="42" y="11"/>
                  </a:cubicBezTo>
                  <a:cubicBezTo>
                    <a:pt x="46" y="2"/>
                    <a:pt x="52" y="0"/>
                    <a:pt x="61" y="7"/>
                  </a:cubicBezTo>
                  <a:cubicBezTo>
                    <a:pt x="72" y="15"/>
                    <a:pt x="83" y="21"/>
                    <a:pt x="95" y="6"/>
                  </a:cubicBezTo>
                  <a:cubicBezTo>
                    <a:pt x="98" y="2"/>
                    <a:pt x="113" y="2"/>
                    <a:pt x="116" y="6"/>
                  </a:cubicBezTo>
                  <a:cubicBezTo>
                    <a:pt x="128" y="20"/>
                    <a:pt x="138" y="14"/>
                    <a:pt x="151" y="8"/>
                  </a:cubicBezTo>
                  <a:cubicBezTo>
                    <a:pt x="155" y="6"/>
                    <a:pt x="162" y="9"/>
                    <a:pt x="167" y="9"/>
                  </a:cubicBezTo>
                  <a:cubicBezTo>
                    <a:pt x="152" y="16"/>
                    <a:pt x="137" y="23"/>
                    <a:pt x="123" y="30"/>
                  </a:cubicBezTo>
                  <a:cubicBezTo>
                    <a:pt x="140" y="44"/>
                    <a:pt x="160" y="35"/>
                    <a:pt x="167" y="9"/>
                  </a:cubicBezTo>
                  <a:close/>
                  <a:moveTo>
                    <a:pt x="92" y="95"/>
                  </a:moveTo>
                  <a:cubicBezTo>
                    <a:pt x="65" y="105"/>
                    <a:pt x="42" y="99"/>
                    <a:pt x="22" y="80"/>
                  </a:cubicBezTo>
                  <a:cubicBezTo>
                    <a:pt x="18" y="98"/>
                    <a:pt x="21" y="104"/>
                    <a:pt x="34" y="110"/>
                  </a:cubicBezTo>
                  <a:cubicBezTo>
                    <a:pt x="52" y="120"/>
                    <a:pt x="77" y="114"/>
                    <a:pt x="92" y="95"/>
                  </a:cubicBezTo>
                  <a:close/>
                  <a:moveTo>
                    <a:pt x="189" y="79"/>
                  </a:moveTo>
                  <a:cubicBezTo>
                    <a:pt x="169" y="102"/>
                    <a:pt x="144" y="101"/>
                    <a:pt x="115" y="94"/>
                  </a:cubicBezTo>
                  <a:cubicBezTo>
                    <a:pt x="137" y="115"/>
                    <a:pt x="161" y="120"/>
                    <a:pt x="178" y="110"/>
                  </a:cubicBezTo>
                  <a:cubicBezTo>
                    <a:pt x="189" y="104"/>
                    <a:pt x="196" y="96"/>
                    <a:pt x="189" y="79"/>
                  </a:cubicBezTo>
                  <a:close/>
                  <a:moveTo>
                    <a:pt x="94" y="76"/>
                  </a:moveTo>
                  <a:cubicBezTo>
                    <a:pt x="72" y="71"/>
                    <a:pt x="50" y="67"/>
                    <a:pt x="29" y="63"/>
                  </a:cubicBezTo>
                  <a:cubicBezTo>
                    <a:pt x="34" y="71"/>
                    <a:pt x="43" y="81"/>
                    <a:pt x="53" y="84"/>
                  </a:cubicBezTo>
                  <a:cubicBezTo>
                    <a:pt x="67" y="89"/>
                    <a:pt x="82" y="90"/>
                    <a:pt x="94" y="76"/>
                  </a:cubicBezTo>
                  <a:close/>
                  <a:moveTo>
                    <a:pt x="37" y="36"/>
                  </a:moveTo>
                  <a:cubicBezTo>
                    <a:pt x="32" y="48"/>
                    <a:pt x="43" y="54"/>
                    <a:pt x="54" y="58"/>
                  </a:cubicBezTo>
                  <a:cubicBezTo>
                    <a:pt x="72" y="65"/>
                    <a:pt x="88" y="60"/>
                    <a:pt x="92" y="50"/>
                  </a:cubicBezTo>
                  <a:cubicBezTo>
                    <a:pt x="75" y="45"/>
                    <a:pt x="58" y="41"/>
                    <a:pt x="37" y="36"/>
                  </a:cubicBezTo>
                  <a:close/>
                  <a:moveTo>
                    <a:pt x="120" y="50"/>
                  </a:moveTo>
                  <a:cubicBezTo>
                    <a:pt x="127" y="62"/>
                    <a:pt x="147" y="66"/>
                    <a:pt x="163" y="56"/>
                  </a:cubicBezTo>
                  <a:cubicBezTo>
                    <a:pt x="172" y="51"/>
                    <a:pt x="180" y="44"/>
                    <a:pt x="174" y="36"/>
                  </a:cubicBezTo>
                  <a:cubicBezTo>
                    <a:pt x="154" y="41"/>
                    <a:pt x="137" y="45"/>
                    <a:pt x="120" y="50"/>
                  </a:cubicBezTo>
                  <a:close/>
                  <a:moveTo>
                    <a:pt x="115" y="76"/>
                  </a:moveTo>
                  <a:cubicBezTo>
                    <a:pt x="132" y="89"/>
                    <a:pt x="148" y="89"/>
                    <a:pt x="163" y="83"/>
                  </a:cubicBezTo>
                  <a:cubicBezTo>
                    <a:pt x="172" y="79"/>
                    <a:pt x="178" y="70"/>
                    <a:pt x="187" y="63"/>
                  </a:cubicBezTo>
                  <a:cubicBezTo>
                    <a:pt x="161" y="67"/>
                    <a:pt x="140" y="71"/>
                    <a:pt x="115" y="76"/>
                  </a:cubicBezTo>
                  <a:close/>
                  <a:moveTo>
                    <a:pt x="15" y="116"/>
                  </a:moveTo>
                  <a:cubicBezTo>
                    <a:pt x="24" y="141"/>
                    <a:pt x="42" y="145"/>
                    <a:pt x="56" y="129"/>
                  </a:cubicBezTo>
                  <a:cubicBezTo>
                    <a:pt x="43" y="125"/>
                    <a:pt x="30" y="121"/>
                    <a:pt x="15" y="116"/>
                  </a:cubicBezTo>
                  <a:close/>
                  <a:moveTo>
                    <a:pt x="197" y="116"/>
                  </a:moveTo>
                  <a:cubicBezTo>
                    <a:pt x="182" y="121"/>
                    <a:pt x="168" y="125"/>
                    <a:pt x="154" y="129"/>
                  </a:cubicBezTo>
                  <a:cubicBezTo>
                    <a:pt x="174" y="143"/>
                    <a:pt x="187" y="140"/>
                    <a:pt x="197" y="116"/>
                  </a:cubicBezTo>
                  <a:close/>
                  <a:moveTo>
                    <a:pt x="48" y="14"/>
                  </a:moveTo>
                  <a:cubicBezTo>
                    <a:pt x="46" y="16"/>
                    <a:pt x="45" y="17"/>
                    <a:pt x="44" y="18"/>
                  </a:cubicBezTo>
                  <a:cubicBezTo>
                    <a:pt x="52" y="24"/>
                    <a:pt x="60" y="31"/>
                    <a:pt x="69" y="34"/>
                  </a:cubicBezTo>
                  <a:cubicBezTo>
                    <a:pt x="76" y="37"/>
                    <a:pt x="85" y="33"/>
                    <a:pt x="93" y="32"/>
                  </a:cubicBezTo>
                  <a:cubicBezTo>
                    <a:pt x="92" y="31"/>
                    <a:pt x="91" y="30"/>
                    <a:pt x="91" y="29"/>
                  </a:cubicBezTo>
                  <a:cubicBezTo>
                    <a:pt x="76" y="24"/>
                    <a:pt x="62" y="19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3" name="Freeform 172"/>
            <p:cNvSpPr>
              <a:spLocks/>
            </p:cNvSpPr>
            <p:nvPr/>
          </p:nvSpPr>
          <p:spPr bwMode="auto">
            <a:xfrm>
              <a:off x="6942138" y="4787900"/>
              <a:ext cx="23812" cy="85725"/>
            </a:xfrm>
            <a:custGeom>
              <a:avLst/>
              <a:gdLst>
                <a:gd name="T0" fmla="*/ 3 w 11"/>
                <a:gd name="T1" fmla="*/ 38 h 38"/>
                <a:gd name="T2" fmla="*/ 0 w 11"/>
                <a:gd name="T3" fmla="*/ 0 h 38"/>
                <a:gd name="T4" fmla="*/ 9 w 11"/>
                <a:gd name="T5" fmla="*/ 0 h 38"/>
                <a:gd name="T6" fmla="*/ 11 w 11"/>
                <a:gd name="T7" fmla="*/ 37 h 38"/>
                <a:gd name="T8" fmla="*/ 3 w 11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8">
                  <a:moveTo>
                    <a:pt x="3" y="38"/>
                  </a:moveTo>
                  <a:cubicBezTo>
                    <a:pt x="2" y="25"/>
                    <a:pt x="1" y="13"/>
                    <a:pt x="0" y="0"/>
                  </a:cubicBezTo>
                  <a:cubicBezTo>
                    <a:pt x="3" y="0"/>
                    <a:pt x="6" y="0"/>
                    <a:pt x="9" y="0"/>
                  </a:cubicBezTo>
                  <a:cubicBezTo>
                    <a:pt x="10" y="12"/>
                    <a:pt x="11" y="25"/>
                    <a:pt x="11" y="37"/>
                  </a:cubicBezTo>
                  <a:cubicBezTo>
                    <a:pt x="9" y="38"/>
                    <a:pt x="6" y="38"/>
                    <a:pt x="3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7683500" y="4824413"/>
              <a:ext cx="168275" cy="90488"/>
            </a:xfrm>
            <a:custGeom>
              <a:avLst/>
              <a:gdLst>
                <a:gd name="T0" fmla="*/ 74 w 74"/>
                <a:gd name="T1" fmla="*/ 15 h 40"/>
                <a:gd name="T2" fmla="*/ 16 w 74"/>
                <a:gd name="T3" fmla="*/ 30 h 40"/>
                <a:gd name="T4" fmla="*/ 4 w 74"/>
                <a:gd name="T5" fmla="*/ 0 h 40"/>
                <a:gd name="T6" fmla="*/ 74 w 74"/>
                <a:gd name="T7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40">
                  <a:moveTo>
                    <a:pt x="74" y="15"/>
                  </a:moveTo>
                  <a:cubicBezTo>
                    <a:pt x="59" y="34"/>
                    <a:pt x="34" y="40"/>
                    <a:pt x="16" y="30"/>
                  </a:cubicBezTo>
                  <a:cubicBezTo>
                    <a:pt x="3" y="24"/>
                    <a:pt x="0" y="18"/>
                    <a:pt x="4" y="0"/>
                  </a:cubicBezTo>
                  <a:cubicBezTo>
                    <a:pt x="24" y="19"/>
                    <a:pt x="47" y="25"/>
                    <a:pt x="74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7904163" y="4821238"/>
              <a:ext cx="184150" cy="93663"/>
            </a:xfrm>
            <a:custGeom>
              <a:avLst/>
              <a:gdLst>
                <a:gd name="T0" fmla="*/ 74 w 81"/>
                <a:gd name="T1" fmla="*/ 0 h 41"/>
                <a:gd name="T2" fmla="*/ 63 w 81"/>
                <a:gd name="T3" fmla="*/ 31 h 41"/>
                <a:gd name="T4" fmla="*/ 0 w 81"/>
                <a:gd name="T5" fmla="*/ 15 h 41"/>
                <a:gd name="T6" fmla="*/ 74 w 81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41">
                  <a:moveTo>
                    <a:pt x="74" y="0"/>
                  </a:moveTo>
                  <a:cubicBezTo>
                    <a:pt x="81" y="17"/>
                    <a:pt x="74" y="25"/>
                    <a:pt x="63" y="31"/>
                  </a:cubicBezTo>
                  <a:cubicBezTo>
                    <a:pt x="46" y="41"/>
                    <a:pt x="22" y="36"/>
                    <a:pt x="0" y="15"/>
                  </a:cubicBezTo>
                  <a:cubicBezTo>
                    <a:pt x="29" y="22"/>
                    <a:pt x="54" y="23"/>
                    <a:pt x="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7707313" y="4784725"/>
              <a:ext cx="149225" cy="61913"/>
            </a:xfrm>
            <a:custGeom>
              <a:avLst/>
              <a:gdLst>
                <a:gd name="T0" fmla="*/ 65 w 65"/>
                <a:gd name="T1" fmla="*/ 13 h 27"/>
                <a:gd name="T2" fmla="*/ 24 w 65"/>
                <a:gd name="T3" fmla="*/ 21 h 27"/>
                <a:gd name="T4" fmla="*/ 0 w 65"/>
                <a:gd name="T5" fmla="*/ 0 h 27"/>
                <a:gd name="T6" fmla="*/ 65 w 65"/>
                <a:gd name="T7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27">
                  <a:moveTo>
                    <a:pt x="65" y="13"/>
                  </a:moveTo>
                  <a:cubicBezTo>
                    <a:pt x="53" y="27"/>
                    <a:pt x="38" y="26"/>
                    <a:pt x="24" y="21"/>
                  </a:cubicBezTo>
                  <a:cubicBezTo>
                    <a:pt x="14" y="18"/>
                    <a:pt x="5" y="8"/>
                    <a:pt x="0" y="0"/>
                  </a:cubicBezTo>
                  <a:cubicBezTo>
                    <a:pt x="21" y="4"/>
                    <a:pt x="43" y="8"/>
                    <a:pt x="65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7715250" y="4722813"/>
              <a:ext cx="136525" cy="66675"/>
            </a:xfrm>
            <a:custGeom>
              <a:avLst/>
              <a:gdLst>
                <a:gd name="T0" fmla="*/ 5 w 60"/>
                <a:gd name="T1" fmla="*/ 0 h 29"/>
                <a:gd name="T2" fmla="*/ 60 w 60"/>
                <a:gd name="T3" fmla="*/ 14 h 29"/>
                <a:gd name="T4" fmla="*/ 22 w 60"/>
                <a:gd name="T5" fmla="*/ 22 h 29"/>
                <a:gd name="T6" fmla="*/ 5 w 6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29">
                  <a:moveTo>
                    <a:pt x="5" y="0"/>
                  </a:moveTo>
                  <a:cubicBezTo>
                    <a:pt x="26" y="5"/>
                    <a:pt x="43" y="9"/>
                    <a:pt x="60" y="14"/>
                  </a:cubicBezTo>
                  <a:cubicBezTo>
                    <a:pt x="56" y="24"/>
                    <a:pt x="40" y="29"/>
                    <a:pt x="22" y="22"/>
                  </a:cubicBezTo>
                  <a:cubicBezTo>
                    <a:pt x="11" y="18"/>
                    <a:pt x="0" y="1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8" name="Freeform 177"/>
            <p:cNvSpPr>
              <a:spLocks/>
            </p:cNvSpPr>
            <p:nvPr/>
          </p:nvSpPr>
          <p:spPr bwMode="auto">
            <a:xfrm>
              <a:off x="7915275" y="4722813"/>
              <a:ext cx="136525" cy="68263"/>
            </a:xfrm>
            <a:custGeom>
              <a:avLst/>
              <a:gdLst>
                <a:gd name="T0" fmla="*/ 0 w 60"/>
                <a:gd name="T1" fmla="*/ 14 h 30"/>
                <a:gd name="T2" fmla="*/ 54 w 60"/>
                <a:gd name="T3" fmla="*/ 0 h 30"/>
                <a:gd name="T4" fmla="*/ 43 w 60"/>
                <a:gd name="T5" fmla="*/ 20 h 30"/>
                <a:gd name="T6" fmla="*/ 0 w 60"/>
                <a:gd name="T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30">
                  <a:moveTo>
                    <a:pt x="0" y="14"/>
                  </a:moveTo>
                  <a:cubicBezTo>
                    <a:pt x="17" y="9"/>
                    <a:pt x="34" y="5"/>
                    <a:pt x="54" y="0"/>
                  </a:cubicBezTo>
                  <a:cubicBezTo>
                    <a:pt x="60" y="8"/>
                    <a:pt x="52" y="15"/>
                    <a:pt x="43" y="20"/>
                  </a:cubicBezTo>
                  <a:cubicBezTo>
                    <a:pt x="27" y="30"/>
                    <a:pt x="7" y="26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7904163" y="4784725"/>
              <a:ext cx="163512" cy="58738"/>
            </a:xfrm>
            <a:custGeom>
              <a:avLst/>
              <a:gdLst>
                <a:gd name="T0" fmla="*/ 0 w 72"/>
                <a:gd name="T1" fmla="*/ 13 h 26"/>
                <a:gd name="T2" fmla="*/ 72 w 72"/>
                <a:gd name="T3" fmla="*/ 0 h 26"/>
                <a:gd name="T4" fmla="*/ 48 w 72"/>
                <a:gd name="T5" fmla="*/ 20 h 26"/>
                <a:gd name="T6" fmla="*/ 0 w 72"/>
                <a:gd name="T7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26">
                  <a:moveTo>
                    <a:pt x="0" y="13"/>
                  </a:moveTo>
                  <a:cubicBezTo>
                    <a:pt x="25" y="8"/>
                    <a:pt x="46" y="4"/>
                    <a:pt x="72" y="0"/>
                  </a:cubicBezTo>
                  <a:cubicBezTo>
                    <a:pt x="63" y="7"/>
                    <a:pt x="57" y="16"/>
                    <a:pt x="48" y="20"/>
                  </a:cubicBezTo>
                  <a:cubicBezTo>
                    <a:pt x="33" y="26"/>
                    <a:pt x="17" y="26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7675563" y="4905375"/>
              <a:ext cx="93662" cy="66675"/>
            </a:xfrm>
            <a:custGeom>
              <a:avLst/>
              <a:gdLst>
                <a:gd name="T0" fmla="*/ 0 w 41"/>
                <a:gd name="T1" fmla="*/ 0 h 29"/>
                <a:gd name="T2" fmla="*/ 41 w 41"/>
                <a:gd name="T3" fmla="*/ 13 h 29"/>
                <a:gd name="T4" fmla="*/ 0 w 41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9">
                  <a:moveTo>
                    <a:pt x="0" y="0"/>
                  </a:moveTo>
                  <a:cubicBezTo>
                    <a:pt x="15" y="5"/>
                    <a:pt x="28" y="9"/>
                    <a:pt x="41" y="13"/>
                  </a:cubicBezTo>
                  <a:cubicBezTo>
                    <a:pt x="27" y="29"/>
                    <a:pt x="9" y="2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7921625" y="4662488"/>
              <a:ext cx="100012" cy="79375"/>
            </a:xfrm>
            <a:custGeom>
              <a:avLst/>
              <a:gdLst>
                <a:gd name="T0" fmla="*/ 44 w 44"/>
                <a:gd name="T1" fmla="*/ 0 h 35"/>
                <a:gd name="T2" fmla="*/ 0 w 44"/>
                <a:gd name="T3" fmla="*/ 21 h 35"/>
                <a:gd name="T4" fmla="*/ 44 w 44"/>
                <a:gd name="T5" fmla="*/ 0 h 35"/>
                <a:gd name="T6" fmla="*/ 44 w 44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5">
                  <a:moveTo>
                    <a:pt x="44" y="0"/>
                  </a:moveTo>
                  <a:cubicBezTo>
                    <a:pt x="37" y="26"/>
                    <a:pt x="17" y="35"/>
                    <a:pt x="0" y="21"/>
                  </a:cubicBezTo>
                  <a:cubicBezTo>
                    <a:pt x="14" y="14"/>
                    <a:pt x="29" y="7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7993063" y="4905375"/>
              <a:ext cx="96837" cy="61913"/>
            </a:xfrm>
            <a:custGeom>
              <a:avLst/>
              <a:gdLst>
                <a:gd name="T0" fmla="*/ 43 w 43"/>
                <a:gd name="T1" fmla="*/ 0 h 27"/>
                <a:gd name="T2" fmla="*/ 0 w 43"/>
                <a:gd name="T3" fmla="*/ 13 h 27"/>
                <a:gd name="T4" fmla="*/ 43 w 43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27">
                  <a:moveTo>
                    <a:pt x="43" y="0"/>
                  </a:moveTo>
                  <a:cubicBezTo>
                    <a:pt x="33" y="24"/>
                    <a:pt x="20" y="27"/>
                    <a:pt x="0" y="13"/>
                  </a:cubicBezTo>
                  <a:cubicBezTo>
                    <a:pt x="14" y="9"/>
                    <a:pt x="28" y="5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7742238" y="4673600"/>
              <a:ext cx="111125" cy="52388"/>
            </a:xfrm>
            <a:custGeom>
              <a:avLst/>
              <a:gdLst>
                <a:gd name="T0" fmla="*/ 4 w 49"/>
                <a:gd name="T1" fmla="*/ 0 h 23"/>
                <a:gd name="T2" fmla="*/ 47 w 49"/>
                <a:gd name="T3" fmla="*/ 15 h 23"/>
                <a:gd name="T4" fmla="*/ 49 w 49"/>
                <a:gd name="T5" fmla="*/ 18 h 23"/>
                <a:gd name="T6" fmla="*/ 25 w 49"/>
                <a:gd name="T7" fmla="*/ 20 h 23"/>
                <a:gd name="T8" fmla="*/ 0 w 49"/>
                <a:gd name="T9" fmla="*/ 4 h 23"/>
                <a:gd name="T10" fmla="*/ 4 w 49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3">
                  <a:moveTo>
                    <a:pt x="4" y="0"/>
                  </a:moveTo>
                  <a:cubicBezTo>
                    <a:pt x="18" y="5"/>
                    <a:pt x="32" y="10"/>
                    <a:pt x="47" y="15"/>
                  </a:cubicBezTo>
                  <a:cubicBezTo>
                    <a:pt x="47" y="16"/>
                    <a:pt x="48" y="17"/>
                    <a:pt x="49" y="18"/>
                  </a:cubicBezTo>
                  <a:cubicBezTo>
                    <a:pt x="41" y="19"/>
                    <a:pt x="32" y="23"/>
                    <a:pt x="25" y="20"/>
                  </a:cubicBezTo>
                  <a:cubicBezTo>
                    <a:pt x="16" y="17"/>
                    <a:pt x="8" y="10"/>
                    <a:pt x="0" y="4"/>
                  </a:cubicBezTo>
                  <a:cubicBezTo>
                    <a:pt x="1" y="3"/>
                    <a:pt x="2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4" name="Freeform 183"/>
            <p:cNvSpPr>
              <a:spLocks noEditPoints="1"/>
            </p:cNvSpPr>
            <p:nvPr/>
          </p:nvSpPr>
          <p:spPr bwMode="auto">
            <a:xfrm>
              <a:off x="1755775" y="4899025"/>
              <a:ext cx="668337" cy="687388"/>
            </a:xfrm>
            <a:custGeom>
              <a:avLst/>
              <a:gdLst>
                <a:gd name="T0" fmla="*/ 290 w 294"/>
                <a:gd name="T1" fmla="*/ 104 h 302"/>
                <a:gd name="T2" fmla="*/ 265 w 294"/>
                <a:gd name="T3" fmla="*/ 116 h 302"/>
                <a:gd name="T4" fmla="*/ 263 w 294"/>
                <a:gd name="T5" fmla="*/ 81 h 302"/>
                <a:gd name="T6" fmla="*/ 181 w 294"/>
                <a:gd name="T7" fmla="*/ 81 h 302"/>
                <a:gd name="T8" fmla="*/ 181 w 294"/>
                <a:gd name="T9" fmla="*/ 0 h 302"/>
                <a:gd name="T10" fmla="*/ 80 w 294"/>
                <a:gd name="T11" fmla="*/ 0 h 302"/>
                <a:gd name="T12" fmla="*/ 80 w 294"/>
                <a:gd name="T13" fmla="*/ 82 h 302"/>
                <a:gd name="T14" fmla="*/ 0 w 294"/>
                <a:gd name="T15" fmla="*/ 82 h 302"/>
                <a:gd name="T16" fmla="*/ 0 w 294"/>
                <a:gd name="T17" fmla="*/ 184 h 302"/>
                <a:gd name="T18" fmla="*/ 81 w 294"/>
                <a:gd name="T19" fmla="*/ 184 h 302"/>
                <a:gd name="T20" fmla="*/ 81 w 294"/>
                <a:gd name="T21" fmla="*/ 265 h 302"/>
                <a:gd name="T22" fmla="*/ 109 w 294"/>
                <a:gd name="T23" fmla="*/ 265 h 302"/>
                <a:gd name="T24" fmla="*/ 157 w 294"/>
                <a:gd name="T25" fmla="*/ 283 h 302"/>
                <a:gd name="T26" fmla="*/ 193 w 294"/>
                <a:gd name="T27" fmla="*/ 279 h 302"/>
                <a:gd name="T28" fmla="*/ 284 w 294"/>
                <a:gd name="T29" fmla="*/ 182 h 302"/>
                <a:gd name="T30" fmla="*/ 294 w 294"/>
                <a:gd name="T31" fmla="*/ 170 h 302"/>
                <a:gd name="T32" fmla="*/ 290 w 294"/>
                <a:gd name="T33" fmla="*/ 104 h 302"/>
                <a:gd name="T34" fmla="*/ 216 w 294"/>
                <a:gd name="T35" fmla="*/ 181 h 302"/>
                <a:gd name="T36" fmla="*/ 168 w 294"/>
                <a:gd name="T37" fmla="*/ 239 h 302"/>
                <a:gd name="T38" fmla="*/ 164 w 294"/>
                <a:gd name="T39" fmla="*/ 181 h 302"/>
                <a:gd name="T40" fmla="*/ 216 w 294"/>
                <a:gd name="T41" fmla="*/ 181 h 302"/>
                <a:gd name="T42" fmla="*/ 263 w 294"/>
                <a:gd name="T43" fmla="*/ 186 h 302"/>
                <a:gd name="T44" fmla="*/ 188 w 294"/>
                <a:gd name="T45" fmla="*/ 270 h 302"/>
                <a:gd name="T46" fmla="*/ 157 w 294"/>
                <a:gd name="T47" fmla="*/ 273 h 302"/>
                <a:gd name="T48" fmla="*/ 96 w 294"/>
                <a:gd name="T49" fmla="*/ 222 h 302"/>
                <a:gd name="T50" fmla="*/ 150 w 294"/>
                <a:gd name="T51" fmla="*/ 223 h 302"/>
                <a:gd name="T52" fmla="*/ 170 w 294"/>
                <a:gd name="T53" fmla="*/ 253 h 302"/>
                <a:gd name="T54" fmla="*/ 277 w 294"/>
                <a:gd name="T55" fmla="*/ 123 h 302"/>
                <a:gd name="T56" fmla="*/ 263 w 294"/>
                <a:gd name="T57" fmla="*/ 186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4" h="302">
                  <a:moveTo>
                    <a:pt x="290" y="104"/>
                  </a:moveTo>
                  <a:cubicBezTo>
                    <a:pt x="279" y="109"/>
                    <a:pt x="273" y="112"/>
                    <a:pt x="265" y="116"/>
                  </a:cubicBezTo>
                  <a:cubicBezTo>
                    <a:pt x="265" y="104"/>
                    <a:pt x="264" y="94"/>
                    <a:pt x="263" y="81"/>
                  </a:cubicBezTo>
                  <a:cubicBezTo>
                    <a:pt x="236" y="81"/>
                    <a:pt x="210" y="81"/>
                    <a:pt x="181" y="81"/>
                  </a:cubicBezTo>
                  <a:cubicBezTo>
                    <a:pt x="181" y="52"/>
                    <a:pt x="181" y="27"/>
                    <a:pt x="181" y="0"/>
                  </a:cubicBezTo>
                  <a:cubicBezTo>
                    <a:pt x="147" y="0"/>
                    <a:pt x="115" y="0"/>
                    <a:pt x="80" y="0"/>
                  </a:cubicBezTo>
                  <a:cubicBezTo>
                    <a:pt x="80" y="28"/>
                    <a:pt x="80" y="54"/>
                    <a:pt x="80" y="82"/>
                  </a:cubicBezTo>
                  <a:cubicBezTo>
                    <a:pt x="52" y="82"/>
                    <a:pt x="26" y="82"/>
                    <a:pt x="0" y="82"/>
                  </a:cubicBezTo>
                  <a:cubicBezTo>
                    <a:pt x="0" y="117"/>
                    <a:pt x="0" y="150"/>
                    <a:pt x="0" y="184"/>
                  </a:cubicBezTo>
                  <a:cubicBezTo>
                    <a:pt x="27" y="184"/>
                    <a:pt x="53" y="184"/>
                    <a:pt x="81" y="184"/>
                  </a:cubicBezTo>
                  <a:cubicBezTo>
                    <a:pt x="81" y="212"/>
                    <a:pt x="81" y="238"/>
                    <a:pt x="81" y="265"/>
                  </a:cubicBezTo>
                  <a:cubicBezTo>
                    <a:pt x="92" y="265"/>
                    <a:pt x="100" y="266"/>
                    <a:pt x="109" y="265"/>
                  </a:cubicBezTo>
                  <a:cubicBezTo>
                    <a:pt x="128" y="262"/>
                    <a:pt x="143" y="269"/>
                    <a:pt x="157" y="283"/>
                  </a:cubicBezTo>
                  <a:cubicBezTo>
                    <a:pt x="175" y="302"/>
                    <a:pt x="176" y="299"/>
                    <a:pt x="193" y="279"/>
                  </a:cubicBezTo>
                  <a:cubicBezTo>
                    <a:pt x="222" y="246"/>
                    <a:pt x="254" y="214"/>
                    <a:pt x="284" y="182"/>
                  </a:cubicBezTo>
                  <a:cubicBezTo>
                    <a:pt x="288" y="178"/>
                    <a:pt x="294" y="174"/>
                    <a:pt x="294" y="170"/>
                  </a:cubicBezTo>
                  <a:cubicBezTo>
                    <a:pt x="293" y="149"/>
                    <a:pt x="291" y="127"/>
                    <a:pt x="290" y="104"/>
                  </a:cubicBezTo>
                  <a:close/>
                  <a:moveTo>
                    <a:pt x="216" y="181"/>
                  </a:moveTo>
                  <a:cubicBezTo>
                    <a:pt x="168" y="239"/>
                    <a:pt x="168" y="239"/>
                    <a:pt x="168" y="239"/>
                  </a:cubicBezTo>
                  <a:cubicBezTo>
                    <a:pt x="164" y="181"/>
                    <a:pt x="164" y="181"/>
                    <a:pt x="164" y="181"/>
                  </a:cubicBezTo>
                  <a:lnTo>
                    <a:pt x="216" y="181"/>
                  </a:lnTo>
                  <a:close/>
                  <a:moveTo>
                    <a:pt x="263" y="186"/>
                  </a:moveTo>
                  <a:cubicBezTo>
                    <a:pt x="237" y="212"/>
                    <a:pt x="212" y="241"/>
                    <a:pt x="188" y="270"/>
                  </a:cubicBezTo>
                  <a:cubicBezTo>
                    <a:pt x="177" y="284"/>
                    <a:pt x="170" y="285"/>
                    <a:pt x="157" y="273"/>
                  </a:cubicBezTo>
                  <a:cubicBezTo>
                    <a:pt x="138" y="254"/>
                    <a:pt x="117" y="239"/>
                    <a:pt x="96" y="222"/>
                  </a:cubicBezTo>
                  <a:cubicBezTo>
                    <a:pt x="122" y="196"/>
                    <a:pt x="132" y="197"/>
                    <a:pt x="150" y="223"/>
                  </a:cubicBezTo>
                  <a:cubicBezTo>
                    <a:pt x="156" y="232"/>
                    <a:pt x="162" y="241"/>
                    <a:pt x="170" y="253"/>
                  </a:cubicBezTo>
                  <a:cubicBezTo>
                    <a:pt x="204" y="207"/>
                    <a:pt x="229" y="155"/>
                    <a:pt x="277" y="123"/>
                  </a:cubicBezTo>
                  <a:cubicBezTo>
                    <a:pt x="289" y="156"/>
                    <a:pt x="285" y="164"/>
                    <a:pt x="263" y="1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1947863" y="1266825"/>
              <a:ext cx="239712" cy="679450"/>
            </a:xfrm>
            <a:custGeom>
              <a:avLst/>
              <a:gdLst>
                <a:gd name="T0" fmla="*/ 28 w 105"/>
                <a:gd name="T1" fmla="*/ 279 h 299"/>
                <a:gd name="T2" fmla="*/ 37 w 105"/>
                <a:gd name="T3" fmla="*/ 187 h 299"/>
                <a:gd name="T4" fmla="*/ 30 w 105"/>
                <a:gd name="T5" fmla="*/ 186 h 299"/>
                <a:gd name="T6" fmla="*/ 0 w 105"/>
                <a:gd name="T7" fmla="*/ 175 h 299"/>
                <a:gd name="T8" fmla="*/ 0 w 105"/>
                <a:gd name="T9" fmla="*/ 164 h 299"/>
                <a:gd name="T10" fmla="*/ 54 w 105"/>
                <a:gd name="T11" fmla="*/ 157 h 299"/>
                <a:gd name="T12" fmla="*/ 82 w 105"/>
                <a:gd name="T13" fmla="*/ 53 h 299"/>
                <a:gd name="T14" fmla="*/ 40 w 105"/>
                <a:gd name="T15" fmla="*/ 31 h 299"/>
                <a:gd name="T16" fmla="*/ 24 w 105"/>
                <a:gd name="T17" fmla="*/ 30 h 299"/>
                <a:gd name="T18" fmla="*/ 19 w 105"/>
                <a:gd name="T19" fmla="*/ 14 h 299"/>
                <a:gd name="T20" fmla="*/ 34 w 105"/>
                <a:gd name="T21" fmla="*/ 3 h 299"/>
                <a:gd name="T22" fmla="*/ 90 w 105"/>
                <a:gd name="T23" fmla="*/ 35 h 299"/>
                <a:gd name="T24" fmla="*/ 63 w 105"/>
                <a:gd name="T25" fmla="*/ 173 h 299"/>
                <a:gd name="T26" fmla="*/ 56 w 105"/>
                <a:gd name="T27" fmla="*/ 195 h 299"/>
                <a:gd name="T28" fmla="*/ 62 w 105"/>
                <a:gd name="T29" fmla="*/ 218 h 299"/>
                <a:gd name="T30" fmla="*/ 20 w 105"/>
                <a:gd name="T31" fmla="*/ 296 h 299"/>
                <a:gd name="T32" fmla="*/ 0 w 105"/>
                <a:gd name="T33" fmla="*/ 298 h 299"/>
                <a:gd name="T34" fmla="*/ 0 w 105"/>
                <a:gd name="T35" fmla="*/ 284 h 299"/>
                <a:gd name="T36" fmla="*/ 28 w 105"/>
                <a:gd name="T37" fmla="*/ 27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299">
                  <a:moveTo>
                    <a:pt x="28" y="279"/>
                  </a:moveTo>
                  <a:cubicBezTo>
                    <a:pt x="57" y="264"/>
                    <a:pt x="63" y="206"/>
                    <a:pt x="37" y="187"/>
                  </a:cubicBezTo>
                  <a:cubicBezTo>
                    <a:pt x="36" y="186"/>
                    <a:pt x="32" y="186"/>
                    <a:pt x="30" y="186"/>
                  </a:cubicBezTo>
                  <a:cubicBezTo>
                    <a:pt x="20" y="184"/>
                    <a:pt x="10" y="180"/>
                    <a:pt x="0" y="175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17" y="172"/>
                    <a:pt x="37" y="172"/>
                    <a:pt x="54" y="157"/>
                  </a:cubicBezTo>
                  <a:cubicBezTo>
                    <a:pt x="86" y="128"/>
                    <a:pt x="90" y="91"/>
                    <a:pt x="82" y="53"/>
                  </a:cubicBezTo>
                  <a:cubicBezTo>
                    <a:pt x="77" y="25"/>
                    <a:pt x="67" y="21"/>
                    <a:pt x="40" y="31"/>
                  </a:cubicBezTo>
                  <a:cubicBezTo>
                    <a:pt x="36" y="32"/>
                    <a:pt x="28" y="33"/>
                    <a:pt x="24" y="30"/>
                  </a:cubicBezTo>
                  <a:cubicBezTo>
                    <a:pt x="21" y="27"/>
                    <a:pt x="18" y="18"/>
                    <a:pt x="19" y="14"/>
                  </a:cubicBezTo>
                  <a:cubicBezTo>
                    <a:pt x="21" y="9"/>
                    <a:pt x="28" y="4"/>
                    <a:pt x="34" y="3"/>
                  </a:cubicBezTo>
                  <a:cubicBezTo>
                    <a:pt x="53" y="0"/>
                    <a:pt x="82" y="17"/>
                    <a:pt x="90" y="35"/>
                  </a:cubicBezTo>
                  <a:cubicBezTo>
                    <a:pt x="105" y="72"/>
                    <a:pt x="91" y="143"/>
                    <a:pt x="63" y="173"/>
                  </a:cubicBezTo>
                  <a:cubicBezTo>
                    <a:pt x="58" y="178"/>
                    <a:pt x="56" y="187"/>
                    <a:pt x="56" y="195"/>
                  </a:cubicBezTo>
                  <a:cubicBezTo>
                    <a:pt x="56" y="202"/>
                    <a:pt x="60" y="210"/>
                    <a:pt x="62" y="218"/>
                  </a:cubicBezTo>
                  <a:cubicBezTo>
                    <a:pt x="72" y="255"/>
                    <a:pt x="55" y="285"/>
                    <a:pt x="20" y="296"/>
                  </a:cubicBezTo>
                  <a:cubicBezTo>
                    <a:pt x="13" y="298"/>
                    <a:pt x="7" y="299"/>
                    <a:pt x="0" y="298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9" y="285"/>
                    <a:pt x="19" y="284"/>
                    <a:pt x="28" y="2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1768475" y="1319213"/>
              <a:ext cx="179387" cy="346075"/>
            </a:xfrm>
            <a:custGeom>
              <a:avLst/>
              <a:gdLst>
                <a:gd name="T0" fmla="*/ 4 w 79"/>
                <a:gd name="T1" fmla="*/ 60 h 152"/>
                <a:gd name="T2" fmla="*/ 34 w 79"/>
                <a:gd name="T3" fmla="*/ 2 h 152"/>
                <a:gd name="T4" fmla="*/ 53 w 79"/>
                <a:gd name="T5" fmla="*/ 3 h 152"/>
                <a:gd name="T6" fmla="*/ 57 w 79"/>
                <a:gd name="T7" fmla="*/ 18 h 152"/>
                <a:gd name="T8" fmla="*/ 40 w 79"/>
                <a:gd name="T9" fmla="*/ 29 h 152"/>
                <a:gd name="T10" fmla="*/ 16 w 79"/>
                <a:gd name="T11" fmla="*/ 58 h 152"/>
                <a:gd name="T12" fmla="*/ 77 w 79"/>
                <a:gd name="T13" fmla="*/ 140 h 152"/>
                <a:gd name="T14" fmla="*/ 79 w 79"/>
                <a:gd name="T15" fmla="*/ 141 h 152"/>
                <a:gd name="T16" fmla="*/ 79 w 79"/>
                <a:gd name="T17" fmla="*/ 152 h 152"/>
                <a:gd name="T18" fmla="*/ 4 w 79"/>
                <a:gd name="T19" fmla="*/ 6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152">
                  <a:moveTo>
                    <a:pt x="4" y="60"/>
                  </a:moveTo>
                  <a:cubicBezTo>
                    <a:pt x="0" y="38"/>
                    <a:pt x="14" y="10"/>
                    <a:pt x="34" y="2"/>
                  </a:cubicBezTo>
                  <a:cubicBezTo>
                    <a:pt x="40" y="0"/>
                    <a:pt x="48" y="0"/>
                    <a:pt x="53" y="3"/>
                  </a:cubicBezTo>
                  <a:cubicBezTo>
                    <a:pt x="56" y="5"/>
                    <a:pt x="59" y="15"/>
                    <a:pt x="57" y="18"/>
                  </a:cubicBezTo>
                  <a:cubicBezTo>
                    <a:pt x="53" y="23"/>
                    <a:pt x="46" y="28"/>
                    <a:pt x="40" y="29"/>
                  </a:cubicBezTo>
                  <a:cubicBezTo>
                    <a:pt x="18" y="31"/>
                    <a:pt x="12" y="36"/>
                    <a:pt x="16" y="58"/>
                  </a:cubicBezTo>
                  <a:cubicBezTo>
                    <a:pt x="22" y="95"/>
                    <a:pt x="44" y="123"/>
                    <a:pt x="77" y="140"/>
                  </a:cubicBezTo>
                  <a:cubicBezTo>
                    <a:pt x="78" y="140"/>
                    <a:pt x="78" y="140"/>
                    <a:pt x="79" y="141"/>
                  </a:cubicBezTo>
                  <a:cubicBezTo>
                    <a:pt x="79" y="152"/>
                    <a:pt x="79" y="152"/>
                    <a:pt x="79" y="152"/>
                  </a:cubicBezTo>
                  <a:cubicBezTo>
                    <a:pt x="43" y="134"/>
                    <a:pt x="12" y="98"/>
                    <a:pt x="4" y="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1490663" y="1655763"/>
              <a:ext cx="457200" cy="288925"/>
            </a:xfrm>
            <a:custGeom>
              <a:avLst/>
              <a:gdLst>
                <a:gd name="T0" fmla="*/ 147 w 201"/>
                <a:gd name="T1" fmla="*/ 81 h 127"/>
                <a:gd name="T2" fmla="*/ 133 w 201"/>
                <a:gd name="T3" fmla="*/ 42 h 127"/>
                <a:gd name="T4" fmla="*/ 87 w 201"/>
                <a:gd name="T5" fmla="*/ 14 h 127"/>
                <a:gd name="T6" fmla="*/ 43 w 201"/>
                <a:gd name="T7" fmla="*/ 48 h 127"/>
                <a:gd name="T8" fmla="*/ 57 w 201"/>
                <a:gd name="T9" fmla="*/ 56 h 127"/>
                <a:gd name="T10" fmla="*/ 62 w 201"/>
                <a:gd name="T11" fmla="*/ 105 h 127"/>
                <a:gd name="T12" fmla="*/ 15 w 201"/>
                <a:gd name="T13" fmla="*/ 106 h 127"/>
                <a:gd name="T14" fmla="*/ 18 w 201"/>
                <a:gd name="T15" fmla="*/ 57 h 127"/>
                <a:gd name="T16" fmla="*/ 32 w 201"/>
                <a:gd name="T17" fmla="*/ 39 h 127"/>
                <a:gd name="T18" fmla="*/ 93 w 201"/>
                <a:gd name="T19" fmla="*/ 1 h 127"/>
                <a:gd name="T20" fmla="*/ 149 w 201"/>
                <a:gd name="T21" fmla="*/ 48 h 127"/>
                <a:gd name="T22" fmla="*/ 168 w 201"/>
                <a:gd name="T23" fmla="*/ 91 h 127"/>
                <a:gd name="T24" fmla="*/ 201 w 201"/>
                <a:gd name="T25" fmla="*/ 113 h 127"/>
                <a:gd name="T26" fmla="*/ 201 w 201"/>
                <a:gd name="T27" fmla="*/ 127 h 127"/>
                <a:gd name="T28" fmla="*/ 147 w 201"/>
                <a:gd name="T29" fmla="*/ 81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1" h="127">
                  <a:moveTo>
                    <a:pt x="147" y="81"/>
                  </a:moveTo>
                  <a:cubicBezTo>
                    <a:pt x="143" y="68"/>
                    <a:pt x="139" y="54"/>
                    <a:pt x="133" y="42"/>
                  </a:cubicBezTo>
                  <a:cubicBezTo>
                    <a:pt x="125" y="22"/>
                    <a:pt x="108" y="13"/>
                    <a:pt x="87" y="14"/>
                  </a:cubicBezTo>
                  <a:cubicBezTo>
                    <a:pt x="66" y="15"/>
                    <a:pt x="51" y="26"/>
                    <a:pt x="43" y="48"/>
                  </a:cubicBezTo>
                  <a:cubicBezTo>
                    <a:pt x="49" y="51"/>
                    <a:pt x="53" y="53"/>
                    <a:pt x="57" y="56"/>
                  </a:cubicBezTo>
                  <a:cubicBezTo>
                    <a:pt x="74" y="69"/>
                    <a:pt x="76" y="90"/>
                    <a:pt x="62" y="105"/>
                  </a:cubicBezTo>
                  <a:cubicBezTo>
                    <a:pt x="50" y="117"/>
                    <a:pt x="27" y="118"/>
                    <a:pt x="15" y="106"/>
                  </a:cubicBezTo>
                  <a:cubicBezTo>
                    <a:pt x="0" y="91"/>
                    <a:pt x="1" y="72"/>
                    <a:pt x="18" y="57"/>
                  </a:cubicBezTo>
                  <a:cubicBezTo>
                    <a:pt x="24" y="52"/>
                    <a:pt x="29" y="46"/>
                    <a:pt x="32" y="39"/>
                  </a:cubicBezTo>
                  <a:cubicBezTo>
                    <a:pt x="45" y="15"/>
                    <a:pt x="68" y="0"/>
                    <a:pt x="93" y="1"/>
                  </a:cubicBezTo>
                  <a:cubicBezTo>
                    <a:pt x="121" y="3"/>
                    <a:pt x="140" y="20"/>
                    <a:pt x="149" y="48"/>
                  </a:cubicBezTo>
                  <a:cubicBezTo>
                    <a:pt x="154" y="63"/>
                    <a:pt x="159" y="78"/>
                    <a:pt x="168" y="91"/>
                  </a:cubicBezTo>
                  <a:cubicBezTo>
                    <a:pt x="177" y="105"/>
                    <a:pt x="189" y="112"/>
                    <a:pt x="201" y="113"/>
                  </a:cubicBezTo>
                  <a:cubicBezTo>
                    <a:pt x="201" y="127"/>
                    <a:pt x="201" y="127"/>
                    <a:pt x="201" y="127"/>
                  </a:cubicBezTo>
                  <a:cubicBezTo>
                    <a:pt x="179" y="124"/>
                    <a:pt x="156" y="106"/>
                    <a:pt x="147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42381467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1238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1268095" y="2322324"/>
            <a:ext cx="365125" cy="604838"/>
          </a:xfrm>
          <a:custGeom>
            <a:avLst/>
            <a:gdLst>
              <a:gd name="T0" fmla="*/ 89 w 206"/>
              <a:gd name="T1" fmla="*/ 37 h 341"/>
              <a:gd name="T2" fmla="*/ 206 w 206"/>
              <a:gd name="T3" fmla="*/ 277 h 341"/>
              <a:gd name="T4" fmla="*/ 193 w 206"/>
              <a:gd name="T5" fmla="*/ 341 h 341"/>
              <a:gd name="T6" fmla="*/ 99 w 206"/>
              <a:gd name="T7" fmla="*/ 329 h 341"/>
              <a:gd name="T8" fmla="*/ 23 w 206"/>
              <a:gd name="T9" fmla="*/ 329 h 341"/>
              <a:gd name="T10" fmla="*/ 0 w 206"/>
              <a:gd name="T11" fmla="*/ 316 h 341"/>
              <a:gd name="T12" fmla="*/ 13 w 206"/>
              <a:gd name="T13" fmla="*/ 188 h 341"/>
              <a:gd name="T14" fmla="*/ 89 w 206"/>
              <a:gd name="T15" fmla="*/ 37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6" h="341">
                <a:moveTo>
                  <a:pt x="89" y="37"/>
                </a:moveTo>
                <a:cubicBezTo>
                  <a:pt x="89" y="37"/>
                  <a:pt x="147" y="0"/>
                  <a:pt x="206" y="277"/>
                </a:cubicBezTo>
                <a:cubicBezTo>
                  <a:pt x="193" y="341"/>
                  <a:pt x="193" y="341"/>
                  <a:pt x="193" y="341"/>
                </a:cubicBezTo>
                <a:cubicBezTo>
                  <a:pt x="99" y="329"/>
                  <a:pt x="99" y="329"/>
                  <a:pt x="99" y="329"/>
                </a:cubicBezTo>
                <a:cubicBezTo>
                  <a:pt x="23" y="329"/>
                  <a:pt x="23" y="329"/>
                  <a:pt x="23" y="329"/>
                </a:cubicBezTo>
                <a:cubicBezTo>
                  <a:pt x="0" y="316"/>
                  <a:pt x="0" y="316"/>
                  <a:pt x="0" y="316"/>
                </a:cubicBezTo>
                <a:cubicBezTo>
                  <a:pt x="13" y="188"/>
                  <a:pt x="13" y="188"/>
                  <a:pt x="13" y="188"/>
                </a:cubicBezTo>
                <a:cubicBezTo>
                  <a:pt x="13" y="188"/>
                  <a:pt x="58" y="13"/>
                  <a:pt x="89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464820" y="4152712"/>
            <a:ext cx="1716088" cy="162718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410845" y="3995549"/>
            <a:ext cx="1806575" cy="1570038"/>
          </a:xfrm>
          <a:custGeom>
            <a:avLst/>
            <a:gdLst>
              <a:gd name="T0" fmla="*/ 338 w 1021"/>
              <a:gd name="T1" fmla="*/ 596 h 887"/>
              <a:gd name="T2" fmla="*/ 248 w 1021"/>
              <a:gd name="T3" fmla="*/ 639 h 887"/>
              <a:gd name="T4" fmla="*/ 207 w 1021"/>
              <a:gd name="T5" fmla="*/ 696 h 887"/>
              <a:gd name="T6" fmla="*/ 183 w 1021"/>
              <a:gd name="T7" fmla="*/ 877 h 887"/>
              <a:gd name="T8" fmla="*/ 181 w 1021"/>
              <a:gd name="T9" fmla="*/ 887 h 887"/>
              <a:gd name="T10" fmla="*/ 130 w 1021"/>
              <a:gd name="T11" fmla="*/ 834 h 887"/>
              <a:gd name="T12" fmla="*/ 24 w 1021"/>
              <a:gd name="T13" fmla="*/ 609 h 887"/>
              <a:gd name="T14" fmla="*/ 109 w 1021"/>
              <a:gd name="T15" fmla="*/ 227 h 887"/>
              <a:gd name="T16" fmla="*/ 415 w 1021"/>
              <a:gd name="T17" fmla="*/ 30 h 887"/>
              <a:gd name="T18" fmla="*/ 836 w 1021"/>
              <a:gd name="T19" fmla="*/ 140 h 887"/>
              <a:gd name="T20" fmla="*/ 1001 w 1021"/>
              <a:gd name="T21" fmla="*/ 423 h 887"/>
              <a:gd name="T22" fmla="*/ 960 w 1021"/>
              <a:gd name="T23" fmla="*/ 734 h 887"/>
              <a:gd name="T24" fmla="*/ 956 w 1021"/>
              <a:gd name="T25" fmla="*/ 721 h 887"/>
              <a:gd name="T26" fmla="*/ 956 w 1021"/>
              <a:gd name="T27" fmla="*/ 597 h 887"/>
              <a:gd name="T28" fmla="*/ 950 w 1021"/>
              <a:gd name="T29" fmla="*/ 576 h 887"/>
              <a:gd name="T30" fmla="*/ 930 w 1021"/>
              <a:gd name="T31" fmla="*/ 568 h 887"/>
              <a:gd name="T32" fmla="*/ 863 w 1021"/>
              <a:gd name="T33" fmla="*/ 568 h 887"/>
              <a:gd name="T34" fmla="*/ 849 w 1021"/>
              <a:gd name="T35" fmla="*/ 565 h 887"/>
              <a:gd name="T36" fmla="*/ 836 w 1021"/>
              <a:gd name="T37" fmla="*/ 558 h 887"/>
              <a:gd name="T38" fmla="*/ 824 w 1021"/>
              <a:gd name="T39" fmla="*/ 558 h 887"/>
              <a:gd name="T40" fmla="*/ 810 w 1021"/>
              <a:gd name="T41" fmla="*/ 548 h 887"/>
              <a:gd name="T42" fmla="*/ 786 w 1021"/>
              <a:gd name="T43" fmla="*/ 527 h 887"/>
              <a:gd name="T44" fmla="*/ 756 w 1021"/>
              <a:gd name="T45" fmla="*/ 546 h 887"/>
              <a:gd name="T46" fmla="*/ 738 w 1021"/>
              <a:gd name="T47" fmla="*/ 558 h 887"/>
              <a:gd name="T48" fmla="*/ 717 w 1021"/>
              <a:gd name="T49" fmla="*/ 565 h 887"/>
              <a:gd name="T50" fmla="*/ 687 w 1021"/>
              <a:gd name="T51" fmla="*/ 567 h 887"/>
              <a:gd name="T52" fmla="*/ 647 w 1021"/>
              <a:gd name="T53" fmla="*/ 558 h 887"/>
              <a:gd name="T54" fmla="*/ 618 w 1021"/>
              <a:gd name="T55" fmla="*/ 550 h 887"/>
              <a:gd name="T56" fmla="*/ 606 w 1021"/>
              <a:gd name="T57" fmla="*/ 518 h 887"/>
              <a:gd name="T58" fmla="*/ 610 w 1021"/>
              <a:gd name="T59" fmla="*/ 508 h 887"/>
              <a:gd name="T60" fmla="*/ 645 w 1021"/>
              <a:gd name="T61" fmla="*/ 433 h 887"/>
              <a:gd name="T62" fmla="*/ 649 w 1021"/>
              <a:gd name="T63" fmla="*/ 412 h 887"/>
              <a:gd name="T64" fmla="*/ 657 w 1021"/>
              <a:gd name="T65" fmla="*/ 403 h 887"/>
              <a:gd name="T66" fmla="*/ 670 w 1021"/>
              <a:gd name="T67" fmla="*/ 392 h 887"/>
              <a:gd name="T68" fmla="*/ 688 w 1021"/>
              <a:gd name="T69" fmla="*/ 296 h 887"/>
              <a:gd name="T70" fmla="*/ 683 w 1021"/>
              <a:gd name="T71" fmla="*/ 282 h 887"/>
              <a:gd name="T72" fmla="*/ 691 w 1021"/>
              <a:gd name="T73" fmla="*/ 232 h 887"/>
              <a:gd name="T74" fmla="*/ 686 w 1021"/>
              <a:gd name="T75" fmla="*/ 140 h 887"/>
              <a:gd name="T76" fmla="*/ 621 w 1021"/>
              <a:gd name="T77" fmla="*/ 67 h 887"/>
              <a:gd name="T78" fmla="*/ 544 w 1021"/>
              <a:gd name="T79" fmla="*/ 48 h 887"/>
              <a:gd name="T80" fmla="*/ 441 w 1021"/>
              <a:gd name="T81" fmla="*/ 54 h 887"/>
              <a:gd name="T82" fmla="*/ 343 w 1021"/>
              <a:gd name="T83" fmla="*/ 124 h 887"/>
              <a:gd name="T84" fmla="*/ 325 w 1021"/>
              <a:gd name="T85" fmla="*/ 190 h 887"/>
              <a:gd name="T86" fmla="*/ 330 w 1021"/>
              <a:gd name="T87" fmla="*/ 271 h 887"/>
              <a:gd name="T88" fmla="*/ 330 w 1021"/>
              <a:gd name="T89" fmla="*/ 280 h 887"/>
              <a:gd name="T90" fmla="*/ 319 w 1021"/>
              <a:gd name="T91" fmla="*/ 318 h 887"/>
              <a:gd name="T92" fmla="*/ 332 w 1021"/>
              <a:gd name="T93" fmla="*/ 379 h 887"/>
              <a:gd name="T94" fmla="*/ 339 w 1021"/>
              <a:gd name="T95" fmla="*/ 395 h 887"/>
              <a:gd name="T96" fmla="*/ 354 w 1021"/>
              <a:gd name="T97" fmla="*/ 401 h 887"/>
              <a:gd name="T98" fmla="*/ 365 w 1021"/>
              <a:gd name="T99" fmla="*/ 407 h 887"/>
              <a:gd name="T100" fmla="*/ 381 w 1021"/>
              <a:gd name="T101" fmla="*/ 461 h 887"/>
              <a:gd name="T102" fmla="*/ 420 w 1021"/>
              <a:gd name="T103" fmla="*/ 518 h 887"/>
              <a:gd name="T104" fmla="*/ 425 w 1021"/>
              <a:gd name="T105" fmla="*/ 526 h 887"/>
              <a:gd name="T106" fmla="*/ 417 w 1021"/>
              <a:gd name="T107" fmla="*/ 549 h 887"/>
              <a:gd name="T108" fmla="*/ 391 w 1021"/>
              <a:gd name="T109" fmla="*/ 557 h 887"/>
              <a:gd name="T110" fmla="*/ 346 w 1021"/>
              <a:gd name="T111" fmla="*/ 590 h 887"/>
              <a:gd name="T112" fmla="*/ 338 w 1021"/>
              <a:gd name="T113" fmla="*/ 596 h 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21" h="887">
                <a:moveTo>
                  <a:pt x="338" y="596"/>
                </a:moveTo>
                <a:cubicBezTo>
                  <a:pt x="308" y="610"/>
                  <a:pt x="278" y="625"/>
                  <a:pt x="248" y="639"/>
                </a:cubicBezTo>
                <a:cubicBezTo>
                  <a:pt x="224" y="651"/>
                  <a:pt x="212" y="669"/>
                  <a:pt x="207" y="696"/>
                </a:cubicBezTo>
                <a:cubicBezTo>
                  <a:pt x="198" y="756"/>
                  <a:pt x="190" y="817"/>
                  <a:pt x="183" y="877"/>
                </a:cubicBezTo>
                <a:cubicBezTo>
                  <a:pt x="183" y="880"/>
                  <a:pt x="182" y="883"/>
                  <a:pt x="181" y="887"/>
                </a:cubicBezTo>
                <a:cubicBezTo>
                  <a:pt x="162" y="870"/>
                  <a:pt x="146" y="853"/>
                  <a:pt x="130" y="834"/>
                </a:cubicBezTo>
                <a:cubicBezTo>
                  <a:pt x="75" y="768"/>
                  <a:pt x="39" y="693"/>
                  <a:pt x="24" y="609"/>
                </a:cubicBezTo>
                <a:cubicBezTo>
                  <a:pt x="0" y="470"/>
                  <a:pt x="26" y="342"/>
                  <a:pt x="109" y="227"/>
                </a:cubicBezTo>
                <a:cubicBezTo>
                  <a:pt x="185" y="122"/>
                  <a:pt x="287" y="54"/>
                  <a:pt x="415" y="30"/>
                </a:cubicBezTo>
                <a:cubicBezTo>
                  <a:pt x="572" y="0"/>
                  <a:pt x="713" y="36"/>
                  <a:pt x="836" y="140"/>
                </a:cubicBezTo>
                <a:cubicBezTo>
                  <a:pt x="924" y="214"/>
                  <a:pt x="979" y="310"/>
                  <a:pt x="1001" y="423"/>
                </a:cubicBezTo>
                <a:cubicBezTo>
                  <a:pt x="1021" y="531"/>
                  <a:pt x="1008" y="635"/>
                  <a:pt x="960" y="734"/>
                </a:cubicBezTo>
                <a:cubicBezTo>
                  <a:pt x="955" y="731"/>
                  <a:pt x="956" y="726"/>
                  <a:pt x="956" y="721"/>
                </a:cubicBezTo>
                <a:cubicBezTo>
                  <a:pt x="956" y="680"/>
                  <a:pt x="956" y="638"/>
                  <a:pt x="956" y="597"/>
                </a:cubicBezTo>
                <a:cubicBezTo>
                  <a:pt x="956" y="590"/>
                  <a:pt x="957" y="582"/>
                  <a:pt x="950" y="576"/>
                </a:cubicBezTo>
                <a:cubicBezTo>
                  <a:pt x="945" y="570"/>
                  <a:pt x="938" y="568"/>
                  <a:pt x="930" y="568"/>
                </a:cubicBezTo>
                <a:cubicBezTo>
                  <a:pt x="908" y="568"/>
                  <a:pt x="885" y="568"/>
                  <a:pt x="863" y="568"/>
                </a:cubicBezTo>
                <a:cubicBezTo>
                  <a:pt x="858" y="568"/>
                  <a:pt x="853" y="568"/>
                  <a:pt x="849" y="565"/>
                </a:cubicBezTo>
                <a:cubicBezTo>
                  <a:pt x="846" y="560"/>
                  <a:pt x="842" y="558"/>
                  <a:pt x="836" y="558"/>
                </a:cubicBezTo>
                <a:cubicBezTo>
                  <a:pt x="832" y="559"/>
                  <a:pt x="828" y="558"/>
                  <a:pt x="824" y="558"/>
                </a:cubicBezTo>
                <a:cubicBezTo>
                  <a:pt x="816" y="559"/>
                  <a:pt x="812" y="556"/>
                  <a:pt x="810" y="548"/>
                </a:cubicBezTo>
                <a:cubicBezTo>
                  <a:pt x="808" y="536"/>
                  <a:pt x="797" y="527"/>
                  <a:pt x="786" y="527"/>
                </a:cubicBezTo>
                <a:cubicBezTo>
                  <a:pt x="771" y="526"/>
                  <a:pt x="761" y="533"/>
                  <a:pt x="756" y="546"/>
                </a:cubicBezTo>
                <a:cubicBezTo>
                  <a:pt x="751" y="558"/>
                  <a:pt x="751" y="558"/>
                  <a:pt x="738" y="558"/>
                </a:cubicBezTo>
                <a:cubicBezTo>
                  <a:pt x="731" y="559"/>
                  <a:pt x="722" y="555"/>
                  <a:pt x="717" y="565"/>
                </a:cubicBezTo>
                <a:cubicBezTo>
                  <a:pt x="708" y="570"/>
                  <a:pt x="697" y="567"/>
                  <a:pt x="687" y="567"/>
                </a:cubicBezTo>
                <a:cubicBezTo>
                  <a:pt x="674" y="563"/>
                  <a:pt x="660" y="560"/>
                  <a:pt x="647" y="558"/>
                </a:cubicBezTo>
                <a:cubicBezTo>
                  <a:pt x="637" y="555"/>
                  <a:pt x="627" y="554"/>
                  <a:pt x="618" y="550"/>
                </a:cubicBezTo>
                <a:cubicBezTo>
                  <a:pt x="610" y="541"/>
                  <a:pt x="609" y="529"/>
                  <a:pt x="606" y="518"/>
                </a:cubicBezTo>
                <a:cubicBezTo>
                  <a:pt x="604" y="514"/>
                  <a:pt x="607" y="511"/>
                  <a:pt x="610" y="508"/>
                </a:cubicBezTo>
                <a:cubicBezTo>
                  <a:pt x="632" y="488"/>
                  <a:pt x="639" y="461"/>
                  <a:pt x="645" y="433"/>
                </a:cubicBezTo>
                <a:cubicBezTo>
                  <a:pt x="647" y="426"/>
                  <a:pt x="648" y="419"/>
                  <a:pt x="649" y="412"/>
                </a:cubicBezTo>
                <a:cubicBezTo>
                  <a:pt x="650" y="407"/>
                  <a:pt x="652" y="403"/>
                  <a:pt x="657" y="403"/>
                </a:cubicBezTo>
                <a:cubicBezTo>
                  <a:pt x="664" y="402"/>
                  <a:pt x="668" y="397"/>
                  <a:pt x="670" y="392"/>
                </a:cubicBezTo>
                <a:cubicBezTo>
                  <a:pt x="685" y="361"/>
                  <a:pt x="690" y="329"/>
                  <a:pt x="688" y="296"/>
                </a:cubicBezTo>
                <a:cubicBezTo>
                  <a:pt x="688" y="291"/>
                  <a:pt x="685" y="287"/>
                  <a:pt x="683" y="282"/>
                </a:cubicBezTo>
                <a:cubicBezTo>
                  <a:pt x="684" y="265"/>
                  <a:pt x="689" y="249"/>
                  <a:pt x="691" y="232"/>
                </a:cubicBezTo>
                <a:cubicBezTo>
                  <a:pt x="695" y="201"/>
                  <a:pt x="696" y="170"/>
                  <a:pt x="686" y="140"/>
                </a:cubicBezTo>
                <a:cubicBezTo>
                  <a:pt x="675" y="107"/>
                  <a:pt x="653" y="83"/>
                  <a:pt x="621" y="67"/>
                </a:cubicBezTo>
                <a:cubicBezTo>
                  <a:pt x="597" y="55"/>
                  <a:pt x="571" y="49"/>
                  <a:pt x="544" y="48"/>
                </a:cubicBezTo>
                <a:cubicBezTo>
                  <a:pt x="510" y="46"/>
                  <a:pt x="475" y="44"/>
                  <a:pt x="441" y="54"/>
                </a:cubicBezTo>
                <a:cubicBezTo>
                  <a:pt x="400" y="66"/>
                  <a:pt x="366" y="87"/>
                  <a:pt x="343" y="124"/>
                </a:cubicBezTo>
                <a:cubicBezTo>
                  <a:pt x="331" y="144"/>
                  <a:pt x="326" y="167"/>
                  <a:pt x="325" y="190"/>
                </a:cubicBezTo>
                <a:cubicBezTo>
                  <a:pt x="324" y="217"/>
                  <a:pt x="325" y="244"/>
                  <a:pt x="330" y="271"/>
                </a:cubicBezTo>
                <a:cubicBezTo>
                  <a:pt x="331" y="274"/>
                  <a:pt x="331" y="277"/>
                  <a:pt x="330" y="280"/>
                </a:cubicBezTo>
                <a:cubicBezTo>
                  <a:pt x="318" y="290"/>
                  <a:pt x="318" y="304"/>
                  <a:pt x="319" y="318"/>
                </a:cubicBezTo>
                <a:cubicBezTo>
                  <a:pt x="320" y="339"/>
                  <a:pt x="325" y="359"/>
                  <a:pt x="332" y="379"/>
                </a:cubicBezTo>
                <a:cubicBezTo>
                  <a:pt x="334" y="384"/>
                  <a:pt x="336" y="390"/>
                  <a:pt x="339" y="395"/>
                </a:cubicBezTo>
                <a:cubicBezTo>
                  <a:pt x="343" y="401"/>
                  <a:pt x="348" y="404"/>
                  <a:pt x="354" y="401"/>
                </a:cubicBezTo>
                <a:cubicBezTo>
                  <a:pt x="362" y="398"/>
                  <a:pt x="364" y="401"/>
                  <a:pt x="365" y="407"/>
                </a:cubicBezTo>
                <a:cubicBezTo>
                  <a:pt x="370" y="425"/>
                  <a:pt x="374" y="443"/>
                  <a:pt x="381" y="461"/>
                </a:cubicBezTo>
                <a:cubicBezTo>
                  <a:pt x="389" y="483"/>
                  <a:pt x="398" y="505"/>
                  <a:pt x="420" y="518"/>
                </a:cubicBezTo>
                <a:cubicBezTo>
                  <a:pt x="423" y="519"/>
                  <a:pt x="425" y="522"/>
                  <a:pt x="425" y="526"/>
                </a:cubicBezTo>
                <a:cubicBezTo>
                  <a:pt x="424" y="534"/>
                  <a:pt x="423" y="543"/>
                  <a:pt x="417" y="549"/>
                </a:cubicBezTo>
                <a:cubicBezTo>
                  <a:pt x="408" y="553"/>
                  <a:pt x="399" y="554"/>
                  <a:pt x="391" y="557"/>
                </a:cubicBezTo>
                <a:cubicBezTo>
                  <a:pt x="371" y="561"/>
                  <a:pt x="356" y="572"/>
                  <a:pt x="346" y="590"/>
                </a:cubicBezTo>
                <a:cubicBezTo>
                  <a:pt x="345" y="593"/>
                  <a:pt x="342" y="596"/>
                  <a:pt x="338" y="596"/>
                </a:cubicBezTo>
                <a:close/>
              </a:path>
            </a:pathLst>
          </a:custGeom>
          <a:solidFill>
            <a:srgbClr val="1F6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1479233" y="4989324"/>
            <a:ext cx="623888" cy="804863"/>
          </a:xfrm>
          <a:custGeom>
            <a:avLst/>
            <a:gdLst>
              <a:gd name="T0" fmla="*/ 82 w 353"/>
              <a:gd name="T1" fmla="*/ 3 h 455"/>
              <a:gd name="T2" fmla="*/ 114 w 353"/>
              <a:gd name="T3" fmla="*/ 2 h 455"/>
              <a:gd name="T4" fmla="*/ 113 w 353"/>
              <a:gd name="T5" fmla="*/ 35 h 455"/>
              <a:gd name="T6" fmla="*/ 93 w 353"/>
              <a:gd name="T7" fmla="*/ 37 h 455"/>
              <a:gd name="T8" fmla="*/ 38 w 353"/>
              <a:gd name="T9" fmla="*/ 37 h 455"/>
              <a:gd name="T10" fmla="*/ 26 w 353"/>
              <a:gd name="T11" fmla="*/ 50 h 455"/>
              <a:gd name="T12" fmla="*/ 26 w 353"/>
              <a:gd name="T13" fmla="*/ 201 h 455"/>
              <a:gd name="T14" fmla="*/ 26 w 353"/>
              <a:gd name="T15" fmla="*/ 418 h 455"/>
              <a:gd name="T16" fmla="*/ 28 w 353"/>
              <a:gd name="T17" fmla="*/ 432 h 455"/>
              <a:gd name="T18" fmla="*/ 39 w 353"/>
              <a:gd name="T19" fmla="*/ 435 h 455"/>
              <a:gd name="T20" fmla="*/ 317 w 353"/>
              <a:gd name="T21" fmla="*/ 434 h 455"/>
              <a:gd name="T22" fmla="*/ 329 w 353"/>
              <a:gd name="T23" fmla="*/ 422 h 455"/>
              <a:gd name="T24" fmla="*/ 329 w 353"/>
              <a:gd name="T25" fmla="*/ 48 h 455"/>
              <a:gd name="T26" fmla="*/ 317 w 353"/>
              <a:gd name="T27" fmla="*/ 36 h 455"/>
              <a:gd name="T28" fmla="*/ 258 w 353"/>
              <a:gd name="T29" fmla="*/ 36 h 455"/>
              <a:gd name="T30" fmla="*/ 246 w 353"/>
              <a:gd name="T31" fmla="*/ 34 h 455"/>
              <a:gd name="T32" fmla="*/ 246 w 353"/>
              <a:gd name="T33" fmla="*/ 2 h 455"/>
              <a:gd name="T34" fmla="*/ 257 w 353"/>
              <a:gd name="T35" fmla="*/ 4 h 455"/>
              <a:gd name="T36" fmla="*/ 330 w 353"/>
              <a:gd name="T37" fmla="*/ 4 h 455"/>
              <a:gd name="T38" fmla="*/ 349 w 353"/>
              <a:gd name="T39" fmla="*/ 13 h 455"/>
              <a:gd name="T40" fmla="*/ 351 w 353"/>
              <a:gd name="T41" fmla="*/ 29 h 455"/>
              <a:gd name="T42" fmla="*/ 352 w 353"/>
              <a:gd name="T43" fmla="*/ 133 h 455"/>
              <a:gd name="T44" fmla="*/ 352 w 353"/>
              <a:gd name="T45" fmla="*/ 230 h 455"/>
              <a:gd name="T46" fmla="*/ 352 w 353"/>
              <a:gd name="T47" fmla="*/ 356 h 455"/>
              <a:gd name="T48" fmla="*/ 351 w 353"/>
              <a:gd name="T49" fmla="*/ 429 h 455"/>
              <a:gd name="T50" fmla="*/ 325 w 353"/>
              <a:gd name="T51" fmla="*/ 455 h 455"/>
              <a:gd name="T52" fmla="*/ 34 w 353"/>
              <a:gd name="T53" fmla="*/ 455 h 455"/>
              <a:gd name="T54" fmla="*/ 15 w 353"/>
              <a:gd name="T55" fmla="*/ 451 h 455"/>
              <a:gd name="T56" fmla="*/ 5 w 353"/>
              <a:gd name="T57" fmla="*/ 431 h 455"/>
              <a:gd name="T58" fmla="*/ 4 w 353"/>
              <a:gd name="T59" fmla="*/ 374 h 455"/>
              <a:gd name="T60" fmla="*/ 3 w 353"/>
              <a:gd name="T61" fmla="*/ 341 h 455"/>
              <a:gd name="T62" fmla="*/ 3 w 353"/>
              <a:gd name="T63" fmla="*/ 219 h 455"/>
              <a:gd name="T64" fmla="*/ 1 w 353"/>
              <a:gd name="T65" fmla="*/ 201 h 455"/>
              <a:gd name="T66" fmla="*/ 4 w 353"/>
              <a:gd name="T67" fmla="*/ 188 h 455"/>
              <a:gd name="T68" fmla="*/ 4 w 353"/>
              <a:gd name="T69" fmla="*/ 187 h 455"/>
              <a:gd name="T70" fmla="*/ 5 w 353"/>
              <a:gd name="T71" fmla="*/ 143 h 455"/>
              <a:gd name="T72" fmla="*/ 5 w 353"/>
              <a:gd name="T73" fmla="*/ 104 h 455"/>
              <a:gd name="T74" fmla="*/ 1 w 353"/>
              <a:gd name="T75" fmla="*/ 68 h 455"/>
              <a:gd name="T76" fmla="*/ 2 w 353"/>
              <a:gd name="T77" fmla="*/ 53 h 455"/>
              <a:gd name="T78" fmla="*/ 3 w 353"/>
              <a:gd name="T79" fmla="*/ 29 h 455"/>
              <a:gd name="T80" fmla="*/ 10 w 353"/>
              <a:gd name="T81" fmla="*/ 6 h 455"/>
              <a:gd name="T82" fmla="*/ 12 w 353"/>
              <a:gd name="T83" fmla="*/ 4 h 455"/>
              <a:gd name="T84" fmla="*/ 28 w 353"/>
              <a:gd name="T85" fmla="*/ 1 h 455"/>
              <a:gd name="T86" fmla="*/ 82 w 353"/>
              <a:gd name="T87" fmla="*/ 3 h 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53" h="455">
                <a:moveTo>
                  <a:pt x="82" y="3"/>
                </a:moveTo>
                <a:cubicBezTo>
                  <a:pt x="93" y="3"/>
                  <a:pt x="103" y="5"/>
                  <a:pt x="114" y="2"/>
                </a:cubicBezTo>
                <a:cubicBezTo>
                  <a:pt x="119" y="11"/>
                  <a:pt x="118" y="28"/>
                  <a:pt x="113" y="35"/>
                </a:cubicBezTo>
                <a:cubicBezTo>
                  <a:pt x="106" y="38"/>
                  <a:pt x="100" y="37"/>
                  <a:pt x="93" y="37"/>
                </a:cubicBezTo>
                <a:cubicBezTo>
                  <a:pt x="75" y="37"/>
                  <a:pt x="57" y="37"/>
                  <a:pt x="38" y="37"/>
                </a:cubicBezTo>
                <a:cubicBezTo>
                  <a:pt x="27" y="37"/>
                  <a:pt x="26" y="38"/>
                  <a:pt x="26" y="50"/>
                </a:cubicBezTo>
                <a:cubicBezTo>
                  <a:pt x="26" y="100"/>
                  <a:pt x="26" y="150"/>
                  <a:pt x="26" y="201"/>
                </a:cubicBezTo>
                <a:cubicBezTo>
                  <a:pt x="26" y="273"/>
                  <a:pt x="26" y="346"/>
                  <a:pt x="26" y="418"/>
                </a:cubicBezTo>
                <a:cubicBezTo>
                  <a:pt x="26" y="423"/>
                  <a:pt x="25" y="428"/>
                  <a:pt x="28" y="432"/>
                </a:cubicBezTo>
                <a:cubicBezTo>
                  <a:pt x="31" y="435"/>
                  <a:pt x="35" y="435"/>
                  <a:pt x="39" y="435"/>
                </a:cubicBezTo>
                <a:cubicBezTo>
                  <a:pt x="131" y="435"/>
                  <a:pt x="224" y="434"/>
                  <a:pt x="317" y="434"/>
                </a:cubicBezTo>
                <a:cubicBezTo>
                  <a:pt x="328" y="434"/>
                  <a:pt x="329" y="434"/>
                  <a:pt x="329" y="422"/>
                </a:cubicBezTo>
                <a:cubicBezTo>
                  <a:pt x="329" y="297"/>
                  <a:pt x="329" y="173"/>
                  <a:pt x="329" y="48"/>
                </a:cubicBezTo>
                <a:cubicBezTo>
                  <a:pt x="329" y="38"/>
                  <a:pt x="327" y="37"/>
                  <a:pt x="317" y="36"/>
                </a:cubicBezTo>
                <a:cubicBezTo>
                  <a:pt x="297" y="36"/>
                  <a:pt x="278" y="36"/>
                  <a:pt x="258" y="36"/>
                </a:cubicBezTo>
                <a:cubicBezTo>
                  <a:pt x="254" y="36"/>
                  <a:pt x="250" y="37"/>
                  <a:pt x="246" y="34"/>
                </a:cubicBezTo>
                <a:cubicBezTo>
                  <a:pt x="242" y="24"/>
                  <a:pt x="241" y="13"/>
                  <a:pt x="246" y="2"/>
                </a:cubicBezTo>
                <a:cubicBezTo>
                  <a:pt x="250" y="4"/>
                  <a:pt x="254" y="4"/>
                  <a:pt x="257" y="4"/>
                </a:cubicBezTo>
                <a:cubicBezTo>
                  <a:pt x="281" y="4"/>
                  <a:pt x="305" y="4"/>
                  <a:pt x="330" y="4"/>
                </a:cubicBezTo>
                <a:cubicBezTo>
                  <a:pt x="338" y="4"/>
                  <a:pt x="344" y="6"/>
                  <a:pt x="349" y="13"/>
                </a:cubicBezTo>
                <a:cubicBezTo>
                  <a:pt x="351" y="18"/>
                  <a:pt x="351" y="23"/>
                  <a:pt x="351" y="29"/>
                </a:cubicBezTo>
                <a:cubicBezTo>
                  <a:pt x="351" y="64"/>
                  <a:pt x="350" y="98"/>
                  <a:pt x="352" y="133"/>
                </a:cubicBezTo>
                <a:cubicBezTo>
                  <a:pt x="353" y="165"/>
                  <a:pt x="351" y="197"/>
                  <a:pt x="352" y="230"/>
                </a:cubicBezTo>
                <a:cubicBezTo>
                  <a:pt x="353" y="271"/>
                  <a:pt x="351" y="314"/>
                  <a:pt x="352" y="356"/>
                </a:cubicBezTo>
                <a:cubicBezTo>
                  <a:pt x="352" y="380"/>
                  <a:pt x="351" y="404"/>
                  <a:pt x="351" y="429"/>
                </a:cubicBezTo>
                <a:cubicBezTo>
                  <a:pt x="351" y="448"/>
                  <a:pt x="344" y="455"/>
                  <a:pt x="325" y="455"/>
                </a:cubicBezTo>
                <a:cubicBezTo>
                  <a:pt x="228" y="455"/>
                  <a:pt x="131" y="455"/>
                  <a:pt x="34" y="455"/>
                </a:cubicBezTo>
                <a:cubicBezTo>
                  <a:pt x="27" y="455"/>
                  <a:pt x="21" y="454"/>
                  <a:pt x="15" y="451"/>
                </a:cubicBezTo>
                <a:cubicBezTo>
                  <a:pt x="7" y="446"/>
                  <a:pt x="5" y="439"/>
                  <a:pt x="5" y="431"/>
                </a:cubicBezTo>
                <a:cubicBezTo>
                  <a:pt x="5" y="412"/>
                  <a:pt x="5" y="393"/>
                  <a:pt x="4" y="374"/>
                </a:cubicBezTo>
                <a:cubicBezTo>
                  <a:pt x="3" y="363"/>
                  <a:pt x="4" y="352"/>
                  <a:pt x="3" y="341"/>
                </a:cubicBezTo>
                <a:cubicBezTo>
                  <a:pt x="4" y="301"/>
                  <a:pt x="3" y="260"/>
                  <a:pt x="3" y="219"/>
                </a:cubicBezTo>
                <a:cubicBezTo>
                  <a:pt x="3" y="213"/>
                  <a:pt x="1" y="207"/>
                  <a:pt x="1" y="201"/>
                </a:cubicBezTo>
                <a:cubicBezTo>
                  <a:pt x="2" y="196"/>
                  <a:pt x="2" y="192"/>
                  <a:pt x="4" y="188"/>
                </a:cubicBezTo>
                <a:cubicBezTo>
                  <a:pt x="5" y="188"/>
                  <a:pt x="5" y="187"/>
                  <a:pt x="4" y="187"/>
                </a:cubicBezTo>
                <a:cubicBezTo>
                  <a:pt x="6" y="172"/>
                  <a:pt x="5" y="158"/>
                  <a:pt x="5" y="143"/>
                </a:cubicBezTo>
                <a:cubicBezTo>
                  <a:pt x="5" y="130"/>
                  <a:pt x="5" y="117"/>
                  <a:pt x="5" y="104"/>
                </a:cubicBezTo>
                <a:cubicBezTo>
                  <a:pt x="6" y="92"/>
                  <a:pt x="0" y="80"/>
                  <a:pt x="1" y="68"/>
                </a:cubicBezTo>
                <a:cubicBezTo>
                  <a:pt x="2" y="63"/>
                  <a:pt x="1" y="58"/>
                  <a:pt x="2" y="53"/>
                </a:cubicBezTo>
                <a:cubicBezTo>
                  <a:pt x="3" y="45"/>
                  <a:pt x="4" y="37"/>
                  <a:pt x="3" y="29"/>
                </a:cubicBezTo>
                <a:cubicBezTo>
                  <a:pt x="3" y="21"/>
                  <a:pt x="3" y="13"/>
                  <a:pt x="10" y="6"/>
                </a:cubicBezTo>
                <a:cubicBezTo>
                  <a:pt x="10" y="5"/>
                  <a:pt x="11" y="5"/>
                  <a:pt x="12" y="4"/>
                </a:cubicBezTo>
                <a:cubicBezTo>
                  <a:pt x="17" y="1"/>
                  <a:pt x="23" y="2"/>
                  <a:pt x="28" y="1"/>
                </a:cubicBezTo>
                <a:cubicBezTo>
                  <a:pt x="46" y="1"/>
                  <a:pt x="64" y="0"/>
                  <a:pt x="82" y="3"/>
                </a:cubicBezTo>
                <a:close/>
              </a:path>
            </a:pathLst>
          </a:custGeom>
          <a:solidFill>
            <a:srgbClr val="B3B1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1117283" y="4979799"/>
            <a:ext cx="382588" cy="477838"/>
          </a:xfrm>
          <a:custGeom>
            <a:avLst/>
            <a:gdLst>
              <a:gd name="T0" fmla="*/ 216 w 216"/>
              <a:gd name="T1" fmla="*/ 11 h 270"/>
              <a:gd name="T2" fmla="*/ 210 w 216"/>
              <a:gd name="T3" fmla="*/ 39 h 270"/>
              <a:gd name="T4" fmla="*/ 209 w 216"/>
              <a:gd name="T5" fmla="*/ 55 h 270"/>
              <a:gd name="T6" fmla="*/ 185 w 216"/>
              <a:gd name="T7" fmla="*/ 92 h 270"/>
              <a:gd name="T8" fmla="*/ 146 w 216"/>
              <a:gd name="T9" fmla="*/ 147 h 270"/>
              <a:gd name="T10" fmla="*/ 137 w 216"/>
              <a:gd name="T11" fmla="*/ 170 h 270"/>
              <a:gd name="T12" fmla="*/ 129 w 216"/>
              <a:gd name="T13" fmla="*/ 256 h 270"/>
              <a:gd name="T14" fmla="*/ 126 w 216"/>
              <a:gd name="T15" fmla="*/ 268 h 270"/>
              <a:gd name="T16" fmla="*/ 125 w 216"/>
              <a:gd name="T17" fmla="*/ 270 h 270"/>
              <a:gd name="T18" fmla="*/ 123 w 216"/>
              <a:gd name="T19" fmla="*/ 268 h 270"/>
              <a:gd name="T20" fmla="*/ 110 w 216"/>
              <a:gd name="T21" fmla="*/ 212 h 270"/>
              <a:gd name="T22" fmla="*/ 100 w 216"/>
              <a:gd name="T23" fmla="*/ 165 h 270"/>
              <a:gd name="T24" fmla="*/ 92 w 216"/>
              <a:gd name="T25" fmla="*/ 149 h 270"/>
              <a:gd name="T26" fmla="*/ 6 w 216"/>
              <a:gd name="T27" fmla="*/ 23 h 270"/>
              <a:gd name="T28" fmla="*/ 1 w 216"/>
              <a:gd name="T29" fmla="*/ 11 h 270"/>
              <a:gd name="T30" fmla="*/ 16 w 216"/>
              <a:gd name="T31" fmla="*/ 4 h 270"/>
              <a:gd name="T32" fmla="*/ 110 w 216"/>
              <a:gd name="T33" fmla="*/ 38 h 270"/>
              <a:gd name="T34" fmla="*/ 176 w 216"/>
              <a:gd name="T35" fmla="*/ 26 h 270"/>
              <a:gd name="T36" fmla="*/ 205 w 216"/>
              <a:gd name="T37" fmla="*/ 13 h 270"/>
              <a:gd name="T38" fmla="*/ 216 w 216"/>
              <a:gd name="T39" fmla="*/ 11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16" h="270">
                <a:moveTo>
                  <a:pt x="216" y="11"/>
                </a:moveTo>
                <a:cubicBezTo>
                  <a:pt x="209" y="19"/>
                  <a:pt x="209" y="29"/>
                  <a:pt x="210" y="39"/>
                </a:cubicBezTo>
                <a:cubicBezTo>
                  <a:pt x="210" y="45"/>
                  <a:pt x="211" y="50"/>
                  <a:pt x="209" y="55"/>
                </a:cubicBezTo>
                <a:cubicBezTo>
                  <a:pt x="203" y="69"/>
                  <a:pt x="193" y="80"/>
                  <a:pt x="185" y="92"/>
                </a:cubicBezTo>
                <a:cubicBezTo>
                  <a:pt x="172" y="110"/>
                  <a:pt x="159" y="129"/>
                  <a:pt x="146" y="147"/>
                </a:cubicBezTo>
                <a:cubicBezTo>
                  <a:pt x="141" y="154"/>
                  <a:pt x="138" y="162"/>
                  <a:pt x="137" y="170"/>
                </a:cubicBezTo>
                <a:cubicBezTo>
                  <a:pt x="135" y="199"/>
                  <a:pt x="132" y="227"/>
                  <a:pt x="129" y="256"/>
                </a:cubicBezTo>
                <a:cubicBezTo>
                  <a:pt x="129" y="260"/>
                  <a:pt x="129" y="264"/>
                  <a:pt x="126" y="268"/>
                </a:cubicBezTo>
                <a:cubicBezTo>
                  <a:pt x="126" y="268"/>
                  <a:pt x="125" y="269"/>
                  <a:pt x="125" y="270"/>
                </a:cubicBezTo>
                <a:cubicBezTo>
                  <a:pt x="124" y="269"/>
                  <a:pt x="123" y="268"/>
                  <a:pt x="123" y="268"/>
                </a:cubicBezTo>
                <a:cubicBezTo>
                  <a:pt x="115" y="250"/>
                  <a:pt x="114" y="230"/>
                  <a:pt x="110" y="212"/>
                </a:cubicBezTo>
                <a:cubicBezTo>
                  <a:pt x="106" y="196"/>
                  <a:pt x="103" y="180"/>
                  <a:pt x="100" y="165"/>
                </a:cubicBezTo>
                <a:cubicBezTo>
                  <a:pt x="99" y="159"/>
                  <a:pt x="95" y="154"/>
                  <a:pt x="92" y="149"/>
                </a:cubicBezTo>
                <a:cubicBezTo>
                  <a:pt x="63" y="107"/>
                  <a:pt x="35" y="65"/>
                  <a:pt x="6" y="23"/>
                </a:cubicBezTo>
                <a:cubicBezTo>
                  <a:pt x="4" y="20"/>
                  <a:pt x="0" y="16"/>
                  <a:pt x="1" y="11"/>
                </a:cubicBezTo>
                <a:cubicBezTo>
                  <a:pt x="4" y="4"/>
                  <a:pt x="8" y="0"/>
                  <a:pt x="16" y="4"/>
                </a:cubicBezTo>
                <a:cubicBezTo>
                  <a:pt x="45" y="23"/>
                  <a:pt x="76" y="35"/>
                  <a:pt x="110" y="38"/>
                </a:cubicBezTo>
                <a:cubicBezTo>
                  <a:pt x="133" y="39"/>
                  <a:pt x="155" y="34"/>
                  <a:pt x="176" y="26"/>
                </a:cubicBezTo>
                <a:cubicBezTo>
                  <a:pt x="186" y="22"/>
                  <a:pt x="195" y="17"/>
                  <a:pt x="205" y="13"/>
                </a:cubicBezTo>
                <a:cubicBezTo>
                  <a:pt x="208" y="11"/>
                  <a:pt x="211" y="8"/>
                  <a:pt x="216" y="11"/>
                </a:cubicBezTo>
                <a:close/>
              </a:path>
            </a:pathLst>
          </a:custGeom>
          <a:solidFill>
            <a:srgbClr val="FED9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Freeform 10"/>
          <p:cNvSpPr>
            <a:spLocks/>
          </p:cNvSpPr>
          <p:nvPr/>
        </p:nvSpPr>
        <p:spPr bwMode="auto">
          <a:xfrm>
            <a:off x="996633" y="4979799"/>
            <a:ext cx="120650" cy="727075"/>
          </a:xfrm>
          <a:custGeom>
            <a:avLst/>
            <a:gdLst>
              <a:gd name="T0" fmla="*/ 7 w 68"/>
              <a:gd name="T1" fmla="*/ 40 h 411"/>
              <a:gd name="T2" fmla="*/ 20 w 68"/>
              <a:gd name="T3" fmla="*/ 22 h 411"/>
              <a:gd name="T4" fmla="*/ 59 w 68"/>
              <a:gd name="T5" fmla="*/ 0 h 411"/>
              <a:gd name="T6" fmla="*/ 60 w 68"/>
              <a:gd name="T7" fmla="*/ 4 h 411"/>
              <a:gd name="T8" fmla="*/ 56 w 68"/>
              <a:gd name="T9" fmla="*/ 19 h 411"/>
              <a:gd name="T10" fmla="*/ 38 w 68"/>
              <a:gd name="T11" fmla="*/ 26 h 411"/>
              <a:gd name="T12" fmla="*/ 24 w 68"/>
              <a:gd name="T13" fmla="*/ 55 h 411"/>
              <a:gd name="T14" fmla="*/ 25 w 68"/>
              <a:gd name="T15" fmla="*/ 127 h 411"/>
              <a:gd name="T16" fmla="*/ 31 w 68"/>
              <a:gd name="T17" fmla="*/ 197 h 411"/>
              <a:gd name="T18" fmla="*/ 41 w 68"/>
              <a:gd name="T19" fmla="*/ 291 h 411"/>
              <a:gd name="T20" fmla="*/ 46 w 68"/>
              <a:gd name="T21" fmla="*/ 333 h 411"/>
              <a:gd name="T22" fmla="*/ 51 w 68"/>
              <a:gd name="T23" fmla="*/ 347 h 411"/>
              <a:gd name="T24" fmla="*/ 58 w 68"/>
              <a:gd name="T25" fmla="*/ 364 h 411"/>
              <a:gd name="T26" fmla="*/ 66 w 68"/>
              <a:gd name="T27" fmla="*/ 385 h 411"/>
              <a:gd name="T28" fmla="*/ 63 w 68"/>
              <a:gd name="T29" fmla="*/ 391 h 411"/>
              <a:gd name="T30" fmla="*/ 59 w 68"/>
              <a:gd name="T31" fmla="*/ 375 h 411"/>
              <a:gd name="T32" fmla="*/ 54 w 68"/>
              <a:gd name="T33" fmla="*/ 393 h 411"/>
              <a:gd name="T34" fmla="*/ 39 w 68"/>
              <a:gd name="T35" fmla="*/ 398 h 411"/>
              <a:gd name="T36" fmla="*/ 52 w 68"/>
              <a:gd name="T37" fmla="*/ 402 h 411"/>
              <a:gd name="T38" fmla="*/ 19 w 68"/>
              <a:gd name="T39" fmla="*/ 387 h 411"/>
              <a:gd name="T40" fmla="*/ 20 w 68"/>
              <a:gd name="T41" fmla="*/ 375 h 411"/>
              <a:gd name="T42" fmla="*/ 22 w 68"/>
              <a:gd name="T43" fmla="*/ 354 h 411"/>
              <a:gd name="T44" fmla="*/ 22 w 68"/>
              <a:gd name="T45" fmla="*/ 331 h 411"/>
              <a:gd name="T46" fmla="*/ 13 w 68"/>
              <a:gd name="T47" fmla="*/ 255 h 411"/>
              <a:gd name="T48" fmla="*/ 5 w 68"/>
              <a:gd name="T49" fmla="*/ 170 h 411"/>
              <a:gd name="T50" fmla="*/ 1 w 68"/>
              <a:gd name="T51" fmla="*/ 90 h 411"/>
              <a:gd name="T52" fmla="*/ 7 w 68"/>
              <a:gd name="T53" fmla="*/ 47 h 411"/>
              <a:gd name="T54" fmla="*/ 7 w 68"/>
              <a:gd name="T55" fmla="*/ 40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8" h="411">
                <a:moveTo>
                  <a:pt x="7" y="40"/>
                </a:moveTo>
                <a:cubicBezTo>
                  <a:pt x="14" y="36"/>
                  <a:pt x="15" y="28"/>
                  <a:pt x="20" y="22"/>
                </a:cubicBezTo>
                <a:cubicBezTo>
                  <a:pt x="30" y="10"/>
                  <a:pt x="43" y="2"/>
                  <a:pt x="59" y="0"/>
                </a:cubicBezTo>
                <a:cubicBezTo>
                  <a:pt x="60" y="1"/>
                  <a:pt x="60" y="2"/>
                  <a:pt x="60" y="4"/>
                </a:cubicBezTo>
                <a:cubicBezTo>
                  <a:pt x="60" y="9"/>
                  <a:pt x="59" y="14"/>
                  <a:pt x="56" y="19"/>
                </a:cubicBezTo>
                <a:cubicBezTo>
                  <a:pt x="49" y="20"/>
                  <a:pt x="43" y="21"/>
                  <a:pt x="38" y="26"/>
                </a:cubicBezTo>
                <a:cubicBezTo>
                  <a:pt x="27" y="33"/>
                  <a:pt x="26" y="44"/>
                  <a:pt x="24" y="55"/>
                </a:cubicBezTo>
                <a:cubicBezTo>
                  <a:pt x="19" y="79"/>
                  <a:pt x="23" y="103"/>
                  <a:pt x="25" y="127"/>
                </a:cubicBezTo>
                <a:cubicBezTo>
                  <a:pt x="27" y="151"/>
                  <a:pt x="28" y="174"/>
                  <a:pt x="31" y="197"/>
                </a:cubicBezTo>
                <a:cubicBezTo>
                  <a:pt x="34" y="229"/>
                  <a:pt x="37" y="260"/>
                  <a:pt x="41" y="291"/>
                </a:cubicBezTo>
                <a:cubicBezTo>
                  <a:pt x="42" y="305"/>
                  <a:pt x="44" y="319"/>
                  <a:pt x="46" y="333"/>
                </a:cubicBezTo>
                <a:cubicBezTo>
                  <a:pt x="49" y="337"/>
                  <a:pt x="50" y="342"/>
                  <a:pt x="51" y="347"/>
                </a:cubicBezTo>
                <a:cubicBezTo>
                  <a:pt x="50" y="354"/>
                  <a:pt x="53" y="359"/>
                  <a:pt x="58" y="364"/>
                </a:cubicBezTo>
                <a:cubicBezTo>
                  <a:pt x="65" y="369"/>
                  <a:pt x="68" y="376"/>
                  <a:pt x="66" y="385"/>
                </a:cubicBezTo>
                <a:cubicBezTo>
                  <a:pt x="66" y="387"/>
                  <a:pt x="66" y="390"/>
                  <a:pt x="63" y="391"/>
                </a:cubicBezTo>
                <a:cubicBezTo>
                  <a:pt x="58" y="387"/>
                  <a:pt x="61" y="381"/>
                  <a:pt x="59" y="375"/>
                </a:cubicBezTo>
                <a:cubicBezTo>
                  <a:pt x="60" y="383"/>
                  <a:pt x="59" y="388"/>
                  <a:pt x="54" y="393"/>
                </a:cubicBezTo>
                <a:cubicBezTo>
                  <a:pt x="50" y="397"/>
                  <a:pt x="45" y="399"/>
                  <a:pt x="39" y="398"/>
                </a:cubicBezTo>
                <a:cubicBezTo>
                  <a:pt x="43" y="400"/>
                  <a:pt x="48" y="397"/>
                  <a:pt x="52" y="402"/>
                </a:cubicBezTo>
                <a:cubicBezTo>
                  <a:pt x="40" y="411"/>
                  <a:pt x="22" y="403"/>
                  <a:pt x="19" y="387"/>
                </a:cubicBezTo>
                <a:cubicBezTo>
                  <a:pt x="19" y="383"/>
                  <a:pt x="19" y="379"/>
                  <a:pt x="20" y="375"/>
                </a:cubicBezTo>
                <a:cubicBezTo>
                  <a:pt x="24" y="368"/>
                  <a:pt x="24" y="361"/>
                  <a:pt x="22" y="354"/>
                </a:cubicBezTo>
                <a:cubicBezTo>
                  <a:pt x="21" y="346"/>
                  <a:pt x="23" y="338"/>
                  <a:pt x="22" y="331"/>
                </a:cubicBezTo>
                <a:cubicBezTo>
                  <a:pt x="19" y="306"/>
                  <a:pt x="16" y="280"/>
                  <a:pt x="13" y="255"/>
                </a:cubicBezTo>
                <a:cubicBezTo>
                  <a:pt x="10" y="227"/>
                  <a:pt x="8" y="198"/>
                  <a:pt x="5" y="170"/>
                </a:cubicBezTo>
                <a:cubicBezTo>
                  <a:pt x="2" y="143"/>
                  <a:pt x="0" y="117"/>
                  <a:pt x="1" y="90"/>
                </a:cubicBezTo>
                <a:cubicBezTo>
                  <a:pt x="1" y="75"/>
                  <a:pt x="3" y="61"/>
                  <a:pt x="7" y="47"/>
                </a:cubicBezTo>
                <a:cubicBezTo>
                  <a:pt x="8" y="45"/>
                  <a:pt x="9" y="42"/>
                  <a:pt x="7" y="40"/>
                </a:cubicBezTo>
                <a:close/>
              </a:path>
            </a:pathLst>
          </a:custGeom>
          <a:solidFill>
            <a:srgbClr val="B3B1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" name="Freeform 11"/>
          <p:cNvSpPr>
            <a:spLocks/>
          </p:cNvSpPr>
          <p:nvPr/>
        </p:nvSpPr>
        <p:spPr bwMode="auto">
          <a:xfrm>
            <a:off x="1093470" y="4976624"/>
            <a:ext cx="241300" cy="477838"/>
          </a:xfrm>
          <a:custGeom>
            <a:avLst/>
            <a:gdLst>
              <a:gd name="T0" fmla="*/ 1 w 137"/>
              <a:gd name="T1" fmla="*/ 21 h 270"/>
              <a:gd name="T2" fmla="*/ 5 w 137"/>
              <a:gd name="T3" fmla="*/ 6 h 270"/>
              <a:gd name="T4" fmla="*/ 16 w 137"/>
              <a:gd name="T5" fmla="*/ 13 h 270"/>
              <a:gd name="T6" fmla="*/ 29 w 137"/>
              <a:gd name="T7" fmla="*/ 33 h 270"/>
              <a:gd name="T8" fmla="*/ 111 w 137"/>
              <a:gd name="T9" fmla="*/ 154 h 270"/>
              <a:gd name="T10" fmla="*/ 117 w 137"/>
              <a:gd name="T11" fmla="*/ 171 h 270"/>
              <a:gd name="T12" fmla="*/ 137 w 137"/>
              <a:gd name="T13" fmla="*/ 266 h 270"/>
              <a:gd name="T14" fmla="*/ 137 w 137"/>
              <a:gd name="T15" fmla="*/ 270 h 270"/>
              <a:gd name="T16" fmla="*/ 116 w 137"/>
              <a:gd name="T17" fmla="*/ 236 h 270"/>
              <a:gd name="T18" fmla="*/ 51 w 137"/>
              <a:gd name="T19" fmla="*/ 115 h 270"/>
              <a:gd name="T20" fmla="*/ 2 w 137"/>
              <a:gd name="T21" fmla="*/ 26 h 270"/>
              <a:gd name="T22" fmla="*/ 1 w 137"/>
              <a:gd name="T23" fmla="*/ 22 h 270"/>
              <a:gd name="T24" fmla="*/ 0 w 137"/>
              <a:gd name="T25" fmla="*/ 21 h 270"/>
              <a:gd name="T26" fmla="*/ 1 w 137"/>
              <a:gd name="T27" fmla="*/ 21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7" h="270">
                <a:moveTo>
                  <a:pt x="1" y="21"/>
                </a:moveTo>
                <a:cubicBezTo>
                  <a:pt x="2" y="16"/>
                  <a:pt x="3" y="11"/>
                  <a:pt x="5" y="6"/>
                </a:cubicBezTo>
                <a:cubicBezTo>
                  <a:pt x="13" y="0"/>
                  <a:pt x="14" y="8"/>
                  <a:pt x="16" y="13"/>
                </a:cubicBezTo>
                <a:cubicBezTo>
                  <a:pt x="18" y="21"/>
                  <a:pt x="24" y="27"/>
                  <a:pt x="29" y="33"/>
                </a:cubicBezTo>
                <a:cubicBezTo>
                  <a:pt x="56" y="74"/>
                  <a:pt x="84" y="114"/>
                  <a:pt x="111" y="154"/>
                </a:cubicBezTo>
                <a:cubicBezTo>
                  <a:pt x="115" y="159"/>
                  <a:pt x="116" y="165"/>
                  <a:pt x="117" y="171"/>
                </a:cubicBezTo>
                <a:cubicBezTo>
                  <a:pt x="124" y="202"/>
                  <a:pt x="130" y="234"/>
                  <a:pt x="137" y="266"/>
                </a:cubicBezTo>
                <a:cubicBezTo>
                  <a:pt x="137" y="267"/>
                  <a:pt x="137" y="268"/>
                  <a:pt x="137" y="270"/>
                </a:cubicBezTo>
                <a:cubicBezTo>
                  <a:pt x="128" y="260"/>
                  <a:pt x="123" y="247"/>
                  <a:pt x="116" y="236"/>
                </a:cubicBezTo>
                <a:cubicBezTo>
                  <a:pt x="94" y="196"/>
                  <a:pt x="73" y="155"/>
                  <a:pt x="51" y="115"/>
                </a:cubicBezTo>
                <a:cubicBezTo>
                  <a:pt x="35" y="85"/>
                  <a:pt x="18" y="56"/>
                  <a:pt x="2" y="26"/>
                </a:cubicBezTo>
                <a:cubicBezTo>
                  <a:pt x="1" y="25"/>
                  <a:pt x="1" y="23"/>
                  <a:pt x="1" y="22"/>
                </a:cubicBezTo>
                <a:cubicBezTo>
                  <a:pt x="0" y="22"/>
                  <a:pt x="0" y="21"/>
                  <a:pt x="0" y="21"/>
                </a:cubicBezTo>
                <a:cubicBezTo>
                  <a:pt x="0" y="21"/>
                  <a:pt x="0" y="21"/>
                  <a:pt x="1" y="21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Freeform 12"/>
          <p:cNvSpPr>
            <a:spLocks/>
          </p:cNvSpPr>
          <p:nvPr/>
        </p:nvSpPr>
        <p:spPr bwMode="auto">
          <a:xfrm>
            <a:off x="1341120" y="5076637"/>
            <a:ext cx="147638" cy="377825"/>
          </a:xfrm>
          <a:custGeom>
            <a:avLst/>
            <a:gdLst>
              <a:gd name="T0" fmla="*/ 0 w 84"/>
              <a:gd name="T1" fmla="*/ 213 h 213"/>
              <a:gd name="T2" fmla="*/ 7 w 84"/>
              <a:gd name="T3" fmla="*/ 133 h 213"/>
              <a:gd name="T4" fmla="*/ 7 w 84"/>
              <a:gd name="T5" fmla="*/ 130 h 213"/>
              <a:gd name="T6" fmla="*/ 29 w 84"/>
              <a:gd name="T7" fmla="*/ 75 h 213"/>
              <a:gd name="T8" fmla="*/ 83 w 84"/>
              <a:gd name="T9" fmla="*/ 0 h 213"/>
              <a:gd name="T10" fmla="*/ 83 w 84"/>
              <a:gd name="T11" fmla="*/ 133 h 213"/>
              <a:gd name="T12" fmla="*/ 82 w 84"/>
              <a:gd name="T13" fmla="*/ 137 h 213"/>
              <a:gd name="T14" fmla="*/ 82 w 84"/>
              <a:gd name="T15" fmla="*/ 45 h 213"/>
              <a:gd name="T16" fmla="*/ 80 w 84"/>
              <a:gd name="T17" fmla="*/ 45 h 213"/>
              <a:gd name="T18" fmla="*/ 62 w 84"/>
              <a:gd name="T19" fmla="*/ 85 h 213"/>
              <a:gd name="T20" fmla="*/ 17 w 84"/>
              <a:gd name="T21" fmla="*/ 179 h 213"/>
              <a:gd name="T22" fmla="*/ 5 w 84"/>
              <a:gd name="T23" fmla="*/ 206 h 213"/>
              <a:gd name="T24" fmla="*/ 0 w 84"/>
              <a:gd name="T25" fmla="*/ 213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4" h="213">
                <a:moveTo>
                  <a:pt x="0" y="213"/>
                </a:moveTo>
                <a:cubicBezTo>
                  <a:pt x="1" y="186"/>
                  <a:pt x="5" y="160"/>
                  <a:pt x="7" y="133"/>
                </a:cubicBezTo>
                <a:cubicBezTo>
                  <a:pt x="7" y="132"/>
                  <a:pt x="7" y="131"/>
                  <a:pt x="7" y="130"/>
                </a:cubicBezTo>
                <a:cubicBezTo>
                  <a:pt x="5" y="109"/>
                  <a:pt x="16" y="92"/>
                  <a:pt x="29" y="75"/>
                </a:cubicBezTo>
                <a:cubicBezTo>
                  <a:pt x="47" y="51"/>
                  <a:pt x="65" y="25"/>
                  <a:pt x="83" y="0"/>
                </a:cubicBezTo>
                <a:cubicBezTo>
                  <a:pt x="84" y="44"/>
                  <a:pt x="84" y="89"/>
                  <a:pt x="83" y="133"/>
                </a:cubicBezTo>
                <a:cubicBezTo>
                  <a:pt x="83" y="134"/>
                  <a:pt x="83" y="136"/>
                  <a:pt x="82" y="137"/>
                </a:cubicBezTo>
                <a:cubicBezTo>
                  <a:pt x="82" y="106"/>
                  <a:pt x="82" y="76"/>
                  <a:pt x="82" y="45"/>
                </a:cubicBezTo>
                <a:cubicBezTo>
                  <a:pt x="82" y="45"/>
                  <a:pt x="81" y="45"/>
                  <a:pt x="80" y="45"/>
                </a:cubicBezTo>
                <a:cubicBezTo>
                  <a:pt x="74" y="58"/>
                  <a:pt x="68" y="71"/>
                  <a:pt x="62" y="85"/>
                </a:cubicBezTo>
                <a:cubicBezTo>
                  <a:pt x="47" y="116"/>
                  <a:pt x="32" y="148"/>
                  <a:pt x="17" y="179"/>
                </a:cubicBezTo>
                <a:cubicBezTo>
                  <a:pt x="13" y="188"/>
                  <a:pt x="9" y="197"/>
                  <a:pt x="5" y="206"/>
                </a:cubicBezTo>
                <a:cubicBezTo>
                  <a:pt x="4" y="209"/>
                  <a:pt x="3" y="212"/>
                  <a:pt x="0" y="213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Freeform 13"/>
          <p:cNvSpPr>
            <a:spLocks/>
          </p:cNvSpPr>
          <p:nvPr/>
        </p:nvSpPr>
        <p:spPr bwMode="auto">
          <a:xfrm>
            <a:off x="1366520" y="5321112"/>
            <a:ext cx="123825" cy="293688"/>
          </a:xfrm>
          <a:custGeom>
            <a:avLst/>
            <a:gdLst>
              <a:gd name="T0" fmla="*/ 67 w 70"/>
              <a:gd name="T1" fmla="*/ 0 h 166"/>
              <a:gd name="T2" fmla="*/ 69 w 70"/>
              <a:gd name="T3" fmla="*/ 151 h 166"/>
              <a:gd name="T4" fmla="*/ 67 w 70"/>
              <a:gd name="T5" fmla="*/ 155 h 166"/>
              <a:gd name="T6" fmla="*/ 66 w 70"/>
              <a:gd name="T7" fmla="*/ 154 h 166"/>
              <a:gd name="T8" fmla="*/ 65 w 70"/>
              <a:gd name="T9" fmla="*/ 141 h 166"/>
              <a:gd name="T10" fmla="*/ 65 w 70"/>
              <a:gd name="T11" fmla="*/ 45 h 166"/>
              <a:gd name="T12" fmla="*/ 64 w 70"/>
              <a:gd name="T13" fmla="*/ 35 h 166"/>
              <a:gd name="T14" fmla="*/ 25 w 70"/>
              <a:gd name="T15" fmla="*/ 105 h 166"/>
              <a:gd name="T16" fmla="*/ 41 w 70"/>
              <a:gd name="T17" fmla="*/ 150 h 166"/>
              <a:gd name="T18" fmla="*/ 35 w 70"/>
              <a:gd name="T19" fmla="*/ 166 h 166"/>
              <a:gd name="T20" fmla="*/ 4 w 70"/>
              <a:gd name="T21" fmla="*/ 132 h 166"/>
              <a:gd name="T22" fmla="*/ 17 w 70"/>
              <a:gd name="T23" fmla="*/ 79 h 166"/>
              <a:gd name="T24" fmla="*/ 61 w 70"/>
              <a:gd name="T25" fmla="*/ 7 h 166"/>
              <a:gd name="T26" fmla="*/ 67 w 70"/>
              <a:gd name="T27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0" h="166">
                <a:moveTo>
                  <a:pt x="67" y="0"/>
                </a:moveTo>
                <a:cubicBezTo>
                  <a:pt x="70" y="50"/>
                  <a:pt x="68" y="101"/>
                  <a:pt x="69" y="151"/>
                </a:cubicBezTo>
                <a:cubicBezTo>
                  <a:pt x="69" y="152"/>
                  <a:pt x="68" y="154"/>
                  <a:pt x="67" y="155"/>
                </a:cubicBezTo>
                <a:cubicBezTo>
                  <a:pt x="67" y="155"/>
                  <a:pt x="67" y="154"/>
                  <a:pt x="66" y="154"/>
                </a:cubicBezTo>
                <a:cubicBezTo>
                  <a:pt x="64" y="150"/>
                  <a:pt x="65" y="145"/>
                  <a:pt x="65" y="141"/>
                </a:cubicBezTo>
                <a:cubicBezTo>
                  <a:pt x="65" y="109"/>
                  <a:pt x="65" y="77"/>
                  <a:pt x="65" y="45"/>
                </a:cubicBezTo>
                <a:cubicBezTo>
                  <a:pt x="65" y="42"/>
                  <a:pt x="65" y="39"/>
                  <a:pt x="64" y="35"/>
                </a:cubicBezTo>
                <a:cubicBezTo>
                  <a:pt x="50" y="59"/>
                  <a:pt x="35" y="80"/>
                  <a:pt x="25" y="105"/>
                </a:cubicBezTo>
                <a:cubicBezTo>
                  <a:pt x="16" y="124"/>
                  <a:pt x="22" y="138"/>
                  <a:pt x="41" y="150"/>
                </a:cubicBezTo>
                <a:cubicBezTo>
                  <a:pt x="42" y="156"/>
                  <a:pt x="39" y="161"/>
                  <a:pt x="35" y="166"/>
                </a:cubicBezTo>
                <a:cubicBezTo>
                  <a:pt x="20" y="163"/>
                  <a:pt x="7" y="148"/>
                  <a:pt x="4" y="132"/>
                </a:cubicBezTo>
                <a:cubicBezTo>
                  <a:pt x="0" y="112"/>
                  <a:pt x="8" y="95"/>
                  <a:pt x="17" y="79"/>
                </a:cubicBezTo>
                <a:cubicBezTo>
                  <a:pt x="31" y="55"/>
                  <a:pt x="45" y="30"/>
                  <a:pt x="61" y="7"/>
                </a:cubicBezTo>
                <a:cubicBezTo>
                  <a:pt x="63" y="4"/>
                  <a:pt x="64" y="1"/>
                  <a:pt x="67" y="0"/>
                </a:cubicBezTo>
                <a:close/>
              </a:path>
            </a:pathLst>
          </a:custGeom>
          <a:solidFill>
            <a:srgbClr val="DAD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" name="Freeform 14"/>
          <p:cNvSpPr>
            <a:spLocks/>
          </p:cNvSpPr>
          <p:nvPr/>
        </p:nvSpPr>
        <p:spPr bwMode="auto">
          <a:xfrm>
            <a:off x="985520" y="5565587"/>
            <a:ext cx="133350" cy="198438"/>
          </a:xfrm>
          <a:custGeom>
            <a:avLst/>
            <a:gdLst>
              <a:gd name="T0" fmla="*/ 29 w 76"/>
              <a:gd name="T1" fmla="*/ 0 h 112"/>
              <a:gd name="T2" fmla="*/ 30 w 76"/>
              <a:gd name="T3" fmla="*/ 22 h 112"/>
              <a:gd name="T4" fmla="*/ 27 w 76"/>
              <a:gd name="T5" fmla="*/ 28 h 112"/>
              <a:gd name="T6" fmla="*/ 21 w 76"/>
              <a:gd name="T7" fmla="*/ 66 h 112"/>
              <a:gd name="T8" fmla="*/ 54 w 76"/>
              <a:gd name="T9" fmla="*/ 83 h 112"/>
              <a:gd name="T10" fmla="*/ 63 w 76"/>
              <a:gd name="T11" fmla="*/ 82 h 112"/>
              <a:gd name="T12" fmla="*/ 73 w 76"/>
              <a:gd name="T13" fmla="*/ 93 h 112"/>
              <a:gd name="T14" fmla="*/ 1 w 76"/>
              <a:gd name="T15" fmla="*/ 53 h 112"/>
              <a:gd name="T16" fmla="*/ 21 w 76"/>
              <a:gd name="T17" fmla="*/ 13 h 112"/>
              <a:gd name="T18" fmla="*/ 29 w 76"/>
              <a:gd name="T19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6" h="112">
                <a:moveTo>
                  <a:pt x="29" y="0"/>
                </a:moveTo>
                <a:cubicBezTo>
                  <a:pt x="31" y="7"/>
                  <a:pt x="33" y="14"/>
                  <a:pt x="30" y="22"/>
                </a:cubicBezTo>
                <a:cubicBezTo>
                  <a:pt x="30" y="25"/>
                  <a:pt x="28" y="26"/>
                  <a:pt x="27" y="28"/>
                </a:cubicBezTo>
                <a:cubicBezTo>
                  <a:pt x="16" y="39"/>
                  <a:pt x="15" y="53"/>
                  <a:pt x="21" y="66"/>
                </a:cubicBezTo>
                <a:cubicBezTo>
                  <a:pt x="27" y="79"/>
                  <a:pt x="39" y="85"/>
                  <a:pt x="54" y="83"/>
                </a:cubicBezTo>
                <a:cubicBezTo>
                  <a:pt x="57" y="83"/>
                  <a:pt x="60" y="82"/>
                  <a:pt x="63" y="82"/>
                </a:cubicBezTo>
                <a:cubicBezTo>
                  <a:pt x="67" y="85"/>
                  <a:pt x="76" y="83"/>
                  <a:pt x="73" y="93"/>
                </a:cubicBezTo>
                <a:cubicBezTo>
                  <a:pt x="39" y="112"/>
                  <a:pt x="4" y="86"/>
                  <a:pt x="1" y="53"/>
                </a:cubicBezTo>
                <a:cubicBezTo>
                  <a:pt x="0" y="37"/>
                  <a:pt x="8" y="23"/>
                  <a:pt x="21" y="13"/>
                </a:cubicBezTo>
                <a:cubicBezTo>
                  <a:pt x="25" y="9"/>
                  <a:pt x="29" y="6"/>
                  <a:pt x="29" y="0"/>
                </a:cubicBez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" name="Freeform 15"/>
          <p:cNvSpPr>
            <a:spLocks/>
          </p:cNvSpPr>
          <p:nvPr/>
        </p:nvSpPr>
        <p:spPr bwMode="auto">
          <a:xfrm>
            <a:off x="1079183" y="5568762"/>
            <a:ext cx="87313" cy="161925"/>
          </a:xfrm>
          <a:custGeom>
            <a:avLst/>
            <a:gdLst>
              <a:gd name="T0" fmla="*/ 20 w 50"/>
              <a:gd name="T1" fmla="*/ 91 h 91"/>
              <a:gd name="T2" fmla="*/ 11 w 50"/>
              <a:gd name="T3" fmla="*/ 82 h 91"/>
              <a:gd name="T4" fmla="*/ 19 w 50"/>
              <a:gd name="T5" fmla="*/ 72 h 91"/>
              <a:gd name="T6" fmla="*/ 11 w 50"/>
              <a:gd name="T7" fmla="*/ 19 h 91"/>
              <a:gd name="T8" fmla="*/ 3 w 50"/>
              <a:gd name="T9" fmla="*/ 14 h 91"/>
              <a:gd name="T10" fmla="*/ 0 w 50"/>
              <a:gd name="T11" fmla="*/ 0 h 91"/>
              <a:gd name="T12" fmla="*/ 43 w 50"/>
              <a:gd name="T13" fmla="*/ 32 h 91"/>
              <a:gd name="T14" fmla="*/ 30 w 50"/>
              <a:gd name="T15" fmla="*/ 85 h 91"/>
              <a:gd name="T16" fmla="*/ 20 w 50"/>
              <a:gd name="T17" fmla="*/ 9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" h="91">
                <a:moveTo>
                  <a:pt x="20" y="91"/>
                </a:moveTo>
                <a:cubicBezTo>
                  <a:pt x="22" y="83"/>
                  <a:pt x="13" y="86"/>
                  <a:pt x="11" y="82"/>
                </a:cubicBezTo>
                <a:cubicBezTo>
                  <a:pt x="12" y="77"/>
                  <a:pt x="16" y="75"/>
                  <a:pt x="19" y="72"/>
                </a:cubicBezTo>
                <a:cubicBezTo>
                  <a:pt x="36" y="56"/>
                  <a:pt x="31" y="30"/>
                  <a:pt x="11" y="19"/>
                </a:cubicBezTo>
                <a:cubicBezTo>
                  <a:pt x="8" y="18"/>
                  <a:pt x="5" y="17"/>
                  <a:pt x="3" y="14"/>
                </a:cubicBezTo>
                <a:cubicBezTo>
                  <a:pt x="1" y="10"/>
                  <a:pt x="0" y="5"/>
                  <a:pt x="0" y="0"/>
                </a:cubicBezTo>
                <a:cubicBezTo>
                  <a:pt x="21" y="2"/>
                  <a:pt x="36" y="12"/>
                  <a:pt x="43" y="32"/>
                </a:cubicBezTo>
                <a:cubicBezTo>
                  <a:pt x="50" y="52"/>
                  <a:pt x="46" y="70"/>
                  <a:pt x="30" y="85"/>
                </a:cubicBezTo>
                <a:cubicBezTo>
                  <a:pt x="27" y="88"/>
                  <a:pt x="24" y="90"/>
                  <a:pt x="20" y="91"/>
                </a:cubicBezTo>
                <a:close/>
              </a:path>
            </a:pathLst>
          </a:custGeom>
          <a:solidFill>
            <a:srgbClr val="EDED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" name="Freeform 16"/>
          <p:cNvSpPr>
            <a:spLocks/>
          </p:cNvSpPr>
          <p:nvPr/>
        </p:nvSpPr>
        <p:spPr bwMode="auto">
          <a:xfrm>
            <a:off x="1428433" y="5581462"/>
            <a:ext cx="61913" cy="69850"/>
          </a:xfrm>
          <a:custGeom>
            <a:avLst/>
            <a:gdLst>
              <a:gd name="T0" fmla="*/ 0 w 35"/>
              <a:gd name="T1" fmla="*/ 19 h 39"/>
              <a:gd name="T2" fmla="*/ 6 w 35"/>
              <a:gd name="T3" fmla="*/ 4 h 39"/>
              <a:gd name="T4" fmla="*/ 32 w 35"/>
              <a:gd name="T5" fmla="*/ 7 h 39"/>
              <a:gd name="T6" fmla="*/ 32 w 35"/>
              <a:gd name="T7" fmla="*/ 8 h 39"/>
              <a:gd name="T8" fmla="*/ 32 w 35"/>
              <a:gd name="T9" fmla="*/ 39 h 39"/>
              <a:gd name="T10" fmla="*/ 0 w 35"/>
              <a:gd name="T11" fmla="*/ 1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" h="39">
                <a:moveTo>
                  <a:pt x="0" y="19"/>
                </a:moveTo>
                <a:cubicBezTo>
                  <a:pt x="1" y="13"/>
                  <a:pt x="3" y="8"/>
                  <a:pt x="6" y="4"/>
                </a:cubicBezTo>
                <a:cubicBezTo>
                  <a:pt x="16" y="0"/>
                  <a:pt x="24" y="3"/>
                  <a:pt x="32" y="7"/>
                </a:cubicBezTo>
                <a:cubicBezTo>
                  <a:pt x="32" y="7"/>
                  <a:pt x="32" y="8"/>
                  <a:pt x="32" y="8"/>
                </a:cubicBezTo>
                <a:cubicBezTo>
                  <a:pt x="35" y="18"/>
                  <a:pt x="35" y="29"/>
                  <a:pt x="32" y="39"/>
                </a:cubicBezTo>
                <a:cubicBezTo>
                  <a:pt x="22" y="33"/>
                  <a:pt x="10" y="28"/>
                  <a:pt x="0" y="19"/>
                </a:cubicBezTo>
                <a:close/>
              </a:path>
            </a:pathLst>
          </a:custGeom>
          <a:solidFill>
            <a:srgbClr val="3730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" name="Freeform 17"/>
          <p:cNvSpPr>
            <a:spLocks/>
          </p:cNvSpPr>
          <p:nvPr/>
        </p:nvSpPr>
        <p:spPr bwMode="auto">
          <a:xfrm>
            <a:off x="1064895" y="5013137"/>
            <a:ext cx="30163" cy="12700"/>
          </a:xfrm>
          <a:custGeom>
            <a:avLst/>
            <a:gdLst>
              <a:gd name="T0" fmla="*/ 17 w 17"/>
              <a:gd name="T1" fmla="*/ 0 h 7"/>
              <a:gd name="T2" fmla="*/ 17 w 17"/>
              <a:gd name="T3" fmla="*/ 1 h 7"/>
              <a:gd name="T4" fmla="*/ 0 w 17"/>
              <a:gd name="T5" fmla="*/ 7 h 7"/>
              <a:gd name="T6" fmla="*/ 17 w 1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" h="7">
                <a:moveTo>
                  <a:pt x="17" y="0"/>
                </a:moveTo>
                <a:cubicBezTo>
                  <a:pt x="17" y="0"/>
                  <a:pt x="17" y="0"/>
                  <a:pt x="17" y="1"/>
                </a:cubicBezTo>
                <a:cubicBezTo>
                  <a:pt x="11" y="3"/>
                  <a:pt x="6" y="5"/>
                  <a:pt x="0" y="7"/>
                </a:cubicBezTo>
                <a:cubicBezTo>
                  <a:pt x="3" y="0"/>
                  <a:pt x="10" y="0"/>
                  <a:pt x="17" y="0"/>
                </a:cubicBezTo>
                <a:close/>
              </a:path>
            </a:pathLst>
          </a:custGeom>
          <a:solidFill>
            <a:srgbClr val="1F6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" name="Freeform 18"/>
          <p:cNvSpPr>
            <a:spLocks/>
          </p:cNvSpPr>
          <p:nvPr/>
        </p:nvSpPr>
        <p:spPr bwMode="auto">
          <a:xfrm>
            <a:off x="979170" y="4070162"/>
            <a:ext cx="669925" cy="522288"/>
          </a:xfrm>
          <a:custGeom>
            <a:avLst/>
            <a:gdLst>
              <a:gd name="T0" fmla="*/ 8 w 378"/>
              <a:gd name="T1" fmla="*/ 238 h 295"/>
              <a:gd name="T2" fmla="*/ 1 w 378"/>
              <a:gd name="T3" fmla="*/ 159 h 295"/>
              <a:gd name="T4" fmla="*/ 113 w 378"/>
              <a:gd name="T5" fmla="*/ 12 h 295"/>
              <a:gd name="T6" fmla="*/ 228 w 378"/>
              <a:gd name="T7" fmla="*/ 3 h 295"/>
              <a:gd name="T8" fmla="*/ 292 w 378"/>
              <a:gd name="T9" fmla="*/ 18 h 295"/>
              <a:gd name="T10" fmla="*/ 374 w 378"/>
              <a:gd name="T11" fmla="*/ 129 h 295"/>
              <a:gd name="T12" fmla="*/ 363 w 378"/>
              <a:gd name="T13" fmla="*/ 240 h 295"/>
              <a:gd name="T14" fmla="*/ 353 w 378"/>
              <a:gd name="T15" fmla="*/ 241 h 295"/>
              <a:gd name="T16" fmla="*/ 335 w 378"/>
              <a:gd name="T17" fmla="*/ 254 h 295"/>
              <a:gd name="T18" fmla="*/ 328 w 378"/>
              <a:gd name="T19" fmla="*/ 284 h 295"/>
              <a:gd name="T20" fmla="*/ 324 w 378"/>
              <a:gd name="T21" fmla="*/ 293 h 295"/>
              <a:gd name="T22" fmla="*/ 319 w 378"/>
              <a:gd name="T23" fmla="*/ 281 h 295"/>
              <a:gd name="T24" fmla="*/ 308 w 378"/>
              <a:gd name="T25" fmla="*/ 179 h 295"/>
              <a:gd name="T26" fmla="*/ 299 w 378"/>
              <a:gd name="T27" fmla="*/ 173 h 295"/>
              <a:gd name="T28" fmla="*/ 213 w 378"/>
              <a:gd name="T29" fmla="*/ 200 h 295"/>
              <a:gd name="T30" fmla="*/ 194 w 378"/>
              <a:gd name="T31" fmla="*/ 204 h 295"/>
              <a:gd name="T32" fmla="*/ 155 w 378"/>
              <a:gd name="T33" fmla="*/ 207 h 295"/>
              <a:gd name="T34" fmla="*/ 103 w 378"/>
              <a:gd name="T35" fmla="*/ 202 h 295"/>
              <a:gd name="T36" fmla="*/ 91 w 378"/>
              <a:gd name="T37" fmla="*/ 210 h 295"/>
              <a:gd name="T38" fmla="*/ 63 w 378"/>
              <a:gd name="T39" fmla="*/ 284 h 295"/>
              <a:gd name="T40" fmla="*/ 60 w 378"/>
              <a:gd name="T41" fmla="*/ 287 h 295"/>
              <a:gd name="T42" fmla="*/ 51 w 378"/>
              <a:gd name="T43" fmla="*/ 294 h 295"/>
              <a:gd name="T44" fmla="*/ 45 w 378"/>
              <a:gd name="T45" fmla="*/ 284 h 295"/>
              <a:gd name="T46" fmla="*/ 37 w 378"/>
              <a:gd name="T47" fmla="*/ 256 h 295"/>
              <a:gd name="T48" fmla="*/ 13 w 378"/>
              <a:gd name="T49" fmla="*/ 240 h 295"/>
              <a:gd name="T50" fmla="*/ 8 w 378"/>
              <a:gd name="T51" fmla="*/ 238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8" h="295">
                <a:moveTo>
                  <a:pt x="8" y="238"/>
                </a:moveTo>
                <a:cubicBezTo>
                  <a:pt x="4" y="212"/>
                  <a:pt x="2" y="186"/>
                  <a:pt x="1" y="159"/>
                </a:cubicBezTo>
                <a:cubicBezTo>
                  <a:pt x="0" y="75"/>
                  <a:pt x="52" y="31"/>
                  <a:pt x="113" y="12"/>
                </a:cubicBezTo>
                <a:cubicBezTo>
                  <a:pt x="150" y="0"/>
                  <a:pt x="189" y="0"/>
                  <a:pt x="228" y="3"/>
                </a:cubicBezTo>
                <a:cubicBezTo>
                  <a:pt x="250" y="5"/>
                  <a:pt x="271" y="9"/>
                  <a:pt x="292" y="18"/>
                </a:cubicBezTo>
                <a:cubicBezTo>
                  <a:pt x="341" y="39"/>
                  <a:pt x="368" y="76"/>
                  <a:pt x="374" y="129"/>
                </a:cubicBezTo>
                <a:cubicBezTo>
                  <a:pt x="378" y="167"/>
                  <a:pt x="372" y="203"/>
                  <a:pt x="363" y="240"/>
                </a:cubicBezTo>
                <a:cubicBezTo>
                  <a:pt x="360" y="242"/>
                  <a:pt x="356" y="241"/>
                  <a:pt x="353" y="241"/>
                </a:cubicBezTo>
                <a:cubicBezTo>
                  <a:pt x="342" y="241"/>
                  <a:pt x="339" y="243"/>
                  <a:pt x="335" y="254"/>
                </a:cubicBezTo>
                <a:cubicBezTo>
                  <a:pt x="332" y="263"/>
                  <a:pt x="331" y="274"/>
                  <a:pt x="328" y="284"/>
                </a:cubicBezTo>
                <a:cubicBezTo>
                  <a:pt x="328" y="287"/>
                  <a:pt x="328" y="291"/>
                  <a:pt x="324" y="293"/>
                </a:cubicBezTo>
                <a:cubicBezTo>
                  <a:pt x="320" y="290"/>
                  <a:pt x="320" y="285"/>
                  <a:pt x="319" y="281"/>
                </a:cubicBezTo>
                <a:cubicBezTo>
                  <a:pt x="316" y="247"/>
                  <a:pt x="311" y="213"/>
                  <a:pt x="308" y="179"/>
                </a:cubicBezTo>
                <a:cubicBezTo>
                  <a:pt x="307" y="172"/>
                  <a:pt x="306" y="170"/>
                  <a:pt x="299" y="173"/>
                </a:cubicBezTo>
                <a:cubicBezTo>
                  <a:pt x="271" y="184"/>
                  <a:pt x="242" y="194"/>
                  <a:pt x="213" y="200"/>
                </a:cubicBezTo>
                <a:cubicBezTo>
                  <a:pt x="207" y="201"/>
                  <a:pt x="200" y="202"/>
                  <a:pt x="194" y="204"/>
                </a:cubicBezTo>
                <a:cubicBezTo>
                  <a:pt x="181" y="205"/>
                  <a:pt x="168" y="207"/>
                  <a:pt x="155" y="207"/>
                </a:cubicBezTo>
                <a:cubicBezTo>
                  <a:pt x="137" y="208"/>
                  <a:pt x="120" y="206"/>
                  <a:pt x="103" y="202"/>
                </a:cubicBezTo>
                <a:cubicBezTo>
                  <a:pt x="95" y="201"/>
                  <a:pt x="93" y="203"/>
                  <a:pt x="91" y="210"/>
                </a:cubicBezTo>
                <a:cubicBezTo>
                  <a:pt x="87" y="237"/>
                  <a:pt x="78" y="261"/>
                  <a:pt x="63" y="284"/>
                </a:cubicBezTo>
                <a:cubicBezTo>
                  <a:pt x="62" y="285"/>
                  <a:pt x="61" y="286"/>
                  <a:pt x="60" y="287"/>
                </a:cubicBezTo>
                <a:cubicBezTo>
                  <a:pt x="58" y="290"/>
                  <a:pt x="56" y="295"/>
                  <a:pt x="51" y="294"/>
                </a:cubicBezTo>
                <a:cubicBezTo>
                  <a:pt x="45" y="293"/>
                  <a:pt x="46" y="288"/>
                  <a:pt x="45" y="284"/>
                </a:cubicBezTo>
                <a:cubicBezTo>
                  <a:pt x="43" y="274"/>
                  <a:pt x="42" y="265"/>
                  <a:pt x="37" y="256"/>
                </a:cubicBezTo>
                <a:cubicBezTo>
                  <a:pt x="32" y="246"/>
                  <a:pt x="26" y="238"/>
                  <a:pt x="13" y="240"/>
                </a:cubicBezTo>
                <a:cubicBezTo>
                  <a:pt x="11" y="240"/>
                  <a:pt x="9" y="240"/>
                  <a:pt x="8" y="238"/>
                </a:cubicBezTo>
                <a:close/>
              </a:path>
            </a:pathLst>
          </a:custGeom>
          <a:solidFill>
            <a:srgbClr val="331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" name="Freeform 19"/>
          <p:cNvSpPr>
            <a:spLocks/>
          </p:cNvSpPr>
          <p:nvPr/>
        </p:nvSpPr>
        <p:spPr bwMode="auto">
          <a:xfrm>
            <a:off x="1139508" y="4363849"/>
            <a:ext cx="498475" cy="704850"/>
          </a:xfrm>
          <a:custGeom>
            <a:avLst/>
            <a:gdLst>
              <a:gd name="T0" fmla="*/ 103 w 282"/>
              <a:gd name="T1" fmla="*/ 35 h 398"/>
              <a:gd name="T2" fmla="*/ 219 w 282"/>
              <a:gd name="T3" fmla="*/ 0 h 398"/>
              <a:gd name="T4" fmla="*/ 226 w 282"/>
              <a:gd name="T5" fmla="*/ 63 h 398"/>
              <a:gd name="T6" fmla="*/ 234 w 282"/>
              <a:gd name="T7" fmla="*/ 125 h 398"/>
              <a:gd name="T8" fmla="*/ 241 w 282"/>
              <a:gd name="T9" fmla="*/ 91 h 398"/>
              <a:gd name="T10" fmla="*/ 273 w 282"/>
              <a:gd name="T11" fmla="*/ 74 h 398"/>
              <a:gd name="T12" fmla="*/ 280 w 282"/>
              <a:gd name="T13" fmla="*/ 89 h 398"/>
              <a:gd name="T14" fmla="*/ 263 w 282"/>
              <a:gd name="T15" fmla="*/ 183 h 398"/>
              <a:gd name="T16" fmla="*/ 245 w 282"/>
              <a:gd name="T17" fmla="*/ 197 h 398"/>
              <a:gd name="T18" fmla="*/ 241 w 282"/>
              <a:gd name="T19" fmla="*/ 203 h 398"/>
              <a:gd name="T20" fmla="*/ 228 w 282"/>
              <a:gd name="T21" fmla="*/ 259 h 398"/>
              <a:gd name="T22" fmla="*/ 201 w 282"/>
              <a:gd name="T23" fmla="*/ 302 h 398"/>
              <a:gd name="T24" fmla="*/ 198 w 282"/>
              <a:gd name="T25" fmla="*/ 313 h 398"/>
              <a:gd name="T26" fmla="*/ 207 w 282"/>
              <a:gd name="T27" fmla="*/ 341 h 398"/>
              <a:gd name="T28" fmla="*/ 212 w 282"/>
              <a:gd name="T29" fmla="*/ 351 h 398"/>
              <a:gd name="T30" fmla="*/ 204 w 282"/>
              <a:gd name="T31" fmla="*/ 359 h 398"/>
              <a:gd name="T32" fmla="*/ 204 w 282"/>
              <a:gd name="T33" fmla="*/ 359 h 398"/>
              <a:gd name="T34" fmla="*/ 155 w 282"/>
              <a:gd name="T35" fmla="*/ 380 h 398"/>
              <a:gd name="T36" fmla="*/ 2 w 282"/>
              <a:gd name="T37" fmla="*/ 354 h 398"/>
              <a:gd name="T38" fmla="*/ 5 w 282"/>
              <a:gd name="T39" fmla="*/ 341 h 398"/>
              <a:gd name="T40" fmla="*/ 13 w 282"/>
              <a:gd name="T41" fmla="*/ 318 h 398"/>
              <a:gd name="T42" fmla="*/ 25 w 282"/>
              <a:gd name="T43" fmla="*/ 322 h 398"/>
              <a:gd name="T44" fmla="*/ 75 w 282"/>
              <a:gd name="T45" fmla="*/ 355 h 398"/>
              <a:gd name="T46" fmla="*/ 117 w 282"/>
              <a:gd name="T47" fmla="*/ 356 h 398"/>
              <a:gd name="T48" fmla="*/ 162 w 282"/>
              <a:gd name="T49" fmla="*/ 329 h 398"/>
              <a:gd name="T50" fmla="*/ 110 w 282"/>
              <a:gd name="T51" fmla="*/ 346 h 398"/>
              <a:gd name="T52" fmla="*/ 94 w 282"/>
              <a:gd name="T53" fmla="*/ 333 h 398"/>
              <a:gd name="T54" fmla="*/ 93 w 282"/>
              <a:gd name="T55" fmla="*/ 322 h 398"/>
              <a:gd name="T56" fmla="*/ 93 w 282"/>
              <a:gd name="T57" fmla="*/ 52 h 398"/>
              <a:gd name="T58" fmla="*/ 93 w 282"/>
              <a:gd name="T59" fmla="*/ 47 h 398"/>
              <a:gd name="T60" fmla="*/ 103 w 282"/>
              <a:gd name="T61" fmla="*/ 35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2" h="398">
                <a:moveTo>
                  <a:pt x="103" y="35"/>
                </a:moveTo>
                <a:cubicBezTo>
                  <a:pt x="143" y="28"/>
                  <a:pt x="181" y="17"/>
                  <a:pt x="219" y="0"/>
                </a:cubicBezTo>
                <a:cubicBezTo>
                  <a:pt x="221" y="22"/>
                  <a:pt x="224" y="42"/>
                  <a:pt x="226" y="63"/>
                </a:cubicBezTo>
                <a:cubicBezTo>
                  <a:pt x="229" y="84"/>
                  <a:pt x="231" y="104"/>
                  <a:pt x="234" y="125"/>
                </a:cubicBezTo>
                <a:cubicBezTo>
                  <a:pt x="237" y="114"/>
                  <a:pt x="239" y="102"/>
                  <a:pt x="241" y="91"/>
                </a:cubicBezTo>
                <a:cubicBezTo>
                  <a:pt x="246" y="73"/>
                  <a:pt x="254" y="69"/>
                  <a:pt x="273" y="74"/>
                </a:cubicBezTo>
                <a:cubicBezTo>
                  <a:pt x="278" y="78"/>
                  <a:pt x="280" y="83"/>
                  <a:pt x="280" y="89"/>
                </a:cubicBezTo>
                <a:cubicBezTo>
                  <a:pt x="282" y="122"/>
                  <a:pt x="276" y="153"/>
                  <a:pt x="263" y="183"/>
                </a:cubicBezTo>
                <a:cubicBezTo>
                  <a:pt x="259" y="191"/>
                  <a:pt x="255" y="198"/>
                  <a:pt x="245" y="197"/>
                </a:cubicBezTo>
                <a:cubicBezTo>
                  <a:pt x="240" y="197"/>
                  <a:pt x="241" y="201"/>
                  <a:pt x="241" y="203"/>
                </a:cubicBezTo>
                <a:cubicBezTo>
                  <a:pt x="238" y="222"/>
                  <a:pt x="234" y="241"/>
                  <a:pt x="228" y="259"/>
                </a:cubicBezTo>
                <a:cubicBezTo>
                  <a:pt x="222" y="275"/>
                  <a:pt x="214" y="291"/>
                  <a:pt x="201" y="302"/>
                </a:cubicBezTo>
                <a:cubicBezTo>
                  <a:pt x="197" y="305"/>
                  <a:pt x="196" y="308"/>
                  <a:pt x="198" y="313"/>
                </a:cubicBezTo>
                <a:cubicBezTo>
                  <a:pt x="201" y="322"/>
                  <a:pt x="204" y="331"/>
                  <a:pt x="207" y="341"/>
                </a:cubicBezTo>
                <a:cubicBezTo>
                  <a:pt x="211" y="343"/>
                  <a:pt x="211" y="347"/>
                  <a:pt x="212" y="351"/>
                </a:cubicBezTo>
                <a:cubicBezTo>
                  <a:pt x="212" y="357"/>
                  <a:pt x="206" y="356"/>
                  <a:pt x="204" y="359"/>
                </a:cubicBezTo>
                <a:cubicBezTo>
                  <a:pt x="204" y="359"/>
                  <a:pt x="204" y="359"/>
                  <a:pt x="204" y="359"/>
                </a:cubicBezTo>
                <a:cubicBezTo>
                  <a:pt x="187" y="365"/>
                  <a:pt x="172" y="374"/>
                  <a:pt x="155" y="380"/>
                </a:cubicBezTo>
                <a:cubicBezTo>
                  <a:pt x="99" y="398"/>
                  <a:pt x="49" y="384"/>
                  <a:pt x="2" y="354"/>
                </a:cubicBezTo>
                <a:cubicBezTo>
                  <a:pt x="0" y="349"/>
                  <a:pt x="1" y="344"/>
                  <a:pt x="5" y="341"/>
                </a:cubicBezTo>
                <a:cubicBezTo>
                  <a:pt x="8" y="333"/>
                  <a:pt x="10" y="326"/>
                  <a:pt x="13" y="318"/>
                </a:cubicBezTo>
                <a:cubicBezTo>
                  <a:pt x="18" y="315"/>
                  <a:pt x="21" y="319"/>
                  <a:pt x="25" y="322"/>
                </a:cubicBezTo>
                <a:cubicBezTo>
                  <a:pt x="40" y="335"/>
                  <a:pt x="56" y="347"/>
                  <a:pt x="75" y="355"/>
                </a:cubicBezTo>
                <a:cubicBezTo>
                  <a:pt x="89" y="362"/>
                  <a:pt x="103" y="362"/>
                  <a:pt x="117" y="356"/>
                </a:cubicBezTo>
                <a:cubicBezTo>
                  <a:pt x="134" y="349"/>
                  <a:pt x="149" y="339"/>
                  <a:pt x="162" y="329"/>
                </a:cubicBezTo>
                <a:cubicBezTo>
                  <a:pt x="147" y="337"/>
                  <a:pt x="129" y="343"/>
                  <a:pt x="110" y="346"/>
                </a:cubicBezTo>
                <a:cubicBezTo>
                  <a:pt x="99" y="347"/>
                  <a:pt x="95" y="344"/>
                  <a:pt x="94" y="333"/>
                </a:cubicBezTo>
                <a:cubicBezTo>
                  <a:pt x="93" y="329"/>
                  <a:pt x="93" y="326"/>
                  <a:pt x="93" y="322"/>
                </a:cubicBezTo>
                <a:cubicBezTo>
                  <a:pt x="93" y="232"/>
                  <a:pt x="93" y="142"/>
                  <a:pt x="93" y="52"/>
                </a:cubicBezTo>
                <a:cubicBezTo>
                  <a:pt x="93" y="50"/>
                  <a:pt x="93" y="49"/>
                  <a:pt x="93" y="47"/>
                </a:cubicBezTo>
                <a:cubicBezTo>
                  <a:pt x="93" y="40"/>
                  <a:pt x="95" y="35"/>
                  <a:pt x="103" y="35"/>
                </a:cubicBezTo>
                <a:close/>
              </a:path>
            </a:pathLst>
          </a:custGeom>
          <a:solidFill>
            <a:srgbClr val="F8BC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" name="Freeform 20"/>
          <p:cNvSpPr>
            <a:spLocks/>
          </p:cNvSpPr>
          <p:nvPr/>
        </p:nvSpPr>
        <p:spPr bwMode="auto">
          <a:xfrm>
            <a:off x="966470" y="4416237"/>
            <a:ext cx="477838" cy="592138"/>
          </a:xfrm>
          <a:custGeom>
            <a:avLst/>
            <a:gdLst>
              <a:gd name="T0" fmla="*/ 200 w 270"/>
              <a:gd name="T1" fmla="*/ 5 h 334"/>
              <a:gd name="T2" fmla="*/ 193 w 270"/>
              <a:gd name="T3" fmla="*/ 17 h 334"/>
              <a:gd name="T4" fmla="*/ 193 w 270"/>
              <a:gd name="T5" fmla="*/ 298 h 334"/>
              <a:gd name="T6" fmla="*/ 194 w 270"/>
              <a:gd name="T7" fmla="*/ 306 h 334"/>
              <a:gd name="T8" fmla="*/ 205 w 270"/>
              <a:gd name="T9" fmla="*/ 313 h 334"/>
              <a:gd name="T10" fmla="*/ 270 w 270"/>
              <a:gd name="T11" fmla="*/ 292 h 334"/>
              <a:gd name="T12" fmla="*/ 236 w 270"/>
              <a:gd name="T13" fmla="*/ 318 h 334"/>
              <a:gd name="T14" fmla="*/ 190 w 270"/>
              <a:gd name="T15" fmla="*/ 333 h 334"/>
              <a:gd name="T16" fmla="*/ 156 w 270"/>
              <a:gd name="T17" fmla="*/ 320 h 334"/>
              <a:gd name="T18" fmla="*/ 117 w 270"/>
              <a:gd name="T19" fmla="*/ 291 h 334"/>
              <a:gd name="T20" fmla="*/ 110 w 270"/>
              <a:gd name="T21" fmla="*/ 288 h 334"/>
              <a:gd name="T22" fmla="*/ 105 w 270"/>
              <a:gd name="T23" fmla="*/ 282 h 334"/>
              <a:gd name="T24" fmla="*/ 66 w 270"/>
              <a:gd name="T25" fmla="*/ 229 h 334"/>
              <a:gd name="T26" fmla="*/ 47 w 270"/>
              <a:gd name="T27" fmla="*/ 162 h 334"/>
              <a:gd name="T28" fmla="*/ 21 w 270"/>
              <a:gd name="T29" fmla="*/ 154 h 334"/>
              <a:gd name="T30" fmla="*/ 3 w 270"/>
              <a:gd name="T31" fmla="*/ 58 h 334"/>
              <a:gd name="T32" fmla="*/ 15 w 270"/>
              <a:gd name="T33" fmla="*/ 42 h 334"/>
              <a:gd name="T34" fmla="*/ 50 w 270"/>
              <a:gd name="T35" fmla="*/ 69 h 334"/>
              <a:gd name="T36" fmla="*/ 57 w 270"/>
              <a:gd name="T37" fmla="*/ 99 h 334"/>
              <a:gd name="T38" fmla="*/ 70 w 270"/>
              <a:gd name="T39" fmla="*/ 83 h 334"/>
              <a:gd name="T40" fmla="*/ 96 w 270"/>
              <a:gd name="T41" fmla="*/ 12 h 334"/>
              <a:gd name="T42" fmla="*/ 108 w 270"/>
              <a:gd name="T43" fmla="*/ 3 h 334"/>
              <a:gd name="T44" fmla="*/ 192 w 270"/>
              <a:gd name="T45" fmla="*/ 6 h 334"/>
              <a:gd name="T46" fmla="*/ 200 w 270"/>
              <a:gd name="T47" fmla="*/ 5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70" h="334">
                <a:moveTo>
                  <a:pt x="200" y="5"/>
                </a:moveTo>
                <a:cubicBezTo>
                  <a:pt x="195" y="7"/>
                  <a:pt x="193" y="10"/>
                  <a:pt x="193" y="17"/>
                </a:cubicBezTo>
                <a:cubicBezTo>
                  <a:pt x="193" y="110"/>
                  <a:pt x="193" y="204"/>
                  <a:pt x="193" y="298"/>
                </a:cubicBezTo>
                <a:cubicBezTo>
                  <a:pt x="193" y="300"/>
                  <a:pt x="193" y="303"/>
                  <a:pt x="194" y="306"/>
                </a:cubicBezTo>
                <a:cubicBezTo>
                  <a:pt x="195" y="312"/>
                  <a:pt x="198" y="315"/>
                  <a:pt x="205" y="313"/>
                </a:cubicBezTo>
                <a:cubicBezTo>
                  <a:pt x="228" y="310"/>
                  <a:pt x="249" y="302"/>
                  <a:pt x="270" y="292"/>
                </a:cubicBezTo>
                <a:cubicBezTo>
                  <a:pt x="266" y="298"/>
                  <a:pt x="248" y="312"/>
                  <a:pt x="236" y="318"/>
                </a:cubicBezTo>
                <a:cubicBezTo>
                  <a:pt x="221" y="325"/>
                  <a:pt x="207" y="334"/>
                  <a:pt x="190" y="333"/>
                </a:cubicBezTo>
                <a:cubicBezTo>
                  <a:pt x="177" y="332"/>
                  <a:pt x="166" y="327"/>
                  <a:pt x="156" y="320"/>
                </a:cubicBezTo>
                <a:cubicBezTo>
                  <a:pt x="142" y="312"/>
                  <a:pt x="128" y="303"/>
                  <a:pt x="117" y="291"/>
                </a:cubicBezTo>
                <a:cubicBezTo>
                  <a:pt x="115" y="289"/>
                  <a:pt x="113" y="288"/>
                  <a:pt x="110" y="288"/>
                </a:cubicBezTo>
                <a:cubicBezTo>
                  <a:pt x="110" y="285"/>
                  <a:pt x="107" y="283"/>
                  <a:pt x="105" y="282"/>
                </a:cubicBezTo>
                <a:cubicBezTo>
                  <a:pt x="84" y="270"/>
                  <a:pt x="75" y="250"/>
                  <a:pt x="66" y="229"/>
                </a:cubicBezTo>
                <a:cubicBezTo>
                  <a:pt x="58" y="207"/>
                  <a:pt x="52" y="185"/>
                  <a:pt x="47" y="162"/>
                </a:cubicBezTo>
                <a:cubicBezTo>
                  <a:pt x="33" y="170"/>
                  <a:pt x="28" y="169"/>
                  <a:pt x="21" y="154"/>
                </a:cubicBezTo>
                <a:cubicBezTo>
                  <a:pt x="7" y="124"/>
                  <a:pt x="0" y="92"/>
                  <a:pt x="3" y="58"/>
                </a:cubicBezTo>
                <a:cubicBezTo>
                  <a:pt x="4" y="50"/>
                  <a:pt x="7" y="44"/>
                  <a:pt x="15" y="42"/>
                </a:cubicBezTo>
                <a:cubicBezTo>
                  <a:pt x="38" y="42"/>
                  <a:pt x="44" y="46"/>
                  <a:pt x="50" y="69"/>
                </a:cubicBezTo>
                <a:cubicBezTo>
                  <a:pt x="53" y="79"/>
                  <a:pt x="55" y="88"/>
                  <a:pt x="57" y="99"/>
                </a:cubicBezTo>
                <a:cubicBezTo>
                  <a:pt x="63" y="94"/>
                  <a:pt x="66" y="89"/>
                  <a:pt x="70" y="83"/>
                </a:cubicBezTo>
                <a:cubicBezTo>
                  <a:pt x="83" y="62"/>
                  <a:pt x="92" y="38"/>
                  <a:pt x="96" y="12"/>
                </a:cubicBezTo>
                <a:cubicBezTo>
                  <a:pt x="97" y="4"/>
                  <a:pt x="98" y="0"/>
                  <a:pt x="108" y="3"/>
                </a:cubicBezTo>
                <a:cubicBezTo>
                  <a:pt x="136" y="11"/>
                  <a:pt x="164" y="10"/>
                  <a:pt x="192" y="6"/>
                </a:cubicBezTo>
                <a:cubicBezTo>
                  <a:pt x="195" y="6"/>
                  <a:pt x="198" y="6"/>
                  <a:pt x="200" y="5"/>
                </a:cubicBezTo>
                <a:close/>
              </a:path>
            </a:pathLst>
          </a:custGeom>
          <a:solidFill>
            <a:srgbClr val="EEB4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" name="Freeform 21"/>
          <p:cNvSpPr>
            <a:spLocks/>
          </p:cNvSpPr>
          <p:nvPr/>
        </p:nvSpPr>
        <p:spPr bwMode="auto">
          <a:xfrm>
            <a:off x="1671320" y="4921062"/>
            <a:ext cx="247650" cy="160338"/>
          </a:xfrm>
          <a:custGeom>
            <a:avLst/>
            <a:gdLst>
              <a:gd name="T0" fmla="*/ 137 w 140"/>
              <a:gd name="T1" fmla="*/ 40 h 90"/>
              <a:gd name="T2" fmla="*/ 138 w 140"/>
              <a:gd name="T3" fmla="*/ 72 h 90"/>
              <a:gd name="T4" fmla="*/ 138 w 140"/>
              <a:gd name="T5" fmla="*/ 86 h 90"/>
              <a:gd name="T6" fmla="*/ 126 w 140"/>
              <a:gd name="T7" fmla="*/ 90 h 90"/>
              <a:gd name="T8" fmla="*/ 16 w 140"/>
              <a:gd name="T9" fmla="*/ 90 h 90"/>
              <a:gd name="T10" fmla="*/ 3 w 140"/>
              <a:gd name="T11" fmla="*/ 72 h 90"/>
              <a:gd name="T12" fmla="*/ 5 w 140"/>
              <a:gd name="T13" fmla="*/ 40 h 90"/>
              <a:gd name="T14" fmla="*/ 12 w 140"/>
              <a:gd name="T15" fmla="*/ 32 h 90"/>
              <a:gd name="T16" fmla="*/ 21 w 140"/>
              <a:gd name="T17" fmla="*/ 32 h 90"/>
              <a:gd name="T18" fmla="*/ 43 w 140"/>
              <a:gd name="T19" fmla="*/ 19 h 90"/>
              <a:gd name="T20" fmla="*/ 76 w 140"/>
              <a:gd name="T21" fmla="*/ 1 h 90"/>
              <a:gd name="T22" fmla="*/ 101 w 140"/>
              <a:gd name="T23" fmla="*/ 26 h 90"/>
              <a:gd name="T24" fmla="*/ 109 w 140"/>
              <a:gd name="T25" fmla="*/ 32 h 90"/>
              <a:gd name="T26" fmla="*/ 130 w 140"/>
              <a:gd name="T27" fmla="*/ 32 h 90"/>
              <a:gd name="T28" fmla="*/ 137 w 140"/>
              <a:gd name="T29" fmla="*/ 4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0" h="90">
                <a:moveTo>
                  <a:pt x="137" y="40"/>
                </a:moveTo>
                <a:cubicBezTo>
                  <a:pt x="137" y="51"/>
                  <a:pt x="138" y="62"/>
                  <a:pt x="138" y="72"/>
                </a:cubicBezTo>
                <a:cubicBezTo>
                  <a:pt x="140" y="77"/>
                  <a:pt x="140" y="81"/>
                  <a:pt x="138" y="86"/>
                </a:cubicBezTo>
                <a:cubicBezTo>
                  <a:pt x="135" y="90"/>
                  <a:pt x="130" y="90"/>
                  <a:pt x="126" y="90"/>
                </a:cubicBezTo>
                <a:cubicBezTo>
                  <a:pt x="89" y="90"/>
                  <a:pt x="53" y="90"/>
                  <a:pt x="16" y="90"/>
                </a:cubicBezTo>
                <a:cubicBezTo>
                  <a:pt x="3" y="89"/>
                  <a:pt x="0" y="85"/>
                  <a:pt x="3" y="72"/>
                </a:cubicBezTo>
                <a:cubicBezTo>
                  <a:pt x="7" y="61"/>
                  <a:pt x="4" y="51"/>
                  <a:pt x="5" y="40"/>
                </a:cubicBezTo>
                <a:cubicBezTo>
                  <a:pt x="4" y="34"/>
                  <a:pt x="6" y="32"/>
                  <a:pt x="12" y="32"/>
                </a:cubicBezTo>
                <a:cubicBezTo>
                  <a:pt x="15" y="33"/>
                  <a:pt x="18" y="32"/>
                  <a:pt x="21" y="32"/>
                </a:cubicBezTo>
                <a:cubicBezTo>
                  <a:pt x="32" y="33"/>
                  <a:pt x="40" y="33"/>
                  <a:pt x="43" y="19"/>
                </a:cubicBezTo>
                <a:cubicBezTo>
                  <a:pt x="47" y="6"/>
                  <a:pt x="61" y="0"/>
                  <a:pt x="76" y="1"/>
                </a:cubicBezTo>
                <a:cubicBezTo>
                  <a:pt x="88" y="2"/>
                  <a:pt x="99" y="12"/>
                  <a:pt x="101" y="26"/>
                </a:cubicBezTo>
                <a:cubicBezTo>
                  <a:pt x="102" y="31"/>
                  <a:pt x="104" y="33"/>
                  <a:pt x="109" y="32"/>
                </a:cubicBezTo>
                <a:cubicBezTo>
                  <a:pt x="116" y="32"/>
                  <a:pt x="123" y="33"/>
                  <a:pt x="130" y="32"/>
                </a:cubicBezTo>
                <a:cubicBezTo>
                  <a:pt x="137" y="32"/>
                  <a:pt x="138" y="35"/>
                  <a:pt x="137" y="40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" name="Freeform 22"/>
          <p:cNvSpPr>
            <a:spLocks/>
          </p:cNvSpPr>
          <p:nvPr/>
        </p:nvSpPr>
        <p:spPr bwMode="auto">
          <a:xfrm>
            <a:off x="1525270" y="4979799"/>
            <a:ext cx="98425" cy="15875"/>
          </a:xfrm>
          <a:custGeom>
            <a:avLst/>
            <a:gdLst>
              <a:gd name="T0" fmla="*/ 56 w 56"/>
              <a:gd name="T1" fmla="*/ 8 h 9"/>
              <a:gd name="T2" fmla="*/ 0 w 56"/>
              <a:gd name="T3" fmla="*/ 8 h 9"/>
              <a:gd name="T4" fmla="*/ 1 w 56"/>
              <a:gd name="T5" fmla="*/ 6 h 9"/>
              <a:gd name="T6" fmla="*/ 17 w 56"/>
              <a:gd name="T7" fmla="*/ 0 h 9"/>
              <a:gd name="T8" fmla="*/ 56 w 56"/>
              <a:gd name="T9" fmla="*/ 8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9">
                <a:moveTo>
                  <a:pt x="56" y="8"/>
                </a:moveTo>
                <a:cubicBezTo>
                  <a:pt x="37" y="9"/>
                  <a:pt x="19" y="9"/>
                  <a:pt x="0" y="8"/>
                </a:cubicBezTo>
                <a:cubicBezTo>
                  <a:pt x="0" y="8"/>
                  <a:pt x="0" y="7"/>
                  <a:pt x="1" y="6"/>
                </a:cubicBezTo>
                <a:cubicBezTo>
                  <a:pt x="7" y="4"/>
                  <a:pt x="13" y="5"/>
                  <a:pt x="17" y="0"/>
                </a:cubicBezTo>
                <a:cubicBezTo>
                  <a:pt x="31" y="1"/>
                  <a:pt x="44" y="4"/>
                  <a:pt x="56" y="8"/>
                </a:cubicBezTo>
                <a:close/>
              </a:path>
            </a:pathLst>
          </a:custGeom>
          <a:solidFill>
            <a:srgbClr val="B4AD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" name="Freeform 23"/>
          <p:cNvSpPr>
            <a:spLocks/>
          </p:cNvSpPr>
          <p:nvPr/>
        </p:nvSpPr>
        <p:spPr bwMode="auto">
          <a:xfrm>
            <a:off x="1504633" y="4967099"/>
            <a:ext cx="49213" cy="33338"/>
          </a:xfrm>
          <a:custGeom>
            <a:avLst/>
            <a:gdLst>
              <a:gd name="T0" fmla="*/ 28 w 28"/>
              <a:gd name="T1" fmla="*/ 7 h 19"/>
              <a:gd name="T2" fmla="*/ 11 w 28"/>
              <a:gd name="T3" fmla="*/ 14 h 19"/>
              <a:gd name="T4" fmla="*/ 4 w 28"/>
              <a:gd name="T5" fmla="*/ 11 h 19"/>
              <a:gd name="T6" fmla="*/ 0 w 28"/>
              <a:gd name="T7" fmla="*/ 0 h 19"/>
              <a:gd name="T8" fmla="*/ 28 w 28"/>
              <a:gd name="T9" fmla="*/ 7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19">
                <a:moveTo>
                  <a:pt x="28" y="7"/>
                </a:moveTo>
                <a:cubicBezTo>
                  <a:pt x="27" y="19"/>
                  <a:pt x="17" y="12"/>
                  <a:pt x="11" y="14"/>
                </a:cubicBezTo>
                <a:cubicBezTo>
                  <a:pt x="8" y="15"/>
                  <a:pt x="6" y="13"/>
                  <a:pt x="4" y="11"/>
                </a:cubicBezTo>
                <a:cubicBezTo>
                  <a:pt x="2" y="8"/>
                  <a:pt x="1" y="4"/>
                  <a:pt x="0" y="0"/>
                </a:cubicBezTo>
                <a:cubicBezTo>
                  <a:pt x="10" y="1"/>
                  <a:pt x="19" y="4"/>
                  <a:pt x="28" y="7"/>
                </a:cubicBezTo>
                <a:close/>
              </a:path>
            </a:pathLst>
          </a:custGeom>
          <a:solidFill>
            <a:srgbClr val="C6C6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" name="Freeform 24"/>
          <p:cNvSpPr>
            <a:spLocks/>
          </p:cNvSpPr>
          <p:nvPr/>
        </p:nvSpPr>
        <p:spPr bwMode="auto">
          <a:xfrm>
            <a:off x="1101408" y="4967099"/>
            <a:ext cx="46038" cy="31750"/>
          </a:xfrm>
          <a:custGeom>
            <a:avLst/>
            <a:gdLst>
              <a:gd name="T0" fmla="*/ 26 w 26"/>
              <a:gd name="T1" fmla="*/ 0 h 18"/>
              <a:gd name="T2" fmla="*/ 23 w 26"/>
              <a:gd name="T3" fmla="*/ 13 h 18"/>
              <a:gd name="T4" fmla="*/ 11 w 26"/>
              <a:gd name="T5" fmla="*/ 18 h 18"/>
              <a:gd name="T6" fmla="*/ 0 w 26"/>
              <a:gd name="T7" fmla="*/ 11 h 18"/>
              <a:gd name="T8" fmla="*/ 0 w 26"/>
              <a:gd name="T9" fmla="*/ 7 h 18"/>
              <a:gd name="T10" fmla="*/ 26 w 26"/>
              <a:gd name="T11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" h="18">
                <a:moveTo>
                  <a:pt x="26" y="0"/>
                </a:moveTo>
                <a:cubicBezTo>
                  <a:pt x="25" y="4"/>
                  <a:pt x="24" y="8"/>
                  <a:pt x="23" y="13"/>
                </a:cubicBezTo>
                <a:cubicBezTo>
                  <a:pt x="16" y="7"/>
                  <a:pt x="15" y="16"/>
                  <a:pt x="11" y="18"/>
                </a:cubicBezTo>
                <a:cubicBezTo>
                  <a:pt x="7" y="16"/>
                  <a:pt x="7" y="7"/>
                  <a:pt x="0" y="11"/>
                </a:cubicBezTo>
                <a:cubicBezTo>
                  <a:pt x="0" y="9"/>
                  <a:pt x="0" y="8"/>
                  <a:pt x="0" y="7"/>
                </a:cubicBezTo>
                <a:cubicBezTo>
                  <a:pt x="8" y="3"/>
                  <a:pt x="17" y="0"/>
                  <a:pt x="26" y="0"/>
                </a:cubicBezTo>
                <a:close/>
              </a:path>
            </a:pathLst>
          </a:custGeom>
          <a:solidFill>
            <a:srgbClr val="C6C6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" name="Freeform 25"/>
          <p:cNvSpPr>
            <a:spLocks/>
          </p:cNvSpPr>
          <p:nvPr/>
        </p:nvSpPr>
        <p:spPr bwMode="auto">
          <a:xfrm>
            <a:off x="1515745" y="5048062"/>
            <a:ext cx="549275" cy="712788"/>
          </a:xfrm>
          <a:custGeom>
            <a:avLst/>
            <a:gdLst>
              <a:gd name="T0" fmla="*/ 91 w 310"/>
              <a:gd name="T1" fmla="*/ 0 h 402"/>
              <a:gd name="T2" fmla="*/ 110 w 310"/>
              <a:gd name="T3" fmla="*/ 14 h 402"/>
              <a:gd name="T4" fmla="*/ 215 w 310"/>
              <a:gd name="T5" fmla="*/ 14 h 402"/>
              <a:gd name="T6" fmla="*/ 225 w 310"/>
              <a:gd name="T7" fmla="*/ 13 h 402"/>
              <a:gd name="T8" fmla="*/ 226 w 310"/>
              <a:gd name="T9" fmla="*/ 7 h 402"/>
              <a:gd name="T10" fmla="*/ 233 w 310"/>
              <a:gd name="T11" fmla="*/ 1 h 402"/>
              <a:gd name="T12" fmla="*/ 301 w 310"/>
              <a:gd name="T13" fmla="*/ 1 h 402"/>
              <a:gd name="T14" fmla="*/ 310 w 310"/>
              <a:gd name="T15" fmla="*/ 10 h 402"/>
              <a:gd name="T16" fmla="*/ 310 w 310"/>
              <a:gd name="T17" fmla="*/ 328 h 402"/>
              <a:gd name="T18" fmla="*/ 297 w 310"/>
              <a:gd name="T19" fmla="*/ 335 h 402"/>
              <a:gd name="T20" fmla="*/ 280 w 310"/>
              <a:gd name="T21" fmla="*/ 323 h 402"/>
              <a:gd name="T22" fmla="*/ 262 w 310"/>
              <a:gd name="T23" fmla="*/ 325 h 402"/>
              <a:gd name="T24" fmla="*/ 207 w 310"/>
              <a:gd name="T25" fmla="*/ 379 h 402"/>
              <a:gd name="T26" fmla="*/ 186 w 310"/>
              <a:gd name="T27" fmla="*/ 399 h 402"/>
              <a:gd name="T28" fmla="*/ 176 w 310"/>
              <a:gd name="T29" fmla="*/ 402 h 402"/>
              <a:gd name="T30" fmla="*/ 6 w 310"/>
              <a:gd name="T31" fmla="*/ 402 h 402"/>
              <a:gd name="T32" fmla="*/ 4 w 310"/>
              <a:gd name="T33" fmla="*/ 402 h 402"/>
              <a:gd name="T34" fmla="*/ 1 w 310"/>
              <a:gd name="T35" fmla="*/ 392 h 402"/>
              <a:gd name="T36" fmla="*/ 1 w 310"/>
              <a:gd name="T37" fmla="*/ 9 h 402"/>
              <a:gd name="T38" fmla="*/ 11 w 310"/>
              <a:gd name="T39" fmla="*/ 0 h 402"/>
              <a:gd name="T40" fmla="*/ 91 w 310"/>
              <a:gd name="T41" fmla="*/ 0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10" h="402">
                <a:moveTo>
                  <a:pt x="91" y="0"/>
                </a:moveTo>
                <a:cubicBezTo>
                  <a:pt x="94" y="14"/>
                  <a:pt x="94" y="14"/>
                  <a:pt x="110" y="14"/>
                </a:cubicBezTo>
                <a:cubicBezTo>
                  <a:pt x="145" y="14"/>
                  <a:pt x="180" y="14"/>
                  <a:pt x="215" y="14"/>
                </a:cubicBezTo>
                <a:cubicBezTo>
                  <a:pt x="219" y="14"/>
                  <a:pt x="222" y="15"/>
                  <a:pt x="225" y="13"/>
                </a:cubicBezTo>
                <a:cubicBezTo>
                  <a:pt x="226" y="11"/>
                  <a:pt x="226" y="9"/>
                  <a:pt x="226" y="7"/>
                </a:cubicBezTo>
                <a:cubicBezTo>
                  <a:pt x="225" y="2"/>
                  <a:pt x="228" y="1"/>
                  <a:pt x="233" y="1"/>
                </a:cubicBezTo>
                <a:cubicBezTo>
                  <a:pt x="256" y="1"/>
                  <a:pt x="278" y="1"/>
                  <a:pt x="301" y="1"/>
                </a:cubicBezTo>
                <a:cubicBezTo>
                  <a:pt x="308" y="1"/>
                  <a:pt x="310" y="3"/>
                  <a:pt x="310" y="10"/>
                </a:cubicBezTo>
                <a:cubicBezTo>
                  <a:pt x="310" y="116"/>
                  <a:pt x="310" y="222"/>
                  <a:pt x="310" y="328"/>
                </a:cubicBezTo>
                <a:cubicBezTo>
                  <a:pt x="310" y="338"/>
                  <a:pt x="306" y="340"/>
                  <a:pt x="297" y="335"/>
                </a:cubicBezTo>
                <a:cubicBezTo>
                  <a:pt x="291" y="331"/>
                  <a:pt x="286" y="327"/>
                  <a:pt x="280" y="323"/>
                </a:cubicBezTo>
                <a:cubicBezTo>
                  <a:pt x="272" y="317"/>
                  <a:pt x="270" y="317"/>
                  <a:pt x="262" y="325"/>
                </a:cubicBezTo>
                <a:cubicBezTo>
                  <a:pt x="243" y="342"/>
                  <a:pt x="225" y="360"/>
                  <a:pt x="207" y="379"/>
                </a:cubicBezTo>
                <a:cubicBezTo>
                  <a:pt x="201" y="386"/>
                  <a:pt x="193" y="392"/>
                  <a:pt x="186" y="399"/>
                </a:cubicBezTo>
                <a:cubicBezTo>
                  <a:pt x="184" y="402"/>
                  <a:pt x="180" y="402"/>
                  <a:pt x="176" y="402"/>
                </a:cubicBezTo>
                <a:cubicBezTo>
                  <a:pt x="120" y="402"/>
                  <a:pt x="63" y="402"/>
                  <a:pt x="6" y="402"/>
                </a:cubicBezTo>
                <a:cubicBezTo>
                  <a:pt x="5" y="402"/>
                  <a:pt x="5" y="402"/>
                  <a:pt x="4" y="402"/>
                </a:cubicBezTo>
                <a:cubicBezTo>
                  <a:pt x="0" y="399"/>
                  <a:pt x="1" y="395"/>
                  <a:pt x="1" y="392"/>
                </a:cubicBezTo>
                <a:cubicBezTo>
                  <a:pt x="1" y="265"/>
                  <a:pt x="1" y="137"/>
                  <a:pt x="1" y="9"/>
                </a:cubicBezTo>
                <a:cubicBezTo>
                  <a:pt x="1" y="2"/>
                  <a:pt x="3" y="0"/>
                  <a:pt x="11" y="0"/>
                </a:cubicBezTo>
                <a:cubicBezTo>
                  <a:pt x="37" y="0"/>
                  <a:pt x="64" y="0"/>
                  <a:pt x="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" name="Freeform 26"/>
          <p:cNvSpPr>
            <a:spLocks/>
          </p:cNvSpPr>
          <p:nvPr/>
        </p:nvSpPr>
        <p:spPr bwMode="auto">
          <a:xfrm>
            <a:off x="1522095" y="5046474"/>
            <a:ext cx="544513" cy="717550"/>
          </a:xfrm>
          <a:custGeom>
            <a:avLst/>
            <a:gdLst>
              <a:gd name="T0" fmla="*/ 0 w 307"/>
              <a:gd name="T1" fmla="*/ 403 h 405"/>
              <a:gd name="T2" fmla="*/ 164 w 307"/>
              <a:gd name="T3" fmla="*/ 403 h 405"/>
              <a:gd name="T4" fmla="*/ 184 w 307"/>
              <a:gd name="T5" fmla="*/ 394 h 405"/>
              <a:gd name="T6" fmla="*/ 236 w 307"/>
              <a:gd name="T7" fmla="*/ 344 h 405"/>
              <a:gd name="T8" fmla="*/ 260 w 307"/>
              <a:gd name="T9" fmla="*/ 319 h 405"/>
              <a:gd name="T10" fmla="*/ 273 w 307"/>
              <a:gd name="T11" fmla="*/ 318 h 405"/>
              <a:gd name="T12" fmla="*/ 294 w 307"/>
              <a:gd name="T13" fmla="*/ 333 h 405"/>
              <a:gd name="T14" fmla="*/ 302 w 307"/>
              <a:gd name="T15" fmla="*/ 336 h 405"/>
              <a:gd name="T16" fmla="*/ 305 w 307"/>
              <a:gd name="T17" fmla="*/ 328 h 405"/>
              <a:gd name="T18" fmla="*/ 305 w 307"/>
              <a:gd name="T19" fmla="*/ 268 h 405"/>
              <a:gd name="T20" fmla="*/ 305 w 307"/>
              <a:gd name="T21" fmla="*/ 15 h 405"/>
              <a:gd name="T22" fmla="*/ 293 w 307"/>
              <a:gd name="T23" fmla="*/ 2 h 405"/>
              <a:gd name="T24" fmla="*/ 238 w 307"/>
              <a:gd name="T25" fmla="*/ 3 h 405"/>
              <a:gd name="T26" fmla="*/ 221 w 307"/>
              <a:gd name="T27" fmla="*/ 14 h 405"/>
              <a:gd name="T28" fmla="*/ 222 w 307"/>
              <a:gd name="T29" fmla="*/ 1 h 405"/>
              <a:gd name="T30" fmla="*/ 296 w 307"/>
              <a:gd name="T31" fmla="*/ 1 h 405"/>
              <a:gd name="T32" fmla="*/ 307 w 307"/>
              <a:gd name="T33" fmla="*/ 13 h 405"/>
              <a:gd name="T34" fmla="*/ 306 w 307"/>
              <a:gd name="T35" fmla="*/ 265 h 405"/>
              <a:gd name="T36" fmla="*/ 307 w 307"/>
              <a:gd name="T37" fmla="*/ 395 h 405"/>
              <a:gd name="T38" fmla="*/ 297 w 307"/>
              <a:gd name="T39" fmla="*/ 404 h 405"/>
              <a:gd name="T40" fmla="*/ 8 w 307"/>
              <a:gd name="T41" fmla="*/ 404 h 405"/>
              <a:gd name="T42" fmla="*/ 0 w 307"/>
              <a:gd name="T43" fmla="*/ 403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07" h="405">
                <a:moveTo>
                  <a:pt x="0" y="403"/>
                </a:moveTo>
                <a:cubicBezTo>
                  <a:pt x="55" y="403"/>
                  <a:pt x="109" y="402"/>
                  <a:pt x="164" y="403"/>
                </a:cubicBezTo>
                <a:cubicBezTo>
                  <a:pt x="172" y="403"/>
                  <a:pt x="178" y="400"/>
                  <a:pt x="184" y="394"/>
                </a:cubicBezTo>
                <a:cubicBezTo>
                  <a:pt x="203" y="379"/>
                  <a:pt x="217" y="360"/>
                  <a:pt x="236" y="344"/>
                </a:cubicBezTo>
                <a:cubicBezTo>
                  <a:pt x="244" y="336"/>
                  <a:pt x="252" y="328"/>
                  <a:pt x="260" y="319"/>
                </a:cubicBezTo>
                <a:cubicBezTo>
                  <a:pt x="265" y="315"/>
                  <a:pt x="269" y="315"/>
                  <a:pt x="273" y="318"/>
                </a:cubicBezTo>
                <a:cubicBezTo>
                  <a:pt x="280" y="323"/>
                  <a:pt x="287" y="328"/>
                  <a:pt x="294" y="333"/>
                </a:cubicBezTo>
                <a:cubicBezTo>
                  <a:pt x="297" y="335"/>
                  <a:pt x="299" y="338"/>
                  <a:pt x="302" y="336"/>
                </a:cubicBezTo>
                <a:cubicBezTo>
                  <a:pt x="306" y="335"/>
                  <a:pt x="305" y="331"/>
                  <a:pt x="305" y="328"/>
                </a:cubicBezTo>
                <a:cubicBezTo>
                  <a:pt x="305" y="308"/>
                  <a:pt x="305" y="288"/>
                  <a:pt x="305" y="268"/>
                </a:cubicBezTo>
                <a:cubicBezTo>
                  <a:pt x="305" y="184"/>
                  <a:pt x="305" y="99"/>
                  <a:pt x="305" y="15"/>
                </a:cubicBezTo>
                <a:cubicBezTo>
                  <a:pt x="305" y="6"/>
                  <a:pt x="303" y="2"/>
                  <a:pt x="293" y="2"/>
                </a:cubicBezTo>
                <a:cubicBezTo>
                  <a:pt x="275" y="3"/>
                  <a:pt x="256" y="3"/>
                  <a:pt x="238" y="3"/>
                </a:cubicBezTo>
                <a:cubicBezTo>
                  <a:pt x="229" y="2"/>
                  <a:pt x="222" y="2"/>
                  <a:pt x="221" y="14"/>
                </a:cubicBezTo>
                <a:cubicBezTo>
                  <a:pt x="221" y="10"/>
                  <a:pt x="222" y="5"/>
                  <a:pt x="222" y="1"/>
                </a:cubicBezTo>
                <a:cubicBezTo>
                  <a:pt x="246" y="1"/>
                  <a:pt x="271" y="1"/>
                  <a:pt x="296" y="1"/>
                </a:cubicBezTo>
                <a:cubicBezTo>
                  <a:pt x="305" y="0"/>
                  <a:pt x="307" y="5"/>
                  <a:pt x="307" y="13"/>
                </a:cubicBezTo>
                <a:cubicBezTo>
                  <a:pt x="306" y="97"/>
                  <a:pt x="306" y="181"/>
                  <a:pt x="306" y="265"/>
                </a:cubicBezTo>
                <a:cubicBezTo>
                  <a:pt x="306" y="308"/>
                  <a:pt x="306" y="352"/>
                  <a:pt x="307" y="395"/>
                </a:cubicBezTo>
                <a:cubicBezTo>
                  <a:pt x="307" y="402"/>
                  <a:pt x="304" y="404"/>
                  <a:pt x="297" y="404"/>
                </a:cubicBezTo>
                <a:cubicBezTo>
                  <a:pt x="200" y="404"/>
                  <a:pt x="104" y="404"/>
                  <a:pt x="8" y="404"/>
                </a:cubicBezTo>
                <a:cubicBezTo>
                  <a:pt x="5" y="404"/>
                  <a:pt x="2" y="405"/>
                  <a:pt x="0" y="403"/>
                </a:cubicBezTo>
                <a:close/>
              </a:path>
            </a:pathLst>
          </a:custGeom>
          <a:solidFill>
            <a:srgbClr val="EAEA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" name="Freeform 27"/>
          <p:cNvSpPr>
            <a:spLocks/>
          </p:cNvSpPr>
          <p:nvPr/>
        </p:nvSpPr>
        <p:spPr bwMode="auto">
          <a:xfrm>
            <a:off x="1499870" y="4984562"/>
            <a:ext cx="25400" cy="14288"/>
          </a:xfrm>
          <a:custGeom>
            <a:avLst/>
            <a:gdLst>
              <a:gd name="T0" fmla="*/ 7 w 14"/>
              <a:gd name="T1" fmla="*/ 1 h 8"/>
              <a:gd name="T2" fmla="*/ 14 w 14"/>
              <a:gd name="T3" fmla="*/ 4 h 8"/>
              <a:gd name="T4" fmla="*/ 14 w 14"/>
              <a:gd name="T5" fmla="*/ 5 h 8"/>
              <a:gd name="T6" fmla="*/ 0 w 14"/>
              <a:gd name="T7" fmla="*/ 8 h 8"/>
              <a:gd name="T8" fmla="*/ 7 w 14"/>
              <a:gd name="T9" fmla="*/ 1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8">
                <a:moveTo>
                  <a:pt x="7" y="1"/>
                </a:moveTo>
                <a:cubicBezTo>
                  <a:pt x="11" y="0"/>
                  <a:pt x="12" y="2"/>
                  <a:pt x="14" y="4"/>
                </a:cubicBezTo>
                <a:cubicBezTo>
                  <a:pt x="14" y="5"/>
                  <a:pt x="14" y="5"/>
                  <a:pt x="14" y="5"/>
                </a:cubicBezTo>
                <a:cubicBezTo>
                  <a:pt x="9" y="6"/>
                  <a:pt x="5" y="7"/>
                  <a:pt x="0" y="8"/>
                </a:cubicBezTo>
                <a:cubicBezTo>
                  <a:pt x="1" y="4"/>
                  <a:pt x="6" y="4"/>
                  <a:pt x="7" y="1"/>
                </a:cubicBezTo>
                <a:close/>
              </a:path>
            </a:pathLst>
          </a:custGeom>
          <a:solidFill>
            <a:srgbClr val="1F6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" name="Freeform 28"/>
          <p:cNvSpPr>
            <a:spLocks/>
          </p:cNvSpPr>
          <p:nvPr/>
        </p:nvSpPr>
        <p:spPr bwMode="auto">
          <a:xfrm>
            <a:off x="1007745" y="5594162"/>
            <a:ext cx="131763" cy="127000"/>
          </a:xfrm>
          <a:custGeom>
            <a:avLst/>
            <a:gdLst>
              <a:gd name="T0" fmla="*/ 43 w 74"/>
              <a:gd name="T1" fmla="*/ 0 h 72"/>
              <a:gd name="T2" fmla="*/ 72 w 74"/>
              <a:gd name="T3" fmla="*/ 30 h 72"/>
              <a:gd name="T4" fmla="*/ 51 w 74"/>
              <a:gd name="T5" fmla="*/ 68 h 72"/>
              <a:gd name="T6" fmla="*/ 10 w 74"/>
              <a:gd name="T7" fmla="*/ 58 h 72"/>
              <a:gd name="T8" fmla="*/ 5 w 74"/>
              <a:gd name="T9" fmla="*/ 21 h 72"/>
              <a:gd name="T10" fmla="*/ 17 w 74"/>
              <a:gd name="T11" fmla="*/ 6 h 72"/>
              <a:gd name="T12" fmla="*/ 18 w 74"/>
              <a:gd name="T13" fmla="*/ 25 h 72"/>
              <a:gd name="T14" fmla="*/ 21 w 74"/>
              <a:gd name="T15" fmla="*/ 49 h 72"/>
              <a:gd name="T16" fmla="*/ 45 w 74"/>
              <a:gd name="T17" fmla="*/ 54 h 72"/>
              <a:gd name="T18" fmla="*/ 56 w 74"/>
              <a:gd name="T19" fmla="*/ 43 h 72"/>
              <a:gd name="T20" fmla="*/ 49 w 74"/>
              <a:gd name="T21" fmla="*/ 17 h 72"/>
              <a:gd name="T22" fmla="*/ 43 w 74"/>
              <a:gd name="T23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4" h="72">
                <a:moveTo>
                  <a:pt x="43" y="0"/>
                </a:moveTo>
                <a:cubicBezTo>
                  <a:pt x="59" y="4"/>
                  <a:pt x="69" y="14"/>
                  <a:pt x="72" y="30"/>
                </a:cubicBezTo>
                <a:cubicBezTo>
                  <a:pt x="74" y="47"/>
                  <a:pt x="66" y="60"/>
                  <a:pt x="51" y="68"/>
                </a:cubicBezTo>
                <a:cubicBezTo>
                  <a:pt x="35" y="72"/>
                  <a:pt x="21" y="71"/>
                  <a:pt x="10" y="58"/>
                </a:cubicBezTo>
                <a:cubicBezTo>
                  <a:pt x="1" y="47"/>
                  <a:pt x="0" y="34"/>
                  <a:pt x="5" y="21"/>
                </a:cubicBezTo>
                <a:cubicBezTo>
                  <a:pt x="7" y="14"/>
                  <a:pt x="12" y="10"/>
                  <a:pt x="17" y="6"/>
                </a:cubicBezTo>
                <a:cubicBezTo>
                  <a:pt x="21" y="12"/>
                  <a:pt x="22" y="18"/>
                  <a:pt x="18" y="25"/>
                </a:cubicBezTo>
                <a:cubicBezTo>
                  <a:pt x="13" y="33"/>
                  <a:pt x="14" y="42"/>
                  <a:pt x="21" y="49"/>
                </a:cubicBezTo>
                <a:cubicBezTo>
                  <a:pt x="27" y="57"/>
                  <a:pt x="35" y="58"/>
                  <a:pt x="45" y="54"/>
                </a:cubicBezTo>
                <a:cubicBezTo>
                  <a:pt x="49" y="50"/>
                  <a:pt x="52" y="47"/>
                  <a:pt x="56" y="43"/>
                </a:cubicBezTo>
                <a:cubicBezTo>
                  <a:pt x="61" y="32"/>
                  <a:pt x="59" y="23"/>
                  <a:pt x="49" y="17"/>
                </a:cubicBezTo>
                <a:cubicBezTo>
                  <a:pt x="42" y="13"/>
                  <a:pt x="41" y="7"/>
                  <a:pt x="43" y="0"/>
                </a:cubicBezTo>
                <a:close/>
              </a:path>
            </a:pathLst>
          </a:custGeom>
          <a:solidFill>
            <a:srgbClr val="332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" name="Freeform 29"/>
          <p:cNvSpPr>
            <a:spLocks/>
          </p:cNvSpPr>
          <p:nvPr/>
        </p:nvSpPr>
        <p:spPr bwMode="auto">
          <a:xfrm>
            <a:off x="1056958" y="5637024"/>
            <a:ext cx="55563" cy="53975"/>
          </a:xfrm>
          <a:custGeom>
            <a:avLst/>
            <a:gdLst>
              <a:gd name="T0" fmla="*/ 28 w 31"/>
              <a:gd name="T1" fmla="*/ 19 h 31"/>
              <a:gd name="T2" fmla="*/ 17 w 31"/>
              <a:gd name="T3" fmla="*/ 30 h 31"/>
              <a:gd name="T4" fmla="*/ 0 w 31"/>
              <a:gd name="T5" fmla="*/ 26 h 31"/>
              <a:gd name="T6" fmla="*/ 22 w 31"/>
              <a:gd name="T7" fmla="*/ 0 h 31"/>
              <a:gd name="T8" fmla="*/ 28 w 31"/>
              <a:gd name="T9" fmla="*/ 19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1">
                <a:moveTo>
                  <a:pt x="28" y="19"/>
                </a:moveTo>
                <a:cubicBezTo>
                  <a:pt x="27" y="25"/>
                  <a:pt x="23" y="29"/>
                  <a:pt x="17" y="30"/>
                </a:cubicBezTo>
                <a:cubicBezTo>
                  <a:pt x="11" y="31"/>
                  <a:pt x="5" y="31"/>
                  <a:pt x="0" y="26"/>
                </a:cubicBezTo>
                <a:cubicBezTo>
                  <a:pt x="21" y="24"/>
                  <a:pt x="25" y="19"/>
                  <a:pt x="22" y="0"/>
                </a:cubicBezTo>
                <a:cubicBezTo>
                  <a:pt x="31" y="4"/>
                  <a:pt x="28" y="13"/>
                  <a:pt x="28" y="19"/>
                </a:cubicBezTo>
                <a:close/>
              </a:path>
            </a:pathLst>
          </a:custGeom>
          <a:solidFill>
            <a:srgbClr val="DADA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" name="Freeform 30"/>
          <p:cNvSpPr>
            <a:spLocks/>
          </p:cNvSpPr>
          <p:nvPr/>
        </p:nvSpPr>
        <p:spPr bwMode="auto">
          <a:xfrm>
            <a:off x="1393508" y="5371912"/>
            <a:ext cx="92075" cy="223838"/>
          </a:xfrm>
          <a:custGeom>
            <a:avLst/>
            <a:gdLst>
              <a:gd name="T0" fmla="*/ 52 w 52"/>
              <a:gd name="T1" fmla="*/ 125 h 126"/>
              <a:gd name="T2" fmla="*/ 26 w 52"/>
              <a:gd name="T3" fmla="*/ 122 h 126"/>
              <a:gd name="T4" fmla="*/ 5 w 52"/>
              <a:gd name="T5" fmla="*/ 83 h 126"/>
              <a:gd name="T6" fmla="*/ 21 w 52"/>
              <a:gd name="T7" fmla="*/ 48 h 126"/>
              <a:gd name="T8" fmla="*/ 50 w 52"/>
              <a:gd name="T9" fmla="*/ 0 h 126"/>
              <a:gd name="T10" fmla="*/ 52 w 52"/>
              <a:gd name="T11" fmla="*/ 1 h 126"/>
              <a:gd name="T12" fmla="*/ 52 w 52"/>
              <a:gd name="T13" fmla="*/ 125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126">
                <a:moveTo>
                  <a:pt x="52" y="125"/>
                </a:moveTo>
                <a:cubicBezTo>
                  <a:pt x="43" y="126"/>
                  <a:pt x="35" y="122"/>
                  <a:pt x="26" y="122"/>
                </a:cubicBezTo>
                <a:cubicBezTo>
                  <a:pt x="12" y="121"/>
                  <a:pt x="0" y="103"/>
                  <a:pt x="5" y="83"/>
                </a:cubicBezTo>
                <a:cubicBezTo>
                  <a:pt x="8" y="70"/>
                  <a:pt x="15" y="59"/>
                  <a:pt x="21" y="48"/>
                </a:cubicBezTo>
                <a:cubicBezTo>
                  <a:pt x="31" y="32"/>
                  <a:pt x="40" y="16"/>
                  <a:pt x="50" y="0"/>
                </a:cubicBezTo>
                <a:cubicBezTo>
                  <a:pt x="51" y="0"/>
                  <a:pt x="52" y="0"/>
                  <a:pt x="52" y="1"/>
                </a:cubicBezTo>
                <a:cubicBezTo>
                  <a:pt x="52" y="42"/>
                  <a:pt x="52" y="84"/>
                  <a:pt x="52" y="1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" name="Freeform 31"/>
          <p:cNvSpPr>
            <a:spLocks/>
          </p:cNvSpPr>
          <p:nvPr/>
        </p:nvSpPr>
        <p:spPr bwMode="auto">
          <a:xfrm>
            <a:off x="1777683" y="4959162"/>
            <a:ext cx="38100" cy="38100"/>
          </a:xfrm>
          <a:custGeom>
            <a:avLst/>
            <a:gdLst>
              <a:gd name="T0" fmla="*/ 11 w 22"/>
              <a:gd name="T1" fmla="*/ 21 h 22"/>
              <a:gd name="T2" fmla="*/ 0 w 22"/>
              <a:gd name="T3" fmla="*/ 10 h 22"/>
              <a:gd name="T4" fmla="*/ 12 w 22"/>
              <a:gd name="T5" fmla="*/ 0 h 22"/>
              <a:gd name="T6" fmla="*/ 22 w 22"/>
              <a:gd name="T7" fmla="*/ 12 h 22"/>
              <a:gd name="T8" fmla="*/ 11 w 22"/>
              <a:gd name="T9" fmla="*/ 2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2">
                <a:moveTo>
                  <a:pt x="11" y="21"/>
                </a:moveTo>
                <a:cubicBezTo>
                  <a:pt x="3" y="21"/>
                  <a:pt x="0" y="16"/>
                  <a:pt x="0" y="10"/>
                </a:cubicBezTo>
                <a:cubicBezTo>
                  <a:pt x="0" y="4"/>
                  <a:pt x="5" y="0"/>
                  <a:pt x="12" y="0"/>
                </a:cubicBezTo>
                <a:cubicBezTo>
                  <a:pt x="19" y="1"/>
                  <a:pt x="22" y="5"/>
                  <a:pt x="22" y="12"/>
                </a:cubicBezTo>
                <a:cubicBezTo>
                  <a:pt x="21" y="20"/>
                  <a:pt x="16" y="22"/>
                  <a:pt x="11" y="21"/>
                </a:cubicBezTo>
                <a:close/>
              </a:path>
            </a:pathLst>
          </a:custGeom>
          <a:solidFill>
            <a:srgbClr val="1F6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" name="Freeform 32"/>
          <p:cNvSpPr>
            <a:spLocks/>
          </p:cNvSpPr>
          <p:nvPr/>
        </p:nvSpPr>
        <p:spPr bwMode="auto">
          <a:xfrm>
            <a:off x="1853883" y="5222687"/>
            <a:ext cx="139700" cy="239713"/>
          </a:xfrm>
          <a:custGeom>
            <a:avLst/>
            <a:gdLst>
              <a:gd name="T0" fmla="*/ 0 w 79"/>
              <a:gd name="T1" fmla="*/ 68 h 136"/>
              <a:gd name="T2" fmla="*/ 0 w 79"/>
              <a:gd name="T3" fmla="*/ 8 h 136"/>
              <a:gd name="T4" fmla="*/ 8 w 79"/>
              <a:gd name="T5" fmla="*/ 0 h 136"/>
              <a:gd name="T6" fmla="*/ 72 w 79"/>
              <a:gd name="T7" fmla="*/ 0 h 136"/>
              <a:gd name="T8" fmla="*/ 79 w 79"/>
              <a:gd name="T9" fmla="*/ 8 h 136"/>
              <a:gd name="T10" fmla="*/ 79 w 79"/>
              <a:gd name="T11" fmla="*/ 128 h 136"/>
              <a:gd name="T12" fmla="*/ 71 w 79"/>
              <a:gd name="T13" fmla="*/ 136 h 136"/>
              <a:gd name="T14" fmla="*/ 8 w 79"/>
              <a:gd name="T15" fmla="*/ 136 h 136"/>
              <a:gd name="T16" fmla="*/ 0 w 79"/>
              <a:gd name="T17" fmla="*/ 128 h 136"/>
              <a:gd name="T18" fmla="*/ 0 w 79"/>
              <a:gd name="T19" fmla="*/ 68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9" h="136">
                <a:moveTo>
                  <a:pt x="0" y="68"/>
                </a:moveTo>
                <a:cubicBezTo>
                  <a:pt x="0" y="48"/>
                  <a:pt x="1" y="28"/>
                  <a:pt x="0" y="8"/>
                </a:cubicBezTo>
                <a:cubicBezTo>
                  <a:pt x="0" y="2"/>
                  <a:pt x="2" y="0"/>
                  <a:pt x="8" y="0"/>
                </a:cubicBezTo>
                <a:cubicBezTo>
                  <a:pt x="29" y="0"/>
                  <a:pt x="50" y="0"/>
                  <a:pt x="72" y="0"/>
                </a:cubicBezTo>
                <a:cubicBezTo>
                  <a:pt x="78" y="0"/>
                  <a:pt x="79" y="2"/>
                  <a:pt x="79" y="8"/>
                </a:cubicBezTo>
                <a:cubicBezTo>
                  <a:pt x="79" y="48"/>
                  <a:pt x="79" y="88"/>
                  <a:pt x="79" y="128"/>
                </a:cubicBezTo>
                <a:cubicBezTo>
                  <a:pt x="79" y="134"/>
                  <a:pt x="77" y="136"/>
                  <a:pt x="71" y="136"/>
                </a:cubicBezTo>
                <a:cubicBezTo>
                  <a:pt x="50" y="136"/>
                  <a:pt x="29" y="136"/>
                  <a:pt x="8" y="136"/>
                </a:cubicBezTo>
                <a:cubicBezTo>
                  <a:pt x="1" y="136"/>
                  <a:pt x="0" y="133"/>
                  <a:pt x="0" y="128"/>
                </a:cubicBezTo>
                <a:cubicBezTo>
                  <a:pt x="1" y="108"/>
                  <a:pt x="0" y="88"/>
                  <a:pt x="0" y="68"/>
                </a:cubicBezTo>
                <a:close/>
              </a:path>
            </a:pathLst>
          </a:custGeom>
          <a:solidFill>
            <a:srgbClr val="9EC6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" name="Freeform 33"/>
          <p:cNvSpPr>
            <a:spLocks/>
          </p:cNvSpPr>
          <p:nvPr/>
        </p:nvSpPr>
        <p:spPr bwMode="auto">
          <a:xfrm>
            <a:off x="1577658" y="5476687"/>
            <a:ext cx="425450" cy="47625"/>
          </a:xfrm>
          <a:custGeom>
            <a:avLst/>
            <a:gdLst>
              <a:gd name="T0" fmla="*/ 119 w 240"/>
              <a:gd name="T1" fmla="*/ 27 h 27"/>
              <a:gd name="T2" fmla="*/ 10 w 240"/>
              <a:gd name="T3" fmla="*/ 27 h 27"/>
              <a:gd name="T4" fmla="*/ 0 w 240"/>
              <a:gd name="T5" fmla="*/ 18 h 27"/>
              <a:gd name="T6" fmla="*/ 18 w 240"/>
              <a:gd name="T7" fmla="*/ 0 h 27"/>
              <a:gd name="T8" fmla="*/ 229 w 240"/>
              <a:gd name="T9" fmla="*/ 0 h 27"/>
              <a:gd name="T10" fmla="*/ 240 w 240"/>
              <a:gd name="T11" fmla="*/ 11 h 27"/>
              <a:gd name="T12" fmla="*/ 223 w 240"/>
              <a:gd name="T13" fmla="*/ 27 h 27"/>
              <a:gd name="T14" fmla="*/ 119 w 240"/>
              <a:gd name="T15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0" h="27">
                <a:moveTo>
                  <a:pt x="119" y="27"/>
                </a:moveTo>
                <a:cubicBezTo>
                  <a:pt x="83" y="27"/>
                  <a:pt x="46" y="27"/>
                  <a:pt x="10" y="27"/>
                </a:cubicBezTo>
                <a:cubicBezTo>
                  <a:pt x="3" y="27"/>
                  <a:pt x="0" y="26"/>
                  <a:pt x="0" y="18"/>
                </a:cubicBezTo>
                <a:cubicBezTo>
                  <a:pt x="1" y="0"/>
                  <a:pt x="0" y="0"/>
                  <a:pt x="18" y="0"/>
                </a:cubicBezTo>
                <a:cubicBezTo>
                  <a:pt x="88" y="0"/>
                  <a:pt x="159" y="0"/>
                  <a:pt x="229" y="0"/>
                </a:cubicBezTo>
                <a:cubicBezTo>
                  <a:pt x="238" y="0"/>
                  <a:pt x="240" y="3"/>
                  <a:pt x="240" y="11"/>
                </a:cubicBezTo>
                <a:cubicBezTo>
                  <a:pt x="239" y="27"/>
                  <a:pt x="240" y="27"/>
                  <a:pt x="223" y="27"/>
                </a:cubicBezTo>
                <a:cubicBezTo>
                  <a:pt x="189" y="27"/>
                  <a:pt x="154" y="27"/>
                  <a:pt x="119" y="27"/>
                </a:cubicBezTo>
                <a:close/>
              </a:path>
            </a:pathLst>
          </a:custGeom>
          <a:solidFill>
            <a:srgbClr val="FED9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" name="Freeform 34"/>
          <p:cNvSpPr>
            <a:spLocks/>
          </p:cNvSpPr>
          <p:nvPr/>
        </p:nvSpPr>
        <p:spPr bwMode="auto">
          <a:xfrm>
            <a:off x="1577658" y="5152837"/>
            <a:ext cx="427038" cy="46038"/>
          </a:xfrm>
          <a:custGeom>
            <a:avLst/>
            <a:gdLst>
              <a:gd name="T0" fmla="*/ 120 w 241"/>
              <a:gd name="T1" fmla="*/ 26 h 26"/>
              <a:gd name="T2" fmla="*/ 9 w 241"/>
              <a:gd name="T3" fmla="*/ 26 h 26"/>
              <a:gd name="T4" fmla="*/ 0 w 241"/>
              <a:gd name="T5" fmla="*/ 18 h 26"/>
              <a:gd name="T6" fmla="*/ 18 w 241"/>
              <a:gd name="T7" fmla="*/ 0 h 26"/>
              <a:gd name="T8" fmla="*/ 229 w 241"/>
              <a:gd name="T9" fmla="*/ 0 h 26"/>
              <a:gd name="T10" fmla="*/ 240 w 241"/>
              <a:gd name="T11" fmla="*/ 10 h 26"/>
              <a:gd name="T12" fmla="*/ 223 w 241"/>
              <a:gd name="T13" fmla="*/ 26 h 26"/>
              <a:gd name="T14" fmla="*/ 120 w 241"/>
              <a:gd name="T15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1" h="26">
                <a:moveTo>
                  <a:pt x="120" y="26"/>
                </a:moveTo>
                <a:cubicBezTo>
                  <a:pt x="83" y="26"/>
                  <a:pt x="46" y="26"/>
                  <a:pt x="9" y="26"/>
                </a:cubicBezTo>
                <a:cubicBezTo>
                  <a:pt x="2" y="26"/>
                  <a:pt x="0" y="25"/>
                  <a:pt x="0" y="18"/>
                </a:cubicBezTo>
                <a:cubicBezTo>
                  <a:pt x="0" y="0"/>
                  <a:pt x="0" y="0"/>
                  <a:pt x="18" y="0"/>
                </a:cubicBezTo>
                <a:cubicBezTo>
                  <a:pt x="88" y="0"/>
                  <a:pt x="159" y="0"/>
                  <a:pt x="229" y="0"/>
                </a:cubicBezTo>
                <a:cubicBezTo>
                  <a:pt x="237" y="0"/>
                  <a:pt x="241" y="1"/>
                  <a:pt x="240" y="10"/>
                </a:cubicBezTo>
                <a:cubicBezTo>
                  <a:pt x="239" y="26"/>
                  <a:pt x="240" y="26"/>
                  <a:pt x="223" y="26"/>
                </a:cubicBezTo>
                <a:cubicBezTo>
                  <a:pt x="189" y="26"/>
                  <a:pt x="155" y="26"/>
                  <a:pt x="120" y="26"/>
                </a:cubicBezTo>
                <a:close/>
              </a:path>
            </a:pathLst>
          </a:custGeom>
          <a:solidFill>
            <a:srgbClr val="1F6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" name="Freeform 35"/>
          <p:cNvSpPr>
            <a:spLocks/>
          </p:cNvSpPr>
          <p:nvPr/>
        </p:nvSpPr>
        <p:spPr bwMode="auto">
          <a:xfrm>
            <a:off x="1577658" y="5532249"/>
            <a:ext cx="425450" cy="23813"/>
          </a:xfrm>
          <a:custGeom>
            <a:avLst/>
            <a:gdLst>
              <a:gd name="T0" fmla="*/ 120 w 240"/>
              <a:gd name="T1" fmla="*/ 14 h 14"/>
              <a:gd name="T2" fmla="*/ 8 w 240"/>
              <a:gd name="T3" fmla="*/ 14 h 14"/>
              <a:gd name="T4" fmla="*/ 0 w 240"/>
              <a:gd name="T5" fmla="*/ 7 h 14"/>
              <a:gd name="T6" fmla="*/ 8 w 240"/>
              <a:gd name="T7" fmla="*/ 0 h 14"/>
              <a:gd name="T8" fmla="*/ 232 w 240"/>
              <a:gd name="T9" fmla="*/ 0 h 14"/>
              <a:gd name="T10" fmla="*/ 240 w 240"/>
              <a:gd name="T11" fmla="*/ 7 h 14"/>
              <a:gd name="T12" fmla="*/ 231 w 240"/>
              <a:gd name="T13" fmla="*/ 14 h 14"/>
              <a:gd name="T14" fmla="*/ 120 w 240"/>
              <a:gd name="T1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0" h="14">
                <a:moveTo>
                  <a:pt x="120" y="14"/>
                </a:moveTo>
                <a:cubicBezTo>
                  <a:pt x="83" y="14"/>
                  <a:pt x="45" y="13"/>
                  <a:pt x="8" y="14"/>
                </a:cubicBezTo>
                <a:cubicBezTo>
                  <a:pt x="3" y="14"/>
                  <a:pt x="0" y="14"/>
                  <a:pt x="0" y="7"/>
                </a:cubicBezTo>
                <a:cubicBezTo>
                  <a:pt x="0" y="1"/>
                  <a:pt x="2" y="0"/>
                  <a:pt x="8" y="0"/>
                </a:cubicBezTo>
                <a:cubicBezTo>
                  <a:pt x="82" y="0"/>
                  <a:pt x="157" y="0"/>
                  <a:pt x="232" y="0"/>
                </a:cubicBezTo>
                <a:cubicBezTo>
                  <a:pt x="236" y="0"/>
                  <a:pt x="240" y="0"/>
                  <a:pt x="240" y="7"/>
                </a:cubicBezTo>
                <a:cubicBezTo>
                  <a:pt x="240" y="14"/>
                  <a:pt x="236" y="14"/>
                  <a:pt x="231" y="14"/>
                </a:cubicBezTo>
                <a:cubicBezTo>
                  <a:pt x="194" y="13"/>
                  <a:pt x="157" y="14"/>
                  <a:pt x="120" y="14"/>
                </a:cubicBezTo>
                <a:close/>
              </a:path>
            </a:pathLst>
          </a:custGeom>
          <a:solidFill>
            <a:srgbClr val="5937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" name="Freeform 36"/>
          <p:cNvSpPr>
            <a:spLocks/>
          </p:cNvSpPr>
          <p:nvPr/>
        </p:nvSpPr>
        <p:spPr bwMode="auto">
          <a:xfrm>
            <a:off x="1577658" y="5567174"/>
            <a:ext cx="422275" cy="26988"/>
          </a:xfrm>
          <a:custGeom>
            <a:avLst/>
            <a:gdLst>
              <a:gd name="T0" fmla="*/ 119 w 239"/>
              <a:gd name="T1" fmla="*/ 1 h 15"/>
              <a:gd name="T2" fmla="*/ 231 w 239"/>
              <a:gd name="T3" fmla="*/ 1 h 15"/>
              <a:gd name="T4" fmla="*/ 239 w 239"/>
              <a:gd name="T5" fmla="*/ 8 h 15"/>
              <a:gd name="T6" fmla="*/ 231 w 239"/>
              <a:gd name="T7" fmla="*/ 14 h 15"/>
              <a:gd name="T8" fmla="*/ 8 w 239"/>
              <a:gd name="T9" fmla="*/ 14 h 15"/>
              <a:gd name="T10" fmla="*/ 0 w 239"/>
              <a:gd name="T11" fmla="*/ 7 h 15"/>
              <a:gd name="T12" fmla="*/ 8 w 239"/>
              <a:gd name="T13" fmla="*/ 1 h 15"/>
              <a:gd name="T14" fmla="*/ 119 w 239"/>
              <a:gd name="T15" fmla="*/ 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9" h="15">
                <a:moveTo>
                  <a:pt x="119" y="1"/>
                </a:moveTo>
                <a:cubicBezTo>
                  <a:pt x="157" y="1"/>
                  <a:pt x="194" y="1"/>
                  <a:pt x="231" y="1"/>
                </a:cubicBezTo>
                <a:cubicBezTo>
                  <a:pt x="236" y="1"/>
                  <a:pt x="239" y="1"/>
                  <a:pt x="239" y="8"/>
                </a:cubicBezTo>
                <a:cubicBezTo>
                  <a:pt x="239" y="15"/>
                  <a:pt x="236" y="14"/>
                  <a:pt x="231" y="14"/>
                </a:cubicBezTo>
                <a:cubicBezTo>
                  <a:pt x="157" y="14"/>
                  <a:pt x="83" y="14"/>
                  <a:pt x="8" y="14"/>
                </a:cubicBezTo>
                <a:cubicBezTo>
                  <a:pt x="3" y="14"/>
                  <a:pt x="0" y="14"/>
                  <a:pt x="0" y="7"/>
                </a:cubicBezTo>
                <a:cubicBezTo>
                  <a:pt x="0" y="0"/>
                  <a:pt x="4" y="1"/>
                  <a:pt x="8" y="1"/>
                </a:cubicBezTo>
                <a:cubicBezTo>
                  <a:pt x="45" y="1"/>
                  <a:pt x="82" y="1"/>
                  <a:pt x="119" y="1"/>
                </a:cubicBezTo>
                <a:close/>
              </a:path>
            </a:pathLst>
          </a:custGeom>
          <a:solidFill>
            <a:srgbClr val="5936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" name="Freeform 37"/>
          <p:cNvSpPr>
            <a:spLocks/>
          </p:cNvSpPr>
          <p:nvPr/>
        </p:nvSpPr>
        <p:spPr bwMode="auto">
          <a:xfrm>
            <a:off x="1577658" y="5605274"/>
            <a:ext cx="288925" cy="23813"/>
          </a:xfrm>
          <a:custGeom>
            <a:avLst/>
            <a:gdLst>
              <a:gd name="T0" fmla="*/ 81 w 163"/>
              <a:gd name="T1" fmla="*/ 14 h 14"/>
              <a:gd name="T2" fmla="*/ 7 w 163"/>
              <a:gd name="T3" fmla="*/ 14 h 14"/>
              <a:gd name="T4" fmla="*/ 0 w 163"/>
              <a:gd name="T5" fmla="*/ 7 h 14"/>
              <a:gd name="T6" fmla="*/ 7 w 163"/>
              <a:gd name="T7" fmla="*/ 0 h 14"/>
              <a:gd name="T8" fmla="*/ 156 w 163"/>
              <a:gd name="T9" fmla="*/ 0 h 14"/>
              <a:gd name="T10" fmla="*/ 162 w 163"/>
              <a:gd name="T11" fmla="*/ 7 h 14"/>
              <a:gd name="T12" fmla="*/ 156 w 163"/>
              <a:gd name="T13" fmla="*/ 14 h 14"/>
              <a:gd name="T14" fmla="*/ 81 w 163"/>
              <a:gd name="T1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3" h="14">
                <a:moveTo>
                  <a:pt x="81" y="14"/>
                </a:moveTo>
                <a:cubicBezTo>
                  <a:pt x="57" y="14"/>
                  <a:pt x="32" y="14"/>
                  <a:pt x="7" y="14"/>
                </a:cubicBezTo>
                <a:cubicBezTo>
                  <a:pt x="2" y="14"/>
                  <a:pt x="0" y="13"/>
                  <a:pt x="0" y="7"/>
                </a:cubicBezTo>
                <a:cubicBezTo>
                  <a:pt x="0" y="2"/>
                  <a:pt x="2" y="0"/>
                  <a:pt x="7" y="0"/>
                </a:cubicBezTo>
                <a:cubicBezTo>
                  <a:pt x="57" y="0"/>
                  <a:pt x="106" y="0"/>
                  <a:pt x="156" y="0"/>
                </a:cubicBezTo>
                <a:cubicBezTo>
                  <a:pt x="161" y="0"/>
                  <a:pt x="162" y="2"/>
                  <a:pt x="162" y="7"/>
                </a:cubicBezTo>
                <a:cubicBezTo>
                  <a:pt x="163" y="13"/>
                  <a:pt x="161" y="14"/>
                  <a:pt x="156" y="14"/>
                </a:cubicBezTo>
                <a:cubicBezTo>
                  <a:pt x="131" y="14"/>
                  <a:pt x="106" y="14"/>
                  <a:pt x="81" y="14"/>
                </a:cubicBezTo>
                <a:close/>
              </a:path>
            </a:pathLst>
          </a:custGeom>
          <a:solidFill>
            <a:srgbClr val="5A39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" name="Freeform 38"/>
          <p:cNvSpPr>
            <a:spLocks/>
          </p:cNvSpPr>
          <p:nvPr/>
        </p:nvSpPr>
        <p:spPr bwMode="auto">
          <a:xfrm>
            <a:off x="1599883" y="5362387"/>
            <a:ext cx="193675" cy="28575"/>
          </a:xfrm>
          <a:custGeom>
            <a:avLst/>
            <a:gdLst>
              <a:gd name="T0" fmla="*/ 54 w 109"/>
              <a:gd name="T1" fmla="*/ 16 h 16"/>
              <a:gd name="T2" fmla="*/ 8 w 109"/>
              <a:gd name="T3" fmla="*/ 16 h 16"/>
              <a:gd name="T4" fmla="*/ 0 w 109"/>
              <a:gd name="T5" fmla="*/ 8 h 16"/>
              <a:gd name="T6" fmla="*/ 8 w 109"/>
              <a:gd name="T7" fmla="*/ 0 h 16"/>
              <a:gd name="T8" fmla="*/ 102 w 109"/>
              <a:gd name="T9" fmla="*/ 0 h 16"/>
              <a:gd name="T10" fmla="*/ 108 w 109"/>
              <a:gd name="T11" fmla="*/ 8 h 16"/>
              <a:gd name="T12" fmla="*/ 102 w 109"/>
              <a:gd name="T13" fmla="*/ 16 h 16"/>
              <a:gd name="T14" fmla="*/ 54 w 109"/>
              <a:gd name="T1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9" h="16">
                <a:moveTo>
                  <a:pt x="54" y="16"/>
                </a:moveTo>
                <a:cubicBezTo>
                  <a:pt x="39" y="16"/>
                  <a:pt x="23" y="15"/>
                  <a:pt x="8" y="16"/>
                </a:cubicBezTo>
                <a:cubicBezTo>
                  <a:pt x="1" y="16"/>
                  <a:pt x="1" y="13"/>
                  <a:pt x="0" y="8"/>
                </a:cubicBezTo>
                <a:cubicBezTo>
                  <a:pt x="0" y="2"/>
                  <a:pt x="2" y="0"/>
                  <a:pt x="8" y="0"/>
                </a:cubicBezTo>
                <a:cubicBezTo>
                  <a:pt x="39" y="0"/>
                  <a:pt x="70" y="0"/>
                  <a:pt x="102" y="0"/>
                </a:cubicBezTo>
                <a:cubicBezTo>
                  <a:pt x="108" y="0"/>
                  <a:pt x="108" y="3"/>
                  <a:pt x="108" y="8"/>
                </a:cubicBezTo>
                <a:cubicBezTo>
                  <a:pt x="108" y="12"/>
                  <a:pt x="109" y="16"/>
                  <a:pt x="102" y="16"/>
                </a:cubicBezTo>
                <a:cubicBezTo>
                  <a:pt x="86" y="16"/>
                  <a:pt x="70" y="16"/>
                  <a:pt x="54" y="16"/>
                </a:cubicBezTo>
                <a:close/>
              </a:path>
            </a:pathLst>
          </a:custGeom>
          <a:solidFill>
            <a:srgbClr val="6C5B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" name="Freeform 39"/>
          <p:cNvSpPr>
            <a:spLocks/>
          </p:cNvSpPr>
          <p:nvPr/>
        </p:nvSpPr>
        <p:spPr bwMode="auto">
          <a:xfrm>
            <a:off x="1599883" y="5222687"/>
            <a:ext cx="195263" cy="28575"/>
          </a:xfrm>
          <a:custGeom>
            <a:avLst/>
            <a:gdLst>
              <a:gd name="T0" fmla="*/ 54 w 110"/>
              <a:gd name="T1" fmla="*/ 15 h 16"/>
              <a:gd name="T2" fmla="*/ 7 w 110"/>
              <a:gd name="T3" fmla="*/ 15 h 16"/>
              <a:gd name="T4" fmla="*/ 1 w 110"/>
              <a:gd name="T5" fmla="*/ 8 h 16"/>
              <a:gd name="T6" fmla="*/ 7 w 110"/>
              <a:gd name="T7" fmla="*/ 0 h 16"/>
              <a:gd name="T8" fmla="*/ 102 w 110"/>
              <a:gd name="T9" fmla="*/ 0 h 16"/>
              <a:gd name="T10" fmla="*/ 108 w 110"/>
              <a:gd name="T11" fmla="*/ 9 h 16"/>
              <a:gd name="T12" fmla="*/ 102 w 110"/>
              <a:gd name="T13" fmla="*/ 15 h 16"/>
              <a:gd name="T14" fmla="*/ 54 w 110"/>
              <a:gd name="T15" fmla="*/ 15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0" h="16">
                <a:moveTo>
                  <a:pt x="54" y="15"/>
                </a:moveTo>
                <a:cubicBezTo>
                  <a:pt x="39" y="15"/>
                  <a:pt x="23" y="15"/>
                  <a:pt x="7" y="15"/>
                </a:cubicBezTo>
                <a:cubicBezTo>
                  <a:pt x="1" y="16"/>
                  <a:pt x="0" y="13"/>
                  <a:pt x="1" y="8"/>
                </a:cubicBezTo>
                <a:cubicBezTo>
                  <a:pt x="1" y="4"/>
                  <a:pt x="0" y="0"/>
                  <a:pt x="7" y="0"/>
                </a:cubicBezTo>
                <a:cubicBezTo>
                  <a:pt x="39" y="0"/>
                  <a:pt x="71" y="0"/>
                  <a:pt x="102" y="0"/>
                </a:cubicBezTo>
                <a:cubicBezTo>
                  <a:pt x="110" y="0"/>
                  <a:pt x="108" y="5"/>
                  <a:pt x="108" y="9"/>
                </a:cubicBezTo>
                <a:cubicBezTo>
                  <a:pt x="109" y="14"/>
                  <a:pt x="107" y="16"/>
                  <a:pt x="102" y="15"/>
                </a:cubicBezTo>
                <a:cubicBezTo>
                  <a:pt x="86" y="15"/>
                  <a:pt x="70" y="15"/>
                  <a:pt x="54" y="15"/>
                </a:cubicBezTo>
                <a:close/>
              </a:path>
            </a:pathLst>
          </a:custGeom>
          <a:solidFill>
            <a:srgbClr val="6654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" name="Freeform 40"/>
          <p:cNvSpPr>
            <a:spLocks/>
          </p:cNvSpPr>
          <p:nvPr/>
        </p:nvSpPr>
        <p:spPr bwMode="auto">
          <a:xfrm>
            <a:off x="1599883" y="5268724"/>
            <a:ext cx="193675" cy="28575"/>
          </a:xfrm>
          <a:custGeom>
            <a:avLst/>
            <a:gdLst>
              <a:gd name="T0" fmla="*/ 54 w 109"/>
              <a:gd name="T1" fmla="*/ 16 h 16"/>
              <a:gd name="T2" fmla="*/ 7 w 109"/>
              <a:gd name="T3" fmla="*/ 16 h 16"/>
              <a:gd name="T4" fmla="*/ 1 w 109"/>
              <a:gd name="T5" fmla="*/ 8 h 16"/>
              <a:gd name="T6" fmla="*/ 7 w 109"/>
              <a:gd name="T7" fmla="*/ 0 h 16"/>
              <a:gd name="T8" fmla="*/ 102 w 109"/>
              <a:gd name="T9" fmla="*/ 0 h 16"/>
              <a:gd name="T10" fmla="*/ 108 w 109"/>
              <a:gd name="T11" fmla="*/ 8 h 16"/>
              <a:gd name="T12" fmla="*/ 103 w 109"/>
              <a:gd name="T13" fmla="*/ 16 h 16"/>
              <a:gd name="T14" fmla="*/ 54 w 109"/>
              <a:gd name="T1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9" h="16">
                <a:moveTo>
                  <a:pt x="54" y="16"/>
                </a:moveTo>
                <a:cubicBezTo>
                  <a:pt x="39" y="16"/>
                  <a:pt x="23" y="15"/>
                  <a:pt x="7" y="16"/>
                </a:cubicBezTo>
                <a:cubicBezTo>
                  <a:pt x="0" y="16"/>
                  <a:pt x="1" y="12"/>
                  <a:pt x="1" y="8"/>
                </a:cubicBezTo>
                <a:cubicBezTo>
                  <a:pt x="1" y="3"/>
                  <a:pt x="1" y="0"/>
                  <a:pt x="7" y="0"/>
                </a:cubicBezTo>
                <a:cubicBezTo>
                  <a:pt x="39" y="1"/>
                  <a:pt x="71" y="1"/>
                  <a:pt x="102" y="0"/>
                </a:cubicBezTo>
                <a:cubicBezTo>
                  <a:pt x="109" y="0"/>
                  <a:pt x="108" y="4"/>
                  <a:pt x="108" y="8"/>
                </a:cubicBezTo>
                <a:cubicBezTo>
                  <a:pt x="108" y="12"/>
                  <a:pt x="109" y="16"/>
                  <a:pt x="103" y="16"/>
                </a:cubicBezTo>
                <a:cubicBezTo>
                  <a:pt x="87" y="15"/>
                  <a:pt x="70" y="16"/>
                  <a:pt x="54" y="16"/>
                </a:cubicBezTo>
                <a:close/>
              </a:path>
            </a:pathLst>
          </a:custGeom>
          <a:solidFill>
            <a:srgbClr val="6654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" name="Freeform 41"/>
          <p:cNvSpPr>
            <a:spLocks/>
          </p:cNvSpPr>
          <p:nvPr/>
        </p:nvSpPr>
        <p:spPr bwMode="auto">
          <a:xfrm>
            <a:off x="1599883" y="5314762"/>
            <a:ext cx="192088" cy="28575"/>
          </a:xfrm>
          <a:custGeom>
            <a:avLst/>
            <a:gdLst>
              <a:gd name="T0" fmla="*/ 55 w 108"/>
              <a:gd name="T1" fmla="*/ 16 h 16"/>
              <a:gd name="T2" fmla="*/ 7 w 108"/>
              <a:gd name="T3" fmla="*/ 16 h 16"/>
              <a:gd name="T4" fmla="*/ 1 w 108"/>
              <a:gd name="T5" fmla="*/ 8 h 16"/>
              <a:gd name="T6" fmla="*/ 8 w 108"/>
              <a:gd name="T7" fmla="*/ 1 h 16"/>
              <a:gd name="T8" fmla="*/ 101 w 108"/>
              <a:gd name="T9" fmla="*/ 1 h 16"/>
              <a:gd name="T10" fmla="*/ 108 w 108"/>
              <a:gd name="T11" fmla="*/ 8 h 16"/>
              <a:gd name="T12" fmla="*/ 101 w 108"/>
              <a:gd name="T13" fmla="*/ 16 h 16"/>
              <a:gd name="T14" fmla="*/ 55 w 108"/>
              <a:gd name="T1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8" h="16">
                <a:moveTo>
                  <a:pt x="55" y="16"/>
                </a:moveTo>
                <a:cubicBezTo>
                  <a:pt x="39" y="16"/>
                  <a:pt x="23" y="16"/>
                  <a:pt x="7" y="16"/>
                </a:cubicBezTo>
                <a:cubicBezTo>
                  <a:pt x="1" y="16"/>
                  <a:pt x="1" y="13"/>
                  <a:pt x="1" y="8"/>
                </a:cubicBezTo>
                <a:cubicBezTo>
                  <a:pt x="0" y="3"/>
                  <a:pt x="1" y="0"/>
                  <a:pt x="8" y="1"/>
                </a:cubicBezTo>
                <a:cubicBezTo>
                  <a:pt x="39" y="1"/>
                  <a:pt x="70" y="1"/>
                  <a:pt x="101" y="1"/>
                </a:cubicBezTo>
                <a:cubicBezTo>
                  <a:pt x="107" y="0"/>
                  <a:pt x="108" y="3"/>
                  <a:pt x="108" y="8"/>
                </a:cubicBezTo>
                <a:cubicBezTo>
                  <a:pt x="108" y="13"/>
                  <a:pt x="108" y="16"/>
                  <a:pt x="101" y="16"/>
                </a:cubicBezTo>
                <a:cubicBezTo>
                  <a:pt x="86" y="16"/>
                  <a:pt x="70" y="16"/>
                  <a:pt x="55" y="16"/>
                </a:cubicBezTo>
                <a:close/>
              </a:path>
            </a:pathLst>
          </a:custGeom>
          <a:solidFill>
            <a:srgbClr val="6755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5" name="Freeform 42"/>
          <p:cNvSpPr>
            <a:spLocks/>
          </p:cNvSpPr>
          <p:nvPr/>
        </p:nvSpPr>
        <p:spPr bwMode="auto">
          <a:xfrm>
            <a:off x="1599883" y="5410012"/>
            <a:ext cx="193675" cy="26988"/>
          </a:xfrm>
          <a:custGeom>
            <a:avLst/>
            <a:gdLst>
              <a:gd name="T0" fmla="*/ 54 w 109"/>
              <a:gd name="T1" fmla="*/ 15 h 15"/>
              <a:gd name="T2" fmla="*/ 7 w 109"/>
              <a:gd name="T3" fmla="*/ 15 h 15"/>
              <a:gd name="T4" fmla="*/ 1 w 109"/>
              <a:gd name="T5" fmla="*/ 8 h 15"/>
              <a:gd name="T6" fmla="*/ 7 w 109"/>
              <a:gd name="T7" fmla="*/ 0 h 15"/>
              <a:gd name="T8" fmla="*/ 103 w 109"/>
              <a:gd name="T9" fmla="*/ 0 h 15"/>
              <a:gd name="T10" fmla="*/ 108 w 109"/>
              <a:gd name="T11" fmla="*/ 7 h 15"/>
              <a:gd name="T12" fmla="*/ 103 w 109"/>
              <a:gd name="T13" fmla="*/ 15 h 15"/>
              <a:gd name="T14" fmla="*/ 54 w 109"/>
              <a:gd name="T15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9" h="15">
                <a:moveTo>
                  <a:pt x="54" y="15"/>
                </a:moveTo>
                <a:cubicBezTo>
                  <a:pt x="39" y="15"/>
                  <a:pt x="23" y="15"/>
                  <a:pt x="7" y="15"/>
                </a:cubicBezTo>
                <a:cubicBezTo>
                  <a:pt x="1" y="15"/>
                  <a:pt x="0" y="13"/>
                  <a:pt x="1" y="8"/>
                </a:cubicBezTo>
                <a:cubicBezTo>
                  <a:pt x="1" y="4"/>
                  <a:pt x="0" y="0"/>
                  <a:pt x="7" y="0"/>
                </a:cubicBezTo>
                <a:cubicBezTo>
                  <a:pt x="39" y="0"/>
                  <a:pt x="71" y="0"/>
                  <a:pt x="103" y="0"/>
                </a:cubicBezTo>
                <a:cubicBezTo>
                  <a:pt x="109" y="0"/>
                  <a:pt x="108" y="3"/>
                  <a:pt x="108" y="7"/>
                </a:cubicBezTo>
                <a:cubicBezTo>
                  <a:pt x="108" y="11"/>
                  <a:pt x="109" y="15"/>
                  <a:pt x="103" y="15"/>
                </a:cubicBezTo>
                <a:cubicBezTo>
                  <a:pt x="87" y="15"/>
                  <a:pt x="70" y="15"/>
                  <a:pt x="54" y="15"/>
                </a:cubicBezTo>
                <a:close/>
              </a:path>
            </a:pathLst>
          </a:custGeom>
          <a:solidFill>
            <a:srgbClr val="6654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6" name="Freeform 43"/>
          <p:cNvSpPr>
            <a:spLocks/>
          </p:cNvSpPr>
          <p:nvPr/>
        </p:nvSpPr>
        <p:spPr bwMode="auto">
          <a:xfrm>
            <a:off x="2865873" y="1922275"/>
            <a:ext cx="1501775" cy="1289050"/>
          </a:xfrm>
          <a:custGeom>
            <a:avLst/>
            <a:gdLst>
              <a:gd name="T0" fmla="*/ 133 w 849"/>
              <a:gd name="T1" fmla="*/ 728 h 728"/>
              <a:gd name="T2" fmla="*/ 12 w 849"/>
              <a:gd name="T3" fmla="*/ 519 h 728"/>
              <a:gd name="T4" fmla="*/ 1 w 849"/>
              <a:gd name="T5" fmla="*/ 411 h 728"/>
              <a:gd name="T6" fmla="*/ 118 w 849"/>
              <a:gd name="T7" fmla="*/ 130 h 728"/>
              <a:gd name="T8" fmla="*/ 338 w 849"/>
              <a:gd name="T9" fmla="*/ 8 h 728"/>
              <a:gd name="T10" fmla="*/ 392 w 849"/>
              <a:gd name="T11" fmla="*/ 1 h 728"/>
              <a:gd name="T12" fmla="*/ 400 w 849"/>
              <a:gd name="T13" fmla="*/ 0 h 728"/>
              <a:gd name="T14" fmla="*/ 446 w 849"/>
              <a:gd name="T15" fmla="*/ 0 h 728"/>
              <a:gd name="T16" fmla="*/ 462 w 849"/>
              <a:gd name="T17" fmla="*/ 2 h 728"/>
              <a:gd name="T18" fmla="*/ 715 w 849"/>
              <a:gd name="T19" fmla="*/ 117 h 728"/>
              <a:gd name="T20" fmla="*/ 837 w 849"/>
              <a:gd name="T21" fmla="*/ 337 h 728"/>
              <a:gd name="T22" fmla="*/ 838 w 849"/>
              <a:gd name="T23" fmla="*/ 502 h 728"/>
              <a:gd name="T24" fmla="*/ 713 w 849"/>
              <a:gd name="T25" fmla="*/ 728 h 728"/>
              <a:gd name="T26" fmla="*/ 708 w 849"/>
              <a:gd name="T27" fmla="*/ 720 h 728"/>
              <a:gd name="T28" fmla="*/ 691 w 849"/>
              <a:gd name="T29" fmla="*/ 630 h 728"/>
              <a:gd name="T30" fmla="*/ 670 w 849"/>
              <a:gd name="T31" fmla="*/ 528 h 728"/>
              <a:gd name="T32" fmla="*/ 666 w 849"/>
              <a:gd name="T33" fmla="*/ 507 h 728"/>
              <a:gd name="T34" fmla="*/ 650 w 849"/>
              <a:gd name="T35" fmla="*/ 489 h 728"/>
              <a:gd name="T36" fmla="*/ 574 w 849"/>
              <a:gd name="T37" fmla="*/ 465 h 728"/>
              <a:gd name="T38" fmla="*/ 558 w 849"/>
              <a:gd name="T39" fmla="*/ 460 h 728"/>
              <a:gd name="T40" fmla="*/ 530 w 849"/>
              <a:gd name="T41" fmla="*/ 443 h 728"/>
              <a:gd name="T42" fmla="*/ 505 w 849"/>
              <a:gd name="T43" fmla="*/ 440 h 728"/>
              <a:gd name="T44" fmla="*/ 498 w 849"/>
              <a:gd name="T45" fmla="*/ 435 h 728"/>
              <a:gd name="T46" fmla="*/ 479 w 849"/>
              <a:gd name="T47" fmla="*/ 411 h 728"/>
              <a:gd name="T48" fmla="*/ 479 w 849"/>
              <a:gd name="T49" fmla="*/ 392 h 728"/>
              <a:gd name="T50" fmla="*/ 482 w 849"/>
              <a:gd name="T51" fmla="*/ 385 h 728"/>
              <a:gd name="T52" fmla="*/ 489 w 849"/>
              <a:gd name="T53" fmla="*/ 378 h 728"/>
              <a:gd name="T54" fmla="*/ 509 w 849"/>
              <a:gd name="T55" fmla="*/ 339 h 728"/>
              <a:gd name="T56" fmla="*/ 513 w 849"/>
              <a:gd name="T57" fmla="*/ 313 h 728"/>
              <a:gd name="T58" fmla="*/ 521 w 849"/>
              <a:gd name="T59" fmla="*/ 305 h 728"/>
              <a:gd name="T60" fmla="*/ 532 w 849"/>
              <a:gd name="T61" fmla="*/ 297 h 728"/>
              <a:gd name="T62" fmla="*/ 540 w 849"/>
              <a:gd name="T63" fmla="*/ 253 h 728"/>
              <a:gd name="T64" fmla="*/ 528 w 849"/>
              <a:gd name="T65" fmla="*/ 240 h 728"/>
              <a:gd name="T66" fmla="*/ 528 w 849"/>
              <a:gd name="T67" fmla="*/ 217 h 728"/>
              <a:gd name="T68" fmla="*/ 522 w 849"/>
              <a:gd name="T69" fmla="*/ 157 h 728"/>
              <a:gd name="T70" fmla="*/ 500 w 849"/>
              <a:gd name="T71" fmla="*/ 137 h 728"/>
              <a:gd name="T72" fmla="*/ 490 w 849"/>
              <a:gd name="T73" fmla="*/ 129 h 728"/>
              <a:gd name="T74" fmla="*/ 459 w 849"/>
              <a:gd name="T75" fmla="*/ 101 h 728"/>
              <a:gd name="T76" fmla="*/ 405 w 849"/>
              <a:gd name="T77" fmla="*/ 100 h 728"/>
              <a:gd name="T78" fmla="*/ 344 w 849"/>
              <a:gd name="T79" fmla="*/ 128 h 728"/>
              <a:gd name="T80" fmla="*/ 314 w 849"/>
              <a:gd name="T81" fmla="*/ 200 h 728"/>
              <a:gd name="T82" fmla="*/ 316 w 849"/>
              <a:gd name="T83" fmla="*/ 234 h 728"/>
              <a:gd name="T84" fmla="*/ 315 w 849"/>
              <a:gd name="T85" fmla="*/ 240 h 728"/>
              <a:gd name="T86" fmla="*/ 307 w 849"/>
              <a:gd name="T87" fmla="*/ 263 h 728"/>
              <a:gd name="T88" fmla="*/ 314 w 849"/>
              <a:gd name="T89" fmla="*/ 294 h 728"/>
              <a:gd name="T90" fmla="*/ 326 w 849"/>
              <a:gd name="T91" fmla="*/ 305 h 728"/>
              <a:gd name="T92" fmla="*/ 334 w 849"/>
              <a:gd name="T93" fmla="*/ 313 h 728"/>
              <a:gd name="T94" fmla="*/ 339 w 849"/>
              <a:gd name="T95" fmla="*/ 347 h 728"/>
              <a:gd name="T96" fmla="*/ 354 w 849"/>
              <a:gd name="T97" fmla="*/ 375 h 728"/>
              <a:gd name="T98" fmla="*/ 368 w 849"/>
              <a:gd name="T99" fmla="*/ 392 h 728"/>
              <a:gd name="T100" fmla="*/ 367 w 849"/>
              <a:gd name="T101" fmla="*/ 411 h 728"/>
              <a:gd name="T102" fmla="*/ 349 w 849"/>
              <a:gd name="T103" fmla="*/ 434 h 728"/>
              <a:gd name="T104" fmla="*/ 343 w 849"/>
              <a:gd name="T105" fmla="*/ 438 h 728"/>
              <a:gd name="T106" fmla="*/ 283 w 849"/>
              <a:gd name="T107" fmla="*/ 460 h 728"/>
              <a:gd name="T108" fmla="*/ 278 w 849"/>
              <a:gd name="T109" fmla="*/ 463 h 728"/>
              <a:gd name="T110" fmla="*/ 266 w 849"/>
              <a:gd name="T111" fmla="*/ 467 h 728"/>
              <a:gd name="T112" fmla="*/ 196 w 849"/>
              <a:gd name="T113" fmla="*/ 490 h 728"/>
              <a:gd name="T114" fmla="*/ 180 w 849"/>
              <a:gd name="T115" fmla="*/ 507 h 728"/>
              <a:gd name="T116" fmla="*/ 158 w 849"/>
              <a:gd name="T117" fmla="*/ 620 h 728"/>
              <a:gd name="T118" fmla="*/ 138 w 849"/>
              <a:gd name="T119" fmla="*/ 721 h 728"/>
              <a:gd name="T120" fmla="*/ 133 w 849"/>
              <a:gd name="T121" fmla="*/ 728 h 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49" h="728">
                <a:moveTo>
                  <a:pt x="133" y="728"/>
                </a:moveTo>
                <a:cubicBezTo>
                  <a:pt x="72" y="671"/>
                  <a:pt x="32" y="601"/>
                  <a:pt x="12" y="519"/>
                </a:cubicBezTo>
                <a:cubicBezTo>
                  <a:pt x="4" y="484"/>
                  <a:pt x="0" y="448"/>
                  <a:pt x="1" y="411"/>
                </a:cubicBezTo>
                <a:cubicBezTo>
                  <a:pt x="5" y="303"/>
                  <a:pt x="43" y="209"/>
                  <a:pt x="118" y="130"/>
                </a:cubicBezTo>
                <a:cubicBezTo>
                  <a:pt x="179" y="67"/>
                  <a:pt x="252" y="27"/>
                  <a:pt x="338" y="8"/>
                </a:cubicBezTo>
                <a:cubicBezTo>
                  <a:pt x="356" y="5"/>
                  <a:pt x="374" y="2"/>
                  <a:pt x="392" y="1"/>
                </a:cubicBezTo>
                <a:cubicBezTo>
                  <a:pt x="395" y="1"/>
                  <a:pt x="398" y="1"/>
                  <a:pt x="400" y="0"/>
                </a:cubicBezTo>
                <a:cubicBezTo>
                  <a:pt x="416" y="0"/>
                  <a:pt x="431" y="0"/>
                  <a:pt x="446" y="0"/>
                </a:cubicBezTo>
                <a:cubicBezTo>
                  <a:pt x="451" y="2"/>
                  <a:pt x="457" y="1"/>
                  <a:pt x="462" y="2"/>
                </a:cubicBezTo>
                <a:cubicBezTo>
                  <a:pt x="559" y="11"/>
                  <a:pt x="644" y="49"/>
                  <a:pt x="715" y="117"/>
                </a:cubicBezTo>
                <a:cubicBezTo>
                  <a:pt x="779" y="178"/>
                  <a:pt x="819" y="252"/>
                  <a:pt x="837" y="337"/>
                </a:cubicBezTo>
                <a:cubicBezTo>
                  <a:pt x="848" y="392"/>
                  <a:pt x="849" y="447"/>
                  <a:pt x="838" y="502"/>
                </a:cubicBezTo>
                <a:cubicBezTo>
                  <a:pt x="820" y="590"/>
                  <a:pt x="779" y="666"/>
                  <a:pt x="713" y="728"/>
                </a:cubicBezTo>
                <a:cubicBezTo>
                  <a:pt x="709" y="727"/>
                  <a:pt x="709" y="724"/>
                  <a:pt x="708" y="720"/>
                </a:cubicBezTo>
                <a:cubicBezTo>
                  <a:pt x="703" y="690"/>
                  <a:pt x="697" y="660"/>
                  <a:pt x="691" y="630"/>
                </a:cubicBezTo>
                <a:cubicBezTo>
                  <a:pt x="684" y="596"/>
                  <a:pt x="677" y="562"/>
                  <a:pt x="670" y="528"/>
                </a:cubicBezTo>
                <a:cubicBezTo>
                  <a:pt x="669" y="521"/>
                  <a:pt x="668" y="514"/>
                  <a:pt x="666" y="507"/>
                </a:cubicBezTo>
                <a:cubicBezTo>
                  <a:pt x="664" y="497"/>
                  <a:pt x="659" y="492"/>
                  <a:pt x="650" y="489"/>
                </a:cubicBezTo>
                <a:cubicBezTo>
                  <a:pt x="625" y="482"/>
                  <a:pt x="599" y="473"/>
                  <a:pt x="574" y="465"/>
                </a:cubicBezTo>
                <a:cubicBezTo>
                  <a:pt x="569" y="464"/>
                  <a:pt x="564" y="460"/>
                  <a:pt x="558" y="460"/>
                </a:cubicBezTo>
                <a:cubicBezTo>
                  <a:pt x="549" y="454"/>
                  <a:pt x="541" y="447"/>
                  <a:pt x="530" y="443"/>
                </a:cubicBezTo>
                <a:cubicBezTo>
                  <a:pt x="522" y="441"/>
                  <a:pt x="514" y="439"/>
                  <a:pt x="505" y="440"/>
                </a:cubicBezTo>
                <a:cubicBezTo>
                  <a:pt x="502" y="439"/>
                  <a:pt x="500" y="438"/>
                  <a:pt x="498" y="435"/>
                </a:cubicBezTo>
                <a:cubicBezTo>
                  <a:pt x="492" y="427"/>
                  <a:pt x="484" y="420"/>
                  <a:pt x="479" y="411"/>
                </a:cubicBezTo>
                <a:cubicBezTo>
                  <a:pt x="477" y="405"/>
                  <a:pt x="478" y="398"/>
                  <a:pt x="479" y="392"/>
                </a:cubicBezTo>
                <a:cubicBezTo>
                  <a:pt x="479" y="389"/>
                  <a:pt x="480" y="387"/>
                  <a:pt x="482" y="385"/>
                </a:cubicBezTo>
                <a:cubicBezTo>
                  <a:pt x="484" y="383"/>
                  <a:pt x="486" y="380"/>
                  <a:pt x="489" y="378"/>
                </a:cubicBezTo>
                <a:cubicBezTo>
                  <a:pt x="502" y="368"/>
                  <a:pt x="507" y="354"/>
                  <a:pt x="509" y="339"/>
                </a:cubicBezTo>
                <a:cubicBezTo>
                  <a:pt x="510" y="330"/>
                  <a:pt x="511" y="322"/>
                  <a:pt x="513" y="313"/>
                </a:cubicBezTo>
                <a:cubicBezTo>
                  <a:pt x="514" y="308"/>
                  <a:pt x="516" y="305"/>
                  <a:pt x="521" y="305"/>
                </a:cubicBezTo>
                <a:cubicBezTo>
                  <a:pt x="527" y="305"/>
                  <a:pt x="530" y="302"/>
                  <a:pt x="532" y="297"/>
                </a:cubicBezTo>
                <a:cubicBezTo>
                  <a:pt x="536" y="283"/>
                  <a:pt x="540" y="269"/>
                  <a:pt x="540" y="253"/>
                </a:cubicBezTo>
                <a:cubicBezTo>
                  <a:pt x="540" y="245"/>
                  <a:pt x="534" y="243"/>
                  <a:pt x="528" y="240"/>
                </a:cubicBezTo>
                <a:cubicBezTo>
                  <a:pt x="524" y="233"/>
                  <a:pt x="528" y="225"/>
                  <a:pt x="528" y="217"/>
                </a:cubicBezTo>
                <a:cubicBezTo>
                  <a:pt x="529" y="197"/>
                  <a:pt x="529" y="177"/>
                  <a:pt x="522" y="157"/>
                </a:cubicBezTo>
                <a:cubicBezTo>
                  <a:pt x="518" y="147"/>
                  <a:pt x="512" y="139"/>
                  <a:pt x="500" y="137"/>
                </a:cubicBezTo>
                <a:cubicBezTo>
                  <a:pt x="495" y="136"/>
                  <a:pt x="492" y="134"/>
                  <a:pt x="490" y="129"/>
                </a:cubicBezTo>
                <a:cubicBezTo>
                  <a:pt x="485" y="114"/>
                  <a:pt x="474" y="105"/>
                  <a:pt x="459" y="101"/>
                </a:cubicBezTo>
                <a:cubicBezTo>
                  <a:pt x="441" y="96"/>
                  <a:pt x="423" y="97"/>
                  <a:pt x="405" y="100"/>
                </a:cubicBezTo>
                <a:cubicBezTo>
                  <a:pt x="382" y="105"/>
                  <a:pt x="362" y="113"/>
                  <a:pt x="344" y="128"/>
                </a:cubicBezTo>
                <a:cubicBezTo>
                  <a:pt x="322" y="146"/>
                  <a:pt x="310" y="170"/>
                  <a:pt x="314" y="200"/>
                </a:cubicBezTo>
                <a:cubicBezTo>
                  <a:pt x="316" y="211"/>
                  <a:pt x="317" y="223"/>
                  <a:pt x="316" y="234"/>
                </a:cubicBezTo>
                <a:cubicBezTo>
                  <a:pt x="316" y="236"/>
                  <a:pt x="316" y="238"/>
                  <a:pt x="315" y="240"/>
                </a:cubicBezTo>
                <a:cubicBezTo>
                  <a:pt x="306" y="246"/>
                  <a:pt x="306" y="255"/>
                  <a:pt x="307" y="263"/>
                </a:cubicBezTo>
                <a:cubicBezTo>
                  <a:pt x="308" y="274"/>
                  <a:pt x="311" y="284"/>
                  <a:pt x="314" y="294"/>
                </a:cubicBezTo>
                <a:cubicBezTo>
                  <a:pt x="315" y="301"/>
                  <a:pt x="318" y="306"/>
                  <a:pt x="326" y="305"/>
                </a:cubicBezTo>
                <a:cubicBezTo>
                  <a:pt x="331" y="305"/>
                  <a:pt x="333" y="309"/>
                  <a:pt x="334" y="313"/>
                </a:cubicBezTo>
                <a:cubicBezTo>
                  <a:pt x="335" y="324"/>
                  <a:pt x="337" y="335"/>
                  <a:pt x="339" y="347"/>
                </a:cubicBezTo>
                <a:cubicBezTo>
                  <a:pt x="341" y="358"/>
                  <a:pt x="345" y="367"/>
                  <a:pt x="354" y="375"/>
                </a:cubicBezTo>
                <a:cubicBezTo>
                  <a:pt x="359" y="380"/>
                  <a:pt x="366" y="384"/>
                  <a:pt x="368" y="392"/>
                </a:cubicBezTo>
                <a:cubicBezTo>
                  <a:pt x="368" y="398"/>
                  <a:pt x="370" y="405"/>
                  <a:pt x="367" y="411"/>
                </a:cubicBezTo>
                <a:cubicBezTo>
                  <a:pt x="362" y="419"/>
                  <a:pt x="356" y="427"/>
                  <a:pt x="349" y="434"/>
                </a:cubicBezTo>
                <a:cubicBezTo>
                  <a:pt x="347" y="436"/>
                  <a:pt x="346" y="438"/>
                  <a:pt x="343" y="438"/>
                </a:cubicBezTo>
                <a:cubicBezTo>
                  <a:pt x="321" y="440"/>
                  <a:pt x="300" y="444"/>
                  <a:pt x="283" y="460"/>
                </a:cubicBezTo>
                <a:cubicBezTo>
                  <a:pt x="282" y="461"/>
                  <a:pt x="280" y="462"/>
                  <a:pt x="278" y="463"/>
                </a:cubicBezTo>
                <a:cubicBezTo>
                  <a:pt x="273" y="462"/>
                  <a:pt x="270" y="466"/>
                  <a:pt x="266" y="467"/>
                </a:cubicBezTo>
                <a:cubicBezTo>
                  <a:pt x="242" y="475"/>
                  <a:pt x="219" y="482"/>
                  <a:pt x="196" y="490"/>
                </a:cubicBezTo>
                <a:cubicBezTo>
                  <a:pt x="187" y="492"/>
                  <a:pt x="182" y="497"/>
                  <a:pt x="180" y="507"/>
                </a:cubicBezTo>
                <a:cubicBezTo>
                  <a:pt x="173" y="544"/>
                  <a:pt x="165" y="582"/>
                  <a:pt x="158" y="620"/>
                </a:cubicBezTo>
                <a:cubicBezTo>
                  <a:pt x="151" y="653"/>
                  <a:pt x="145" y="687"/>
                  <a:pt x="138" y="721"/>
                </a:cubicBezTo>
                <a:cubicBezTo>
                  <a:pt x="137" y="724"/>
                  <a:pt x="137" y="727"/>
                  <a:pt x="133" y="728"/>
                </a:cubicBezTo>
                <a:close/>
              </a:path>
            </a:pathLst>
          </a:custGeom>
          <a:solidFill>
            <a:srgbClr val="FED9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7" name="Freeform 44"/>
          <p:cNvSpPr>
            <a:spLocks/>
          </p:cNvSpPr>
          <p:nvPr/>
        </p:nvSpPr>
        <p:spPr bwMode="auto">
          <a:xfrm>
            <a:off x="3604060" y="2700150"/>
            <a:ext cx="522288" cy="715963"/>
          </a:xfrm>
          <a:custGeom>
            <a:avLst/>
            <a:gdLst>
              <a:gd name="T0" fmla="*/ 141 w 296"/>
              <a:gd name="T1" fmla="*/ 18 h 405"/>
              <a:gd name="T2" fmla="*/ 240 w 296"/>
              <a:gd name="T3" fmla="*/ 50 h 405"/>
              <a:gd name="T4" fmla="*/ 252 w 296"/>
              <a:gd name="T5" fmla="*/ 65 h 405"/>
              <a:gd name="T6" fmla="*/ 288 w 296"/>
              <a:gd name="T7" fmla="*/ 249 h 405"/>
              <a:gd name="T8" fmla="*/ 296 w 296"/>
              <a:gd name="T9" fmla="*/ 289 h 405"/>
              <a:gd name="T10" fmla="*/ 194 w 296"/>
              <a:gd name="T11" fmla="*/ 361 h 405"/>
              <a:gd name="T12" fmla="*/ 188 w 296"/>
              <a:gd name="T13" fmla="*/ 352 h 405"/>
              <a:gd name="T14" fmla="*/ 172 w 296"/>
              <a:gd name="T15" fmla="*/ 299 h 405"/>
              <a:gd name="T16" fmla="*/ 170 w 296"/>
              <a:gd name="T17" fmla="*/ 322 h 405"/>
              <a:gd name="T18" fmla="*/ 169 w 296"/>
              <a:gd name="T19" fmla="*/ 366 h 405"/>
              <a:gd name="T20" fmla="*/ 165 w 296"/>
              <a:gd name="T21" fmla="*/ 373 h 405"/>
              <a:gd name="T22" fmla="*/ 144 w 296"/>
              <a:gd name="T23" fmla="*/ 382 h 405"/>
              <a:gd name="T24" fmla="*/ 41 w 296"/>
              <a:gd name="T25" fmla="*/ 404 h 405"/>
              <a:gd name="T26" fmla="*/ 36 w 296"/>
              <a:gd name="T27" fmla="*/ 405 h 405"/>
              <a:gd name="T28" fmla="*/ 6 w 296"/>
              <a:gd name="T29" fmla="*/ 405 h 405"/>
              <a:gd name="T30" fmla="*/ 3 w 296"/>
              <a:gd name="T31" fmla="*/ 398 h 405"/>
              <a:gd name="T32" fmla="*/ 1 w 296"/>
              <a:gd name="T33" fmla="*/ 375 h 405"/>
              <a:gd name="T34" fmla="*/ 2 w 296"/>
              <a:gd name="T35" fmla="*/ 369 h 405"/>
              <a:gd name="T36" fmla="*/ 7 w 296"/>
              <a:gd name="T37" fmla="*/ 361 h 405"/>
              <a:gd name="T38" fmla="*/ 25 w 296"/>
              <a:gd name="T39" fmla="*/ 274 h 405"/>
              <a:gd name="T40" fmla="*/ 27 w 296"/>
              <a:gd name="T41" fmla="*/ 263 h 405"/>
              <a:gd name="T42" fmla="*/ 31 w 296"/>
              <a:gd name="T43" fmla="*/ 250 h 405"/>
              <a:gd name="T44" fmla="*/ 43 w 296"/>
              <a:gd name="T45" fmla="*/ 195 h 405"/>
              <a:gd name="T46" fmla="*/ 54 w 296"/>
              <a:gd name="T47" fmla="*/ 140 h 405"/>
              <a:gd name="T48" fmla="*/ 83 w 296"/>
              <a:gd name="T49" fmla="*/ 10 h 405"/>
              <a:gd name="T50" fmla="*/ 87 w 296"/>
              <a:gd name="T51" fmla="*/ 3 h 405"/>
              <a:gd name="T52" fmla="*/ 126 w 296"/>
              <a:gd name="T53" fmla="*/ 13 h 405"/>
              <a:gd name="T54" fmla="*/ 162 w 296"/>
              <a:gd name="T55" fmla="*/ 64 h 405"/>
              <a:gd name="T56" fmla="*/ 168 w 296"/>
              <a:gd name="T57" fmla="*/ 147 h 405"/>
              <a:gd name="T58" fmla="*/ 167 w 296"/>
              <a:gd name="T59" fmla="*/ 163 h 405"/>
              <a:gd name="T60" fmla="*/ 169 w 296"/>
              <a:gd name="T61" fmla="*/ 153 h 405"/>
              <a:gd name="T62" fmla="*/ 159 w 296"/>
              <a:gd name="T63" fmla="*/ 52 h 405"/>
              <a:gd name="T64" fmla="*/ 144 w 296"/>
              <a:gd name="T65" fmla="*/ 25 h 405"/>
              <a:gd name="T66" fmla="*/ 141 w 296"/>
              <a:gd name="T67" fmla="*/ 18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96" h="405">
                <a:moveTo>
                  <a:pt x="141" y="18"/>
                </a:moveTo>
                <a:cubicBezTo>
                  <a:pt x="174" y="29"/>
                  <a:pt x="207" y="39"/>
                  <a:pt x="240" y="50"/>
                </a:cubicBezTo>
                <a:cubicBezTo>
                  <a:pt x="247" y="52"/>
                  <a:pt x="250" y="58"/>
                  <a:pt x="252" y="65"/>
                </a:cubicBezTo>
                <a:cubicBezTo>
                  <a:pt x="264" y="126"/>
                  <a:pt x="276" y="187"/>
                  <a:pt x="288" y="249"/>
                </a:cubicBezTo>
                <a:cubicBezTo>
                  <a:pt x="291" y="262"/>
                  <a:pt x="294" y="276"/>
                  <a:pt x="296" y="289"/>
                </a:cubicBezTo>
                <a:cubicBezTo>
                  <a:pt x="266" y="319"/>
                  <a:pt x="232" y="343"/>
                  <a:pt x="194" y="361"/>
                </a:cubicBezTo>
                <a:cubicBezTo>
                  <a:pt x="190" y="359"/>
                  <a:pt x="189" y="355"/>
                  <a:pt x="188" y="352"/>
                </a:cubicBezTo>
                <a:cubicBezTo>
                  <a:pt x="183" y="334"/>
                  <a:pt x="177" y="317"/>
                  <a:pt x="172" y="299"/>
                </a:cubicBezTo>
                <a:cubicBezTo>
                  <a:pt x="172" y="307"/>
                  <a:pt x="170" y="314"/>
                  <a:pt x="170" y="322"/>
                </a:cubicBezTo>
                <a:cubicBezTo>
                  <a:pt x="171" y="337"/>
                  <a:pt x="168" y="351"/>
                  <a:pt x="169" y="366"/>
                </a:cubicBezTo>
                <a:cubicBezTo>
                  <a:pt x="169" y="369"/>
                  <a:pt x="168" y="371"/>
                  <a:pt x="165" y="373"/>
                </a:cubicBezTo>
                <a:cubicBezTo>
                  <a:pt x="159" y="378"/>
                  <a:pt x="152" y="380"/>
                  <a:pt x="144" y="382"/>
                </a:cubicBezTo>
                <a:cubicBezTo>
                  <a:pt x="111" y="394"/>
                  <a:pt x="76" y="402"/>
                  <a:pt x="41" y="404"/>
                </a:cubicBezTo>
                <a:cubicBezTo>
                  <a:pt x="39" y="404"/>
                  <a:pt x="37" y="404"/>
                  <a:pt x="36" y="405"/>
                </a:cubicBezTo>
                <a:cubicBezTo>
                  <a:pt x="26" y="405"/>
                  <a:pt x="16" y="405"/>
                  <a:pt x="6" y="405"/>
                </a:cubicBezTo>
                <a:cubicBezTo>
                  <a:pt x="4" y="404"/>
                  <a:pt x="3" y="401"/>
                  <a:pt x="3" y="398"/>
                </a:cubicBezTo>
                <a:cubicBezTo>
                  <a:pt x="3" y="390"/>
                  <a:pt x="4" y="382"/>
                  <a:pt x="1" y="375"/>
                </a:cubicBezTo>
                <a:cubicBezTo>
                  <a:pt x="0" y="373"/>
                  <a:pt x="1" y="371"/>
                  <a:pt x="2" y="369"/>
                </a:cubicBezTo>
                <a:cubicBezTo>
                  <a:pt x="5" y="367"/>
                  <a:pt x="6" y="364"/>
                  <a:pt x="7" y="361"/>
                </a:cubicBezTo>
                <a:cubicBezTo>
                  <a:pt x="13" y="332"/>
                  <a:pt x="19" y="303"/>
                  <a:pt x="25" y="274"/>
                </a:cubicBezTo>
                <a:cubicBezTo>
                  <a:pt x="26" y="270"/>
                  <a:pt x="26" y="267"/>
                  <a:pt x="27" y="263"/>
                </a:cubicBezTo>
                <a:cubicBezTo>
                  <a:pt x="30" y="259"/>
                  <a:pt x="31" y="254"/>
                  <a:pt x="31" y="250"/>
                </a:cubicBezTo>
                <a:cubicBezTo>
                  <a:pt x="34" y="231"/>
                  <a:pt x="39" y="213"/>
                  <a:pt x="43" y="195"/>
                </a:cubicBezTo>
                <a:cubicBezTo>
                  <a:pt x="46" y="176"/>
                  <a:pt x="50" y="158"/>
                  <a:pt x="54" y="140"/>
                </a:cubicBezTo>
                <a:cubicBezTo>
                  <a:pt x="64" y="97"/>
                  <a:pt x="73" y="53"/>
                  <a:pt x="83" y="10"/>
                </a:cubicBezTo>
                <a:cubicBezTo>
                  <a:pt x="83" y="7"/>
                  <a:pt x="84" y="4"/>
                  <a:pt x="87" y="3"/>
                </a:cubicBezTo>
                <a:cubicBezTo>
                  <a:pt x="102" y="0"/>
                  <a:pt x="114" y="5"/>
                  <a:pt x="126" y="13"/>
                </a:cubicBezTo>
                <a:cubicBezTo>
                  <a:pt x="145" y="24"/>
                  <a:pt x="156" y="43"/>
                  <a:pt x="162" y="64"/>
                </a:cubicBezTo>
                <a:cubicBezTo>
                  <a:pt x="170" y="91"/>
                  <a:pt x="170" y="119"/>
                  <a:pt x="168" y="147"/>
                </a:cubicBezTo>
                <a:cubicBezTo>
                  <a:pt x="167" y="153"/>
                  <a:pt x="168" y="158"/>
                  <a:pt x="167" y="163"/>
                </a:cubicBezTo>
                <a:cubicBezTo>
                  <a:pt x="169" y="160"/>
                  <a:pt x="169" y="156"/>
                  <a:pt x="169" y="153"/>
                </a:cubicBezTo>
                <a:cubicBezTo>
                  <a:pt x="172" y="119"/>
                  <a:pt x="172" y="85"/>
                  <a:pt x="159" y="52"/>
                </a:cubicBezTo>
                <a:cubicBezTo>
                  <a:pt x="155" y="42"/>
                  <a:pt x="150" y="33"/>
                  <a:pt x="144" y="25"/>
                </a:cubicBezTo>
                <a:cubicBezTo>
                  <a:pt x="142" y="23"/>
                  <a:pt x="140" y="21"/>
                  <a:pt x="141" y="18"/>
                </a:cubicBezTo>
                <a:close/>
              </a:path>
            </a:pathLst>
          </a:custGeom>
          <a:solidFill>
            <a:srgbClr val="EEF3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8" name="Freeform 45"/>
          <p:cNvSpPr>
            <a:spLocks/>
          </p:cNvSpPr>
          <p:nvPr/>
        </p:nvSpPr>
        <p:spPr bwMode="auto">
          <a:xfrm>
            <a:off x="3100823" y="2736663"/>
            <a:ext cx="514350" cy="679450"/>
          </a:xfrm>
          <a:custGeom>
            <a:avLst/>
            <a:gdLst>
              <a:gd name="T0" fmla="*/ 288 w 291"/>
              <a:gd name="T1" fmla="*/ 347 h 384"/>
              <a:gd name="T2" fmla="*/ 290 w 291"/>
              <a:gd name="T3" fmla="*/ 384 h 384"/>
              <a:gd name="T4" fmla="*/ 262 w 291"/>
              <a:gd name="T5" fmla="*/ 384 h 384"/>
              <a:gd name="T6" fmla="*/ 237 w 291"/>
              <a:gd name="T7" fmla="*/ 381 h 384"/>
              <a:gd name="T8" fmla="*/ 133 w 291"/>
              <a:gd name="T9" fmla="*/ 354 h 384"/>
              <a:gd name="T10" fmla="*/ 131 w 291"/>
              <a:gd name="T11" fmla="*/ 353 h 384"/>
              <a:gd name="T12" fmla="*/ 128 w 291"/>
              <a:gd name="T13" fmla="*/ 345 h 384"/>
              <a:gd name="T14" fmla="*/ 126 w 291"/>
              <a:gd name="T15" fmla="*/ 303 h 384"/>
              <a:gd name="T16" fmla="*/ 125 w 291"/>
              <a:gd name="T17" fmla="*/ 278 h 384"/>
              <a:gd name="T18" fmla="*/ 112 w 291"/>
              <a:gd name="T19" fmla="*/ 318 h 384"/>
              <a:gd name="T20" fmla="*/ 107 w 291"/>
              <a:gd name="T21" fmla="*/ 334 h 384"/>
              <a:gd name="T22" fmla="*/ 102 w 291"/>
              <a:gd name="T23" fmla="*/ 340 h 384"/>
              <a:gd name="T24" fmla="*/ 0 w 291"/>
              <a:gd name="T25" fmla="*/ 268 h 384"/>
              <a:gd name="T26" fmla="*/ 19 w 291"/>
              <a:gd name="T27" fmla="*/ 171 h 384"/>
              <a:gd name="T28" fmla="*/ 45 w 291"/>
              <a:gd name="T29" fmla="*/ 43 h 384"/>
              <a:gd name="T30" fmla="*/ 56 w 291"/>
              <a:gd name="T31" fmla="*/ 29 h 384"/>
              <a:gd name="T32" fmla="*/ 145 w 291"/>
              <a:gd name="T33" fmla="*/ 0 h 384"/>
              <a:gd name="T34" fmla="*/ 144 w 291"/>
              <a:gd name="T35" fmla="*/ 5 h 384"/>
              <a:gd name="T36" fmla="*/ 135 w 291"/>
              <a:gd name="T37" fmla="*/ 54 h 384"/>
              <a:gd name="T38" fmla="*/ 135 w 291"/>
              <a:gd name="T39" fmla="*/ 63 h 384"/>
              <a:gd name="T40" fmla="*/ 134 w 291"/>
              <a:gd name="T41" fmla="*/ 73 h 384"/>
              <a:gd name="T42" fmla="*/ 120 w 291"/>
              <a:gd name="T43" fmla="*/ 79 h 384"/>
              <a:gd name="T44" fmla="*/ 81 w 291"/>
              <a:gd name="T45" fmla="*/ 121 h 384"/>
              <a:gd name="T46" fmla="*/ 83 w 291"/>
              <a:gd name="T47" fmla="*/ 157 h 384"/>
              <a:gd name="T48" fmla="*/ 92 w 291"/>
              <a:gd name="T49" fmla="*/ 193 h 384"/>
              <a:gd name="T50" fmla="*/ 96 w 291"/>
              <a:gd name="T51" fmla="*/ 215 h 384"/>
              <a:gd name="T52" fmla="*/ 122 w 291"/>
              <a:gd name="T53" fmla="*/ 237 h 384"/>
              <a:gd name="T54" fmla="*/ 133 w 291"/>
              <a:gd name="T55" fmla="*/ 237 h 384"/>
              <a:gd name="T56" fmla="*/ 137 w 291"/>
              <a:gd name="T57" fmla="*/ 235 h 384"/>
              <a:gd name="T58" fmla="*/ 136 w 291"/>
              <a:gd name="T59" fmla="*/ 231 h 384"/>
              <a:gd name="T60" fmla="*/ 132 w 291"/>
              <a:gd name="T61" fmla="*/ 230 h 384"/>
              <a:gd name="T62" fmla="*/ 119 w 291"/>
              <a:gd name="T63" fmla="*/ 235 h 384"/>
              <a:gd name="T64" fmla="*/ 97 w 291"/>
              <a:gd name="T65" fmla="*/ 222 h 384"/>
              <a:gd name="T66" fmla="*/ 85 w 291"/>
              <a:gd name="T67" fmla="*/ 160 h 384"/>
              <a:gd name="T68" fmla="*/ 85 w 291"/>
              <a:gd name="T69" fmla="*/ 157 h 384"/>
              <a:gd name="T70" fmla="*/ 84 w 291"/>
              <a:gd name="T71" fmla="*/ 145 h 384"/>
              <a:gd name="T72" fmla="*/ 117 w 291"/>
              <a:gd name="T73" fmla="*/ 83 h 384"/>
              <a:gd name="T74" fmla="*/ 170 w 291"/>
              <a:gd name="T75" fmla="*/ 74 h 384"/>
              <a:gd name="T76" fmla="*/ 177 w 291"/>
              <a:gd name="T77" fmla="*/ 78 h 384"/>
              <a:gd name="T78" fmla="*/ 176 w 291"/>
              <a:gd name="T79" fmla="*/ 84 h 384"/>
              <a:gd name="T80" fmla="*/ 175 w 291"/>
              <a:gd name="T81" fmla="*/ 94 h 384"/>
              <a:gd name="T82" fmla="*/ 225 w 291"/>
              <a:gd name="T83" fmla="*/ 204 h 384"/>
              <a:gd name="T84" fmla="*/ 225 w 291"/>
              <a:gd name="T85" fmla="*/ 213 h 384"/>
              <a:gd name="T86" fmla="*/ 212 w 291"/>
              <a:gd name="T87" fmla="*/ 217 h 384"/>
              <a:gd name="T88" fmla="*/ 203 w 291"/>
              <a:gd name="T89" fmla="*/ 216 h 384"/>
              <a:gd name="T90" fmla="*/ 199 w 291"/>
              <a:gd name="T91" fmla="*/ 218 h 384"/>
              <a:gd name="T92" fmla="*/ 200 w 291"/>
              <a:gd name="T93" fmla="*/ 222 h 384"/>
              <a:gd name="T94" fmla="*/ 205 w 291"/>
              <a:gd name="T95" fmla="*/ 223 h 384"/>
              <a:gd name="T96" fmla="*/ 216 w 291"/>
              <a:gd name="T97" fmla="*/ 218 h 384"/>
              <a:gd name="T98" fmla="*/ 227 w 291"/>
              <a:gd name="T99" fmla="*/ 216 h 384"/>
              <a:gd name="T100" fmla="*/ 233 w 291"/>
              <a:gd name="T101" fmla="*/ 223 h 384"/>
              <a:gd name="T102" fmla="*/ 271 w 291"/>
              <a:gd name="T103" fmla="*/ 307 h 384"/>
              <a:gd name="T104" fmla="*/ 283 w 291"/>
              <a:gd name="T105" fmla="*/ 334 h 384"/>
              <a:gd name="T106" fmla="*/ 288 w 291"/>
              <a:gd name="T107" fmla="*/ 340 h 384"/>
              <a:gd name="T108" fmla="*/ 288 w 291"/>
              <a:gd name="T109" fmla="*/ 347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91" h="384">
                <a:moveTo>
                  <a:pt x="288" y="347"/>
                </a:moveTo>
                <a:cubicBezTo>
                  <a:pt x="290" y="359"/>
                  <a:pt x="291" y="372"/>
                  <a:pt x="290" y="384"/>
                </a:cubicBezTo>
                <a:cubicBezTo>
                  <a:pt x="281" y="384"/>
                  <a:pt x="271" y="384"/>
                  <a:pt x="262" y="384"/>
                </a:cubicBezTo>
                <a:cubicBezTo>
                  <a:pt x="254" y="381"/>
                  <a:pt x="245" y="382"/>
                  <a:pt x="237" y="381"/>
                </a:cubicBezTo>
                <a:cubicBezTo>
                  <a:pt x="201" y="377"/>
                  <a:pt x="167" y="367"/>
                  <a:pt x="133" y="354"/>
                </a:cubicBezTo>
                <a:cubicBezTo>
                  <a:pt x="132" y="354"/>
                  <a:pt x="131" y="353"/>
                  <a:pt x="131" y="353"/>
                </a:cubicBezTo>
                <a:cubicBezTo>
                  <a:pt x="129" y="350"/>
                  <a:pt x="127" y="348"/>
                  <a:pt x="128" y="345"/>
                </a:cubicBezTo>
                <a:cubicBezTo>
                  <a:pt x="128" y="331"/>
                  <a:pt x="126" y="317"/>
                  <a:pt x="126" y="303"/>
                </a:cubicBezTo>
                <a:cubicBezTo>
                  <a:pt x="127" y="295"/>
                  <a:pt x="124" y="286"/>
                  <a:pt x="125" y="278"/>
                </a:cubicBezTo>
                <a:cubicBezTo>
                  <a:pt x="120" y="291"/>
                  <a:pt x="116" y="304"/>
                  <a:pt x="112" y="318"/>
                </a:cubicBezTo>
                <a:cubicBezTo>
                  <a:pt x="111" y="323"/>
                  <a:pt x="109" y="328"/>
                  <a:pt x="107" y="334"/>
                </a:cubicBezTo>
                <a:cubicBezTo>
                  <a:pt x="106" y="336"/>
                  <a:pt x="105" y="339"/>
                  <a:pt x="102" y="340"/>
                </a:cubicBezTo>
                <a:cubicBezTo>
                  <a:pt x="64" y="321"/>
                  <a:pt x="30" y="298"/>
                  <a:pt x="0" y="268"/>
                </a:cubicBezTo>
                <a:cubicBezTo>
                  <a:pt x="6" y="236"/>
                  <a:pt x="13" y="204"/>
                  <a:pt x="19" y="171"/>
                </a:cubicBezTo>
                <a:cubicBezTo>
                  <a:pt x="28" y="129"/>
                  <a:pt x="36" y="86"/>
                  <a:pt x="45" y="43"/>
                </a:cubicBezTo>
                <a:cubicBezTo>
                  <a:pt x="46" y="36"/>
                  <a:pt x="49" y="31"/>
                  <a:pt x="56" y="29"/>
                </a:cubicBezTo>
                <a:cubicBezTo>
                  <a:pt x="86" y="19"/>
                  <a:pt x="115" y="10"/>
                  <a:pt x="145" y="0"/>
                </a:cubicBezTo>
                <a:cubicBezTo>
                  <a:pt x="146" y="2"/>
                  <a:pt x="145" y="4"/>
                  <a:pt x="144" y="5"/>
                </a:cubicBezTo>
                <a:cubicBezTo>
                  <a:pt x="135" y="20"/>
                  <a:pt x="132" y="36"/>
                  <a:pt x="135" y="54"/>
                </a:cubicBezTo>
                <a:cubicBezTo>
                  <a:pt x="134" y="57"/>
                  <a:pt x="135" y="60"/>
                  <a:pt x="135" y="63"/>
                </a:cubicBezTo>
                <a:cubicBezTo>
                  <a:pt x="136" y="67"/>
                  <a:pt x="136" y="70"/>
                  <a:pt x="134" y="73"/>
                </a:cubicBezTo>
                <a:cubicBezTo>
                  <a:pt x="130" y="76"/>
                  <a:pt x="125" y="77"/>
                  <a:pt x="120" y="79"/>
                </a:cubicBezTo>
                <a:cubicBezTo>
                  <a:pt x="101" y="87"/>
                  <a:pt x="87" y="100"/>
                  <a:pt x="81" y="121"/>
                </a:cubicBezTo>
                <a:cubicBezTo>
                  <a:pt x="78" y="133"/>
                  <a:pt x="80" y="145"/>
                  <a:pt x="83" y="157"/>
                </a:cubicBezTo>
                <a:cubicBezTo>
                  <a:pt x="88" y="169"/>
                  <a:pt x="88" y="181"/>
                  <a:pt x="92" y="193"/>
                </a:cubicBezTo>
                <a:cubicBezTo>
                  <a:pt x="93" y="200"/>
                  <a:pt x="94" y="207"/>
                  <a:pt x="96" y="215"/>
                </a:cubicBezTo>
                <a:cubicBezTo>
                  <a:pt x="99" y="232"/>
                  <a:pt x="104" y="236"/>
                  <a:pt x="122" y="237"/>
                </a:cubicBezTo>
                <a:cubicBezTo>
                  <a:pt x="125" y="236"/>
                  <a:pt x="129" y="237"/>
                  <a:pt x="133" y="237"/>
                </a:cubicBezTo>
                <a:cubicBezTo>
                  <a:pt x="135" y="237"/>
                  <a:pt x="136" y="237"/>
                  <a:pt x="137" y="235"/>
                </a:cubicBezTo>
                <a:cubicBezTo>
                  <a:pt x="138" y="233"/>
                  <a:pt x="138" y="232"/>
                  <a:pt x="136" y="231"/>
                </a:cubicBezTo>
                <a:cubicBezTo>
                  <a:pt x="135" y="229"/>
                  <a:pt x="133" y="229"/>
                  <a:pt x="132" y="230"/>
                </a:cubicBezTo>
                <a:cubicBezTo>
                  <a:pt x="128" y="234"/>
                  <a:pt x="123" y="234"/>
                  <a:pt x="119" y="235"/>
                </a:cubicBezTo>
                <a:cubicBezTo>
                  <a:pt x="106" y="238"/>
                  <a:pt x="99" y="231"/>
                  <a:pt x="97" y="222"/>
                </a:cubicBezTo>
                <a:cubicBezTo>
                  <a:pt x="93" y="202"/>
                  <a:pt x="89" y="181"/>
                  <a:pt x="85" y="160"/>
                </a:cubicBezTo>
                <a:cubicBezTo>
                  <a:pt x="85" y="159"/>
                  <a:pt x="85" y="158"/>
                  <a:pt x="85" y="157"/>
                </a:cubicBezTo>
                <a:cubicBezTo>
                  <a:pt x="85" y="153"/>
                  <a:pt x="84" y="149"/>
                  <a:pt x="84" y="145"/>
                </a:cubicBezTo>
                <a:cubicBezTo>
                  <a:pt x="78" y="115"/>
                  <a:pt x="96" y="94"/>
                  <a:pt x="117" y="83"/>
                </a:cubicBezTo>
                <a:cubicBezTo>
                  <a:pt x="134" y="75"/>
                  <a:pt x="151" y="71"/>
                  <a:pt x="170" y="74"/>
                </a:cubicBezTo>
                <a:cubicBezTo>
                  <a:pt x="173" y="75"/>
                  <a:pt x="175" y="75"/>
                  <a:pt x="177" y="78"/>
                </a:cubicBezTo>
                <a:cubicBezTo>
                  <a:pt x="178" y="80"/>
                  <a:pt x="178" y="82"/>
                  <a:pt x="176" y="84"/>
                </a:cubicBezTo>
                <a:cubicBezTo>
                  <a:pt x="171" y="87"/>
                  <a:pt x="173" y="90"/>
                  <a:pt x="175" y="94"/>
                </a:cubicBezTo>
                <a:cubicBezTo>
                  <a:pt x="191" y="131"/>
                  <a:pt x="208" y="167"/>
                  <a:pt x="225" y="204"/>
                </a:cubicBezTo>
                <a:cubicBezTo>
                  <a:pt x="226" y="207"/>
                  <a:pt x="227" y="209"/>
                  <a:pt x="225" y="213"/>
                </a:cubicBezTo>
                <a:cubicBezTo>
                  <a:pt x="222" y="217"/>
                  <a:pt x="216" y="214"/>
                  <a:pt x="212" y="217"/>
                </a:cubicBezTo>
                <a:cubicBezTo>
                  <a:pt x="209" y="217"/>
                  <a:pt x="206" y="216"/>
                  <a:pt x="203" y="216"/>
                </a:cubicBezTo>
                <a:cubicBezTo>
                  <a:pt x="201" y="216"/>
                  <a:pt x="199" y="216"/>
                  <a:pt x="199" y="218"/>
                </a:cubicBezTo>
                <a:cubicBezTo>
                  <a:pt x="198" y="220"/>
                  <a:pt x="199" y="221"/>
                  <a:pt x="200" y="222"/>
                </a:cubicBezTo>
                <a:cubicBezTo>
                  <a:pt x="201" y="224"/>
                  <a:pt x="203" y="224"/>
                  <a:pt x="205" y="223"/>
                </a:cubicBezTo>
                <a:cubicBezTo>
                  <a:pt x="208" y="221"/>
                  <a:pt x="212" y="218"/>
                  <a:pt x="216" y="218"/>
                </a:cubicBezTo>
                <a:cubicBezTo>
                  <a:pt x="220" y="217"/>
                  <a:pt x="223" y="214"/>
                  <a:pt x="227" y="216"/>
                </a:cubicBezTo>
                <a:cubicBezTo>
                  <a:pt x="230" y="217"/>
                  <a:pt x="232" y="220"/>
                  <a:pt x="233" y="223"/>
                </a:cubicBezTo>
                <a:cubicBezTo>
                  <a:pt x="246" y="251"/>
                  <a:pt x="259" y="279"/>
                  <a:pt x="271" y="307"/>
                </a:cubicBezTo>
                <a:cubicBezTo>
                  <a:pt x="276" y="316"/>
                  <a:pt x="280" y="325"/>
                  <a:pt x="283" y="334"/>
                </a:cubicBezTo>
                <a:cubicBezTo>
                  <a:pt x="284" y="337"/>
                  <a:pt x="286" y="338"/>
                  <a:pt x="288" y="340"/>
                </a:cubicBezTo>
                <a:cubicBezTo>
                  <a:pt x="289" y="342"/>
                  <a:pt x="290" y="344"/>
                  <a:pt x="288" y="3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9" name="Freeform 46"/>
          <p:cNvSpPr>
            <a:spLocks/>
          </p:cNvSpPr>
          <p:nvPr/>
        </p:nvSpPr>
        <p:spPr bwMode="auto">
          <a:xfrm>
            <a:off x="3894573" y="3209738"/>
            <a:ext cx="52388" cy="150813"/>
          </a:xfrm>
          <a:custGeom>
            <a:avLst/>
            <a:gdLst>
              <a:gd name="T0" fmla="*/ 0 w 29"/>
              <a:gd name="T1" fmla="*/ 85 h 85"/>
              <a:gd name="T2" fmla="*/ 3 w 29"/>
              <a:gd name="T3" fmla="*/ 9 h 85"/>
              <a:gd name="T4" fmla="*/ 3 w 29"/>
              <a:gd name="T5" fmla="*/ 4 h 85"/>
              <a:gd name="T6" fmla="*/ 5 w 29"/>
              <a:gd name="T7" fmla="*/ 0 h 85"/>
              <a:gd name="T8" fmla="*/ 8 w 29"/>
              <a:gd name="T9" fmla="*/ 3 h 85"/>
              <a:gd name="T10" fmla="*/ 18 w 29"/>
              <a:gd name="T11" fmla="*/ 36 h 85"/>
              <a:gd name="T12" fmla="*/ 29 w 29"/>
              <a:gd name="T13" fmla="*/ 73 h 85"/>
              <a:gd name="T14" fmla="*/ 0 w 29"/>
              <a:gd name="T15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" h="85">
                <a:moveTo>
                  <a:pt x="0" y="85"/>
                </a:moveTo>
                <a:cubicBezTo>
                  <a:pt x="1" y="60"/>
                  <a:pt x="2" y="34"/>
                  <a:pt x="3" y="9"/>
                </a:cubicBezTo>
                <a:cubicBezTo>
                  <a:pt x="3" y="7"/>
                  <a:pt x="3" y="5"/>
                  <a:pt x="3" y="4"/>
                </a:cubicBezTo>
                <a:cubicBezTo>
                  <a:pt x="3" y="2"/>
                  <a:pt x="4" y="1"/>
                  <a:pt x="5" y="0"/>
                </a:cubicBezTo>
                <a:cubicBezTo>
                  <a:pt x="7" y="0"/>
                  <a:pt x="7" y="2"/>
                  <a:pt x="8" y="3"/>
                </a:cubicBezTo>
                <a:cubicBezTo>
                  <a:pt x="11" y="14"/>
                  <a:pt x="15" y="25"/>
                  <a:pt x="18" y="36"/>
                </a:cubicBezTo>
                <a:cubicBezTo>
                  <a:pt x="22" y="48"/>
                  <a:pt x="25" y="60"/>
                  <a:pt x="29" y="73"/>
                </a:cubicBezTo>
                <a:cubicBezTo>
                  <a:pt x="20" y="78"/>
                  <a:pt x="11" y="83"/>
                  <a:pt x="0" y="85"/>
                </a:cubicBezTo>
                <a:close/>
              </a:path>
            </a:pathLst>
          </a:custGeom>
          <a:solidFill>
            <a:srgbClr val="FED9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0" name="Freeform 47"/>
          <p:cNvSpPr>
            <a:spLocks/>
          </p:cNvSpPr>
          <p:nvPr/>
        </p:nvSpPr>
        <p:spPr bwMode="auto">
          <a:xfrm>
            <a:off x="3281798" y="3209738"/>
            <a:ext cx="50800" cy="152400"/>
          </a:xfrm>
          <a:custGeom>
            <a:avLst/>
            <a:gdLst>
              <a:gd name="T0" fmla="*/ 0 w 29"/>
              <a:gd name="T1" fmla="*/ 73 h 86"/>
              <a:gd name="T2" fmla="*/ 20 w 29"/>
              <a:gd name="T3" fmla="*/ 8 h 86"/>
              <a:gd name="T4" fmla="*/ 24 w 29"/>
              <a:gd name="T5" fmla="*/ 1 h 86"/>
              <a:gd name="T6" fmla="*/ 26 w 29"/>
              <a:gd name="T7" fmla="*/ 9 h 86"/>
              <a:gd name="T8" fmla="*/ 29 w 29"/>
              <a:gd name="T9" fmla="*/ 86 h 86"/>
              <a:gd name="T10" fmla="*/ 0 w 29"/>
              <a:gd name="T11" fmla="*/ 7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86">
                <a:moveTo>
                  <a:pt x="0" y="73"/>
                </a:moveTo>
                <a:cubicBezTo>
                  <a:pt x="6" y="51"/>
                  <a:pt x="13" y="30"/>
                  <a:pt x="20" y="8"/>
                </a:cubicBezTo>
                <a:cubicBezTo>
                  <a:pt x="21" y="6"/>
                  <a:pt x="21" y="0"/>
                  <a:pt x="24" y="1"/>
                </a:cubicBezTo>
                <a:cubicBezTo>
                  <a:pt x="28" y="1"/>
                  <a:pt x="26" y="6"/>
                  <a:pt x="26" y="9"/>
                </a:cubicBezTo>
                <a:cubicBezTo>
                  <a:pt x="27" y="35"/>
                  <a:pt x="28" y="60"/>
                  <a:pt x="29" y="86"/>
                </a:cubicBezTo>
                <a:cubicBezTo>
                  <a:pt x="19" y="82"/>
                  <a:pt x="9" y="78"/>
                  <a:pt x="0" y="73"/>
                </a:cubicBezTo>
                <a:close/>
              </a:path>
            </a:pathLst>
          </a:custGeom>
          <a:solidFill>
            <a:srgbClr val="FED9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1" name="Freeform 48"/>
          <p:cNvSpPr>
            <a:spLocks/>
          </p:cNvSpPr>
          <p:nvPr/>
        </p:nvSpPr>
        <p:spPr bwMode="auto">
          <a:xfrm>
            <a:off x="3400860" y="2198500"/>
            <a:ext cx="425450" cy="476250"/>
          </a:xfrm>
          <a:custGeom>
            <a:avLst/>
            <a:gdLst>
              <a:gd name="T0" fmla="*/ 226 w 240"/>
              <a:gd name="T1" fmla="*/ 83 h 269"/>
              <a:gd name="T2" fmla="*/ 239 w 240"/>
              <a:gd name="T3" fmla="*/ 98 h 269"/>
              <a:gd name="T4" fmla="*/ 231 w 240"/>
              <a:gd name="T5" fmla="*/ 144 h 269"/>
              <a:gd name="T6" fmla="*/ 219 w 240"/>
              <a:gd name="T7" fmla="*/ 152 h 269"/>
              <a:gd name="T8" fmla="*/ 212 w 240"/>
              <a:gd name="T9" fmla="*/ 157 h 269"/>
              <a:gd name="T10" fmla="*/ 208 w 240"/>
              <a:gd name="T11" fmla="*/ 191 h 269"/>
              <a:gd name="T12" fmla="*/ 192 w 240"/>
              <a:gd name="T13" fmla="*/ 221 h 269"/>
              <a:gd name="T14" fmla="*/ 177 w 240"/>
              <a:gd name="T15" fmla="*/ 235 h 269"/>
              <a:gd name="T16" fmla="*/ 168 w 240"/>
              <a:gd name="T17" fmla="*/ 247 h 269"/>
              <a:gd name="T18" fmla="*/ 152 w 240"/>
              <a:gd name="T19" fmla="*/ 260 h 269"/>
              <a:gd name="T20" fmla="*/ 128 w 240"/>
              <a:gd name="T21" fmla="*/ 269 h 269"/>
              <a:gd name="T22" fmla="*/ 102 w 240"/>
              <a:gd name="T23" fmla="*/ 267 h 269"/>
              <a:gd name="T24" fmla="*/ 77 w 240"/>
              <a:gd name="T25" fmla="*/ 252 h 269"/>
              <a:gd name="T26" fmla="*/ 63 w 240"/>
              <a:gd name="T27" fmla="*/ 235 h 269"/>
              <a:gd name="T28" fmla="*/ 52 w 240"/>
              <a:gd name="T29" fmla="*/ 224 h 269"/>
              <a:gd name="T30" fmla="*/ 32 w 240"/>
              <a:gd name="T31" fmla="*/ 185 h 269"/>
              <a:gd name="T32" fmla="*/ 28 w 240"/>
              <a:gd name="T33" fmla="*/ 157 h 269"/>
              <a:gd name="T34" fmla="*/ 22 w 240"/>
              <a:gd name="T35" fmla="*/ 152 h 269"/>
              <a:gd name="T36" fmla="*/ 10 w 240"/>
              <a:gd name="T37" fmla="*/ 145 h 269"/>
              <a:gd name="T38" fmla="*/ 1 w 240"/>
              <a:gd name="T39" fmla="*/ 97 h 269"/>
              <a:gd name="T40" fmla="*/ 10 w 240"/>
              <a:gd name="T41" fmla="*/ 83 h 269"/>
              <a:gd name="T42" fmla="*/ 24 w 240"/>
              <a:gd name="T43" fmla="*/ 97 h 269"/>
              <a:gd name="T44" fmla="*/ 30 w 240"/>
              <a:gd name="T45" fmla="*/ 72 h 269"/>
              <a:gd name="T46" fmla="*/ 30 w 240"/>
              <a:gd name="T47" fmla="*/ 66 h 269"/>
              <a:gd name="T48" fmla="*/ 39 w 240"/>
              <a:gd name="T49" fmla="*/ 57 h 269"/>
              <a:gd name="T50" fmla="*/ 66 w 240"/>
              <a:gd name="T51" fmla="*/ 57 h 269"/>
              <a:gd name="T52" fmla="*/ 127 w 240"/>
              <a:gd name="T53" fmla="*/ 45 h 269"/>
              <a:gd name="T54" fmla="*/ 148 w 240"/>
              <a:gd name="T55" fmla="*/ 27 h 269"/>
              <a:gd name="T56" fmla="*/ 173 w 240"/>
              <a:gd name="T57" fmla="*/ 6 h 269"/>
              <a:gd name="T58" fmla="*/ 198 w 240"/>
              <a:gd name="T59" fmla="*/ 17 h 269"/>
              <a:gd name="T60" fmla="*/ 200 w 240"/>
              <a:gd name="T61" fmla="*/ 34 h 269"/>
              <a:gd name="T62" fmla="*/ 200 w 240"/>
              <a:gd name="T63" fmla="*/ 57 h 269"/>
              <a:gd name="T64" fmla="*/ 202 w 240"/>
              <a:gd name="T65" fmla="*/ 70 h 269"/>
              <a:gd name="T66" fmla="*/ 211 w 240"/>
              <a:gd name="T67" fmla="*/ 97 h 269"/>
              <a:gd name="T68" fmla="*/ 226 w 240"/>
              <a:gd name="T69" fmla="*/ 83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40" h="269">
                <a:moveTo>
                  <a:pt x="226" y="83"/>
                </a:moveTo>
                <a:cubicBezTo>
                  <a:pt x="237" y="84"/>
                  <a:pt x="239" y="87"/>
                  <a:pt x="239" y="98"/>
                </a:cubicBezTo>
                <a:cubicBezTo>
                  <a:pt x="240" y="114"/>
                  <a:pt x="236" y="129"/>
                  <a:pt x="231" y="144"/>
                </a:cubicBezTo>
                <a:cubicBezTo>
                  <a:pt x="229" y="150"/>
                  <a:pt x="225" y="153"/>
                  <a:pt x="219" y="152"/>
                </a:cubicBezTo>
                <a:cubicBezTo>
                  <a:pt x="214" y="151"/>
                  <a:pt x="213" y="153"/>
                  <a:pt x="212" y="157"/>
                </a:cubicBezTo>
                <a:cubicBezTo>
                  <a:pt x="211" y="169"/>
                  <a:pt x="209" y="180"/>
                  <a:pt x="208" y="191"/>
                </a:cubicBezTo>
                <a:cubicBezTo>
                  <a:pt x="206" y="203"/>
                  <a:pt x="201" y="213"/>
                  <a:pt x="192" y="221"/>
                </a:cubicBezTo>
                <a:cubicBezTo>
                  <a:pt x="187" y="226"/>
                  <a:pt x="182" y="231"/>
                  <a:pt x="177" y="235"/>
                </a:cubicBezTo>
                <a:cubicBezTo>
                  <a:pt x="176" y="241"/>
                  <a:pt x="173" y="244"/>
                  <a:pt x="168" y="247"/>
                </a:cubicBezTo>
                <a:cubicBezTo>
                  <a:pt x="163" y="252"/>
                  <a:pt x="158" y="256"/>
                  <a:pt x="152" y="260"/>
                </a:cubicBezTo>
                <a:cubicBezTo>
                  <a:pt x="145" y="266"/>
                  <a:pt x="137" y="268"/>
                  <a:pt x="128" y="269"/>
                </a:cubicBezTo>
                <a:cubicBezTo>
                  <a:pt x="119" y="269"/>
                  <a:pt x="111" y="269"/>
                  <a:pt x="102" y="267"/>
                </a:cubicBezTo>
                <a:cubicBezTo>
                  <a:pt x="92" y="265"/>
                  <a:pt x="85" y="258"/>
                  <a:pt x="77" y="252"/>
                </a:cubicBezTo>
                <a:cubicBezTo>
                  <a:pt x="71" y="247"/>
                  <a:pt x="65" y="243"/>
                  <a:pt x="63" y="235"/>
                </a:cubicBezTo>
                <a:cubicBezTo>
                  <a:pt x="59" y="232"/>
                  <a:pt x="56" y="227"/>
                  <a:pt x="52" y="224"/>
                </a:cubicBezTo>
                <a:cubicBezTo>
                  <a:pt x="39" y="214"/>
                  <a:pt x="33" y="200"/>
                  <a:pt x="32" y="185"/>
                </a:cubicBezTo>
                <a:cubicBezTo>
                  <a:pt x="30" y="176"/>
                  <a:pt x="29" y="166"/>
                  <a:pt x="28" y="157"/>
                </a:cubicBezTo>
                <a:cubicBezTo>
                  <a:pt x="27" y="153"/>
                  <a:pt x="26" y="152"/>
                  <a:pt x="22" y="152"/>
                </a:cubicBezTo>
                <a:cubicBezTo>
                  <a:pt x="15" y="153"/>
                  <a:pt x="12" y="151"/>
                  <a:pt x="10" y="145"/>
                </a:cubicBezTo>
                <a:cubicBezTo>
                  <a:pt x="4" y="129"/>
                  <a:pt x="0" y="113"/>
                  <a:pt x="1" y="97"/>
                </a:cubicBezTo>
                <a:cubicBezTo>
                  <a:pt x="1" y="90"/>
                  <a:pt x="3" y="85"/>
                  <a:pt x="10" y="83"/>
                </a:cubicBezTo>
                <a:cubicBezTo>
                  <a:pt x="16" y="84"/>
                  <a:pt x="16" y="84"/>
                  <a:pt x="24" y="97"/>
                </a:cubicBezTo>
                <a:cubicBezTo>
                  <a:pt x="27" y="88"/>
                  <a:pt x="29" y="81"/>
                  <a:pt x="30" y="72"/>
                </a:cubicBezTo>
                <a:cubicBezTo>
                  <a:pt x="30" y="70"/>
                  <a:pt x="30" y="68"/>
                  <a:pt x="30" y="66"/>
                </a:cubicBezTo>
                <a:cubicBezTo>
                  <a:pt x="31" y="60"/>
                  <a:pt x="33" y="57"/>
                  <a:pt x="39" y="57"/>
                </a:cubicBezTo>
                <a:cubicBezTo>
                  <a:pt x="48" y="56"/>
                  <a:pt x="57" y="57"/>
                  <a:pt x="66" y="57"/>
                </a:cubicBezTo>
                <a:cubicBezTo>
                  <a:pt x="87" y="55"/>
                  <a:pt x="107" y="53"/>
                  <a:pt x="127" y="45"/>
                </a:cubicBezTo>
                <a:cubicBezTo>
                  <a:pt x="136" y="41"/>
                  <a:pt x="142" y="35"/>
                  <a:pt x="148" y="27"/>
                </a:cubicBezTo>
                <a:cubicBezTo>
                  <a:pt x="155" y="19"/>
                  <a:pt x="163" y="12"/>
                  <a:pt x="173" y="6"/>
                </a:cubicBezTo>
                <a:cubicBezTo>
                  <a:pt x="184" y="0"/>
                  <a:pt x="194" y="4"/>
                  <a:pt x="198" y="17"/>
                </a:cubicBezTo>
                <a:cubicBezTo>
                  <a:pt x="200" y="22"/>
                  <a:pt x="200" y="28"/>
                  <a:pt x="200" y="34"/>
                </a:cubicBezTo>
                <a:cubicBezTo>
                  <a:pt x="200" y="42"/>
                  <a:pt x="200" y="49"/>
                  <a:pt x="200" y="57"/>
                </a:cubicBezTo>
                <a:cubicBezTo>
                  <a:pt x="200" y="61"/>
                  <a:pt x="200" y="66"/>
                  <a:pt x="202" y="70"/>
                </a:cubicBezTo>
                <a:cubicBezTo>
                  <a:pt x="206" y="79"/>
                  <a:pt x="211" y="87"/>
                  <a:pt x="211" y="97"/>
                </a:cubicBezTo>
                <a:cubicBezTo>
                  <a:pt x="216" y="92"/>
                  <a:pt x="217" y="83"/>
                  <a:pt x="226" y="83"/>
                </a:cubicBezTo>
                <a:close/>
              </a:path>
            </a:pathLst>
          </a:custGeom>
          <a:solidFill>
            <a:srgbClr val="F1BB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2" name="Freeform 49"/>
          <p:cNvSpPr>
            <a:spLocks/>
          </p:cNvSpPr>
          <p:nvPr/>
        </p:nvSpPr>
        <p:spPr bwMode="auto">
          <a:xfrm>
            <a:off x="3408798" y="2082613"/>
            <a:ext cx="400050" cy="298450"/>
          </a:xfrm>
          <a:custGeom>
            <a:avLst/>
            <a:gdLst>
              <a:gd name="T0" fmla="*/ 222 w 226"/>
              <a:gd name="T1" fmla="*/ 149 h 169"/>
              <a:gd name="T2" fmla="*/ 211 w 226"/>
              <a:gd name="T3" fmla="*/ 165 h 169"/>
              <a:gd name="T4" fmla="*/ 204 w 226"/>
              <a:gd name="T5" fmla="*/ 168 h 169"/>
              <a:gd name="T6" fmla="*/ 203 w 226"/>
              <a:gd name="T7" fmla="*/ 163 h 169"/>
              <a:gd name="T8" fmla="*/ 200 w 226"/>
              <a:gd name="T9" fmla="*/ 146 h 169"/>
              <a:gd name="T10" fmla="*/ 192 w 226"/>
              <a:gd name="T11" fmla="*/ 113 h 169"/>
              <a:gd name="T12" fmla="*/ 192 w 226"/>
              <a:gd name="T13" fmla="*/ 91 h 169"/>
              <a:gd name="T14" fmla="*/ 191 w 226"/>
              <a:gd name="T15" fmla="*/ 81 h 169"/>
              <a:gd name="T16" fmla="*/ 172 w 226"/>
              <a:gd name="T17" fmla="*/ 74 h 169"/>
              <a:gd name="T18" fmla="*/ 148 w 226"/>
              <a:gd name="T19" fmla="*/ 94 h 169"/>
              <a:gd name="T20" fmla="*/ 91 w 226"/>
              <a:gd name="T21" fmla="*/ 123 h 169"/>
              <a:gd name="T22" fmla="*/ 35 w 226"/>
              <a:gd name="T23" fmla="*/ 126 h 169"/>
              <a:gd name="T24" fmla="*/ 29 w 226"/>
              <a:gd name="T25" fmla="*/ 132 h 169"/>
              <a:gd name="T26" fmla="*/ 24 w 226"/>
              <a:gd name="T27" fmla="*/ 166 h 169"/>
              <a:gd name="T28" fmla="*/ 19 w 226"/>
              <a:gd name="T29" fmla="*/ 169 h 169"/>
              <a:gd name="T30" fmla="*/ 16 w 226"/>
              <a:gd name="T31" fmla="*/ 165 h 169"/>
              <a:gd name="T32" fmla="*/ 6 w 226"/>
              <a:gd name="T33" fmla="*/ 149 h 169"/>
              <a:gd name="T34" fmla="*/ 4 w 226"/>
              <a:gd name="T35" fmla="*/ 113 h 169"/>
              <a:gd name="T36" fmla="*/ 31 w 226"/>
              <a:gd name="T37" fmla="*/ 39 h 169"/>
              <a:gd name="T38" fmla="*/ 149 w 226"/>
              <a:gd name="T39" fmla="*/ 7 h 169"/>
              <a:gd name="T40" fmla="*/ 187 w 226"/>
              <a:gd name="T41" fmla="*/ 40 h 169"/>
              <a:gd name="T42" fmla="*/ 191 w 226"/>
              <a:gd name="T43" fmla="*/ 44 h 169"/>
              <a:gd name="T44" fmla="*/ 219 w 226"/>
              <a:gd name="T45" fmla="*/ 67 h 169"/>
              <a:gd name="T46" fmla="*/ 224 w 226"/>
              <a:gd name="T47" fmla="*/ 126 h 169"/>
              <a:gd name="T48" fmla="*/ 222 w 226"/>
              <a:gd name="T49" fmla="*/ 149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26" h="169">
                <a:moveTo>
                  <a:pt x="222" y="149"/>
                </a:moveTo>
                <a:cubicBezTo>
                  <a:pt x="217" y="154"/>
                  <a:pt x="213" y="158"/>
                  <a:pt x="211" y="165"/>
                </a:cubicBezTo>
                <a:cubicBezTo>
                  <a:pt x="211" y="169"/>
                  <a:pt x="207" y="168"/>
                  <a:pt x="204" y="168"/>
                </a:cubicBezTo>
                <a:cubicBezTo>
                  <a:pt x="201" y="167"/>
                  <a:pt x="203" y="165"/>
                  <a:pt x="203" y="163"/>
                </a:cubicBezTo>
                <a:cubicBezTo>
                  <a:pt x="203" y="157"/>
                  <a:pt x="203" y="151"/>
                  <a:pt x="200" y="146"/>
                </a:cubicBezTo>
                <a:cubicBezTo>
                  <a:pt x="193" y="136"/>
                  <a:pt x="192" y="125"/>
                  <a:pt x="192" y="113"/>
                </a:cubicBezTo>
                <a:cubicBezTo>
                  <a:pt x="192" y="106"/>
                  <a:pt x="192" y="99"/>
                  <a:pt x="192" y="91"/>
                </a:cubicBezTo>
                <a:cubicBezTo>
                  <a:pt x="192" y="88"/>
                  <a:pt x="192" y="85"/>
                  <a:pt x="191" y="81"/>
                </a:cubicBezTo>
                <a:cubicBezTo>
                  <a:pt x="187" y="72"/>
                  <a:pt x="181" y="69"/>
                  <a:pt x="172" y="74"/>
                </a:cubicBezTo>
                <a:cubicBezTo>
                  <a:pt x="162" y="79"/>
                  <a:pt x="154" y="85"/>
                  <a:pt x="148" y="94"/>
                </a:cubicBezTo>
                <a:cubicBezTo>
                  <a:pt x="134" y="113"/>
                  <a:pt x="113" y="119"/>
                  <a:pt x="91" y="123"/>
                </a:cubicBezTo>
                <a:cubicBezTo>
                  <a:pt x="73" y="126"/>
                  <a:pt x="54" y="126"/>
                  <a:pt x="35" y="126"/>
                </a:cubicBezTo>
                <a:cubicBezTo>
                  <a:pt x="31" y="125"/>
                  <a:pt x="29" y="127"/>
                  <a:pt x="29" y="132"/>
                </a:cubicBezTo>
                <a:cubicBezTo>
                  <a:pt x="30" y="143"/>
                  <a:pt x="25" y="154"/>
                  <a:pt x="24" y="166"/>
                </a:cubicBezTo>
                <a:cubicBezTo>
                  <a:pt x="23" y="169"/>
                  <a:pt x="21" y="169"/>
                  <a:pt x="19" y="169"/>
                </a:cubicBezTo>
                <a:cubicBezTo>
                  <a:pt x="17" y="169"/>
                  <a:pt x="15" y="168"/>
                  <a:pt x="16" y="165"/>
                </a:cubicBezTo>
                <a:cubicBezTo>
                  <a:pt x="16" y="158"/>
                  <a:pt x="11" y="154"/>
                  <a:pt x="6" y="149"/>
                </a:cubicBezTo>
                <a:cubicBezTo>
                  <a:pt x="7" y="137"/>
                  <a:pt x="6" y="125"/>
                  <a:pt x="4" y="113"/>
                </a:cubicBezTo>
                <a:cubicBezTo>
                  <a:pt x="0" y="84"/>
                  <a:pt x="9" y="58"/>
                  <a:pt x="31" y="39"/>
                </a:cubicBezTo>
                <a:cubicBezTo>
                  <a:pt x="65" y="9"/>
                  <a:pt x="105" y="0"/>
                  <a:pt x="149" y="7"/>
                </a:cubicBezTo>
                <a:cubicBezTo>
                  <a:pt x="168" y="10"/>
                  <a:pt x="181" y="21"/>
                  <a:pt x="187" y="40"/>
                </a:cubicBezTo>
                <a:cubicBezTo>
                  <a:pt x="188" y="43"/>
                  <a:pt x="189" y="44"/>
                  <a:pt x="191" y="44"/>
                </a:cubicBezTo>
                <a:cubicBezTo>
                  <a:pt x="206" y="45"/>
                  <a:pt x="214" y="54"/>
                  <a:pt x="219" y="67"/>
                </a:cubicBezTo>
                <a:cubicBezTo>
                  <a:pt x="226" y="86"/>
                  <a:pt x="225" y="106"/>
                  <a:pt x="224" y="126"/>
                </a:cubicBezTo>
                <a:cubicBezTo>
                  <a:pt x="224" y="134"/>
                  <a:pt x="223" y="141"/>
                  <a:pt x="222" y="14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3" name="Freeform 50"/>
          <p:cNvSpPr>
            <a:spLocks/>
          </p:cNvSpPr>
          <p:nvPr/>
        </p:nvSpPr>
        <p:spPr bwMode="auto">
          <a:xfrm>
            <a:off x="3462773" y="2649350"/>
            <a:ext cx="146050" cy="530225"/>
          </a:xfrm>
          <a:custGeom>
            <a:avLst/>
            <a:gdLst>
              <a:gd name="T0" fmla="*/ 4 w 82"/>
              <a:gd name="T1" fmla="*/ 28 h 300"/>
              <a:gd name="T2" fmla="*/ 26 w 82"/>
              <a:gd name="T3" fmla="*/ 1 h 300"/>
              <a:gd name="T4" fmla="*/ 33 w 82"/>
              <a:gd name="T5" fmla="*/ 4 h 300"/>
              <a:gd name="T6" fmla="*/ 77 w 82"/>
              <a:gd name="T7" fmla="*/ 57 h 300"/>
              <a:gd name="T8" fmla="*/ 80 w 82"/>
              <a:gd name="T9" fmla="*/ 65 h 300"/>
              <a:gd name="T10" fmla="*/ 79 w 82"/>
              <a:gd name="T11" fmla="*/ 78 h 300"/>
              <a:gd name="T12" fmla="*/ 80 w 82"/>
              <a:gd name="T13" fmla="*/ 94 h 300"/>
              <a:gd name="T14" fmla="*/ 75 w 82"/>
              <a:gd name="T15" fmla="*/ 162 h 300"/>
              <a:gd name="T16" fmla="*/ 69 w 82"/>
              <a:gd name="T17" fmla="*/ 243 h 300"/>
              <a:gd name="T18" fmla="*/ 65 w 82"/>
              <a:gd name="T19" fmla="*/ 290 h 300"/>
              <a:gd name="T20" fmla="*/ 63 w 82"/>
              <a:gd name="T21" fmla="*/ 299 h 300"/>
              <a:gd name="T22" fmla="*/ 58 w 82"/>
              <a:gd name="T23" fmla="*/ 295 h 300"/>
              <a:gd name="T24" fmla="*/ 55 w 82"/>
              <a:gd name="T25" fmla="*/ 282 h 300"/>
              <a:gd name="T26" fmla="*/ 38 w 82"/>
              <a:gd name="T27" fmla="*/ 201 h 300"/>
              <a:gd name="T28" fmla="*/ 9 w 82"/>
              <a:gd name="T29" fmla="*/ 72 h 300"/>
              <a:gd name="T30" fmla="*/ 1 w 82"/>
              <a:gd name="T31" fmla="*/ 35 h 300"/>
              <a:gd name="T32" fmla="*/ 4 w 82"/>
              <a:gd name="T33" fmla="*/ 28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2" h="300">
                <a:moveTo>
                  <a:pt x="4" y="28"/>
                </a:moveTo>
                <a:cubicBezTo>
                  <a:pt x="12" y="19"/>
                  <a:pt x="19" y="10"/>
                  <a:pt x="26" y="1"/>
                </a:cubicBezTo>
                <a:cubicBezTo>
                  <a:pt x="29" y="0"/>
                  <a:pt x="31" y="2"/>
                  <a:pt x="33" y="4"/>
                </a:cubicBezTo>
                <a:cubicBezTo>
                  <a:pt x="48" y="22"/>
                  <a:pt x="62" y="39"/>
                  <a:pt x="77" y="57"/>
                </a:cubicBezTo>
                <a:cubicBezTo>
                  <a:pt x="79" y="59"/>
                  <a:pt x="80" y="62"/>
                  <a:pt x="80" y="65"/>
                </a:cubicBezTo>
                <a:cubicBezTo>
                  <a:pt x="77" y="69"/>
                  <a:pt x="76" y="73"/>
                  <a:pt x="79" y="78"/>
                </a:cubicBezTo>
                <a:cubicBezTo>
                  <a:pt x="82" y="83"/>
                  <a:pt x="80" y="89"/>
                  <a:pt x="80" y="94"/>
                </a:cubicBezTo>
                <a:cubicBezTo>
                  <a:pt x="78" y="117"/>
                  <a:pt x="76" y="139"/>
                  <a:pt x="75" y="162"/>
                </a:cubicBezTo>
                <a:cubicBezTo>
                  <a:pt x="73" y="189"/>
                  <a:pt x="71" y="216"/>
                  <a:pt x="69" y="243"/>
                </a:cubicBezTo>
                <a:cubicBezTo>
                  <a:pt x="67" y="259"/>
                  <a:pt x="67" y="274"/>
                  <a:pt x="65" y="290"/>
                </a:cubicBezTo>
                <a:cubicBezTo>
                  <a:pt x="65" y="293"/>
                  <a:pt x="66" y="296"/>
                  <a:pt x="63" y="299"/>
                </a:cubicBezTo>
                <a:cubicBezTo>
                  <a:pt x="59" y="300"/>
                  <a:pt x="59" y="297"/>
                  <a:pt x="58" y="295"/>
                </a:cubicBezTo>
                <a:cubicBezTo>
                  <a:pt x="57" y="291"/>
                  <a:pt x="56" y="286"/>
                  <a:pt x="55" y="282"/>
                </a:cubicBezTo>
                <a:cubicBezTo>
                  <a:pt x="49" y="255"/>
                  <a:pt x="44" y="228"/>
                  <a:pt x="38" y="201"/>
                </a:cubicBezTo>
                <a:cubicBezTo>
                  <a:pt x="28" y="158"/>
                  <a:pt x="19" y="115"/>
                  <a:pt x="9" y="72"/>
                </a:cubicBezTo>
                <a:cubicBezTo>
                  <a:pt x="7" y="60"/>
                  <a:pt x="5" y="47"/>
                  <a:pt x="1" y="35"/>
                </a:cubicBezTo>
                <a:cubicBezTo>
                  <a:pt x="0" y="32"/>
                  <a:pt x="0" y="29"/>
                  <a:pt x="4" y="28"/>
                </a:cubicBezTo>
                <a:close/>
              </a:path>
            </a:pathLst>
          </a:custGeom>
          <a:solidFill>
            <a:srgbClr val="1F6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4" name="Freeform 51"/>
          <p:cNvSpPr>
            <a:spLocks/>
          </p:cNvSpPr>
          <p:nvPr/>
        </p:nvSpPr>
        <p:spPr bwMode="auto">
          <a:xfrm>
            <a:off x="3621523" y="2649350"/>
            <a:ext cx="141288" cy="519113"/>
          </a:xfrm>
          <a:custGeom>
            <a:avLst/>
            <a:gdLst>
              <a:gd name="T0" fmla="*/ 78 w 80"/>
              <a:gd name="T1" fmla="*/ 33 h 294"/>
              <a:gd name="T2" fmla="*/ 67 w 80"/>
              <a:gd name="T3" fmla="*/ 77 h 294"/>
              <a:gd name="T4" fmla="*/ 40 w 80"/>
              <a:gd name="T5" fmla="*/ 203 h 294"/>
              <a:gd name="T6" fmla="*/ 20 w 80"/>
              <a:gd name="T7" fmla="*/ 294 h 294"/>
              <a:gd name="T8" fmla="*/ 16 w 80"/>
              <a:gd name="T9" fmla="*/ 287 h 294"/>
              <a:gd name="T10" fmla="*/ 13 w 80"/>
              <a:gd name="T11" fmla="*/ 248 h 294"/>
              <a:gd name="T12" fmla="*/ 8 w 80"/>
              <a:gd name="T13" fmla="*/ 183 h 294"/>
              <a:gd name="T14" fmla="*/ 5 w 80"/>
              <a:gd name="T15" fmla="*/ 138 h 294"/>
              <a:gd name="T16" fmla="*/ 2 w 80"/>
              <a:gd name="T17" fmla="*/ 95 h 294"/>
              <a:gd name="T18" fmla="*/ 4 w 80"/>
              <a:gd name="T19" fmla="*/ 74 h 294"/>
              <a:gd name="T20" fmla="*/ 2 w 80"/>
              <a:gd name="T21" fmla="*/ 65 h 294"/>
              <a:gd name="T22" fmla="*/ 5 w 80"/>
              <a:gd name="T23" fmla="*/ 57 h 294"/>
              <a:gd name="T24" fmla="*/ 47 w 80"/>
              <a:gd name="T25" fmla="*/ 7 h 294"/>
              <a:gd name="T26" fmla="*/ 55 w 80"/>
              <a:gd name="T27" fmla="*/ 1 h 294"/>
              <a:gd name="T28" fmla="*/ 78 w 80"/>
              <a:gd name="T29" fmla="*/ 28 h 294"/>
              <a:gd name="T30" fmla="*/ 78 w 80"/>
              <a:gd name="T31" fmla="*/ 33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0" h="294">
                <a:moveTo>
                  <a:pt x="78" y="33"/>
                </a:moveTo>
                <a:cubicBezTo>
                  <a:pt x="73" y="47"/>
                  <a:pt x="71" y="62"/>
                  <a:pt x="67" y="77"/>
                </a:cubicBezTo>
                <a:cubicBezTo>
                  <a:pt x="58" y="119"/>
                  <a:pt x="49" y="161"/>
                  <a:pt x="40" y="203"/>
                </a:cubicBezTo>
                <a:cubicBezTo>
                  <a:pt x="34" y="233"/>
                  <a:pt x="27" y="264"/>
                  <a:pt x="20" y="294"/>
                </a:cubicBezTo>
                <a:cubicBezTo>
                  <a:pt x="17" y="293"/>
                  <a:pt x="16" y="290"/>
                  <a:pt x="16" y="287"/>
                </a:cubicBezTo>
                <a:cubicBezTo>
                  <a:pt x="15" y="274"/>
                  <a:pt x="14" y="261"/>
                  <a:pt x="13" y="248"/>
                </a:cubicBezTo>
                <a:cubicBezTo>
                  <a:pt x="12" y="226"/>
                  <a:pt x="10" y="205"/>
                  <a:pt x="8" y="183"/>
                </a:cubicBezTo>
                <a:cubicBezTo>
                  <a:pt x="7" y="168"/>
                  <a:pt x="6" y="153"/>
                  <a:pt x="5" y="138"/>
                </a:cubicBezTo>
                <a:cubicBezTo>
                  <a:pt x="4" y="124"/>
                  <a:pt x="3" y="110"/>
                  <a:pt x="2" y="95"/>
                </a:cubicBezTo>
                <a:cubicBezTo>
                  <a:pt x="1" y="88"/>
                  <a:pt x="0" y="81"/>
                  <a:pt x="4" y="74"/>
                </a:cubicBezTo>
                <a:cubicBezTo>
                  <a:pt x="7" y="71"/>
                  <a:pt x="3" y="68"/>
                  <a:pt x="2" y="65"/>
                </a:cubicBezTo>
                <a:cubicBezTo>
                  <a:pt x="1" y="62"/>
                  <a:pt x="3" y="59"/>
                  <a:pt x="5" y="57"/>
                </a:cubicBezTo>
                <a:cubicBezTo>
                  <a:pt x="19" y="40"/>
                  <a:pt x="32" y="23"/>
                  <a:pt x="47" y="7"/>
                </a:cubicBezTo>
                <a:cubicBezTo>
                  <a:pt x="49" y="4"/>
                  <a:pt x="50" y="0"/>
                  <a:pt x="55" y="1"/>
                </a:cubicBezTo>
                <a:cubicBezTo>
                  <a:pt x="62" y="10"/>
                  <a:pt x="70" y="19"/>
                  <a:pt x="78" y="28"/>
                </a:cubicBezTo>
                <a:cubicBezTo>
                  <a:pt x="80" y="30"/>
                  <a:pt x="79" y="31"/>
                  <a:pt x="78" y="33"/>
                </a:cubicBezTo>
                <a:close/>
              </a:path>
            </a:pathLst>
          </a:custGeom>
          <a:solidFill>
            <a:srgbClr val="1F6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5" name="Freeform 52"/>
          <p:cNvSpPr>
            <a:spLocks/>
          </p:cNvSpPr>
          <p:nvPr/>
        </p:nvSpPr>
        <p:spPr bwMode="auto">
          <a:xfrm>
            <a:off x="3508810" y="2614425"/>
            <a:ext cx="209550" cy="152400"/>
          </a:xfrm>
          <a:custGeom>
            <a:avLst/>
            <a:gdLst>
              <a:gd name="T0" fmla="*/ 118 w 118"/>
              <a:gd name="T1" fmla="*/ 20 h 86"/>
              <a:gd name="T2" fmla="*/ 70 w 118"/>
              <a:gd name="T3" fmla="*/ 78 h 86"/>
              <a:gd name="T4" fmla="*/ 65 w 118"/>
              <a:gd name="T5" fmla="*/ 82 h 86"/>
              <a:gd name="T6" fmla="*/ 53 w 118"/>
              <a:gd name="T7" fmla="*/ 82 h 86"/>
              <a:gd name="T8" fmla="*/ 16 w 118"/>
              <a:gd name="T9" fmla="*/ 39 h 86"/>
              <a:gd name="T10" fmla="*/ 0 w 118"/>
              <a:gd name="T11" fmla="*/ 20 h 86"/>
              <a:gd name="T12" fmla="*/ 2 w 118"/>
              <a:gd name="T13" fmla="*/ 0 h 86"/>
              <a:gd name="T14" fmla="*/ 29 w 118"/>
              <a:gd name="T15" fmla="*/ 23 h 86"/>
              <a:gd name="T16" fmla="*/ 53 w 118"/>
              <a:gd name="T17" fmla="*/ 31 h 86"/>
              <a:gd name="T18" fmla="*/ 77 w 118"/>
              <a:gd name="T19" fmla="*/ 29 h 86"/>
              <a:gd name="T20" fmla="*/ 101 w 118"/>
              <a:gd name="T21" fmla="*/ 14 h 86"/>
              <a:gd name="T22" fmla="*/ 116 w 118"/>
              <a:gd name="T23" fmla="*/ 0 h 86"/>
              <a:gd name="T24" fmla="*/ 118 w 118"/>
              <a:gd name="T25" fmla="*/ 2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8" h="86">
                <a:moveTo>
                  <a:pt x="118" y="20"/>
                </a:moveTo>
                <a:cubicBezTo>
                  <a:pt x="102" y="40"/>
                  <a:pt x="86" y="59"/>
                  <a:pt x="70" y="78"/>
                </a:cubicBezTo>
                <a:cubicBezTo>
                  <a:pt x="68" y="80"/>
                  <a:pt x="67" y="81"/>
                  <a:pt x="65" y="82"/>
                </a:cubicBezTo>
                <a:cubicBezTo>
                  <a:pt x="61" y="86"/>
                  <a:pt x="57" y="86"/>
                  <a:pt x="53" y="82"/>
                </a:cubicBezTo>
                <a:cubicBezTo>
                  <a:pt x="40" y="68"/>
                  <a:pt x="28" y="53"/>
                  <a:pt x="16" y="39"/>
                </a:cubicBezTo>
                <a:cubicBezTo>
                  <a:pt x="11" y="33"/>
                  <a:pt x="6" y="26"/>
                  <a:pt x="0" y="20"/>
                </a:cubicBezTo>
                <a:cubicBezTo>
                  <a:pt x="2" y="14"/>
                  <a:pt x="1" y="7"/>
                  <a:pt x="2" y="0"/>
                </a:cubicBezTo>
                <a:cubicBezTo>
                  <a:pt x="10" y="8"/>
                  <a:pt x="19" y="16"/>
                  <a:pt x="29" y="23"/>
                </a:cubicBezTo>
                <a:cubicBezTo>
                  <a:pt x="36" y="29"/>
                  <a:pt x="44" y="30"/>
                  <a:pt x="53" y="31"/>
                </a:cubicBezTo>
                <a:cubicBezTo>
                  <a:pt x="61" y="32"/>
                  <a:pt x="69" y="31"/>
                  <a:pt x="77" y="29"/>
                </a:cubicBezTo>
                <a:cubicBezTo>
                  <a:pt x="87" y="27"/>
                  <a:pt x="93" y="20"/>
                  <a:pt x="101" y="14"/>
                </a:cubicBezTo>
                <a:cubicBezTo>
                  <a:pt x="106" y="10"/>
                  <a:pt x="111" y="5"/>
                  <a:pt x="116" y="0"/>
                </a:cubicBezTo>
                <a:cubicBezTo>
                  <a:pt x="117" y="7"/>
                  <a:pt x="116" y="14"/>
                  <a:pt x="118" y="20"/>
                </a:cubicBezTo>
                <a:close/>
              </a:path>
            </a:pathLst>
          </a:custGeom>
          <a:solidFill>
            <a:srgbClr val="F1BB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6" name="Freeform 53"/>
          <p:cNvSpPr>
            <a:spLocks/>
          </p:cNvSpPr>
          <p:nvPr/>
        </p:nvSpPr>
        <p:spPr bwMode="auto">
          <a:xfrm>
            <a:off x="3759635" y="2692213"/>
            <a:ext cx="152400" cy="312738"/>
          </a:xfrm>
          <a:custGeom>
            <a:avLst/>
            <a:gdLst>
              <a:gd name="T0" fmla="*/ 0 w 86"/>
              <a:gd name="T1" fmla="*/ 8 h 176"/>
              <a:gd name="T2" fmla="*/ 0 w 86"/>
              <a:gd name="T3" fmla="*/ 3 h 176"/>
              <a:gd name="T4" fmla="*/ 6 w 86"/>
              <a:gd name="T5" fmla="*/ 1 h 176"/>
              <a:gd name="T6" fmla="*/ 53 w 86"/>
              <a:gd name="T7" fmla="*/ 22 h 176"/>
              <a:gd name="T8" fmla="*/ 85 w 86"/>
              <a:gd name="T9" fmla="*/ 108 h 176"/>
              <a:gd name="T10" fmla="*/ 83 w 86"/>
              <a:gd name="T11" fmla="*/ 170 h 176"/>
              <a:gd name="T12" fmla="*/ 78 w 86"/>
              <a:gd name="T13" fmla="*/ 175 h 176"/>
              <a:gd name="T14" fmla="*/ 75 w 86"/>
              <a:gd name="T15" fmla="*/ 169 h 176"/>
              <a:gd name="T16" fmla="*/ 76 w 86"/>
              <a:gd name="T17" fmla="*/ 99 h 176"/>
              <a:gd name="T18" fmla="*/ 57 w 86"/>
              <a:gd name="T19" fmla="*/ 39 h 176"/>
              <a:gd name="T20" fmla="*/ 4 w 86"/>
              <a:gd name="T21" fmla="*/ 9 h 176"/>
              <a:gd name="T22" fmla="*/ 0 w 86"/>
              <a:gd name="T23" fmla="*/ 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6" h="176">
                <a:moveTo>
                  <a:pt x="0" y="8"/>
                </a:moveTo>
                <a:cubicBezTo>
                  <a:pt x="1" y="6"/>
                  <a:pt x="0" y="5"/>
                  <a:pt x="0" y="3"/>
                </a:cubicBezTo>
                <a:cubicBezTo>
                  <a:pt x="1" y="0"/>
                  <a:pt x="3" y="1"/>
                  <a:pt x="6" y="1"/>
                </a:cubicBezTo>
                <a:cubicBezTo>
                  <a:pt x="24" y="2"/>
                  <a:pt x="40" y="10"/>
                  <a:pt x="53" y="22"/>
                </a:cubicBezTo>
                <a:cubicBezTo>
                  <a:pt x="76" y="46"/>
                  <a:pt x="83" y="76"/>
                  <a:pt x="85" y="108"/>
                </a:cubicBezTo>
                <a:cubicBezTo>
                  <a:pt x="86" y="129"/>
                  <a:pt x="85" y="149"/>
                  <a:pt x="83" y="170"/>
                </a:cubicBezTo>
                <a:cubicBezTo>
                  <a:pt x="83" y="172"/>
                  <a:pt x="83" y="176"/>
                  <a:pt x="78" y="175"/>
                </a:cubicBezTo>
                <a:cubicBezTo>
                  <a:pt x="73" y="175"/>
                  <a:pt x="75" y="172"/>
                  <a:pt x="75" y="169"/>
                </a:cubicBezTo>
                <a:cubicBezTo>
                  <a:pt x="78" y="146"/>
                  <a:pt x="79" y="122"/>
                  <a:pt x="76" y="99"/>
                </a:cubicBezTo>
                <a:cubicBezTo>
                  <a:pt x="74" y="77"/>
                  <a:pt x="69" y="57"/>
                  <a:pt x="57" y="39"/>
                </a:cubicBezTo>
                <a:cubicBezTo>
                  <a:pt x="44" y="20"/>
                  <a:pt x="26" y="11"/>
                  <a:pt x="4" y="9"/>
                </a:cubicBezTo>
                <a:cubicBezTo>
                  <a:pt x="3" y="8"/>
                  <a:pt x="1" y="8"/>
                  <a:pt x="0" y="8"/>
                </a:cubicBezTo>
                <a:close/>
              </a:path>
            </a:pathLst>
          </a:custGeom>
          <a:solidFill>
            <a:srgbClr val="4F4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7" name="Freeform 54"/>
          <p:cNvSpPr>
            <a:spLocks/>
          </p:cNvSpPr>
          <p:nvPr/>
        </p:nvSpPr>
        <p:spPr bwMode="auto">
          <a:xfrm>
            <a:off x="3329423" y="2692213"/>
            <a:ext cx="141288" cy="147638"/>
          </a:xfrm>
          <a:custGeom>
            <a:avLst/>
            <a:gdLst>
              <a:gd name="T0" fmla="*/ 80 w 80"/>
              <a:gd name="T1" fmla="*/ 3 h 83"/>
              <a:gd name="T2" fmla="*/ 79 w 80"/>
              <a:gd name="T3" fmla="*/ 8 h 83"/>
              <a:gd name="T4" fmla="*/ 73 w 80"/>
              <a:gd name="T5" fmla="*/ 11 h 83"/>
              <a:gd name="T6" fmla="*/ 57 w 80"/>
              <a:gd name="T7" fmla="*/ 15 h 83"/>
              <a:gd name="T8" fmla="*/ 31 w 80"/>
              <a:gd name="T9" fmla="*/ 27 h 83"/>
              <a:gd name="T10" fmla="*/ 13 w 80"/>
              <a:gd name="T11" fmla="*/ 62 h 83"/>
              <a:gd name="T12" fmla="*/ 13 w 80"/>
              <a:gd name="T13" fmla="*/ 75 h 83"/>
              <a:gd name="T14" fmla="*/ 11 w 80"/>
              <a:gd name="T15" fmla="*/ 80 h 83"/>
              <a:gd name="T16" fmla="*/ 3 w 80"/>
              <a:gd name="T17" fmla="*/ 78 h 83"/>
              <a:gd name="T18" fmla="*/ 16 w 80"/>
              <a:gd name="T19" fmla="*/ 25 h 83"/>
              <a:gd name="T20" fmla="*/ 74 w 80"/>
              <a:gd name="T21" fmla="*/ 1 h 83"/>
              <a:gd name="T22" fmla="*/ 80 w 80"/>
              <a:gd name="T23" fmla="*/ 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0" h="83">
                <a:moveTo>
                  <a:pt x="80" y="3"/>
                </a:moveTo>
                <a:cubicBezTo>
                  <a:pt x="80" y="4"/>
                  <a:pt x="79" y="6"/>
                  <a:pt x="79" y="8"/>
                </a:cubicBezTo>
                <a:cubicBezTo>
                  <a:pt x="78" y="11"/>
                  <a:pt x="75" y="11"/>
                  <a:pt x="73" y="11"/>
                </a:cubicBezTo>
                <a:cubicBezTo>
                  <a:pt x="68" y="13"/>
                  <a:pt x="62" y="13"/>
                  <a:pt x="57" y="15"/>
                </a:cubicBezTo>
                <a:cubicBezTo>
                  <a:pt x="48" y="18"/>
                  <a:pt x="39" y="21"/>
                  <a:pt x="31" y="27"/>
                </a:cubicBezTo>
                <a:cubicBezTo>
                  <a:pt x="19" y="35"/>
                  <a:pt x="14" y="48"/>
                  <a:pt x="13" y="62"/>
                </a:cubicBezTo>
                <a:cubicBezTo>
                  <a:pt x="12" y="67"/>
                  <a:pt x="13" y="71"/>
                  <a:pt x="13" y="75"/>
                </a:cubicBezTo>
                <a:cubicBezTo>
                  <a:pt x="12" y="77"/>
                  <a:pt x="12" y="78"/>
                  <a:pt x="11" y="80"/>
                </a:cubicBezTo>
                <a:cubicBezTo>
                  <a:pt x="8" y="83"/>
                  <a:pt x="6" y="83"/>
                  <a:pt x="3" y="78"/>
                </a:cubicBezTo>
                <a:cubicBezTo>
                  <a:pt x="0" y="59"/>
                  <a:pt x="3" y="41"/>
                  <a:pt x="16" y="25"/>
                </a:cubicBezTo>
                <a:cubicBezTo>
                  <a:pt x="32" y="9"/>
                  <a:pt x="52" y="3"/>
                  <a:pt x="74" y="1"/>
                </a:cubicBezTo>
                <a:cubicBezTo>
                  <a:pt x="76" y="1"/>
                  <a:pt x="79" y="0"/>
                  <a:pt x="80" y="3"/>
                </a:cubicBezTo>
                <a:close/>
              </a:path>
            </a:pathLst>
          </a:custGeom>
          <a:solidFill>
            <a:srgbClr val="4F4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8" name="Freeform 55"/>
          <p:cNvSpPr>
            <a:spLocks/>
          </p:cNvSpPr>
          <p:nvPr/>
        </p:nvSpPr>
        <p:spPr bwMode="auto">
          <a:xfrm>
            <a:off x="3567548" y="2760475"/>
            <a:ext cx="88900" cy="601663"/>
          </a:xfrm>
          <a:custGeom>
            <a:avLst/>
            <a:gdLst>
              <a:gd name="T0" fmla="*/ 20 w 50"/>
              <a:gd name="T1" fmla="*/ 0 h 340"/>
              <a:gd name="T2" fmla="*/ 32 w 50"/>
              <a:gd name="T3" fmla="*/ 0 h 340"/>
              <a:gd name="T4" fmla="*/ 38 w 50"/>
              <a:gd name="T5" fmla="*/ 6 h 340"/>
              <a:gd name="T6" fmla="*/ 37 w 50"/>
              <a:gd name="T7" fmla="*/ 14 h 340"/>
              <a:gd name="T8" fmla="*/ 34 w 50"/>
              <a:gd name="T9" fmla="*/ 21 h 340"/>
              <a:gd name="T10" fmla="*/ 39 w 50"/>
              <a:gd name="T11" fmla="*/ 80 h 340"/>
              <a:gd name="T12" fmla="*/ 45 w 50"/>
              <a:gd name="T13" fmla="*/ 162 h 340"/>
              <a:gd name="T14" fmla="*/ 50 w 50"/>
              <a:gd name="T15" fmla="*/ 231 h 340"/>
              <a:gd name="T16" fmla="*/ 39 w 50"/>
              <a:gd name="T17" fmla="*/ 283 h 340"/>
              <a:gd name="T18" fmla="*/ 27 w 50"/>
              <a:gd name="T19" fmla="*/ 340 h 340"/>
              <a:gd name="T20" fmla="*/ 24 w 50"/>
              <a:gd name="T21" fmla="*/ 334 h 340"/>
              <a:gd name="T22" fmla="*/ 22 w 50"/>
              <a:gd name="T23" fmla="*/ 327 h 340"/>
              <a:gd name="T24" fmla="*/ 17 w 50"/>
              <a:gd name="T25" fmla="*/ 314 h 340"/>
              <a:gd name="T26" fmla="*/ 2 w 50"/>
              <a:gd name="T27" fmla="*/ 244 h 340"/>
              <a:gd name="T28" fmla="*/ 3 w 50"/>
              <a:gd name="T29" fmla="*/ 236 h 340"/>
              <a:gd name="T30" fmla="*/ 11 w 50"/>
              <a:gd name="T31" fmla="*/ 122 h 340"/>
              <a:gd name="T32" fmla="*/ 18 w 50"/>
              <a:gd name="T33" fmla="*/ 21 h 340"/>
              <a:gd name="T34" fmla="*/ 16 w 50"/>
              <a:gd name="T35" fmla="*/ 14 h 340"/>
              <a:gd name="T36" fmla="*/ 16 w 50"/>
              <a:gd name="T37" fmla="*/ 4 h 340"/>
              <a:gd name="T38" fmla="*/ 20 w 50"/>
              <a:gd name="T39" fmla="*/ 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0" h="340">
                <a:moveTo>
                  <a:pt x="20" y="0"/>
                </a:moveTo>
                <a:cubicBezTo>
                  <a:pt x="24" y="0"/>
                  <a:pt x="28" y="0"/>
                  <a:pt x="32" y="0"/>
                </a:cubicBezTo>
                <a:cubicBezTo>
                  <a:pt x="34" y="2"/>
                  <a:pt x="36" y="4"/>
                  <a:pt x="38" y="6"/>
                </a:cubicBezTo>
                <a:cubicBezTo>
                  <a:pt x="40" y="9"/>
                  <a:pt x="44" y="12"/>
                  <a:pt x="37" y="14"/>
                </a:cubicBezTo>
                <a:cubicBezTo>
                  <a:pt x="33" y="15"/>
                  <a:pt x="34" y="18"/>
                  <a:pt x="34" y="21"/>
                </a:cubicBezTo>
                <a:cubicBezTo>
                  <a:pt x="36" y="41"/>
                  <a:pt x="37" y="61"/>
                  <a:pt x="39" y="80"/>
                </a:cubicBezTo>
                <a:cubicBezTo>
                  <a:pt x="41" y="108"/>
                  <a:pt x="43" y="135"/>
                  <a:pt x="45" y="162"/>
                </a:cubicBezTo>
                <a:cubicBezTo>
                  <a:pt x="47" y="185"/>
                  <a:pt x="48" y="208"/>
                  <a:pt x="50" y="231"/>
                </a:cubicBezTo>
                <a:cubicBezTo>
                  <a:pt x="47" y="248"/>
                  <a:pt x="43" y="266"/>
                  <a:pt x="39" y="283"/>
                </a:cubicBezTo>
                <a:cubicBezTo>
                  <a:pt x="35" y="302"/>
                  <a:pt x="31" y="321"/>
                  <a:pt x="27" y="340"/>
                </a:cubicBezTo>
                <a:cubicBezTo>
                  <a:pt x="24" y="339"/>
                  <a:pt x="25" y="335"/>
                  <a:pt x="24" y="334"/>
                </a:cubicBezTo>
                <a:cubicBezTo>
                  <a:pt x="23" y="332"/>
                  <a:pt x="23" y="329"/>
                  <a:pt x="22" y="327"/>
                </a:cubicBezTo>
                <a:cubicBezTo>
                  <a:pt x="19" y="324"/>
                  <a:pt x="18" y="319"/>
                  <a:pt x="17" y="314"/>
                </a:cubicBezTo>
                <a:cubicBezTo>
                  <a:pt x="12" y="291"/>
                  <a:pt x="6" y="268"/>
                  <a:pt x="2" y="244"/>
                </a:cubicBezTo>
                <a:cubicBezTo>
                  <a:pt x="1" y="241"/>
                  <a:pt x="0" y="238"/>
                  <a:pt x="3" y="236"/>
                </a:cubicBezTo>
                <a:cubicBezTo>
                  <a:pt x="5" y="198"/>
                  <a:pt x="8" y="160"/>
                  <a:pt x="11" y="122"/>
                </a:cubicBezTo>
                <a:cubicBezTo>
                  <a:pt x="14" y="88"/>
                  <a:pt x="16" y="55"/>
                  <a:pt x="18" y="21"/>
                </a:cubicBezTo>
                <a:cubicBezTo>
                  <a:pt x="18" y="19"/>
                  <a:pt x="19" y="15"/>
                  <a:pt x="16" y="14"/>
                </a:cubicBezTo>
                <a:cubicBezTo>
                  <a:pt x="7" y="11"/>
                  <a:pt x="13" y="8"/>
                  <a:pt x="16" y="4"/>
                </a:cubicBezTo>
                <a:cubicBezTo>
                  <a:pt x="17" y="3"/>
                  <a:pt x="19" y="2"/>
                  <a:pt x="20" y="0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9" name="Freeform 56"/>
          <p:cNvSpPr>
            <a:spLocks/>
          </p:cNvSpPr>
          <p:nvPr/>
        </p:nvSpPr>
        <p:spPr bwMode="auto">
          <a:xfrm>
            <a:off x="3832660" y="3012888"/>
            <a:ext cx="111125" cy="106363"/>
          </a:xfrm>
          <a:custGeom>
            <a:avLst/>
            <a:gdLst>
              <a:gd name="T0" fmla="*/ 37 w 62"/>
              <a:gd name="T1" fmla="*/ 10 h 60"/>
              <a:gd name="T2" fmla="*/ 48 w 62"/>
              <a:gd name="T3" fmla="*/ 7 h 60"/>
              <a:gd name="T4" fmla="*/ 55 w 62"/>
              <a:gd name="T5" fmla="*/ 43 h 60"/>
              <a:gd name="T6" fmla="*/ 20 w 62"/>
              <a:gd name="T7" fmla="*/ 55 h 60"/>
              <a:gd name="T8" fmla="*/ 2 w 62"/>
              <a:gd name="T9" fmla="*/ 24 h 60"/>
              <a:gd name="T10" fmla="*/ 32 w 62"/>
              <a:gd name="T11" fmla="*/ 1 h 60"/>
              <a:gd name="T12" fmla="*/ 27 w 62"/>
              <a:gd name="T13" fmla="*/ 17 h 60"/>
              <a:gd name="T14" fmla="*/ 20 w 62"/>
              <a:gd name="T15" fmla="*/ 23 h 60"/>
              <a:gd name="T16" fmla="*/ 22 w 62"/>
              <a:gd name="T17" fmla="*/ 38 h 60"/>
              <a:gd name="T18" fmla="*/ 38 w 62"/>
              <a:gd name="T19" fmla="*/ 39 h 60"/>
              <a:gd name="T20" fmla="*/ 42 w 62"/>
              <a:gd name="T21" fmla="*/ 25 h 60"/>
              <a:gd name="T22" fmla="*/ 37 w 62"/>
              <a:gd name="T23" fmla="*/ 18 h 60"/>
              <a:gd name="T24" fmla="*/ 37 w 62"/>
              <a:gd name="T25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2" h="60">
                <a:moveTo>
                  <a:pt x="37" y="10"/>
                </a:moveTo>
                <a:cubicBezTo>
                  <a:pt x="40" y="1"/>
                  <a:pt x="41" y="1"/>
                  <a:pt x="48" y="7"/>
                </a:cubicBezTo>
                <a:cubicBezTo>
                  <a:pt x="59" y="16"/>
                  <a:pt x="62" y="31"/>
                  <a:pt x="55" y="43"/>
                </a:cubicBezTo>
                <a:cubicBezTo>
                  <a:pt x="48" y="55"/>
                  <a:pt x="33" y="60"/>
                  <a:pt x="20" y="55"/>
                </a:cubicBezTo>
                <a:cubicBezTo>
                  <a:pt x="8" y="50"/>
                  <a:pt x="0" y="37"/>
                  <a:pt x="2" y="24"/>
                </a:cubicBezTo>
                <a:cubicBezTo>
                  <a:pt x="5" y="9"/>
                  <a:pt x="17" y="0"/>
                  <a:pt x="32" y="1"/>
                </a:cubicBezTo>
                <a:cubicBezTo>
                  <a:pt x="36" y="6"/>
                  <a:pt x="34" y="13"/>
                  <a:pt x="27" y="17"/>
                </a:cubicBezTo>
                <a:cubicBezTo>
                  <a:pt x="24" y="18"/>
                  <a:pt x="21" y="20"/>
                  <a:pt x="20" y="23"/>
                </a:cubicBezTo>
                <a:cubicBezTo>
                  <a:pt x="17" y="29"/>
                  <a:pt x="17" y="34"/>
                  <a:pt x="22" y="38"/>
                </a:cubicBezTo>
                <a:cubicBezTo>
                  <a:pt x="27" y="42"/>
                  <a:pt x="33" y="42"/>
                  <a:pt x="38" y="39"/>
                </a:cubicBezTo>
                <a:cubicBezTo>
                  <a:pt x="42" y="36"/>
                  <a:pt x="44" y="30"/>
                  <a:pt x="42" y="25"/>
                </a:cubicBezTo>
                <a:cubicBezTo>
                  <a:pt x="41" y="22"/>
                  <a:pt x="39" y="20"/>
                  <a:pt x="37" y="18"/>
                </a:cubicBezTo>
                <a:cubicBezTo>
                  <a:pt x="35" y="15"/>
                  <a:pt x="34" y="13"/>
                  <a:pt x="37" y="10"/>
                </a:cubicBezTo>
                <a:close/>
              </a:path>
            </a:pathLst>
          </a:custGeom>
          <a:solidFill>
            <a:srgbClr val="1F6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0" name="Freeform 57"/>
          <p:cNvSpPr>
            <a:spLocks/>
          </p:cNvSpPr>
          <p:nvPr/>
        </p:nvSpPr>
        <p:spPr bwMode="auto">
          <a:xfrm>
            <a:off x="3858060" y="3003363"/>
            <a:ext cx="60325" cy="88900"/>
          </a:xfrm>
          <a:custGeom>
            <a:avLst/>
            <a:gdLst>
              <a:gd name="T0" fmla="*/ 23 w 34"/>
              <a:gd name="T1" fmla="*/ 16 h 51"/>
              <a:gd name="T2" fmla="*/ 26 w 34"/>
              <a:gd name="T3" fmla="*/ 23 h 51"/>
              <a:gd name="T4" fmla="*/ 30 w 34"/>
              <a:gd name="T5" fmla="*/ 42 h 51"/>
              <a:gd name="T6" fmla="*/ 13 w 34"/>
              <a:gd name="T7" fmla="*/ 50 h 51"/>
              <a:gd name="T8" fmla="*/ 1 w 34"/>
              <a:gd name="T9" fmla="*/ 37 h 51"/>
              <a:gd name="T10" fmla="*/ 12 w 34"/>
              <a:gd name="T11" fmla="*/ 20 h 51"/>
              <a:gd name="T12" fmla="*/ 18 w 34"/>
              <a:gd name="T13" fmla="*/ 7 h 51"/>
              <a:gd name="T14" fmla="*/ 23 w 34"/>
              <a:gd name="T15" fmla="*/ 2 h 51"/>
              <a:gd name="T16" fmla="*/ 24 w 34"/>
              <a:gd name="T17" fmla="*/ 8 h 51"/>
              <a:gd name="T18" fmla="*/ 23 w 34"/>
              <a:gd name="T19" fmla="*/ 16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4" h="51">
                <a:moveTo>
                  <a:pt x="23" y="16"/>
                </a:moveTo>
                <a:cubicBezTo>
                  <a:pt x="23" y="19"/>
                  <a:pt x="24" y="21"/>
                  <a:pt x="26" y="23"/>
                </a:cubicBezTo>
                <a:cubicBezTo>
                  <a:pt x="32" y="29"/>
                  <a:pt x="34" y="35"/>
                  <a:pt x="30" y="42"/>
                </a:cubicBezTo>
                <a:cubicBezTo>
                  <a:pt x="27" y="48"/>
                  <a:pt x="20" y="51"/>
                  <a:pt x="13" y="50"/>
                </a:cubicBezTo>
                <a:cubicBezTo>
                  <a:pt x="6" y="49"/>
                  <a:pt x="1" y="43"/>
                  <a:pt x="1" y="37"/>
                </a:cubicBezTo>
                <a:cubicBezTo>
                  <a:pt x="0" y="29"/>
                  <a:pt x="4" y="23"/>
                  <a:pt x="12" y="20"/>
                </a:cubicBezTo>
                <a:cubicBezTo>
                  <a:pt x="19" y="18"/>
                  <a:pt x="16" y="11"/>
                  <a:pt x="18" y="7"/>
                </a:cubicBezTo>
                <a:cubicBezTo>
                  <a:pt x="18" y="4"/>
                  <a:pt x="19" y="0"/>
                  <a:pt x="23" y="2"/>
                </a:cubicBezTo>
                <a:cubicBezTo>
                  <a:pt x="27" y="3"/>
                  <a:pt x="25" y="6"/>
                  <a:pt x="24" y="8"/>
                </a:cubicBezTo>
                <a:cubicBezTo>
                  <a:pt x="23" y="11"/>
                  <a:pt x="23" y="14"/>
                  <a:pt x="23" y="16"/>
                </a:cubicBezTo>
                <a:close/>
              </a:path>
            </a:pathLst>
          </a:custGeom>
          <a:solidFill>
            <a:srgbClr val="FED9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1" name="Freeform 58"/>
          <p:cNvSpPr>
            <a:spLocks/>
          </p:cNvSpPr>
          <p:nvPr/>
        </p:nvSpPr>
        <p:spPr bwMode="auto">
          <a:xfrm>
            <a:off x="3353235" y="2706500"/>
            <a:ext cx="254000" cy="633413"/>
          </a:xfrm>
          <a:custGeom>
            <a:avLst/>
            <a:gdLst>
              <a:gd name="T0" fmla="*/ 124 w 143"/>
              <a:gd name="T1" fmla="*/ 266 h 358"/>
              <a:gd name="T2" fmla="*/ 138 w 143"/>
              <a:gd name="T3" fmla="*/ 332 h 358"/>
              <a:gd name="T4" fmla="*/ 143 w 143"/>
              <a:gd name="T5" fmla="*/ 357 h 358"/>
              <a:gd name="T6" fmla="*/ 139 w 143"/>
              <a:gd name="T7" fmla="*/ 354 h 358"/>
              <a:gd name="T8" fmla="*/ 106 w 143"/>
              <a:gd name="T9" fmla="*/ 281 h 358"/>
              <a:gd name="T10" fmla="*/ 84 w 143"/>
              <a:gd name="T11" fmla="*/ 235 h 358"/>
              <a:gd name="T12" fmla="*/ 87 w 143"/>
              <a:gd name="T13" fmla="*/ 230 h 358"/>
              <a:gd name="T14" fmla="*/ 94 w 143"/>
              <a:gd name="T15" fmla="*/ 209 h 358"/>
              <a:gd name="T16" fmla="*/ 83 w 143"/>
              <a:gd name="T17" fmla="*/ 151 h 358"/>
              <a:gd name="T18" fmla="*/ 83 w 143"/>
              <a:gd name="T19" fmla="*/ 146 h 358"/>
              <a:gd name="T20" fmla="*/ 52 w 143"/>
              <a:gd name="T21" fmla="*/ 95 h 358"/>
              <a:gd name="T22" fmla="*/ 46 w 143"/>
              <a:gd name="T23" fmla="*/ 89 h 358"/>
              <a:gd name="T24" fmla="*/ 48 w 143"/>
              <a:gd name="T25" fmla="*/ 84 h 358"/>
              <a:gd name="T26" fmla="*/ 17 w 143"/>
              <a:gd name="T27" fmla="*/ 83 h 358"/>
              <a:gd name="T28" fmla="*/ 10 w 143"/>
              <a:gd name="T29" fmla="*/ 83 h 358"/>
              <a:gd name="T30" fmla="*/ 4 w 143"/>
              <a:gd name="T31" fmla="*/ 71 h 358"/>
              <a:gd name="T32" fmla="*/ 35 w 143"/>
              <a:gd name="T33" fmla="*/ 18 h 358"/>
              <a:gd name="T34" fmla="*/ 41 w 143"/>
              <a:gd name="T35" fmla="*/ 4 h 358"/>
              <a:gd name="T36" fmla="*/ 65 w 143"/>
              <a:gd name="T37" fmla="*/ 0 h 358"/>
              <a:gd name="T38" fmla="*/ 71 w 143"/>
              <a:gd name="T39" fmla="*/ 20 h 358"/>
              <a:gd name="T40" fmla="*/ 97 w 143"/>
              <a:gd name="T41" fmla="*/ 141 h 358"/>
              <a:gd name="T42" fmla="*/ 116 w 143"/>
              <a:gd name="T43" fmla="*/ 227 h 358"/>
              <a:gd name="T44" fmla="*/ 124 w 143"/>
              <a:gd name="T45" fmla="*/ 266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43" h="358">
                <a:moveTo>
                  <a:pt x="124" y="266"/>
                </a:moveTo>
                <a:cubicBezTo>
                  <a:pt x="129" y="288"/>
                  <a:pt x="133" y="310"/>
                  <a:pt x="138" y="332"/>
                </a:cubicBezTo>
                <a:cubicBezTo>
                  <a:pt x="140" y="340"/>
                  <a:pt x="142" y="349"/>
                  <a:pt x="143" y="357"/>
                </a:cubicBezTo>
                <a:cubicBezTo>
                  <a:pt x="140" y="358"/>
                  <a:pt x="140" y="355"/>
                  <a:pt x="139" y="354"/>
                </a:cubicBezTo>
                <a:cubicBezTo>
                  <a:pt x="128" y="330"/>
                  <a:pt x="117" y="306"/>
                  <a:pt x="106" y="281"/>
                </a:cubicBezTo>
                <a:cubicBezTo>
                  <a:pt x="98" y="266"/>
                  <a:pt x="91" y="251"/>
                  <a:pt x="84" y="235"/>
                </a:cubicBezTo>
                <a:cubicBezTo>
                  <a:pt x="83" y="232"/>
                  <a:pt x="85" y="231"/>
                  <a:pt x="87" y="230"/>
                </a:cubicBezTo>
                <a:cubicBezTo>
                  <a:pt x="94" y="224"/>
                  <a:pt x="96" y="217"/>
                  <a:pt x="94" y="209"/>
                </a:cubicBezTo>
                <a:cubicBezTo>
                  <a:pt x="91" y="190"/>
                  <a:pt x="87" y="170"/>
                  <a:pt x="83" y="151"/>
                </a:cubicBezTo>
                <a:cubicBezTo>
                  <a:pt x="82" y="149"/>
                  <a:pt x="82" y="147"/>
                  <a:pt x="83" y="146"/>
                </a:cubicBezTo>
                <a:cubicBezTo>
                  <a:pt x="81" y="124"/>
                  <a:pt x="72" y="106"/>
                  <a:pt x="52" y="95"/>
                </a:cubicBezTo>
                <a:cubicBezTo>
                  <a:pt x="49" y="94"/>
                  <a:pt x="46" y="93"/>
                  <a:pt x="46" y="89"/>
                </a:cubicBezTo>
                <a:cubicBezTo>
                  <a:pt x="46" y="87"/>
                  <a:pt x="48" y="86"/>
                  <a:pt x="48" y="84"/>
                </a:cubicBezTo>
                <a:cubicBezTo>
                  <a:pt x="37" y="84"/>
                  <a:pt x="27" y="83"/>
                  <a:pt x="17" y="83"/>
                </a:cubicBezTo>
                <a:cubicBezTo>
                  <a:pt x="14" y="83"/>
                  <a:pt x="12" y="83"/>
                  <a:pt x="10" y="83"/>
                </a:cubicBezTo>
                <a:cubicBezTo>
                  <a:pt x="2" y="82"/>
                  <a:pt x="0" y="78"/>
                  <a:pt x="4" y="71"/>
                </a:cubicBezTo>
                <a:cubicBezTo>
                  <a:pt x="14" y="53"/>
                  <a:pt x="24" y="36"/>
                  <a:pt x="35" y="18"/>
                </a:cubicBezTo>
                <a:cubicBezTo>
                  <a:pt x="37" y="14"/>
                  <a:pt x="41" y="10"/>
                  <a:pt x="41" y="4"/>
                </a:cubicBezTo>
                <a:cubicBezTo>
                  <a:pt x="48" y="1"/>
                  <a:pt x="57" y="1"/>
                  <a:pt x="65" y="0"/>
                </a:cubicBezTo>
                <a:cubicBezTo>
                  <a:pt x="70" y="6"/>
                  <a:pt x="69" y="14"/>
                  <a:pt x="71" y="20"/>
                </a:cubicBezTo>
                <a:cubicBezTo>
                  <a:pt x="80" y="61"/>
                  <a:pt x="88" y="101"/>
                  <a:pt x="97" y="141"/>
                </a:cubicBezTo>
                <a:cubicBezTo>
                  <a:pt x="103" y="170"/>
                  <a:pt x="109" y="199"/>
                  <a:pt x="116" y="227"/>
                </a:cubicBezTo>
                <a:cubicBezTo>
                  <a:pt x="118" y="240"/>
                  <a:pt x="121" y="253"/>
                  <a:pt x="124" y="266"/>
                </a:cubicBezTo>
                <a:close/>
              </a:path>
            </a:pathLst>
          </a:custGeom>
          <a:solidFill>
            <a:srgbClr val="EEF3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2" name="Freeform 59"/>
          <p:cNvSpPr>
            <a:spLocks/>
          </p:cNvSpPr>
          <p:nvPr/>
        </p:nvSpPr>
        <p:spPr bwMode="auto">
          <a:xfrm>
            <a:off x="3397685" y="2870013"/>
            <a:ext cx="123825" cy="247650"/>
          </a:xfrm>
          <a:custGeom>
            <a:avLst/>
            <a:gdLst>
              <a:gd name="T0" fmla="*/ 56 w 70"/>
              <a:gd name="T1" fmla="*/ 136 h 140"/>
              <a:gd name="T2" fmla="*/ 32 w 70"/>
              <a:gd name="T3" fmla="*/ 81 h 140"/>
              <a:gd name="T4" fmla="*/ 2 w 70"/>
              <a:gd name="T5" fmla="*/ 16 h 140"/>
              <a:gd name="T6" fmla="*/ 4 w 70"/>
              <a:gd name="T7" fmla="*/ 8 h 140"/>
              <a:gd name="T8" fmla="*/ 8 w 70"/>
              <a:gd name="T9" fmla="*/ 3 h 140"/>
              <a:gd name="T10" fmla="*/ 19 w 70"/>
              <a:gd name="T11" fmla="*/ 3 h 140"/>
              <a:gd name="T12" fmla="*/ 54 w 70"/>
              <a:gd name="T13" fmla="*/ 46 h 140"/>
              <a:gd name="T14" fmla="*/ 56 w 70"/>
              <a:gd name="T15" fmla="*/ 55 h 140"/>
              <a:gd name="T16" fmla="*/ 63 w 70"/>
              <a:gd name="T17" fmla="*/ 86 h 140"/>
              <a:gd name="T18" fmla="*/ 69 w 70"/>
              <a:gd name="T19" fmla="*/ 117 h 140"/>
              <a:gd name="T20" fmla="*/ 67 w 70"/>
              <a:gd name="T21" fmla="*/ 133 h 140"/>
              <a:gd name="T22" fmla="*/ 56 w 70"/>
              <a:gd name="T23" fmla="*/ 13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0" h="140">
                <a:moveTo>
                  <a:pt x="56" y="136"/>
                </a:moveTo>
                <a:cubicBezTo>
                  <a:pt x="48" y="118"/>
                  <a:pt x="40" y="100"/>
                  <a:pt x="32" y="81"/>
                </a:cubicBezTo>
                <a:cubicBezTo>
                  <a:pt x="22" y="60"/>
                  <a:pt x="12" y="38"/>
                  <a:pt x="2" y="16"/>
                </a:cubicBezTo>
                <a:cubicBezTo>
                  <a:pt x="0" y="12"/>
                  <a:pt x="0" y="10"/>
                  <a:pt x="4" y="8"/>
                </a:cubicBezTo>
                <a:cubicBezTo>
                  <a:pt x="6" y="7"/>
                  <a:pt x="8" y="6"/>
                  <a:pt x="8" y="3"/>
                </a:cubicBezTo>
                <a:cubicBezTo>
                  <a:pt x="12" y="0"/>
                  <a:pt x="16" y="2"/>
                  <a:pt x="19" y="3"/>
                </a:cubicBezTo>
                <a:cubicBezTo>
                  <a:pt x="39" y="11"/>
                  <a:pt x="50" y="25"/>
                  <a:pt x="54" y="46"/>
                </a:cubicBezTo>
                <a:cubicBezTo>
                  <a:pt x="54" y="49"/>
                  <a:pt x="55" y="52"/>
                  <a:pt x="56" y="55"/>
                </a:cubicBezTo>
                <a:cubicBezTo>
                  <a:pt x="60" y="65"/>
                  <a:pt x="61" y="76"/>
                  <a:pt x="63" y="86"/>
                </a:cubicBezTo>
                <a:cubicBezTo>
                  <a:pt x="65" y="96"/>
                  <a:pt x="67" y="107"/>
                  <a:pt x="69" y="117"/>
                </a:cubicBezTo>
                <a:cubicBezTo>
                  <a:pt x="70" y="123"/>
                  <a:pt x="70" y="128"/>
                  <a:pt x="67" y="133"/>
                </a:cubicBezTo>
                <a:cubicBezTo>
                  <a:pt x="64" y="136"/>
                  <a:pt x="61" y="140"/>
                  <a:pt x="56" y="136"/>
                </a:cubicBezTo>
                <a:close/>
              </a:path>
            </a:pathLst>
          </a:custGeom>
          <a:solidFill>
            <a:srgbClr val="EEF3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3" name="Freeform 60"/>
          <p:cNvSpPr>
            <a:spLocks/>
          </p:cNvSpPr>
          <p:nvPr/>
        </p:nvSpPr>
        <p:spPr bwMode="auto">
          <a:xfrm>
            <a:off x="3234173" y="2854138"/>
            <a:ext cx="271463" cy="166688"/>
          </a:xfrm>
          <a:custGeom>
            <a:avLst/>
            <a:gdLst>
              <a:gd name="T0" fmla="*/ 147 w 154"/>
              <a:gd name="T1" fmla="*/ 64 h 94"/>
              <a:gd name="T2" fmla="*/ 143 w 154"/>
              <a:gd name="T3" fmla="*/ 51 h 94"/>
              <a:gd name="T4" fmla="*/ 101 w 154"/>
              <a:gd name="T5" fmla="*/ 13 h 94"/>
              <a:gd name="T6" fmla="*/ 23 w 154"/>
              <a:gd name="T7" fmla="*/ 36 h 94"/>
              <a:gd name="T8" fmla="*/ 12 w 154"/>
              <a:gd name="T9" fmla="*/ 79 h 94"/>
              <a:gd name="T10" fmla="*/ 13 w 154"/>
              <a:gd name="T11" fmla="*/ 91 h 94"/>
              <a:gd name="T12" fmla="*/ 6 w 154"/>
              <a:gd name="T13" fmla="*/ 92 h 94"/>
              <a:gd name="T14" fmla="*/ 5 w 154"/>
              <a:gd name="T15" fmla="*/ 48 h 94"/>
              <a:gd name="T16" fmla="*/ 57 w 154"/>
              <a:gd name="T17" fmla="*/ 6 h 94"/>
              <a:gd name="T18" fmla="*/ 76 w 154"/>
              <a:gd name="T19" fmla="*/ 0 h 94"/>
              <a:gd name="T20" fmla="*/ 98 w 154"/>
              <a:gd name="T21" fmla="*/ 0 h 94"/>
              <a:gd name="T22" fmla="*/ 109 w 154"/>
              <a:gd name="T23" fmla="*/ 1 h 94"/>
              <a:gd name="T24" fmla="*/ 114 w 154"/>
              <a:gd name="T25" fmla="*/ 6 h 94"/>
              <a:gd name="T26" fmla="*/ 148 w 154"/>
              <a:gd name="T27" fmla="*/ 38 h 94"/>
              <a:gd name="T28" fmla="*/ 153 w 154"/>
              <a:gd name="T29" fmla="*/ 63 h 94"/>
              <a:gd name="T30" fmla="*/ 147 w 154"/>
              <a:gd name="T31" fmla="*/ 6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4" h="94">
                <a:moveTo>
                  <a:pt x="147" y="64"/>
                </a:moveTo>
                <a:cubicBezTo>
                  <a:pt x="143" y="60"/>
                  <a:pt x="144" y="55"/>
                  <a:pt x="143" y="51"/>
                </a:cubicBezTo>
                <a:cubicBezTo>
                  <a:pt x="137" y="30"/>
                  <a:pt x="122" y="16"/>
                  <a:pt x="101" y="13"/>
                </a:cubicBezTo>
                <a:cubicBezTo>
                  <a:pt x="71" y="7"/>
                  <a:pt x="45" y="13"/>
                  <a:pt x="23" y="36"/>
                </a:cubicBezTo>
                <a:cubicBezTo>
                  <a:pt x="12" y="48"/>
                  <a:pt x="8" y="63"/>
                  <a:pt x="12" y="79"/>
                </a:cubicBezTo>
                <a:cubicBezTo>
                  <a:pt x="12" y="83"/>
                  <a:pt x="14" y="87"/>
                  <a:pt x="13" y="91"/>
                </a:cubicBezTo>
                <a:cubicBezTo>
                  <a:pt x="11" y="93"/>
                  <a:pt x="9" y="94"/>
                  <a:pt x="6" y="92"/>
                </a:cubicBezTo>
                <a:cubicBezTo>
                  <a:pt x="0" y="77"/>
                  <a:pt x="0" y="62"/>
                  <a:pt x="5" y="48"/>
                </a:cubicBezTo>
                <a:cubicBezTo>
                  <a:pt x="15" y="25"/>
                  <a:pt x="33" y="12"/>
                  <a:pt x="57" y="6"/>
                </a:cubicBezTo>
                <a:cubicBezTo>
                  <a:pt x="62" y="0"/>
                  <a:pt x="70" y="2"/>
                  <a:pt x="76" y="0"/>
                </a:cubicBezTo>
                <a:cubicBezTo>
                  <a:pt x="83" y="0"/>
                  <a:pt x="90" y="0"/>
                  <a:pt x="98" y="0"/>
                </a:cubicBezTo>
                <a:cubicBezTo>
                  <a:pt x="101" y="1"/>
                  <a:pt x="105" y="0"/>
                  <a:pt x="109" y="1"/>
                </a:cubicBezTo>
                <a:cubicBezTo>
                  <a:pt x="111" y="2"/>
                  <a:pt x="113" y="3"/>
                  <a:pt x="114" y="6"/>
                </a:cubicBezTo>
                <a:cubicBezTo>
                  <a:pt x="129" y="13"/>
                  <a:pt x="141" y="22"/>
                  <a:pt x="148" y="38"/>
                </a:cubicBezTo>
                <a:cubicBezTo>
                  <a:pt x="151" y="46"/>
                  <a:pt x="154" y="54"/>
                  <a:pt x="153" y="63"/>
                </a:cubicBezTo>
                <a:cubicBezTo>
                  <a:pt x="151" y="64"/>
                  <a:pt x="149" y="66"/>
                  <a:pt x="147" y="64"/>
                </a:cubicBezTo>
                <a:close/>
              </a:path>
            </a:pathLst>
          </a:custGeom>
          <a:solidFill>
            <a:srgbClr val="4E4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4" name="Freeform 61"/>
          <p:cNvSpPr>
            <a:spLocks/>
          </p:cNvSpPr>
          <p:nvPr/>
        </p:nvSpPr>
        <p:spPr bwMode="auto">
          <a:xfrm>
            <a:off x="3473885" y="2963675"/>
            <a:ext cx="57150" cy="163513"/>
          </a:xfrm>
          <a:custGeom>
            <a:avLst/>
            <a:gdLst>
              <a:gd name="T0" fmla="*/ 11 w 32"/>
              <a:gd name="T1" fmla="*/ 2 h 92"/>
              <a:gd name="T2" fmla="*/ 17 w 32"/>
              <a:gd name="T3" fmla="*/ 1 h 92"/>
              <a:gd name="T4" fmla="*/ 29 w 32"/>
              <a:gd name="T5" fmla="*/ 61 h 92"/>
              <a:gd name="T6" fmla="*/ 16 w 32"/>
              <a:gd name="T7" fmla="*/ 90 h 92"/>
              <a:gd name="T8" fmla="*/ 5 w 32"/>
              <a:gd name="T9" fmla="*/ 92 h 92"/>
              <a:gd name="T10" fmla="*/ 0 w 32"/>
              <a:gd name="T11" fmla="*/ 86 h 92"/>
              <a:gd name="T12" fmla="*/ 13 w 32"/>
              <a:gd name="T13" fmla="*/ 83 h 92"/>
              <a:gd name="T14" fmla="*/ 23 w 32"/>
              <a:gd name="T15" fmla="*/ 66 h 92"/>
              <a:gd name="T16" fmla="*/ 11 w 32"/>
              <a:gd name="T17" fmla="*/ 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" h="92">
                <a:moveTo>
                  <a:pt x="11" y="2"/>
                </a:moveTo>
                <a:cubicBezTo>
                  <a:pt x="13" y="1"/>
                  <a:pt x="15" y="0"/>
                  <a:pt x="17" y="1"/>
                </a:cubicBezTo>
                <a:cubicBezTo>
                  <a:pt x="21" y="21"/>
                  <a:pt x="25" y="41"/>
                  <a:pt x="29" y="61"/>
                </a:cubicBezTo>
                <a:cubicBezTo>
                  <a:pt x="32" y="75"/>
                  <a:pt x="29" y="82"/>
                  <a:pt x="16" y="90"/>
                </a:cubicBezTo>
                <a:cubicBezTo>
                  <a:pt x="12" y="90"/>
                  <a:pt x="9" y="91"/>
                  <a:pt x="5" y="92"/>
                </a:cubicBezTo>
                <a:cubicBezTo>
                  <a:pt x="3" y="90"/>
                  <a:pt x="1" y="89"/>
                  <a:pt x="0" y="86"/>
                </a:cubicBezTo>
                <a:cubicBezTo>
                  <a:pt x="4" y="83"/>
                  <a:pt x="10" y="87"/>
                  <a:pt x="13" y="83"/>
                </a:cubicBezTo>
                <a:cubicBezTo>
                  <a:pt x="21" y="81"/>
                  <a:pt x="25" y="75"/>
                  <a:pt x="23" y="66"/>
                </a:cubicBezTo>
                <a:cubicBezTo>
                  <a:pt x="19" y="44"/>
                  <a:pt x="15" y="23"/>
                  <a:pt x="11" y="2"/>
                </a:cubicBezTo>
                <a:close/>
              </a:path>
            </a:pathLst>
          </a:custGeom>
          <a:solidFill>
            <a:srgbClr val="FED9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5" name="Freeform 62"/>
          <p:cNvSpPr>
            <a:spLocks/>
          </p:cNvSpPr>
          <p:nvPr/>
        </p:nvSpPr>
        <p:spPr bwMode="auto">
          <a:xfrm>
            <a:off x="3243698" y="3012888"/>
            <a:ext cx="76200" cy="149225"/>
          </a:xfrm>
          <a:custGeom>
            <a:avLst/>
            <a:gdLst>
              <a:gd name="T0" fmla="*/ 0 w 43"/>
              <a:gd name="T1" fmla="*/ 2 h 84"/>
              <a:gd name="T2" fmla="*/ 7 w 43"/>
              <a:gd name="T3" fmla="*/ 1 h 84"/>
              <a:gd name="T4" fmla="*/ 19 w 43"/>
              <a:gd name="T5" fmla="*/ 63 h 84"/>
              <a:gd name="T6" fmla="*/ 39 w 43"/>
              <a:gd name="T7" fmla="*/ 77 h 84"/>
              <a:gd name="T8" fmla="*/ 41 w 43"/>
              <a:gd name="T9" fmla="*/ 83 h 84"/>
              <a:gd name="T10" fmla="*/ 12 w 43"/>
              <a:gd name="T11" fmla="*/ 60 h 84"/>
              <a:gd name="T12" fmla="*/ 0 w 43"/>
              <a:gd name="T13" fmla="*/ 2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" h="84">
                <a:moveTo>
                  <a:pt x="0" y="2"/>
                </a:moveTo>
                <a:cubicBezTo>
                  <a:pt x="2" y="1"/>
                  <a:pt x="4" y="0"/>
                  <a:pt x="7" y="1"/>
                </a:cubicBezTo>
                <a:cubicBezTo>
                  <a:pt x="11" y="22"/>
                  <a:pt x="15" y="43"/>
                  <a:pt x="19" y="63"/>
                </a:cubicBezTo>
                <a:cubicBezTo>
                  <a:pt x="21" y="75"/>
                  <a:pt x="27" y="78"/>
                  <a:pt x="39" y="77"/>
                </a:cubicBezTo>
                <a:cubicBezTo>
                  <a:pt x="42" y="78"/>
                  <a:pt x="43" y="80"/>
                  <a:pt x="41" y="83"/>
                </a:cubicBezTo>
                <a:cubicBezTo>
                  <a:pt x="22" y="84"/>
                  <a:pt x="16" y="79"/>
                  <a:pt x="12" y="60"/>
                </a:cubicBezTo>
                <a:cubicBezTo>
                  <a:pt x="8" y="41"/>
                  <a:pt x="4" y="21"/>
                  <a:pt x="0" y="2"/>
                </a:cubicBezTo>
                <a:close/>
              </a:path>
            </a:pathLst>
          </a:custGeom>
          <a:solidFill>
            <a:srgbClr val="FED9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6" name="Freeform 63"/>
          <p:cNvSpPr>
            <a:spLocks/>
          </p:cNvSpPr>
          <p:nvPr/>
        </p:nvSpPr>
        <p:spPr bwMode="auto">
          <a:xfrm>
            <a:off x="3313548" y="3135125"/>
            <a:ext cx="38100" cy="28575"/>
          </a:xfrm>
          <a:custGeom>
            <a:avLst/>
            <a:gdLst>
              <a:gd name="T0" fmla="*/ 2 w 22"/>
              <a:gd name="T1" fmla="*/ 14 h 16"/>
              <a:gd name="T2" fmla="*/ 0 w 22"/>
              <a:gd name="T3" fmla="*/ 8 h 16"/>
              <a:gd name="T4" fmla="*/ 10 w 22"/>
              <a:gd name="T5" fmla="*/ 2 h 16"/>
              <a:gd name="T6" fmla="*/ 19 w 22"/>
              <a:gd name="T7" fmla="*/ 3 h 16"/>
              <a:gd name="T8" fmla="*/ 21 w 22"/>
              <a:gd name="T9" fmla="*/ 11 h 16"/>
              <a:gd name="T10" fmla="*/ 14 w 22"/>
              <a:gd name="T11" fmla="*/ 16 h 16"/>
              <a:gd name="T12" fmla="*/ 2 w 22"/>
              <a:gd name="T13" fmla="*/ 1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16">
                <a:moveTo>
                  <a:pt x="2" y="14"/>
                </a:moveTo>
                <a:cubicBezTo>
                  <a:pt x="2" y="12"/>
                  <a:pt x="1" y="10"/>
                  <a:pt x="0" y="8"/>
                </a:cubicBezTo>
                <a:cubicBezTo>
                  <a:pt x="3" y="6"/>
                  <a:pt x="7" y="5"/>
                  <a:pt x="10" y="2"/>
                </a:cubicBezTo>
                <a:cubicBezTo>
                  <a:pt x="13" y="0"/>
                  <a:pt x="16" y="0"/>
                  <a:pt x="19" y="3"/>
                </a:cubicBezTo>
                <a:cubicBezTo>
                  <a:pt x="22" y="5"/>
                  <a:pt x="22" y="8"/>
                  <a:pt x="21" y="11"/>
                </a:cubicBezTo>
                <a:cubicBezTo>
                  <a:pt x="20" y="14"/>
                  <a:pt x="17" y="16"/>
                  <a:pt x="14" y="16"/>
                </a:cubicBezTo>
                <a:cubicBezTo>
                  <a:pt x="10" y="15"/>
                  <a:pt x="6" y="15"/>
                  <a:pt x="2" y="14"/>
                </a:cubicBezTo>
                <a:close/>
              </a:path>
            </a:pathLst>
          </a:custGeom>
          <a:solidFill>
            <a:srgbClr val="1F6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7" name="Freeform 64"/>
          <p:cNvSpPr>
            <a:spLocks/>
          </p:cNvSpPr>
          <p:nvPr/>
        </p:nvSpPr>
        <p:spPr bwMode="auto">
          <a:xfrm>
            <a:off x="3443723" y="3112900"/>
            <a:ext cx="39688" cy="26988"/>
          </a:xfrm>
          <a:custGeom>
            <a:avLst/>
            <a:gdLst>
              <a:gd name="T0" fmla="*/ 17 w 22"/>
              <a:gd name="T1" fmla="*/ 2 h 16"/>
              <a:gd name="T2" fmla="*/ 22 w 22"/>
              <a:gd name="T3" fmla="*/ 8 h 16"/>
              <a:gd name="T4" fmla="*/ 14 w 22"/>
              <a:gd name="T5" fmla="*/ 13 h 16"/>
              <a:gd name="T6" fmla="*/ 4 w 22"/>
              <a:gd name="T7" fmla="*/ 13 h 16"/>
              <a:gd name="T8" fmla="*/ 2 w 22"/>
              <a:gd name="T9" fmla="*/ 4 h 16"/>
              <a:gd name="T10" fmla="*/ 10 w 22"/>
              <a:gd name="T11" fmla="*/ 1 h 16"/>
              <a:gd name="T12" fmla="*/ 17 w 22"/>
              <a:gd name="T13" fmla="*/ 2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16">
                <a:moveTo>
                  <a:pt x="17" y="2"/>
                </a:moveTo>
                <a:cubicBezTo>
                  <a:pt x="22" y="2"/>
                  <a:pt x="22" y="5"/>
                  <a:pt x="22" y="8"/>
                </a:cubicBezTo>
                <a:cubicBezTo>
                  <a:pt x="19" y="9"/>
                  <a:pt x="16" y="10"/>
                  <a:pt x="14" y="13"/>
                </a:cubicBezTo>
                <a:cubicBezTo>
                  <a:pt x="11" y="16"/>
                  <a:pt x="7" y="16"/>
                  <a:pt x="4" y="13"/>
                </a:cubicBezTo>
                <a:cubicBezTo>
                  <a:pt x="1" y="11"/>
                  <a:pt x="0" y="8"/>
                  <a:pt x="2" y="4"/>
                </a:cubicBezTo>
                <a:cubicBezTo>
                  <a:pt x="3" y="0"/>
                  <a:pt x="7" y="1"/>
                  <a:pt x="10" y="1"/>
                </a:cubicBezTo>
                <a:cubicBezTo>
                  <a:pt x="13" y="1"/>
                  <a:pt x="15" y="3"/>
                  <a:pt x="17" y="2"/>
                </a:cubicBezTo>
                <a:close/>
              </a:path>
            </a:pathLst>
          </a:custGeom>
          <a:solidFill>
            <a:srgbClr val="1F6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8" name="Freeform 65"/>
          <p:cNvSpPr>
            <a:spLocks/>
          </p:cNvSpPr>
          <p:nvPr/>
        </p:nvSpPr>
        <p:spPr bwMode="auto">
          <a:xfrm>
            <a:off x="3332598" y="2823975"/>
            <a:ext cx="34925" cy="41275"/>
          </a:xfrm>
          <a:custGeom>
            <a:avLst/>
            <a:gdLst>
              <a:gd name="T0" fmla="*/ 20 w 20"/>
              <a:gd name="T1" fmla="*/ 19 h 23"/>
              <a:gd name="T2" fmla="*/ 1 w 20"/>
              <a:gd name="T3" fmla="*/ 23 h 23"/>
              <a:gd name="T4" fmla="*/ 2 w 20"/>
              <a:gd name="T5" fmla="*/ 18 h 23"/>
              <a:gd name="T6" fmla="*/ 1 w 20"/>
              <a:gd name="T7" fmla="*/ 4 h 23"/>
              <a:gd name="T8" fmla="*/ 8 w 20"/>
              <a:gd name="T9" fmla="*/ 0 h 23"/>
              <a:gd name="T10" fmla="*/ 14 w 20"/>
              <a:gd name="T11" fmla="*/ 9 h 23"/>
              <a:gd name="T12" fmla="*/ 15 w 20"/>
              <a:gd name="T13" fmla="*/ 15 h 23"/>
              <a:gd name="T14" fmla="*/ 20 w 20"/>
              <a:gd name="T15" fmla="*/ 1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23">
                <a:moveTo>
                  <a:pt x="20" y="19"/>
                </a:moveTo>
                <a:cubicBezTo>
                  <a:pt x="13" y="20"/>
                  <a:pt x="7" y="22"/>
                  <a:pt x="1" y="23"/>
                </a:cubicBezTo>
                <a:cubicBezTo>
                  <a:pt x="3" y="21"/>
                  <a:pt x="2" y="20"/>
                  <a:pt x="2" y="18"/>
                </a:cubicBezTo>
                <a:cubicBezTo>
                  <a:pt x="0" y="13"/>
                  <a:pt x="0" y="9"/>
                  <a:pt x="1" y="4"/>
                </a:cubicBezTo>
                <a:cubicBezTo>
                  <a:pt x="6" y="8"/>
                  <a:pt x="7" y="8"/>
                  <a:pt x="8" y="0"/>
                </a:cubicBezTo>
                <a:cubicBezTo>
                  <a:pt x="13" y="1"/>
                  <a:pt x="12" y="6"/>
                  <a:pt x="14" y="9"/>
                </a:cubicBezTo>
                <a:cubicBezTo>
                  <a:pt x="14" y="11"/>
                  <a:pt x="13" y="13"/>
                  <a:pt x="15" y="15"/>
                </a:cubicBezTo>
                <a:cubicBezTo>
                  <a:pt x="17" y="16"/>
                  <a:pt x="19" y="17"/>
                  <a:pt x="20" y="19"/>
                </a:cubicBezTo>
                <a:close/>
              </a:path>
            </a:pathLst>
          </a:custGeom>
          <a:solidFill>
            <a:srgbClr val="6D6D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9" name="Freeform 66"/>
          <p:cNvSpPr>
            <a:spLocks/>
          </p:cNvSpPr>
          <p:nvPr/>
        </p:nvSpPr>
        <p:spPr bwMode="auto">
          <a:xfrm>
            <a:off x="3343710" y="2714438"/>
            <a:ext cx="107950" cy="150813"/>
          </a:xfrm>
          <a:custGeom>
            <a:avLst/>
            <a:gdLst>
              <a:gd name="T0" fmla="*/ 7 w 61"/>
              <a:gd name="T1" fmla="*/ 80 h 85"/>
              <a:gd name="T2" fmla="*/ 2 w 61"/>
              <a:gd name="T3" fmla="*/ 62 h 85"/>
              <a:gd name="T4" fmla="*/ 16 w 61"/>
              <a:gd name="T5" fmla="*/ 16 h 85"/>
              <a:gd name="T6" fmla="*/ 47 w 61"/>
              <a:gd name="T7" fmla="*/ 0 h 85"/>
              <a:gd name="T8" fmla="*/ 49 w 61"/>
              <a:gd name="T9" fmla="*/ 6 h 85"/>
              <a:gd name="T10" fmla="*/ 20 w 61"/>
              <a:gd name="T11" fmla="*/ 55 h 85"/>
              <a:gd name="T12" fmla="*/ 13 w 61"/>
              <a:gd name="T13" fmla="*/ 67 h 85"/>
              <a:gd name="T14" fmla="*/ 18 w 61"/>
              <a:gd name="T15" fmla="*/ 77 h 85"/>
              <a:gd name="T16" fmla="*/ 52 w 61"/>
              <a:gd name="T17" fmla="*/ 77 h 85"/>
              <a:gd name="T18" fmla="*/ 57 w 61"/>
              <a:gd name="T19" fmla="*/ 77 h 85"/>
              <a:gd name="T20" fmla="*/ 61 w 61"/>
              <a:gd name="T21" fmla="*/ 79 h 85"/>
              <a:gd name="T22" fmla="*/ 58 w 61"/>
              <a:gd name="T23" fmla="*/ 82 h 85"/>
              <a:gd name="T24" fmla="*/ 52 w 61"/>
              <a:gd name="T25" fmla="*/ 85 h 85"/>
              <a:gd name="T26" fmla="*/ 36 w 61"/>
              <a:gd name="T27" fmla="*/ 81 h 85"/>
              <a:gd name="T28" fmla="*/ 25 w 61"/>
              <a:gd name="T29" fmla="*/ 80 h 85"/>
              <a:gd name="T30" fmla="*/ 7 w 61"/>
              <a:gd name="T31" fmla="*/ 8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1" h="85">
                <a:moveTo>
                  <a:pt x="7" y="80"/>
                </a:moveTo>
                <a:cubicBezTo>
                  <a:pt x="5" y="74"/>
                  <a:pt x="4" y="68"/>
                  <a:pt x="2" y="62"/>
                </a:cubicBezTo>
                <a:cubicBezTo>
                  <a:pt x="0" y="45"/>
                  <a:pt x="3" y="29"/>
                  <a:pt x="16" y="16"/>
                </a:cubicBezTo>
                <a:cubicBezTo>
                  <a:pt x="25" y="8"/>
                  <a:pt x="35" y="3"/>
                  <a:pt x="47" y="0"/>
                </a:cubicBezTo>
                <a:cubicBezTo>
                  <a:pt x="51" y="1"/>
                  <a:pt x="51" y="2"/>
                  <a:pt x="49" y="6"/>
                </a:cubicBezTo>
                <a:cubicBezTo>
                  <a:pt x="40" y="22"/>
                  <a:pt x="30" y="38"/>
                  <a:pt x="20" y="55"/>
                </a:cubicBezTo>
                <a:cubicBezTo>
                  <a:pt x="18" y="59"/>
                  <a:pt x="16" y="63"/>
                  <a:pt x="13" y="67"/>
                </a:cubicBezTo>
                <a:cubicBezTo>
                  <a:pt x="9" y="74"/>
                  <a:pt x="10" y="77"/>
                  <a:pt x="18" y="77"/>
                </a:cubicBezTo>
                <a:cubicBezTo>
                  <a:pt x="29" y="77"/>
                  <a:pt x="41" y="77"/>
                  <a:pt x="52" y="77"/>
                </a:cubicBezTo>
                <a:cubicBezTo>
                  <a:pt x="53" y="77"/>
                  <a:pt x="55" y="77"/>
                  <a:pt x="57" y="77"/>
                </a:cubicBezTo>
                <a:cubicBezTo>
                  <a:pt x="59" y="77"/>
                  <a:pt x="60" y="77"/>
                  <a:pt x="61" y="79"/>
                </a:cubicBezTo>
                <a:cubicBezTo>
                  <a:pt x="61" y="81"/>
                  <a:pt x="60" y="82"/>
                  <a:pt x="58" y="82"/>
                </a:cubicBezTo>
                <a:cubicBezTo>
                  <a:pt x="56" y="84"/>
                  <a:pt x="54" y="84"/>
                  <a:pt x="52" y="85"/>
                </a:cubicBezTo>
                <a:cubicBezTo>
                  <a:pt x="47" y="84"/>
                  <a:pt x="42" y="83"/>
                  <a:pt x="36" y="81"/>
                </a:cubicBezTo>
                <a:cubicBezTo>
                  <a:pt x="33" y="79"/>
                  <a:pt x="29" y="81"/>
                  <a:pt x="25" y="80"/>
                </a:cubicBezTo>
                <a:cubicBezTo>
                  <a:pt x="19" y="80"/>
                  <a:pt x="13" y="81"/>
                  <a:pt x="7" y="8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0" name="Freeform 67"/>
          <p:cNvSpPr>
            <a:spLocks/>
          </p:cNvSpPr>
          <p:nvPr/>
        </p:nvSpPr>
        <p:spPr bwMode="auto">
          <a:xfrm>
            <a:off x="3356410" y="2854138"/>
            <a:ext cx="50800" cy="6350"/>
          </a:xfrm>
          <a:custGeom>
            <a:avLst/>
            <a:gdLst>
              <a:gd name="T0" fmla="*/ 0 w 29"/>
              <a:gd name="T1" fmla="*/ 1 h 4"/>
              <a:gd name="T2" fmla="*/ 23 w 29"/>
              <a:gd name="T3" fmla="*/ 1 h 4"/>
              <a:gd name="T4" fmla="*/ 29 w 29"/>
              <a:gd name="T5" fmla="*/ 2 h 4"/>
              <a:gd name="T6" fmla="*/ 7 w 29"/>
              <a:gd name="T7" fmla="*/ 2 h 4"/>
              <a:gd name="T8" fmla="*/ 0 w 29"/>
              <a:gd name="T9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4">
                <a:moveTo>
                  <a:pt x="0" y="1"/>
                </a:moveTo>
                <a:cubicBezTo>
                  <a:pt x="8" y="1"/>
                  <a:pt x="15" y="1"/>
                  <a:pt x="23" y="1"/>
                </a:cubicBezTo>
                <a:cubicBezTo>
                  <a:pt x="25" y="1"/>
                  <a:pt x="28" y="0"/>
                  <a:pt x="29" y="2"/>
                </a:cubicBezTo>
                <a:cubicBezTo>
                  <a:pt x="22" y="2"/>
                  <a:pt x="14" y="1"/>
                  <a:pt x="7" y="2"/>
                </a:cubicBezTo>
                <a:cubicBezTo>
                  <a:pt x="5" y="1"/>
                  <a:pt x="2" y="4"/>
                  <a:pt x="0" y="1"/>
                </a:cubicBezTo>
                <a:close/>
              </a:path>
            </a:pathLst>
          </a:custGeom>
          <a:solidFill>
            <a:srgbClr val="EEF3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171" name="Grupo 170"/>
          <p:cNvGrpSpPr/>
          <p:nvPr/>
        </p:nvGrpSpPr>
        <p:grpSpPr>
          <a:xfrm>
            <a:off x="2994941" y="4193988"/>
            <a:ext cx="1725928" cy="1838325"/>
            <a:chOff x="3525838" y="4300538"/>
            <a:chExt cx="1096963" cy="1168400"/>
          </a:xfrm>
        </p:grpSpPr>
        <p:sp>
          <p:nvSpPr>
            <p:cNvPr id="71" name="Freeform 68"/>
            <p:cNvSpPr>
              <a:spLocks/>
            </p:cNvSpPr>
            <p:nvPr/>
          </p:nvSpPr>
          <p:spPr bwMode="auto">
            <a:xfrm>
              <a:off x="3700463" y="4300538"/>
              <a:ext cx="762000" cy="1022350"/>
            </a:xfrm>
            <a:custGeom>
              <a:avLst/>
              <a:gdLst>
                <a:gd name="T0" fmla="*/ 216 w 431"/>
                <a:gd name="T1" fmla="*/ 576 h 577"/>
                <a:gd name="T2" fmla="*/ 184 w 431"/>
                <a:gd name="T3" fmla="*/ 576 h 577"/>
                <a:gd name="T4" fmla="*/ 163 w 431"/>
                <a:gd name="T5" fmla="*/ 571 h 577"/>
                <a:gd name="T6" fmla="*/ 85 w 431"/>
                <a:gd name="T7" fmla="*/ 529 h 577"/>
                <a:gd name="T8" fmla="*/ 74 w 431"/>
                <a:gd name="T9" fmla="*/ 520 h 577"/>
                <a:gd name="T10" fmla="*/ 61 w 431"/>
                <a:gd name="T11" fmla="*/ 492 h 577"/>
                <a:gd name="T12" fmla="*/ 63 w 431"/>
                <a:gd name="T13" fmla="*/ 433 h 577"/>
                <a:gd name="T14" fmla="*/ 67 w 431"/>
                <a:gd name="T15" fmla="*/ 375 h 577"/>
                <a:gd name="T16" fmla="*/ 67 w 431"/>
                <a:gd name="T17" fmla="*/ 366 h 577"/>
                <a:gd name="T18" fmla="*/ 66 w 431"/>
                <a:gd name="T19" fmla="*/ 360 h 577"/>
                <a:gd name="T20" fmla="*/ 60 w 431"/>
                <a:gd name="T21" fmla="*/ 361 h 577"/>
                <a:gd name="T22" fmla="*/ 47 w 431"/>
                <a:gd name="T23" fmla="*/ 356 h 577"/>
                <a:gd name="T24" fmla="*/ 41 w 431"/>
                <a:gd name="T25" fmla="*/ 341 h 577"/>
                <a:gd name="T26" fmla="*/ 35 w 431"/>
                <a:gd name="T27" fmla="*/ 303 h 577"/>
                <a:gd name="T28" fmla="*/ 31 w 431"/>
                <a:gd name="T29" fmla="*/ 300 h 577"/>
                <a:gd name="T30" fmla="*/ 10 w 431"/>
                <a:gd name="T31" fmla="*/ 289 h 577"/>
                <a:gd name="T32" fmla="*/ 1 w 431"/>
                <a:gd name="T33" fmla="*/ 277 h 577"/>
                <a:gd name="T34" fmla="*/ 1 w 431"/>
                <a:gd name="T35" fmla="*/ 267 h 577"/>
                <a:gd name="T36" fmla="*/ 6 w 431"/>
                <a:gd name="T37" fmla="*/ 252 h 577"/>
                <a:gd name="T38" fmla="*/ 8 w 431"/>
                <a:gd name="T39" fmla="*/ 227 h 577"/>
                <a:gd name="T40" fmla="*/ 6 w 431"/>
                <a:gd name="T41" fmla="*/ 205 h 577"/>
                <a:gd name="T42" fmla="*/ 12 w 431"/>
                <a:gd name="T43" fmla="*/ 189 h 577"/>
                <a:gd name="T44" fmla="*/ 17 w 431"/>
                <a:gd name="T45" fmla="*/ 175 h 577"/>
                <a:gd name="T46" fmla="*/ 31 w 431"/>
                <a:gd name="T47" fmla="*/ 115 h 577"/>
                <a:gd name="T48" fmla="*/ 80 w 431"/>
                <a:gd name="T49" fmla="*/ 54 h 577"/>
                <a:gd name="T50" fmla="*/ 176 w 431"/>
                <a:gd name="T51" fmla="*/ 8 h 577"/>
                <a:gd name="T52" fmla="*/ 204 w 431"/>
                <a:gd name="T53" fmla="*/ 1 h 577"/>
                <a:gd name="T54" fmla="*/ 250 w 431"/>
                <a:gd name="T55" fmla="*/ 7 h 577"/>
                <a:gd name="T56" fmla="*/ 283 w 431"/>
                <a:gd name="T57" fmla="*/ 18 h 577"/>
                <a:gd name="T58" fmla="*/ 358 w 431"/>
                <a:gd name="T59" fmla="*/ 61 h 577"/>
                <a:gd name="T60" fmla="*/ 408 w 431"/>
                <a:gd name="T61" fmla="*/ 147 h 577"/>
                <a:gd name="T62" fmla="*/ 413 w 431"/>
                <a:gd name="T63" fmla="*/ 180 h 577"/>
                <a:gd name="T64" fmla="*/ 415 w 431"/>
                <a:gd name="T65" fmla="*/ 186 h 577"/>
                <a:gd name="T66" fmla="*/ 424 w 431"/>
                <a:gd name="T67" fmla="*/ 207 h 577"/>
                <a:gd name="T68" fmla="*/ 420 w 431"/>
                <a:gd name="T69" fmla="*/ 236 h 577"/>
                <a:gd name="T70" fmla="*/ 421 w 431"/>
                <a:gd name="T71" fmla="*/ 242 h 577"/>
                <a:gd name="T72" fmla="*/ 428 w 431"/>
                <a:gd name="T73" fmla="*/ 267 h 577"/>
                <a:gd name="T74" fmla="*/ 422 w 431"/>
                <a:gd name="T75" fmla="*/ 287 h 577"/>
                <a:gd name="T76" fmla="*/ 398 w 431"/>
                <a:gd name="T77" fmla="*/ 300 h 577"/>
                <a:gd name="T78" fmla="*/ 395 w 431"/>
                <a:gd name="T79" fmla="*/ 304 h 577"/>
                <a:gd name="T80" fmla="*/ 389 w 431"/>
                <a:gd name="T81" fmla="*/ 340 h 577"/>
                <a:gd name="T82" fmla="*/ 384 w 431"/>
                <a:gd name="T83" fmla="*/ 354 h 577"/>
                <a:gd name="T84" fmla="*/ 366 w 431"/>
                <a:gd name="T85" fmla="*/ 359 h 577"/>
                <a:gd name="T86" fmla="*/ 362 w 431"/>
                <a:gd name="T87" fmla="*/ 362 h 577"/>
                <a:gd name="T88" fmla="*/ 362 w 431"/>
                <a:gd name="T89" fmla="*/ 384 h 577"/>
                <a:gd name="T90" fmla="*/ 367 w 431"/>
                <a:gd name="T91" fmla="*/ 444 h 577"/>
                <a:gd name="T92" fmla="*/ 366 w 431"/>
                <a:gd name="T93" fmla="*/ 500 h 577"/>
                <a:gd name="T94" fmla="*/ 357 w 431"/>
                <a:gd name="T95" fmla="*/ 517 h 577"/>
                <a:gd name="T96" fmla="*/ 336 w 431"/>
                <a:gd name="T97" fmla="*/ 534 h 577"/>
                <a:gd name="T98" fmla="*/ 275 w 431"/>
                <a:gd name="T99" fmla="*/ 569 h 577"/>
                <a:gd name="T100" fmla="*/ 240 w 431"/>
                <a:gd name="T101" fmla="*/ 576 h 577"/>
                <a:gd name="T102" fmla="*/ 216 w 431"/>
                <a:gd name="T103" fmla="*/ 576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31" h="577">
                  <a:moveTo>
                    <a:pt x="216" y="576"/>
                  </a:moveTo>
                  <a:cubicBezTo>
                    <a:pt x="205" y="576"/>
                    <a:pt x="195" y="576"/>
                    <a:pt x="184" y="576"/>
                  </a:cubicBezTo>
                  <a:cubicBezTo>
                    <a:pt x="177" y="576"/>
                    <a:pt x="170" y="574"/>
                    <a:pt x="163" y="571"/>
                  </a:cubicBezTo>
                  <a:cubicBezTo>
                    <a:pt x="135" y="560"/>
                    <a:pt x="109" y="546"/>
                    <a:pt x="85" y="529"/>
                  </a:cubicBezTo>
                  <a:cubicBezTo>
                    <a:pt x="81" y="526"/>
                    <a:pt x="78" y="523"/>
                    <a:pt x="74" y="520"/>
                  </a:cubicBezTo>
                  <a:cubicBezTo>
                    <a:pt x="65" y="513"/>
                    <a:pt x="61" y="503"/>
                    <a:pt x="61" y="492"/>
                  </a:cubicBezTo>
                  <a:cubicBezTo>
                    <a:pt x="60" y="472"/>
                    <a:pt x="61" y="453"/>
                    <a:pt x="63" y="433"/>
                  </a:cubicBezTo>
                  <a:cubicBezTo>
                    <a:pt x="64" y="414"/>
                    <a:pt x="66" y="394"/>
                    <a:pt x="67" y="375"/>
                  </a:cubicBezTo>
                  <a:cubicBezTo>
                    <a:pt x="67" y="372"/>
                    <a:pt x="67" y="369"/>
                    <a:pt x="67" y="366"/>
                  </a:cubicBezTo>
                  <a:cubicBezTo>
                    <a:pt x="67" y="364"/>
                    <a:pt x="67" y="361"/>
                    <a:pt x="66" y="360"/>
                  </a:cubicBezTo>
                  <a:cubicBezTo>
                    <a:pt x="64" y="358"/>
                    <a:pt x="62" y="360"/>
                    <a:pt x="60" y="361"/>
                  </a:cubicBezTo>
                  <a:cubicBezTo>
                    <a:pt x="55" y="362"/>
                    <a:pt x="50" y="360"/>
                    <a:pt x="47" y="356"/>
                  </a:cubicBezTo>
                  <a:cubicBezTo>
                    <a:pt x="43" y="352"/>
                    <a:pt x="41" y="346"/>
                    <a:pt x="41" y="341"/>
                  </a:cubicBezTo>
                  <a:cubicBezTo>
                    <a:pt x="39" y="328"/>
                    <a:pt x="37" y="316"/>
                    <a:pt x="35" y="303"/>
                  </a:cubicBezTo>
                  <a:cubicBezTo>
                    <a:pt x="34" y="301"/>
                    <a:pt x="33" y="300"/>
                    <a:pt x="31" y="300"/>
                  </a:cubicBezTo>
                  <a:cubicBezTo>
                    <a:pt x="24" y="297"/>
                    <a:pt x="16" y="294"/>
                    <a:pt x="10" y="289"/>
                  </a:cubicBezTo>
                  <a:cubicBezTo>
                    <a:pt x="6" y="286"/>
                    <a:pt x="3" y="282"/>
                    <a:pt x="1" y="277"/>
                  </a:cubicBezTo>
                  <a:cubicBezTo>
                    <a:pt x="0" y="273"/>
                    <a:pt x="0" y="270"/>
                    <a:pt x="1" y="267"/>
                  </a:cubicBezTo>
                  <a:cubicBezTo>
                    <a:pt x="3" y="262"/>
                    <a:pt x="4" y="257"/>
                    <a:pt x="6" y="252"/>
                  </a:cubicBezTo>
                  <a:cubicBezTo>
                    <a:pt x="9" y="244"/>
                    <a:pt x="10" y="236"/>
                    <a:pt x="8" y="227"/>
                  </a:cubicBezTo>
                  <a:cubicBezTo>
                    <a:pt x="6" y="220"/>
                    <a:pt x="6" y="212"/>
                    <a:pt x="6" y="205"/>
                  </a:cubicBezTo>
                  <a:cubicBezTo>
                    <a:pt x="5" y="198"/>
                    <a:pt x="7" y="193"/>
                    <a:pt x="12" y="189"/>
                  </a:cubicBezTo>
                  <a:cubicBezTo>
                    <a:pt x="16" y="185"/>
                    <a:pt x="17" y="181"/>
                    <a:pt x="17" y="175"/>
                  </a:cubicBezTo>
                  <a:cubicBezTo>
                    <a:pt x="19" y="155"/>
                    <a:pt x="23" y="134"/>
                    <a:pt x="31" y="115"/>
                  </a:cubicBezTo>
                  <a:cubicBezTo>
                    <a:pt x="41" y="90"/>
                    <a:pt x="58" y="71"/>
                    <a:pt x="80" y="54"/>
                  </a:cubicBezTo>
                  <a:cubicBezTo>
                    <a:pt x="109" y="33"/>
                    <a:pt x="141" y="18"/>
                    <a:pt x="176" y="8"/>
                  </a:cubicBezTo>
                  <a:cubicBezTo>
                    <a:pt x="185" y="6"/>
                    <a:pt x="194" y="2"/>
                    <a:pt x="204" y="1"/>
                  </a:cubicBezTo>
                  <a:cubicBezTo>
                    <a:pt x="220" y="0"/>
                    <a:pt x="235" y="2"/>
                    <a:pt x="250" y="7"/>
                  </a:cubicBezTo>
                  <a:cubicBezTo>
                    <a:pt x="261" y="11"/>
                    <a:pt x="272" y="13"/>
                    <a:pt x="283" y="18"/>
                  </a:cubicBezTo>
                  <a:cubicBezTo>
                    <a:pt x="310" y="28"/>
                    <a:pt x="335" y="42"/>
                    <a:pt x="358" y="61"/>
                  </a:cubicBezTo>
                  <a:cubicBezTo>
                    <a:pt x="385" y="83"/>
                    <a:pt x="401" y="113"/>
                    <a:pt x="408" y="147"/>
                  </a:cubicBezTo>
                  <a:cubicBezTo>
                    <a:pt x="411" y="158"/>
                    <a:pt x="412" y="169"/>
                    <a:pt x="413" y="180"/>
                  </a:cubicBezTo>
                  <a:cubicBezTo>
                    <a:pt x="413" y="182"/>
                    <a:pt x="414" y="184"/>
                    <a:pt x="415" y="186"/>
                  </a:cubicBezTo>
                  <a:cubicBezTo>
                    <a:pt x="422" y="191"/>
                    <a:pt x="425" y="198"/>
                    <a:pt x="424" y="207"/>
                  </a:cubicBezTo>
                  <a:cubicBezTo>
                    <a:pt x="423" y="217"/>
                    <a:pt x="422" y="226"/>
                    <a:pt x="420" y="236"/>
                  </a:cubicBezTo>
                  <a:cubicBezTo>
                    <a:pt x="420" y="238"/>
                    <a:pt x="420" y="240"/>
                    <a:pt x="421" y="242"/>
                  </a:cubicBezTo>
                  <a:cubicBezTo>
                    <a:pt x="423" y="250"/>
                    <a:pt x="426" y="258"/>
                    <a:pt x="428" y="267"/>
                  </a:cubicBezTo>
                  <a:cubicBezTo>
                    <a:pt x="431" y="275"/>
                    <a:pt x="428" y="281"/>
                    <a:pt x="422" y="287"/>
                  </a:cubicBezTo>
                  <a:cubicBezTo>
                    <a:pt x="415" y="293"/>
                    <a:pt x="407" y="297"/>
                    <a:pt x="398" y="300"/>
                  </a:cubicBezTo>
                  <a:cubicBezTo>
                    <a:pt x="396" y="300"/>
                    <a:pt x="395" y="301"/>
                    <a:pt x="395" y="304"/>
                  </a:cubicBezTo>
                  <a:cubicBezTo>
                    <a:pt x="393" y="316"/>
                    <a:pt x="391" y="328"/>
                    <a:pt x="389" y="340"/>
                  </a:cubicBezTo>
                  <a:cubicBezTo>
                    <a:pt x="388" y="345"/>
                    <a:pt x="387" y="350"/>
                    <a:pt x="384" y="354"/>
                  </a:cubicBezTo>
                  <a:cubicBezTo>
                    <a:pt x="379" y="361"/>
                    <a:pt x="374" y="363"/>
                    <a:pt x="366" y="359"/>
                  </a:cubicBezTo>
                  <a:cubicBezTo>
                    <a:pt x="363" y="358"/>
                    <a:pt x="362" y="359"/>
                    <a:pt x="362" y="362"/>
                  </a:cubicBezTo>
                  <a:cubicBezTo>
                    <a:pt x="361" y="369"/>
                    <a:pt x="361" y="377"/>
                    <a:pt x="362" y="384"/>
                  </a:cubicBezTo>
                  <a:cubicBezTo>
                    <a:pt x="363" y="404"/>
                    <a:pt x="365" y="424"/>
                    <a:pt x="367" y="444"/>
                  </a:cubicBezTo>
                  <a:cubicBezTo>
                    <a:pt x="368" y="462"/>
                    <a:pt x="369" y="481"/>
                    <a:pt x="366" y="500"/>
                  </a:cubicBezTo>
                  <a:cubicBezTo>
                    <a:pt x="365" y="507"/>
                    <a:pt x="362" y="512"/>
                    <a:pt x="357" y="517"/>
                  </a:cubicBezTo>
                  <a:cubicBezTo>
                    <a:pt x="350" y="523"/>
                    <a:pt x="343" y="529"/>
                    <a:pt x="336" y="534"/>
                  </a:cubicBezTo>
                  <a:cubicBezTo>
                    <a:pt x="317" y="547"/>
                    <a:pt x="296" y="559"/>
                    <a:pt x="275" y="569"/>
                  </a:cubicBezTo>
                  <a:cubicBezTo>
                    <a:pt x="264" y="574"/>
                    <a:pt x="252" y="577"/>
                    <a:pt x="240" y="576"/>
                  </a:cubicBezTo>
                  <a:cubicBezTo>
                    <a:pt x="232" y="576"/>
                    <a:pt x="224" y="576"/>
                    <a:pt x="216" y="5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69"/>
            <p:cNvSpPr>
              <a:spLocks/>
            </p:cNvSpPr>
            <p:nvPr/>
          </p:nvSpPr>
          <p:spPr bwMode="auto">
            <a:xfrm>
              <a:off x="3525838" y="4492625"/>
              <a:ext cx="265113" cy="758825"/>
            </a:xfrm>
            <a:custGeom>
              <a:avLst/>
              <a:gdLst>
                <a:gd name="T0" fmla="*/ 102 w 150"/>
                <a:gd name="T1" fmla="*/ 0 h 429"/>
                <a:gd name="T2" fmla="*/ 93 w 150"/>
                <a:gd name="T3" fmla="*/ 30 h 429"/>
                <a:gd name="T4" fmla="*/ 88 w 150"/>
                <a:gd name="T5" fmla="*/ 60 h 429"/>
                <a:gd name="T6" fmla="*/ 86 w 150"/>
                <a:gd name="T7" fmla="*/ 66 h 429"/>
                <a:gd name="T8" fmla="*/ 76 w 150"/>
                <a:gd name="T9" fmla="*/ 97 h 429"/>
                <a:gd name="T10" fmla="*/ 79 w 150"/>
                <a:gd name="T11" fmla="*/ 126 h 429"/>
                <a:gd name="T12" fmla="*/ 77 w 150"/>
                <a:gd name="T13" fmla="*/ 131 h 429"/>
                <a:gd name="T14" fmla="*/ 76 w 150"/>
                <a:gd name="T15" fmla="*/ 133 h 429"/>
                <a:gd name="T16" fmla="*/ 72 w 150"/>
                <a:gd name="T17" fmla="*/ 153 h 429"/>
                <a:gd name="T18" fmla="*/ 90 w 150"/>
                <a:gd name="T19" fmla="*/ 202 h 429"/>
                <a:gd name="T20" fmla="*/ 104 w 150"/>
                <a:gd name="T21" fmla="*/ 211 h 429"/>
                <a:gd name="T22" fmla="*/ 109 w 150"/>
                <a:gd name="T23" fmla="*/ 218 h 429"/>
                <a:gd name="T24" fmla="*/ 112 w 150"/>
                <a:gd name="T25" fmla="*/ 241 h 429"/>
                <a:gd name="T26" fmla="*/ 136 w 150"/>
                <a:gd name="T27" fmla="*/ 276 h 429"/>
                <a:gd name="T28" fmla="*/ 137 w 150"/>
                <a:gd name="T29" fmla="*/ 280 h 429"/>
                <a:gd name="T30" fmla="*/ 133 w 150"/>
                <a:gd name="T31" fmla="*/ 326 h 429"/>
                <a:gd name="T32" fmla="*/ 132 w 150"/>
                <a:gd name="T33" fmla="*/ 391 h 429"/>
                <a:gd name="T34" fmla="*/ 150 w 150"/>
                <a:gd name="T35" fmla="*/ 429 h 429"/>
                <a:gd name="T36" fmla="*/ 12 w 150"/>
                <a:gd name="T37" fmla="*/ 234 h 429"/>
                <a:gd name="T38" fmla="*/ 102 w 150"/>
                <a:gd name="T39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429">
                  <a:moveTo>
                    <a:pt x="102" y="0"/>
                  </a:moveTo>
                  <a:cubicBezTo>
                    <a:pt x="99" y="10"/>
                    <a:pt x="95" y="20"/>
                    <a:pt x="93" y="30"/>
                  </a:cubicBezTo>
                  <a:cubicBezTo>
                    <a:pt x="91" y="40"/>
                    <a:pt x="89" y="50"/>
                    <a:pt x="88" y="60"/>
                  </a:cubicBezTo>
                  <a:cubicBezTo>
                    <a:pt x="88" y="62"/>
                    <a:pt x="87" y="64"/>
                    <a:pt x="86" y="66"/>
                  </a:cubicBezTo>
                  <a:cubicBezTo>
                    <a:pt x="79" y="75"/>
                    <a:pt x="76" y="85"/>
                    <a:pt x="76" y="97"/>
                  </a:cubicBezTo>
                  <a:cubicBezTo>
                    <a:pt x="77" y="107"/>
                    <a:pt x="78" y="117"/>
                    <a:pt x="79" y="126"/>
                  </a:cubicBezTo>
                  <a:cubicBezTo>
                    <a:pt x="79" y="128"/>
                    <a:pt x="81" y="130"/>
                    <a:pt x="77" y="131"/>
                  </a:cubicBezTo>
                  <a:cubicBezTo>
                    <a:pt x="77" y="131"/>
                    <a:pt x="76" y="133"/>
                    <a:pt x="76" y="133"/>
                  </a:cubicBezTo>
                  <a:cubicBezTo>
                    <a:pt x="75" y="140"/>
                    <a:pt x="73" y="147"/>
                    <a:pt x="72" y="153"/>
                  </a:cubicBezTo>
                  <a:cubicBezTo>
                    <a:pt x="68" y="173"/>
                    <a:pt x="76" y="189"/>
                    <a:pt x="90" y="202"/>
                  </a:cubicBezTo>
                  <a:cubicBezTo>
                    <a:pt x="94" y="206"/>
                    <a:pt x="99" y="209"/>
                    <a:pt x="104" y="211"/>
                  </a:cubicBezTo>
                  <a:cubicBezTo>
                    <a:pt x="107" y="213"/>
                    <a:pt x="108" y="215"/>
                    <a:pt x="109" y="218"/>
                  </a:cubicBezTo>
                  <a:cubicBezTo>
                    <a:pt x="110" y="225"/>
                    <a:pt x="111" y="233"/>
                    <a:pt x="112" y="241"/>
                  </a:cubicBezTo>
                  <a:cubicBezTo>
                    <a:pt x="115" y="255"/>
                    <a:pt x="122" y="268"/>
                    <a:pt x="136" y="276"/>
                  </a:cubicBezTo>
                  <a:cubicBezTo>
                    <a:pt x="137" y="277"/>
                    <a:pt x="137" y="279"/>
                    <a:pt x="137" y="280"/>
                  </a:cubicBezTo>
                  <a:cubicBezTo>
                    <a:pt x="136" y="296"/>
                    <a:pt x="134" y="311"/>
                    <a:pt x="133" y="326"/>
                  </a:cubicBezTo>
                  <a:cubicBezTo>
                    <a:pt x="132" y="348"/>
                    <a:pt x="130" y="369"/>
                    <a:pt x="132" y="391"/>
                  </a:cubicBezTo>
                  <a:cubicBezTo>
                    <a:pt x="133" y="405"/>
                    <a:pt x="138" y="418"/>
                    <a:pt x="150" y="429"/>
                  </a:cubicBezTo>
                  <a:cubicBezTo>
                    <a:pt x="91" y="397"/>
                    <a:pt x="25" y="328"/>
                    <a:pt x="12" y="234"/>
                  </a:cubicBezTo>
                  <a:cubicBezTo>
                    <a:pt x="0" y="140"/>
                    <a:pt x="33" y="63"/>
                    <a:pt x="102" y="0"/>
                  </a:cubicBezTo>
                  <a:close/>
                </a:path>
              </a:pathLst>
            </a:custGeom>
            <a:solidFill>
              <a:srgbClr val="1F6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70"/>
            <p:cNvSpPr>
              <a:spLocks/>
            </p:cNvSpPr>
            <p:nvPr/>
          </p:nvSpPr>
          <p:spPr bwMode="auto">
            <a:xfrm>
              <a:off x="4371976" y="4500563"/>
              <a:ext cx="250825" cy="746125"/>
            </a:xfrm>
            <a:custGeom>
              <a:avLst/>
              <a:gdLst>
                <a:gd name="T0" fmla="*/ 49 w 141"/>
                <a:gd name="T1" fmla="*/ 0 h 421"/>
                <a:gd name="T2" fmla="*/ 133 w 141"/>
                <a:gd name="T3" fmla="*/ 215 h 421"/>
                <a:gd name="T4" fmla="*/ 0 w 141"/>
                <a:gd name="T5" fmla="*/ 421 h 421"/>
                <a:gd name="T6" fmla="*/ 16 w 141"/>
                <a:gd name="T7" fmla="*/ 377 h 421"/>
                <a:gd name="T8" fmla="*/ 13 w 141"/>
                <a:gd name="T9" fmla="*/ 302 h 421"/>
                <a:gd name="T10" fmla="*/ 10 w 141"/>
                <a:gd name="T11" fmla="*/ 275 h 421"/>
                <a:gd name="T12" fmla="*/ 12 w 141"/>
                <a:gd name="T13" fmla="*/ 271 h 421"/>
                <a:gd name="T14" fmla="*/ 37 w 141"/>
                <a:gd name="T15" fmla="*/ 232 h 421"/>
                <a:gd name="T16" fmla="*/ 40 w 141"/>
                <a:gd name="T17" fmla="*/ 211 h 421"/>
                <a:gd name="T18" fmla="*/ 43 w 141"/>
                <a:gd name="T19" fmla="*/ 207 h 421"/>
                <a:gd name="T20" fmla="*/ 71 w 141"/>
                <a:gd name="T21" fmla="*/ 183 h 421"/>
                <a:gd name="T22" fmla="*/ 75 w 141"/>
                <a:gd name="T23" fmla="*/ 170 h 421"/>
                <a:gd name="T24" fmla="*/ 71 w 141"/>
                <a:gd name="T25" fmla="*/ 130 h 421"/>
                <a:gd name="T26" fmla="*/ 70 w 141"/>
                <a:gd name="T27" fmla="*/ 118 h 421"/>
                <a:gd name="T28" fmla="*/ 72 w 141"/>
                <a:gd name="T29" fmla="*/ 85 h 421"/>
                <a:gd name="T30" fmla="*/ 62 w 141"/>
                <a:gd name="T31" fmla="*/ 61 h 421"/>
                <a:gd name="T32" fmla="*/ 60 w 141"/>
                <a:gd name="T33" fmla="*/ 56 h 421"/>
                <a:gd name="T34" fmla="*/ 49 w 141"/>
                <a:gd name="T35" fmla="*/ 2 h 421"/>
                <a:gd name="T36" fmla="*/ 49 w 141"/>
                <a:gd name="T37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1" h="421">
                  <a:moveTo>
                    <a:pt x="49" y="0"/>
                  </a:moveTo>
                  <a:cubicBezTo>
                    <a:pt x="109" y="59"/>
                    <a:pt x="141" y="130"/>
                    <a:pt x="133" y="215"/>
                  </a:cubicBezTo>
                  <a:cubicBezTo>
                    <a:pt x="125" y="306"/>
                    <a:pt x="76" y="372"/>
                    <a:pt x="0" y="421"/>
                  </a:cubicBezTo>
                  <a:cubicBezTo>
                    <a:pt x="12" y="408"/>
                    <a:pt x="14" y="392"/>
                    <a:pt x="16" y="377"/>
                  </a:cubicBezTo>
                  <a:cubicBezTo>
                    <a:pt x="18" y="352"/>
                    <a:pt x="15" y="327"/>
                    <a:pt x="13" y="302"/>
                  </a:cubicBezTo>
                  <a:cubicBezTo>
                    <a:pt x="12" y="293"/>
                    <a:pt x="11" y="284"/>
                    <a:pt x="10" y="275"/>
                  </a:cubicBezTo>
                  <a:cubicBezTo>
                    <a:pt x="10" y="273"/>
                    <a:pt x="10" y="272"/>
                    <a:pt x="12" y="271"/>
                  </a:cubicBezTo>
                  <a:cubicBezTo>
                    <a:pt x="27" y="262"/>
                    <a:pt x="34" y="248"/>
                    <a:pt x="37" y="232"/>
                  </a:cubicBezTo>
                  <a:cubicBezTo>
                    <a:pt x="38" y="225"/>
                    <a:pt x="39" y="218"/>
                    <a:pt x="40" y="211"/>
                  </a:cubicBezTo>
                  <a:cubicBezTo>
                    <a:pt x="40" y="208"/>
                    <a:pt x="42" y="208"/>
                    <a:pt x="43" y="207"/>
                  </a:cubicBezTo>
                  <a:cubicBezTo>
                    <a:pt x="54" y="201"/>
                    <a:pt x="64" y="194"/>
                    <a:pt x="71" y="183"/>
                  </a:cubicBezTo>
                  <a:cubicBezTo>
                    <a:pt x="73" y="179"/>
                    <a:pt x="75" y="175"/>
                    <a:pt x="75" y="170"/>
                  </a:cubicBezTo>
                  <a:cubicBezTo>
                    <a:pt x="78" y="156"/>
                    <a:pt x="76" y="143"/>
                    <a:pt x="71" y="130"/>
                  </a:cubicBezTo>
                  <a:cubicBezTo>
                    <a:pt x="69" y="126"/>
                    <a:pt x="69" y="122"/>
                    <a:pt x="70" y="118"/>
                  </a:cubicBezTo>
                  <a:cubicBezTo>
                    <a:pt x="71" y="107"/>
                    <a:pt x="72" y="96"/>
                    <a:pt x="72" y="85"/>
                  </a:cubicBezTo>
                  <a:cubicBezTo>
                    <a:pt x="72" y="76"/>
                    <a:pt x="68" y="68"/>
                    <a:pt x="62" y="61"/>
                  </a:cubicBezTo>
                  <a:cubicBezTo>
                    <a:pt x="61" y="59"/>
                    <a:pt x="60" y="58"/>
                    <a:pt x="60" y="56"/>
                  </a:cubicBezTo>
                  <a:cubicBezTo>
                    <a:pt x="59" y="38"/>
                    <a:pt x="55" y="20"/>
                    <a:pt x="49" y="2"/>
                  </a:cubicBezTo>
                  <a:cubicBezTo>
                    <a:pt x="48" y="2"/>
                    <a:pt x="49" y="1"/>
                    <a:pt x="49" y="0"/>
                  </a:cubicBezTo>
                  <a:close/>
                </a:path>
              </a:pathLst>
            </a:custGeom>
            <a:solidFill>
              <a:srgbClr val="1F6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71"/>
            <p:cNvSpPr>
              <a:spLocks/>
            </p:cNvSpPr>
            <p:nvPr/>
          </p:nvSpPr>
          <p:spPr bwMode="auto">
            <a:xfrm>
              <a:off x="3827463" y="5272088"/>
              <a:ext cx="479425" cy="196850"/>
            </a:xfrm>
            <a:custGeom>
              <a:avLst/>
              <a:gdLst>
                <a:gd name="T0" fmla="*/ 271 w 271"/>
                <a:gd name="T1" fmla="*/ 6 h 111"/>
                <a:gd name="T2" fmla="*/ 269 w 271"/>
                <a:gd name="T3" fmla="*/ 14 h 111"/>
                <a:gd name="T4" fmla="*/ 258 w 271"/>
                <a:gd name="T5" fmla="*/ 58 h 111"/>
                <a:gd name="T6" fmla="*/ 254 w 271"/>
                <a:gd name="T7" fmla="*/ 62 h 111"/>
                <a:gd name="T8" fmla="*/ 184 w 271"/>
                <a:gd name="T9" fmla="*/ 69 h 111"/>
                <a:gd name="T10" fmla="*/ 179 w 271"/>
                <a:gd name="T11" fmla="*/ 72 h 111"/>
                <a:gd name="T12" fmla="*/ 144 w 271"/>
                <a:gd name="T13" fmla="*/ 109 h 111"/>
                <a:gd name="T14" fmla="*/ 139 w 271"/>
                <a:gd name="T15" fmla="*/ 109 h 111"/>
                <a:gd name="T16" fmla="*/ 103 w 271"/>
                <a:gd name="T17" fmla="*/ 72 h 111"/>
                <a:gd name="T18" fmla="*/ 98 w 271"/>
                <a:gd name="T19" fmla="*/ 69 h 111"/>
                <a:gd name="T20" fmla="*/ 19 w 271"/>
                <a:gd name="T21" fmla="*/ 54 h 111"/>
                <a:gd name="T22" fmla="*/ 13 w 271"/>
                <a:gd name="T23" fmla="*/ 50 h 111"/>
                <a:gd name="T24" fmla="*/ 0 w 271"/>
                <a:gd name="T25" fmla="*/ 0 h 111"/>
                <a:gd name="T26" fmla="*/ 9 w 271"/>
                <a:gd name="T27" fmla="*/ 4 h 111"/>
                <a:gd name="T28" fmla="*/ 139 w 271"/>
                <a:gd name="T29" fmla="*/ 71 h 111"/>
                <a:gd name="T30" fmla="*/ 144 w 271"/>
                <a:gd name="T31" fmla="*/ 70 h 111"/>
                <a:gd name="T32" fmla="*/ 268 w 271"/>
                <a:gd name="T33" fmla="*/ 7 h 111"/>
                <a:gd name="T34" fmla="*/ 271 w 271"/>
                <a:gd name="T35" fmla="*/ 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1" h="111">
                  <a:moveTo>
                    <a:pt x="271" y="6"/>
                  </a:moveTo>
                  <a:cubicBezTo>
                    <a:pt x="271" y="9"/>
                    <a:pt x="270" y="12"/>
                    <a:pt x="269" y="14"/>
                  </a:cubicBezTo>
                  <a:cubicBezTo>
                    <a:pt x="266" y="29"/>
                    <a:pt x="262" y="44"/>
                    <a:pt x="258" y="58"/>
                  </a:cubicBezTo>
                  <a:cubicBezTo>
                    <a:pt x="257" y="61"/>
                    <a:pt x="256" y="62"/>
                    <a:pt x="254" y="62"/>
                  </a:cubicBezTo>
                  <a:cubicBezTo>
                    <a:pt x="231" y="64"/>
                    <a:pt x="207" y="67"/>
                    <a:pt x="184" y="69"/>
                  </a:cubicBezTo>
                  <a:cubicBezTo>
                    <a:pt x="182" y="70"/>
                    <a:pt x="180" y="71"/>
                    <a:pt x="179" y="72"/>
                  </a:cubicBezTo>
                  <a:cubicBezTo>
                    <a:pt x="167" y="84"/>
                    <a:pt x="155" y="96"/>
                    <a:pt x="144" y="109"/>
                  </a:cubicBezTo>
                  <a:cubicBezTo>
                    <a:pt x="142" y="111"/>
                    <a:pt x="141" y="111"/>
                    <a:pt x="139" y="109"/>
                  </a:cubicBezTo>
                  <a:cubicBezTo>
                    <a:pt x="127" y="97"/>
                    <a:pt x="115" y="84"/>
                    <a:pt x="103" y="72"/>
                  </a:cubicBezTo>
                  <a:cubicBezTo>
                    <a:pt x="102" y="71"/>
                    <a:pt x="100" y="70"/>
                    <a:pt x="98" y="69"/>
                  </a:cubicBezTo>
                  <a:cubicBezTo>
                    <a:pt x="71" y="64"/>
                    <a:pt x="45" y="59"/>
                    <a:pt x="19" y="54"/>
                  </a:cubicBezTo>
                  <a:cubicBezTo>
                    <a:pt x="16" y="54"/>
                    <a:pt x="14" y="53"/>
                    <a:pt x="13" y="50"/>
                  </a:cubicBezTo>
                  <a:cubicBezTo>
                    <a:pt x="9" y="33"/>
                    <a:pt x="5" y="17"/>
                    <a:pt x="0" y="0"/>
                  </a:cubicBezTo>
                  <a:cubicBezTo>
                    <a:pt x="4" y="1"/>
                    <a:pt x="6" y="2"/>
                    <a:pt x="9" y="4"/>
                  </a:cubicBezTo>
                  <a:cubicBezTo>
                    <a:pt x="52" y="26"/>
                    <a:pt x="95" y="48"/>
                    <a:pt x="139" y="71"/>
                  </a:cubicBezTo>
                  <a:cubicBezTo>
                    <a:pt x="141" y="72"/>
                    <a:pt x="142" y="71"/>
                    <a:pt x="144" y="70"/>
                  </a:cubicBezTo>
                  <a:cubicBezTo>
                    <a:pt x="186" y="49"/>
                    <a:pt x="227" y="28"/>
                    <a:pt x="268" y="7"/>
                  </a:cubicBezTo>
                  <a:cubicBezTo>
                    <a:pt x="269" y="7"/>
                    <a:pt x="270" y="6"/>
                    <a:pt x="271" y="6"/>
                  </a:cubicBezTo>
                  <a:close/>
                </a:path>
              </a:pathLst>
            </a:custGeom>
            <a:solidFill>
              <a:srgbClr val="FED9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72"/>
            <p:cNvSpPr>
              <a:spLocks/>
            </p:cNvSpPr>
            <p:nvPr/>
          </p:nvSpPr>
          <p:spPr bwMode="auto">
            <a:xfrm>
              <a:off x="3708401" y="4414838"/>
              <a:ext cx="738188" cy="387350"/>
            </a:xfrm>
            <a:custGeom>
              <a:avLst/>
              <a:gdLst>
                <a:gd name="T0" fmla="*/ 393 w 417"/>
                <a:gd name="T1" fmla="*/ 120 h 219"/>
                <a:gd name="T2" fmla="*/ 399 w 417"/>
                <a:gd name="T3" fmla="*/ 132 h 219"/>
                <a:gd name="T4" fmla="*/ 403 w 417"/>
                <a:gd name="T5" fmla="*/ 144 h 219"/>
                <a:gd name="T6" fmla="*/ 400 w 417"/>
                <a:gd name="T7" fmla="*/ 172 h 219"/>
                <a:gd name="T8" fmla="*/ 403 w 417"/>
                <a:gd name="T9" fmla="*/ 183 h 219"/>
                <a:gd name="T10" fmla="*/ 416 w 417"/>
                <a:gd name="T11" fmla="*/ 203 h 219"/>
                <a:gd name="T12" fmla="*/ 411 w 417"/>
                <a:gd name="T13" fmla="*/ 219 h 219"/>
                <a:gd name="T14" fmla="*/ 414 w 417"/>
                <a:gd name="T15" fmla="*/ 210 h 219"/>
                <a:gd name="T16" fmla="*/ 404 w 417"/>
                <a:gd name="T17" fmla="*/ 191 h 219"/>
                <a:gd name="T18" fmla="*/ 379 w 417"/>
                <a:gd name="T19" fmla="*/ 175 h 219"/>
                <a:gd name="T20" fmla="*/ 310 w 417"/>
                <a:gd name="T21" fmla="*/ 156 h 219"/>
                <a:gd name="T22" fmla="*/ 184 w 417"/>
                <a:gd name="T23" fmla="*/ 150 h 219"/>
                <a:gd name="T24" fmla="*/ 69 w 417"/>
                <a:gd name="T25" fmla="*/ 165 h 219"/>
                <a:gd name="T26" fmla="*/ 19 w 417"/>
                <a:gd name="T27" fmla="*/ 187 h 219"/>
                <a:gd name="T28" fmla="*/ 15 w 417"/>
                <a:gd name="T29" fmla="*/ 190 h 219"/>
                <a:gd name="T30" fmla="*/ 7 w 417"/>
                <a:gd name="T31" fmla="*/ 219 h 219"/>
                <a:gd name="T32" fmla="*/ 6 w 417"/>
                <a:gd name="T33" fmla="*/ 192 h 219"/>
                <a:gd name="T34" fmla="*/ 16 w 417"/>
                <a:gd name="T35" fmla="*/ 183 h 219"/>
                <a:gd name="T36" fmla="*/ 20 w 417"/>
                <a:gd name="T37" fmla="*/ 172 h 219"/>
                <a:gd name="T38" fmla="*/ 16 w 417"/>
                <a:gd name="T39" fmla="*/ 141 h 219"/>
                <a:gd name="T40" fmla="*/ 19 w 417"/>
                <a:gd name="T41" fmla="*/ 134 h 219"/>
                <a:gd name="T42" fmla="*/ 27 w 417"/>
                <a:gd name="T43" fmla="*/ 117 h 219"/>
                <a:gd name="T44" fmla="*/ 33 w 417"/>
                <a:gd name="T45" fmla="*/ 100 h 219"/>
                <a:gd name="T46" fmla="*/ 57 w 417"/>
                <a:gd name="T47" fmla="*/ 62 h 219"/>
                <a:gd name="T48" fmla="*/ 154 w 417"/>
                <a:gd name="T49" fmla="*/ 6 h 219"/>
                <a:gd name="T50" fmla="*/ 171 w 417"/>
                <a:gd name="T51" fmla="*/ 2 h 219"/>
                <a:gd name="T52" fmla="*/ 176 w 417"/>
                <a:gd name="T53" fmla="*/ 2 h 219"/>
                <a:gd name="T54" fmla="*/ 177 w 417"/>
                <a:gd name="T55" fmla="*/ 7 h 219"/>
                <a:gd name="T56" fmla="*/ 154 w 417"/>
                <a:gd name="T57" fmla="*/ 57 h 219"/>
                <a:gd name="T58" fmla="*/ 128 w 417"/>
                <a:gd name="T59" fmla="*/ 88 h 219"/>
                <a:gd name="T60" fmla="*/ 96 w 417"/>
                <a:gd name="T61" fmla="*/ 110 h 219"/>
                <a:gd name="T62" fmla="*/ 63 w 417"/>
                <a:gd name="T63" fmla="*/ 125 h 219"/>
                <a:gd name="T64" fmla="*/ 59 w 417"/>
                <a:gd name="T65" fmla="*/ 126 h 219"/>
                <a:gd name="T66" fmla="*/ 59 w 417"/>
                <a:gd name="T67" fmla="*/ 127 h 219"/>
                <a:gd name="T68" fmla="*/ 59 w 417"/>
                <a:gd name="T69" fmla="*/ 127 h 219"/>
                <a:gd name="T70" fmla="*/ 80 w 417"/>
                <a:gd name="T71" fmla="*/ 123 h 219"/>
                <a:gd name="T72" fmla="*/ 115 w 417"/>
                <a:gd name="T73" fmla="*/ 116 h 219"/>
                <a:gd name="T74" fmla="*/ 128 w 417"/>
                <a:gd name="T75" fmla="*/ 111 h 219"/>
                <a:gd name="T76" fmla="*/ 168 w 417"/>
                <a:gd name="T77" fmla="*/ 73 h 219"/>
                <a:gd name="T78" fmla="*/ 184 w 417"/>
                <a:gd name="T79" fmla="*/ 46 h 219"/>
                <a:gd name="T80" fmla="*/ 188 w 417"/>
                <a:gd name="T81" fmla="*/ 39 h 219"/>
                <a:gd name="T82" fmla="*/ 200 w 417"/>
                <a:gd name="T83" fmla="*/ 34 h 219"/>
                <a:gd name="T84" fmla="*/ 221 w 417"/>
                <a:gd name="T85" fmla="*/ 34 h 219"/>
                <a:gd name="T86" fmla="*/ 231 w 417"/>
                <a:gd name="T87" fmla="*/ 39 h 219"/>
                <a:gd name="T88" fmla="*/ 235 w 417"/>
                <a:gd name="T89" fmla="*/ 46 h 219"/>
                <a:gd name="T90" fmla="*/ 262 w 417"/>
                <a:gd name="T91" fmla="*/ 85 h 219"/>
                <a:gd name="T92" fmla="*/ 289 w 417"/>
                <a:gd name="T93" fmla="*/ 109 h 219"/>
                <a:gd name="T94" fmla="*/ 305 w 417"/>
                <a:gd name="T95" fmla="*/ 116 h 219"/>
                <a:gd name="T96" fmla="*/ 360 w 417"/>
                <a:gd name="T97" fmla="*/ 127 h 219"/>
                <a:gd name="T98" fmla="*/ 362 w 417"/>
                <a:gd name="T99" fmla="*/ 127 h 219"/>
                <a:gd name="T100" fmla="*/ 350 w 417"/>
                <a:gd name="T101" fmla="*/ 122 h 219"/>
                <a:gd name="T102" fmla="*/ 315 w 417"/>
                <a:gd name="T103" fmla="*/ 106 h 219"/>
                <a:gd name="T104" fmla="*/ 292 w 417"/>
                <a:gd name="T105" fmla="*/ 88 h 219"/>
                <a:gd name="T106" fmla="*/ 257 w 417"/>
                <a:gd name="T107" fmla="*/ 46 h 219"/>
                <a:gd name="T108" fmla="*/ 242 w 417"/>
                <a:gd name="T109" fmla="*/ 4 h 219"/>
                <a:gd name="T110" fmla="*/ 242 w 417"/>
                <a:gd name="T111" fmla="*/ 1 h 219"/>
                <a:gd name="T112" fmla="*/ 247 w 417"/>
                <a:gd name="T113" fmla="*/ 1 h 219"/>
                <a:gd name="T114" fmla="*/ 339 w 417"/>
                <a:gd name="T115" fmla="*/ 43 h 219"/>
                <a:gd name="T116" fmla="*/ 390 w 417"/>
                <a:gd name="T117" fmla="*/ 111 h 219"/>
                <a:gd name="T118" fmla="*/ 393 w 417"/>
                <a:gd name="T119" fmla="*/ 12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17" h="219">
                  <a:moveTo>
                    <a:pt x="393" y="120"/>
                  </a:moveTo>
                  <a:cubicBezTo>
                    <a:pt x="392" y="125"/>
                    <a:pt x="394" y="129"/>
                    <a:pt x="399" y="132"/>
                  </a:cubicBezTo>
                  <a:cubicBezTo>
                    <a:pt x="403" y="135"/>
                    <a:pt x="404" y="139"/>
                    <a:pt x="403" y="144"/>
                  </a:cubicBezTo>
                  <a:cubicBezTo>
                    <a:pt x="403" y="153"/>
                    <a:pt x="402" y="163"/>
                    <a:pt x="400" y="172"/>
                  </a:cubicBezTo>
                  <a:cubicBezTo>
                    <a:pt x="399" y="177"/>
                    <a:pt x="400" y="180"/>
                    <a:pt x="403" y="183"/>
                  </a:cubicBezTo>
                  <a:cubicBezTo>
                    <a:pt x="410" y="188"/>
                    <a:pt x="415" y="195"/>
                    <a:pt x="416" y="203"/>
                  </a:cubicBezTo>
                  <a:cubicBezTo>
                    <a:pt x="417" y="209"/>
                    <a:pt x="416" y="214"/>
                    <a:pt x="411" y="219"/>
                  </a:cubicBezTo>
                  <a:cubicBezTo>
                    <a:pt x="412" y="215"/>
                    <a:pt x="414" y="213"/>
                    <a:pt x="414" y="210"/>
                  </a:cubicBezTo>
                  <a:cubicBezTo>
                    <a:pt x="415" y="202"/>
                    <a:pt x="410" y="196"/>
                    <a:pt x="404" y="191"/>
                  </a:cubicBezTo>
                  <a:cubicBezTo>
                    <a:pt x="397" y="184"/>
                    <a:pt x="388" y="180"/>
                    <a:pt x="379" y="175"/>
                  </a:cubicBezTo>
                  <a:cubicBezTo>
                    <a:pt x="357" y="165"/>
                    <a:pt x="333" y="160"/>
                    <a:pt x="310" y="156"/>
                  </a:cubicBezTo>
                  <a:cubicBezTo>
                    <a:pt x="268" y="150"/>
                    <a:pt x="226" y="149"/>
                    <a:pt x="184" y="150"/>
                  </a:cubicBezTo>
                  <a:cubicBezTo>
                    <a:pt x="146" y="151"/>
                    <a:pt x="107" y="154"/>
                    <a:pt x="69" y="165"/>
                  </a:cubicBezTo>
                  <a:cubicBezTo>
                    <a:pt x="52" y="170"/>
                    <a:pt x="34" y="176"/>
                    <a:pt x="19" y="187"/>
                  </a:cubicBezTo>
                  <a:cubicBezTo>
                    <a:pt x="18" y="188"/>
                    <a:pt x="16" y="189"/>
                    <a:pt x="15" y="190"/>
                  </a:cubicBezTo>
                  <a:cubicBezTo>
                    <a:pt x="4" y="199"/>
                    <a:pt x="2" y="207"/>
                    <a:pt x="7" y="219"/>
                  </a:cubicBezTo>
                  <a:cubicBezTo>
                    <a:pt x="0" y="213"/>
                    <a:pt x="0" y="202"/>
                    <a:pt x="6" y="192"/>
                  </a:cubicBezTo>
                  <a:cubicBezTo>
                    <a:pt x="9" y="189"/>
                    <a:pt x="12" y="185"/>
                    <a:pt x="16" y="183"/>
                  </a:cubicBezTo>
                  <a:cubicBezTo>
                    <a:pt x="20" y="180"/>
                    <a:pt x="21" y="177"/>
                    <a:pt x="20" y="172"/>
                  </a:cubicBezTo>
                  <a:cubicBezTo>
                    <a:pt x="17" y="162"/>
                    <a:pt x="16" y="152"/>
                    <a:pt x="16" y="141"/>
                  </a:cubicBezTo>
                  <a:cubicBezTo>
                    <a:pt x="16" y="138"/>
                    <a:pt x="16" y="136"/>
                    <a:pt x="19" y="134"/>
                  </a:cubicBezTo>
                  <a:cubicBezTo>
                    <a:pt x="25" y="130"/>
                    <a:pt x="28" y="124"/>
                    <a:pt x="27" y="117"/>
                  </a:cubicBezTo>
                  <a:cubicBezTo>
                    <a:pt x="29" y="111"/>
                    <a:pt x="30" y="106"/>
                    <a:pt x="33" y="100"/>
                  </a:cubicBezTo>
                  <a:cubicBezTo>
                    <a:pt x="39" y="86"/>
                    <a:pt x="47" y="74"/>
                    <a:pt x="57" y="62"/>
                  </a:cubicBezTo>
                  <a:cubicBezTo>
                    <a:pt x="84" y="33"/>
                    <a:pt x="117" y="17"/>
                    <a:pt x="154" y="6"/>
                  </a:cubicBezTo>
                  <a:cubicBezTo>
                    <a:pt x="160" y="5"/>
                    <a:pt x="166" y="3"/>
                    <a:pt x="171" y="2"/>
                  </a:cubicBezTo>
                  <a:cubicBezTo>
                    <a:pt x="173" y="2"/>
                    <a:pt x="175" y="1"/>
                    <a:pt x="176" y="2"/>
                  </a:cubicBezTo>
                  <a:cubicBezTo>
                    <a:pt x="178" y="4"/>
                    <a:pt x="177" y="5"/>
                    <a:pt x="177" y="7"/>
                  </a:cubicBezTo>
                  <a:cubicBezTo>
                    <a:pt x="175" y="27"/>
                    <a:pt x="165" y="42"/>
                    <a:pt x="154" y="57"/>
                  </a:cubicBezTo>
                  <a:cubicBezTo>
                    <a:pt x="146" y="68"/>
                    <a:pt x="137" y="78"/>
                    <a:pt x="128" y="88"/>
                  </a:cubicBezTo>
                  <a:cubicBezTo>
                    <a:pt x="118" y="98"/>
                    <a:pt x="108" y="105"/>
                    <a:pt x="96" y="110"/>
                  </a:cubicBezTo>
                  <a:cubicBezTo>
                    <a:pt x="85" y="114"/>
                    <a:pt x="74" y="120"/>
                    <a:pt x="63" y="125"/>
                  </a:cubicBezTo>
                  <a:cubicBezTo>
                    <a:pt x="62" y="125"/>
                    <a:pt x="61" y="126"/>
                    <a:pt x="59" y="126"/>
                  </a:cubicBezTo>
                  <a:cubicBezTo>
                    <a:pt x="59" y="127"/>
                    <a:pt x="59" y="126"/>
                    <a:pt x="59" y="127"/>
                  </a:cubicBezTo>
                  <a:cubicBezTo>
                    <a:pt x="59" y="127"/>
                    <a:pt x="59" y="127"/>
                    <a:pt x="59" y="127"/>
                  </a:cubicBezTo>
                  <a:cubicBezTo>
                    <a:pt x="67" y="126"/>
                    <a:pt x="73" y="124"/>
                    <a:pt x="80" y="123"/>
                  </a:cubicBezTo>
                  <a:cubicBezTo>
                    <a:pt x="92" y="121"/>
                    <a:pt x="104" y="118"/>
                    <a:pt x="115" y="116"/>
                  </a:cubicBezTo>
                  <a:cubicBezTo>
                    <a:pt x="120" y="115"/>
                    <a:pt x="124" y="114"/>
                    <a:pt x="128" y="111"/>
                  </a:cubicBezTo>
                  <a:cubicBezTo>
                    <a:pt x="143" y="100"/>
                    <a:pt x="156" y="87"/>
                    <a:pt x="168" y="73"/>
                  </a:cubicBezTo>
                  <a:cubicBezTo>
                    <a:pt x="174" y="65"/>
                    <a:pt x="180" y="56"/>
                    <a:pt x="184" y="46"/>
                  </a:cubicBezTo>
                  <a:cubicBezTo>
                    <a:pt x="185" y="44"/>
                    <a:pt x="187" y="41"/>
                    <a:pt x="188" y="39"/>
                  </a:cubicBezTo>
                  <a:cubicBezTo>
                    <a:pt x="192" y="35"/>
                    <a:pt x="195" y="33"/>
                    <a:pt x="200" y="34"/>
                  </a:cubicBezTo>
                  <a:cubicBezTo>
                    <a:pt x="207" y="34"/>
                    <a:pt x="214" y="34"/>
                    <a:pt x="221" y="34"/>
                  </a:cubicBezTo>
                  <a:cubicBezTo>
                    <a:pt x="225" y="34"/>
                    <a:pt x="228" y="35"/>
                    <a:pt x="231" y="39"/>
                  </a:cubicBezTo>
                  <a:cubicBezTo>
                    <a:pt x="233" y="41"/>
                    <a:pt x="234" y="44"/>
                    <a:pt x="235" y="46"/>
                  </a:cubicBezTo>
                  <a:cubicBezTo>
                    <a:pt x="242" y="61"/>
                    <a:pt x="251" y="74"/>
                    <a:pt x="262" y="85"/>
                  </a:cubicBezTo>
                  <a:cubicBezTo>
                    <a:pt x="270" y="94"/>
                    <a:pt x="279" y="102"/>
                    <a:pt x="289" y="109"/>
                  </a:cubicBezTo>
                  <a:cubicBezTo>
                    <a:pt x="294" y="113"/>
                    <a:pt x="299" y="115"/>
                    <a:pt x="305" y="116"/>
                  </a:cubicBezTo>
                  <a:cubicBezTo>
                    <a:pt x="323" y="120"/>
                    <a:pt x="342" y="124"/>
                    <a:pt x="360" y="127"/>
                  </a:cubicBezTo>
                  <a:cubicBezTo>
                    <a:pt x="361" y="127"/>
                    <a:pt x="362" y="127"/>
                    <a:pt x="362" y="127"/>
                  </a:cubicBezTo>
                  <a:cubicBezTo>
                    <a:pt x="358" y="126"/>
                    <a:pt x="354" y="124"/>
                    <a:pt x="350" y="122"/>
                  </a:cubicBezTo>
                  <a:cubicBezTo>
                    <a:pt x="338" y="116"/>
                    <a:pt x="326" y="111"/>
                    <a:pt x="315" y="106"/>
                  </a:cubicBezTo>
                  <a:cubicBezTo>
                    <a:pt x="305" y="102"/>
                    <a:pt x="299" y="95"/>
                    <a:pt x="292" y="88"/>
                  </a:cubicBezTo>
                  <a:cubicBezTo>
                    <a:pt x="279" y="75"/>
                    <a:pt x="268" y="61"/>
                    <a:pt x="257" y="46"/>
                  </a:cubicBezTo>
                  <a:cubicBezTo>
                    <a:pt x="249" y="33"/>
                    <a:pt x="244" y="19"/>
                    <a:pt x="242" y="4"/>
                  </a:cubicBezTo>
                  <a:cubicBezTo>
                    <a:pt x="242" y="3"/>
                    <a:pt x="242" y="2"/>
                    <a:pt x="242" y="1"/>
                  </a:cubicBezTo>
                  <a:cubicBezTo>
                    <a:pt x="244" y="0"/>
                    <a:pt x="246" y="1"/>
                    <a:pt x="247" y="1"/>
                  </a:cubicBezTo>
                  <a:cubicBezTo>
                    <a:pt x="281" y="8"/>
                    <a:pt x="312" y="21"/>
                    <a:pt x="339" y="43"/>
                  </a:cubicBezTo>
                  <a:cubicBezTo>
                    <a:pt x="362" y="61"/>
                    <a:pt x="379" y="83"/>
                    <a:pt x="390" y="111"/>
                  </a:cubicBezTo>
                  <a:cubicBezTo>
                    <a:pt x="391" y="114"/>
                    <a:pt x="391" y="117"/>
                    <a:pt x="393" y="120"/>
                  </a:cubicBezTo>
                  <a:close/>
                </a:path>
              </a:pathLst>
            </a:custGeom>
            <a:solidFill>
              <a:srgbClr val="FED9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73"/>
            <p:cNvSpPr>
              <a:spLocks/>
            </p:cNvSpPr>
            <p:nvPr/>
          </p:nvSpPr>
          <p:spPr bwMode="auto">
            <a:xfrm>
              <a:off x="3757613" y="4327525"/>
              <a:ext cx="647700" cy="312738"/>
            </a:xfrm>
            <a:custGeom>
              <a:avLst/>
              <a:gdLst>
                <a:gd name="T0" fmla="*/ 334 w 366"/>
                <a:gd name="T1" fmla="*/ 177 h 177"/>
                <a:gd name="T2" fmla="*/ 314 w 366"/>
                <a:gd name="T3" fmla="*/ 174 h 177"/>
                <a:gd name="T4" fmla="*/ 278 w 366"/>
                <a:gd name="T5" fmla="*/ 167 h 177"/>
                <a:gd name="T6" fmla="*/ 260 w 366"/>
                <a:gd name="T7" fmla="*/ 159 h 177"/>
                <a:gd name="T8" fmla="*/ 210 w 366"/>
                <a:gd name="T9" fmla="*/ 101 h 177"/>
                <a:gd name="T10" fmla="*/ 203 w 366"/>
                <a:gd name="T11" fmla="*/ 88 h 177"/>
                <a:gd name="T12" fmla="*/ 194 w 366"/>
                <a:gd name="T13" fmla="*/ 84 h 177"/>
                <a:gd name="T14" fmla="*/ 172 w 366"/>
                <a:gd name="T15" fmla="*/ 84 h 177"/>
                <a:gd name="T16" fmla="*/ 163 w 366"/>
                <a:gd name="T17" fmla="*/ 88 h 177"/>
                <a:gd name="T18" fmla="*/ 158 w 366"/>
                <a:gd name="T19" fmla="*/ 97 h 177"/>
                <a:gd name="T20" fmla="*/ 100 w 366"/>
                <a:gd name="T21" fmla="*/ 162 h 177"/>
                <a:gd name="T22" fmla="*/ 78 w 366"/>
                <a:gd name="T23" fmla="*/ 168 h 177"/>
                <a:gd name="T24" fmla="*/ 36 w 366"/>
                <a:gd name="T25" fmla="*/ 176 h 177"/>
                <a:gd name="T26" fmla="*/ 32 w 366"/>
                <a:gd name="T27" fmla="*/ 176 h 177"/>
                <a:gd name="T28" fmla="*/ 43 w 366"/>
                <a:gd name="T29" fmla="*/ 172 h 177"/>
                <a:gd name="T30" fmla="*/ 78 w 366"/>
                <a:gd name="T31" fmla="*/ 162 h 177"/>
                <a:gd name="T32" fmla="*/ 98 w 366"/>
                <a:gd name="T33" fmla="*/ 150 h 177"/>
                <a:gd name="T34" fmla="*/ 143 w 366"/>
                <a:gd name="T35" fmla="*/ 95 h 177"/>
                <a:gd name="T36" fmla="*/ 153 w 366"/>
                <a:gd name="T37" fmla="*/ 64 h 177"/>
                <a:gd name="T38" fmla="*/ 155 w 366"/>
                <a:gd name="T39" fmla="*/ 31 h 177"/>
                <a:gd name="T40" fmla="*/ 151 w 366"/>
                <a:gd name="T41" fmla="*/ 48 h 177"/>
                <a:gd name="T42" fmla="*/ 149 w 366"/>
                <a:gd name="T43" fmla="*/ 51 h 177"/>
                <a:gd name="T44" fmla="*/ 52 w 366"/>
                <a:gd name="T45" fmla="*/ 93 h 177"/>
                <a:gd name="T46" fmla="*/ 1 w 366"/>
                <a:gd name="T47" fmla="*/ 165 h 177"/>
                <a:gd name="T48" fmla="*/ 1 w 366"/>
                <a:gd name="T49" fmla="*/ 166 h 177"/>
                <a:gd name="T50" fmla="*/ 0 w 366"/>
                <a:gd name="T51" fmla="*/ 166 h 177"/>
                <a:gd name="T52" fmla="*/ 11 w 366"/>
                <a:gd name="T53" fmla="*/ 110 h 177"/>
                <a:gd name="T54" fmla="*/ 63 w 366"/>
                <a:gd name="T55" fmla="*/ 47 h 177"/>
                <a:gd name="T56" fmla="*/ 149 w 366"/>
                <a:gd name="T57" fmla="*/ 8 h 177"/>
                <a:gd name="T58" fmla="*/ 174 w 366"/>
                <a:gd name="T59" fmla="*/ 1 h 177"/>
                <a:gd name="T60" fmla="*/ 214 w 366"/>
                <a:gd name="T61" fmla="*/ 7 h 177"/>
                <a:gd name="T62" fmla="*/ 241 w 366"/>
                <a:gd name="T63" fmla="*/ 15 h 177"/>
                <a:gd name="T64" fmla="*/ 313 w 366"/>
                <a:gd name="T65" fmla="*/ 55 h 177"/>
                <a:gd name="T66" fmla="*/ 361 w 366"/>
                <a:gd name="T67" fmla="*/ 135 h 177"/>
                <a:gd name="T68" fmla="*/ 366 w 366"/>
                <a:gd name="T69" fmla="*/ 169 h 177"/>
                <a:gd name="T70" fmla="*/ 365 w 366"/>
                <a:gd name="T71" fmla="*/ 168 h 177"/>
                <a:gd name="T72" fmla="*/ 318 w 366"/>
                <a:gd name="T73" fmla="*/ 98 h 177"/>
                <a:gd name="T74" fmla="*/ 231 w 366"/>
                <a:gd name="T75" fmla="*/ 54 h 177"/>
                <a:gd name="T76" fmla="*/ 216 w 366"/>
                <a:gd name="T77" fmla="*/ 51 h 177"/>
                <a:gd name="T78" fmla="*/ 213 w 366"/>
                <a:gd name="T79" fmla="*/ 46 h 177"/>
                <a:gd name="T80" fmla="*/ 210 w 366"/>
                <a:gd name="T81" fmla="*/ 28 h 177"/>
                <a:gd name="T82" fmla="*/ 213 w 366"/>
                <a:gd name="T83" fmla="*/ 72 h 177"/>
                <a:gd name="T84" fmla="*/ 224 w 366"/>
                <a:gd name="T85" fmla="*/ 98 h 177"/>
                <a:gd name="T86" fmla="*/ 258 w 366"/>
                <a:gd name="T87" fmla="*/ 141 h 177"/>
                <a:gd name="T88" fmla="*/ 275 w 366"/>
                <a:gd name="T89" fmla="*/ 156 h 177"/>
                <a:gd name="T90" fmla="*/ 299 w 366"/>
                <a:gd name="T91" fmla="*/ 165 h 177"/>
                <a:gd name="T92" fmla="*/ 328 w 366"/>
                <a:gd name="T93" fmla="*/ 174 h 177"/>
                <a:gd name="T94" fmla="*/ 334 w 366"/>
                <a:gd name="T9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6" h="177">
                  <a:moveTo>
                    <a:pt x="334" y="177"/>
                  </a:moveTo>
                  <a:cubicBezTo>
                    <a:pt x="327" y="177"/>
                    <a:pt x="321" y="175"/>
                    <a:pt x="314" y="174"/>
                  </a:cubicBezTo>
                  <a:cubicBezTo>
                    <a:pt x="302" y="171"/>
                    <a:pt x="290" y="169"/>
                    <a:pt x="278" y="167"/>
                  </a:cubicBezTo>
                  <a:cubicBezTo>
                    <a:pt x="271" y="166"/>
                    <a:pt x="266" y="163"/>
                    <a:pt x="260" y="159"/>
                  </a:cubicBezTo>
                  <a:cubicBezTo>
                    <a:pt x="240" y="143"/>
                    <a:pt x="222" y="124"/>
                    <a:pt x="210" y="101"/>
                  </a:cubicBezTo>
                  <a:cubicBezTo>
                    <a:pt x="207" y="96"/>
                    <a:pt x="206" y="92"/>
                    <a:pt x="203" y="88"/>
                  </a:cubicBezTo>
                  <a:cubicBezTo>
                    <a:pt x="200" y="85"/>
                    <a:pt x="198" y="84"/>
                    <a:pt x="194" y="84"/>
                  </a:cubicBezTo>
                  <a:cubicBezTo>
                    <a:pt x="187" y="84"/>
                    <a:pt x="179" y="84"/>
                    <a:pt x="172" y="84"/>
                  </a:cubicBezTo>
                  <a:cubicBezTo>
                    <a:pt x="168" y="84"/>
                    <a:pt x="165" y="85"/>
                    <a:pt x="163" y="88"/>
                  </a:cubicBezTo>
                  <a:cubicBezTo>
                    <a:pt x="161" y="91"/>
                    <a:pt x="159" y="94"/>
                    <a:pt x="158" y="97"/>
                  </a:cubicBezTo>
                  <a:cubicBezTo>
                    <a:pt x="145" y="124"/>
                    <a:pt x="125" y="144"/>
                    <a:pt x="100" y="162"/>
                  </a:cubicBezTo>
                  <a:cubicBezTo>
                    <a:pt x="94" y="166"/>
                    <a:pt x="86" y="167"/>
                    <a:pt x="78" y="168"/>
                  </a:cubicBezTo>
                  <a:cubicBezTo>
                    <a:pt x="64" y="171"/>
                    <a:pt x="50" y="174"/>
                    <a:pt x="36" y="176"/>
                  </a:cubicBezTo>
                  <a:cubicBezTo>
                    <a:pt x="35" y="177"/>
                    <a:pt x="33" y="177"/>
                    <a:pt x="32" y="176"/>
                  </a:cubicBezTo>
                  <a:cubicBezTo>
                    <a:pt x="35" y="174"/>
                    <a:pt x="39" y="173"/>
                    <a:pt x="43" y="172"/>
                  </a:cubicBezTo>
                  <a:cubicBezTo>
                    <a:pt x="55" y="169"/>
                    <a:pt x="66" y="165"/>
                    <a:pt x="78" y="162"/>
                  </a:cubicBezTo>
                  <a:cubicBezTo>
                    <a:pt x="86" y="160"/>
                    <a:pt x="92" y="155"/>
                    <a:pt x="98" y="150"/>
                  </a:cubicBezTo>
                  <a:cubicBezTo>
                    <a:pt x="115" y="134"/>
                    <a:pt x="131" y="116"/>
                    <a:pt x="143" y="95"/>
                  </a:cubicBezTo>
                  <a:cubicBezTo>
                    <a:pt x="149" y="86"/>
                    <a:pt x="152" y="75"/>
                    <a:pt x="153" y="64"/>
                  </a:cubicBezTo>
                  <a:cubicBezTo>
                    <a:pt x="153" y="52"/>
                    <a:pt x="154" y="41"/>
                    <a:pt x="155" y="31"/>
                  </a:cubicBezTo>
                  <a:cubicBezTo>
                    <a:pt x="154" y="36"/>
                    <a:pt x="153" y="42"/>
                    <a:pt x="151" y="48"/>
                  </a:cubicBezTo>
                  <a:cubicBezTo>
                    <a:pt x="151" y="49"/>
                    <a:pt x="151" y="51"/>
                    <a:pt x="149" y="51"/>
                  </a:cubicBezTo>
                  <a:cubicBezTo>
                    <a:pt x="114" y="58"/>
                    <a:pt x="81" y="71"/>
                    <a:pt x="52" y="93"/>
                  </a:cubicBezTo>
                  <a:cubicBezTo>
                    <a:pt x="27" y="112"/>
                    <a:pt x="10" y="135"/>
                    <a:pt x="1" y="165"/>
                  </a:cubicBezTo>
                  <a:cubicBezTo>
                    <a:pt x="1" y="165"/>
                    <a:pt x="1" y="166"/>
                    <a:pt x="1" y="166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1" y="147"/>
                    <a:pt x="5" y="128"/>
                    <a:pt x="11" y="110"/>
                  </a:cubicBezTo>
                  <a:cubicBezTo>
                    <a:pt x="21" y="83"/>
                    <a:pt x="40" y="63"/>
                    <a:pt x="63" y="47"/>
                  </a:cubicBezTo>
                  <a:cubicBezTo>
                    <a:pt x="89" y="29"/>
                    <a:pt x="118" y="16"/>
                    <a:pt x="149" y="8"/>
                  </a:cubicBezTo>
                  <a:cubicBezTo>
                    <a:pt x="157" y="5"/>
                    <a:pt x="165" y="2"/>
                    <a:pt x="174" y="1"/>
                  </a:cubicBezTo>
                  <a:cubicBezTo>
                    <a:pt x="187" y="0"/>
                    <a:pt x="201" y="2"/>
                    <a:pt x="214" y="7"/>
                  </a:cubicBezTo>
                  <a:cubicBezTo>
                    <a:pt x="223" y="10"/>
                    <a:pt x="232" y="12"/>
                    <a:pt x="241" y="15"/>
                  </a:cubicBezTo>
                  <a:cubicBezTo>
                    <a:pt x="267" y="25"/>
                    <a:pt x="291" y="38"/>
                    <a:pt x="313" y="55"/>
                  </a:cubicBezTo>
                  <a:cubicBezTo>
                    <a:pt x="339" y="75"/>
                    <a:pt x="354" y="102"/>
                    <a:pt x="361" y="135"/>
                  </a:cubicBezTo>
                  <a:cubicBezTo>
                    <a:pt x="364" y="146"/>
                    <a:pt x="365" y="157"/>
                    <a:pt x="366" y="169"/>
                  </a:cubicBezTo>
                  <a:cubicBezTo>
                    <a:pt x="364" y="170"/>
                    <a:pt x="365" y="168"/>
                    <a:pt x="365" y="168"/>
                  </a:cubicBezTo>
                  <a:cubicBezTo>
                    <a:pt x="355" y="140"/>
                    <a:pt x="340" y="117"/>
                    <a:pt x="318" y="98"/>
                  </a:cubicBezTo>
                  <a:cubicBezTo>
                    <a:pt x="292" y="76"/>
                    <a:pt x="263" y="62"/>
                    <a:pt x="231" y="54"/>
                  </a:cubicBezTo>
                  <a:cubicBezTo>
                    <a:pt x="226" y="52"/>
                    <a:pt x="221" y="51"/>
                    <a:pt x="216" y="51"/>
                  </a:cubicBezTo>
                  <a:cubicBezTo>
                    <a:pt x="214" y="49"/>
                    <a:pt x="214" y="47"/>
                    <a:pt x="213" y="46"/>
                  </a:cubicBezTo>
                  <a:cubicBezTo>
                    <a:pt x="212" y="40"/>
                    <a:pt x="211" y="34"/>
                    <a:pt x="210" y="28"/>
                  </a:cubicBezTo>
                  <a:cubicBezTo>
                    <a:pt x="212" y="43"/>
                    <a:pt x="212" y="58"/>
                    <a:pt x="213" y="72"/>
                  </a:cubicBezTo>
                  <a:cubicBezTo>
                    <a:pt x="214" y="82"/>
                    <a:pt x="219" y="90"/>
                    <a:pt x="224" y="98"/>
                  </a:cubicBezTo>
                  <a:cubicBezTo>
                    <a:pt x="234" y="114"/>
                    <a:pt x="245" y="128"/>
                    <a:pt x="258" y="141"/>
                  </a:cubicBezTo>
                  <a:cubicBezTo>
                    <a:pt x="263" y="146"/>
                    <a:pt x="269" y="151"/>
                    <a:pt x="275" y="156"/>
                  </a:cubicBezTo>
                  <a:cubicBezTo>
                    <a:pt x="282" y="161"/>
                    <a:pt x="290" y="163"/>
                    <a:pt x="299" y="165"/>
                  </a:cubicBezTo>
                  <a:cubicBezTo>
                    <a:pt x="309" y="168"/>
                    <a:pt x="319" y="171"/>
                    <a:pt x="328" y="174"/>
                  </a:cubicBezTo>
                  <a:cubicBezTo>
                    <a:pt x="330" y="174"/>
                    <a:pt x="333" y="175"/>
                    <a:pt x="334" y="1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74"/>
            <p:cNvSpPr>
              <a:spLocks/>
            </p:cNvSpPr>
            <p:nvPr/>
          </p:nvSpPr>
          <p:spPr bwMode="auto">
            <a:xfrm>
              <a:off x="3836988" y="4813300"/>
              <a:ext cx="404813" cy="209550"/>
            </a:xfrm>
            <a:custGeom>
              <a:avLst/>
              <a:gdLst>
                <a:gd name="T0" fmla="*/ 227 w 229"/>
                <a:gd name="T1" fmla="*/ 117 h 119"/>
                <a:gd name="T2" fmla="*/ 223 w 229"/>
                <a:gd name="T3" fmla="*/ 117 h 119"/>
                <a:gd name="T4" fmla="*/ 183 w 229"/>
                <a:gd name="T5" fmla="*/ 82 h 119"/>
                <a:gd name="T6" fmla="*/ 164 w 229"/>
                <a:gd name="T7" fmla="*/ 65 h 119"/>
                <a:gd name="T8" fmla="*/ 169 w 229"/>
                <a:gd name="T9" fmla="*/ 78 h 119"/>
                <a:gd name="T10" fmla="*/ 169 w 229"/>
                <a:gd name="T11" fmla="*/ 81 h 119"/>
                <a:gd name="T12" fmla="*/ 165 w 229"/>
                <a:gd name="T13" fmla="*/ 81 h 119"/>
                <a:gd name="T14" fmla="*/ 161 w 229"/>
                <a:gd name="T15" fmla="*/ 82 h 119"/>
                <a:gd name="T16" fmla="*/ 145 w 229"/>
                <a:gd name="T17" fmla="*/ 87 h 119"/>
                <a:gd name="T18" fmla="*/ 111 w 229"/>
                <a:gd name="T19" fmla="*/ 82 h 119"/>
                <a:gd name="T20" fmla="*/ 106 w 229"/>
                <a:gd name="T21" fmla="*/ 83 h 119"/>
                <a:gd name="T22" fmla="*/ 103 w 229"/>
                <a:gd name="T23" fmla="*/ 82 h 119"/>
                <a:gd name="T24" fmla="*/ 102 w 229"/>
                <a:gd name="T25" fmla="*/ 80 h 119"/>
                <a:gd name="T26" fmla="*/ 106 w 229"/>
                <a:gd name="T27" fmla="*/ 70 h 119"/>
                <a:gd name="T28" fmla="*/ 107 w 229"/>
                <a:gd name="T29" fmla="*/ 65 h 119"/>
                <a:gd name="T30" fmla="*/ 103 w 229"/>
                <a:gd name="T31" fmla="*/ 69 h 119"/>
                <a:gd name="T32" fmla="*/ 66 w 229"/>
                <a:gd name="T33" fmla="*/ 104 h 119"/>
                <a:gd name="T34" fmla="*/ 52 w 229"/>
                <a:gd name="T35" fmla="*/ 117 h 119"/>
                <a:gd name="T36" fmla="*/ 47 w 229"/>
                <a:gd name="T37" fmla="*/ 117 h 119"/>
                <a:gd name="T38" fmla="*/ 42 w 229"/>
                <a:gd name="T39" fmla="*/ 114 h 119"/>
                <a:gd name="T40" fmla="*/ 29 w 229"/>
                <a:gd name="T41" fmla="*/ 91 h 119"/>
                <a:gd name="T42" fmla="*/ 28 w 229"/>
                <a:gd name="T43" fmla="*/ 81 h 119"/>
                <a:gd name="T44" fmla="*/ 22 w 229"/>
                <a:gd name="T45" fmla="*/ 66 h 119"/>
                <a:gd name="T46" fmla="*/ 6 w 229"/>
                <a:gd name="T47" fmla="*/ 43 h 119"/>
                <a:gd name="T48" fmla="*/ 1 w 229"/>
                <a:gd name="T49" fmla="*/ 25 h 119"/>
                <a:gd name="T50" fmla="*/ 0 w 229"/>
                <a:gd name="T51" fmla="*/ 0 h 119"/>
                <a:gd name="T52" fmla="*/ 1 w 229"/>
                <a:gd name="T53" fmla="*/ 3 h 119"/>
                <a:gd name="T54" fmla="*/ 8 w 229"/>
                <a:gd name="T55" fmla="*/ 23 h 119"/>
                <a:gd name="T56" fmla="*/ 45 w 229"/>
                <a:gd name="T57" fmla="*/ 48 h 119"/>
                <a:gd name="T58" fmla="*/ 105 w 229"/>
                <a:gd name="T59" fmla="*/ 22 h 119"/>
                <a:gd name="T60" fmla="*/ 110 w 229"/>
                <a:gd name="T61" fmla="*/ 16 h 119"/>
                <a:gd name="T62" fmla="*/ 139 w 229"/>
                <a:gd name="T63" fmla="*/ 4 h 119"/>
                <a:gd name="T64" fmla="*/ 140 w 229"/>
                <a:gd name="T65" fmla="*/ 20 h 119"/>
                <a:gd name="T66" fmla="*/ 142 w 229"/>
                <a:gd name="T67" fmla="*/ 63 h 119"/>
                <a:gd name="T68" fmla="*/ 146 w 229"/>
                <a:gd name="T69" fmla="*/ 72 h 119"/>
                <a:gd name="T70" fmla="*/ 153 w 229"/>
                <a:gd name="T71" fmla="*/ 74 h 119"/>
                <a:gd name="T72" fmla="*/ 157 w 229"/>
                <a:gd name="T73" fmla="*/ 69 h 119"/>
                <a:gd name="T74" fmla="*/ 156 w 229"/>
                <a:gd name="T75" fmla="*/ 57 h 119"/>
                <a:gd name="T76" fmla="*/ 156 w 229"/>
                <a:gd name="T77" fmla="*/ 54 h 119"/>
                <a:gd name="T78" fmla="*/ 160 w 229"/>
                <a:gd name="T79" fmla="*/ 54 h 119"/>
                <a:gd name="T80" fmla="*/ 206 w 229"/>
                <a:gd name="T81" fmla="*/ 77 h 119"/>
                <a:gd name="T82" fmla="*/ 226 w 229"/>
                <a:gd name="T83" fmla="*/ 100 h 119"/>
                <a:gd name="T84" fmla="*/ 228 w 229"/>
                <a:gd name="T85" fmla="*/ 110 h 119"/>
                <a:gd name="T86" fmla="*/ 227 w 229"/>
                <a:gd name="T87" fmla="*/ 11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9" h="119">
                  <a:moveTo>
                    <a:pt x="227" y="117"/>
                  </a:moveTo>
                  <a:cubicBezTo>
                    <a:pt x="226" y="119"/>
                    <a:pt x="225" y="119"/>
                    <a:pt x="223" y="117"/>
                  </a:cubicBezTo>
                  <a:cubicBezTo>
                    <a:pt x="210" y="105"/>
                    <a:pt x="197" y="94"/>
                    <a:pt x="183" y="82"/>
                  </a:cubicBezTo>
                  <a:cubicBezTo>
                    <a:pt x="177" y="77"/>
                    <a:pt x="171" y="70"/>
                    <a:pt x="164" y="65"/>
                  </a:cubicBezTo>
                  <a:cubicBezTo>
                    <a:pt x="166" y="69"/>
                    <a:pt x="168" y="73"/>
                    <a:pt x="169" y="78"/>
                  </a:cubicBezTo>
                  <a:cubicBezTo>
                    <a:pt x="170" y="79"/>
                    <a:pt x="170" y="81"/>
                    <a:pt x="169" y="81"/>
                  </a:cubicBezTo>
                  <a:cubicBezTo>
                    <a:pt x="168" y="82"/>
                    <a:pt x="166" y="83"/>
                    <a:pt x="165" y="81"/>
                  </a:cubicBezTo>
                  <a:cubicBezTo>
                    <a:pt x="164" y="80"/>
                    <a:pt x="162" y="81"/>
                    <a:pt x="161" y="82"/>
                  </a:cubicBezTo>
                  <a:cubicBezTo>
                    <a:pt x="156" y="83"/>
                    <a:pt x="151" y="87"/>
                    <a:pt x="145" y="87"/>
                  </a:cubicBezTo>
                  <a:cubicBezTo>
                    <a:pt x="133" y="89"/>
                    <a:pt x="122" y="88"/>
                    <a:pt x="111" y="82"/>
                  </a:cubicBezTo>
                  <a:cubicBezTo>
                    <a:pt x="110" y="81"/>
                    <a:pt x="107" y="78"/>
                    <a:pt x="106" y="83"/>
                  </a:cubicBezTo>
                  <a:cubicBezTo>
                    <a:pt x="106" y="84"/>
                    <a:pt x="104" y="83"/>
                    <a:pt x="103" y="82"/>
                  </a:cubicBezTo>
                  <a:cubicBezTo>
                    <a:pt x="101" y="82"/>
                    <a:pt x="102" y="81"/>
                    <a:pt x="102" y="80"/>
                  </a:cubicBezTo>
                  <a:cubicBezTo>
                    <a:pt x="103" y="76"/>
                    <a:pt x="104" y="73"/>
                    <a:pt x="106" y="70"/>
                  </a:cubicBezTo>
                  <a:cubicBezTo>
                    <a:pt x="106" y="68"/>
                    <a:pt x="107" y="67"/>
                    <a:pt x="107" y="65"/>
                  </a:cubicBezTo>
                  <a:cubicBezTo>
                    <a:pt x="106" y="66"/>
                    <a:pt x="104" y="67"/>
                    <a:pt x="103" y="69"/>
                  </a:cubicBezTo>
                  <a:cubicBezTo>
                    <a:pt x="90" y="81"/>
                    <a:pt x="78" y="92"/>
                    <a:pt x="66" y="104"/>
                  </a:cubicBezTo>
                  <a:cubicBezTo>
                    <a:pt x="61" y="109"/>
                    <a:pt x="56" y="113"/>
                    <a:pt x="52" y="117"/>
                  </a:cubicBezTo>
                  <a:cubicBezTo>
                    <a:pt x="50" y="119"/>
                    <a:pt x="49" y="119"/>
                    <a:pt x="47" y="117"/>
                  </a:cubicBezTo>
                  <a:cubicBezTo>
                    <a:pt x="45" y="116"/>
                    <a:pt x="44" y="115"/>
                    <a:pt x="42" y="114"/>
                  </a:cubicBezTo>
                  <a:cubicBezTo>
                    <a:pt x="33" y="109"/>
                    <a:pt x="30" y="101"/>
                    <a:pt x="29" y="91"/>
                  </a:cubicBezTo>
                  <a:cubicBezTo>
                    <a:pt x="29" y="88"/>
                    <a:pt x="28" y="84"/>
                    <a:pt x="28" y="81"/>
                  </a:cubicBezTo>
                  <a:cubicBezTo>
                    <a:pt x="27" y="76"/>
                    <a:pt x="26" y="71"/>
                    <a:pt x="22" y="66"/>
                  </a:cubicBezTo>
                  <a:cubicBezTo>
                    <a:pt x="17" y="59"/>
                    <a:pt x="12" y="51"/>
                    <a:pt x="6" y="43"/>
                  </a:cubicBezTo>
                  <a:cubicBezTo>
                    <a:pt x="3" y="37"/>
                    <a:pt x="2" y="31"/>
                    <a:pt x="1" y="25"/>
                  </a:cubicBezTo>
                  <a:cubicBezTo>
                    <a:pt x="1" y="17"/>
                    <a:pt x="0" y="8"/>
                    <a:pt x="0" y="0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3" y="10"/>
                    <a:pt x="5" y="17"/>
                    <a:pt x="8" y="23"/>
                  </a:cubicBezTo>
                  <a:cubicBezTo>
                    <a:pt x="15" y="39"/>
                    <a:pt x="27" y="47"/>
                    <a:pt x="45" y="48"/>
                  </a:cubicBezTo>
                  <a:cubicBezTo>
                    <a:pt x="69" y="49"/>
                    <a:pt x="90" y="41"/>
                    <a:pt x="105" y="22"/>
                  </a:cubicBezTo>
                  <a:cubicBezTo>
                    <a:pt x="107" y="20"/>
                    <a:pt x="109" y="18"/>
                    <a:pt x="110" y="16"/>
                  </a:cubicBezTo>
                  <a:cubicBezTo>
                    <a:pt x="117" y="5"/>
                    <a:pt x="127" y="2"/>
                    <a:pt x="139" y="4"/>
                  </a:cubicBezTo>
                  <a:cubicBezTo>
                    <a:pt x="139" y="9"/>
                    <a:pt x="139" y="14"/>
                    <a:pt x="140" y="20"/>
                  </a:cubicBezTo>
                  <a:cubicBezTo>
                    <a:pt x="140" y="34"/>
                    <a:pt x="141" y="49"/>
                    <a:pt x="142" y="63"/>
                  </a:cubicBezTo>
                  <a:cubicBezTo>
                    <a:pt x="143" y="66"/>
                    <a:pt x="143" y="69"/>
                    <a:pt x="146" y="72"/>
                  </a:cubicBezTo>
                  <a:cubicBezTo>
                    <a:pt x="148" y="74"/>
                    <a:pt x="150" y="75"/>
                    <a:pt x="153" y="74"/>
                  </a:cubicBezTo>
                  <a:cubicBezTo>
                    <a:pt x="155" y="73"/>
                    <a:pt x="156" y="71"/>
                    <a:pt x="157" y="69"/>
                  </a:cubicBezTo>
                  <a:cubicBezTo>
                    <a:pt x="158" y="65"/>
                    <a:pt x="157" y="61"/>
                    <a:pt x="156" y="57"/>
                  </a:cubicBezTo>
                  <a:cubicBezTo>
                    <a:pt x="156" y="56"/>
                    <a:pt x="155" y="55"/>
                    <a:pt x="156" y="54"/>
                  </a:cubicBezTo>
                  <a:cubicBezTo>
                    <a:pt x="157" y="53"/>
                    <a:pt x="159" y="54"/>
                    <a:pt x="160" y="54"/>
                  </a:cubicBezTo>
                  <a:cubicBezTo>
                    <a:pt x="175" y="63"/>
                    <a:pt x="191" y="69"/>
                    <a:pt x="206" y="77"/>
                  </a:cubicBezTo>
                  <a:cubicBezTo>
                    <a:pt x="216" y="82"/>
                    <a:pt x="223" y="89"/>
                    <a:pt x="226" y="100"/>
                  </a:cubicBezTo>
                  <a:cubicBezTo>
                    <a:pt x="227" y="103"/>
                    <a:pt x="228" y="106"/>
                    <a:pt x="228" y="110"/>
                  </a:cubicBezTo>
                  <a:cubicBezTo>
                    <a:pt x="229" y="112"/>
                    <a:pt x="229" y="115"/>
                    <a:pt x="227" y="117"/>
                  </a:cubicBezTo>
                  <a:close/>
                </a:path>
              </a:pathLst>
            </a:custGeom>
            <a:solidFill>
              <a:srgbClr val="F6A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75"/>
            <p:cNvSpPr>
              <a:spLocks/>
            </p:cNvSpPr>
            <p:nvPr/>
          </p:nvSpPr>
          <p:spPr bwMode="auto">
            <a:xfrm>
              <a:off x="4081463" y="4818063"/>
              <a:ext cx="238125" cy="201613"/>
            </a:xfrm>
            <a:custGeom>
              <a:avLst/>
              <a:gdLst>
                <a:gd name="T0" fmla="*/ 89 w 135"/>
                <a:gd name="T1" fmla="*/ 114 h 114"/>
                <a:gd name="T2" fmla="*/ 77 w 135"/>
                <a:gd name="T3" fmla="*/ 81 h 114"/>
                <a:gd name="T4" fmla="*/ 57 w 135"/>
                <a:gd name="T5" fmla="*/ 70 h 114"/>
                <a:gd name="T6" fmla="*/ 20 w 135"/>
                <a:gd name="T7" fmla="*/ 52 h 114"/>
                <a:gd name="T8" fmla="*/ 18 w 135"/>
                <a:gd name="T9" fmla="*/ 51 h 114"/>
                <a:gd name="T10" fmla="*/ 20 w 135"/>
                <a:gd name="T11" fmla="*/ 61 h 114"/>
                <a:gd name="T12" fmla="*/ 20 w 135"/>
                <a:gd name="T13" fmla="*/ 65 h 114"/>
                <a:gd name="T14" fmla="*/ 14 w 135"/>
                <a:gd name="T15" fmla="*/ 73 h 114"/>
                <a:gd name="T16" fmla="*/ 4 w 135"/>
                <a:gd name="T17" fmla="*/ 65 h 114"/>
                <a:gd name="T18" fmla="*/ 2 w 135"/>
                <a:gd name="T19" fmla="*/ 54 h 114"/>
                <a:gd name="T20" fmla="*/ 1 w 135"/>
                <a:gd name="T21" fmla="*/ 24 h 114"/>
                <a:gd name="T22" fmla="*/ 0 w 135"/>
                <a:gd name="T23" fmla="*/ 5 h 114"/>
                <a:gd name="T24" fmla="*/ 1 w 135"/>
                <a:gd name="T25" fmla="*/ 1 h 114"/>
                <a:gd name="T26" fmla="*/ 8 w 135"/>
                <a:gd name="T27" fmla="*/ 0 h 114"/>
                <a:gd name="T28" fmla="*/ 23 w 135"/>
                <a:gd name="T29" fmla="*/ 8 h 114"/>
                <a:gd name="T30" fmla="*/ 39 w 135"/>
                <a:gd name="T31" fmla="*/ 24 h 114"/>
                <a:gd name="T32" fmla="*/ 97 w 135"/>
                <a:gd name="T33" fmla="*/ 45 h 114"/>
                <a:gd name="T34" fmla="*/ 133 w 135"/>
                <a:gd name="T35" fmla="*/ 15 h 114"/>
                <a:gd name="T36" fmla="*/ 134 w 135"/>
                <a:gd name="T37" fmla="*/ 12 h 114"/>
                <a:gd name="T38" fmla="*/ 135 w 135"/>
                <a:gd name="T39" fmla="*/ 10 h 114"/>
                <a:gd name="T40" fmla="*/ 127 w 135"/>
                <a:gd name="T41" fmla="*/ 45 h 114"/>
                <a:gd name="T42" fmla="*/ 112 w 135"/>
                <a:gd name="T43" fmla="*/ 66 h 114"/>
                <a:gd name="T44" fmla="*/ 108 w 135"/>
                <a:gd name="T45" fmla="*/ 81 h 114"/>
                <a:gd name="T46" fmla="*/ 107 w 135"/>
                <a:gd name="T47" fmla="*/ 92 h 114"/>
                <a:gd name="T48" fmla="*/ 95 w 135"/>
                <a:gd name="T49" fmla="*/ 110 h 114"/>
                <a:gd name="T50" fmla="*/ 89 w 135"/>
                <a:gd name="T51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5" h="114">
                  <a:moveTo>
                    <a:pt x="89" y="114"/>
                  </a:moveTo>
                  <a:cubicBezTo>
                    <a:pt x="89" y="101"/>
                    <a:pt x="87" y="90"/>
                    <a:pt x="77" y="81"/>
                  </a:cubicBezTo>
                  <a:cubicBezTo>
                    <a:pt x="71" y="75"/>
                    <a:pt x="64" y="73"/>
                    <a:pt x="57" y="70"/>
                  </a:cubicBezTo>
                  <a:cubicBezTo>
                    <a:pt x="45" y="64"/>
                    <a:pt x="32" y="59"/>
                    <a:pt x="20" y="52"/>
                  </a:cubicBezTo>
                  <a:cubicBezTo>
                    <a:pt x="20" y="51"/>
                    <a:pt x="19" y="51"/>
                    <a:pt x="18" y="51"/>
                  </a:cubicBezTo>
                  <a:cubicBezTo>
                    <a:pt x="19" y="54"/>
                    <a:pt x="20" y="57"/>
                    <a:pt x="20" y="61"/>
                  </a:cubicBezTo>
                  <a:cubicBezTo>
                    <a:pt x="21" y="62"/>
                    <a:pt x="21" y="63"/>
                    <a:pt x="20" y="65"/>
                  </a:cubicBezTo>
                  <a:cubicBezTo>
                    <a:pt x="20" y="69"/>
                    <a:pt x="19" y="72"/>
                    <a:pt x="14" y="73"/>
                  </a:cubicBezTo>
                  <a:cubicBezTo>
                    <a:pt x="9" y="73"/>
                    <a:pt x="5" y="70"/>
                    <a:pt x="4" y="65"/>
                  </a:cubicBezTo>
                  <a:cubicBezTo>
                    <a:pt x="3" y="62"/>
                    <a:pt x="3" y="58"/>
                    <a:pt x="2" y="54"/>
                  </a:cubicBezTo>
                  <a:cubicBezTo>
                    <a:pt x="2" y="44"/>
                    <a:pt x="1" y="34"/>
                    <a:pt x="1" y="24"/>
                  </a:cubicBezTo>
                  <a:cubicBezTo>
                    <a:pt x="0" y="17"/>
                    <a:pt x="0" y="11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3" y="1"/>
                    <a:pt x="6" y="0"/>
                    <a:pt x="8" y="0"/>
                  </a:cubicBezTo>
                  <a:cubicBezTo>
                    <a:pt x="14" y="1"/>
                    <a:pt x="19" y="3"/>
                    <a:pt x="23" y="8"/>
                  </a:cubicBezTo>
                  <a:cubicBezTo>
                    <a:pt x="28" y="13"/>
                    <a:pt x="33" y="19"/>
                    <a:pt x="39" y="24"/>
                  </a:cubicBezTo>
                  <a:cubicBezTo>
                    <a:pt x="55" y="41"/>
                    <a:pt x="74" y="46"/>
                    <a:pt x="97" y="45"/>
                  </a:cubicBezTo>
                  <a:cubicBezTo>
                    <a:pt x="116" y="43"/>
                    <a:pt x="127" y="32"/>
                    <a:pt x="133" y="15"/>
                  </a:cubicBezTo>
                  <a:cubicBezTo>
                    <a:pt x="133" y="14"/>
                    <a:pt x="134" y="13"/>
                    <a:pt x="134" y="12"/>
                  </a:cubicBezTo>
                  <a:cubicBezTo>
                    <a:pt x="134" y="11"/>
                    <a:pt x="135" y="10"/>
                    <a:pt x="135" y="10"/>
                  </a:cubicBezTo>
                  <a:cubicBezTo>
                    <a:pt x="135" y="22"/>
                    <a:pt x="135" y="34"/>
                    <a:pt x="127" y="45"/>
                  </a:cubicBezTo>
                  <a:cubicBezTo>
                    <a:pt x="121" y="51"/>
                    <a:pt x="117" y="59"/>
                    <a:pt x="112" y="66"/>
                  </a:cubicBezTo>
                  <a:cubicBezTo>
                    <a:pt x="109" y="71"/>
                    <a:pt x="109" y="76"/>
                    <a:pt x="108" y="81"/>
                  </a:cubicBezTo>
                  <a:cubicBezTo>
                    <a:pt x="107" y="84"/>
                    <a:pt x="107" y="88"/>
                    <a:pt x="107" y="92"/>
                  </a:cubicBezTo>
                  <a:cubicBezTo>
                    <a:pt x="106" y="100"/>
                    <a:pt x="102" y="106"/>
                    <a:pt x="95" y="110"/>
                  </a:cubicBezTo>
                  <a:cubicBezTo>
                    <a:pt x="93" y="111"/>
                    <a:pt x="91" y="113"/>
                    <a:pt x="89" y="114"/>
                  </a:cubicBezTo>
                  <a:close/>
                </a:path>
              </a:pathLst>
            </a:custGeom>
            <a:solidFill>
              <a:srgbClr val="FCD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76"/>
            <p:cNvSpPr>
              <a:spLocks/>
            </p:cNvSpPr>
            <p:nvPr/>
          </p:nvSpPr>
          <p:spPr bwMode="auto">
            <a:xfrm>
              <a:off x="3867151" y="4691063"/>
              <a:ext cx="423863" cy="39688"/>
            </a:xfrm>
            <a:custGeom>
              <a:avLst/>
              <a:gdLst>
                <a:gd name="T0" fmla="*/ 0 w 240"/>
                <a:gd name="T1" fmla="*/ 11 h 23"/>
                <a:gd name="T2" fmla="*/ 90 w 240"/>
                <a:gd name="T3" fmla="*/ 1 h 23"/>
                <a:gd name="T4" fmla="*/ 157 w 240"/>
                <a:gd name="T5" fmla="*/ 1 h 23"/>
                <a:gd name="T6" fmla="*/ 240 w 240"/>
                <a:gd name="T7" fmla="*/ 11 h 23"/>
                <a:gd name="T8" fmla="*/ 0 w 240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3">
                  <a:moveTo>
                    <a:pt x="0" y="11"/>
                  </a:moveTo>
                  <a:cubicBezTo>
                    <a:pt x="30" y="5"/>
                    <a:pt x="60" y="1"/>
                    <a:pt x="90" y="1"/>
                  </a:cubicBezTo>
                  <a:cubicBezTo>
                    <a:pt x="113" y="1"/>
                    <a:pt x="135" y="0"/>
                    <a:pt x="157" y="1"/>
                  </a:cubicBezTo>
                  <a:cubicBezTo>
                    <a:pt x="185" y="1"/>
                    <a:pt x="213" y="5"/>
                    <a:pt x="240" y="11"/>
                  </a:cubicBezTo>
                  <a:cubicBezTo>
                    <a:pt x="214" y="23"/>
                    <a:pt x="38" y="23"/>
                    <a:pt x="0" y="11"/>
                  </a:cubicBezTo>
                  <a:close/>
                </a:path>
              </a:pathLst>
            </a:custGeom>
            <a:solidFill>
              <a:srgbClr val="F8AE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77"/>
            <p:cNvSpPr>
              <a:spLocks/>
            </p:cNvSpPr>
            <p:nvPr/>
          </p:nvSpPr>
          <p:spPr bwMode="auto">
            <a:xfrm>
              <a:off x="3865563" y="4791075"/>
              <a:ext cx="185738" cy="87313"/>
            </a:xfrm>
            <a:custGeom>
              <a:avLst/>
              <a:gdLst>
                <a:gd name="T0" fmla="*/ 105 w 105"/>
                <a:gd name="T1" fmla="*/ 3 h 49"/>
                <a:gd name="T2" fmla="*/ 89 w 105"/>
                <a:gd name="T3" fmla="*/ 13 h 49"/>
                <a:gd name="T4" fmla="*/ 77 w 105"/>
                <a:gd name="T5" fmla="*/ 28 h 49"/>
                <a:gd name="T6" fmla="*/ 21 w 105"/>
                <a:gd name="T7" fmla="*/ 45 h 49"/>
                <a:gd name="T8" fmla="*/ 11 w 105"/>
                <a:gd name="T9" fmla="*/ 40 h 49"/>
                <a:gd name="T10" fmla="*/ 0 w 105"/>
                <a:gd name="T11" fmla="*/ 19 h 49"/>
                <a:gd name="T12" fmla="*/ 11 w 105"/>
                <a:gd name="T13" fmla="*/ 15 h 49"/>
                <a:gd name="T14" fmla="*/ 31 w 105"/>
                <a:gd name="T15" fmla="*/ 10 h 49"/>
                <a:gd name="T16" fmla="*/ 49 w 105"/>
                <a:gd name="T17" fmla="*/ 6 h 49"/>
                <a:gd name="T18" fmla="*/ 59 w 105"/>
                <a:gd name="T19" fmla="*/ 6 h 49"/>
                <a:gd name="T20" fmla="*/ 68 w 105"/>
                <a:gd name="T21" fmla="*/ 6 h 49"/>
                <a:gd name="T22" fmla="*/ 71 w 105"/>
                <a:gd name="T23" fmla="*/ 8 h 49"/>
                <a:gd name="T24" fmla="*/ 69 w 105"/>
                <a:gd name="T25" fmla="*/ 11 h 49"/>
                <a:gd name="T26" fmla="*/ 49 w 105"/>
                <a:gd name="T27" fmla="*/ 23 h 49"/>
                <a:gd name="T28" fmla="*/ 73 w 105"/>
                <a:gd name="T29" fmla="*/ 14 h 49"/>
                <a:gd name="T30" fmla="*/ 90 w 105"/>
                <a:gd name="T31" fmla="*/ 3 h 49"/>
                <a:gd name="T32" fmla="*/ 90 w 105"/>
                <a:gd name="T33" fmla="*/ 3 h 49"/>
                <a:gd name="T34" fmla="*/ 105 w 105"/>
                <a:gd name="T35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5" h="49">
                  <a:moveTo>
                    <a:pt x="105" y="3"/>
                  </a:moveTo>
                  <a:cubicBezTo>
                    <a:pt x="98" y="5"/>
                    <a:pt x="94" y="9"/>
                    <a:pt x="89" y="13"/>
                  </a:cubicBezTo>
                  <a:cubicBezTo>
                    <a:pt x="85" y="18"/>
                    <a:pt x="81" y="23"/>
                    <a:pt x="77" y="28"/>
                  </a:cubicBezTo>
                  <a:cubicBezTo>
                    <a:pt x="61" y="45"/>
                    <a:pt x="42" y="49"/>
                    <a:pt x="21" y="45"/>
                  </a:cubicBezTo>
                  <a:cubicBezTo>
                    <a:pt x="17" y="45"/>
                    <a:pt x="14" y="43"/>
                    <a:pt x="11" y="40"/>
                  </a:cubicBezTo>
                  <a:cubicBezTo>
                    <a:pt x="6" y="34"/>
                    <a:pt x="2" y="27"/>
                    <a:pt x="0" y="19"/>
                  </a:cubicBezTo>
                  <a:cubicBezTo>
                    <a:pt x="3" y="17"/>
                    <a:pt x="7" y="16"/>
                    <a:pt x="11" y="15"/>
                  </a:cubicBezTo>
                  <a:cubicBezTo>
                    <a:pt x="18" y="14"/>
                    <a:pt x="24" y="12"/>
                    <a:pt x="31" y="10"/>
                  </a:cubicBezTo>
                  <a:cubicBezTo>
                    <a:pt x="37" y="8"/>
                    <a:pt x="43" y="7"/>
                    <a:pt x="49" y="6"/>
                  </a:cubicBezTo>
                  <a:cubicBezTo>
                    <a:pt x="52" y="6"/>
                    <a:pt x="56" y="6"/>
                    <a:pt x="59" y="6"/>
                  </a:cubicBezTo>
                  <a:cubicBezTo>
                    <a:pt x="62" y="6"/>
                    <a:pt x="65" y="6"/>
                    <a:pt x="68" y="6"/>
                  </a:cubicBezTo>
                  <a:cubicBezTo>
                    <a:pt x="69" y="6"/>
                    <a:pt x="71" y="7"/>
                    <a:pt x="71" y="8"/>
                  </a:cubicBezTo>
                  <a:cubicBezTo>
                    <a:pt x="72" y="10"/>
                    <a:pt x="70" y="10"/>
                    <a:pt x="69" y="11"/>
                  </a:cubicBezTo>
                  <a:cubicBezTo>
                    <a:pt x="63" y="16"/>
                    <a:pt x="56" y="20"/>
                    <a:pt x="49" y="23"/>
                  </a:cubicBezTo>
                  <a:cubicBezTo>
                    <a:pt x="57" y="21"/>
                    <a:pt x="65" y="17"/>
                    <a:pt x="73" y="14"/>
                  </a:cubicBezTo>
                  <a:cubicBezTo>
                    <a:pt x="79" y="11"/>
                    <a:pt x="84" y="7"/>
                    <a:pt x="90" y="3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5" y="1"/>
                    <a:pt x="100" y="0"/>
                    <a:pt x="10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78"/>
            <p:cNvSpPr>
              <a:spLocks/>
            </p:cNvSpPr>
            <p:nvPr/>
          </p:nvSpPr>
          <p:spPr bwMode="auto">
            <a:xfrm>
              <a:off x="3970338" y="5038725"/>
              <a:ext cx="207963" cy="58738"/>
            </a:xfrm>
            <a:custGeom>
              <a:avLst/>
              <a:gdLst>
                <a:gd name="T0" fmla="*/ 117 w 117"/>
                <a:gd name="T1" fmla="*/ 24 h 33"/>
                <a:gd name="T2" fmla="*/ 88 w 117"/>
                <a:gd name="T3" fmla="*/ 30 h 33"/>
                <a:gd name="T4" fmla="*/ 84 w 117"/>
                <a:gd name="T5" fmla="*/ 29 h 33"/>
                <a:gd name="T6" fmla="*/ 38 w 117"/>
                <a:gd name="T7" fmla="*/ 29 h 33"/>
                <a:gd name="T8" fmla="*/ 10 w 117"/>
                <a:gd name="T9" fmla="*/ 28 h 33"/>
                <a:gd name="T10" fmla="*/ 0 w 117"/>
                <a:gd name="T11" fmla="*/ 16 h 33"/>
                <a:gd name="T12" fmla="*/ 2 w 117"/>
                <a:gd name="T13" fmla="*/ 13 h 33"/>
                <a:gd name="T14" fmla="*/ 38 w 117"/>
                <a:gd name="T15" fmla="*/ 0 h 33"/>
                <a:gd name="T16" fmla="*/ 39 w 117"/>
                <a:gd name="T17" fmla="*/ 1 h 33"/>
                <a:gd name="T18" fmla="*/ 54 w 117"/>
                <a:gd name="T19" fmla="*/ 11 h 33"/>
                <a:gd name="T20" fmla="*/ 103 w 117"/>
                <a:gd name="T21" fmla="*/ 17 h 33"/>
                <a:gd name="T22" fmla="*/ 116 w 117"/>
                <a:gd name="T23" fmla="*/ 22 h 33"/>
                <a:gd name="T24" fmla="*/ 117 w 117"/>
                <a:gd name="T25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33">
                  <a:moveTo>
                    <a:pt x="117" y="24"/>
                  </a:moveTo>
                  <a:cubicBezTo>
                    <a:pt x="109" y="32"/>
                    <a:pt x="99" y="33"/>
                    <a:pt x="88" y="30"/>
                  </a:cubicBezTo>
                  <a:cubicBezTo>
                    <a:pt x="87" y="30"/>
                    <a:pt x="85" y="29"/>
                    <a:pt x="84" y="29"/>
                  </a:cubicBezTo>
                  <a:cubicBezTo>
                    <a:pt x="68" y="22"/>
                    <a:pt x="53" y="23"/>
                    <a:pt x="38" y="29"/>
                  </a:cubicBezTo>
                  <a:cubicBezTo>
                    <a:pt x="28" y="33"/>
                    <a:pt x="19" y="32"/>
                    <a:pt x="10" y="28"/>
                  </a:cubicBezTo>
                  <a:cubicBezTo>
                    <a:pt x="5" y="25"/>
                    <a:pt x="1" y="21"/>
                    <a:pt x="0" y="16"/>
                  </a:cubicBezTo>
                  <a:cubicBezTo>
                    <a:pt x="0" y="14"/>
                    <a:pt x="0" y="13"/>
                    <a:pt x="2" y="13"/>
                  </a:cubicBezTo>
                  <a:cubicBezTo>
                    <a:pt x="14" y="9"/>
                    <a:pt x="26" y="5"/>
                    <a:pt x="38" y="0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1" y="10"/>
                    <a:pt x="47" y="11"/>
                    <a:pt x="54" y="11"/>
                  </a:cubicBezTo>
                  <a:cubicBezTo>
                    <a:pt x="71" y="11"/>
                    <a:pt x="87" y="12"/>
                    <a:pt x="103" y="17"/>
                  </a:cubicBezTo>
                  <a:cubicBezTo>
                    <a:pt x="107" y="18"/>
                    <a:pt x="112" y="19"/>
                    <a:pt x="116" y="22"/>
                  </a:cubicBezTo>
                  <a:cubicBezTo>
                    <a:pt x="116" y="22"/>
                    <a:pt x="117" y="23"/>
                    <a:pt x="117" y="24"/>
                  </a:cubicBezTo>
                  <a:close/>
                </a:path>
              </a:pathLst>
            </a:custGeom>
            <a:solidFill>
              <a:srgbClr val="F6A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79"/>
            <p:cNvSpPr>
              <a:spLocks/>
            </p:cNvSpPr>
            <p:nvPr/>
          </p:nvSpPr>
          <p:spPr bwMode="auto">
            <a:xfrm>
              <a:off x="4344988" y="4751388"/>
              <a:ext cx="46038" cy="173038"/>
            </a:xfrm>
            <a:custGeom>
              <a:avLst/>
              <a:gdLst>
                <a:gd name="T0" fmla="*/ 4 w 26"/>
                <a:gd name="T1" fmla="*/ 74 h 98"/>
                <a:gd name="T2" fmla="*/ 6 w 26"/>
                <a:gd name="T3" fmla="*/ 77 h 98"/>
                <a:gd name="T4" fmla="*/ 15 w 26"/>
                <a:gd name="T5" fmla="*/ 31 h 98"/>
                <a:gd name="T6" fmla="*/ 16 w 26"/>
                <a:gd name="T7" fmla="*/ 47 h 98"/>
                <a:gd name="T8" fmla="*/ 17 w 26"/>
                <a:gd name="T9" fmla="*/ 17 h 98"/>
                <a:gd name="T10" fmla="*/ 13 w 26"/>
                <a:gd name="T11" fmla="*/ 14 h 98"/>
                <a:gd name="T12" fmla="*/ 2 w 26"/>
                <a:gd name="T13" fmla="*/ 16 h 98"/>
                <a:gd name="T14" fmla="*/ 7 w 26"/>
                <a:gd name="T15" fmla="*/ 3 h 98"/>
                <a:gd name="T16" fmla="*/ 15 w 26"/>
                <a:gd name="T17" fmla="*/ 3 h 98"/>
                <a:gd name="T18" fmla="*/ 25 w 26"/>
                <a:gd name="T19" fmla="*/ 22 h 98"/>
                <a:gd name="T20" fmla="*/ 24 w 26"/>
                <a:gd name="T21" fmla="*/ 43 h 98"/>
                <a:gd name="T22" fmla="*/ 17 w 26"/>
                <a:gd name="T23" fmla="*/ 85 h 98"/>
                <a:gd name="T24" fmla="*/ 10 w 26"/>
                <a:gd name="T25" fmla="*/ 96 h 98"/>
                <a:gd name="T26" fmla="*/ 6 w 26"/>
                <a:gd name="T27" fmla="*/ 98 h 98"/>
                <a:gd name="T28" fmla="*/ 1 w 26"/>
                <a:gd name="T29" fmla="*/ 91 h 98"/>
                <a:gd name="T30" fmla="*/ 4 w 26"/>
                <a:gd name="T31" fmla="*/ 7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98">
                  <a:moveTo>
                    <a:pt x="4" y="74"/>
                  </a:moveTo>
                  <a:cubicBezTo>
                    <a:pt x="5" y="75"/>
                    <a:pt x="5" y="76"/>
                    <a:pt x="6" y="77"/>
                  </a:cubicBezTo>
                  <a:cubicBezTo>
                    <a:pt x="5" y="62"/>
                    <a:pt x="8" y="47"/>
                    <a:pt x="15" y="31"/>
                  </a:cubicBezTo>
                  <a:cubicBezTo>
                    <a:pt x="16" y="37"/>
                    <a:pt x="15" y="42"/>
                    <a:pt x="16" y="47"/>
                  </a:cubicBezTo>
                  <a:cubicBezTo>
                    <a:pt x="17" y="37"/>
                    <a:pt x="18" y="27"/>
                    <a:pt x="17" y="17"/>
                  </a:cubicBezTo>
                  <a:cubicBezTo>
                    <a:pt x="17" y="14"/>
                    <a:pt x="15" y="13"/>
                    <a:pt x="13" y="14"/>
                  </a:cubicBezTo>
                  <a:cubicBezTo>
                    <a:pt x="9" y="15"/>
                    <a:pt x="6" y="15"/>
                    <a:pt x="2" y="16"/>
                  </a:cubicBezTo>
                  <a:cubicBezTo>
                    <a:pt x="4" y="11"/>
                    <a:pt x="5" y="7"/>
                    <a:pt x="7" y="3"/>
                  </a:cubicBezTo>
                  <a:cubicBezTo>
                    <a:pt x="8" y="1"/>
                    <a:pt x="12" y="0"/>
                    <a:pt x="15" y="3"/>
                  </a:cubicBezTo>
                  <a:cubicBezTo>
                    <a:pt x="21" y="8"/>
                    <a:pt x="24" y="14"/>
                    <a:pt x="25" y="22"/>
                  </a:cubicBezTo>
                  <a:cubicBezTo>
                    <a:pt x="26" y="29"/>
                    <a:pt x="26" y="36"/>
                    <a:pt x="24" y="43"/>
                  </a:cubicBezTo>
                  <a:cubicBezTo>
                    <a:pt x="22" y="57"/>
                    <a:pt x="19" y="71"/>
                    <a:pt x="17" y="85"/>
                  </a:cubicBezTo>
                  <a:cubicBezTo>
                    <a:pt x="16" y="89"/>
                    <a:pt x="14" y="93"/>
                    <a:pt x="10" y="96"/>
                  </a:cubicBezTo>
                  <a:cubicBezTo>
                    <a:pt x="9" y="97"/>
                    <a:pt x="8" y="98"/>
                    <a:pt x="6" y="98"/>
                  </a:cubicBezTo>
                  <a:cubicBezTo>
                    <a:pt x="1" y="97"/>
                    <a:pt x="0" y="97"/>
                    <a:pt x="1" y="91"/>
                  </a:cubicBezTo>
                  <a:cubicBezTo>
                    <a:pt x="2" y="86"/>
                    <a:pt x="3" y="80"/>
                    <a:pt x="4" y="74"/>
                  </a:cubicBezTo>
                  <a:close/>
                </a:path>
              </a:pathLst>
            </a:custGeom>
            <a:solidFill>
              <a:srgbClr val="F5A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80"/>
            <p:cNvSpPr>
              <a:spLocks/>
            </p:cNvSpPr>
            <p:nvPr/>
          </p:nvSpPr>
          <p:spPr bwMode="auto">
            <a:xfrm>
              <a:off x="3856038" y="4741863"/>
              <a:ext cx="74613" cy="82550"/>
            </a:xfrm>
            <a:custGeom>
              <a:avLst/>
              <a:gdLst>
                <a:gd name="T0" fmla="*/ 36 w 42"/>
                <a:gd name="T1" fmla="*/ 39 h 47"/>
                <a:gd name="T2" fmla="*/ 5 w 42"/>
                <a:gd name="T3" fmla="*/ 47 h 47"/>
                <a:gd name="T4" fmla="*/ 0 w 42"/>
                <a:gd name="T5" fmla="*/ 14 h 47"/>
                <a:gd name="T6" fmla="*/ 4 w 42"/>
                <a:gd name="T7" fmla="*/ 9 h 47"/>
                <a:gd name="T8" fmla="*/ 12 w 42"/>
                <a:gd name="T9" fmla="*/ 5 h 47"/>
                <a:gd name="T10" fmla="*/ 42 w 42"/>
                <a:gd name="T11" fmla="*/ 13 h 47"/>
                <a:gd name="T12" fmla="*/ 27 w 42"/>
                <a:gd name="T13" fmla="*/ 21 h 47"/>
                <a:gd name="T14" fmla="*/ 15 w 42"/>
                <a:gd name="T15" fmla="*/ 32 h 47"/>
                <a:gd name="T16" fmla="*/ 18 w 42"/>
                <a:gd name="T17" fmla="*/ 33 h 47"/>
                <a:gd name="T18" fmla="*/ 32 w 42"/>
                <a:gd name="T19" fmla="*/ 37 h 47"/>
                <a:gd name="T20" fmla="*/ 36 w 42"/>
                <a:gd name="T21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47">
                  <a:moveTo>
                    <a:pt x="36" y="39"/>
                  </a:moveTo>
                  <a:cubicBezTo>
                    <a:pt x="26" y="42"/>
                    <a:pt x="16" y="44"/>
                    <a:pt x="5" y="47"/>
                  </a:cubicBezTo>
                  <a:cubicBezTo>
                    <a:pt x="2" y="36"/>
                    <a:pt x="0" y="26"/>
                    <a:pt x="0" y="14"/>
                  </a:cubicBezTo>
                  <a:cubicBezTo>
                    <a:pt x="0" y="12"/>
                    <a:pt x="1" y="10"/>
                    <a:pt x="4" y="9"/>
                  </a:cubicBezTo>
                  <a:cubicBezTo>
                    <a:pt x="7" y="8"/>
                    <a:pt x="10" y="6"/>
                    <a:pt x="12" y="5"/>
                  </a:cubicBezTo>
                  <a:cubicBezTo>
                    <a:pt x="22" y="0"/>
                    <a:pt x="35" y="3"/>
                    <a:pt x="42" y="13"/>
                  </a:cubicBezTo>
                  <a:cubicBezTo>
                    <a:pt x="37" y="15"/>
                    <a:pt x="32" y="17"/>
                    <a:pt x="27" y="21"/>
                  </a:cubicBezTo>
                  <a:cubicBezTo>
                    <a:pt x="23" y="24"/>
                    <a:pt x="21" y="30"/>
                    <a:pt x="15" y="32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22" y="35"/>
                    <a:pt x="27" y="35"/>
                    <a:pt x="32" y="37"/>
                  </a:cubicBezTo>
                  <a:cubicBezTo>
                    <a:pt x="34" y="37"/>
                    <a:pt x="36" y="37"/>
                    <a:pt x="36" y="39"/>
                  </a:cubicBezTo>
                  <a:close/>
                </a:path>
              </a:pathLst>
            </a:custGeom>
            <a:solidFill>
              <a:srgbClr val="F5A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81"/>
            <p:cNvSpPr>
              <a:spLocks/>
            </p:cNvSpPr>
            <p:nvPr/>
          </p:nvSpPr>
          <p:spPr bwMode="auto">
            <a:xfrm>
              <a:off x="4038601" y="5026025"/>
              <a:ext cx="147638" cy="55563"/>
            </a:xfrm>
            <a:custGeom>
              <a:avLst/>
              <a:gdLst>
                <a:gd name="T0" fmla="*/ 79 w 84"/>
                <a:gd name="T1" fmla="*/ 31 h 31"/>
                <a:gd name="T2" fmla="*/ 48 w 84"/>
                <a:gd name="T3" fmla="*/ 21 h 31"/>
                <a:gd name="T4" fmla="*/ 10 w 84"/>
                <a:gd name="T5" fmla="*/ 18 h 31"/>
                <a:gd name="T6" fmla="*/ 0 w 84"/>
                <a:gd name="T7" fmla="*/ 7 h 31"/>
                <a:gd name="T8" fmla="*/ 43 w 84"/>
                <a:gd name="T9" fmla="*/ 6 h 31"/>
                <a:gd name="T10" fmla="*/ 82 w 84"/>
                <a:gd name="T11" fmla="*/ 20 h 31"/>
                <a:gd name="T12" fmla="*/ 84 w 84"/>
                <a:gd name="T13" fmla="*/ 24 h 31"/>
                <a:gd name="T14" fmla="*/ 79 w 84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31">
                  <a:moveTo>
                    <a:pt x="79" y="31"/>
                  </a:moveTo>
                  <a:cubicBezTo>
                    <a:pt x="69" y="25"/>
                    <a:pt x="59" y="23"/>
                    <a:pt x="48" y="21"/>
                  </a:cubicBezTo>
                  <a:cubicBezTo>
                    <a:pt x="35" y="20"/>
                    <a:pt x="22" y="20"/>
                    <a:pt x="10" y="18"/>
                  </a:cubicBezTo>
                  <a:cubicBezTo>
                    <a:pt x="3" y="18"/>
                    <a:pt x="1" y="14"/>
                    <a:pt x="0" y="7"/>
                  </a:cubicBezTo>
                  <a:cubicBezTo>
                    <a:pt x="14" y="1"/>
                    <a:pt x="28" y="0"/>
                    <a:pt x="43" y="6"/>
                  </a:cubicBezTo>
                  <a:cubicBezTo>
                    <a:pt x="56" y="12"/>
                    <a:pt x="69" y="17"/>
                    <a:pt x="82" y="20"/>
                  </a:cubicBezTo>
                  <a:cubicBezTo>
                    <a:pt x="84" y="21"/>
                    <a:pt x="84" y="22"/>
                    <a:pt x="84" y="24"/>
                  </a:cubicBezTo>
                  <a:cubicBezTo>
                    <a:pt x="83" y="26"/>
                    <a:pt x="82" y="29"/>
                    <a:pt x="79" y="31"/>
                  </a:cubicBezTo>
                  <a:close/>
                </a:path>
              </a:pathLst>
            </a:custGeom>
            <a:solidFill>
              <a:srgbClr val="FCD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82"/>
            <p:cNvSpPr>
              <a:spLocks/>
            </p:cNvSpPr>
            <p:nvPr/>
          </p:nvSpPr>
          <p:spPr bwMode="auto">
            <a:xfrm>
              <a:off x="3768726" y="4751388"/>
              <a:ext cx="41275" cy="174625"/>
            </a:xfrm>
            <a:custGeom>
              <a:avLst/>
              <a:gdLst>
                <a:gd name="T0" fmla="*/ 10 w 23"/>
                <a:gd name="T1" fmla="*/ 47 h 99"/>
                <a:gd name="T2" fmla="*/ 12 w 23"/>
                <a:gd name="T3" fmla="*/ 31 h 99"/>
                <a:gd name="T4" fmla="*/ 20 w 23"/>
                <a:gd name="T5" fmla="*/ 62 h 99"/>
                <a:gd name="T6" fmla="*/ 21 w 23"/>
                <a:gd name="T7" fmla="*/ 96 h 99"/>
                <a:gd name="T8" fmla="*/ 18 w 23"/>
                <a:gd name="T9" fmla="*/ 97 h 99"/>
                <a:gd name="T10" fmla="*/ 9 w 23"/>
                <a:gd name="T11" fmla="*/ 83 h 99"/>
                <a:gd name="T12" fmla="*/ 1 w 23"/>
                <a:gd name="T13" fmla="*/ 37 h 99"/>
                <a:gd name="T14" fmla="*/ 7 w 23"/>
                <a:gd name="T15" fmla="*/ 8 h 99"/>
                <a:gd name="T16" fmla="*/ 12 w 23"/>
                <a:gd name="T17" fmla="*/ 2 h 99"/>
                <a:gd name="T18" fmla="*/ 21 w 23"/>
                <a:gd name="T19" fmla="*/ 6 h 99"/>
                <a:gd name="T20" fmla="*/ 23 w 23"/>
                <a:gd name="T21" fmla="*/ 13 h 99"/>
                <a:gd name="T22" fmla="*/ 21 w 23"/>
                <a:gd name="T23" fmla="*/ 15 h 99"/>
                <a:gd name="T24" fmla="*/ 13 w 23"/>
                <a:gd name="T25" fmla="*/ 14 h 99"/>
                <a:gd name="T26" fmla="*/ 9 w 23"/>
                <a:gd name="T27" fmla="*/ 16 h 99"/>
                <a:gd name="T28" fmla="*/ 10 w 23"/>
                <a:gd name="T29" fmla="*/ 4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99">
                  <a:moveTo>
                    <a:pt x="10" y="47"/>
                  </a:moveTo>
                  <a:cubicBezTo>
                    <a:pt x="11" y="42"/>
                    <a:pt x="10" y="37"/>
                    <a:pt x="12" y="31"/>
                  </a:cubicBezTo>
                  <a:cubicBezTo>
                    <a:pt x="16" y="42"/>
                    <a:pt x="19" y="52"/>
                    <a:pt x="20" y="62"/>
                  </a:cubicBezTo>
                  <a:cubicBezTo>
                    <a:pt x="20" y="73"/>
                    <a:pt x="20" y="84"/>
                    <a:pt x="21" y="96"/>
                  </a:cubicBezTo>
                  <a:cubicBezTo>
                    <a:pt x="21" y="99"/>
                    <a:pt x="19" y="98"/>
                    <a:pt x="18" y="97"/>
                  </a:cubicBezTo>
                  <a:cubicBezTo>
                    <a:pt x="13" y="94"/>
                    <a:pt x="10" y="89"/>
                    <a:pt x="9" y="83"/>
                  </a:cubicBezTo>
                  <a:cubicBezTo>
                    <a:pt x="8" y="68"/>
                    <a:pt x="3" y="53"/>
                    <a:pt x="1" y="37"/>
                  </a:cubicBezTo>
                  <a:cubicBezTo>
                    <a:pt x="0" y="27"/>
                    <a:pt x="1" y="17"/>
                    <a:pt x="7" y="8"/>
                  </a:cubicBezTo>
                  <a:cubicBezTo>
                    <a:pt x="8" y="6"/>
                    <a:pt x="10" y="4"/>
                    <a:pt x="12" y="2"/>
                  </a:cubicBezTo>
                  <a:cubicBezTo>
                    <a:pt x="16" y="0"/>
                    <a:pt x="20" y="1"/>
                    <a:pt x="21" y="6"/>
                  </a:cubicBezTo>
                  <a:cubicBezTo>
                    <a:pt x="22" y="8"/>
                    <a:pt x="23" y="11"/>
                    <a:pt x="23" y="13"/>
                  </a:cubicBezTo>
                  <a:cubicBezTo>
                    <a:pt x="23" y="15"/>
                    <a:pt x="23" y="16"/>
                    <a:pt x="21" y="15"/>
                  </a:cubicBezTo>
                  <a:cubicBezTo>
                    <a:pt x="18" y="15"/>
                    <a:pt x="16" y="14"/>
                    <a:pt x="13" y="14"/>
                  </a:cubicBezTo>
                  <a:cubicBezTo>
                    <a:pt x="11" y="14"/>
                    <a:pt x="10" y="14"/>
                    <a:pt x="9" y="16"/>
                  </a:cubicBezTo>
                  <a:cubicBezTo>
                    <a:pt x="8" y="27"/>
                    <a:pt x="9" y="37"/>
                    <a:pt x="10" y="47"/>
                  </a:cubicBezTo>
                  <a:close/>
                </a:path>
              </a:pathLst>
            </a:custGeom>
            <a:solidFill>
              <a:srgbClr val="F5A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83"/>
            <p:cNvSpPr>
              <a:spLocks/>
            </p:cNvSpPr>
            <p:nvPr/>
          </p:nvSpPr>
          <p:spPr bwMode="auto">
            <a:xfrm>
              <a:off x="4149726" y="4821238"/>
              <a:ext cx="141288" cy="57150"/>
            </a:xfrm>
            <a:custGeom>
              <a:avLst/>
              <a:gdLst>
                <a:gd name="T0" fmla="*/ 80 w 80"/>
                <a:gd name="T1" fmla="*/ 12 h 32"/>
                <a:gd name="T2" fmla="*/ 58 w 80"/>
                <a:gd name="T3" fmla="*/ 29 h 32"/>
                <a:gd name="T4" fmla="*/ 0 w 80"/>
                <a:gd name="T5" fmla="*/ 3 h 32"/>
                <a:gd name="T6" fmla="*/ 7 w 80"/>
                <a:gd name="T7" fmla="*/ 4 h 32"/>
                <a:gd name="T8" fmla="*/ 43 w 80"/>
                <a:gd name="T9" fmla="*/ 15 h 32"/>
                <a:gd name="T10" fmla="*/ 59 w 80"/>
                <a:gd name="T11" fmla="*/ 15 h 32"/>
                <a:gd name="T12" fmla="*/ 55 w 80"/>
                <a:gd name="T13" fmla="*/ 1 h 32"/>
                <a:gd name="T14" fmla="*/ 59 w 80"/>
                <a:gd name="T15" fmla="*/ 0 h 32"/>
                <a:gd name="T16" fmla="*/ 78 w 80"/>
                <a:gd name="T17" fmla="*/ 10 h 32"/>
                <a:gd name="T18" fmla="*/ 80 w 80"/>
                <a:gd name="T19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32">
                  <a:moveTo>
                    <a:pt x="80" y="12"/>
                  </a:moveTo>
                  <a:cubicBezTo>
                    <a:pt x="76" y="22"/>
                    <a:pt x="70" y="28"/>
                    <a:pt x="58" y="29"/>
                  </a:cubicBezTo>
                  <a:cubicBezTo>
                    <a:pt x="32" y="32"/>
                    <a:pt x="15" y="23"/>
                    <a:pt x="0" y="3"/>
                  </a:cubicBezTo>
                  <a:cubicBezTo>
                    <a:pt x="3" y="1"/>
                    <a:pt x="5" y="3"/>
                    <a:pt x="7" y="4"/>
                  </a:cubicBezTo>
                  <a:cubicBezTo>
                    <a:pt x="18" y="9"/>
                    <a:pt x="30" y="14"/>
                    <a:pt x="43" y="15"/>
                  </a:cubicBezTo>
                  <a:cubicBezTo>
                    <a:pt x="48" y="16"/>
                    <a:pt x="53" y="16"/>
                    <a:pt x="59" y="15"/>
                  </a:cubicBezTo>
                  <a:cubicBezTo>
                    <a:pt x="55" y="11"/>
                    <a:pt x="48" y="7"/>
                    <a:pt x="55" y="1"/>
                  </a:cubicBezTo>
                  <a:cubicBezTo>
                    <a:pt x="57" y="0"/>
                    <a:pt x="58" y="0"/>
                    <a:pt x="59" y="0"/>
                  </a:cubicBezTo>
                  <a:cubicBezTo>
                    <a:pt x="66" y="3"/>
                    <a:pt x="72" y="6"/>
                    <a:pt x="78" y="10"/>
                  </a:cubicBezTo>
                  <a:cubicBezTo>
                    <a:pt x="79" y="10"/>
                    <a:pt x="80" y="11"/>
                    <a:pt x="8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84"/>
            <p:cNvSpPr>
              <a:spLocks/>
            </p:cNvSpPr>
            <p:nvPr/>
          </p:nvSpPr>
          <p:spPr bwMode="auto">
            <a:xfrm>
              <a:off x="4117976" y="4794250"/>
              <a:ext cx="139700" cy="58738"/>
            </a:xfrm>
            <a:custGeom>
              <a:avLst/>
              <a:gdLst>
                <a:gd name="T0" fmla="*/ 73 w 79"/>
                <a:gd name="T1" fmla="*/ 16 h 33"/>
                <a:gd name="T2" fmla="*/ 72 w 79"/>
                <a:gd name="T3" fmla="*/ 18 h 33"/>
                <a:gd name="T4" fmla="*/ 73 w 79"/>
                <a:gd name="T5" fmla="*/ 25 h 33"/>
                <a:gd name="T6" fmla="*/ 78 w 79"/>
                <a:gd name="T7" fmla="*/ 31 h 33"/>
                <a:gd name="T8" fmla="*/ 71 w 79"/>
                <a:gd name="T9" fmla="*/ 32 h 33"/>
                <a:gd name="T10" fmla="*/ 23 w 79"/>
                <a:gd name="T11" fmla="*/ 19 h 33"/>
                <a:gd name="T12" fmla="*/ 18 w 79"/>
                <a:gd name="T13" fmla="*/ 18 h 33"/>
                <a:gd name="T14" fmla="*/ 0 w 79"/>
                <a:gd name="T15" fmla="*/ 2 h 33"/>
                <a:gd name="T16" fmla="*/ 0 w 79"/>
                <a:gd name="T17" fmla="*/ 1 h 33"/>
                <a:gd name="T18" fmla="*/ 8 w 79"/>
                <a:gd name="T19" fmla="*/ 2 h 33"/>
                <a:gd name="T20" fmla="*/ 11 w 79"/>
                <a:gd name="T21" fmla="*/ 3 h 33"/>
                <a:gd name="T22" fmla="*/ 50 w 79"/>
                <a:gd name="T23" fmla="*/ 21 h 33"/>
                <a:gd name="T24" fmla="*/ 28 w 79"/>
                <a:gd name="T25" fmla="*/ 9 h 33"/>
                <a:gd name="T26" fmla="*/ 27 w 79"/>
                <a:gd name="T27" fmla="*/ 6 h 33"/>
                <a:gd name="T28" fmla="*/ 29 w 79"/>
                <a:gd name="T29" fmla="*/ 5 h 33"/>
                <a:gd name="T30" fmla="*/ 39 w 79"/>
                <a:gd name="T31" fmla="*/ 5 h 33"/>
                <a:gd name="T32" fmla="*/ 57 w 79"/>
                <a:gd name="T33" fmla="*/ 9 h 33"/>
                <a:gd name="T34" fmla="*/ 73 w 79"/>
                <a:gd name="T35" fmla="*/ 15 h 33"/>
                <a:gd name="T36" fmla="*/ 73 w 79"/>
                <a:gd name="T37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9" h="33">
                  <a:moveTo>
                    <a:pt x="73" y="16"/>
                  </a:moveTo>
                  <a:cubicBezTo>
                    <a:pt x="73" y="17"/>
                    <a:pt x="73" y="18"/>
                    <a:pt x="72" y="18"/>
                  </a:cubicBezTo>
                  <a:cubicBezTo>
                    <a:pt x="70" y="21"/>
                    <a:pt x="71" y="23"/>
                    <a:pt x="73" y="25"/>
                  </a:cubicBezTo>
                  <a:cubicBezTo>
                    <a:pt x="75" y="27"/>
                    <a:pt x="79" y="28"/>
                    <a:pt x="78" y="31"/>
                  </a:cubicBezTo>
                  <a:cubicBezTo>
                    <a:pt x="77" y="33"/>
                    <a:pt x="74" y="32"/>
                    <a:pt x="71" y="32"/>
                  </a:cubicBezTo>
                  <a:cubicBezTo>
                    <a:pt x="54" y="33"/>
                    <a:pt x="38" y="27"/>
                    <a:pt x="23" y="19"/>
                  </a:cubicBezTo>
                  <a:cubicBezTo>
                    <a:pt x="21" y="19"/>
                    <a:pt x="20" y="18"/>
                    <a:pt x="18" y="18"/>
                  </a:cubicBezTo>
                  <a:cubicBezTo>
                    <a:pt x="12" y="12"/>
                    <a:pt x="8" y="5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3" y="0"/>
                    <a:pt x="6" y="0"/>
                    <a:pt x="8" y="2"/>
                  </a:cubicBezTo>
                  <a:cubicBezTo>
                    <a:pt x="9" y="2"/>
                    <a:pt x="10" y="3"/>
                    <a:pt x="11" y="3"/>
                  </a:cubicBezTo>
                  <a:cubicBezTo>
                    <a:pt x="23" y="12"/>
                    <a:pt x="37" y="17"/>
                    <a:pt x="50" y="21"/>
                  </a:cubicBezTo>
                  <a:cubicBezTo>
                    <a:pt x="43" y="18"/>
                    <a:pt x="36" y="13"/>
                    <a:pt x="28" y="9"/>
                  </a:cubicBezTo>
                  <a:cubicBezTo>
                    <a:pt x="27" y="8"/>
                    <a:pt x="26" y="7"/>
                    <a:pt x="27" y="6"/>
                  </a:cubicBezTo>
                  <a:cubicBezTo>
                    <a:pt x="27" y="5"/>
                    <a:pt x="28" y="6"/>
                    <a:pt x="29" y="5"/>
                  </a:cubicBezTo>
                  <a:cubicBezTo>
                    <a:pt x="33" y="5"/>
                    <a:pt x="36" y="5"/>
                    <a:pt x="39" y="5"/>
                  </a:cubicBezTo>
                  <a:cubicBezTo>
                    <a:pt x="45" y="6"/>
                    <a:pt x="51" y="7"/>
                    <a:pt x="57" y="9"/>
                  </a:cubicBezTo>
                  <a:cubicBezTo>
                    <a:pt x="62" y="11"/>
                    <a:pt x="68" y="12"/>
                    <a:pt x="73" y="15"/>
                  </a:cubicBezTo>
                  <a:cubicBezTo>
                    <a:pt x="74" y="15"/>
                    <a:pt x="74" y="15"/>
                    <a:pt x="73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85"/>
            <p:cNvSpPr>
              <a:spLocks/>
            </p:cNvSpPr>
            <p:nvPr/>
          </p:nvSpPr>
          <p:spPr bwMode="auto">
            <a:xfrm>
              <a:off x="4217988" y="4745038"/>
              <a:ext cx="85725" cy="77788"/>
            </a:xfrm>
            <a:custGeom>
              <a:avLst/>
              <a:gdLst>
                <a:gd name="T0" fmla="*/ 16 w 48"/>
                <a:gd name="T1" fmla="*/ 43 h 44"/>
                <a:gd name="T2" fmla="*/ 0 w 48"/>
                <a:gd name="T3" fmla="*/ 38 h 44"/>
                <a:gd name="T4" fmla="*/ 2 w 48"/>
                <a:gd name="T5" fmla="*/ 36 h 44"/>
                <a:gd name="T6" fmla="*/ 21 w 48"/>
                <a:gd name="T7" fmla="*/ 32 h 44"/>
                <a:gd name="T8" fmla="*/ 27 w 48"/>
                <a:gd name="T9" fmla="*/ 31 h 44"/>
                <a:gd name="T10" fmla="*/ 30 w 48"/>
                <a:gd name="T11" fmla="*/ 31 h 44"/>
                <a:gd name="T12" fmla="*/ 4 w 48"/>
                <a:gd name="T13" fmla="*/ 12 h 44"/>
                <a:gd name="T14" fmla="*/ 24 w 48"/>
                <a:gd name="T15" fmla="*/ 0 h 44"/>
                <a:gd name="T16" fmla="*/ 46 w 48"/>
                <a:gd name="T17" fmla="*/ 8 h 44"/>
                <a:gd name="T18" fmla="*/ 41 w 48"/>
                <a:gd name="T19" fmla="*/ 0 h 44"/>
                <a:gd name="T20" fmla="*/ 48 w 48"/>
                <a:gd name="T21" fmla="*/ 10 h 44"/>
                <a:gd name="T22" fmla="*/ 45 w 48"/>
                <a:gd name="T23" fmla="*/ 13 h 44"/>
                <a:gd name="T24" fmla="*/ 41 w 48"/>
                <a:gd name="T25" fmla="*/ 23 h 44"/>
                <a:gd name="T26" fmla="*/ 31 w 48"/>
                <a:gd name="T27" fmla="*/ 38 h 44"/>
                <a:gd name="T28" fmla="*/ 22 w 48"/>
                <a:gd name="T29" fmla="*/ 42 h 44"/>
                <a:gd name="T30" fmla="*/ 16 w 48"/>
                <a:gd name="T31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" h="44">
                  <a:moveTo>
                    <a:pt x="16" y="43"/>
                  </a:moveTo>
                  <a:cubicBezTo>
                    <a:pt x="11" y="41"/>
                    <a:pt x="5" y="40"/>
                    <a:pt x="0" y="38"/>
                  </a:cubicBezTo>
                  <a:cubicBezTo>
                    <a:pt x="0" y="36"/>
                    <a:pt x="1" y="36"/>
                    <a:pt x="2" y="36"/>
                  </a:cubicBezTo>
                  <a:cubicBezTo>
                    <a:pt x="9" y="36"/>
                    <a:pt x="15" y="35"/>
                    <a:pt x="21" y="32"/>
                  </a:cubicBezTo>
                  <a:cubicBezTo>
                    <a:pt x="23" y="32"/>
                    <a:pt x="25" y="32"/>
                    <a:pt x="27" y="31"/>
                  </a:cubicBezTo>
                  <a:cubicBezTo>
                    <a:pt x="28" y="31"/>
                    <a:pt x="29" y="31"/>
                    <a:pt x="30" y="31"/>
                  </a:cubicBezTo>
                  <a:cubicBezTo>
                    <a:pt x="23" y="23"/>
                    <a:pt x="16" y="14"/>
                    <a:pt x="4" y="12"/>
                  </a:cubicBezTo>
                  <a:cubicBezTo>
                    <a:pt x="9" y="4"/>
                    <a:pt x="15" y="1"/>
                    <a:pt x="24" y="0"/>
                  </a:cubicBezTo>
                  <a:cubicBezTo>
                    <a:pt x="32" y="0"/>
                    <a:pt x="38" y="6"/>
                    <a:pt x="46" y="8"/>
                  </a:cubicBezTo>
                  <a:cubicBezTo>
                    <a:pt x="45" y="5"/>
                    <a:pt x="42" y="3"/>
                    <a:pt x="41" y="0"/>
                  </a:cubicBezTo>
                  <a:cubicBezTo>
                    <a:pt x="44" y="2"/>
                    <a:pt x="47" y="6"/>
                    <a:pt x="48" y="10"/>
                  </a:cubicBezTo>
                  <a:cubicBezTo>
                    <a:pt x="47" y="11"/>
                    <a:pt x="46" y="12"/>
                    <a:pt x="45" y="13"/>
                  </a:cubicBezTo>
                  <a:cubicBezTo>
                    <a:pt x="42" y="16"/>
                    <a:pt x="41" y="19"/>
                    <a:pt x="41" y="23"/>
                  </a:cubicBezTo>
                  <a:cubicBezTo>
                    <a:pt x="41" y="33"/>
                    <a:pt x="40" y="34"/>
                    <a:pt x="31" y="38"/>
                  </a:cubicBezTo>
                  <a:cubicBezTo>
                    <a:pt x="28" y="39"/>
                    <a:pt x="25" y="40"/>
                    <a:pt x="22" y="42"/>
                  </a:cubicBezTo>
                  <a:cubicBezTo>
                    <a:pt x="20" y="43"/>
                    <a:pt x="18" y="44"/>
                    <a:pt x="16" y="43"/>
                  </a:cubicBezTo>
                  <a:close/>
                </a:path>
              </a:pathLst>
            </a:custGeom>
            <a:solidFill>
              <a:srgbClr val="F5A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86"/>
            <p:cNvSpPr>
              <a:spLocks/>
            </p:cNvSpPr>
            <p:nvPr/>
          </p:nvSpPr>
          <p:spPr bwMode="auto">
            <a:xfrm>
              <a:off x="4024313" y="4752975"/>
              <a:ext cx="60325" cy="44450"/>
            </a:xfrm>
            <a:custGeom>
              <a:avLst/>
              <a:gdLst>
                <a:gd name="T0" fmla="*/ 15 w 34"/>
                <a:gd name="T1" fmla="*/ 25 h 25"/>
                <a:gd name="T2" fmla="*/ 0 w 34"/>
                <a:gd name="T3" fmla="*/ 25 h 25"/>
                <a:gd name="T4" fmla="*/ 9 w 34"/>
                <a:gd name="T5" fmla="*/ 3 h 25"/>
                <a:gd name="T6" fmla="*/ 12 w 34"/>
                <a:gd name="T7" fmla="*/ 0 h 25"/>
                <a:gd name="T8" fmla="*/ 33 w 34"/>
                <a:gd name="T9" fmla="*/ 1 h 25"/>
                <a:gd name="T10" fmla="*/ 34 w 34"/>
                <a:gd name="T11" fmla="*/ 3 h 25"/>
                <a:gd name="T12" fmla="*/ 33 w 34"/>
                <a:gd name="T13" fmla="*/ 23 h 25"/>
                <a:gd name="T14" fmla="*/ 32 w 34"/>
                <a:gd name="T15" fmla="*/ 24 h 25"/>
                <a:gd name="T16" fmla="*/ 15 w 34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5">
                  <a:moveTo>
                    <a:pt x="15" y="25"/>
                  </a:moveTo>
                  <a:cubicBezTo>
                    <a:pt x="10" y="24"/>
                    <a:pt x="5" y="25"/>
                    <a:pt x="0" y="25"/>
                  </a:cubicBezTo>
                  <a:cubicBezTo>
                    <a:pt x="5" y="18"/>
                    <a:pt x="9" y="11"/>
                    <a:pt x="9" y="3"/>
                  </a:cubicBezTo>
                  <a:cubicBezTo>
                    <a:pt x="10" y="1"/>
                    <a:pt x="10" y="0"/>
                    <a:pt x="12" y="0"/>
                  </a:cubicBezTo>
                  <a:cubicBezTo>
                    <a:pt x="19" y="1"/>
                    <a:pt x="26" y="1"/>
                    <a:pt x="33" y="1"/>
                  </a:cubicBezTo>
                  <a:cubicBezTo>
                    <a:pt x="33" y="1"/>
                    <a:pt x="34" y="2"/>
                    <a:pt x="34" y="3"/>
                  </a:cubicBezTo>
                  <a:cubicBezTo>
                    <a:pt x="33" y="9"/>
                    <a:pt x="33" y="16"/>
                    <a:pt x="33" y="23"/>
                  </a:cubicBezTo>
                  <a:cubicBezTo>
                    <a:pt x="33" y="23"/>
                    <a:pt x="32" y="24"/>
                    <a:pt x="32" y="24"/>
                  </a:cubicBezTo>
                  <a:cubicBezTo>
                    <a:pt x="26" y="24"/>
                    <a:pt x="20" y="24"/>
                    <a:pt x="15" y="25"/>
                  </a:cubicBezTo>
                  <a:close/>
                </a:path>
              </a:pathLst>
            </a:custGeom>
            <a:solidFill>
              <a:srgbClr val="F5A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87"/>
            <p:cNvSpPr>
              <a:spLocks/>
            </p:cNvSpPr>
            <p:nvPr/>
          </p:nvSpPr>
          <p:spPr bwMode="auto">
            <a:xfrm>
              <a:off x="4246563" y="4762500"/>
              <a:ext cx="60325" cy="79375"/>
            </a:xfrm>
            <a:custGeom>
              <a:avLst/>
              <a:gdLst>
                <a:gd name="T0" fmla="*/ 0 w 34"/>
                <a:gd name="T1" fmla="*/ 33 h 45"/>
                <a:gd name="T2" fmla="*/ 4 w 34"/>
                <a:gd name="T3" fmla="*/ 32 h 45"/>
                <a:gd name="T4" fmla="*/ 17 w 34"/>
                <a:gd name="T5" fmla="*/ 26 h 45"/>
                <a:gd name="T6" fmla="*/ 24 w 34"/>
                <a:gd name="T7" fmla="*/ 16 h 45"/>
                <a:gd name="T8" fmla="*/ 30 w 34"/>
                <a:gd name="T9" fmla="*/ 1 h 45"/>
                <a:gd name="T10" fmla="*/ 32 w 34"/>
                <a:gd name="T11" fmla="*/ 0 h 45"/>
                <a:gd name="T12" fmla="*/ 33 w 34"/>
                <a:gd name="T13" fmla="*/ 7 h 45"/>
                <a:gd name="T14" fmla="*/ 25 w 34"/>
                <a:gd name="T15" fmla="*/ 45 h 45"/>
                <a:gd name="T16" fmla="*/ 0 w 34"/>
                <a:gd name="T17" fmla="*/ 34 h 45"/>
                <a:gd name="T18" fmla="*/ 0 w 34"/>
                <a:gd name="T19" fmla="*/ 3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45">
                  <a:moveTo>
                    <a:pt x="0" y="33"/>
                  </a:moveTo>
                  <a:cubicBezTo>
                    <a:pt x="2" y="33"/>
                    <a:pt x="3" y="33"/>
                    <a:pt x="4" y="32"/>
                  </a:cubicBezTo>
                  <a:cubicBezTo>
                    <a:pt x="8" y="29"/>
                    <a:pt x="12" y="27"/>
                    <a:pt x="17" y="26"/>
                  </a:cubicBezTo>
                  <a:cubicBezTo>
                    <a:pt x="23" y="24"/>
                    <a:pt x="24" y="22"/>
                    <a:pt x="24" y="16"/>
                  </a:cubicBezTo>
                  <a:cubicBezTo>
                    <a:pt x="23" y="10"/>
                    <a:pt x="25" y="5"/>
                    <a:pt x="30" y="1"/>
                  </a:cubicBezTo>
                  <a:cubicBezTo>
                    <a:pt x="30" y="0"/>
                    <a:pt x="31" y="0"/>
                    <a:pt x="32" y="0"/>
                  </a:cubicBezTo>
                  <a:cubicBezTo>
                    <a:pt x="34" y="2"/>
                    <a:pt x="33" y="5"/>
                    <a:pt x="33" y="7"/>
                  </a:cubicBezTo>
                  <a:cubicBezTo>
                    <a:pt x="32" y="20"/>
                    <a:pt x="31" y="33"/>
                    <a:pt x="25" y="45"/>
                  </a:cubicBezTo>
                  <a:cubicBezTo>
                    <a:pt x="17" y="40"/>
                    <a:pt x="10" y="35"/>
                    <a:pt x="0" y="34"/>
                  </a:cubicBezTo>
                  <a:cubicBezTo>
                    <a:pt x="0" y="34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CD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88"/>
            <p:cNvSpPr>
              <a:spLocks/>
            </p:cNvSpPr>
            <p:nvPr/>
          </p:nvSpPr>
          <p:spPr bwMode="auto">
            <a:xfrm>
              <a:off x="4089401" y="4751388"/>
              <a:ext cx="42863" cy="47625"/>
            </a:xfrm>
            <a:custGeom>
              <a:avLst/>
              <a:gdLst>
                <a:gd name="T0" fmla="*/ 24 w 24"/>
                <a:gd name="T1" fmla="*/ 27 h 27"/>
                <a:gd name="T2" fmla="*/ 16 w 24"/>
                <a:gd name="T3" fmla="*/ 27 h 27"/>
                <a:gd name="T4" fmla="*/ 8 w 24"/>
                <a:gd name="T5" fmla="*/ 19 h 27"/>
                <a:gd name="T6" fmla="*/ 1 w 24"/>
                <a:gd name="T7" fmla="*/ 6 h 27"/>
                <a:gd name="T8" fmla="*/ 2 w 24"/>
                <a:gd name="T9" fmla="*/ 2 h 27"/>
                <a:gd name="T10" fmla="*/ 13 w 24"/>
                <a:gd name="T11" fmla="*/ 2 h 27"/>
                <a:gd name="T12" fmla="*/ 16 w 24"/>
                <a:gd name="T13" fmla="*/ 12 h 27"/>
                <a:gd name="T14" fmla="*/ 24 w 24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24" y="27"/>
                  </a:moveTo>
                  <a:cubicBezTo>
                    <a:pt x="22" y="27"/>
                    <a:pt x="19" y="27"/>
                    <a:pt x="16" y="27"/>
                  </a:cubicBezTo>
                  <a:cubicBezTo>
                    <a:pt x="12" y="26"/>
                    <a:pt x="10" y="22"/>
                    <a:pt x="8" y="19"/>
                  </a:cubicBezTo>
                  <a:cubicBezTo>
                    <a:pt x="5" y="15"/>
                    <a:pt x="3" y="11"/>
                    <a:pt x="1" y="6"/>
                  </a:cubicBezTo>
                  <a:cubicBezTo>
                    <a:pt x="1" y="5"/>
                    <a:pt x="0" y="3"/>
                    <a:pt x="2" y="2"/>
                  </a:cubicBezTo>
                  <a:cubicBezTo>
                    <a:pt x="5" y="2"/>
                    <a:pt x="10" y="0"/>
                    <a:pt x="13" y="2"/>
                  </a:cubicBezTo>
                  <a:cubicBezTo>
                    <a:pt x="17" y="3"/>
                    <a:pt x="15" y="8"/>
                    <a:pt x="16" y="12"/>
                  </a:cubicBezTo>
                  <a:cubicBezTo>
                    <a:pt x="18" y="17"/>
                    <a:pt x="21" y="22"/>
                    <a:pt x="24" y="27"/>
                  </a:cubicBezTo>
                  <a:close/>
                </a:path>
              </a:pathLst>
            </a:custGeom>
            <a:solidFill>
              <a:srgbClr val="F5A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89"/>
            <p:cNvSpPr>
              <a:spLocks/>
            </p:cNvSpPr>
            <p:nvPr/>
          </p:nvSpPr>
          <p:spPr bwMode="auto">
            <a:xfrm>
              <a:off x="3946526" y="4797425"/>
              <a:ext cx="77788" cy="38100"/>
            </a:xfrm>
            <a:custGeom>
              <a:avLst/>
              <a:gdLst>
                <a:gd name="T0" fmla="*/ 44 w 44"/>
                <a:gd name="T1" fmla="*/ 0 h 22"/>
                <a:gd name="T2" fmla="*/ 29 w 44"/>
                <a:gd name="T3" fmla="*/ 11 h 22"/>
                <a:gd name="T4" fmla="*/ 0 w 44"/>
                <a:gd name="T5" fmla="*/ 22 h 22"/>
                <a:gd name="T6" fmla="*/ 26 w 44"/>
                <a:gd name="T7" fmla="*/ 5 h 22"/>
                <a:gd name="T8" fmla="*/ 13 w 44"/>
                <a:gd name="T9" fmla="*/ 3 h 22"/>
                <a:gd name="T10" fmla="*/ 24 w 44"/>
                <a:gd name="T11" fmla="*/ 1 h 22"/>
                <a:gd name="T12" fmla="*/ 44 w 44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2">
                  <a:moveTo>
                    <a:pt x="44" y="0"/>
                  </a:moveTo>
                  <a:cubicBezTo>
                    <a:pt x="40" y="5"/>
                    <a:pt x="35" y="8"/>
                    <a:pt x="29" y="11"/>
                  </a:cubicBezTo>
                  <a:cubicBezTo>
                    <a:pt x="20" y="15"/>
                    <a:pt x="10" y="19"/>
                    <a:pt x="0" y="22"/>
                  </a:cubicBezTo>
                  <a:cubicBezTo>
                    <a:pt x="8" y="16"/>
                    <a:pt x="17" y="11"/>
                    <a:pt x="26" y="5"/>
                  </a:cubicBezTo>
                  <a:cubicBezTo>
                    <a:pt x="21" y="4"/>
                    <a:pt x="17" y="5"/>
                    <a:pt x="13" y="3"/>
                  </a:cubicBezTo>
                  <a:cubicBezTo>
                    <a:pt x="16" y="1"/>
                    <a:pt x="20" y="1"/>
                    <a:pt x="24" y="1"/>
                  </a:cubicBezTo>
                  <a:cubicBezTo>
                    <a:pt x="31" y="1"/>
                    <a:pt x="37" y="0"/>
                    <a:pt x="44" y="0"/>
                  </a:cubicBezTo>
                  <a:close/>
                </a:path>
              </a:pathLst>
            </a:custGeom>
            <a:solidFill>
              <a:srgbClr val="503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90"/>
            <p:cNvSpPr>
              <a:spLocks/>
            </p:cNvSpPr>
            <p:nvPr/>
          </p:nvSpPr>
          <p:spPr bwMode="auto">
            <a:xfrm>
              <a:off x="4081463" y="4754563"/>
              <a:ext cx="36513" cy="44450"/>
            </a:xfrm>
            <a:custGeom>
              <a:avLst/>
              <a:gdLst>
                <a:gd name="T0" fmla="*/ 7 w 21"/>
                <a:gd name="T1" fmla="*/ 0 h 25"/>
                <a:gd name="T2" fmla="*/ 21 w 21"/>
                <a:gd name="T3" fmla="*/ 25 h 25"/>
                <a:gd name="T4" fmla="*/ 21 w 21"/>
                <a:gd name="T5" fmla="*/ 25 h 25"/>
                <a:gd name="T6" fmla="*/ 0 w 21"/>
                <a:gd name="T7" fmla="*/ 23 h 25"/>
                <a:gd name="T8" fmla="*/ 1 w 21"/>
                <a:gd name="T9" fmla="*/ 0 h 25"/>
                <a:gd name="T10" fmla="*/ 7 w 21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5">
                  <a:moveTo>
                    <a:pt x="7" y="0"/>
                  </a:moveTo>
                  <a:cubicBezTo>
                    <a:pt x="8" y="10"/>
                    <a:pt x="14" y="18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14" y="23"/>
                    <a:pt x="7" y="23"/>
                    <a:pt x="0" y="23"/>
                  </a:cubicBezTo>
                  <a:cubicBezTo>
                    <a:pt x="0" y="15"/>
                    <a:pt x="0" y="7"/>
                    <a:pt x="1" y="0"/>
                  </a:cubicBezTo>
                  <a:cubicBezTo>
                    <a:pt x="3" y="0"/>
                    <a:pt x="5" y="0"/>
                    <a:pt x="7" y="0"/>
                  </a:cubicBezTo>
                  <a:close/>
                </a:path>
              </a:pathLst>
            </a:custGeom>
            <a:solidFill>
              <a:srgbClr val="FCD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91"/>
            <p:cNvSpPr>
              <a:spLocks/>
            </p:cNvSpPr>
            <p:nvPr/>
          </p:nvSpPr>
          <p:spPr bwMode="auto">
            <a:xfrm>
              <a:off x="4137026" y="4799013"/>
              <a:ext cx="76200" cy="36513"/>
            </a:xfrm>
            <a:custGeom>
              <a:avLst/>
              <a:gdLst>
                <a:gd name="T0" fmla="*/ 18 w 43"/>
                <a:gd name="T1" fmla="*/ 3 h 21"/>
                <a:gd name="T2" fmla="*/ 15 w 43"/>
                <a:gd name="T3" fmla="*/ 4 h 21"/>
                <a:gd name="T4" fmla="*/ 43 w 43"/>
                <a:gd name="T5" fmla="*/ 21 h 21"/>
                <a:gd name="T6" fmla="*/ 3 w 43"/>
                <a:gd name="T7" fmla="*/ 5 h 21"/>
                <a:gd name="T8" fmla="*/ 0 w 43"/>
                <a:gd name="T9" fmla="*/ 1 h 21"/>
                <a:gd name="T10" fmla="*/ 18 w 43"/>
                <a:gd name="T11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1">
                  <a:moveTo>
                    <a:pt x="18" y="3"/>
                  </a:moveTo>
                  <a:cubicBezTo>
                    <a:pt x="17" y="4"/>
                    <a:pt x="17" y="4"/>
                    <a:pt x="15" y="4"/>
                  </a:cubicBezTo>
                  <a:cubicBezTo>
                    <a:pt x="24" y="11"/>
                    <a:pt x="34" y="16"/>
                    <a:pt x="43" y="21"/>
                  </a:cubicBezTo>
                  <a:cubicBezTo>
                    <a:pt x="29" y="18"/>
                    <a:pt x="15" y="13"/>
                    <a:pt x="3" y="5"/>
                  </a:cubicBezTo>
                  <a:cubicBezTo>
                    <a:pt x="2" y="4"/>
                    <a:pt x="0" y="3"/>
                    <a:pt x="0" y="1"/>
                  </a:cubicBezTo>
                  <a:cubicBezTo>
                    <a:pt x="6" y="0"/>
                    <a:pt x="12" y="1"/>
                    <a:pt x="18" y="3"/>
                  </a:cubicBezTo>
                  <a:close/>
                </a:path>
              </a:pathLst>
            </a:custGeom>
            <a:solidFill>
              <a:srgbClr val="503A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92"/>
            <p:cNvSpPr>
              <a:spLocks/>
            </p:cNvSpPr>
            <p:nvPr/>
          </p:nvSpPr>
          <p:spPr bwMode="auto">
            <a:xfrm>
              <a:off x="4186238" y="4800600"/>
              <a:ext cx="80963" cy="12700"/>
            </a:xfrm>
            <a:custGeom>
              <a:avLst/>
              <a:gdLst>
                <a:gd name="T0" fmla="*/ 45 w 45"/>
                <a:gd name="T1" fmla="*/ 0 h 7"/>
                <a:gd name="T2" fmla="*/ 21 w 45"/>
                <a:gd name="T3" fmla="*/ 6 h 7"/>
                <a:gd name="T4" fmla="*/ 18 w 45"/>
                <a:gd name="T5" fmla="*/ 7 h 7"/>
                <a:gd name="T6" fmla="*/ 2 w 45"/>
                <a:gd name="T7" fmla="*/ 4 h 7"/>
                <a:gd name="T8" fmla="*/ 0 w 45"/>
                <a:gd name="T9" fmla="*/ 2 h 7"/>
                <a:gd name="T10" fmla="*/ 14 w 45"/>
                <a:gd name="T11" fmla="*/ 1 h 7"/>
                <a:gd name="T12" fmla="*/ 45 w 4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7">
                  <a:moveTo>
                    <a:pt x="45" y="0"/>
                  </a:moveTo>
                  <a:cubicBezTo>
                    <a:pt x="37" y="3"/>
                    <a:pt x="29" y="6"/>
                    <a:pt x="21" y="6"/>
                  </a:cubicBezTo>
                  <a:cubicBezTo>
                    <a:pt x="20" y="6"/>
                    <a:pt x="19" y="6"/>
                    <a:pt x="18" y="7"/>
                  </a:cubicBezTo>
                  <a:cubicBezTo>
                    <a:pt x="13" y="5"/>
                    <a:pt x="8" y="4"/>
                    <a:pt x="2" y="4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5" y="1"/>
                    <a:pt x="9" y="1"/>
                    <a:pt x="14" y="1"/>
                  </a:cubicBezTo>
                  <a:cubicBezTo>
                    <a:pt x="24" y="0"/>
                    <a:pt x="35" y="0"/>
                    <a:pt x="45" y="0"/>
                  </a:cubicBezTo>
                  <a:close/>
                </a:path>
              </a:pathLst>
            </a:custGeom>
            <a:solidFill>
              <a:srgbClr val="F9D6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93"/>
            <p:cNvSpPr>
              <a:spLocks/>
            </p:cNvSpPr>
            <p:nvPr/>
          </p:nvSpPr>
          <p:spPr bwMode="auto">
            <a:xfrm>
              <a:off x="3886201" y="4800600"/>
              <a:ext cx="65088" cy="9525"/>
            </a:xfrm>
            <a:custGeom>
              <a:avLst/>
              <a:gdLst>
                <a:gd name="T0" fmla="*/ 19 w 37"/>
                <a:gd name="T1" fmla="*/ 6 h 6"/>
                <a:gd name="T2" fmla="*/ 0 w 37"/>
                <a:gd name="T3" fmla="*/ 1 h 6"/>
                <a:gd name="T4" fmla="*/ 0 w 37"/>
                <a:gd name="T5" fmla="*/ 1 h 6"/>
                <a:gd name="T6" fmla="*/ 1 w 37"/>
                <a:gd name="T7" fmla="*/ 0 h 6"/>
                <a:gd name="T8" fmla="*/ 37 w 37"/>
                <a:gd name="T9" fmla="*/ 1 h 6"/>
                <a:gd name="T10" fmla="*/ 35 w 37"/>
                <a:gd name="T11" fmla="*/ 3 h 6"/>
                <a:gd name="T12" fmla="*/ 19 w 37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6">
                  <a:moveTo>
                    <a:pt x="19" y="6"/>
                  </a:moveTo>
                  <a:cubicBezTo>
                    <a:pt x="13" y="4"/>
                    <a:pt x="7" y="3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3" y="1"/>
                    <a:pt x="25" y="0"/>
                    <a:pt x="37" y="1"/>
                  </a:cubicBezTo>
                  <a:cubicBezTo>
                    <a:pt x="37" y="2"/>
                    <a:pt x="36" y="3"/>
                    <a:pt x="35" y="3"/>
                  </a:cubicBezTo>
                  <a:cubicBezTo>
                    <a:pt x="30" y="3"/>
                    <a:pt x="25" y="5"/>
                    <a:pt x="19" y="6"/>
                  </a:cubicBezTo>
                  <a:close/>
                </a:path>
              </a:pathLst>
            </a:custGeom>
            <a:solidFill>
              <a:srgbClr val="F8D6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94"/>
            <p:cNvSpPr>
              <a:spLocks/>
            </p:cNvSpPr>
            <p:nvPr/>
          </p:nvSpPr>
          <p:spPr bwMode="auto">
            <a:xfrm>
              <a:off x="4205288" y="5010150"/>
              <a:ext cx="61913" cy="88900"/>
            </a:xfrm>
            <a:custGeom>
              <a:avLst/>
              <a:gdLst>
                <a:gd name="T0" fmla="*/ 0 w 35"/>
                <a:gd name="T1" fmla="*/ 0 h 50"/>
                <a:gd name="T2" fmla="*/ 35 w 35"/>
                <a:gd name="T3" fmla="*/ 50 h 50"/>
                <a:gd name="T4" fmla="*/ 31 w 35"/>
                <a:gd name="T5" fmla="*/ 38 h 50"/>
                <a:gd name="T6" fmla="*/ 20 w 35"/>
                <a:gd name="T7" fmla="*/ 21 h 50"/>
                <a:gd name="T8" fmla="*/ 0 w 35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50">
                  <a:moveTo>
                    <a:pt x="0" y="0"/>
                  </a:moveTo>
                  <a:cubicBezTo>
                    <a:pt x="15" y="13"/>
                    <a:pt x="34" y="26"/>
                    <a:pt x="35" y="50"/>
                  </a:cubicBezTo>
                  <a:cubicBezTo>
                    <a:pt x="34" y="46"/>
                    <a:pt x="33" y="42"/>
                    <a:pt x="31" y="38"/>
                  </a:cubicBezTo>
                  <a:cubicBezTo>
                    <a:pt x="29" y="32"/>
                    <a:pt x="25" y="26"/>
                    <a:pt x="20" y="21"/>
                  </a:cubicBezTo>
                  <a:cubicBezTo>
                    <a:pt x="13" y="14"/>
                    <a:pt x="6" y="7"/>
                    <a:pt x="0" y="0"/>
                  </a:cubicBezTo>
                  <a:close/>
                </a:path>
              </a:pathLst>
            </a:custGeom>
            <a:solidFill>
              <a:srgbClr val="897F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95"/>
            <p:cNvSpPr>
              <a:spLocks/>
            </p:cNvSpPr>
            <p:nvPr/>
          </p:nvSpPr>
          <p:spPr bwMode="auto">
            <a:xfrm>
              <a:off x="3892551" y="5008563"/>
              <a:ext cx="68263" cy="90488"/>
            </a:xfrm>
            <a:custGeom>
              <a:avLst/>
              <a:gdLst>
                <a:gd name="T0" fmla="*/ 0 w 38"/>
                <a:gd name="T1" fmla="*/ 51 h 51"/>
                <a:gd name="T2" fmla="*/ 9 w 38"/>
                <a:gd name="T3" fmla="*/ 26 h 51"/>
                <a:gd name="T4" fmla="*/ 38 w 38"/>
                <a:gd name="T5" fmla="*/ 0 h 51"/>
                <a:gd name="T6" fmla="*/ 33 w 38"/>
                <a:gd name="T7" fmla="*/ 5 h 51"/>
                <a:gd name="T8" fmla="*/ 13 w 38"/>
                <a:gd name="T9" fmla="*/ 24 h 51"/>
                <a:gd name="T10" fmla="*/ 0 w 38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51">
                  <a:moveTo>
                    <a:pt x="0" y="51"/>
                  </a:moveTo>
                  <a:cubicBezTo>
                    <a:pt x="2" y="42"/>
                    <a:pt x="4" y="33"/>
                    <a:pt x="9" y="26"/>
                  </a:cubicBezTo>
                  <a:cubicBezTo>
                    <a:pt x="17" y="16"/>
                    <a:pt x="27" y="8"/>
                    <a:pt x="38" y="0"/>
                  </a:cubicBezTo>
                  <a:cubicBezTo>
                    <a:pt x="36" y="2"/>
                    <a:pt x="35" y="3"/>
                    <a:pt x="33" y="5"/>
                  </a:cubicBezTo>
                  <a:cubicBezTo>
                    <a:pt x="26" y="11"/>
                    <a:pt x="20" y="18"/>
                    <a:pt x="13" y="24"/>
                  </a:cubicBezTo>
                  <a:cubicBezTo>
                    <a:pt x="6" y="32"/>
                    <a:pt x="3" y="41"/>
                    <a:pt x="0" y="51"/>
                  </a:cubicBezTo>
                  <a:close/>
                </a:path>
              </a:pathLst>
            </a:custGeom>
            <a:solidFill>
              <a:srgbClr val="8A8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96"/>
            <p:cNvSpPr>
              <a:spLocks/>
            </p:cNvSpPr>
            <p:nvPr/>
          </p:nvSpPr>
          <p:spPr bwMode="auto">
            <a:xfrm>
              <a:off x="4122738" y="4962525"/>
              <a:ext cx="38100" cy="11113"/>
            </a:xfrm>
            <a:custGeom>
              <a:avLst/>
              <a:gdLst>
                <a:gd name="T0" fmla="*/ 21 w 21"/>
                <a:gd name="T1" fmla="*/ 4 h 6"/>
                <a:gd name="T2" fmla="*/ 0 w 21"/>
                <a:gd name="T3" fmla="*/ 6 h 6"/>
                <a:gd name="T4" fmla="*/ 21 w 21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6">
                  <a:moveTo>
                    <a:pt x="21" y="4"/>
                  </a:moveTo>
                  <a:cubicBezTo>
                    <a:pt x="13" y="5"/>
                    <a:pt x="6" y="5"/>
                    <a:pt x="0" y="6"/>
                  </a:cubicBezTo>
                  <a:cubicBezTo>
                    <a:pt x="7" y="0"/>
                    <a:pt x="13" y="0"/>
                    <a:pt x="21" y="4"/>
                  </a:cubicBezTo>
                  <a:close/>
                </a:path>
              </a:pathLst>
            </a:custGeom>
            <a:solidFill>
              <a:srgbClr val="EEA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97"/>
            <p:cNvSpPr>
              <a:spLocks/>
            </p:cNvSpPr>
            <p:nvPr/>
          </p:nvSpPr>
          <p:spPr bwMode="auto">
            <a:xfrm>
              <a:off x="3832226" y="4730750"/>
              <a:ext cx="14288" cy="20638"/>
            </a:xfrm>
            <a:custGeom>
              <a:avLst/>
              <a:gdLst>
                <a:gd name="T0" fmla="*/ 1 w 8"/>
                <a:gd name="T1" fmla="*/ 11 h 11"/>
                <a:gd name="T2" fmla="*/ 1 w 8"/>
                <a:gd name="T3" fmla="*/ 4 h 11"/>
                <a:gd name="T4" fmla="*/ 1 w 8"/>
                <a:gd name="T5" fmla="*/ 1 h 11"/>
                <a:gd name="T6" fmla="*/ 7 w 8"/>
                <a:gd name="T7" fmla="*/ 2 h 11"/>
                <a:gd name="T8" fmla="*/ 7 w 8"/>
                <a:gd name="T9" fmla="*/ 4 h 11"/>
                <a:gd name="T10" fmla="*/ 2 w 8"/>
                <a:gd name="T11" fmla="*/ 11 h 11"/>
                <a:gd name="T12" fmla="*/ 1 w 8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1">
                  <a:moveTo>
                    <a:pt x="1" y="11"/>
                  </a:moveTo>
                  <a:cubicBezTo>
                    <a:pt x="1" y="9"/>
                    <a:pt x="1" y="7"/>
                    <a:pt x="1" y="4"/>
                  </a:cubicBezTo>
                  <a:cubicBezTo>
                    <a:pt x="1" y="3"/>
                    <a:pt x="0" y="1"/>
                    <a:pt x="1" y="1"/>
                  </a:cubicBezTo>
                  <a:cubicBezTo>
                    <a:pt x="3" y="0"/>
                    <a:pt x="5" y="1"/>
                    <a:pt x="7" y="2"/>
                  </a:cubicBezTo>
                  <a:cubicBezTo>
                    <a:pt x="8" y="2"/>
                    <a:pt x="7" y="3"/>
                    <a:pt x="7" y="4"/>
                  </a:cubicBezTo>
                  <a:cubicBezTo>
                    <a:pt x="5" y="6"/>
                    <a:pt x="3" y="9"/>
                    <a:pt x="2" y="11"/>
                  </a:cubicBezTo>
                  <a:cubicBezTo>
                    <a:pt x="1" y="11"/>
                    <a:pt x="1" y="11"/>
                    <a:pt x="1" y="11"/>
                  </a:cubicBezTo>
                  <a:close/>
                </a:path>
              </a:pathLst>
            </a:custGeom>
            <a:solidFill>
              <a:srgbClr val="E49E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98"/>
            <p:cNvSpPr>
              <a:spLocks/>
            </p:cNvSpPr>
            <p:nvPr/>
          </p:nvSpPr>
          <p:spPr bwMode="auto">
            <a:xfrm>
              <a:off x="3997326" y="4959350"/>
              <a:ext cx="30163" cy="12700"/>
            </a:xfrm>
            <a:custGeom>
              <a:avLst/>
              <a:gdLst>
                <a:gd name="T0" fmla="*/ 0 w 17"/>
                <a:gd name="T1" fmla="*/ 5 h 7"/>
                <a:gd name="T2" fmla="*/ 17 w 17"/>
                <a:gd name="T3" fmla="*/ 7 h 7"/>
                <a:gd name="T4" fmla="*/ 0 w 17"/>
                <a:gd name="T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7">
                  <a:moveTo>
                    <a:pt x="0" y="5"/>
                  </a:moveTo>
                  <a:cubicBezTo>
                    <a:pt x="7" y="0"/>
                    <a:pt x="11" y="5"/>
                    <a:pt x="17" y="7"/>
                  </a:cubicBezTo>
                  <a:cubicBezTo>
                    <a:pt x="11" y="7"/>
                    <a:pt x="6" y="6"/>
                    <a:pt x="0" y="5"/>
                  </a:cubicBezTo>
                  <a:close/>
                </a:path>
              </a:pathLst>
            </a:custGeom>
            <a:solidFill>
              <a:srgbClr val="EAA3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99"/>
            <p:cNvSpPr>
              <a:spLocks/>
            </p:cNvSpPr>
            <p:nvPr/>
          </p:nvSpPr>
          <p:spPr bwMode="auto">
            <a:xfrm>
              <a:off x="4316413" y="4729163"/>
              <a:ext cx="7938" cy="15875"/>
            </a:xfrm>
            <a:custGeom>
              <a:avLst/>
              <a:gdLst>
                <a:gd name="T0" fmla="*/ 0 w 5"/>
                <a:gd name="T1" fmla="*/ 3 h 9"/>
                <a:gd name="T2" fmla="*/ 4 w 5"/>
                <a:gd name="T3" fmla="*/ 9 h 9"/>
                <a:gd name="T4" fmla="*/ 0 w 5"/>
                <a:gd name="T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9">
                  <a:moveTo>
                    <a:pt x="0" y="3"/>
                  </a:moveTo>
                  <a:cubicBezTo>
                    <a:pt x="4" y="1"/>
                    <a:pt x="5" y="0"/>
                    <a:pt x="4" y="9"/>
                  </a:cubicBezTo>
                  <a:cubicBezTo>
                    <a:pt x="2" y="7"/>
                    <a:pt x="1" y="5"/>
                    <a:pt x="0" y="3"/>
                  </a:cubicBezTo>
                  <a:close/>
                </a:path>
              </a:pathLst>
            </a:custGeom>
            <a:solidFill>
              <a:srgbClr val="EBA4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100"/>
            <p:cNvSpPr>
              <a:spLocks/>
            </p:cNvSpPr>
            <p:nvPr/>
          </p:nvSpPr>
          <p:spPr bwMode="auto">
            <a:xfrm>
              <a:off x="4383088" y="4743450"/>
              <a:ext cx="11113" cy="4763"/>
            </a:xfrm>
            <a:custGeom>
              <a:avLst/>
              <a:gdLst>
                <a:gd name="T0" fmla="*/ 6 w 6"/>
                <a:gd name="T1" fmla="*/ 3 h 3"/>
                <a:gd name="T2" fmla="*/ 0 w 6"/>
                <a:gd name="T3" fmla="*/ 1 h 3"/>
                <a:gd name="T4" fmla="*/ 6 w 6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6" y="3"/>
                  </a:moveTo>
                  <a:cubicBezTo>
                    <a:pt x="4" y="3"/>
                    <a:pt x="3" y="2"/>
                    <a:pt x="0" y="1"/>
                  </a:cubicBezTo>
                  <a:cubicBezTo>
                    <a:pt x="3" y="0"/>
                    <a:pt x="3" y="0"/>
                    <a:pt x="6" y="3"/>
                  </a:cubicBezTo>
                  <a:close/>
                </a:path>
              </a:pathLst>
            </a:custGeom>
            <a:solidFill>
              <a:srgbClr val="DCA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101"/>
            <p:cNvSpPr>
              <a:spLocks/>
            </p:cNvSpPr>
            <p:nvPr/>
          </p:nvSpPr>
          <p:spPr bwMode="auto">
            <a:xfrm>
              <a:off x="4024313" y="4548188"/>
              <a:ext cx="112713" cy="98425"/>
            </a:xfrm>
            <a:custGeom>
              <a:avLst/>
              <a:gdLst>
                <a:gd name="T0" fmla="*/ 32 w 64"/>
                <a:gd name="T1" fmla="*/ 55 h 55"/>
                <a:gd name="T2" fmla="*/ 18 w 64"/>
                <a:gd name="T3" fmla="*/ 55 h 55"/>
                <a:gd name="T4" fmla="*/ 13 w 64"/>
                <a:gd name="T5" fmla="*/ 53 h 55"/>
                <a:gd name="T6" fmla="*/ 1 w 64"/>
                <a:gd name="T7" fmla="*/ 39 h 55"/>
                <a:gd name="T8" fmla="*/ 1 w 64"/>
                <a:gd name="T9" fmla="*/ 34 h 55"/>
                <a:gd name="T10" fmla="*/ 22 w 64"/>
                <a:gd name="T11" fmla="*/ 4 h 55"/>
                <a:gd name="T12" fmla="*/ 27 w 64"/>
                <a:gd name="T13" fmla="*/ 2 h 55"/>
                <a:gd name="T14" fmla="*/ 27 w 64"/>
                <a:gd name="T15" fmla="*/ 2 h 55"/>
                <a:gd name="T16" fmla="*/ 47 w 64"/>
                <a:gd name="T17" fmla="*/ 12 h 55"/>
                <a:gd name="T18" fmla="*/ 63 w 64"/>
                <a:gd name="T19" fmla="*/ 34 h 55"/>
                <a:gd name="T20" fmla="*/ 63 w 64"/>
                <a:gd name="T21" fmla="*/ 39 h 55"/>
                <a:gd name="T22" fmla="*/ 51 w 64"/>
                <a:gd name="T23" fmla="*/ 53 h 55"/>
                <a:gd name="T24" fmla="*/ 46 w 64"/>
                <a:gd name="T25" fmla="*/ 55 h 55"/>
                <a:gd name="T26" fmla="*/ 32 w 64"/>
                <a:gd name="T2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55">
                  <a:moveTo>
                    <a:pt x="32" y="55"/>
                  </a:moveTo>
                  <a:cubicBezTo>
                    <a:pt x="27" y="55"/>
                    <a:pt x="23" y="55"/>
                    <a:pt x="18" y="55"/>
                  </a:cubicBezTo>
                  <a:cubicBezTo>
                    <a:pt x="16" y="55"/>
                    <a:pt x="14" y="55"/>
                    <a:pt x="13" y="53"/>
                  </a:cubicBezTo>
                  <a:cubicBezTo>
                    <a:pt x="9" y="48"/>
                    <a:pt x="5" y="43"/>
                    <a:pt x="1" y="39"/>
                  </a:cubicBezTo>
                  <a:cubicBezTo>
                    <a:pt x="0" y="37"/>
                    <a:pt x="0" y="36"/>
                    <a:pt x="1" y="34"/>
                  </a:cubicBezTo>
                  <a:cubicBezTo>
                    <a:pt x="8" y="24"/>
                    <a:pt x="15" y="14"/>
                    <a:pt x="22" y="4"/>
                  </a:cubicBezTo>
                  <a:cubicBezTo>
                    <a:pt x="24" y="2"/>
                    <a:pt x="25" y="1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6" y="0"/>
                    <a:pt x="43" y="3"/>
                    <a:pt x="47" y="12"/>
                  </a:cubicBezTo>
                  <a:cubicBezTo>
                    <a:pt x="52" y="20"/>
                    <a:pt x="58" y="27"/>
                    <a:pt x="63" y="34"/>
                  </a:cubicBezTo>
                  <a:cubicBezTo>
                    <a:pt x="64" y="36"/>
                    <a:pt x="64" y="37"/>
                    <a:pt x="63" y="39"/>
                  </a:cubicBezTo>
                  <a:cubicBezTo>
                    <a:pt x="59" y="43"/>
                    <a:pt x="55" y="48"/>
                    <a:pt x="51" y="53"/>
                  </a:cubicBezTo>
                  <a:cubicBezTo>
                    <a:pt x="50" y="55"/>
                    <a:pt x="48" y="55"/>
                    <a:pt x="46" y="55"/>
                  </a:cubicBezTo>
                  <a:cubicBezTo>
                    <a:pt x="41" y="55"/>
                    <a:pt x="37" y="55"/>
                    <a:pt x="32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102"/>
            <p:cNvSpPr>
              <a:spLocks/>
            </p:cNvSpPr>
            <p:nvPr/>
          </p:nvSpPr>
          <p:spPr bwMode="auto">
            <a:xfrm>
              <a:off x="4129088" y="4371975"/>
              <a:ext cx="225425" cy="268288"/>
            </a:xfrm>
            <a:custGeom>
              <a:avLst/>
              <a:gdLst>
                <a:gd name="T0" fmla="*/ 124 w 128"/>
                <a:gd name="T1" fmla="*/ 152 h 152"/>
                <a:gd name="T2" fmla="*/ 79 w 128"/>
                <a:gd name="T3" fmla="*/ 138 h 152"/>
                <a:gd name="T4" fmla="*/ 61 w 128"/>
                <a:gd name="T5" fmla="*/ 129 h 152"/>
                <a:gd name="T6" fmla="*/ 8 w 128"/>
                <a:gd name="T7" fmla="*/ 65 h 152"/>
                <a:gd name="T8" fmla="*/ 2 w 128"/>
                <a:gd name="T9" fmla="*/ 40 h 152"/>
                <a:gd name="T10" fmla="*/ 0 w 128"/>
                <a:gd name="T11" fmla="*/ 0 h 152"/>
                <a:gd name="T12" fmla="*/ 6 w 128"/>
                <a:gd name="T13" fmla="*/ 26 h 152"/>
                <a:gd name="T14" fmla="*/ 33 w 128"/>
                <a:gd name="T15" fmla="*/ 86 h 152"/>
                <a:gd name="T16" fmla="*/ 55 w 128"/>
                <a:gd name="T17" fmla="*/ 111 h 152"/>
                <a:gd name="T18" fmla="*/ 89 w 128"/>
                <a:gd name="T19" fmla="*/ 134 h 152"/>
                <a:gd name="T20" fmla="*/ 128 w 128"/>
                <a:gd name="T21" fmla="*/ 152 h 152"/>
                <a:gd name="T22" fmla="*/ 124 w 128"/>
                <a:gd name="T23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8" h="152">
                  <a:moveTo>
                    <a:pt x="124" y="152"/>
                  </a:moveTo>
                  <a:cubicBezTo>
                    <a:pt x="109" y="147"/>
                    <a:pt x="94" y="143"/>
                    <a:pt x="79" y="138"/>
                  </a:cubicBezTo>
                  <a:cubicBezTo>
                    <a:pt x="72" y="137"/>
                    <a:pt x="66" y="134"/>
                    <a:pt x="61" y="129"/>
                  </a:cubicBezTo>
                  <a:cubicBezTo>
                    <a:pt x="40" y="111"/>
                    <a:pt x="22" y="90"/>
                    <a:pt x="8" y="65"/>
                  </a:cubicBezTo>
                  <a:cubicBezTo>
                    <a:pt x="4" y="58"/>
                    <a:pt x="2" y="49"/>
                    <a:pt x="2" y="40"/>
                  </a:cubicBezTo>
                  <a:cubicBezTo>
                    <a:pt x="1" y="27"/>
                    <a:pt x="0" y="14"/>
                    <a:pt x="0" y="0"/>
                  </a:cubicBezTo>
                  <a:cubicBezTo>
                    <a:pt x="2" y="9"/>
                    <a:pt x="4" y="17"/>
                    <a:pt x="6" y="26"/>
                  </a:cubicBezTo>
                  <a:cubicBezTo>
                    <a:pt x="7" y="49"/>
                    <a:pt x="19" y="68"/>
                    <a:pt x="33" y="86"/>
                  </a:cubicBezTo>
                  <a:cubicBezTo>
                    <a:pt x="40" y="95"/>
                    <a:pt x="48" y="103"/>
                    <a:pt x="55" y="111"/>
                  </a:cubicBezTo>
                  <a:cubicBezTo>
                    <a:pt x="65" y="121"/>
                    <a:pt x="76" y="128"/>
                    <a:pt x="89" y="134"/>
                  </a:cubicBezTo>
                  <a:cubicBezTo>
                    <a:pt x="102" y="139"/>
                    <a:pt x="115" y="146"/>
                    <a:pt x="128" y="152"/>
                  </a:cubicBezTo>
                  <a:cubicBezTo>
                    <a:pt x="127" y="152"/>
                    <a:pt x="125" y="152"/>
                    <a:pt x="124" y="152"/>
                  </a:cubicBezTo>
                  <a:close/>
                </a:path>
              </a:pathLst>
            </a:custGeom>
            <a:solidFill>
              <a:srgbClr val="271D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103"/>
            <p:cNvSpPr>
              <a:spLocks/>
            </p:cNvSpPr>
            <p:nvPr/>
          </p:nvSpPr>
          <p:spPr bwMode="auto">
            <a:xfrm>
              <a:off x="3806826" y="4375150"/>
              <a:ext cx="223838" cy="265113"/>
            </a:xfrm>
            <a:custGeom>
              <a:avLst/>
              <a:gdLst>
                <a:gd name="T0" fmla="*/ 121 w 127"/>
                <a:gd name="T1" fmla="*/ 24 h 150"/>
                <a:gd name="T2" fmla="*/ 127 w 127"/>
                <a:gd name="T3" fmla="*/ 0 h 150"/>
                <a:gd name="T4" fmla="*/ 127 w 127"/>
                <a:gd name="T5" fmla="*/ 0 h 150"/>
                <a:gd name="T6" fmla="*/ 127 w 127"/>
                <a:gd name="T7" fmla="*/ 4 h 150"/>
                <a:gd name="T8" fmla="*/ 125 w 127"/>
                <a:gd name="T9" fmla="*/ 42 h 150"/>
                <a:gd name="T10" fmla="*/ 118 w 127"/>
                <a:gd name="T11" fmla="*/ 64 h 150"/>
                <a:gd name="T12" fmla="*/ 67 w 127"/>
                <a:gd name="T13" fmla="*/ 127 h 150"/>
                <a:gd name="T14" fmla="*/ 48 w 127"/>
                <a:gd name="T15" fmla="*/ 137 h 150"/>
                <a:gd name="T16" fmla="*/ 4 w 127"/>
                <a:gd name="T17" fmla="*/ 149 h 150"/>
                <a:gd name="T18" fmla="*/ 0 w 127"/>
                <a:gd name="T19" fmla="*/ 150 h 150"/>
                <a:gd name="T20" fmla="*/ 33 w 127"/>
                <a:gd name="T21" fmla="*/ 134 h 150"/>
                <a:gd name="T22" fmla="*/ 89 w 127"/>
                <a:gd name="T23" fmla="*/ 91 h 150"/>
                <a:gd name="T24" fmla="*/ 110 w 127"/>
                <a:gd name="T25" fmla="*/ 61 h 150"/>
                <a:gd name="T26" fmla="*/ 121 w 127"/>
                <a:gd name="T27" fmla="*/ 2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" h="150">
                  <a:moveTo>
                    <a:pt x="121" y="24"/>
                  </a:moveTo>
                  <a:cubicBezTo>
                    <a:pt x="123" y="16"/>
                    <a:pt x="125" y="8"/>
                    <a:pt x="127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1"/>
                    <a:pt x="127" y="3"/>
                    <a:pt x="127" y="4"/>
                  </a:cubicBezTo>
                  <a:cubicBezTo>
                    <a:pt x="127" y="17"/>
                    <a:pt x="126" y="29"/>
                    <a:pt x="125" y="42"/>
                  </a:cubicBezTo>
                  <a:cubicBezTo>
                    <a:pt x="125" y="50"/>
                    <a:pt x="122" y="57"/>
                    <a:pt x="118" y="64"/>
                  </a:cubicBezTo>
                  <a:cubicBezTo>
                    <a:pt x="105" y="88"/>
                    <a:pt x="88" y="109"/>
                    <a:pt x="67" y="127"/>
                  </a:cubicBezTo>
                  <a:cubicBezTo>
                    <a:pt x="62" y="132"/>
                    <a:pt x="55" y="135"/>
                    <a:pt x="48" y="137"/>
                  </a:cubicBezTo>
                  <a:cubicBezTo>
                    <a:pt x="33" y="141"/>
                    <a:pt x="18" y="145"/>
                    <a:pt x="4" y="149"/>
                  </a:cubicBezTo>
                  <a:cubicBezTo>
                    <a:pt x="3" y="149"/>
                    <a:pt x="2" y="150"/>
                    <a:pt x="0" y="150"/>
                  </a:cubicBezTo>
                  <a:cubicBezTo>
                    <a:pt x="11" y="144"/>
                    <a:pt x="22" y="138"/>
                    <a:pt x="33" y="134"/>
                  </a:cubicBezTo>
                  <a:cubicBezTo>
                    <a:pt x="57" y="126"/>
                    <a:pt x="74" y="109"/>
                    <a:pt x="89" y="91"/>
                  </a:cubicBezTo>
                  <a:cubicBezTo>
                    <a:pt x="96" y="81"/>
                    <a:pt x="103" y="71"/>
                    <a:pt x="110" y="61"/>
                  </a:cubicBezTo>
                  <a:cubicBezTo>
                    <a:pt x="117" y="50"/>
                    <a:pt x="119" y="37"/>
                    <a:pt x="121" y="24"/>
                  </a:cubicBezTo>
                  <a:close/>
                </a:path>
              </a:pathLst>
            </a:custGeom>
            <a:solidFill>
              <a:srgbClr val="281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104"/>
            <p:cNvSpPr>
              <a:spLocks/>
            </p:cNvSpPr>
            <p:nvPr/>
          </p:nvSpPr>
          <p:spPr bwMode="auto">
            <a:xfrm>
              <a:off x="4051301" y="4954588"/>
              <a:ext cx="52388" cy="9525"/>
            </a:xfrm>
            <a:custGeom>
              <a:avLst/>
              <a:gdLst>
                <a:gd name="T0" fmla="*/ 0 w 30"/>
                <a:gd name="T1" fmla="*/ 1 h 6"/>
                <a:gd name="T2" fmla="*/ 30 w 30"/>
                <a:gd name="T3" fmla="*/ 0 h 6"/>
                <a:gd name="T4" fmla="*/ 0 w 30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6">
                  <a:moveTo>
                    <a:pt x="0" y="1"/>
                  </a:moveTo>
                  <a:cubicBezTo>
                    <a:pt x="9" y="1"/>
                    <a:pt x="19" y="2"/>
                    <a:pt x="30" y="0"/>
                  </a:cubicBezTo>
                  <a:cubicBezTo>
                    <a:pt x="22" y="6"/>
                    <a:pt x="11" y="6"/>
                    <a:pt x="0" y="1"/>
                  </a:cubicBezTo>
                  <a:close/>
                </a:path>
              </a:pathLst>
            </a:custGeom>
            <a:solidFill>
              <a:srgbClr val="3525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08" name="Freeform 105"/>
          <p:cNvSpPr>
            <a:spLocks/>
          </p:cNvSpPr>
          <p:nvPr/>
        </p:nvSpPr>
        <p:spPr bwMode="auto">
          <a:xfrm>
            <a:off x="883920" y="2927162"/>
            <a:ext cx="390525" cy="400050"/>
          </a:xfrm>
          <a:custGeom>
            <a:avLst/>
            <a:gdLst>
              <a:gd name="T0" fmla="*/ 3 w 221"/>
              <a:gd name="T1" fmla="*/ 226 h 226"/>
              <a:gd name="T2" fmla="*/ 1 w 221"/>
              <a:gd name="T3" fmla="*/ 13 h 226"/>
              <a:gd name="T4" fmla="*/ 5 w 221"/>
              <a:gd name="T5" fmla="*/ 2 h 226"/>
              <a:gd name="T6" fmla="*/ 18 w 221"/>
              <a:gd name="T7" fmla="*/ 0 h 226"/>
              <a:gd name="T8" fmla="*/ 203 w 221"/>
              <a:gd name="T9" fmla="*/ 0 h 226"/>
              <a:gd name="T10" fmla="*/ 218 w 221"/>
              <a:gd name="T11" fmla="*/ 3 h 226"/>
              <a:gd name="T12" fmla="*/ 220 w 221"/>
              <a:gd name="T13" fmla="*/ 13 h 226"/>
              <a:gd name="T14" fmla="*/ 219 w 221"/>
              <a:gd name="T15" fmla="*/ 78 h 226"/>
              <a:gd name="T16" fmla="*/ 219 w 221"/>
              <a:gd name="T17" fmla="*/ 212 h 226"/>
              <a:gd name="T18" fmla="*/ 216 w 221"/>
              <a:gd name="T19" fmla="*/ 226 h 226"/>
              <a:gd name="T20" fmla="*/ 155 w 221"/>
              <a:gd name="T21" fmla="*/ 226 h 226"/>
              <a:gd name="T22" fmla="*/ 152 w 221"/>
              <a:gd name="T23" fmla="*/ 214 h 226"/>
              <a:gd name="T24" fmla="*/ 154 w 221"/>
              <a:gd name="T25" fmla="*/ 188 h 226"/>
              <a:gd name="T26" fmla="*/ 142 w 221"/>
              <a:gd name="T27" fmla="*/ 177 h 226"/>
              <a:gd name="T28" fmla="*/ 51 w 221"/>
              <a:gd name="T29" fmla="*/ 177 h 226"/>
              <a:gd name="T30" fmla="*/ 39 w 221"/>
              <a:gd name="T31" fmla="*/ 188 h 226"/>
              <a:gd name="T32" fmla="*/ 39 w 221"/>
              <a:gd name="T33" fmla="*/ 211 h 226"/>
              <a:gd name="T34" fmla="*/ 36 w 221"/>
              <a:gd name="T35" fmla="*/ 226 h 226"/>
              <a:gd name="T36" fmla="*/ 3 w 221"/>
              <a:gd name="T37" fmla="*/ 226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21" h="226">
                <a:moveTo>
                  <a:pt x="3" y="226"/>
                </a:moveTo>
                <a:cubicBezTo>
                  <a:pt x="2" y="155"/>
                  <a:pt x="2" y="84"/>
                  <a:pt x="1" y="13"/>
                </a:cubicBezTo>
                <a:cubicBezTo>
                  <a:pt x="1" y="9"/>
                  <a:pt x="0" y="4"/>
                  <a:pt x="5" y="2"/>
                </a:cubicBezTo>
                <a:cubicBezTo>
                  <a:pt x="9" y="0"/>
                  <a:pt x="13" y="0"/>
                  <a:pt x="18" y="0"/>
                </a:cubicBezTo>
                <a:cubicBezTo>
                  <a:pt x="79" y="0"/>
                  <a:pt x="141" y="0"/>
                  <a:pt x="203" y="0"/>
                </a:cubicBezTo>
                <a:cubicBezTo>
                  <a:pt x="208" y="0"/>
                  <a:pt x="213" y="0"/>
                  <a:pt x="218" y="3"/>
                </a:cubicBezTo>
                <a:cubicBezTo>
                  <a:pt x="221" y="5"/>
                  <a:pt x="221" y="9"/>
                  <a:pt x="220" y="13"/>
                </a:cubicBezTo>
                <a:cubicBezTo>
                  <a:pt x="217" y="34"/>
                  <a:pt x="219" y="56"/>
                  <a:pt x="219" y="78"/>
                </a:cubicBezTo>
                <a:cubicBezTo>
                  <a:pt x="220" y="123"/>
                  <a:pt x="219" y="167"/>
                  <a:pt x="219" y="212"/>
                </a:cubicBezTo>
                <a:cubicBezTo>
                  <a:pt x="219" y="217"/>
                  <a:pt x="219" y="222"/>
                  <a:pt x="216" y="226"/>
                </a:cubicBezTo>
                <a:cubicBezTo>
                  <a:pt x="196" y="226"/>
                  <a:pt x="175" y="226"/>
                  <a:pt x="155" y="226"/>
                </a:cubicBezTo>
                <a:cubicBezTo>
                  <a:pt x="152" y="222"/>
                  <a:pt x="152" y="218"/>
                  <a:pt x="152" y="214"/>
                </a:cubicBezTo>
                <a:cubicBezTo>
                  <a:pt x="152" y="206"/>
                  <a:pt x="155" y="197"/>
                  <a:pt x="154" y="188"/>
                </a:cubicBezTo>
                <a:cubicBezTo>
                  <a:pt x="153" y="181"/>
                  <a:pt x="150" y="177"/>
                  <a:pt x="142" y="177"/>
                </a:cubicBezTo>
                <a:cubicBezTo>
                  <a:pt x="112" y="177"/>
                  <a:pt x="81" y="177"/>
                  <a:pt x="51" y="177"/>
                </a:cubicBezTo>
                <a:cubicBezTo>
                  <a:pt x="42" y="177"/>
                  <a:pt x="39" y="180"/>
                  <a:pt x="39" y="188"/>
                </a:cubicBezTo>
                <a:cubicBezTo>
                  <a:pt x="39" y="196"/>
                  <a:pt x="39" y="204"/>
                  <a:pt x="39" y="211"/>
                </a:cubicBezTo>
                <a:cubicBezTo>
                  <a:pt x="39" y="216"/>
                  <a:pt x="39" y="221"/>
                  <a:pt x="36" y="226"/>
                </a:cubicBezTo>
                <a:cubicBezTo>
                  <a:pt x="25" y="226"/>
                  <a:pt x="14" y="226"/>
                  <a:pt x="3" y="226"/>
                </a:cubicBezTo>
                <a:close/>
              </a:path>
            </a:pathLst>
          </a:custGeom>
          <a:solidFill>
            <a:srgbClr val="F393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9" name="Freeform 106"/>
          <p:cNvSpPr>
            <a:spLocks/>
          </p:cNvSpPr>
          <p:nvPr/>
        </p:nvSpPr>
        <p:spPr bwMode="auto">
          <a:xfrm>
            <a:off x="1485583" y="2428687"/>
            <a:ext cx="196850" cy="898525"/>
          </a:xfrm>
          <a:custGeom>
            <a:avLst/>
            <a:gdLst>
              <a:gd name="T0" fmla="*/ 26 w 111"/>
              <a:gd name="T1" fmla="*/ 254 h 507"/>
              <a:gd name="T2" fmla="*/ 28 w 111"/>
              <a:gd name="T3" fmla="*/ 230 h 507"/>
              <a:gd name="T4" fmla="*/ 29 w 111"/>
              <a:gd name="T5" fmla="*/ 202 h 507"/>
              <a:gd name="T6" fmla="*/ 36 w 111"/>
              <a:gd name="T7" fmla="*/ 132 h 507"/>
              <a:gd name="T8" fmla="*/ 26 w 111"/>
              <a:gd name="T9" fmla="*/ 58 h 507"/>
              <a:gd name="T10" fmla="*/ 12 w 111"/>
              <a:gd name="T11" fmla="*/ 16 h 507"/>
              <a:gd name="T12" fmla="*/ 1 w 111"/>
              <a:gd name="T13" fmla="*/ 0 h 507"/>
              <a:gd name="T14" fmla="*/ 24 w 111"/>
              <a:gd name="T15" fmla="*/ 25 h 507"/>
              <a:gd name="T16" fmla="*/ 80 w 111"/>
              <a:gd name="T17" fmla="*/ 200 h 507"/>
              <a:gd name="T18" fmla="*/ 104 w 111"/>
              <a:gd name="T19" fmla="*/ 366 h 507"/>
              <a:gd name="T20" fmla="*/ 108 w 111"/>
              <a:gd name="T21" fmla="*/ 462 h 507"/>
              <a:gd name="T22" fmla="*/ 104 w 111"/>
              <a:gd name="T23" fmla="*/ 507 h 507"/>
              <a:gd name="T24" fmla="*/ 17 w 111"/>
              <a:gd name="T25" fmla="*/ 507 h 507"/>
              <a:gd name="T26" fmla="*/ 15 w 111"/>
              <a:gd name="T27" fmla="*/ 494 h 507"/>
              <a:gd name="T28" fmla="*/ 6 w 111"/>
              <a:gd name="T29" fmla="*/ 452 h 507"/>
              <a:gd name="T30" fmla="*/ 8 w 111"/>
              <a:gd name="T31" fmla="*/ 397 h 507"/>
              <a:gd name="T32" fmla="*/ 21 w 111"/>
              <a:gd name="T33" fmla="*/ 283 h 507"/>
              <a:gd name="T34" fmla="*/ 26 w 111"/>
              <a:gd name="T35" fmla="*/ 254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1" h="507">
                <a:moveTo>
                  <a:pt x="26" y="254"/>
                </a:moveTo>
                <a:cubicBezTo>
                  <a:pt x="28" y="246"/>
                  <a:pt x="29" y="238"/>
                  <a:pt x="28" y="230"/>
                </a:cubicBezTo>
                <a:cubicBezTo>
                  <a:pt x="25" y="220"/>
                  <a:pt x="30" y="211"/>
                  <a:pt x="29" y="202"/>
                </a:cubicBezTo>
                <a:cubicBezTo>
                  <a:pt x="31" y="179"/>
                  <a:pt x="36" y="155"/>
                  <a:pt x="36" y="132"/>
                </a:cubicBezTo>
                <a:cubicBezTo>
                  <a:pt x="36" y="107"/>
                  <a:pt x="33" y="82"/>
                  <a:pt x="26" y="58"/>
                </a:cubicBezTo>
                <a:cubicBezTo>
                  <a:pt x="22" y="44"/>
                  <a:pt x="17" y="30"/>
                  <a:pt x="12" y="16"/>
                </a:cubicBezTo>
                <a:cubicBezTo>
                  <a:pt x="10" y="12"/>
                  <a:pt x="0" y="5"/>
                  <a:pt x="1" y="0"/>
                </a:cubicBezTo>
                <a:cubicBezTo>
                  <a:pt x="12" y="0"/>
                  <a:pt x="20" y="17"/>
                  <a:pt x="24" y="25"/>
                </a:cubicBezTo>
                <a:cubicBezTo>
                  <a:pt x="52" y="80"/>
                  <a:pt x="68" y="139"/>
                  <a:pt x="80" y="200"/>
                </a:cubicBezTo>
                <a:cubicBezTo>
                  <a:pt x="92" y="255"/>
                  <a:pt x="98" y="310"/>
                  <a:pt x="104" y="366"/>
                </a:cubicBezTo>
                <a:cubicBezTo>
                  <a:pt x="107" y="398"/>
                  <a:pt x="111" y="430"/>
                  <a:pt x="108" y="462"/>
                </a:cubicBezTo>
                <a:cubicBezTo>
                  <a:pt x="107" y="477"/>
                  <a:pt x="106" y="492"/>
                  <a:pt x="104" y="507"/>
                </a:cubicBezTo>
                <a:cubicBezTo>
                  <a:pt x="75" y="507"/>
                  <a:pt x="46" y="507"/>
                  <a:pt x="17" y="507"/>
                </a:cubicBezTo>
                <a:cubicBezTo>
                  <a:pt x="14" y="503"/>
                  <a:pt x="14" y="499"/>
                  <a:pt x="15" y="494"/>
                </a:cubicBezTo>
                <a:cubicBezTo>
                  <a:pt x="19" y="479"/>
                  <a:pt x="16" y="465"/>
                  <a:pt x="6" y="452"/>
                </a:cubicBezTo>
                <a:cubicBezTo>
                  <a:pt x="4" y="434"/>
                  <a:pt x="7" y="415"/>
                  <a:pt x="8" y="397"/>
                </a:cubicBezTo>
                <a:cubicBezTo>
                  <a:pt x="10" y="359"/>
                  <a:pt x="15" y="320"/>
                  <a:pt x="21" y="283"/>
                </a:cubicBezTo>
                <a:cubicBezTo>
                  <a:pt x="21" y="273"/>
                  <a:pt x="21" y="263"/>
                  <a:pt x="26" y="254"/>
                </a:cubicBezTo>
                <a:close/>
              </a:path>
            </a:pathLst>
          </a:custGeom>
          <a:solidFill>
            <a:srgbClr val="1F6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0" name="Freeform 107"/>
          <p:cNvSpPr>
            <a:spLocks/>
          </p:cNvSpPr>
          <p:nvPr/>
        </p:nvSpPr>
        <p:spPr bwMode="auto">
          <a:xfrm>
            <a:off x="1360170" y="2927162"/>
            <a:ext cx="166688" cy="400050"/>
          </a:xfrm>
          <a:custGeom>
            <a:avLst/>
            <a:gdLst>
              <a:gd name="T0" fmla="*/ 94 w 94"/>
              <a:gd name="T1" fmla="*/ 4 h 226"/>
              <a:gd name="T2" fmla="*/ 82 w 94"/>
              <a:gd name="T3" fmla="*/ 126 h 226"/>
              <a:gd name="T4" fmla="*/ 80 w 94"/>
              <a:gd name="T5" fmla="*/ 173 h 226"/>
              <a:gd name="T6" fmla="*/ 68 w 94"/>
              <a:gd name="T7" fmla="*/ 177 h 226"/>
              <a:gd name="T8" fmla="*/ 37 w 94"/>
              <a:gd name="T9" fmla="*/ 177 h 226"/>
              <a:gd name="T10" fmla="*/ 18 w 94"/>
              <a:gd name="T11" fmla="*/ 196 h 226"/>
              <a:gd name="T12" fmla="*/ 18 w 94"/>
              <a:gd name="T13" fmla="*/ 211 h 226"/>
              <a:gd name="T14" fmla="*/ 14 w 94"/>
              <a:gd name="T15" fmla="*/ 226 h 226"/>
              <a:gd name="T16" fmla="*/ 4 w 94"/>
              <a:gd name="T17" fmla="*/ 226 h 226"/>
              <a:gd name="T18" fmla="*/ 0 w 94"/>
              <a:gd name="T19" fmla="*/ 213 h 226"/>
              <a:gd name="T20" fmla="*/ 0 w 94"/>
              <a:gd name="T21" fmla="*/ 76 h 226"/>
              <a:gd name="T22" fmla="*/ 0 w 94"/>
              <a:gd name="T23" fmla="*/ 16 h 226"/>
              <a:gd name="T24" fmla="*/ 3 w 94"/>
              <a:gd name="T25" fmla="*/ 3 h 226"/>
              <a:gd name="T26" fmla="*/ 15 w 94"/>
              <a:gd name="T27" fmla="*/ 0 h 226"/>
              <a:gd name="T28" fmla="*/ 82 w 94"/>
              <a:gd name="T29" fmla="*/ 0 h 226"/>
              <a:gd name="T30" fmla="*/ 94 w 94"/>
              <a:gd name="T31" fmla="*/ 4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4" h="226">
                <a:moveTo>
                  <a:pt x="94" y="4"/>
                </a:moveTo>
                <a:cubicBezTo>
                  <a:pt x="90" y="45"/>
                  <a:pt x="84" y="85"/>
                  <a:pt x="82" y="126"/>
                </a:cubicBezTo>
                <a:cubicBezTo>
                  <a:pt x="81" y="142"/>
                  <a:pt x="81" y="157"/>
                  <a:pt x="80" y="173"/>
                </a:cubicBezTo>
                <a:cubicBezTo>
                  <a:pt x="77" y="177"/>
                  <a:pt x="72" y="176"/>
                  <a:pt x="68" y="177"/>
                </a:cubicBezTo>
                <a:cubicBezTo>
                  <a:pt x="57" y="177"/>
                  <a:pt x="47" y="177"/>
                  <a:pt x="37" y="177"/>
                </a:cubicBezTo>
                <a:cubicBezTo>
                  <a:pt x="18" y="177"/>
                  <a:pt x="18" y="177"/>
                  <a:pt x="18" y="196"/>
                </a:cubicBezTo>
                <a:cubicBezTo>
                  <a:pt x="18" y="201"/>
                  <a:pt x="18" y="206"/>
                  <a:pt x="18" y="211"/>
                </a:cubicBezTo>
                <a:cubicBezTo>
                  <a:pt x="18" y="216"/>
                  <a:pt x="18" y="221"/>
                  <a:pt x="14" y="226"/>
                </a:cubicBezTo>
                <a:cubicBezTo>
                  <a:pt x="11" y="226"/>
                  <a:pt x="7" y="226"/>
                  <a:pt x="4" y="226"/>
                </a:cubicBezTo>
                <a:cubicBezTo>
                  <a:pt x="0" y="222"/>
                  <a:pt x="0" y="218"/>
                  <a:pt x="0" y="213"/>
                </a:cubicBezTo>
                <a:cubicBezTo>
                  <a:pt x="0" y="167"/>
                  <a:pt x="0" y="122"/>
                  <a:pt x="0" y="76"/>
                </a:cubicBezTo>
                <a:cubicBezTo>
                  <a:pt x="0" y="56"/>
                  <a:pt x="0" y="36"/>
                  <a:pt x="0" y="16"/>
                </a:cubicBezTo>
                <a:cubicBezTo>
                  <a:pt x="0" y="11"/>
                  <a:pt x="0" y="7"/>
                  <a:pt x="3" y="3"/>
                </a:cubicBezTo>
                <a:cubicBezTo>
                  <a:pt x="7" y="0"/>
                  <a:pt x="11" y="0"/>
                  <a:pt x="15" y="0"/>
                </a:cubicBezTo>
                <a:cubicBezTo>
                  <a:pt x="37" y="0"/>
                  <a:pt x="60" y="0"/>
                  <a:pt x="82" y="0"/>
                </a:cubicBezTo>
                <a:cubicBezTo>
                  <a:pt x="86" y="0"/>
                  <a:pt x="91" y="0"/>
                  <a:pt x="94" y="4"/>
                </a:cubicBezTo>
                <a:close/>
              </a:path>
            </a:pathLst>
          </a:custGeom>
          <a:solidFill>
            <a:srgbClr val="F393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1" name="Freeform 108"/>
          <p:cNvSpPr>
            <a:spLocks/>
          </p:cNvSpPr>
          <p:nvPr/>
        </p:nvSpPr>
        <p:spPr bwMode="auto">
          <a:xfrm>
            <a:off x="1266508" y="2947799"/>
            <a:ext cx="100013" cy="379413"/>
          </a:xfrm>
          <a:custGeom>
            <a:avLst/>
            <a:gdLst>
              <a:gd name="T0" fmla="*/ 56 w 57"/>
              <a:gd name="T1" fmla="*/ 63 h 214"/>
              <a:gd name="T2" fmla="*/ 57 w 57"/>
              <a:gd name="T3" fmla="*/ 214 h 214"/>
              <a:gd name="T4" fmla="*/ 0 w 57"/>
              <a:gd name="T5" fmla="*/ 214 h 214"/>
              <a:gd name="T6" fmla="*/ 1 w 57"/>
              <a:gd name="T7" fmla="*/ 4 h 214"/>
              <a:gd name="T8" fmla="*/ 2 w 57"/>
              <a:gd name="T9" fmla="*/ 0 h 214"/>
              <a:gd name="T10" fmla="*/ 5 w 57"/>
              <a:gd name="T11" fmla="*/ 13 h 214"/>
              <a:gd name="T12" fmla="*/ 6 w 57"/>
              <a:gd name="T13" fmla="*/ 50 h 214"/>
              <a:gd name="T14" fmla="*/ 18 w 57"/>
              <a:gd name="T15" fmla="*/ 62 h 214"/>
              <a:gd name="T16" fmla="*/ 45 w 57"/>
              <a:gd name="T17" fmla="*/ 61 h 214"/>
              <a:gd name="T18" fmla="*/ 56 w 57"/>
              <a:gd name="T19" fmla="*/ 63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" h="214">
                <a:moveTo>
                  <a:pt x="56" y="63"/>
                </a:moveTo>
                <a:cubicBezTo>
                  <a:pt x="56" y="113"/>
                  <a:pt x="56" y="164"/>
                  <a:pt x="57" y="214"/>
                </a:cubicBezTo>
                <a:cubicBezTo>
                  <a:pt x="38" y="214"/>
                  <a:pt x="19" y="214"/>
                  <a:pt x="0" y="214"/>
                </a:cubicBezTo>
                <a:cubicBezTo>
                  <a:pt x="0" y="144"/>
                  <a:pt x="1" y="74"/>
                  <a:pt x="1" y="4"/>
                </a:cubicBezTo>
                <a:cubicBezTo>
                  <a:pt x="1" y="3"/>
                  <a:pt x="1" y="1"/>
                  <a:pt x="2" y="0"/>
                </a:cubicBezTo>
                <a:cubicBezTo>
                  <a:pt x="6" y="3"/>
                  <a:pt x="5" y="8"/>
                  <a:pt x="5" y="13"/>
                </a:cubicBezTo>
                <a:cubicBezTo>
                  <a:pt x="6" y="25"/>
                  <a:pt x="5" y="37"/>
                  <a:pt x="6" y="50"/>
                </a:cubicBezTo>
                <a:cubicBezTo>
                  <a:pt x="6" y="61"/>
                  <a:pt x="7" y="62"/>
                  <a:pt x="18" y="62"/>
                </a:cubicBezTo>
                <a:cubicBezTo>
                  <a:pt x="27" y="62"/>
                  <a:pt x="36" y="63"/>
                  <a:pt x="45" y="61"/>
                </a:cubicBezTo>
                <a:cubicBezTo>
                  <a:pt x="49" y="61"/>
                  <a:pt x="53" y="60"/>
                  <a:pt x="56" y="63"/>
                </a:cubicBezTo>
                <a:close/>
              </a:path>
            </a:pathLst>
          </a:custGeom>
          <a:solidFill>
            <a:srgbClr val="0C4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2" name="Freeform 109"/>
          <p:cNvSpPr>
            <a:spLocks/>
          </p:cNvSpPr>
          <p:nvPr/>
        </p:nvSpPr>
        <p:spPr bwMode="auto">
          <a:xfrm>
            <a:off x="945833" y="3292287"/>
            <a:ext cx="212725" cy="34925"/>
          </a:xfrm>
          <a:custGeom>
            <a:avLst/>
            <a:gdLst>
              <a:gd name="T0" fmla="*/ 120 w 120"/>
              <a:gd name="T1" fmla="*/ 8 h 19"/>
              <a:gd name="T2" fmla="*/ 120 w 120"/>
              <a:gd name="T3" fmla="*/ 19 h 19"/>
              <a:gd name="T4" fmla="*/ 1 w 120"/>
              <a:gd name="T5" fmla="*/ 19 h 19"/>
              <a:gd name="T6" fmla="*/ 3 w 120"/>
              <a:gd name="T7" fmla="*/ 6 h 19"/>
              <a:gd name="T8" fmla="*/ 28 w 120"/>
              <a:gd name="T9" fmla="*/ 2 h 19"/>
              <a:gd name="T10" fmla="*/ 105 w 120"/>
              <a:gd name="T11" fmla="*/ 4 h 19"/>
              <a:gd name="T12" fmla="*/ 120 w 120"/>
              <a:gd name="T13" fmla="*/ 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9">
                <a:moveTo>
                  <a:pt x="120" y="8"/>
                </a:moveTo>
                <a:cubicBezTo>
                  <a:pt x="120" y="11"/>
                  <a:pt x="120" y="15"/>
                  <a:pt x="120" y="19"/>
                </a:cubicBezTo>
                <a:cubicBezTo>
                  <a:pt x="80" y="19"/>
                  <a:pt x="40" y="19"/>
                  <a:pt x="1" y="19"/>
                </a:cubicBezTo>
                <a:cubicBezTo>
                  <a:pt x="1" y="14"/>
                  <a:pt x="0" y="10"/>
                  <a:pt x="3" y="6"/>
                </a:cubicBezTo>
                <a:cubicBezTo>
                  <a:pt x="11" y="0"/>
                  <a:pt x="20" y="1"/>
                  <a:pt x="28" y="2"/>
                </a:cubicBezTo>
                <a:cubicBezTo>
                  <a:pt x="53" y="5"/>
                  <a:pt x="79" y="4"/>
                  <a:pt x="105" y="4"/>
                </a:cubicBezTo>
                <a:cubicBezTo>
                  <a:pt x="110" y="4"/>
                  <a:pt x="116" y="4"/>
                  <a:pt x="120" y="8"/>
                </a:cubicBezTo>
                <a:close/>
              </a:path>
            </a:pathLst>
          </a:custGeom>
          <a:solidFill>
            <a:srgbClr val="E57E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3" name="Freeform 110"/>
          <p:cNvSpPr>
            <a:spLocks/>
          </p:cNvSpPr>
          <p:nvPr/>
        </p:nvSpPr>
        <p:spPr bwMode="auto">
          <a:xfrm>
            <a:off x="1383983" y="3297049"/>
            <a:ext cx="131763" cy="30163"/>
          </a:xfrm>
          <a:custGeom>
            <a:avLst/>
            <a:gdLst>
              <a:gd name="T0" fmla="*/ 0 w 74"/>
              <a:gd name="T1" fmla="*/ 17 h 17"/>
              <a:gd name="T2" fmla="*/ 3 w 74"/>
              <a:gd name="T3" fmla="*/ 4 h 17"/>
              <a:gd name="T4" fmla="*/ 13 w 74"/>
              <a:gd name="T5" fmla="*/ 0 h 17"/>
              <a:gd name="T6" fmla="*/ 64 w 74"/>
              <a:gd name="T7" fmla="*/ 0 h 17"/>
              <a:gd name="T8" fmla="*/ 74 w 74"/>
              <a:gd name="T9" fmla="*/ 3 h 17"/>
              <a:gd name="T10" fmla="*/ 74 w 74"/>
              <a:gd name="T11" fmla="*/ 17 h 17"/>
              <a:gd name="T12" fmla="*/ 0 w 74"/>
              <a:gd name="T13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4" h="17">
                <a:moveTo>
                  <a:pt x="0" y="17"/>
                </a:moveTo>
                <a:cubicBezTo>
                  <a:pt x="0" y="12"/>
                  <a:pt x="0" y="8"/>
                  <a:pt x="3" y="4"/>
                </a:cubicBezTo>
                <a:cubicBezTo>
                  <a:pt x="5" y="1"/>
                  <a:pt x="9" y="0"/>
                  <a:pt x="13" y="0"/>
                </a:cubicBezTo>
                <a:cubicBezTo>
                  <a:pt x="30" y="0"/>
                  <a:pt x="47" y="0"/>
                  <a:pt x="64" y="0"/>
                </a:cubicBezTo>
                <a:cubicBezTo>
                  <a:pt x="68" y="0"/>
                  <a:pt x="71" y="1"/>
                  <a:pt x="74" y="3"/>
                </a:cubicBezTo>
                <a:cubicBezTo>
                  <a:pt x="74" y="8"/>
                  <a:pt x="74" y="12"/>
                  <a:pt x="74" y="17"/>
                </a:cubicBezTo>
                <a:cubicBezTo>
                  <a:pt x="50" y="17"/>
                  <a:pt x="25" y="17"/>
                  <a:pt x="0" y="17"/>
                </a:cubicBezTo>
                <a:close/>
              </a:path>
            </a:pathLst>
          </a:custGeom>
          <a:solidFill>
            <a:srgbClr val="E57E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4" name="Freeform 111"/>
          <p:cNvSpPr>
            <a:spLocks/>
          </p:cNvSpPr>
          <p:nvPr/>
        </p:nvSpPr>
        <p:spPr bwMode="auto">
          <a:xfrm>
            <a:off x="523558" y="1961962"/>
            <a:ext cx="454025" cy="987425"/>
          </a:xfrm>
          <a:custGeom>
            <a:avLst/>
            <a:gdLst>
              <a:gd name="T0" fmla="*/ 207 w 257"/>
              <a:gd name="T1" fmla="*/ 549 h 558"/>
              <a:gd name="T2" fmla="*/ 205 w 257"/>
              <a:gd name="T3" fmla="*/ 558 h 558"/>
              <a:gd name="T4" fmla="*/ 187 w 257"/>
              <a:gd name="T5" fmla="*/ 510 h 558"/>
              <a:gd name="T6" fmla="*/ 153 w 257"/>
              <a:gd name="T7" fmla="*/ 442 h 558"/>
              <a:gd name="T8" fmla="*/ 26 w 257"/>
              <a:gd name="T9" fmla="*/ 251 h 558"/>
              <a:gd name="T10" fmla="*/ 0 w 257"/>
              <a:gd name="T11" fmla="*/ 188 h 558"/>
              <a:gd name="T12" fmla="*/ 16 w 257"/>
              <a:gd name="T13" fmla="*/ 146 h 558"/>
              <a:gd name="T14" fmla="*/ 87 w 257"/>
              <a:gd name="T15" fmla="*/ 72 h 558"/>
              <a:gd name="T16" fmla="*/ 211 w 257"/>
              <a:gd name="T17" fmla="*/ 1 h 558"/>
              <a:gd name="T18" fmla="*/ 217 w 257"/>
              <a:gd name="T19" fmla="*/ 4 h 558"/>
              <a:gd name="T20" fmla="*/ 253 w 257"/>
              <a:gd name="T21" fmla="*/ 41 h 558"/>
              <a:gd name="T22" fmla="*/ 257 w 257"/>
              <a:gd name="T23" fmla="*/ 49 h 558"/>
              <a:gd name="T24" fmla="*/ 243 w 257"/>
              <a:gd name="T25" fmla="*/ 68 h 558"/>
              <a:gd name="T26" fmla="*/ 139 w 257"/>
              <a:gd name="T27" fmla="*/ 174 h 558"/>
              <a:gd name="T28" fmla="*/ 140 w 257"/>
              <a:gd name="T29" fmla="*/ 186 h 558"/>
              <a:gd name="T30" fmla="*/ 196 w 257"/>
              <a:gd name="T31" fmla="*/ 217 h 558"/>
              <a:gd name="T32" fmla="*/ 208 w 257"/>
              <a:gd name="T33" fmla="*/ 229 h 558"/>
              <a:gd name="T34" fmla="*/ 215 w 257"/>
              <a:gd name="T35" fmla="*/ 459 h 558"/>
              <a:gd name="T36" fmla="*/ 214 w 257"/>
              <a:gd name="T37" fmla="*/ 464 h 558"/>
              <a:gd name="T38" fmla="*/ 211 w 257"/>
              <a:gd name="T39" fmla="*/ 497 h 558"/>
              <a:gd name="T40" fmla="*/ 210 w 257"/>
              <a:gd name="T41" fmla="*/ 521 h 558"/>
              <a:gd name="T42" fmla="*/ 207 w 257"/>
              <a:gd name="T43" fmla="*/ 549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57" h="558">
                <a:moveTo>
                  <a:pt x="207" y="549"/>
                </a:moveTo>
                <a:cubicBezTo>
                  <a:pt x="206" y="552"/>
                  <a:pt x="206" y="555"/>
                  <a:pt x="205" y="558"/>
                </a:cubicBezTo>
                <a:cubicBezTo>
                  <a:pt x="197" y="543"/>
                  <a:pt x="192" y="526"/>
                  <a:pt x="187" y="510"/>
                </a:cubicBezTo>
                <a:cubicBezTo>
                  <a:pt x="180" y="485"/>
                  <a:pt x="166" y="464"/>
                  <a:pt x="153" y="442"/>
                </a:cubicBezTo>
                <a:cubicBezTo>
                  <a:pt x="115" y="375"/>
                  <a:pt x="68" y="314"/>
                  <a:pt x="26" y="251"/>
                </a:cubicBezTo>
                <a:cubicBezTo>
                  <a:pt x="13" y="232"/>
                  <a:pt x="0" y="213"/>
                  <a:pt x="0" y="188"/>
                </a:cubicBezTo>
                <a:cubicBezTo>
                  <a:pt x="1" y="172"/>
                  <a:pt x="8" y="159"/>
                  <a:pt x="16" y="146"/>
                </a:cubicBezTo>
                <a:cubicBezTo>
                  <a:pt x="34" y="116"/>
                  <a:pt x="59" y="93"/>
                  <a:pt x="87" y="72"/>
                </a:cubicBezTo>
                <a:cubicBezTo>
                  <a:pt x="125" y="43"/>
                  <a:pt x="167" y="20"/>
                  <a:pt x="211" y="1"/>
                </a:cubicBezTo>
                <a:cubicBezTo>
                  <a:pt x="214" y="0"/>
                  <a:pt x="216" y="2"/>
                  <a:pt x="217" y="4"/>
                </a:cubicBezTo>
                <a:cubicBezTo>
                  <a:pt x="228" y="18"/>
                  <a:pt x="239" y="30"/>
                  <a:pt x="253" y="41"/>
                </a:cubicBezTo>
                <a:cubicBezTo>
                  <a:pt x="255" y="43"/>
                  <a:pt x="257" y="45"/>
                  <a:pt x="257" y="49"/>
                </a:cubicBezTo>
                <a:cubicBezTo>
                  <a:pt x="254" y="56"/>
                  <a:pt x="248" y="62"/>
                  <a:pt x="243" y="68"/>
                </a:cubicBezTo>
                <a:cubicBezTo>
                  <a:pt x="209" y="104"/>
                  <a:pt x="176" y="141"/>
                  <a:pt x="139" y="174"/>
                </a:cubicBezTo>
                <a:cubicBezTo>
                  <a:pt x="132" y="179"/>
                  <a:pt x="133" y="182"/>
                  <a:pt x="140" y="186"/>
                </a:cubicBezTo>
                <a:cubicBezTo>
                  <a:pt x="159" y="196"/>
                  <a:pt x="177" y="207"/>
                  <a:pt x="196" y="217"/>
                </a:cubicBezTo>
                <a:cubicBezTo>
                  <a:pt x="202" y="219"/>
                  <a:pt x="206" y="223"/>
                  <a:pt x="208" y="229"/>
                </a:cubicBezTo>
                <a:cubicBezTo>
                  <a:pt x="218" y="305"/>
                  <a:pt x="214" y="382"/>
                  <a:pt x="215" y="459"/>
                </a:cubicBezTo>
                <a:cubicBezTo>
                  <a:pt x="215" y="460"/>
                  <a:pt x="214" y="462"/>
                  <a:pt x="214" y="464"/>
                </a:cubicBezTo>
                <a:cubicBezTo>
                  <a:pt x="209" y="475"/>
                  <a:pt x="210" y="486"/>
                  <a:pt x="211" y="497"/>
                </a:cubicBezTo>
                <a:cubicBezTo>
                  <a:pt x="210" y="505"/>
                  <a:pt x="210" y="513"/>
                  <a:pt x="210" y="521"/>
                </a:cubicBezTo>
                <a:cubicBezTo>
                  <a:pt x="210" y="531"/>
                  <a:pt x="213" y="540"/>
                  <a:pt x="207" y="549"/>
                </a:cubicBezTo>
                <a:close/>
              </a:path>
            </a:pathLst>
          </a:custGeom>
          <a:solidFill>
            <a:srgbClr val="1F6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5" name="Freeform 112"/>
          <p:cNvSpPr>
            <a:spLocks/>
          </p:cNvSpPr>
          <p:nvPr/>
        </p:nvSpPr>
        <p:spPr bwMode="auto">
          <a:xfrm>
            <a:off x="1028383" y="1884174"/>
            <a:ext cx="368300" cy="222250"/>
          </a:xfrm>
          <a:custGeom>
            <a:avLst/>
            <a:gdLst>
              <a:gd name="T0" fmla="*/ 206 w 208"/>
              <a:gd name="T1" fmla="*/ 18 h 126"/>
              <a:gd name="T2" fmla="*/ 208 w 208"/>
              <a:gd name="T3" fmla="*/ 34 h 126"/>
              <a:gd name="T4" fmla="*/ 197 w 208"/>
              <a:gd name="T5" fmla="*/ 38 h 126"/>
              <a:gd name="T6" fmla="*/ 184 w 208"/>
              <a:gd name="T7" fmla="*/ 52 h 126"/>
              <a:gd name="T8" fmla="*/ 181 w 208"/>
              <a:gd name="T9" fmla="*/ 63 h 126"/>
              <a:gd name="T10" fmla="*/ 184 w 208"/>
              <a:gd name="T11" fmla="*/ 80 h 126"/>
              <a:gd name="T12" fmla="*/ 195 w 208"/>
              <a:gd name="T13" fmla="*/ 96 h 126"/>
              <a:gd name="T14" fmla="*/ 185 w 208"/>
              <a:gd name="T15" fmla="*/ 124 h 126"/>
              <a:gd name="T16" fmla="*/ 181 w 208"/>
              <a:gd name="T17" fmla="*/ 125 h 126"/>
              <a:gd name="T18" fmla="*/ 170 w 208"/>
              <a:gd name="T19" fmla="*/ 125 h 126"/>
              <a:gd name="T20" fmla="*/ 149 w 208"/>
              <a:gd name="T21" fmla="*/ 124 h 126"/>
              <a:gd name="T22" fmla="*/ 134 w 208"/>
              <a:gd name="T23" fmla="*/ 119 h 126"/>
              <a:gd name="T24" fmla="*/ 135 w 208"/>
              <a:gd name="T25" fmla="*/ 113 h 126"/>
              <a:gd name="T26" fmla="*/ 140 w 208"/>
              <a:gd name="T27" fmla="*/ 112 h 126"/>
              <a:gd name="T28" fmla="*/ 156 w 208"/>
              <a:gd name="T29" fmla="*/ 113 h 126"/>
              <a:gd name="T30" fmla="*/ 178 w 208"/>
              <a:gd name="T31" fmla="*/ 115 h 126"/>
              <a:gd name="T32" fmla="*/ 190 w 208"/>
              <a:gd name="T33" fmla="*/ 112 h 126"/>
              <a:gd name="T34" fmla="*/ 186 w 208"/>
              <a:gd name="T35" fmla="*/ 100 h 126"/>
              <a:gd name="T36" fmla="*/ 168 w 208"/>
              <a:gd name="T37" fmla="*/ 74 h 126"/>
              <a:gd name="T38" fmla="*/ 160 w 208"/>
              <a:gd name="T39" fmla="*/ 72 h 126"/>
              <a:gd name="T40" fmla="*/ 147 w 208"/>
              <a:gd name="T41" fmla="*/ 78 h 126"/>
              <a:gd name="T42" fmla="*/ 99 w 208"/>
              <a:gd name="T43" fmla="*/ 85 h 126"/>
              <a:gd name="T44" fmla="*/ 64 w 208"/>
              <a:gd name="T45" fmla="*/ 95 h 126"/>
              <a:gd name="T46" fmla="*/ 49 w 208"/>
              <a:gd name="T47" fmla="*/ 109 h 126"/>
              <a:gd name="T48" fmla="*/ 31 w 208"/>
              <a:gd name="T49" fmla="*/ 116 h 126"/>
              <a:gd name="T50" fmla="*/ 25 w 208"/>
              <a:gd name="T51" fmla="*/ 117 h 126"/>
              <a:gd name="T52" fmla="*/ 23 w 208"/>
              <a:gd name="T53" fmla="*/ 117 h 126"/>
              <a:gd name="T54" fmla="*/ 9 w 208"/>
              <a:gd name="T55" fmla="*/ 73 h 126"/>
              <a:gd name="T56" fmla="*/ 56 w 208"/>
              <a:gd name="T57" fmla="*/ 83 h 126"/>
              <a:gd name="T58" fmla="*/ 49 w 208"/>
              <a:gd name="T59" fmla="*/ 30 h 126"/>
              <a:gd name="T60" fmla="*/ 58 w 208"/>
              <a:gd name="T61" fmla="*/ 23 h 126"/>
              <a:gd name="T62" fmla="*/ 180 w 208"/>
              <a:gd name="T63" fmla="*/ 0 h 126"/>
              <a:gd name="T64" fmla="*/ 205 w 208"/>
              <a:gd name="T65" fmla="*/ 9 h 126"/>
              <a:gd name="T66" fmla="*/ 206 w 208"/>
              <a:gd name="T67" fmla="*/ 18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08" h="126">
                <a:moveTo>
                  <a:pt x="206" y="18"/>
                </a:moveTo>
                <a:cubicBezTo>
                  <a:pt x="207" y="23"/>
                  <a:pt x="207" y="28"/>
                  <a:pt x="208" y="34"/>
                </a:cubicBezTo>
                <a:cubicBezTo>
                  <a:pt x="205" y="38"/>
                  <a:pt x="201" y="36"/>
                  <a:pt x="197" y="38"/>
                </a:cubicBezTo>
                <a:cubicBezTo>
                  <a:pt x="191" y="40"/>
                  <a:pt x="183" y="42"/>
                  <a:pt x="184" y="52"/>
                </a:cubicBezTo>
                <a:cubicBezTo>
                  <a:pt x="184" y="56"/>
                  <a:pt x="182" y="59"/>
                  <a:pt x="181" y="63"/>
                </a:cubicBezTo>
                <a:cubicBezTo>
                  <a:pt x="179" y="69"/>
                  <a:pt x="179" y="75"/>
                  <a:pt x="184" y="80"/>
                </a:cubicBezTo>
                <a:cubicBezTo>
                  <a:pt x="187" y="85"/>
                  <a:pt x="192" y="90"/>
                  <a:pt x="195" y="96"/>
                </a:cubicBezTo>
                <a:cubicBezTo>
                  <a:pt x="207" y="111"/>
                  <a:pt x="203" y="121"/>
                  <a:pt x="185" y="124"/>
                </a:cubicBezTo>
                <a:cubicBezTo>
                  <a:pt x="183" y="125"/>
                  <a:pt x="182" y="125"/>
                  <a:pt x="181" y="125"/>
                </a:cubicBezTo>
                <a:cubicBezTo>
                  <a:pt x="177" y="126"/>
                  <a:pt x="174" y="126"/>
                  <a:pt x="170" y="125"/>
                </a:cubicBezTo>
                <a:cubicBezTo>
                  <a:pt x="163" y="120"/>
                  <a:pt x="156" y="121"/>
                  <a:pt x="149" y="124"/>
                </a:cubicBezTo>
                <a:cubicBezTo>
                  <a:pt x="143" y="126"/>
                  <a:pt x="138" y="126"/>
                  <a:pt x="134" y="119"/>
                </a:cubicBezTo>
                <a:cubicBezTo>
                  <a:pt x="133" y="117"/>
                  <a:pt x="133" y="115"/>
                  <a:pt x="135" y="113"/>
                </a:cubicBezTo>
                <a:cubicBezTo>
                  <a:pt x="136" y="112"/>
                  <a:pt x="138" y="111"/>
                  <a:pt x="140" y="112"/>
                </a:cubicBezTo>
                <a:cubicBezTo>
                  <a:pt x="145" y="117"/>
                  <a:pt x="151" y="113"/>
                  <a:pt x="156" y="113"/>
                </a:cubicBezTo>
                <a:cubicBezTo>
                  <a:pt x="164" y="112"/>
                  <a:pt x="170" y="114"/>
                  <a:pt x="178" y="115"/>
                </a:cubicBezTo>
                <a:cubicBezTo>
                  <a:pt x="182" y="116"/>
                  <a:pt x="187" y="117"/>
                  <a:pt x="190" y="112"/>
                </a:cubicBezTo>
                <a:cubicBezTo>
                  <a:pt x="193" y="107"/>
                  <a:pt x="189" y="104"/>
                  <a:pt x="186" y="100"/>
                </a:cubicBezTo>
                <a:cubicBezTo>
                  <a:pt x="180" y="92"/>
                  <a:pt x="172" y="85"/>
                  <a:pt x="168" y="74"/>
                </a:cubicBezTo>
                <a:cubicBezTo>
                  <a:pt x="166" y="69"/>
                  <a:pt x="163" y="69"/>
                  <a:pt x="160" y="72"/>
                </a:cubicBezTo>
                <a:cubicBezTo>
                  <a:pt x="156" y="75"/>
                  <a:pt x="152" y="78"/>
                  <a:pt x="147" y="78"/>
                </a:cubicBezTo>
                <a:cubicBezTo>
                  <a:pt x="129" y="71"/>
                  <a:pt x="113" y="74"/>
                  <a:pt x="99" y="85"/>
                </a:cubicBezTo>
                <a:cubicBezTo>
                  <a:pt x="88" y="92"/>
                  <a:pt x="76" y="93"/>
                  <a:pt x="64" y="95"/>
                </a:cubicBezTo>
                <a:cubicBezTo>
                  <a:pt x="55" y="96"/>
                  <a:pt x="50" y="99"/>
                  <a:pt x="49" y="109"/>
                </a:cubicBezTo>
                <a:cubicBezTo>
                  <a:pt x="48" y="120"/>
                  <a:pt x="40" y="122"/>
                  <a:pt x="31" y="116"/>
                </a:cubicBezTo>
                <a:cubicBezTo>
                  <a:pt x="29" y="113"/>
                  <a:pt x="25" y="108"/>
                  <a:pt x="25" y="117"/>
                </a:cubicBezTo>
                <a:cubicBezTo>
                  <a:pt x="25" y="117"/>
                  <a:pt x="24" y="117"/>
                  <a:pt x="23" y="117"/>
                </a:cubicBezTo>
                <a:cubicBezTo>
                  <a:pt x="14" y="104"/>
                  <a:pt x="0" y="92"/>
                  <a:pt x="9" y="73"/>
                </a:cubicBezTo>
                <a:cubicBezTo>
                  <a:pt x="24" y="57"/>
                  <a:pt x="30" y="58"/>
                  <a:pt x="56" y="83"/>
                </a:cubicBezTo>
                <a:cubicBezTo>
                  <a:pt x="53" y="65"/>
                  <a:pt x="48" y="48"/>
                  <a:pt x="49" y="30"/>
                </a:cubicBezTo>
                <a:cubicBezTo>
                  <a:pt x="51" y="26"/>
                  <a:pt x="55" y="25"/>
                  <a:pt x="58" y="23"/>
                </a:cubicBezTo>
                <a:cubicBezTo>
                  <a:pt x="97" y="8"/>
                  <a:pt x="138" y="1"/>
                  <a:pt x="180" y="0"/>
                </a:cubicBezTo>
                <a:cubicBezTo>
                  <a:pt x="189" y="0"/>
                  <a:pt x="198" y="1"/>
                  <a:pt x="205" y="9"/>
                </a:cubicBezTo>
                <a:cubicBezTo>
                  <a:pt x="206" y="12"/>
                  <a:pt x="208" y="14"/>
                  <a:pt x="206" y="18"/>
                </a:cubicBezTo>
                <a:close/>
              </a:path>
            </a:pathLst>
          </a:custGeom>
          <a:solidFill>
            <a:srgbClr val="7F4E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6" name="Freeform 113"/>
          <p:cNvSpPr>
            <a:spLocks/>
          </p:cNvSpPr>
          <p:nvPr/>
        </p:nvSpPr>
        <p:spPr bwMode="auto">
          <a:xfrm>
            <a:off x="1071245" y="2141349"/>
            <a:ext cx="277813" cy="323850"/>
          </a:xfrm>
          <a:custGeom>
            <a:avLst/>
            <a:gdLst>
              <a:gd name="T0" fmla="*/ 152 w 157"/>
              <a:gd name="T1" fmla="*/ 83 h 183"/>
              <a:gd name="T2" fmla="*/ 152 w 157"/>
              <a:gd name="T3" fmla="*/ 91 h 183"/>
              <a:gd name="T4" fmla="*/ 155 w 157"/>
              <a:gd name="T5" fmla="*/ 108 h 183"/>
              <a:gd name="T6" fmla="*/ 136 w 157"/>
              <a:gd name="T7" fmla="*/ 120 h 183"/>
              <a:gd name="T8" fmla="*/ 124 w 157"/>
              <a:gd name="T9" fmla="*/ 166 h 183"/>
              <a:gd name="T10" fmla="*/ 123 w 157"/>
              <a:gd name="T11" fmla="*/ 173 h 183"/>
              <a:gd name="T12" fmla="*/ 118 w 157"/>
              <a:gd name="T13" fmla="*/ 182 h 183"/>
              <a:gd name="T14" fmla="*/ 110 w 157"/>
              <a:gd name="T15" fmla="*/ 176 h 183"/>
              <a:gd name="T16" fmla="*/ 80 w 157"/>
              <a:gd name="T17" fmla="*/ 126 h 183"/>
              <a:gd name="T18" fmla="*/ 31 w 157"/>
              <a:gd name="T19" fmla="*/ 110 h 183"/>
              <a:gd name="T20" fmla="*/ 2 w 157"/>
              <a:gd name="T21" fmla="*/ 93 h 183"/>
              <a:gd name="T22" fmla="*/ 1 w 157"/>
              <a:gd name="T23" fmla="*/ 80 h 183"/>
              <a:gd name="T24" fmla="*/ 9 w 157"/>
              <a:gd name="T25" fmla="*/ 14 h 183"/>
              <a:gd name="T26" fmla="*/ 13 w 157"/>
              <a:gd name="T27" fmla="*/ 3 h 183"/>
              <a:gd name="T28" fmla="*/ 20 w 157"/>
              <a:gd name="T29" fmla="*/ 8 h 183"/>
              <a:gd name="T30" fmla="*/ 24 w 157"/>
              <a:gd name="T31" fmla="*/ 24 h 183"/>
              <a:gd name="T32" fmla="*/ 33 w 157"/>
              <a:gd name="T33" fmla="*/ 54 h 183"/>
              <a:gd name="T34" fmla="*/ 69 w 157"/>
              <a:gd name="T35" fmla="*/ 78 h 183"/>
              <a:gd name="T36" fmla="*/ 88 w 157"/>
              <a:gd name="T37" fmla="*/ 77 h 183"/>
              <a:gd name="T38" fmla="*/ 141 w 157"/>
              <a:gd name="T39" fmla="*/ 82 h 183"/>
              <a:gd name="T40" fmla="*/ 152 w 157"/>
              <a:gd name="T41" fmla="*/ 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57" h="183">
                <a:moveTo>
                  <a:pt x="152" y="83"/>
                </a:moveTo>
                <a:cubicBezTo>
                  <a:pt x="152" y="86"/>
                  <a:pt x="152" y="89"/>
                  <a:pt x="152" y="91"/>
                </a:cubicBezTo>
                <a:cubicBezTo>
                  <a:pt x="156" y="96"/>
                  <a:pt x="157" y="102"/>
                  <a:pt x="155" y="108"/>
                </a:cubicBezTo>
                <a:cubicBezTo>
                  <a:pt x="150" y="115"/>
                  <a:pt x="141" y="114"/>
                  <a:pt x="136" y="120"/>
                </a:cubicBezTo>
                <a:cubicBezTo>
                  <a:pt x="127" y="134"/>
                  <a:pt x="126" y="150"/>
                  <a:pt x="124" y="166"/>
                </a:cubicBezTo>
                <a:cubicBezTo>
                  <a:pt x="123" y="169"/>
                  <a:pt x="124" y="171"/>
                  <a:pt x="123" y="173"/>
                </a:cubicBezTo>
                <a:cubicBezTo>
                  <a:pt x="123" y="177"/>
                  <a:pt x="123" y="182"/>
                  <a:pt x="118" y="182"/>
                </a:cubicBezTo>
                <a:cubicBezTo>
                  <a:pt x="114" y="183"/>
                  <a:pt x="112" y="179"/>
                  <a:pt x="110" y="176"/>
                </a:cubicBezTo>
                <a:cubicBezTo>
                  <a:pt x="100" y="159"/>
                  <a:pt x="92" y="141"/>
                  <a:pt x="80" y="126"/>
                </a:cubicBezTo>
                <a:cubicBezTo>
                  <a:pt x="64" y="119"/>
                  <a:pt x="47" y="117"/>
                  <a:pt x="31" y="110"/>
                </a:cubicBezTo>
                <a:cubicBezTo>
                  <a:pt x="21" y="105"/>
                  <a:pt x="9" y="102"/>
                  <a:pt x="2" y="93"/>
                </a:cubicBezTo>
                <a:cubicBezTo>
                  <a:pt x="0" y="89"/>
                  <a:pt x="1" y="84"/>
                  <a:pt x="1" y="80"/>
                </a:cubicBezTo>
                <a:cubicBezTo>
                  <a:pt x="4" y="58"/>
                  <a:pt x="7" y="36"/>
                  <a:pt x="9" y="14"/>
                </a:cubicBezTo>
                <a:cubicBezTo>
                  <a:pt x="10" y="10"/>
                  <a:pt x="11" y="6"/>
                  <a:pt x="13" y="3"/>
                </a:cubicBezTo>
                <a:cubicBezTo>
                  <a:pt x="19" y="0"/>
                  <a:pt x="19" y="5"/>
                  <a:pt x="20" y="8"/>
                </a:cubicBezTo>
                <a:cubicBezTo>
                  <a:pt x="22" y="13"/>
                  <a:pt x="23" y="19"/>
                  <a:pt x="24" y="24"/>
                </a:cubicBezTo>
                <a:cubicBezTo>
                  <a:pt x="26" y="34"/>
                  <a:pt x="29" y="44"/>
                  <a:pt x="33" y="54"/>
                </a:cubicBezTo>
                <a:cubicBezTo>
                  <a:pt x="40" y="70"/>
                  <a:pt x="51" y="78"/>
                  <a:pt x="69" y="78"/>
                </a:cubicBezTo>
                <a:cubicBezTo>
                  <a:pt x="75" y="77"/>
                  <a:pt x="82" y="77"/>
                  <a:pt x="88" y="77"/>
                </a:cubicBezTo>
                <a:cubicBezTo>
                  <a:pt x="105" y="84"/>
                  <a:pt x="123" y="81"/>
                  <a:pt x="141" y="82"/>
                </a:cubicBezTo>
                <a:cubicBezTo>
                  <a:pt x="144" y="82"/>
                  <a:pt x="148" y="80"/>
                  <a:pt x="152" y="83"/>
                </a:cubicBezTo>
                <a:close/>
              </a:path>
            </a:pathLst>
          </a:custGeom>
          <a:solidFill>
            <a:srgbClr val="7A45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7" name="Freeform 114"/>
          <p:cNvSpPr>
            <a:spLocks/>
          </p:cNvSpPr>
          <p:nvPr/>
        </p:nvSpPr>
        <p:spPr bwMode="auto">
          <a:xfrm>
            <a:off x="947420" y="1752412"/>
            <a:ext cx="184150" cy="258763"/>
          </a:xfrm>
          <a:custGeom>
            <a:avLst/>
            <a:gdLst>
              <a:gd name="T0" fmla="*/ 2 w 104"/>
              <a:gd name="T1" fmla="*/ 108 h 146"/>
              <a:gd name="T2" fmla="*/ 11 w 104"/>
              <a:gd name="T3" fmla="*/ 96 h 146"/>
              <a:gd name="T4" fmla="*/ 24 w 104"/>
              <a:gd name="T5" fmla="*/ 30 h 146"/>
              <a:gd name="T6" fmla="*/ 81 w 104"/>
              <a:gd name="T7" fmla="*/ 1 h 146"/>
              <a:gd name="T8" fmla="*/ 95 w 104"/>
              <a:gd name="T9" fmla="*/ 1 h 146"/>
              <a:gd name="T10" fmla="*/ 103 w 104"/>
              <a:gd name="T11" fmla="*/ 6 h 146"/>
              <a:gd name="T12" fmla="*/ 100 w 104"/>
              <a:gd name="T13" fmla="*/ 16 h 146"/>
              <a:gd name="T14" fmla="*/ 87 w 104"/>
              <a:gd name="T15" fmla="*/ 23 h 146"/>
              <a:gd name="T16" fmla="*/ 54 w 104"/>
              <a:gd name="T17" fmla="*/ 66 h 146"/>
              <a:gd name="T18" fmla="*/ 69 w 104"/>
              <a:gd name="T19" fmla="*/ 51 h 146"/>
              <a:gd name="T20" fmla="*/ 82 w 104"/>
              <a:gd name="T21" fmla="*/ 43 h 146"/>
              <a:gd name="T22" fmla="*/ 96 w 104"/>
              <a:gd name="T23" fmla="*/ 48 h 146"/>
              <a:gd name="T24" fmla="*/ 96 w 104"/>
              <a:gd name="T25" fmla="*/ 61 h 146"/>
              <a:gd name="T26" fmla="*/ 85 w 104"/>
              <a:gd name="T27" fmla="*/ 81 h 146"/>
              <a:gd name="T28" fmla="*/ 81 w 104"/>
              <a:gd name="T29" fmla="*/ 94 h 146"/>
              <a:gd name="T30" fmla="*/ 46 w 104"/>
              <a:gd name="T31" fmla="*/ 136 h 146"/>
              <a:gd name="T32" fmla="*/ 30 w 104"/>
              <a:gd name="T33" fmla="*/ 146 h 146"/>
              <a:gd name="T34" fmla="*/ 0 w 104"/>
              <a:gd name="T35" fmla="*/ 113 h 146"/>
              <a:gd name="T36" fmla="*/ 2 w 104"/>
              <a:gd name="T37" fmla="*/ 108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4" h="146">
                <a:moveTo>
                  <a:pt x="2" y="108"/>
                </a:moveTo>
                <a:cubicBezTo>
                  <a:pt x="9" y="107"/>
                  <a:pt x="11" y="103"/>
                  <a:pt x="11" y="96"/>
                </a:cubicBezTo>
                <a:cubicBezTo>
                  <a:pt x="11" y="73"/>
                  <a:pt x="16" y="51"/>
                  <a:pt x="24" y="30"/>
                </a:cubicBezTo>
                <a:cubicBezTo>
                  <a:pt x="36" y="8"/>
                  <a:pt x="59" y="5"/>
                  <a:pt x="81" y="1"/>
                </a:cubicBezTo>
                <a:cubicBezTo>
                  <a:pt x="86" y="0"/>
                  <a:pt x="90" y="1"/>
                  <a:pt x="95" y="1"/>
                </a:cubicBezTo>
                <a:cubicBezTo>
                  <a:pt x="98" y="2"/>
                  <a:pt x="102" y="2"/>
                  <a:pt x="103" y="6"/>
                </a:cubicBezTo>
                <a:cubicBezTo>
                  <a:pt x="104" y="10"/>
                  <a:pt x="103" y="13"/>
                  <a:pt x="100" y="16"/>
                </a:cubicBezTo>
                <a:cubicBezTo>
                  <a:pt x="97" y="20"/>
                  <a:pt x="92" y="21"/>
                  <a:pt x="87" y="23"/>
                </a:cubicBezTo>
                <a:cubicBezTo>
                  <a:pt x="60" y="31"/>
                  <a:pt x="56" y="37"/>
                  <a:pt x="54" y="66"/>
                </a:cubicBezTo>
                <a:cubicBezTo>
                  <a:pt x="59" y="61"/>
                  <a:pt x="64" y="56"/>
                  <a:pt x="69" y="51"/>
                </a:cubicBezTo>
                <a:cubicBezTo>
                  <a:pt x="73" y="48"/>
                  <a:pt x="77" y="45"/>
                  <a:pt x="82" y="43"/>
                </a:cubicBezTo>
                <a:cubicBezTo>
                  <a:pt x="88" y="42"/>
                  <a:pt x="92" y="44"/>
                  <a:pt x="96" y="48"/>
                </a:cubicBezTo>
                <a:cubicBezTo>
                  <a:pt x="100" y="53"/>
                  <a:pt x="99" y="57"/>
                  <a:pt x="96" y="61"/>
                </a:cubicBezTo>
                <a:cubicBezTo>
                  <a:pt x="92" y="68"/>
                  <a:pt x="88" y="74"/>
                  <a:pt x="85" y="81"/>
                </a:cubicBezTo>
                <a:cubicBezTo>
                  <a:pt x="83" y="85"/>
                  <a:pt x="81" y="90"/>
                  <a:pt x="81" y="94"/>
                </a:cubicBezTo>
                <a:cubicBezTo>
                  <a:pt x="74" y="112"/>
                  <a:pt x="64" y="127"/>
                  <a:pt x="46" y="136"/>
                </a:cubicBezTo>
                <a:cubicBezTo>
                  <a:pt x="40" y="138"/>
                  <a:pt x="35" y="142"/>
                  <a:pt x="30" y="146"/>
                </a:cubicBezTo>
                <a:cubicBezTo>
                  <a:pt x="15" y="139"/>
                  <a:pt x="8" y="126"/>
                  <a:pt x="0" y="113"/>
                </a:cubicBezTo>
                <a:cubicBezTo>
                  <a:pt x="0" y="112"/>
                  <a:pt x="0" y="110"/>
                  <a:pt x="2" y="108"/>
                </a:cubicBezTo>
                <a:close/>
              </a:path>
            </a:pathLst>
          </a:custGeom>
          <a:solidFill>
            <a:srgbClr val="8554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8" name="Freeform 115"/>
          <p:cNvSpPr>
            <a:spLocks/>
          </p:cNvSpPr>
          <p:nvPr/>
        </p:nvSpPr>
        <p:spPr bwMode="auto">
          <a:xfrm>
            <a:off x="990283" y="1696849"/>
            <a:ext cx="252413" cy="206375"/>
          </a:xfrm>
          <a:custGeom>
            <a:avLst/>
            <a:gdLst>
              <a:gd name="T0" fmla="*/ 58 w 143"/>
              <a:gd name="T1" fmla="*/ 114 h 117"/>
              <a:gd name="T2" fmla="*/ 69 w 143"/>
              <a:gd name="T3" fmla="*/ 92 h 117"/>
              <a:gd name="T4" fmla="*/ 71 w 143"/>
              <a:gd name="T5" fmla="*/ 81 h 117"/>
              <a:gd name="T6" fmla="*/ 55 w 143"/>
              <a:gd name="T7" fmla="*/ 79 h 117"/>
              <a:gd name="T8" fmla="*/ 35 w 143"/>
              <a:gd name="T9" fmla="*/ 97 h 117"/>
              <a:gd name="T10" fmla="*/ 26 w 143"/>
              <a:gd name="T11" fmla="*/ 104 h 117"/>
              <a:gd name="T12" fmla="*/ 30 w 143"/>
              <a:gd name="T13" fmla="*/ 75 h 117"/>
              <a:gd name="T14" fmla="*/ 59 w 143"/>
              <a:gd name="T15" fmla="*/ 53 h 117"/>
              <a:gd name="T16" fmla="*/ 75 w 143"/>
              <a:gd name="T17" fmla="*/ 46 h 117"/>
              <a:gd name="T18" fmla="*/ 78 w 143"/>
              <a:gd name="T19" fmla="*/ 38 h 117"/>
              <a:gd name="T20" fmla="*/ 71 w 143"/>
              <a:gd name="T21" fmla="*/ 36 h 117"/>
              <a:gd name="T22" fmla="*/ 0 w 143"/>
              <a:gd name="T23" fmla="*/ 62 h 117"/>
              <a:gd name="T24" fmla="*/ 48 w 143"/>
              <a:gd name="T25" fmla="*/ 8 h 117"/>
              <a:gd name="T26" fmla="*/ 64 w 143"/>
              <a:gd name="T27" fmla="*/ 1 h 117"/>
              <a:gd name="T28" fmla="*/ 89 w 143"/>
              <a:gd name="T29" fmla="*/ 13 h 117"/>
              <a:gd name="T30" fmla="*/ 140 w 143"/>
              <a:gd name="T31" fmla="*/ 84 h 117"/>
              <a:gd name="T32" fmla="*/ 140 w 143"/>
              <a:gd name="T33" fmla="*/ 91 h 117"/>
              <a:gd name="T34" fmla="*/ 67 w 143"/>
              <a:gd name="T35" fmla="*/ 115 h 117"/>
              <a:gd name="T36" fmla="*/ 58 w 143"/>
              <a:gd name="T37" fmla="*/ 114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3" h="117">
                <a:moveTo>
                  <a:pt x="58" y="114"/>
                </a:moveTo>
                <a:cubicBezTo>
                  <a:pt x="60" y="106"/>
                  <a:pt x="65" y="99"/>
                  <a:pt x="69" y="92"/>
                </a:cubicBezTo>
                <a:cubicBezTo>
                  <a:pt x="71" y="89"/>
                  <a:pt x="76" y="86"/>
                  <a:pt x="71" y="81"/>
                </a:cubicBezTo>
                <a:cubicBezTo>
                  <a:pt x="66" y="77"/>
                  <a:pt x="61" y="75"/>
                  <a:pt x="55" y="79"/>
                </a:cubicBezTo>
                <a:cubicBezTo>
                  <a:pt x="48" y="85"/>
                  <a:pt x="42" y="91"/>
                  <a:pt x="35" y="97"/>
                </a:cubicBezTo>
                <a:cubicBezTo>
                  <a:pt x="32" y="99"/>
                  <a:pt x="30" y="103"/>
                  <a:pt x="26" y="104"/>
                </a:cubicBezTo>
                <a:cubicBezTo>
                  <a:pt x="27" y="94"/>
                  <a:pt x="28" y="84"/>
                  <a:pt x="30" y="75"/>
                </a:cubicBezTo>
                <a:cubicBezTo>
                  <a:pt x="34" y="61"/>
                  <a:pt x="47" y="57"/>
                  <a:pt x="59" y="53"/>
                </a:cubicBezTo>
                <a:cubicBezTo>
                  <a:pt x="65" y="51"/>
                  <a:pt x="70" y="50"/>
                  <a:pt x="75" y="46"/>
                </a:cubicBezTo>
                <a:cubicBezTo>
                  <a:pt x="77" y="44"/>
                  <a:pt x="78" y="42"/>
                  <a:pt x="78" y="38"/>
                </a:cubicBezTo>
                <a:cubicBezTo>
                  <a:pt x="77" y="35"/>
                  <a:pt x="74" y="36"/>
                  <a:pt x="71" y="36"/>
                </a:cubicBezTo>
                <a:cubicBezTo>
                  <a:pt x="44" y="35"/>
                  <a:pt x="19" y="41"/>
                  <a:pt x="0" y="62"/>
                </a:cubicBezTo>
                <a:cubicBezTo>
                  <a:pt x="6" y="36"/>
                  <a:pt x="25" y="20"/>
                  <a:pt x="48" y="8"/>
                </a:cubicBezTo>
                <a:cubicBezTo>
                  <a:pt x="53" y="5"/>
                  <a:pt x="59" y="3"/>
                  <a:pt x="64" y="1"/>
                </a:cubicBezTo>
                <a:cubicBezTo>
                  <a:pt x="75" y="0"/>
                  <a:pt x="82" y="7"/>
                  <a:pt x="89" y="13"/>
                </a:cubicBezTo>
                <a:cubicBezTo>
                  <a:pt x="112" y="32"/>
                  <a:pt x="128" y="57"/>
                  <a:pt x="140" y="84"/>
                </a:cubicBezTo>
                <a:cubicBezTo>
                  <a:pt x="141" y="86"/>
                  <a:pt x="143" y="89"/>
                  <a:pt x="140" y="91"/>
                </a:cubicBezTo>
                <a:cubicBezTo>
                  <a:pt x="116" y="98"/>
                  <a:pt x="91" y="105"/>
                  <a:pt x="67" y="115"/>
                </a:cubicBezTo>
                <a:cubicBezTo>
                  <a:pt x="64" y="116"/>
                  <a:pt x="61" y="117"/>
                  <a:pt x="58" y="114"/>
                </a:cubicBezTo>
                <a:close/>
              </a:path>
            </a:pathLst>
          </a:custGeom>
          <a:solidFill>
            <a:srgbClr val="ED8B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9" name="Freeform 116"/>
          <p:cNvSpPr>
            <a:spLocks/>
          </p:cNvSpPr>
          <p:nvPr/>
        </p:nvSpPr>
        <p:spPr bwMode="auto">
          <a:xfrm>
            <a:off x="1263333" y="2835087"/>
            <a:ext cx="111125" cy="230188"/>
          </a:xfrm>
          <a:custGeom>
            <a:avLst/>
            <a:gdLst>
              <a:gd name="T0" fmla="*/ 58 w 63"/>
              <a:gd name="T1" fmla="*/ 127 h 130"/>
              <a:gd name="T2" fmla="*/ 16 w 63"/>
              <a:gd name="T3" fmla="*/ 130 h 130"/>
              <a:gd name="T4" fmla="*/ 4 w 63"/>
              <a:gd name="T5" fmla="*/ 118 h 130"/>
              <a:gd name="T6" fmla="*/ 4 w 63"/>
              <a:gd name="T7" fmla="*/ 64 h 130"/>
              <a:gd name="T8" fmla="*/ 3 w 63"/>
              <a:gd name="T9" fmla="*/ 56 h 130"/>
              <a:gd name="T10" fmla="*/ 1 w 63"/>
              <a:gd name="T11" fmla="*/ 28 h 130"/>
              <a:gd name="T12" fmla="*/ 2 w 63"/>
              <a:gd name="T13" fmla="*/ 4 h 130"/>
              <a:gd name="T14" fmla="*/ 4 w 63"/>
              <a:gd name="T15" fmla="*/ 1 h 130"/>
              <a:gd name="T16" fmla="*/ 56 w 63"/>
              <a:gd name="T17" fmla="*/ 1 h 130"/>
              <a:gd name="T18" fmla="*/ 59 w 63"/>
              <a:gd name="T19" fmla="*/ 3 h 130"/>
              <a:gd name="T20" fmla="*/ 59 w 63"/>
              <a:gd name="T21" fmla="*/ 27 h 130"/>
              <a:gd name="T22" fmla="*/ 59 w 63"/>
              <a:gd name="T23" fmla="*/ 56 h 130"/>
              <a:gd name="T24" fmla="*/ 58 w 63"/>
              <a:gd name="T25" fmla="*/ 127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3" h="130">
                <a:moveTo>
                  <a:pt x="58" y="127"/>
                </a:moveTo>
                <a:cubicBezTo>
                  <a:pt x="44" y="130"/>
                  <a:pt x="30" y="129"/>
                  <a:pt x="16" y="130"/>
                </a:cubicBezTo>
                <a:cubicBezTo>
                  <a:pt x="7" y="130"/>
                  <a:pt x="3" y="128"/>
                  <a:pt x="4" y="118"/>
                </a:cubicBezTo>
                <a:cubicBezTo>
                  <a:pt x="5" y="100"/>
                  <a:pt x="4" y="82"/>
                  <a:pt x="4" y="64"/>
                </a:cubicBezTo>
                <a:cubicBezTo>
                  <a:pt x="3" y="61"/>
                  <a:pt x="3" y="59"/>
                  <a:pt x="3" y="56"/>
                </a:cubicBezTo>
                <a:cubicBezTo>
                  <a:pt x="0" y="47"/>
                  <a:pt x="1" y="37"/>
                  <a:pt x="1" y="28"/>
                </a:cubicBezTo>
                <a:cubicBezTo>
                  <a:pt x="1" y="20"/>
                  <a:pt x="0" y="12"/>
                  <a:pt x="2" y="4"/>
                </a:cubicBezTo>
                <a:cubicBezTo>
                  <a:pt x="2" y="3"/>
                  <a:pt x="3" y="2"/>
                  <a:pt x="4" y="1"/>
                </a:cubicBezTo>
                <a:cubicBezTo>
                  <a:pt x="21" y="0"/>
                  <a:pt x="38" y="0"/>
                  <a:pt x="56" y="1"/>
                </a:cubicBezTo>
                <a:cubicBezTo>
                  <a:pt x="57" y="2"/>
                  <a:pt x="58" y="2"/>
                  <a:pt x="59" y="3"/>
                </a:cubicBezTo>
                <a:cubicBezTo>
                  <a:pt x="59" y="11"/>
                  <a:pt x="59" y="19"/>
                  <a:pt x="59" y="27"/>
                </a:cubicBezTo>
                <a:cubicBezTo>
                  <a:pt x="63" y="37"/>
                  <a:pt x="63" y="46"/>
                  <a:pt x="59" y="56"/>
                </a:cubicBezTo>
                <a:cubicBezTo>
                  <a:pt x="59" y="80"/>
                  <a:pt x="58" y="104"/>
                  <a:pt x="58" y="127"/>
                </a:cubicBezTo>
                <a:close/>
              </a:path>
            </a:pathLst>
          </a:custGeom>
          <a:solidFill>
            <a:srgbClr val="0E5D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0" name="Freeform 117"/>
          <p:cNvSpPr>
            <a:spLocks/>
          </p:cNvSpPr>
          <p:nvPr/>
        </p:nvSpPr>
        <p:spPr bwMode="auto">
          <a:xfrm>
            <a:off x="1210945" y="2090549"/>
            <a:ext cx="193675" cy="201613"/>
          </a:xfrm>
          <a:custGeom>
            <a:avLst/>
            <a:gdLst>
              <a:gd name="T0" fmla="*/ 73 w 109"/>
              <a:gd name="T1" fmla="*/ 111 h 114"/>
              <a:gd name="T2" fmla="*/ 21 w 109"/>
              <a:gd name="T3" fmla="*/ 112 h 114"/>
              <a:gd name="T4" fmla="*/ 7 w 109"/>
              <a:gd name="T5" fmla="*/ 106 h 114"/>
              <a:gd name="T6" fmla="*/ 1 w 109"/>
              <a:gd name="T7" fmla="*/ 90 h 114"/>
              <a:gd name="T8" fmla="*/ 10 w 109"/>
              <a:gd name="T9" fmla="*/ 36 h 114"/>
              <a:gd name="T10" fmla="*/ 66 w 109"/>
              <a:gd name="T11" fmla="*/ 6 h 114"/>
              <a:gd name="T12" fmla="*/ 79 w 109"/>
              <a:gd name="T13" fmla="*/ 6 h 114"/>
              <a:gd name="T14" fmla="*/ 100 w 109"/>
              <a:gd name="T15" fmla="*/ 22 h 114"/>
              <a:gd name="T16" fmla="*/ 91 w 109"/>
              <a:gd name="T17" fmla="*/ 24 h 114"/>
              <a:gd name="T18" fmla="*/ 34 w 109"/>
              <a:gd name="T19" fmla="*/ 27 h 114"/>
              <a:gd name="T20" fmla="*/ 29 w 109"/>
              <a:gd name="T21" fmla="*/ 33 h 114"/>
              <a:gd name="T22" fmla="*/ 30 w 109"/>
              <a:gd name="T23" fmla="*/ 45 h 114"/>
              <a:gd name="T24" fmla="*/ 30 w 109"/>
              <a:gd name="T25" fmla="*/ 63 h 114"/>
              <a:gd name="T26" fmla="*/ 58 w 109"/>
              <a:gd name="T27" fmla="*/ 76 h 114"/>
              <a:gd name="T28" fmla="*/ 81 w 109"/>
              <a:gd name="T29" fmla="*/ 76 h 114"/>
              <a:gd name="T30" fmla="*/ 95 w 109"/>
              <a:gd name="T31" fmla="*/ 64 h 114"/>
              <a:gd name="T32" fmla="*/ 96 w 109"/>
              <a:gd name="T33" fmla="*/ 35 h 114"/>
              <a:gd name="T34" fmla="*/ 98 w 109"/>
              <a:gd name="T35" fmla="*/ 28 h 114"/>
              <a:gd name="T36" fmla="*/ 101 w 109"/>
              <a:gd name="T37" fmla="*/ 28 h 114"/>
              <a:gd name="T38" fmla="*/ 105 w 109"/>
              <a:gd name="T39" fmla="*/ 48 h 114"/>
              <a:gd name="T40" fmla="*/ 109 w 109"/>
              <a:gd name="T41" fmla="*/ 74 h 114"/>
              <a:gd name="T42" fmla="*/ 73 w 109"/>
              <a:gd name="T43" fmla="*/ 111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9" h="114">
                <a:moveTo>
                  <a:pt x="73" y="111"/>
                </a:moveTo>
                <a:cubicBezTo>
                  <a:pt x="56" y="114"/>
                  <a:pt x="38" y="113"/>
                  <a:pt x="21" y="112"/>
                </a:cubicBezTo>
                <a:cubicBezTo>
                  <a:pt x="16" y="112"/>
                  <a:pt x="11" y="110"/>
                  <a:pt x="7" y="106"/>
                </a:cubicBezTo>
                <a:cubicBezTo>
                  <a:pt x="1" y="102"/>
                  <a:pt x="0" y="96"/>
                  <a:pt x="1" y="90"/>
                </a:cubicBezTo>
                <a:cubicBezTo>
                  <a:pt x="2" y="72"/>
                  <a:pt x="5" y="54"/>
                  <a:pt x="10" y="36"/>
                </a:cubicBezTo>
                <a:cubicBezTo>
                  <a:pt x="15" y="12"/>
                  <a:pt x="48" y="0"/>
                  <a:pt x="66" y="6"/>
                </a:cubicBezTo>
                <a:cubicBezTo>
                  <a:pt x="70" y="6"/>
                  <a:pt x="75" y="6"/>
                  <a:pt x="79" y="6"/>
                </a:cubicBezTo>
                <a:cubicBezTo>
                  <a:pt x="93" y="6"/>
                  <a:pt x="98" y="10"/>
                  <a:pt x="100" y="22"/>
                </a:cubicBezTo>
                <a:cubicBezTo>
                  <a:pt x="97" y="26"/>
                  <a:pt x="94" y="25"/>
                  <a:pt x="91" y="24"/>
                </a:cubicBezTo>
                <a:cubicBezTo>
                  <a:pt x="72" y="16"/>
                  <a:pt x="53" y="20"/>
                  <a:pt x="34" y="27"/>
                </a:cubicBezTo>
                <a:cubicBezTo>
                  <a:pt x="31" y="28"/>
                  <a:pt x="28" y="29"/>
                  <a:pt x="29" y="33"/>
                </a:cubicBezTo>
                <a:cubicBezTo>
                  <a:pt x="30" y="37"/>
                  <a:pt x="30" y="41"/>
                  <a:pt x="30" y="45"/>
                </a:cubicBezTo>
                <a:cubicBezTo>
                  <a:pt x="30" y="51"/>
                  <a:pt x="29" y="57"/>
                  <a:pt x="30" y="63"/>
                </a:cubicBezTo>
                <a:cubicBezTo>
                  <a:pt x="32" y="80"/>
                  <a:pt x="44" y="85"/>
                  <a:pt x="58" y="76"/>
                </a:cubicBezTo>
                <a:cubicBezTo>
                  <a:pt x="65" y="73"/>
                  <a:pt x="73" y="71"/>
                  <a:pt x="81" y="76"/>
                </a:cubicBezTo>
                <a:cubicBezTo>
                  <a:pt x="88" y="80"/>
                  <a:pt x="96" y="75"/>
                  <a:pt x="95" y="64"/>
                </a:cubicBezTo>
                <a:cubicBezTo>
                  <a:pt x="94" y="54"/>
                  <a:pt x="96" y="44"/>
                  <a:pt x="96" y="35"/>
                </a:cubicBezTo>
                <a:cubicBezTo>
                  <a:pt x="96" y="32"/>
                  <a:pt x="96" y="30"/>
                  <a:pt x="98" y="28"/>
                </a:cubicBezTo>
                <a:cubicBezTo>
                  <a:pt x="99" y="27"/>
                  <a:pt x="100" y="27"/>
                  <a:pt x="101" y="28"/>
                </a:cubicBezTo>
                <a:cubicBezTo>
                  <a:pt x="107" y="34"/>
                  <a:pt x="105" y="41"/>
                  <a:pt x="105" y="48"/>
                </a:cubicBezTo>
                <a:cubicBezTo>
                  <a:pt x="106" y="57"/>
                  <a:pt x="109" y="65"/>
                  <a:pt x="109" y="74"/>
                </a:cubicBezTo>
                <a:cubicBezTo>
                  <a:pt x="108" y="98"/>
                  <a:pt x="98" y="108"/>
                  <a:pt x="73" y="111"/>
                </a:cubicBezTo>
                <a:close/>
              </a:path>
            </a:pathLst>
          </a:custGeom>
          <a:solidFill>
            <a:srgbClr val="332C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1" name="Freeform 118"/>
          <p:cNvSpPr>
            <a:spLocks/>
          </p:cNvSpPr>
          <p:nvPr/>
        </p:nvSpPr>
        <p:spPr bwMode="auto">
          <a:xfrm>
            <a:off x="1358583" y="2388999"/>
            <a:ext cx="111125" cy="452438"/>
          </a:xfrm>
          <a:custGeom>
            <a:avLst/>
            <a:gdLst>
              <a:gd name="T0" fmla="*/ 38 w 63"/>
              <a:gd name="T1" fmla="*/ 0 h 256"/>
              <a:gd name="T2" fmla="*/ 56 w 63"/>
              <a:gd name="T3" fmla="*/ 58 h 256"/>
              <a:gd name="T4" fmla="*/ 55 w 63"/>
              <a:gd name="T5" fmla="*/ 189 h 256"/>
              <a:gd name="T6" fmla="*/ 50 w 63"/>
              <a:gd name="T7" fmla="*/ 245 h 256"/>
              <a:gd name="T8" fmla="*/ 39 w 63"/>
              <a:gd name="T9" fmla="*/ 255 h 256"/>
              <a:gd name="T10" fmla="*/ 5 w 63"/>
              <a:gd name="T11" fmla="*/ 255 h 256"/>
              <a:gd name="T12" fmla="*/ 4 w 63"/>
              <a:gd name="T13" fmla="*/ 255 h 256"/>
              <a:gd name="T14" fmla="*/ 4 w 63"/>
              <a:gd name="T15" fmla="*/ 229 h 256"/>
              <a:gd name="T16" fmla="*/ 19 w 63"/>
              <a:gd name="T17" fmla="*/ 226 h 256"/>
              <a:gd name="T18" fmla="*/ 30 w 63"/>
              <a:gd name="T19" fmla="*/ 217 h 256"/>
              <a:gd name="T20" fmla="*/ 35 w 63"/>
              <a:gd name="T21" fmla="*/ 157 h 256"/>
              <a:gd name="T22" fmla="*/ 36 w 63"/>
              <a:gd name="T23" fmla="*/ 72 h 256"/>
              <a:gd name="T24" fmla="*/ 33 w 63"/>
              <a:gd name="T25" fmla="*/ 52 h 256"/>
              <a:gd name="T26" fmla="*/ 32 w 63"/>
              <a:gd name="T27" fmla="*/ 13 h 256"/>
              <a:gd name="T28" fmla="*/ 38 w 63"/>
              <a:gd name="T29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3" h="256">
                <a:moveTo>
                  <a:pt x="38" y="0"/>
                </a:moveTo>
                <a:cubicBezTo>
                  <a:pt x="48" y="18"/>
                  <a:pt x="53" y="38"/>
                  <a:pt x="56" y="58"/>
                </a:cubicBezTo>
                <a:cubicBezTo>
                  <a:pt x="63" y="101"/>
                  <a:pt x="59" y="145"/>
                  <a:pt x="55" y="189"/>
                </a:cubicBezTo>
                <a:cubicBezTo>
                  <a:pt x="54" y="207"/>
                  <a:pt x="51" y="226"/>
                  <a:pt x="50" y="245"/>
                </a:cubicBezTo>
                <a:cubicBezTo>
                  <a:pt x="50" y="254"/>
                  <a:pt x="47" y="256"/>
                  <a:pt x="39" y="255"/>
                </a:cubicBezTo>
                <a:cubicBezTo>
                  <a:pt x="27" y="255"/>
                  <a:pt x="16" y="255"/>
                  <a:pt x="5" y="255"/>
                </a:cubicBezTo>
                <a:cubicBezTo>
                  <a:pt x="5" y="255"/>
                  <a:pt x="4" y="255"/>
                  <a:pt x="4" y="255"/>
                </a:cubicBezTo>
                <a:cubicBezTo>
                  <a:pt x="0" y="246"/>
                  <a:pt x="0" y="238"/>
                  <a:pt x="4" y="229"/>
                </a:cubicBezTo>
                <a:cubicBezTo>
                  <a:pt x="9" y="226"/>
                  <a:pt x="14" y="226"/>
                  <a:pt x="19" y="226"/>
                </a:cubicBezTo>
                <a:cubicBezTo>
                  <a:pt x="26" y="226"/>
                  <a:pt x="29" y="224"/>
                  <a:pt x="30" y="217"/>
                </a:cubicBezTo>
                <a:cubicBezTo>
                  <a:pt x="33" y="197"/>
                  <a:pt x="35" y="177"/>
                  <a:pt x="35" y="157"/>
                </a:cubicBezTo>
                <a:cubicBezTo>
                  <a:pt x="36" y="129"/>
                  <a:pt x="41" y="101"/>
                  <a:pt x="36" y="72"/>
                </a:cubicBezTo>
                <a:cubicBezTo>
                  <a:pt x="35" y="66"/>
                  <a:pt x="34" y="59"/>
                  <a:pt x="33" y="52"/>
                </a:cubicBezTo>
                <a:cubicBezTo>
                  <a:pt x="32" y="39"/>
                  <a:pt x="35" y="26"/>
                  <a:pt x="32" y="13"/>
                </a:cubicBezTo>
                <a:cubicBezTo>
                  <a:pt x="32" y="8"/>
                  <a:pt x="33" y="3"/>
                  <a:pt x="38" y="0"/>
                </a:cubicBezTo>
                <a:close/>
              </a:path>
            </a:pathLst>
          </a:custGeom>
          <a:solidFill>
            <a:srgbClr val="FED9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2" name="Freeform 119"/>
          <p:cNvSpPr>
            <a:spLocks/>
          </p:cNvSpPr>
          <p:nvPr/>
        </p:nvSpPr>
        <p:spPr bwMode="auto">
          <a:xfrm>
            <a:off x="1474470" y="2408049"/>
            <a:ext cx="69850" cy="431800"/>
          </a:xfrm>
          <a:custGeom>
            <a:avLst/>
            <a:gdLst>
              <a:gd name="T0" fmla="*/ 38 w 39"/>
              <a:gd name="T1" fmla="*/ 218 h 244"/>
              <a:gd name="T2" fmla="*/ 34 w 39"/>
              <a:gd name="T3" fmla="*/ 244 h 244"/>
              <a:gd name="T4" fmla="*/ 16 w 39"/>
              <a:gd name="T5" fmla="*/ 244 h 244"/>
              <a:gd name="T6" fmla="*/ 4 w 39"/>
              <a:gd name="T7" fmla="*/ 231 h 244"/>
              <a:gd name="T8" fmla="*/ 14 w 39"/>
              <a:gd name="T9" fmla="*/ 95 h 244"/>
              <a:gd name="T10" fmla="*/ 0 w 39"/>
              <a:gd name="T11" fmla="*/ 0 h 244"/>
              <a:gd name="T12" fmla="*/ 15 w 39"/>
              <a:gd name="T13" fmla="*/ 16 h 244"/>
              <a:gd name="T14" fmla="*/ 34 w 39"/>
              <a:gd name="T15" fmla="*/ 70 h 244"/>
              <a:gd name="T16" fmla="*/ 30 w 39"/>
              <a:gd name="T17" fmla="*/ 200 h 244"/>
              <a:gd name="T18" fmla="*/ 38 w 39"/>
              <a:gd name="T19" fmla="*/ 218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" h="244">
                <a:moveTo>
                  <a:pt x="38" y="218"/>
                </a:moveTo>
                <a:cubicBezTo>
                  <a:pt x="38" y="227"/>
                  <a:pt x="37" y="236"/>
                  <a:pt x="34" y="244"/>
                </a:cubicBezTo>
                <a:cubicBezTo>
                  <a:pt x="28" y="244"/>
                  <a:pt x="22" y="244"/>
                  <a:pt x="16" y="244"/>
                </a:cubicBezTo>
                <a:cubicBezTo>
                  <a:pt x="3" y="244"/>
                  <a:pt x="3" y="244"/>
                  <a:pt x="4" y="231"/>
                </a:cubicBezTo>
                <a:cubicBezTo>
                  <a:pt x="10" y="185"/>
                  <a:pt x="13" y="140"/>
                  <a:pt x="14" y="95"/>
                </a:cubicBezTo>
                <a:cubicBezTo>
                  <a:pt x="15" y="63"/>
                  <a:pt x="11" y="31"/>
                  <a:pt x="0" y="0"/>
                </a:cubicBezTo>
                <a:cubicBezTo>
                  <a:pt x="9" y="2"/>
                  <a:pt x="12" y="9"/>
                  <a:pt x="15" y="16"/>
                </a:cubicBezTo>
                <a:cubicBezTo>
                  <a:pt x="22" y="33"/>
                  <a:pt x="30" y="51"/>
                  <a:pt x="34" y="70"/>
                </a:cubicBezTo>
                <a:cubicBezTo>
                  <a:pt x="39" y="113"/>
                  <a:pt x="34" y="157"/>
                  <a:pt x="30" y="200"/>
                </a:cubicBezTo>
                <a:cubicBezTo>
                  <a:pt x="29" y="209"/>
                  <a:pt x="31" y="214"/>
                  <a:pt x="38" y="218"/>
                </a:cubicBezTo>
                <a:close/>
              </a:path>
            </a:pathLst>
          </a:custGeom>
          <a:solidFill>
            <a:srgbClr val="FED9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3" name="Freeform 120"/>
          <p:cNvSpPr>
            <a:spLocks/>
          </p:cNvSpPr>
          <p:nvPr/>
        </p:nvSpPr>
        <p:spPr bwMode="auto">
          <a:xfrm>
            <a:off x="1115695" y="1666687"/>
            <a:ext cx="193675" cy="195263"/>
          </a:xfrm>
          <a:custGeom>
            <a:avLst/>
            <a:gdLst>
              <a:gd name="T0" fmla="*/ 0 w 109"/>
              <a:gd name="T1" fmla="*/ 11 h 111"/>
              <a:gd name="T2" fmla="*/ 72 w 109"/>
              <a:gd name="T3" fmla="*/ 9 h 111"/>
              <a:gd name="T4" fmla="*/ 72 w 109"/>
              <a:gd name="T5" fmla="*/ 14 h 111"/>
              <a:gd name="T6" fmla="*/ 88 w 109"/>
              <a:gd name="T7" fmla="*/ 55 h 111"/>
              <a:gd name="T8" fmla="*/ 104 w 109"/>
              <a:gd name="T9" fmla="*/ 92 h 111"/>
              <a:gd name="T10" fmla="*/ 104 w 109"/>
              <a:gd name="T11" fmla="*/ 106 h 111"/>
              <a:gd name="T12" fmla="*/ 80 w 109"/>
              <a:gd name="T13" fmla="*/ 109 h 111"/>
              <a:gd name="T14" fmla="*/ 72 w 109"/>
              <a:gd name="T15" fmla="*/ 96 h 111"/>
              <a:gd name="T16" fmla="*/ 26 w 109"/>
              <a:gd name="T17" fmla="*/ 29 h 111"/>
              <a:gd name="T18" fmla="*/ 8 w 109"/>
              <a:gd name="T19" fmla="*/ 19 h 111"/>
              <a:gd name="T20" fmla="*/ 0 w 109"/>
              <a:gd name="T21" fmla="*/ 11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9" h="111">
                <a:moveTo>
                  <a:pt x="0" y="11"/>
                </a:moveTo>
                <a:cubicBezTo>
                  <a:pt x="24" y="2"/>
                  <a:pt x="48" y="0"/>
                  <a:pt x="72" y="9"/>
                </a:cubicBezTo>
                <a:cubicBezTo>
                  <a:pt x="72" y="11"/>
                  <a:pt x="72" y="12"/>
                  <a:pt x="72" y="14"/>
                </a:cubicBezTo>
                <a:cubicBezTo>
                  <a:pt x="74" y="28"/>
                  <a:pt x="83" y="40"/>
                  <a:pt x="88" y="55"/>
                </a:cubicBezTo>
                <a:cubicBezTo>
                  <a:pt x="92" y="68"/>
                  <a:pt x="99" y="79"/>
                  <a:pt x="104" y="92"/>
                </a:cubicBezTo>
                <a:cubicBezTo>
                  <a:pt x="106" y="97"/>
                  <a:pt x="109" y="102"/>
                  <a:pt x="104" y="106"/>
                </a:cubicBezTo>
                <a:cubicBezTo>
                  <a:pt x="96" y="110"/>
                  <a:pt x="88" y="111"/>
                  <a:pt x="80" y="109"/>
                </a:cubicBezTo>
                <a:cubicBezTo>
                  <a:pt x="74" y="107"/>
                  <a:pt x="73" y="101"/>
                  <a:pt x="72" y="96"/>
                </a:cubicBezTo>
                <a:cubicBezTo>
                  <a:pt x="61" y="70"/>
                  <a:pt x="48" y="46"/>
                  <a:pt x="26" y="29"/>
                </a:cubicBezTo>
                <a:cubicBezTo>
                  <a:pt x="20" y="25"/>
                  <a:pt x="14" y="21"/>
                  <a:pt x="8" y="19"/>
                </a:cubicBezTo>
                <a:cubicBezTo>
                  <a:pt x="4" y="18"/>
                  <a:pt x="0" y="16"/>
                  <a:pt x="0" y="11"/>
                </a:cubicBezTo>
                <a:close/>
              </a:path>
            </a:pathLst>
          </a:custGeom>
          <a:solidFill>
            <a:srgbClr val="F6A1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4" name="Freeform 121"/>
          <p:cNvSpPr>
            <a:spLocks/>
          </p:cNvSpPr>
          <p:nvPr/>
        </p:nvSpPr>
        <p:spPr bwMode="auto">
          <a:xfrm>
            <a:off x="1309370" y="2311212"/>
            <a:ext cx="115888" cy="188913"/>
          </a:xfrm>
          <a:custGeom>
            <a:avLst/>
            <a:gdLst>
              <a:gd name="T0" fmla="*/ 66 w 66"/>
              <a:gd name="T1" fmla="*/ 44 h 107"/>
              <a:gd name="T2" fmla="*/ 63 w 66"/>
              <a:gd name="T3" fmla="*/ 56 h 107"/>
              <a:gd name="T4" fmla="*/ 35 w 66"/>
              <a:gd name="T5" fmla="*/ 102 h 107"/>
              <a:gd name="T6" fmla="*/ 25 w 66"/>
              <a:gd name="T7" fmla="*/ 100 h 107"/>
              <a:gd name="T8" fmla="*/ 24 w 66"/>
              <a:gd name="T9" fmla="*/ 99 h 107"/>
              <a:gd name="T10" fmla="*/ 0 w 66"/>
              <a:gd name="T11" fmla="*/ 21 h 107"/>
              <a:gd name="T12" fmla="*/ 19 w 66"/>
              <a:gd name="T13" fmla="*/ 12 h 107"/>
              <a:gd name="T14" fmla="*/ 28 w 66"/>
              <a:gd name="T15" fmla="*/ 0 h 107"/>
              <a:gd name="T16" fmla="*/ 66 w 66"/>
              <a:gd name="T17" fmla="*/ 44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6" h="107">
                <a:moveTo>
                  <a:pt x="66" y="44"/>
                </a:moveTo>
                <a:cubicBezTo>
                  <a:pt x="65" y="48"/>
                  <a:pt x="64" y="52"/>
                  <a:pt x="63" y="56"/>
                </a:cubicBezTo>
                <a:cubicBezTo>
                  <a:pt x="59" y="74"/>
                  <a:pt x="46" y="87"/>
                  <a:pt x="35" y="102"/>
                </a:cubicBezTo>
                <a:cubicBezTo>
                  <a:pt x="31" y="107"/>
                  <a:pt x="28" y="105"/>
                  <a:pt x="25" y="100"/>
                </a:cubicBezTo>
                <a:cubicBezTo>
                  <a:pt x="25" y="100"/>
                  <a:pt x="25" y="100"/>
                  <a:pt x="24" y="99"/>
                </a:cubicBezTo>
                <a:cubicBezTo>
                  <a:pt x="21" y="72"/>
                  <a:pt x="9" y="47"/>
                  <a:pt x="0" y="21"/>
                </a:cubicBezTo>
                <a:cubicBezTo>
                  <a:pt x="5" y="16"/>
                  <a:pt x="13" y="15"/>
                  <a:pt x="19" y="12"/>
                </a:cubicBezTo>
                <a:cubicBezTo>
                  <a:pt x="22" y="8"/>
                  <a:pt x="26" y="5"/>
                  <a:pt x="28" y="0"/>
                </a:cubicBezTo>
                <a:cubicBezTo>
                  <a:pt x="48" y="8"/>
                  <a:pt x="59" y="24"/>
                  <a:pt x="66" y="44"/>
                </a:cubicBezTo>
                <a:close/>
              </a:path>
            </a:pathLst>
          </a:custGeom>
          <a:solidFill>
            <a:srgbClr val="FED9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5" name="Freeform 122"/>
          <p:cNvSpPr>
            <a:spLocks/>
          </p:cNvSpPr>
          <p:nvPr/>
        </p:nvSpPr>
        <p:spPr bwMode="auto">
          <a:xfrm>
            <a:off x="1366520" y="2882712"/>
            <a:ext cx="166688" cy="50800"/>
          </a:xfrm>
          <a:custGeom>
            <a:avLst/>
            <a:gdLst>
              <a:gd name="T0" fmla="*/ 0 w 94"/>
              <a:gd name="T1" fmla="*/ 29 h 29"/>
              <a:gd name="T2" fmla="*/ 0 w 94"/>
              <a:gd name="T3" fmla="*/ 0 h 29"/>
              <a:gd name="T4" fmla="*/ 93 w 94"/>
              <a:gd name="T5" fmla="*/ 0 h 29"/>
              <a:gd name="T6" fmla="*/ 90 w 94"/>
              <a:gd name="T7" fmla="*/ 29 h 29"/>
              <a:gd name="T8" fmla="*/ 0 w 94"/>
              <a:gd name="T9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29">
                <a:moveTo>
                  <a:pt x="0" y="29"/>
                </a:moveTo>
                <a:cubicBezTo>
                  <a:pt x="0" y="19"/>
                  <a:pt x="0" y="10"/>
                  <a:pt x="0" y="0"/>
                </a:cubicBezTo>
                <a:cubicBezTo>
                  <a:pt x="31" y="0"/>
                  <a:pt x="62" y="0"/>
                  <a:pt x="93" y="0"/>
                </a:cubicBezTo>
                <a:cubicBezTo>
                  <a:pt x="94" y="10"/>
                  <a:pt x="91" y="19"/>
                  <a:pt x="90" y="29"/>
                </a:cubicBezTo>
                <a:cubicBezTo>
                  <a:pt x="60" y="29"/>
                  <a:pt x="30" y="29"/>
                  <a:pt x="0" y="29"/>
                </a:cubicBezTo>
                <a:close/>
              </a:path>
            </a:pathLst>
          </a:custGeom>
          <a:solidFill>
            <a:srgbClr val="FED9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6" name="Freeform 123"/>
          <p:cNvSpPr>
            <a:spLocks/>
          </p:cNvSpPr>
          <p:nvPr/>
        </p:nvSpPr>
        <p:spPr bwMode="auto">
          <a:xfrm>
            <a:off x="1082358" y="1834962"/>
            <a:ext cx="376238" cy="87313"/>
          </a:xfrm>
          <a:custGeom>
            <a:avLst/>
            <a:gdLst>
              <a:gd name="T0" fmla="*/ 97 w 213"/>
              <a:gd name="T1" fmla="*/ 12 h 50"/>
              <a:gd name="T2" fmla="*/ 124 w 213"/>
              <a:gd name="T3" fmla="*/ 10 h 50"/>
              <a:gd name="T4" fmla="*/ 167 w 213"/>
              <a:gd name="T5" fmla="*/ 1 h 50"/>
              <a:gd name="T6" fmla="*/ 174 w 213"/>
              <a:gd name="T7" fmla="*/ 1 h 50"/>
              <a:gd name="T8" fmla="*/ 202 w 213"/>
              <a:gd name="T9" fmla="*/ 8 h 50"/>
              <a:gd name="T10" fmla="*/ 213 w 213"/>
              <a:gd name="T11" fmla="*/ 14 h 50"/>
              <a:gd name="T12" fmla="*/ 194 w 213"/>
              <a:gd name="T13" fmla="*/ 18 h 50"/>
              <a:gd name="T14" fmla="*/ 173 w 213"/>
              <a:gd name="T15" fmla="*/ 18 h 50"/>
              <a:gd name="T16" fmla="*/ 32 w 213"/>
              <a:gd name="T17" fmla="*/ 41 h 50"/>
              <a:gd name="T18" fmla="*/ 4 w 213"/>
              <a:gd name="T19" fmla="*/ 48 h 50"/>
              <a:gd name="T20" fmla="*/ 6 w 213"/>
              <a:gd name="T21" fmla="*/ 36 h 50"/>
              <a:gd name="T22" fmla="*/ 48 w 213"/>
              <a:gd name="T23" fmla="*/ 22 h 50"/>
              <a:gd name="T24" fmla="*/ 89 w 213"/>
              <a:gd name="T25" fmla="*/ 12 h 50"/>
              <a:gd name="T26" fmla="*/ 97 w 213"/>
              <a:gd name="T27" fmla="*/ 12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3" h="50">
                <a:moveTo>
                  <a:pt x="97" y="12"/>
                </a:moveTo>
                <a:cubicBezTo>
                  <a:pt x="106" y="13"/>
                  <a:pt x="115" y="10"/>
                  <a:pt x="124" y="10"/>
                </a:cubicBezTo>
                <a:cubicBezTo>
                  <a:pt x="138" y="5"/>
                  <a:pt x="152" y="1"/>
                  <a:pt x="167" y="1"/>
                </a:cubicBezTo>
                <a:cubicBezTo>
                  <a:pt x="169" y="0"/>
                  <a:pt x="171" y="1"/>
                  <a:pt x="174" y="1"/>
                </a:cubicBezTo>
                <a:cubicBezTo>
                  <a:pt x="183" y="4"/>
                  <a:pt x="192" y="6"/>
                  <a:pt x="202" y="8"/>
                </a:cubicBezTo>
                <a:cubicBezTo>
                  <a:pt x="206" y="9"/>
                  <a:pt x="210" y="11"/>
                  <a:pt x="213" y="14"/>
                </a:cubicBezTo>
                <a:cubicBezTo>
                  <a:pt x="207" y="19"/>
                  <a:pt x="200" y="17"/>
                  <a:pt x="194" y="18"/>
                </a:cubicBezTo>
                <a:cubicBezTo>
                  <a:pt x="187" y="18"/>
                  <a:pt x="180" y="18"/>
                  <a:pt x="173" y="18"/>
                </a:cubicBezTo>
                <a:cubicBezTo>
                  <a:pt x="125" y="20"/>
                  <a:pt x="78" y="28"/>
                  <a:pt x="32" y="41"/>
                </a:cubicBezTo>
                <a:cubicBezTo>
                  <a:pt x="23" y="43"/>
                  <a:pt x="14" y="50"/>
                  <a:pt x="4" y="48"/>
                </a:cubicBezTo>
                <a:cubicBezTo>
                  <a:pt x="0" y="43"/>
                  <a:pt x="5" y="40"/>
                  <a:pt x="6" y="36"/>
                </a:cubicBezTo>
                <a:cubicBezTo>
                  <a:pt x="20" y="32"/>
                  <a:pt x="34" y="26"/>
                  <a:pt x="48" y="22"/>
                </a:cubicBezTo>
                <a:cubicBezTo>
                  <a:pt x="61" y="17"/>
                  <a:pt x="75" y="13"/>
                  <a:pt x="89" y="12"/>
                </a:cubicBezTo>
                <a:cubicBezTo>
                  <a:pt x="92" y="9"/>
                  <a:pt x="95" y="10"/>
                  <a:pt x="97" y="12"/>
                </a:cubicBezTo>
                <a:close/>
              </a:path>
            </a:pathLst>
          </a:custGeom>
          <a:solidFill>
            <a:srgbClr val="F9BF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7" name="Freeform 124"/>
          <p:cNvSpPr>
            <a:spLocks/>
          </p:cNvSpPr>
          <p:nvPr/>
        </p:nvSpPr>
        <p:spPr bwMode="auto">
          <a:xfrm>
            <a:off x="1239520" y="1682562"/>
            <a:ext cx="150813" cy="161925"/>
          </a:xfrm>
          <a:custGeom>
            <a:avLst/>
            <a:gdLst>
              <a:gd name="T0" fmla="*/ 85 w 85"/>
              <a:gd name="T1" fmla="*/ 87 h 92"/>
              <a:gd name="T2" fmla="*/ 80 w 85"/>
              <a:gd name="T3" fmla="*/ 89 h 92"/>
              <a:gd name="T4" fmla="*/ 49 w 85"/>
              <a:gd name="T5" fmla="*/ 65 h 92"/>
              <a:gd name="T6" fmla="*/ 36 w 85"/>
              <a:gd name="T7" fmla="*/ 42 h 92"/>
              <a:gd name="T8" fmla="*/ 8 w 85"/>
              <a:gd name="T9" fmla="*/ 11 h 92"/>
              <a:gd name="T10" fmla="*/ 0 w 85"/>
              <a:gd name="T11" fmla="*/ 3 h 92"/>
              <a:gd name="T12" fmla="*/ 2 w 85"/>
              <a:gd name="T13" fmla="*/ 0 h 92"/>
              <a:gd name="T14" fmla="*/ 71 w 85"/>
              <a:gd name="T15" fmla="*/ 56 h 92"/>
              <a:gd name="T16" fmla="*/ 85 w 85"/>
              <a:gd name="T17" fmla="*/ 87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5" h="92">
                <a:moveTo>
                  <a:pt x="85" y="87"/>
                </a:moveTo>
                <a:cubicBezTo>
                  <a:pt x="84" y="89"/>
                  <a:pt x="82" y="89"/>
                  <a:pt x="80" y="89"/>
                </a:cubicBezTo>
                <a:cubicBezTo>
                  <a:pt x="62" y="92"/>
                  <a:pt x="54" y="81"/>
                  <a:pt x="49" y="65"/>
                </a:cubicBezTo>
                <a:cubicBezTo>
                  <a:pt x="46" y="57"/>
                  <a:pt x="41" y="49"/>
                  <a:pt x="36" y="42"/>
                </a:cubicBezTo>
                <a:cubicBezTo>
                  <a:pt x="29" y="29"/>
                  <a:pt x="21" y="18"/>
                  <a:pt x="8" y="11"/>
                </a:cubicBezTo>
                <a:cubicBezTo>
                  <a:pt x="5" y="9"/>
                  <a:pt x="2" y="6"/>
                  <a:pt x="0" y="3"/>
                </a:cubicBezTo>
                <a:cubicBezTo>
                  <a:pt x="1" y="2"/>
                  <a:pt x="2" y="1"/>
                  <a:pt x="2" y="0"/>
                </a:cubicBezTo>
                <a:cubicBezTo>
                  <a:pt x="35" y="7"/>
                  <a:pt x="55" y="28"/>
                  <a:pt x="71" y="56"/>
                </a:cubicBezTo>
                <a:cubicBezTo>
                  <a:pt x="77" y="66"/>
                  <a:pt x="82" y="76"/>
                  <a:pt x="85" y="87"/>
                </a:cubicBezTo>
                <a:close/>
              </a:path>
            </a:pathLst>
          </a:custGeom>
          <a:solidFill>
            <a:srgbClr val="F392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8" name="Freeform 125"/>
          <p:cNvSpPr>
            <a:spLocks/>
          </p:cNvSpPr>
          <p:nvPr/>
        </p:nvSpPr>
        <p:spPr bwMode="auto">
          <a:xfrm>
            <a:off x="896620" y="1933387"/>
            <a:ext cx="114300" cy="122238"/>
          </a:xfrm>
          <a:custGeom>
            <a:avLst/>
            <a:gdLst>
              <a:gd name="T0" fmla="*/ 31 w 65"/>
              <a:gd name="T1" fmla="*/ 6 h 69"/>
              <a:gd name="T2" fmla="*/ 59 w 65"/>
              <a:gd name="T3" fmla="*/ 42 h 69"/>
              <a:gd name="T4" fmla="*/ 62 w 65"/>
              <a:gd name="T5" fmla="*/ 55 h 69"/>
              <a:gd name="T6" fmla="*/ 44 w 65"/>
              <a:gd name="T7" fmla="*/ 65 h 69"/>
              <a:gd name="T8" fmla="*/ 26 w 65"/>
              <a:gd name="T9" fmla="*/ 47 h 69"/>
              <a:gd name="T10" fmla="*/ 0 w 65"/>
              <a:gd name="T11" fmla="*/ 17 h 69"/>
              <a:gd name="T12" fmla="*/ 12 w 65"/>
              <a:gd name="T13" fmla="*/ 6 h 69"/>
              <a:gd name="T14" fmla="*/ 31 w 65"/>
              <a:gd name="T15" fmla="*/ 6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5" h="69">
                <a:moveTo>
                  <a:pt x="31" y="6"/>
                </a:moveTo>
                <a:cubicBezTo>
                  <a:pt x="35" y="22"/>
                  <a:pt x="47" y="32"/>
                  <a:pt x="59" y="42"/>
                </a:cubicBezTo>
                <a:cubicBezTo>
                  <a:pt x="65" y="45"/>
                  <a:pt x="65" y="51"/>
                  <a:pt x="62" y="55"/>
                </a:cubicBezTo>
                <a:cubicBezTo>
                  <a:pt x="57" y="61"/>
                  <a:pt x="54" y="69"/>
                  <a:pt x="44" y="65"/>
                </a:cubicBezTo>
                <a:cubicBezTo>
                  <a:pt x="42" y="55"/>
                  <a:pt x="31" y="54"/>
                  <a:pt x="26" y="47"/>
                </a:cubicBezTo>
                <a:cubicBezTo>
                  <a:pt x="18" y="36"/>
                  <a:pt x="9" y="27"/>
                  <a:pt x="0" y="17"/>
                </a:cubicBezTo>
                <a:cubicBezTo>
                  <a:pt x="3" y="13"/>
                  <a:pt x="7" y="9"/>
                  <a:pt x="12" y="6"/>
                </a:cubicBezTo>
                <a:cubicBezTo>
                  <a:pt x="18" y="1"/>
                  <a:pt x="25" y="0"/>
                  <a:pt x="31" y="6"/>
                </a:cubicBezTo>
                <a:close/>
              </a:path>
            </a:pathLst>
          </a:custGeom>
          <a:solidFill>
            <a:srgbClr val="FED9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9" name="Freeform 126"/>
          <p:cNvSpPr>
            <a:spLocks/>
          </p:cNvSpPr>
          <p:nvPr/>
        </p:nvSpPr>
        <p:spPr bwMode="auto">
          <a:xfrm>
            <a:off x="1350645" y="2004824"/>
            <a:ext cx="66675" cy="171450"/>
          </a:xfrm>
          <a:custGeom>
            <a:avLst/>
            <a:gdLst>
              <a:gd name="T0" fmla="*/ 20 w 37"/>
              <a:gd name="T1" fmla="*/ 71 h 97"/>
              <a:gd name="T2" fmla="*/ 0 w 37"/>
              <a:gd name="T3" fmla="*/ 55 h 97"/>
              <a:gd name="T4" fmla="*/ 6 w 37"/>
              <a:gd name="T5" fmla="*/ 53 h 97"/>
              <a:gd name="T6" fmla="*/ 15 w 37"/>
              <a:gd name="T7" fmla="*/ 35 h 97"/>
              <a:gd name="T8" fmla="*/ 0 w 37"/>
              <a:gd name="T9" fmla="*/ 12 h 97"/>
              <a:gd name="T10" fmla="*/ 1 w 37"/>
              <a:gd name="T11" fmla="*/ 10 h 97"/>
              <a:gd name="T12" fmla="*/ 21 w 37"/>
              <a:gd name="T13" fmla="*/ 5 h 97"/>
              <a:gd name="T14" fmla="*/ 25 w 37"/>
              <a:gd name="T15" fmla="*/ 24 h 97"/>
              <a:gd name="T16" fmla="*/ 30 w 37"/>
              <a:gd name="T17" fmla="*/ 81 h 97"/>
              <a:gd name="T18" fmla="*/ 26 w 37"/>
              <a:gd name="T19" fmla="*/ 97 h 97"/>
              <a:gd name="T20" fmla="*/ 21 w 37"/>
              <a:gd name="T21" fmla="*/ 77 h 97"/>
              <a:gd name="T22" fmla="*/ 20 w 37"/>
              <a:gd name="T23" fmla="*/ 71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" h="97">
                <a:moveTo>
                  <a:pt x="20" y="71"/>
                </a:moveTo>
                <a:cubicBezTo>
                  <a:pt x="17" y="61"/>
                  <a:pt x="9" y="57"/>
                  <a:pt x="0" y="55"/>
                </a:cubicBezTo>
                <a:cubicBezTo>
                  <a:pt x="1" y="53"/>
                  <a:pt x="4" y="53"/>
                  <a:pt x="6" y="53"/>
                </a:cubicBezTo>
                <a:cubicBezTo>
                  <a:pt x="16" y="52"/>
                  <a:pt x="20" y="44"/>
                  <a:pt x="15" y="35"/>
                </a:cubicBezTo>
                <a:cubicBezTo>
                  <a:pt x="11" y="27"/>
                  <a:pt x="2" y="21"/>
                  <a:pt x="0" y="12"/>
                </a:cubicBezTo>
                <a:cubicBezTo>
                  <a:pt x="0" y="11"/>
                  <a:pt x="0" y="11"/>
                  <a:pt x="1" y="10"/>
                </a:cubicBezTo>
                <a:cubicBezTo>
                  <a:pt x="7" y="7"/>
                  <a:pt x="13" y="0"/>
                  <a:pt x="21" y="5"/>
                </a:cubicBezTo>
                <a:cubicBezTo>
                  <a:pt x="22" y="12"/>
                  <a:pt x="22" y="19"/>
                  <a:pt x="25" y="24"/>
                </a:cubicBezTo>
                <a:cubicBezTo>
                  <a:pt x="37" y="42"/>
                  <a:pt x="36" y="62"/>
                  <a:pt x="30" y="81"/>
                </a:cubicBezTo>
                <a:cubicBezTo>
                  <a:pt x="29" y="86"/>
                  <a:pt x="28" y="92"/>
                  <a:pt x="26" y="97"/>
                </a:cubicBezTo>
                <a:cubicBezTo>
                  <a:pt x="25" y="90"/>
                  <a:pt x="23" y="84"/>
                  <a:pt x="21" y="77"/>
                </a:cubicBezTo>
                <a:cubicBezTo>
                  <a:pt x="19" y="75"/>
                  <a:pt x="20" y="73"/>
                  <a:pt x="20" y="71"/>
                </a:cubicBezTo>
                <a:close/>
              </a:path>
            </a:pathLst>
          </a:custGeom>
          <a:solidFill>
            <a:srgbClr val="8D5B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0" name="Freeform 127"/>
          <p:cNvSpPr>
            <a:spLocks/>
          </p:cNvSpPr>
          <p:nvPr/>
        </p:nvSpPr>
        <p:spPr bwMode="auto">
          <a:xfrm>
            <a:off x="1102995" y="1685737"/>
            <a:ext cx="150813" cy="169863"/>
          </a:xfrm>
          <a:custGeom>
            <a:avLst/>
            <a:gdLst>
              <a:gd name="T0" fmla="*/ 85 w 85"/>
              <a:gd name="T1" fmla="*/ 96 h 96"/>
              <a:gd name="T2" fmla="*/ 77 w 85"/>
              <a:gd name="T3" fmla="*/ 96 h 96"/>
              <a:gd name="T4" fmla="*/ 62 w 85"/>
              <a:gd name="T5" fmla="*/ 69 h 96"/>
              <a:gd name="T6" fmla="*/ 13 w 85"/>
              <a:gd name="T7" fmla="*/ 13 h 96"/>
              <a:gd name="T8" fmla="*/ 0 w 85"/>
              <a:gd name="T9" fmla="*/ 7 h 96"/>
              <a:gd name="T10" fmla="*/ 7 w 85"/>
              <a:gd name="T11" fmla="*/ 0 h 96"/>
              <a:gd name="T12" fmla="*/ 34 w 85"/>
              <a:gd name="T13" fmla="*/ 15 h 96"/>
              <a:gd name="T14" fmla="*/ 82 w 85"/>
              <a:gd name="T15" fmla="*/ 86 h 96"/>
              <a:gd name="T16" fmla="*/ 85 w 85"/>
              <a:gd name="T17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5" h="96">
                <a:moveTo>
                  <a:pt x="85" y="96"/>
                </a:moveTo>
                <a:cubicBezTo>
                  <a:pt x="82" y="96"/>
                  <a:pt x="80" y="96"/>
                  <a:pt x="77" y="96"/>
                </a:cubicBezTo>
                <a:cubicBezTo>
                  <a:pt x="72" y="87"/>
                  <a:pt x="67" y="78"/>
                  <a:pt x="62" y="69"/>
                </a:cubicBezTo>
                <a:cubicBezTo>
                  <a:pt x="49" y="47"/>
                  <a:pt x="35" y="27"/>
                  <a:pt x="13" y="13"/>
                </a:cubicBezTo>
                <a:cubicBezTo>
                  <a:pt x="9" y="10"/>
                  <a:pt x="3" y="11"/>
                  <a:pt x="0" y="7"/>
                </a:cubicBezTo>
                <a:cubicBezTo>
                  <a:pt x="0" y="2"/>
                  <a:pt x="2" y="0"/>
                  <a:pt x="7" y="0"/>
                </a:cubicBezTo>
                <a:cubicBezTo>
                  <a:pt x="15" y="7"/>
                  <a:pt x="26" y="8"/>
                  <a:pt x="34" y="15"/>
                </a:cubicBezTo>
                <a:cubicBezTo>
                  <a:pt x="57" y="34"/>
                  <a:pt x="72" y="58"/>
                  <a:pt x="82" y="86"/>
                </a:cubicBezTo>
                <a:cubicBezTo>
                  <a:pt x="83" y="89"/>
                  <a:pt x="84" y="93"/>
                  <a:pt x="85" y="96"/>
                </a:cubicBezTo>
                <a:close/>
              </a:path>
            </a:pathLst>
          </a:custGeom>
          <a:solidFill>
            <a:srgbClr val="DE81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1" name="Freeform 128"/>
          <p:cNvSpPr>
            <a:spLocks/>
          </p:cNvSpPr>
          <p:nvPr/>
        </p:nvSpPr>
        <p:spPr bwMode="auto">
          <a:xfrm>
            <a:off x="1379220" y="1858774"/>
            <a:ext cx="93663" cy="57150"/>
          </a:xfrm>
          <a:custGeom>
            <a:avLst/>
            <a:gdLst>
              <a:gd name="T0" fmla="*/ 3 w 53"/>
              <a:gd name="T1" fmla="*/ 1 h 32"/>
              <a:gd name="T2" fmla="*/ 45 w 53"/>
              <a:gd name="T3" fmla="*/ 0 h 32"/>
              <a:gd name="T4" fmla="*/ 44 w 53"/>
              <a:gd name="T5" fmla="*/ 10 h 32"/>
              <a:gd name="T6" fmla="*/ 8 w 53"/>
              <a:gd name="T7" fmla="*/ 32 h 32"/>
              <a:gd name="T8" fmla="*/ 6 w 53"/>
              <a:gd name="T9" fmla="*/ 24 h 32"/>
              <a:gd name="T10" fmla="*/ 3 w 53"/>
              <a:gd name="T11" fmla="*/ 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" h="32">
                <a:moveTo>
                  <a:pt x="3" y="1"/>
                </a:moveTo>
                <a:cubicBezTo>
                  <a:pt x="17" y="1"/>
                  <a:pt x="31" y="0"/>
                  <a:pt x="45" y="0"/>
                </a:cubicBezTo>
                <a:cubicBezTo>
                  <a:pt x="53" y="4"/>
                  <a:pt x="47" y="8"/>
                  <a:pt x="44" y="10"/>
                </a:cubicBezTo>
                <a:cubicBezTo>
                  <a:pt x="33" y="20"/>
                  <a:pt x="21" y="26"/>
                  <a:pt x="8" y="32"/>
                </a:cubicBezTo>
                <a:cubicBezTo>
                  <a:pt x="7" y="29"/>
                  <a:pt x="6" y="27"/>
                  <a:pt x="6" y="24"/>
                </a:cubicBezTo>
                <a:cubicBezTo>
                  <a:pt x="2" y="17"/>
                  <a:pt x="0" y="9"/>
                  <a:pt x="3" y="1"/>
                </a:cubicBezTo>
                <a:close/>
              </a:path>
            </a:pathLst>
          </a:custGeom>
          <a:solidFill>
            <a:srgbClr val="F495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2" name="Freeform 129"/>
          <p:cNvSpPr>
            <a:spLocks/>
          </p:cNvSpPr>
          <p:nvPr/>
        </p:nvSpPr>
        <p:spPr bwMode="auto">
          <a:xfrm>
            <a:off x="1333183" y="1965137"/>
            <a:ext cx="63500" cy="60325"/>
          </a:xfrm>
          <a:custGeom>
            <a:avLst/>
            <a:gdLst>
              <a:gd name="T0" fmla="*/ 10 w 36"/>
              <a:gd name="T1" fmla="*/ 34 h 34"/>
              <a:gd name="T2" fmla="*/ 7 w 36"/>
              <a:gd name="T3" fmla="*/ 14 h 34"/>
              <a:gd name="T4" fmla="*/ 10 w 36"/>
              <a:gd name="T5" fmla="*/ 5 h 34"/>
              <a:gd name="T6" fmla="*/ 36 w 36"/>
              <a:gd name="T7" fmla="*/ 6 h 34"/>
              <a:gd name="T8" fmla="*/ 33 w 36"/>
              <a:gd name="T9" fmla="*/ 21 h 34"/>
              <a:gd name="T10" fmla="*/ 10 w 36"/>
              <a:gd name="T11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" h="34">
                <a:moveTo>
                  <a:pt x="10" y="34"/>
                </a:moveTo>
                <a:cubicBezTo>
                  <a:pt x="0" y="29"/>
                  <a:pt x="6" y="21"/>
                  <a:pt x="7" y="14"/>
                </a:cubicBezTo>
                <a:cubicBezTo>
                  <a:pt x="8" y="11"/>
                  <a:pt x="10" y="9"/>
                  <a:pt x="10" y="5"/>
                </a:cubicBezTo>
                <a:cubicBezTo>
                  <a:pt x="19" y="1"/>
                  <a:pt x="27" y="0"/>
                  <a:pt x="36" y="6"/>
                </a:cubicBezTo>
                <a:cubicBezTo>
                  <a:pt x="35" y="11"/>
                  <a:pt x="34" y="16"/>
                  <a:pt x="33" y="21"/>
                </a:cubicBezTo>
                <a:cubicBezTo>
                  <a:pt x="25" y="24"/>
                  <a:pt x="17" y="28"/>
                  <a:pt x="10" y="34"/>
                </a:cubicBezTo>
                <a:close/>
              </a:path>
            </a:pathLst>
          </a:custGeom>
          <a:solidFill>
            <a:srgbClr val="8D5B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3" name="Freeform 130"/>
          <p:cNvSpPr>
            <a:spLocks/>
          </p:cNvSpPr>
          <p:nvPr/>
        </p:nvSpPr>
        <p:spPr bwMode="auto">
          <a:xfrm>
            <a:off x="1349058" y="1944499"/>
            <a:ext cx="61913" cy="31750"/>
          </a:xfrm>
          <a:custGeom>
            <a:avLst/>
            <a:gdLst>
              <a:gd name="T0" fmla="*/ 27 w 35"/>
              <a:gd name="T1" fmla="*/ 18 h 18"/>
              <a:gd name="T2" fmla="*/ 1 w 35"/>
              <a:gd name="T3" fmla="*/ 17 h 18"/>
              <a:gd name="T4" fmla="*/ 16 w 35"/>
              <a:gd name="T5" fmla="*/ 1 h 18"/>
              <a:gd name="T6" fmla="*/ 27 w 35"/>
              <a:gd name="T7" fmla="*/ 0 h 18"/>
              <a:gd name="T8" fmla="*/ 27 w 35"/>
              <a:gd name="T9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18">
                <a:moveTo>
                  <a:pt x="27" y="18"/>
                </a:moveTo>
                <a:cubicBezTo>
                  <a:pt x="18" y="18"/>
                  <a:pt x="10" y="17"/>
                  <a:pt x="1" y="17"/>
                </a:cubicBezTo>
                <a:cubicBezTo>
                  <a:pt x="0" y="9"/>
                  <a:pt x="6" y="3"/>
                  <a:pt x="16" y="1"/>
                </a:cubicBezTo>
                <a:cubicBezTo>
                  <a:pt x="20" y="0"/>
                  <a:pt x="23" y="0"/>
                  <a:pt x="27" y="0"/>
                </a:cubicBezTo>
                <a:cubicBezTo>
                  <a:pt x="35" y="6"/>
                  <a:pt x="31" y="12"/>
                  <a:pt x="27" y="18"/>
                </a:cubicBezTo>
                <a:close/>
              </a:path>
            </a:pathLst>
          </a:custGeom>
          <a:solidFill>
            <a:srgbClr val="362E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4" name="Freeform 131"/>
          <p:cNvSpPr>
            <a:spLocks/>
          </p:cNvSpPr>
          <p:nvPr/>
        </p:nvSpPr>
        <p:spPr bwMode="auto">
          <a:xfrm>
            <a:off x="1350645" y="1998474"/>
            <a:ext cx="42863" cy="26988"/>
          </a:xfrm>
          <a:custGeom>
            <a:avLst/>
            <a:gdLst>
              <a:gd name="T0" fmla="*/ 0 w 24"/>
              <a:gd name="T1" fmla="*/ 15 h 15"/>
              <a:gd name="T2" fmla="*/ 23 w 24"/>
              <a:gd name="T3" fmla="*/ 2 h 15"/>
              <a:gd name="T4" fmla="*/ 21 w 24"/>
              <a:gd name="T5" fmla="*/ 8 h 15"/>
              <a:gd name="T6" fmla="*/ 0 w 24"/>
              <a:gd name="T7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" h="15">
                <a:moveTo>
                  <a:pt x="0" y="15"/>
                </a:moveTo>
                <a:cubicBezTo>
                  <a:pt x="6" y="7"/>
                  <a:pt x="12" y="0"/>
                  <a:pt x="23" y="2"/>
                </a:cubicBezTo>
                <a:cubicBezTo>
                  <a:pt x="24" y="4"/>
                  <a:pt x="23" y="6"/>
                  <a:pt x="21" y="8"/>
                </a:cubicBezTo>
                <a:cubicBezTo>
                  <a:pt x="13" y="7"/>
                  <a:pt x="7" y="14"/>
                  <a:pt x="0" y="15"/>
                </a:cubicBezTo>
                <a:close/>
              </a:path>
            </a:pathLst>
          </a:custGeom>
          <a:solidFill>
            <a:srgbClr val="3A2F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5" name="Freeform 132"/>
          <p:cNvSpPr>
            <a:spLocks/>
          </p:cNvSpPr>
          <p:nvPr/>
        </p:nvSpPr>
        <p:spPr bwMode="auto">
          <a:xfrm>
            <a:off x="1341120" y="2301687"/>
            <a:ext cx="25400" cy="30163"/>
          </a:xfrm>
          <a:custGeom>
            <a:avLst/>
            <a:gdLst>
              <a:gd name="T0" fmla="*/ 10 w 15"/>
              <a:gd name="T1" fmla="*/ 5 h 17"/>
              <a:gd name="T2" fmla="*/ 1 w 15"/>
              <a:gd name="T3" fmla="*/ 17 h 17"/>
              <a:gd name="T4" fmla="*/ 0 w 15"/>
              <a:gd name="T5" fmla="*/ 0 h 17"/>
              <a:gd name="T6" fmla="*/ 10 w 15"/>
              <a:gd name="T7" fmla="*/ 5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" h="17">
                <a:moveTo>
                  <a:pt x="10" y="5"/>
                </a:moveTo>
                <a:cubicBezTo>
                  <a:pt x="15" y="14"/>
                  <a:pt x="5" y="13"/>
                  <a:pt x="1" y="17"/>
                </a:cubicBezTo>
                <a:cubicBezTo>
                  <a:pt x="1" y="12"/>
                  <a:pt x="1" y="6"/>
                  <a:pt x="0" y="0"/>
                </a:cubicBezTo>
                <a:cubicBezTo>
                  <a:pt x="4" y="2"/>
                  <a:pt x="7" y="3"/>
                  <a:pt x="10" y="5"/>
                </a:cubicBezTo>
                <a:close/>
              </a:path>
            </a:pathLst>
          </a:custGeom>
          <a:solidFill>
            <a:srgbClr val="FED9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6" name="Freeform 133"/>
          <p:cNvSpPr>
            <a:spLocks/>
          </p:cNvSpPr>
          <p:nvPr/>
        </p:nvSpPr>
        <p:spPr bwMode="auto">
          <a:xfrm>
            <a:off x="888683" y="2876362"/>
            <a:ext cx="381000" cy="57150"/>
          </a:xfrm>
          <a:custGeom>
            <a:avLst/>
            <a:gdLst>
              <a:gd name="T0" fmla="*/ 214 w 215"/>
              <a:gd name="T1" fmla="*/ 3 h 32"/>
              <a:gd name="T2" fmla="*/ 214 w 215"/>
              <a:gd name="T3" fmla="*/ 32 h 32"/>
              <a:gd name="T4" fmla="*/ 0 w 215"/>
              <a:gd name="T5" fmla="*/ 32 h 32"/>
              <a:gd name="T6" fmla="*/ 1 w 215"/>
              <a:gd name="T7" fmla="*/ 3 h 32"/>
              <a:gd name="T8" fmla="*/ 13 w 215"/>
              <a:gd name="T9" fmla="*/ 0 h 32"/>
              <a:gd name="T10" fmla="*/ 202 w 215"/>
              <a:gd name="T11" fmla="*/ 0 h 32"/>
              <a:gd name="T12" fmla="*/ 214 w 215"/>
              <a:gd name="T13" fmla="*/ 3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5" h="32">
                <a:moveTo>
                  <a:pt x="214" y="3"/>
                </a:moveTo>
                <a:cubicBezTo>
                  <a:pt x="215" y="13"/>
                  <a:pt x="215" y="22"/>
                  <a:pt x="214" y="32"/>
                </a:cubicBezTo>
                <a:cubicBezTo>
                  <a:pt x="142" y="32"/>
                  <a:pt x="71" y="32"/>
                  <a:pt x="0" y="32"/>
                </a:cubicBezTo>
                <a:cubicBezTo>
                  <a:pt x="0" y="22"/>
                  <a:pt x="0" y="13"/>
                  <a:pt x="1" y="3"/>
                </a:cubicBezTo>
                <a:cubicBezTo>
                  <a:pt x="4" y="0"/>
                  <a:pt x="9" y="0"/>
                  <a:pt x="13" y="0"/>
                </a:cubicBezTo>
                <a:cubicBezTo>
                  <a:pt x="76" y="0"/>
                  <a:pt x="139" y="0"/>
                  <a:pt x="202" y="0"/>
                </a:cubicBezTo>
                <a:cubicBezTo>
                  <a:pt x="206" y="0"/>
                  <a:pt x="210" y="0"/>
                  <a:pt x="214" y="3"/>
                </a:cubicBezTo>
                <a:close/>
              </a:path>
            </a:pathLst>
          </a:custGeom>
          <a:solidFill>
            <a:srgbClr val="FED9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7" name="Freeform 134"/>
          <p:cNvSpPr>
            <a:spLocks/>
          </p:cNvSpPr>
          <p:nvPr/>
        </p:nvSpPr>
        <p:spPr bwMode="auto">
          <a:xfrm>
            <a:off x="942658" y="3231962"/>
            <a:ext cx="222250" cy="74613"/>
          </a:xfrm>
          <a:custGeom>
            <a:avLst/>
            <a:gdLst>
              <a:gd name="T0" fmla="*/ 122 w 126"/>
              <a:gd name="T1" fmla="*/ 42 h 42"/>
              <a:gd name="T2" fmla="*/ 5 w 126"/>
              <a:gd name="T3" fmla="*/ 40 h 42"/>
              <a:gd name="T4" fmla="*/ 4 w 126"/>
              <a:gd name="T5" fmla="*/ 6 h 42"/>
              <a:gd name="T6" fmla="*/ 12 w 126"/>
              <a:gd name="T7" fmla="*/ 0 h 42"/>
              <a:gd name="T8" fmla="*/ 116 w 126"/>
              <a:gd name="T9" fmla="*/ 0 h 42"/>
              <a:gd name="T10" fmla="*/ 124 w 126"/>
              <a:gd name="T11" fmla="*/ 12 h 42"/>
              <a:gd name="T12" fmla="*/ 122 w 126"/>
              <a:gd name="T13" fmla="*/ 4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" h="42">
                <a:moveTo>
                  <a:pt x="122" y="42"/>
                </a:moveTo>
                <a:cubicBezTo>
                  <a:pt x="83" y="42"/>
                  <a:pt x="44" y="41"/>
                  <a:pt x="5" y="40"/>
                </a:cubicBezTo>
                <a:cubicBezTo>
                  <a:pt x="0" y="29"/>
                  <a:pt x="3" y="17"/>
                  <a:pt x="4" y="6"/>
                </a:cubicBezTo>
                <a:cubicBezTo>
                  <a:pt x="4" y="2"/>
                  <a:pt x="7" y="0"/>
                  <a:pt x="12" y="0"/>
                </a:cubicBezTo>
                <a:cubicBezTo>
                  <a:pt x="46" y="0"/>
                  <a:pt x="81" y="0"/>
                  <a:pt x="116" y="0"/>
                </a:cubicBezTo>
                <a:cubicBezTo>
                  <a:pt x="124" y="0"/>
                  <a:pt x="123" y="7"/>
                  <a:pt x="124" y="12"/>
                </a:cubicBezTo>
                <a:cubicBezTo>
                  <a:pt x="126" y="22"/>
                  <a:pt x="123" y="32"/>
                  <a:pt x="122" y="42"/>
                </a:cubicBezTo>
                <a:close/>
              </a:path>
            </a:pathLst>
          </a:custGeom>
          <a:solidFill>
            <a:srgbClr val="F7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8" name="Freeform 135"/>
          <p:cNvSpPr>
            <a:spLocks/>
          </p:cNvSpPr>
          <p:nvPr/>
        </p:nvSpPr>
        <p:spPr bwMode="auto">
          <a:xfrm>
            <a:off x="1380808" y="3231962"/>
            <a:ext cx="146050" cy="71438"/>
          </a:xfrm>
          <a:custGeom>
            <a:avLst/>
            <a:gdLst>
              <a:gd name="T0" fmla="*/ 76 w 82"/>
              <a:gd name="T1" fmla="*/ 39 h 40"/>
              <a:gd name="T2" fmla="*/ 5 w 82"/>
              <a:gd name="T3" fmla="*/ 40 h 40"/>
              <a:gd name="T4" fmla="*/ 3 w 82"/>
              <a:gd name="T5" fmla="*/ 6 h 40"/>
              <a:gd name="T6" fmla="*/ 13 w 82"/>
              <a:gd name="T7" fmla="*/ 0 h 40"/>
              <a:gd name="T8" fmla="*/ 68 w 82"/>
              <a:gd name="T9" fmla="*/ 0 h 40"/>
              <a:gd name="T10" fmla="*/ 76 w 82"/>
              <a:gd name="T11" fmla="*/ 39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2" h="40">
                <a:moveTo>
                  <a:pt x="76" y="39"/>
                </a:moveTo>
                <a:cubicBezTo>
                  <a:pt x="52" y="40"/>
                  <a:pt x="28" y="40"/>
                  <a:pt x="5" y="40"/>
                </a:cubicBezTo>
                <a:cubicBezTo>
                  <a:pt x="0" y="29"/>
                  <a:pt x="3" y="17"/>
                  <a:pt x="3" y="6"/>
                </a:cubicBezTo>
                <a:cubicBezTo>
                  <a:pt x="3" y="0"/>
                  <a:pt x="9" y="0"/>
                  <a:pt x="13" y="0"/>
                </a:cubicBezTo>
                <a:cubicBezTo>
                  <a:pt x="31" y="0"/>
                  <a:pt x="50" y="0"/>
                  <a:pt x="68" y="0"/>
                </a:cubicBezTo>
                <a:cubicBezTo>
                  <a:pt x="79" y="10"/>
                  <a:pt x="82" y="26"/>
                  <a:pt x="76" y="39"/>
                </a:cubicBezTo>
                <a:close/>
              </a:path>
            </a:pathLst>
          </a:custGeom>
          <a:solidFill>
            <a:srgbClr val="F7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9" name="Freeform 136"/>
          <p:cNvSpPr>
            <a:spLocks/>
          </p:cNvSpPr>
          <p:nvPr/>
        </p:nvSpPr>
        <p:spPr bwMode="auto">
          <a:xfrm>
            <a:off x="1517333" y="2536637"/>
            <a:ext cx="41275" cy="258763"/>
          </a:xfrm>
          <a:custGeom>
            <a:avLst/>
            <a:gdLst>
              <a:gd name="T0" fmla="*/ 14 w 23"/>
              <a:gd name="T1" fmla="*/ 146 h 146"/>
              <a:gd name="T2" fmla="*/ 2 w 23"/>
              <a:gd name="T3" fmla="*/ 133 h 146"/>
              <a:gd name="T4" fmla="*/ 8 w 23"/>
              <a:gd name="T5" fmla="*/ 63 h 146"/>
              <a:gd name="T6" fmla="*/ 8 w 23"/>
              <a:gd name="T7" fmla="*/ 5 h 146"/>
              <a:gd name="T8" fmla="*/ 10 w 23"/>
              <a:gd name="T9" fmla="*/ 0 h 146"/>
              <a:gd name="T10" fmla="*/ 18 w 23"/>
              <a:gd name="T11" fmla="*/ 117 h 146"/>
              <a:gd name="T12" fmla="*/ 14 w 23"/>
              <a:gd name="T13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146">
                <a:moveTo>
                  <a:pt x="14" y="146"/>
                </a:moveTo>
                <a:cubicBezTo>
                  <a:pt x="1" y="145"/>
                  <a:pt x="0" y="145"/>
                  <a:pt x="2" y="133"/>
                </a:cubicBezTo>
                <a:cubicBezTo>
                  <a:pt x="6" y="109"/>
                  <a:pt x="7" y="86"/>
                  <a:pt x="8" y="63"/>
                </a:cubicBezTo>
                <a:cubicBezTo>
                  <a:pt x="8" y="43"/>
                  <a:pt x="12" y="24"/>
                  <a:pt x="8" y="5"/>
                </a:cubicBezTo>
                <a:cubicBezTo>
                  <a:pt x="8" y="3"/>
                  <a:pt x="9" y="1"/>
                  <a:pt x="10" y="0"/>
                </a:cubicBezTo>
                <a:cubicBezTo>
                  <a:pt x="22" y="38"/>
                  <a:pt x="23" y="77"/>
                  <a:pt x="18" y="117"/>
                </a:cubicBezTo>
                <a:cubicBezTo>
                  <a:pt x="17" y="126"/>
                  <a:pt x="15" y="136"/>
                  <a:pt x="14" y="146"/>
                </a:cubicBezTo>
                <a:close/>
              </a:path>
            </a:pathLst>
          </a:custGeom>
          <a:solidFill>
            <a:srgbClr val="F395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0" name="Freeform 137"/>
          <p:cNvSpPr>
            <a:spLocks/>
          </p:cNvSpPr>
          <p:nvPr/>
        </p:nvSpPr>
        <p:spPr bwMode="auto">
          <a:xfrm>
            <a:off x="883920" y="2282637"/>
            <a:ext cx="384175" cy="600075"/>
          </a:xfrm>
          <a:custGeom>
            <a:avLst/>
            <a:gdLst>
              <a:gd name="T0" fmla="*/ 217 w 217"/>
              <a:gd name="T1" fmla="*/ 339 h 339"/>
              <a:gd name="T2" fmla="*/ 58 w 217"/>
              <a:gd name="T3" fmla="*/ 339 h 339"/>
              <a:gd name="T4" fmla="*/ 4 w 217"/>
              <a:gd name="T5" fmla="*/ 339 h 339"/>
              <a:gd name="T6" fmla="*/ 5 w 217"/>
              <a:gd name="T7" fmla="*/ 315 h 339"/>
              <a:gd name="T8" fmla="*/ 19 w 217"/>
              <a:gd name="T9" fmla="*/ 313 h 339"/>
              <a:gd name="T10" fmla="*/ 85 w 217"/>
              <a:gd name="T11" fmla="*/ 313 h 339"/>
              <a:gd name="T12" fmla="*/ 98 w 217"/>
              <a:gd name="T13" fmla="*/ 299 h 339"/>
              <a:gd name="T14" fmla="*/ 41 w 217"/>
              <a:gd name="T15" fmla="*/ 75 h 339"/>
              <a:gd name="T16" fmla="*/ 32 w 217"/>
              <a:gd name="T17" fmla="*/ 58 h 339"/>
              <a:gd name="T18" fmla="*/ 11 w 217"/>
              <a:gd name="T19" fmla="*/ 47 h 339"/>
              <a:gd name="T20" fmla="*/ 0 w 217"/>
              <a:gd name="T21" fmla="*/ 44 h 339"/>
              <a:gd name="T22" fmla="*/ 97 w 217"/>
              <a:gd name="T23" fmla="*/ 41 h 339"/>
              <a:gd name="T24" fmla="*/ 109 w 217"/>
              <a:gd name="T25" fmla="*/ 0 h 339"/>
              <a:gd name="T26" fmla="*/ 103 w 217"/>
              <a:gd name="T27" fmla="*/ 5 h 339"/>
              <a:gd name="T28" fmla="*/ 80 w 217"/>
              <a:gd name="T29" fmla="*/ 30 h 339"/>
              <a:gd name="T30" fmla="*/ 65 w 217"/>
              <a:gd name="T31" fmla="*/ 48 h 339"/>
              <a:gd name="T32" fmla="*/ 60 w 217"/>
              <a:gd name="T33" fmla="*/ 48 h 339"/>
              <a:gd name="T34" fmla="*/ 48 w 217"/>
              <a:gd name="T35" fmla="*/ 49 h 339"/>
              <a:gd name="T36" fmla="*/ 71 w 217"/>
              <a:gd name="T37" fmla="*/ 84 h 339"/>
              <a:gd name="T38" fmla="*/ 119 w 217"/>
              <a:gd name="T39" fmla="*/ 245 h 339"/>
              <a:gd name="T40" fmla="*/ 123 w 217"/>
              <a:gd name="T41" fmla="*/ 302 h 339"/>
              <a:gd name="T42" fmla="*/ 134 w 217"/>
              <a:gd name="T43" fmla="*/ 313 h 339"/>
              <a:gd name="T44" fmla="*/ 203 w 217"/>
              <a:gd name="T45" fmla="*/ 313 h 339"/>
              <a:gd name="T46" fmla="*/ 217 w 217"/>
              <a:gd name="T47" fmla="*/ 315 h 339"/>
              <a:gd name="T48" fmla="*/ 217 w 217"/>
              <a:gd name="T49" fmla="*/ 339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17" h="339">
                <a:moveTo>
                  <a:pt x="217" y="339"/>
                </a:moveTo>
                <a:cubicBezTo>
                  <a:pt x="164" y="339"/>
                  <a:pt x="111" y="339"/>
                  <a:pt x="58" y="339"/>
                </a:cubicBezTo>
                <a:cubicBezTo>
                  <a:pt x="40" y="339"/>
                  <a:pt x="22" y="339"/>
                  <a:pt x="4" y="339"/>
                </a:cubicBezTo>
                <a:cubicBezTo>
                  <a:pt x="4" y="331"/>
                  <a:pt x="1" y="323"/>
                  <a:pt x="5" y="315"/>
                </a:cubicBezTo>
                <a:cubicBezTo>
                  <a:pt x="9" y="312"/>
                  <a:pt x="14" y="313"/>
                  <a:pt x="19" y="313"/>
                </a:cubicBezTo>
                <a:cubicBezTo>
                  <a:pt x="41" y="313"/>
                  <a:pt x="63" y="313"/>
                  <a:pt x="85" y="313"/>
                </a:cubicBezTo>
                <a:cubicBezTo>
                  <a:pt x="97" y="312"/>
                  <a:pt x="98" y="311"/>
                  <a:pt x="98" y="299"/>
                </a:cubicBezTo>
                <a:cubicBezTo>
                  <a:pt x="94" y="221"/>
                  <a:pt x="76" y="146"/>
                  <a:pt x="41" y="75"/>
                </a:cubicBezTo>
                <a:cubicBezTo>
                  <a:pt x="38" y="69"/>
                  <a:pt x="35" y="64"/>
                  <a:pt x="32" y="58"/>
                </a:cubicBezTo>
                <a:cubicBezTo>
                  <a:pt x="27" y="50"/>
                  <a:pt x="20" y="46"/>
                  <a:pt x="11" y="47"/>
                </a:cubicBezTo>
                <a:cubicBezTo>
                  <a:pt x="7" y="47"/>
                  <a:pt x="3" y="47"/>
                  <a:pt x="0" y="44"/>
                </a:cubicBezTo>
                <a:cubicBezTo>
                  <a:pt x="17" y="43"/>
                  <a:pt x="71" y="53"/>
                  <a:pt x="97" y="41"/>
                </a:cubicBezTo>
                <a:cubicBezTo>
                  <a:pt x="111" y="34"/>
                  <a:pt x="91" y="20"/>
                  <a:pt x="109" y="0"/>
                </a:cubicBezTo>
                <a:cubicBezTo>
                  <a:pt x="108" y="2"/>
                  <a:pt x="106" y="4"/>
                  <a:pt x="103" y="5"/>
                </a:cubicBezTo>
                <a:cubicBezTo>
                  <a:pt x="93" y="11"/>
                  <a:pt x="87" y="21"/>
                  <a:pt x="80" y="30"/>
                </a:cubicBezTo>
                <a:cubicBezTo>
                  <a:pt x="76" y="36"/>
                  <a:pt x="73" y="44"/>
                  <a:pt x="65" y="48"/>
                </a:cubicBezTo>
                <a:cubicBezTo>
                  <a:pt x="64" y="48"/>
                  <a:pt x="62" y="48"/>
                  <a:pt x="60" y="48"/>
                </a:cubicBezTo>
                <a:cubicBezTo>
                  <a:pt x="56" y="47"/>
                  <a:pt x="53" y="46"/>
                  <a:pt x="48" y="49"/>
                </a:cubicBezTo>
                <a:cubicBezTo>
                  <a:pt x="57" y="60"/>
                  <a:pt x="65" y="72"/>
                  <a:pt x="71" y="84"/>
                </a:cubicBezTo>
                <a:cubicBezTo>
                  <a:pt x="97" y="135"/>
                  <a:pt x="113" y="188"/>
                  <a:pt x="119" y="245"/>
                </a:cubicBezTo>
                <a:cubicBezTo>
                  <a:pt x="121" y="264"/>
                  <a:pt x="124" y="283"/>
                  <a:pt x="123" y="302"/>
                </a:cubicBezTo>
                <a:cubicBezTo>
                  <a:pt x="123" y="310"/>
                  <a:pt x="127" y="313"/>
                  <a:pt x="134" y="313"/>
                </a:cubicBezTo>
                <a:cubicBezTo>
                  <a:pt x="157" y="313"/>
                  <a:pt x="180" y="313"/>
                  <a:pt x="203" y="313"/>
                </a:cubicBezTo>
                <a:cubicBezTo>
                  <a:pt x="208" y="313"/>
                  <a:pt x="213" y="312"/>
                  <a:pt x="217" y="315"/>
                </a:cubicBezTo>
                <a:cubicBezTo>
                  <a:pt x="217" y="323"/>
                  <a:pt x="217" y="331"/>
                  <a:pt x="217" y="3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1" name="Freeform 138"/>
          <p:cNvSpPr>
            <a:spLocks/>
          </p:cNvSpPr>
          <p:nvPr/>
        </p:nvSpPr>
        <p:spPr bwMode="auto">
          <a:xfrm>
            <a:off x="883920" y="2360424"/>
            <a:ext cx="149225" cy="439738"/>
          </a:xfrm>
          <a:custGeom>
            <a:avLst/>
            <a:gdLst>
              <a:gd name="T0" fmla="*/ 0 w 84"/>
              <a:gd name="T1" fmla="*/ 0 h 249"/>
              <a:gd name="T2" fmla="*/ 12 w 84"/>
              <a:gd name="T3" fmla="*/ 0 h 249"/>
              <a:gd name="T4" fmla="*/ 24 w 84"/>
              <a:gd name="T5" fmla="*/ 13 h 249"/>
              <a:gd name="T6" fmla="*/ 56 w 84"/>
              <a:gd name="T7" fmla="*/ 99 h 249"/>
              <a:gd name="T8" fmla="*/ 81 w 84"/>
              <a:gd name="T9" fmla="*/ 210 h 249"/>
              <a:gd name="T10" fmla="*/ 83 w 84"/>
              <a:gd name="T11" fmla="*/ 238 h 249"/>
              <a:gd name="T12" fmla="*/ 75 w 84"/>
              <a:gd name="T13" fmla="*/ 248 h 249"/>
              <a:gd name="T14" fmla="*/ 14 w 84"/>
              <a:gd name="T15" fmla="*/ 248 h 249"/>
              <a:gd name="T16" fmla="*/ 7 w 84"/>
              <a:gd name="T17" fmla="*/ 242 h 249"/>
              <a:gd name="T18" fmla="*/ 7 w 84"/>
              <a:gd name="T19" fmla="*/ 95 h 249"/>
              <a:gd name="T20" fmla="*/ 0 w 84"/>
              <a:gd name="T21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4" h="249">
                <a:moveTo>
                  <a:pt x="0" y="0"/>
                </a:moveTo>
                <a:cubicBezTo>
                  <a:pt x="4" y="0"/>
                  <a:pt x="8" y="0"/>
                  <a:pt x="12" y="0"/>
                </a:cubicBezTo>
                <a:cubicBezTo>
                  <a:pt x="18" y="3"/>
                  <a:pt x="21" y="7"/>
                  <a:pt x="24" y="13"/>
                </a:cubicBezTo>
                <a:cubicBezTo>
                  <a:pt x="39" y="40"/>
                  <a:pt x="47" y="70"/>
                  <a:pt x="56" y="99"/>
                </a:cubicBezTo>
                <a:cubicBezTo>
                  <a:pt x="67" y="136"/>
                  <a:pt x="77" y="172"/>
                  <a:pt x="81" y="210"/>
                </a:cubicBezTo>
                <a:cubicBezTo>
                  <a:pt x="82" y="220"/>
                  <a:pt x="82" y="229"/>
                  <a:pt x="83" y="238"/>
                </a:cubicBezTo>
                <a:cubicBezTo>
                  <a:pt x="84" y="245"/>
                  <a:pt x="81" y="248"/>
                  <a:pt x="75" y="248"/>
                </a:cubicBezTo>
                <a:cubicBezTo>
                  <a:pt x="54" y="249"/>
                  <a:pt x="34" y="249"/>
                  <a:pt x="14" y="248"/>
                </a:cubicBezTo>
                <a:cubicBezTo>
                  <a:pt x="10" y="248"/>
                  <a:pt x="6" y="247"/>
                  <a:pt x="7" y="242"/>
                </a:cubicBezTo>
                <a:cubicBezTo>
                  <a:pt x="8" y="193"/>
                  <a:pt x="8" y="144"/>
                  <a:pt x="7" y="95"/>
                </a:cubicBezTo>
                <a:cubicBezTo>
                  <a:pt x="6" y="63"/>
                  <a:pt x="3" y="31"/>
                  <a:pt x="0" y="0"/>
                </a:cubicBezTo>
                <a:close/>
              </a:path>
            </a:pathLst>
          </a:custGeom>
          <a:solidFill>
            <a:srgbClr val="F394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2" name="Freeform 139"/>
          <p:cNvSpPr>
            <a:spLocks/>
          </p:cNvSpPr>
          <p:nvPr/>
        </p:nvSpPr>
        <p:spPr bwMode="auto">
          <a:xfrm>
            <a:off x="887095" y="2354074"/>
            <a:ext cx="176213" cy="485775"/>
          </a:xfrm>
          <a:custGeom>
            <a:avLst/>
            <a:gdLst>
              <a:gd name="T0" fmla="*/ 5 w 99"/>
              <a:gd name="T1" fmla="*/ 245 h 274"/>
              <a:gd name="T2" fmla="*/ 13 w 99"/>
              <a:gd name="T3" fmla="*/ 249 h 274"/>
              <a:gd name="T4" fmla="*/ 70 w 99"/>
              <a:gd name="T5" fmla="*/ 249 h 274"/>
              <a:gd name="T6" fmla="*/ 78 w 99"/>
              <a:gd name="T7" fmla="*/ 240 h 274"/>
              <a:gd name="T8" fmla="*/ 33 w 99"/>
              <a:gd name="T9" fmla="*/ 49 h 274"/>
              <a:gd name="T10" fmla="*/ 10 w 99"/>
              <a:gd name="T11" fmla="*/ 3 h 274"/>
              <a:gd name="T12" fmla="*/ 32 w 99"/>
              <a:gd name="T13" fmla="*/ 15 h 274"/>
              <a:gd name="T14" fmla="*/ 72 w 99"/>
              <a:gd name="T15" fmla="*/ 106 h 274"/>
              <a:gd name="T16" fmla="*/ 99 w 99"/>
              <a:gd name="T17" fmla="*/ 264 h 274"/>
              <a:gd name="T18" fmla="*/ 88 w 99"/>
              <a:gd name="T19" fmla="*/ 274 h 274"/>
              <a:gd name="T20" fmla="*/ 3 w 99"/>
              <a:gd name="T21" fmla="*/ 274 h 274"/>
              <a:gd name="T22" fmla="*/ 5 w 99"/>
              <a:gd name="T23" fmla="*/ 245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9" h="274">
                <a:moveTo>
                  <a:pt x="5" y="245"/>
                </a:moveTo>
                <a:cubicBezTo>
                  <a:pt x="6" y="249"/>
                  <a:pt x="10" y="249"/>
                  <a:pt x="13" y="249"/>
                </a:cubicBezTo>
                <a:cubicBezTo>
                  <a:pt x="32" y="249"/>
                  <a:pt x="51" y="248"/>
                  <a:pt x="70" y="249"/>
                </a:cubicBezTo>
                <a:cubicBezTo>
                  <a:pt x="77" y="249"/>
                  <a:pt x="79" y="247"/>
                  <a:pt x="78" y="240"/>
                </a:cubicBezTo>
                <a:cubicBezTo>
                  <a:pt x="75" y="174"/>
                  <a:pt x="55" y="111"/>
                  <a:pt x="33" y="49"/>
                </a:cubicBezTo>
                <a:cubicBezTo>
                  <a:pt x="28" y="32"/>
                  <a:pt x="20" y="17"/>
                  <a:pt x="10" y="3"/>
                </a:cubicBezTo>
                <a:cubicBezTo>
                  <a:pt x="21" y="0"/>
                  <a:pt x="27" y="7"/>
                  <a:pt x="32" y="15"/>
                </a:cubicBezTo>
                <a:cubicBezTo>
                  <a:pt x="50" y="44"/>
                  <a:pt x="61" y="75"/>
                  <a:pt x="72" y="106"/>
                </a:cubicBezTo>
                <a:cubicBezTo>
                  <a:pt x="89" y="157"/>
                  <a:pt x="97" y="210"/>
                  <a:pt x="99" y="264"/>
                </a:cubicBezTo>
                <a:cubicBezTo>
                  <a:pt x="99" y="273"/>
                  <a:pt x="96" y="274"/>
                  <a:pt x="88" y="274"/>
                </a:cubicBezTo>
                <a:cubicBezTo>
                  <a:pt x="60" y="274"/>
                  <a:pt x="31" y="274"/>
                  <a:pt x="3" y="274"/>
                </a:cubicBezTo>
                <a:cubicBezTo>
                  <a:pt x="1" y="265"/>
                  <a:pt x="0" y="255"/>
                  <a:pt x="5" y="245"/>
                </a:cubicBezTo>
                <a:close/>
              </a:path>
            </a:pathLst>
          </a:custGeom>
          <a:solidFill>
            <a:srgbClr val="FED9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3" name="Freeform 140"/>
          <p:cNvSpPr>
            <a:spLocks/>
          </p:cNvSpPr>
          <p:nvPr/>
        </p:nvSpPr>
        <p:spPr bwMode="auto">
          <a:xfrm>
            <a:off x="1068070" y="1995299"/>
            <a:ext cx="309563" cy="300038"/>
          </a:xfrm>
          <a:custGeom>
            <a:avLst/>
            <a:gdLst>
              <a:gd name="T0" fmla="*/ 17 w 175"/>
              <a:gd name="T1" fmla="*/ 84 h 169"/>
              <a:gd name="T2" fmla="*/ 9 w 175"/>
              <a:gd name="T3" fmla="*/ 71 h 169"/>
              <a:gd name="T4" fmla="*/ 1 w 175"/>
              <a:gd name="T5" fmla="*/ 54 h 169"/>
              <a:gd name="T6" fmla="*/ 12 w 175"/>
              <a:gd name="T7" fmla="*/ 51 h 169"/>
              <a:gd name="T8" fmla="*/ 20 w 175"/>
              <a:gd name="T9" fmla="*/ 54 h 169"/>
              <a:gd name="T10" fmla="*/ 25 w 175"/>
              <a:gd name="T11" fmla="*/ 45 h 169"/>
              <a:gd name="T12" fmla="*/ 39 w 175"/>
              <a:gd name="T13" fmla="*/ 30 h 169"/>
              <a:gd name="T14" fmla="*/ 75 w 175"/>
              <a:gd name="T15" fmla="*/ 21 h 169"/>
              <a:gd name="T16" fmla="*/ 122 w 175"/>
              <a:gd name="T17" fmla="*/ 14 h 169"/>
              <a:gd name="T18" fmla="*/ 125 w 175"/>
              <a:gd name="T19" fmla="*/ 13 h 169"/>
              <a:gd name="T20" fmla="*/ 138 w 175"/>
              <a:gd name="T21" fmla="*/ 5 h 169"/>
              <a:gd name="T22" fmla="*/ 148 w 175"/>
              <a:gd name="T23" fmla="*/ 8 h 169"/>
              <a:gd name="T24" fmla="*/ 166 w 175"/>
              <a:gd name="T25" fmla="*/ 35 h 169"/>
              <a:gd name="T26" fmla="*/ 172 w 175"/>
              <a:gd name="T27" fmla="*/ 50 h 169"/>
              <a:gd name="T28" fmla="*/ 154 w 175"/>
              <a:gd name="T29" fmla="*/ 55 h 169"/>
              <a:gd name="T30" fmla="*/ 124 w 175"/>
              <a:gd name="T31" fmla="*/ 55 h 169"/>
              <a:gd name="T32" fmla="*/ 119 w 175"/>
              <a:gd name="T33" fmla="*/ 55 h 169"/>
              <a:gd name="T34" fmla="*/ 115 w 175"/>
              <a:gd name="T35" fmla="*/ 51 h 169"/>
              <a:gd name="T36" fmla="*/ 114 w 175"/>
              <a:gd name="T37" fmla="*/ 54 h 169"/>
              <a:gd name="T38" fmla="*/ 120 w 175"/>
              <a:gd name="T39" fmla="*/ 60 h 169"/>
              <a:gd name="T40" fmla="*/ 129 w 175"/>
              <a:gd name="T41" fmla="*/ 58 h 169"/>
              <a:gd name="T42" fmla="*/ 147 w 175"/>
              <a:gd name="T43" fmla="*/ 60 h 169"/>
              <a:gd name="T44" fmla="*/ 120 w 175"/>
              <a:gd name="T45" fmla="*/ 64 h 169"/>
              <a:gd name="T46" fmla="*/ 91 w 175"/>
              <a:gd name="T47" fmla="*/ 103 h 169"/>
              <a:gd name="T48" fmla="*/ 84 w 175"/>
              <a:gd name="T49" fmla="*/ 142 h 169"/>
              <a:gd name="T50" fmla="*/ 88 w 175"/>
              <a:gd name="T51" fmla="*/ 160 h 169"/>
              <a:gd name="T52" fmla="*/ 34 w 175"/>
              <a:gd name="T53" fmla="*/ 140 h 169"/>
              <a:gd name="T54" fmla="*/ 21 w 175"/>
              <a:gd name="T55" fmla="*/ 96 h 169"/>
              <a:gd name="T56" fmla="*/ 17 w 175"/>
              <a:gd name="T57" fmla="*/ 84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75" h="169">
                <a:moveTo>
                  <a:pt x="17" y="84"/>
                </a:moveTo>
                <a:cubicBezTo>
                  <a:pt x="17" y="78"/>
                  <a:pt x="17" y="73"/>
                  <a:pt x="9" y="71"/>
                </a:cubicBezTo>
                <a:cubicBezTo>
                  <a:pt x="2" y="68"/>
                  <a:pt x="0" y="61"/>
                  <a:pt x="1" y="54"/>
                </a:cubicBezTo>
                <a:cubicBezTo>
                  <a:pt x="3" y="47"/>
                  <a:pt x="6" y="43"/>
                  <a:pt x="12" y="51"/>
                </a:cubicBezTo>
                <a:cubicBezTo>
                  <a:pt x="14" y="54"/>
                  <a:pt x="16" y="56"/>
                  <a:pt x="20" y="54"/>
                </a:cubicBezTo>
                <a:cubicBezTo>
                  <a:pt x="24" y="52"/>
                  <a:pt x="26" y="48"/>
                  <a:pt x="25" y="45"/>
                </a:cubicBezTo>
                <a:cubicBezTo>
                  <a:pt x="23" y="33"/>
                  <a:pt x="30" y="31"/>
                  <a:pt x="39" y="30"/>
                </a:cubicBezTo>
                <a:cubicBezTo>
                  <a:pt x="51" y="28"/>
                  <a:pt x="64" y="27"/>
                  <a:pt x="75" y="21"/>
                </a:cubicBezTo>
                <a:cubicBezTo>
                  <a:pt x="90" y="14"/>
                  <a:pt x="106" y="13"/>
                  <a:pt x="122" y="14"/>
                </a:cubicBezTo>
                <a:cubicBezTo>
                  <a:pt x="123" y="15"/>
                  <a:pt x="124" y="14"/>
                  <a:pt x="125" y="13"/>
                </a:cubicBezTo>
                <a:cubicBezTo>
                  <a:pt x="130" y="12"/>
                  <a:pt x="134" y="9"/>
                  <a:pt x="138" y="5"/>
                </a:cubicBezTo>
                <a:cubicBezTo>
                  <a:pt x="143" y="0"/>
                  <a:pt x="147" y="2"/>
                  <a:pt x="148" y="8"/>
                </a:cubicBezTo>
                <a:cubicBezTo>
                  <a:pt x="150" y="19"/>
                  <a:pt x="159" y="26"/>
                  <a:pt x="166" y="35"/>
                </a:cubicBezTo>
                <a:cubicBezTo>
                  <a:pt x="170" y="40"/>
                  <a:pt x="175" y="44"/>
                  <a:pt x="172" y="50"/>
                </a:cubicBezTo>
                <a:cubicBezTo>
                  <a:pt x="168" y="57"/>
                  <a:pt x="161" y="57"/>
                  <a:pt x="154" y="55"/>
                </a:cubicBezTo>
                <a:cubicBezTo>
                  <a:pt x="144" y="53"/>
                  <a:pt x="134" y="50"/>
                  <a:pt x="124" y="55"/>
                </a:cubicBezTo>
                <a:cubicBezTo>
                  <a:pt x="123" y="56"/>
                  <a:pt x="121" y="55"/>
                  <a:pt x="119" y="55"/>
                </a:cubicBezTo>
                <a:cubicBezTo>
                  <a:pt x="116" y="55"/>
                  <a:pt x="119" y="49"/>
                  <a:pt x="115" y="51"/>
                </a:cubicBezTo>
                <a:cubicBezTo>
                  <a:pt x="113" y="51"/>
                  <a:pt x="113" y="53"/>
                  <a:pt x="114" y="54"/>
                </a:cubicBezTo>
                <a:cubicBezTo>
                  <a:pt x="115" y="58"/>
                  <a:pt x="117" y="60"/>
                  <a:pt x="120" y="60"/>
                </a:cubicBezTo>
                <a:cubicBezTo>
                  <a:pt x="123" y="60"/>
                  <a:pt x="126" y="58"/>
                  <a:pt x="129" y="58"/>
                </a:cubicBezTo>
                <a:cubicBezTo>
                  <a:pt x="135" y="56"/>
                  <a:pt x="142" y="52"/>
                  <a:pt x="147" y="60"/>
                </a:cubicBezTo>
                <a:cubicBezTo>
                  <a:pt x="138" y="60"/>
                  <a:pt x="129" y="61"/>
                  <a:pt x="120" y="64"/>
                </a:cubicBezTo>
                <a:cubicBezTo>
                  <a:pt x="101" y="70"/>
                  <a:pt x="94" y="85"/>
                  <a:pt x="91" y="103"/>
                </a:cubicBezTo>
                <a:cubicBezTo>
                  <a:pt x="88" y="116"/>
                  <a:pt x="86" y="129"/>
                  <a:pt x="84" y="142"/>
                </a:cubicBezTo>
                <a:cubicBezTo>
                  <a:pt x="83" y="149"/>
                  <a:pt x="87" y="154"/>
                  <a:pt x="88" y="160"/>
                </a:cubicBezTo>
                <a:cubicBezTo>
                  <a:pt x="67" y="169"/>
                  <a:pt x="44" y="160"/>
                  <a:pt x="34" y="140"/>
                </a:cubicBezTo>
                <a:cubicBezTo>
                  <a:pt x="26" y="127"/>
                  <a:pt x="24" y="111"/>
                  <a:pt x="21" y="96"/>
                </a:cubicBezTo>
                <a:cubicBezTo>
                  <a:pt x="20" y="92"/>
                  <a:pt x="19" y="88"/>
                  <a:pt x="17" y="84"/>
                </a:cubicBezTo>
                <a:close/>
              </a:path>
            </a:pathLst>
          </a:custGeom>
          <a:solidFill>
            <a:srgbClr val="8D5B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4" name="Freeform 141"/>
          <p:cNvSpPr>
            <a:spLocks/>
          </p:cNvSpPr>
          <p:nvPr/>
        </p:nvSpPr>
        <p:spPr bwMode="auto">
          <a:xfrm>
            <a:off x="1026795" y="1860362"/>
            <a:ext cx="363538" cy="139700"/>
          </a:xfrm>
          <a:custGeom>
            <a:avLst/>
            <a:gdLst>
              <a:gd name="T0" fmla="*/ 2 w 205"/>
              <a:gd name="T1" fmla="*/ 76 h 79"/>
              <a:gd name="T2" fmla="*/ 0 w 205"/>
              <a:gd name="T3" fmla="*/ 74 h 79"/>
              <a:gd name="T4" fmla="*/ 35 w 205"/>
              <a:gd name="T5" fmla="*/ 33 h 79"/>
              <a:gd name="T6" fmla="*/ 175 w 205"/>
              <a:gd name="T7" fmla="*/ 2 h 79"/>
              <a:gd name="T8" fmla="*/ 202 w 205"/>
              <a:gd name="T9" fmla="*/ 0 h 79"/>
              <a:gd name="T10" fmla="*/ 205 w 205"/>
              <a:gd name="T11" fmla="*/ 23 h 79"/>
              <a:gd name="T12" fmla="*/ 172 w 205"/>
              <a:gd name="T13" fmla="*/ 16 h 79"/>
              <a:gd name="T14" fmla="*/ 88 w 205"/>
              <a:gd name="T15" fmla="*/ 30 h 79"/>
              <a:gd name="T16" fmla="*/ 56 w 205"/>
              <a:gd name="T17" fmla="*/ 40 h 79"/>
              <a:gd name="T18" fmla="*/ 52 w 205"/>
              <a:gd name="T19" fmla="*/ 45 h 79"/>
              <a:gd name="T20" fmla="*/ 15 w 205"/>
              <a:gd name="T21" fmla="*/ 73 h 79"/>
              <a:gd name="T22" fmla="*/ 2 w 205"/>
              <a:gd name="T23" fmla="*/ 76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5" h="79">
                <a:moveTo>
                  <a:pt x="2" y="76"/>
                </a:moveTo>
                <a:cubicBezTo>
                  <a:pt x="1" y="75"/>
                  <a:pt x="1" y="75"/>
                  <a:pt x="0" y="74"/>
                </a:cubicBezTo>
                <a:cubicBezTo>
                  <a:pt x="17" y="65"/>
                  <a:pt x="26" y="49"/>
                  <a:pt x="35" y="33"/>
                </a:cubicBezTo>
                <a:cubicBezTo>
                  <a:pt x="80" y="15"/>
                  <a:pt x="127" y="7"/>
                  <a:pt x="175" y="2"/>
                </a:cubicBezTo>
                <a:cubicBezTo>
                  <a:pt x="184" y="1"/>
                  <a:pt x="193" y="0"/>
                  <a:pt x="202" y="0"/>
                </a:cubicBezTo>
                <a:cubicBezTo>
                  <a:pt x="204" y="8"/>
                  <a:pt x="205" y="15"/>
                  <a:pt x="205" y="23"/>
                </a:cubicBezTo>
                <a:cubicBezTo>
                  <a:pt x="195" y="15"/>
                  <a:pt x="184" y="16"/>
                  <a:pt x="172" y="16"/>
                </a:cubicBezTo>
                <a:cubicBezTo>
                  <a:pt x="143" y="17"/>
                  <a:pt x="115" y="22"/>
                  <a:pt x="88" y="30"/>
                </a:cubicBezTo>
                <a:cubicBezTo>
                  <a:pt x="77" y="33"/>
                  <a:pt x="67" y="37"/>
                  <a:pt x="56" y="40"/>
                </a:cubicBezTo>
                <a:cubicBezTo>
                  <a:pt x="54" y="41"/>
                  <a:pt x="53" y="43"/>
                  <a:pt x="52" y="45"/>
                </a:cubicBezTo>
                <a:cubicBezTo>
                  <a:pt x="40" y="54"/>
                  <a:pt x="29" y="65"/>
                  <a:pt x="15" y="73"/>
                </a:cubicBezTo>
                <a:cubicBezTo>
                  <a:pt x="11" y="76"/>
                  <a:pt x="7" y="79"/>
                  <a:pt x="2" y="76"/>
                </a:cubicBezTo>
                <a:close/>
              </a:path>
            </a:pathLst>
          </a:custGeom>
          <a:solidFill>
            <a:srgbClr val="4028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5" name="Freeform 142"/>
          <p:cNvSpPr>
            <a:spLocks/>
          </p:cNvSpPr>
          <p:nvPr/>
        </p:nvSpPr>
        <p:spPr bwMode="auto">
          <a:xfrm>
            <a:off x="1031558" y="1941324"/>
            <a:ext cx="104775" cy="100013"/>
          </a:xfrm>
          <a:custGeom>
            <a:avLst/>
            <a:gdLst>
              <a:gd name="T0" fmla="*/ 0 w 60"/>
              <a:gd name="T1" fmla="*/ 31 h 57"/>
              <a:gd name="T2" fmla="*/ 30 w 60"/>
              <a:gd name="T3" fmla="*/ 13 h 57"/>
              <a:gd name="T4" fmla="*/ 50 w 60"/>
              <a:gd name="T5" fmla="*/ 0 h 57"/>
              <a:gd name="T6" fmla="*/ 58 w 60"/>
              <a:gd name="T7" fmla="*/ 47 h 57"/>
              <a:gd name="T8" fmla="*/ 56 w 60"/>
              <a:gd name="T9" fmla="*/ 55 h 57"/>
              <a:gd name="T10" fmla="*/ 49 w 60"/>
              <a:gd name="T11" fmla="*/ 50 h 57"/>
              <a:gd name="T12" fmla="*/ 45 w 60"/>
              <a:gd name="T13" fmla="*/ 44 h 57"/>
              <a:gd name="T14" fmla="*/ 9 w 60"/>
              <a:gd name="T15" fmla="*/ 42 h 57"/>
              <a:gd name="T16" fmla="*/ 0 w 60"/>
              <a:gd name="T17" fmla="*/ 31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" h="57">
                <a:moveTo>
                  <a:pt x="0" y="31"/>
                </a:moveTo>
                <a:cubicBezTo>
                  <a:pt x="12" y="28"/>
                  <a:pt x="20" y="19"/>
                  <a:pt x="30" y="13"/>
                </a:cubicBezTo>
                <a:cubicBezTo>
                  <a:pt x="37" y="8"/>
                  <a:pt x="41" y="0"/>
                  <a:pt x="50" y="0"/>
                </a:cubicBezTo>
                <a:cubicBezTo>
                  <a:pt x="51" y="16"/>
                  <a:pt x="54" y="31"/>
                  <a:pt x="58" y="47"/>
                </a:cubicBezTo>
                <a:cubicBezTo>
                  <a:pt x="59" y="50"/>
                  <a:pt x="60" y="53"/>
                  <a:pt x="56" y="55"/>
                </a:cubicBezTo>
                <a:cubicBezTo>
                  <a:pt x="52" y="57"/>
                  <a:pt x="51" y="52"/>
                  <a:pt x="49" y="50"/>
                </a:cubicBezTo>
                <a:cubicBezTo>
                  <a:pt x="48" y="48"/>
                  <a:pt x="47" y="46"/>
                  <a:pt x="45" y="44"/>
                </a:cubicBezTo>
                <a:cubicBezTo>
                  <a:pt x="34" y="30"/>
                  <a:pt x="25" y="29"/>
                  <a:pt x="9" y="42"/>
                </a:cubicBezTo>
                <a:cubicBezTo>
                  <a:pt x="6" y="38"/>
                  <a:pt x="3" y="34"/>
                  <a:pt x="0" y="31"/>
                </a:cubicBezTo>
                <a:close/>
              </a:path>
            </a:pathLst>
          </a:custGeom>
          <a:solidFill>
            <a:srgbClr val="362E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6" name="Freeform 143"/>
          <p:cNvSpPr>
            <a:spLocks/>
          </p:cNvSpPr>
          <p:nvPr/>
        </p:nvSpPr>
        <p:spPr bwMode="auto">
          <a:xfrm>
            <a:off x="1187133" y="1938149"/>
            <a:ext cx="119063" cy="49213"/>
          </a:xfrm>
          <a:custGeom>
            <a:avLst/>
            <a:gdLst>
              <a:gd name="T0" fmla="*/ 41 w 68"/>
              <a:gd name="T1" fmla="*/ 1 h 27"/>
              <a:gd name="T2" fmla="*/ 65 w 68"/>
              <a:gd name="T3" fmla="*/ 16 h 27"/>
              <a:gd name="T4" fmla="*/ 62 w 68"/>
              <a:gd name="T5" fmla="*/ 20 h 27"/>
              <a:gd name="T6" fmla="*/ 4 w 68"/>
              <a:gd name="T7" fmla="*/ 27 h 27"/>
              <a:gd name="T8" fmla="*/ 1 w 68"/>
              <a:gd name="T9" fmla="*/ 25 h 27"/>
              <a:gd name="T10" fmla="*/ 2 w 68"/>
              <a:gd name="T11" fmla="*/ 22 h 27"/>
              <a:gd name="T12" fmla="*/ 41 w 68"/>
              <a:gd name="T13" fmla="*/ 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27">
                <a:moveTo>
                  <a:pt x="41" y="1"/>
                </a:moveTo>
                <a:cubicBezTo>
                  <a:pt x="52" y="0"/>
                  <a:pt x="58" y="8"/>
                  <a:pt x="65" y="16"/>
                </a:cubicBezTo>
                <a:cubicBezTo>
                  <a:pt x="68" y="19"/>
                  <a:pt x="65" y="21"/>
                  <a:pt x="62" y="20"/>
                </a:cubicBezTo>
                <a:cubicBezTo>
                  <a:pt x="42" y="20"/>
                  <a:pt x="23" y="22"/>
                  <a:pt x="4" y="27"/>
                </a:cubicBezTo>
                <a:cubicBezTo>
                  <a:pt x="3" y="27"/>
                  <a:pt x="1" y="26"/>
                  <a:pt x="1" y="25"/>
                </a:cubicBezTo>
                <a:cubicBezTo>
                  <a:pt x="0" y="25"/>
                  <a:pt x="1" y="23"/>
                  <a:pt x="2" y="22"/>
                </a:cubicBezTo>
                <a:cubicBezTo>
                  <a:pt x="12" y="10"/>
                  <a:pt x="24" y="1"/>
                  <a:pt x="41" y="1"/>
                </a:cubicBezTo>
                <a:close/>
              </a:path>
            </a:pathLst>
          </a:custGeom>
          <a:solidFill>
            <a:srgbClr val="332C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7" name="Freeform 144"/>
          <p:cNvSpPr>
            <a:spLocks/>
          </p:cNvSpPr>
          <p:nvPr/>
        </p:nvSpPr>
        <p:spPr bwMode="auto">
          <a:xfrm>
            <a:off x="1201420" y="2003237"/>
            <a:ext cx="88900" cy="33338"/>
          </a:xfrm>
          <a:custGeom>
            <a:avLst/>
            <a:gdLst>
              <a:gd name="T0" fmla="*/ 50 w 51"/>
              <a:gd name="T1" fmla="*/ 9 h 19"/>
              <a:gd name="T2" fmla="*/ 49 w 51"/>
              <a:gd name="T3" fmla="*/ 14 h 19"/>
              <a:gd name="T4" fmla="*/ 4 w 51"/>
              <a:gd name="T5" fmla="*/ 19 h 19"/>
              <a:gd name="T6" fmla="*/ 0 w 51"/>
              <a:gd name="T7" fmla="*/ 17 h 19"/>
              <a:gd name="T8" fmla="*/ 50 w 51"/>
              <a:gd name="T9" fmla="*/ 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" h="19">
                <a:moveTo>
                  <a:pt x="50" y="9"/>
                </a:moveTo>
                <a:cubicBezTo>
                  <a:pt x="51" y="14"/>
                  <a:pt x="51" y="15"/>
                  <a:pt x="49" y="14"/>
                </a:cubicBezTo>
                <a:cubicBezTo>
                  <a:pt x="33" y="11"/>
                  <a:pt x="18" y="12"/>
                  <a:pt x="4" y="19"/>
                </a:cubicBezTo>
                <a:cubicBezTo>
                  <a:pt x="3" y="19"/>
                  <a:pt x="1" y="18"/>
                  <a:pt x="0" y="17"/>
                </a:cubicBezTo>
                <a:cubicBezTo>
                  <a:pt x="15" y="4"/>
                  <a:pt x="31" y="0"/>
                  <a:pt x="50" y="9"/>
                </a:cubicBezTo>
                <a:close/>
              </a:path>
            </a:pathLst>
          </a:custGeom>
          <a:solidFill>
            <a:srgbClr val="392F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8" name="Freeform 145"/>
          <p:cNvSpPr>
            <a:spLocks/>
          </p:cNvSpPr>
          <p:nvPr/>
        </p:nvSpPr>
        <p:spPr bwMode="auto">
          <a:xfrm>
            <a:off x="1129983" y="2347724"/>
            <a:ext cx="295275" cy="385763"/>
          </a:xfrm>
          <a:custGeom>
            <a:avLst/>
            <a:gdLst>
              <a:gd name="T0" fmla="*/ 101 w 167"/>
              <a:gd name="T1" fmla="*/ 0 h 218"/>
              <a:gd name="T2" fmla="*/ 127 w 167"/>
              <a:gd name="T3" fmla="*/ 72 h 218"/>
              <a:gd name="T4" fmla="*/ 131 w 167"/>
              <a:gd name="T5" fmla="*/ 81 h 218"/>
              <a:gd name="T6" fmla="*/ 137 w 167"/>
              <a:gd name="T7" fmla="*/ 75 h 218"/>
              <a:gd name="T8" fmla="*/ 164 w 167"/>
              <a:gd name="T9" fmla="*/ 35 h 218"/>
              <a:gd name="T10" fmla="*/ 164 w 167"/>
              <a:gd name="T11" fmla="*/ 75 h 218"/>
              <a:gd name="T12" fmla="*/ 160 w 167"/>
              <a:gd name="T13" fmla="*/ 126 h 218"/>
              <a:gd name="T14" fmla="*/ 145 w 167"/>
              <a:gd name="T15" fmla="*/ 203 h 218"/>
              <a:gd name="T16" fmla="*/ 140 w 167"/>
              <a:gd name="T17" fmla="*/ 215 h 218"/>
              <a:gd name="T18" fmla="*/ 126 w 167"/>
              <a:gd name="T19" fmla="*/ 217 h 218"/>
              <a:gd name="T20" fmla="*/ 75 w 167"/>
              <a:gd name="T21" fmla="*/ 218 h 218"/>
              <a:gd name="T22" fmla="*/ 68 w 167"/>
              <a:gd name="T23" fmla="*/ 208 h 218"/>
              <a:gd name="T24" fmla="*/ 0 w 167"/>
              <a:gd name="T25" fmla="*/ 71 h 218"/>
              <a:gd name="T26" fmla="*/ 2 w 167"/>
              <a:gd name="T27" fmla="*/ 64 h 218"/>
              <a:gd name="T28" fmla="*/ 41 w 167"/>
              <a:gd name="T29" fmla="*/ 12 h 218"/>
              <a:gd name="T30" fmla="*/ 49 w 167"/>
              <a:gd name="T31" fmla="*/ 7 h 218"/>
              <a:gd name="T32" fmla="*/ 77 w 167"/>
              <a:gd name="T33" fmla="*/ 52 h 218"/>
              <a:gd name="T34" fmla="*/ 86 w 167"/>
              <a:gd name="T35" fmla="*/ 68 h 218"/>
              <a:gd name="T36" fmla="*/ 101 w 167"/>
              <a:gd name="T37" fmla="*/ 0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7" h="218">
                <a:moveTo>
                  <a:pt x="101" y="0"/>
                </a:moveTo>
                <a:cubicBezTo>
                  <a:pt x="115" y="22"/>
                  <a:pt x="122" y="47"/>
                  <a:pt x="127" y="72"/>
                </a:cubicBezTo>
                <a:cubicBezTo>
                  <a:pt x="128" y="76"/>
                  <a:pt x="127" y="80"/>
                  <a:pt x="131" y="81"/>
                </a:cubicBezTo>
                <a:cubicBezTo>
                  <a:pt x="134" y="82"/>
                  <a:pt x="135" y="78"/>
                  <a:pt x="137" y="75"/>
                </a:cubicBezTo>
                <a:cubicBezTo>
                  <a:pt x="147" y="62"/>
                  <a:pt x="156" y="49"/>
                  <a:pt x="164" y="35"/>
                </a:cubicBezTo>
                <a:cubicBezTo>
                  <a:pt x="167" y="48"/>
                  <a:pt x="164" y="61"/>
                  <a:pt x="164" y="75"/>
                </a:cubicBezTo>
                <a:cubicBezTo>
                  <a:pt x="167" y="92"/>
                  <a:pt x="163" y="109"/>
                  <a:pt x="160" y="126"/>
                </a:cubicBezTo>
                <a:cubicBezTo>
                  <a:pt x="155" y="152"/>
                  <a:pt x="150" y="177"/>
                  <a:pt x="145" y="203"/>
                </a:cubicBezTo>
                <a:cubicBezTo>
                  <a:pt x="144" y="207"/>
                  <a:pt x="143" y="211"/>
                  <a:pt x="140" y="215"/>
                </a:cubicBezTo>
                <a:cubicBezTo>
                  <a:pt x="135" y="217"/>
                  <a:pt x="131" y="217"/>
                  <a:pt x="126" y="217"/>
                </a:cubicBezTo>
                <a:cubicBezTo>
                  <a:pt x="109" y="216"/>
                  <a:pt x="92" y="218"/>
                  <a:pt x="75" y="218"/>
                </a:cubicBezTo>
                <a:cubicBezTo>
                  <a:pt x="71" y="216"/>
                  <a:pt x="69" y="212"/>
                  <a:pt x="68" y="208"/>
                </a:cubicBezTo>
                <a:cubicBezTo>
                  <a:pt x="56" y="157"/>
                  <a:pt x="33" y="112"/>
                  <a:pt x="0" y="71"/>
                </a:cubicBezTo>
                <a:cubicBezTo>
                  <a:pt x="0" y="68"/>
                  <a:pt x="1" y="66"/>
                  <a:pt x="2" y="64"/>
                </a:cubicBezTo>
                <a:cubicBezTo>
                  <a:pt x="14" y="46"/>
                  <a:pt x="27" y="28"/>
                  <a:pt x="41" y="12"/>
                </a:cubicBezTo>
                <a:cubicBezTo>
                  <a:pt x="43" y="10"/>
                  <a:pt x="45" y="7"/>
                  <a:pt x="49" y="7"/>
                </a:cubicBezTo>
                <a:cubicBezTo>
                  <a:pt x="60" y="20"/>
                  <a:pt x="67" y="37"/>
                  <a:pt x="77" y="52"/>
                </a:cubicBezTo>
                <a:cubicBezTo>
                  <a:pt x="80" y="57"/>
                  <a:pt x="82" y="61"/>
                  <a:pt x="86" y="68"/>
                </a:cubicBezTo>
                <a:cubicBezTo>
                  <a:pt x="89" y="43"/>
                  <a:pt x="89" y="20"/>
                  <a:pt x="101" y="0"/>
                </a:cubicBezTo>
                <a:close/>
              </a:path>
            </a:pathLst>
          </a:custGeom>
          <a:solidFill>
            <a:srgbClr val="1F6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9" name="Freeform 146"/>
          <p:cNvSpPr>
            <a:spLocks/>
          </p:cNvSpPr>
          <p:nvPr/>
        </p:nvSpPr>
        <p:spPr bwMode="auto">
          <a:xfrm>
            <a:off x="995045" y="2287399"/>
            <a:ext cx="222250" cy="236538"/>
          </a:xfrm>
          <a:custGeom>
            <a:avLst/>
            <a:gdLst>
              <a:gd name="T0" fmla="*/ 125 w 125"/>
              <a:gd name="T1" fmla="*/ 41 h 134"/>
              <a:gd name="T2" fmla="*/ 77 w 125"/>
              <a:gd name="T3" fmla="*/ 104 h 134"/>
              <a:gd name="T4" fmla="*/ 62 w 125"/>
              <a:gd name="T5" fmla="*/ 128 h 134"/>
              <a:gd name="T6" fmla="*/ 52 w 125"/>
              <a:gd name="T7" fmla="*/ 125 h 134"/>
              <a:gd name="T8" fmla="*/ 19 w 125"/>
              <a:gd name="T9" fmla="*/ 74 h 134"/>
              <a:gd name="T10" fmla="*/ 5 w 125"/>
              <a:gd name="T11" fmla="*/ 54 h 134"/>
              <a:gd name="T12" fmla="*/ 3 w 125"/>
              <a:gd name="T13" fmla="*/ 43 h 134"/>
              <a:gd name="T14" fmla="*/ 30 w 125"/>
              <a:gd name="T15" fmla="*/ 6 h 134"/>
              <a:gd name="T16" fmla="*/ 40 w 125"/>
              <a:gd name="T17" fmla="*/ 0 h 134"/>
              <a:gd name="T18" fmla="*/ 46 w 125"/>
              <a:gd name="T19" fmla="*/ 10 h 134"/>
              <a:gd name="T20" fmla="*/ 114 w 125"/>
              <a:gd name="T21" fmla="*/ 37 h 134"/>
              <a:gd name="T22" fmla="*/ 125 w 125"/>
              <a:gd name="T23" fmla="*/ 41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5" h="134">
                <a:moveTo>
                  <a:pt x="125" y="41"/>
                </a:moveTo>
                <a:cubicBezTo>
                  <a:pt x="108" y="61"/>
                  <a:pt x="92" y="82"/>
                  <a:pt x="77" y="104"/>
                </a:cubicBezTo>
                <a:cubicBezTo>
                  <a:pt x="76" y="114"/>
                  <a:pt x="68" y="120"/>
                  <a:pt x="62" y="128"/>
                </a:cubicBezTo>
                <a:cubicBezTo>
                  <a:pt x="58" y="134"/>
                  <a:pt x="54" y="129"/>
                  <a:pt x="52" y="125"/>
                </a:cubicBezTo>
                <a:cubicBezTo>
                  <a:pt x="41" y="108"/>
                  <a:pt x="30" y="91"/>
                  <a:pt x="19" y="74"/>
                </a:cubicBezTo>
                <a:cubicBezTo>
                  <a:pt x="15" y="67"/>
                  <a:pt x="10" y="61"/>
                  <a:pt x="5" y="54"/>
                </a:cubicBezTo>
                <a:cubicBezTo>
                  <a:pt x="4" y="50"/>
                  <a:pt x="0" y="47"/>
                  <a:pt x="3" y="43"/>
                </a:cubicBezTo>
                <a:cubicBezTo>
                  <a:pt x="12" y="31"/>
                  <a:pt x="19" y="17"/>
                  <a:pt x="30" y="6"/>
                </a:cubicBezTo>
                <a:cubicBezTo>
                  <a:pt x="33" y="3"/>
                  <a:pt x="35" y="0"/>
                  <a:pt x="40" y="0"/>
                </a:cubicBezTo>
                <a:cubicBezTo>
                  <a:pt x="43" y="3"/>
                  <a:pt x="44" y="7"/>
                  <a:pt x="46" y="10"/>
                </a:cubicBezTo>
                <a:cubicBezTo>
                  <a:pt x="67" y="23"/>
                  <a:pt x="91" y="30"/>
                  <a:pt x="114" y="37"/>
                </a:cubicBezTo>
                <a:cubicBezTo>
                  <a:pt x="118" y="38"/>
                  <a:pt x="121" y="39"/>
                  <a:pt x="125" y="41"/>
                </a:cubicBezTo>
                <a:close/>
              </a:path>
            </a:pathLst>
          </a:custGeom>
          <a:solidFill>
            <a:srgbClr val="FED9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0" name="Freeform 147"/>
          <p:cNvSpPr>
            <a:spLocks/>
          </p:cNvSpPr>
          <p:nvPr/>
        </p:nvSpPr>
        <p:spPr bwMode="auto">
          <a:xfrm>
            <a:off x="1066483" y="2282637"/>
            <a:ext cx="11113" cy="22225"/>
          </a:xfrm>
          <a:custGeom>
            <a:avLst/>
            <a:gdLst>
              <a:gd name="T0" fmla="*/ 6 w 6"/>
              <a:gd name="T1" fmla="*/ 13 h 13"/>
              <a:gd name="T2" fmla="*/ 0 w 6"/>
              <a:gd name="T3" fmla="*/ 3 h 13"/>
              <a:gd name="T4" fmla="*/ 6 w 6"/>
              <a:gd name="T5" fmla="*/ 0 h 13"/>
              <a:gd name="T6" fmla="*/ 6 w 6"/>
              <a:gd name="T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13">
                <a:moveTo>
                  <a:pt x="6" y="13"/>
                </a:moveTo>
                <a:cubicBezTo>
                  <a:pt x="2" y="11"/>
                  <a:pt x="0" y="8"/>
                  <a:pt x="0" y="3"/>
                </a:cubicBezTo>
                <a:cubicBezTo>
                  <a:pt x="2" y="2"/>
                  <a:pt x="4" y="1"/>
                  <a:pt x="6" y="0"/>
                </a:cubicBezTo>
                <a:cubicBezTo>
                  <a:pt x="6" y="5"/>
                  <a:pt x="6" y="9"/>
                  <a:pt x="6" y="13"/>
                </a:cubicBezTo>
                <a:close/>
              </a:path>
            </a:pathLst>
          </a:custGeom>
          <a:solidFill>
            <a:srgbClr val="FED9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1" name="Freeform 148"/>
          <p:cNvSpPr>
            <a:spLocks/>
          </p:cNvSpPr>
          <p:nvPr/>
        </p:nvSpPr>
        <p:spPr bwMode="auto">
          <a:xfrm>
            <a:off x="956945" y="2360424"/>
            <a:ext cx="322263" cy="481013"/>
          </a:xfrm>
          <a:custGeom>
            <a:avLst/>
            <a:gdLst>
              <a:gd name="T0" fmla="*/ 176 w 182"/>
              <a:gd name="T1" fmla="*/ 271 h 272"/>
              <a:gd name="T2" fmla="*/ 91 w 182"/>
              <a:gd name="T3" fmla="*/ 271 h 272"/>
              <a:gd name="T4" fmla="*/ 79 w 182"/>
              <a:gd name="T5" fmla="*/ 260 h 272"/>
              <a:gd name="T6" fmla="*/ 27 w 182"/>
              <a:gd name="T7" fmla="*/ 41 h 272"/>
              <a:gd name="T8" fmla="*/ 15 w 182"/>
              <a:gd name="T9" fmla="*/ 21 h 272"/>
              <a:gd name="T10" fmla="*/ 0 w 182"/>
              <a:gd name="T11" fmla="*/ 1 h 272"/>
              <a:gd name="T12" fmla="*/ 20 w 182"/>
              <a:gd name="T13" fmla="*/ 1 h 272"/>
              <a:gd name="T14" fmla="*/ 48 w 182"/>
              <a:gd name="T15" fmla="*/ 44 h 272"/>
              <a:gd name="T16" fmla="*/ 91 w 182"/>
              <a:gd name="T17" fmla="*/ 158 h 272"/>
              <a:gd name="T18" fmla="*/ 100 w 182"/>
              <a:gd name="T19" fmla="*/ 232 h 272"/>
              <a:gd name="T20" fmla="*/ 110 w 182"/>
              <a:gd name="T21" fmla="*/ 243 h 272"/>
              <a:gd name="T22" fmla="*/ 164 w 182"/>
              <a:gd name="T23" fmla="*/ 243 h 272"/>
              <a:gd name="T24" fmla="*/ 179 w 182"/>
              <a:gd name="T25" fmla="*/ 246 h 272"/>
              <a:gd name="T26" fmla="*/ 177 w 182"/>
              <a:gd name="T27" fmla="*/ 269 h 272"/>
              <a:gd name="T28" fmla="*/ 176 w 182"/>
              <a:gd name="T29" fmla="*/ 271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2" h="272">
                <a:moveTo>
                  <a:pt x="176" y="271"/>
                </a:moveTo>
                <a:cubicBezTo>
                  <a:pt x="148" y="271"/>
                  <a:pt x="119" y="271"/>
                  <a:pt x="91" y="271"/>
                </a:cubicBezTo>
                <a:cubicBezTo>
                  <a:pt x="81" y="272"/>
                  <a:pt x="79" y="269"/>
                  <a:pt x="79" y="260"/>
                </a:cubicBezTo>
                <a:cubicBezTo>
                  <a:pt x="78" y="183"/>
                  <a:pt x="63" y="110"/>
                  <a:pt x="27" y="41"/>
                </a:cubicBezTo>
                <a:cubicBezTo>
                  <a:pt x="24" y="34"/>
                  <a:pt x="19" y="28"/>
                  <a:pt x="15" y="21"/>
                </a:cubicBezTo>
                <a:cubicBezTo>
                  <a:pt x="11" y="14"/>
                  <a:pt x="6" y="8"/>
                  <a:pt x="0" y="1"/>
                </a:cubicBezTo>
                <a:cubicBezTo>
                  <a:pt x="7" y="0"/>
                  <a:pt x="14" y="0"/>
                  <a:pt x="20" y="1"/>
                </a:cubicBezTo>
                <a:cubicBezTo>
                  <a:pt x="28" y="16"/>
                  <a:pt x="39" y="29"/>
                  <a:pt x="48" y="44"/>
                </a:cubicBezTo>
                <a:cubicBezTo>
                  <a:pt x="70" y="79"/>
                  <a:pt x="82" y="118"/>
                  <a:pt x="91" y="158"/>
                </a:cubicBezTo>
                <a:cubicBezTo>
                  <a:pt x="96" y="183"/>
                  <a:pt x="100" y="207"/>
                  <a:pt x="100" y="232"/>
                </a:cubicBezTo>
                <a:cubicBezTo>
                  <a:pt x="100" y="240"/>
                  <a:pt x="103" y="243"/>
                  <a:pt x="110" y="243"/>
                </a:cubicBezTo>
                <a:cubicBezTo>
                  <a:pt x="128" y="242"/>
                  <a:pt x="146" y="242"/>
                  <a:pt x="164" y="243"/>
                </a:cubicBezTo>
                <a:cubicBezTo>
                  <a:pt x="169" y="243"/>
                  <a:pt x="175" y="242"/>
                  <a:pt x="179" y="246"/>
                </a:cubicBezTo>
                <a:cubicBezTo>
                  <a:pt x="181" y="254"/>
                  <a:pt x="182" y="262"/>
                  <a:pt x="177" y="269"/>
                </a:cubicBezTo>
                <a:cubicBezTo>
                  <a:pt x="177" y="270"/>
                  <a:pt x="177" y="271"/>
                  <a:pt x="176" y="271"/>
                </a:cubicBezTo>
                <a:close/>
              </a:path>
            </a:pathLst>
          </a:custGeom>
          <a:solidFill>
            <a:srgbClr val="FED9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2" name="Freeform 149"/>
          <p:cNvSpPr>
            <a:spLocks/>
          </p:cNvSpPr>
          <p:nvPr/>
        </p:nvSpPr>
        <p:spPr bwMode="auto">
          <a:xfrm>
            <a:off x="1252220" y="2723962"/>
            <a:ext cx="130175" cy="119063"/>
          </a:xfrm>
          <a:custGeom>
            <a:avLst/>
            <a:gdLst>
              <a:gd name="T0" fmla="*/ 10 w 74"/>
              <a:gd name="T1" fmla="*/ 63 h 67"/>
              <a:gd name="T2" fmla="*/ 9 w 74"/>
              <a:gd name="T3" fmla="*/ 39 h 67"/>
              <a:gd name="T4" fmla="*/ 4 w 74"/>
              <a:gd name="T5" fmla="*/ 2 h 67"/>
              <a:gd name="T6" fmla="*/ 70 w 74"/>
              <a:gd name="T7" fmla="*/ 0 h 67"/>
              <a:gd name="T8" fmla="*/ 66 w 74"/>
              <a:gd name="T9" fmla="*/ 39 h 67"/>
              <a:gd name="T10" fmla="*/ 64 w 74"/>
              <a:gd name="T11" fmla="*/ 65 h 67"/>
              <a:gd name="T12" fmla="*/ 10 w 74"/>
              <a:gd name="T13" fmla="*/ 63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4" h="67">
                <a:moveTo>
                  <a:pt x="10" y="63"/>
                </a:moveTo>
                <a:cubicBezTo>
                  <a:pt x="9" y="56"/>
                  <a:pt x="11" y="47"/>
                  <a:pt x="9" y="39"/>
                </a:cubicBezTo>
                <a:cubicBezTo>
                  <a:pt x="4" y="27"/>
                  <a:pt x="0" y="15"/>
                  <a:pt x="4" y="2"/>
                </a:cubicBezTo>
                <a:cubicBezTo>
                  <a:pt x="26" y="1"/>
                  <a:pt x="48" y="1"/>
                  <a:pt x="70" y="0"/>
                </a:cubicBezTo>
                <a:cubicBezTo>
                  <a:pt x="74" y="14"/>
                  <a:pt x="71" y="27"/>
                  <a:pt x="66" y="39"/>
                </a:cubicBezTo>
                <a:cubicBezTo>
                  <a:pt x="65" y="48"/>
                  <a:pt x="65" y="56"/>
                  <a:pt x="64" y="65"/>
                </a:cubicBezTo>
                <a:cubicBezTo>
                  <a:pt x="46" y="65"/>
                  <a:pt x="28" y="67"/>
                  <a:pt x="10" y="63"/>
                </a:cubicBezTo>
                <a:close/>
              </a:path>
            </a:pathLst>
          </a:custGeom>
          <a:solidFill>
            <a:srgbClr val="0C4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3" name="Freeform 150"/>
          <p:cNvSpPr>
            <a:spLocks/>
          </p:cNvSpPr>
          <p:nvPr/>
        </p:nvSpPr>
        <p:spPr bwMode="auto">
          <a:xfrm>
            <a:off x="1256983" y="2142937"/>
            <a:ext cx="131763" cy="96838"/>
          </a:xfrm>
          <a:custGeom>
            <a:avLst/>
            <a:gdLst>
              <a:gd name="T0" fmla="*/ 72 w 74"/>
              <a:gd name="T1" fmla="*/ 5 h 55"/>
              <a:gd name="T2" fmla="*/ 72 w 74"/>
              <a:gd name="T3" fmla="*/ 37 h 55"/>
              <a:gd name="T4" fmla="*/ 63 w 74"/>
              <a:gd name="T5" fmla="*/ 52 h 55"/>
              <a:gd name="T6" fmla="*/ 51 w 74"/>
              <a:gd name="T7" fmla="*/ 48 h 55"/>
              <a:gd name="T8" fmla="*/ 33 w 74"/>
              <a:gd name="T9" fmla="*/ 49 h 55"/>
              <a:gd name="T10" fmla="*/ 4 w 74"/>
              <a:gd name="T11" fmla="*/ 23 h 55"/>
              <a:gd name="T12" fmla="*/ 1 w 74"/>
              <a:gd name="T13" fmla="*/ 17 h 55"/>
              <a:gd name="T14" fmla="*/ 0 w 74"/>
              <a:gd name="T15" fmla="*/ 2 h 55"/>
              <a:gd name="T16" fmla="*/ 4 w 74"/>
              <a:gd name="T17" fmla="*/ 2 h 55"/>
              <a:gd name="T18" fmla="*/ 36 w 74"/>
              <a:gd name="T19" fmla="*/ 25 h 55"/>
              <a:gd name="T20" fmla="*/ 63 w 74"/>
              <a:gd name="T21" fmla="*/ 15 h 55"/>
              <a:gd name="T22" fmla="*/ 72 w 74"/>
              <a:gd name="T23" fmla="*/ 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4" h="55">
                <a:moveTo>
                  <a:pt x="72" y="5"/>
                </a:moveTo>
                <a:cubicBezTo>
                  <a:pt x="74" y="16"/>
                  <a:pt x="70" y="26"/>
                  <a:pt x="72" y="37"/>
                </a:cubicBezTo>
                <a:cubicBezTo>
                  <a:pt x="73" y="44"/>
                  <a:pt x="69" y="49"/>
                  <a:pt x="63" y="52"/>
                </a:cubicBezTo>
                <a:cubicBezTo>
                  <a:pt x="58" y="55"/>
                  <a:pt x="55" y="51"/>
                  <a:pt x="51" y="48"/>
                </a:cubicBezTo>
                <a:cubicBezTo>
                  <a:pt x="46" y="44"/>
                  <a:pt x="39" y="46"/>
                  <a:pt x="33" y="49"/>
                </a:cubicBezTo>
                <a:cubicBezTo>
                  <a:pt x="18" y="47"/>
                  <a:pt x="10" y="36"/>
                  <a:pt x="4" y="23"/>
                </a:cubicBezTo>
                <a:cubicBezTo>
                  <a:pt x="2" y="21"/>
                  <a:pt x="2" y="19"/>
                  <a:pt x="1" y="17"/>
                </a:cubicBezTo>
                <a:cubicBezTo>
                  <a:pt x="1" y="12"/>
                  <a:pt x="1" y="7"/>
                  <a:pt x="0" y="2"/>
                </a:cubicBezTo>
                <a:cubicBezTo>
                  <a:pt x="2" y="0"/>
                  <a:pt x="3" y="1"/>
                  <a:pt x="4" y="2"/>
                </a:cubicBezTo>
                <a:cubicBezTo>
                  <a:pt x="13" y="13"/>
                  <a:pt x="22" y="22"/>
                  <a:pt x="36" y="25"/>
                </a:cubicBezTo>
                <a:cubicBezTo>
                  <a:pt x="48" y="28"/>
                  <a:pt x="55" y="25"/>
                  <a:pt x="63" y="15"/>
                </a:cubicBezTo>
                <a:cubicBezTo>
                  <a:pt x="66" y="11"/>
                  <a:pt x="66" y="6"/>
                  <a:pt x="72" y="5"/>
                </a:cubicBezTo>
                <a:close/>
              </a:path>
            </a:pathLst>
          </a:custGeom>
          <a:solidFill>
            <a:srgbClr val="7F49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4" name="Freeform 151"/>
          <p:cNvSpPr>
            <a:spLocks/>
          </p:cNvSpPr>
          <p:nvPr/>
        </p:nvSpPr>
        <p:spPr bwMode="auto">
          <a:xfrm>
            <a:off x="1260158" y="2134999"/>
            <a:ext cx="127000" cy="73025"/>
          </a:xfrm>
          <a:custGeom>
            <a:avLst/>
            <a:gdLst>
              <a:gd name="T0" fmla="*/ 70 w 71"/>
              <a:gd name="T1" fmla="*/ 9 h 41"/>
              <a:gd name="T2" fmla="*/ 11 w 71"/>
              <a:gd name="T3" fmla="*/ 19 h 41"/>
              <a:gd name="T4" fmla="*/ 0 w 71"/>
              <a:gd name="T5" fmla="*/ 7 h 41"/>
              <a:gd name="T6" fmla="*/ 12 w 71"/>
              <a:gd name="T7" fmla="*/ 7 h 41"/>
              <a:gd name="T8" fmla="*/ 42 w 71"/>
              <a:gd name="T9" fmla="*/ 11 h 41"/>
              <a:gd name="T10" fmla="*/ 68 w 71"/>
              <a:gd name="T11" fmla="*/ 1 h 41"/>
              <a:gd name="T12" fmla="*/ 71 w 71"/>
              <a:gd name="T13" fmla="*/ 3 h 41"/>
              <a:gd name="T14" fmla="*/ 70 w 71"/>
              <a:gd name="T15" fmla="*/ 9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1" h="41">
                <a:moveTo>
                  <a:pt x="70" y="9"/>
                </a:moveTo>
                <a:cubicBezTo>
                  <a:pt x="55" y="41"/>
                  <a:pt x="33" y="38"/>
                  <a:pt x="11" y="19"/>
                </a:cubicBezTo>
                <a:cubicBezTo>
                  <a:pt x="6" y="16"/>
                  <a:pt x="3" y="12"/>
                  <a:pt x="0" y="7"/>
                </a:cubicBezTo>
                <a:cubicBezTo>
                  <a:pt x="4" y="4"/>
                  <a:pt x="8" y="7"/>
                  <a:pt x="12" y="7"/>
                </a:cubicBezTo>
                <a:cubicBezTo>
                  <a:pt x="22" y="10"/>
                  <a:pt x="32" y="11"/>
                  <a:pt x="42" y="11"/>
                </a:cubicBezTo>
                <a:cubicBezTo>
                  <a:pt x="52" y="11"/>
                  <a:pt x="61" y="9"/>
                  <a:pt x="68" y="1"/>
                </a:cubicBezTo>
                <a:cubicBezTo>
                  <a:pt x="70" y="0"/>
                  <a:pt x="71" y="1"/>
                  <a:pt x="71" y="3"/>
                </a:cubicBezTo>
                <a:cubicBezTo>
                  <a:pt x="70" y="5"/>
                  <a:pt x="70" y="7"/>
                  <a:pt x="70" y="9"/>
                </a:cubicBezTo>
                <a:close/>
              </a:path>
            </a:pathLst>
          </a:custGeom>
          <a:solidFill>
            <a:srgbClr val="D562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5" name="Freeform 152"/>
          <p:cNvSpPr>
            <a:spLocks/>
          </p:cNvSpPr>
          <p:nvPr/>
        </p:nvSpPr>
        <p:spPr bwMode="auto">
          <a:xfrm>
            <a:off x="1266508" y="2117537"/>
            <a:ext cx="123825" cy="33338"/>
          </a:xfrm>
          <a:custGeom>
            <a:avLst/>
            <a:gdLst>
              <a:gd name="T0" fmla="*/ 68 w 70"/>
              <a:gd name="T1" fmla="*/ 13 h 19"/>
              <a:gd name="T2" fmla="*/ 65 w 70"/>
              <a:gd name="T3" fmla="*/ 12 h 19"/>
              <a:gd name="T4" fmla="*/ 32 w 70"/>
              <a:gd name="T5" fmla="*/ 18 h 19"/>
              <a:gd name="T6" fmla="*/ 6 w 70"/>
              <a:gd name="T7" fmla="*/ 16 h 19"/>
              <a:gd name="T8" fmla="*/ 0 w 70"/>
              <a:gd name="T9" fmla="*/ 11 h 19"/>
              <a:gd name="T10" fmla="*/ 58 w 70"/>
              <a:gd name="T11" fmla="*/ 5 h 19"/>
              <a:gd name="T12" fmla="*/ 68 w 70"/>
              <a:gd name="T13" fmla="*/ 7 h 19"/>
              <a:gd name="T14" fmla="*/ 69 w 70"/>
              <a:gd name="T15" fmla="*/ 13 h 19"/>
              <a:gd name="T16" fmla="*/ 69 w 70"/>
              <a:gd name="T17" fmla="*/ 13 h 19"/>
              <a:gd name="T18" fmla="*/ 68 w 70"/>
              <a:gd name="T19" fmla="*/ 13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0" h="19">
                <a:moveTo>
                  <a:pt x="68" y="13"/>
                </a:moveTo>
                <a:cubicBezTo>
                  <a:pt x="67" y="13"/>
                  <a:pt x="66" y="12"/>
                  <a:pt x="65" y="12"/>
                </a:cubicBezTo>
                <a:cubicBezTo>
                  <a:pt x="55" y="19"/>
                  <a:pt x="43" y="17"/>
                  <a:pt x="32" y="18"/>
                </a:cubicBezTo>
                <a:cubicBezTo>
                  <a:pt x="23" y="19"/>
                  <a:pt x="15" y="16"/>
                  <a:pt x="6" y="16"/>
                </a:cubicBezTo>
                <a:cubicBezTo>
                  <a:pt x="3" y="15"/>
                  <a:pt x="0" y="15"/>
                  <a:pt x="0" y="11"/>
                </a:cubicBezTo>
                <a:cubicBezTo>
                  <a:pt x="18" y="0"/>
                  <a:pt x="38" y="0"/>
                  <a:pt x="58" y="5"/>
                </a:cubicBezTo>
                <a:cubicBezTo>
                  <a:pt x="61" y="6"/>
                  <a:pt x="64" y="11"/>
                  <a:pt x="68" y="7"/>
                </a:cubicBezTo>
                <a:cubicBezTo>
                  <a:pt x="70" y="8"/>
                  <a:pt x="70" y="11"/>
                  <a:pt x="69" y="13"/>
                </a:cubicBezTo>
                <a:cubicBezTo>
                  <a:pt x="69" y="13"/>
                  <a:pt x="69" y="13"/>
                  <a:pt x="69" y="13"/>
                </a:cubicBezTo>
                <a:lnTo>
                  <a:pt x="68" y="13"/>
                </a:lnTo>
                <a:close/>
              </a:path>
            </a:pathLst>
          </a:custGeom>
          <a:solidFill>
            <a:srgbClr val="7D48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6" name="Freeform 153"/>
          <p:cNvSpPr>
            <a:spLocks/>
          </p:cNvSpPr>
          <p:nvPr/>
        </p:nvSpPr>
        <p:spPr bwMode="auto">
          <a:xfrm>
            <a:off x="1253808" y="2134999"/>
            <a:ext cx="127000" cy="26988"/>
          </a:xfrm>
          <a:custGeom>
            <a:avLst/>
            <a:gdLst>
              <a:gd name="T0" fmla="*/ 7 w 72"/>
              <a:gd name="T1" fmla="*/ 1 h 15"/>
              <a:gd name="T2" fmla="*/ 72 w 72"/>
              <a:gd name="T3" fmla="*/ 2 h 15"/>
              <a:gd name="T4" fmla="*/ 54 w 72"/>
              <a:gd name="T5" fmla="*/ 14 h 15"/>
              <a:gd name="T6" fmla="*/ 4 w 72"/>
              <a:gd name="T7" fmla="*/ 7 h 15"/>
              <a:gd name="T8" fmla="*/ 2 w 72"/>
              <a:gd name="T9" fmla="*/ 6 h 15"/>
              <a:gd name="T10" fmla="*/ 7 w 72"/>
              <a:gd name="T11" fmla="*/ 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" h="15">
                <a:moveTo>
                  <a:pt x="7" y="1"/>
                </a:moveTo>
                <a:cubicBezTo>
                  <a:pt x="29" y="6"/>
                  <a:pt x="50" y="5"/>
                  <a:pt x="72" y="2"/>
                </a:cubicBezTo>
                <a:cubicBezTo>
                  <a:pt x="70" y="11"/>
                  <a:pt x="62" y="13"/>
                  <a:pt x="54" y="14"/>
                </a:cubicBezTo>
                <a:cubicBezTo>
                  <a:pt x="37" y="15"/>
                  <a:pt x="21" y="13"/>
                  <a:pt x="4" y="7"/>
                </a:cubicBezTo>
                <a:cubicBezTo>
                  <a:pt x="4" y="7"/>
                  <a:pt x="3" y="6"/>
                  <a:pt x="2" y="6"/>
                </a:cubicBezTo>
                <a:cubicBezTo>
                  <a:pt x="0" y="0"/>
                  <a:pt x="4" y="2"/>
                  <a:pt x="7" y="1"/>
                </a:cubicBezTo>
                <a:close/>
              </a:path>
            </a:pathLst>
          </a:custGeom>
          <a:solidFill>
            <a:srgbClr val="F7F3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7" name="Freeform 154"/>
          <p:cNvSpPr>
            <a:spLocks/>
          </p:cNvSpPr>
          <p:nvPr/>
        </p:nvSpPr>
        <p:spPr bwMode="auto">
          <a:xfrm>
            <a:off x="1256983" y="2173099"/>
            <a:ext cx="58738" cy="69850"/>
          </a:xfrm>
          <a:custGeom>
            <a:avLst/>
            <a:gdLst>
              <a:gd name="T0" fmla="*/ 1 w 33"/>
              <a:gd name="T1" fmla="*/ 0 h 40"/>
              <a:gd name="T2" fmla="*/ 8 w 33"/>
              <a:gd name="T3" fmla="*/ 9 h 40"/>
              <a:gd name="T4" fmla="*/ 33 w 33"/>
              <a:gd name="T5" fmla="*/ 32 h 40"/>
              <a:gd name="T6" fmla="*/ 14 w 33"/>
              <a:gd name="T7" fmla="*/ 37 h 40"/>
              <a:gd name="T8" fmla="*/ 1 w 33"/>
              <a:gd name="T9" fmla="*/ 18 h 40"/>
              <a:gd name="T10" fmla="*/ 1 w 33"/>
              <a:gd name="T11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" h="40">
                <a:moveTo>
                  <a:pt x="1" y="0"/>
                </a:moveTo>
                <a:cubicBezTo>
                  <a:pt x="5" y="1"/>
                  <a:pt x="6" y="5"/>
                  <a:pt x="8" y="9"/>
                </a:cubicBezTo>
                <a:cubicBezTo>
                  <a:pt x="13" y="20"/>
                  <a:pt x="23" y="27"/>
                  <a:pt x="33" y="32"/>
                </a:cubicBezTo>
                <a:cubicBezTo>
                  <a:pt x="28" y="39"/>
                  <a:pt x="21" y="40"/>
                  <a:pt x="14" y="37"/>
                </a:cubicBezTo>
                <a:cubicBezTo>
                  <a:pt x="5" y="34"/>
                  <a:pt x="2" y="26"/>
                  <a:pt x="1" y="18"/>
                </a:cubicBezTo>
                <a:cubicBezTo>
                  <a:pt x="0" y="12"/>
                  <a:pt x="1" y="6"/>
                  <a:pt x="1" y="0"/>
                </a:cubicBezTo>
                <a:close/>
              </a:path>
            </a:pathLst>
          </a:custGeom>
          <a:solidFill>
            <a:srgbClr val="8E5C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8" name="Freeform 155"/>
          <p:cNvSpPr>
            <a:spLocks/>
          </p:cNvSpPr>
          <p:nvPr/>
        </p:nvSpPr>
        <p:spPr bwMode="auto">
          <a:xfrm>
            <a:off x="1368108" y="2481074"/>
            <a:ext cx="66675" cy="314325"/>
          </a:xfrm>
          <a:custGeom>
            <a:avLst/>
            <a:gdLst>
              <a:gd name="T0" fmla="*/ 0 w 37"/>
              <a:gd name="T1" fmla="*/ 177 h 178"/>
              <a:gd name="T2" fmla="*/ 4 w 37"/>
              <a:gd name="T3" fmla="*/ 138 h 178"/>
              <a:gd name="T4" fmla="*/ 29 w 37"/>
              <a:gd name="T5" fmla="*/ 0 h 178"/>
              <a:gd name="T6" fmla="*/ 34 w 37"/>
              <a:gd name="T7" fmla="*/ 75 h 178"/>
              <a:gd name="T8" fmla="*/ 32 w 37"/>
              <a:gd name="T9" fmla="*/ 121 h 178"/>
              <a:gd name="T10" fmla="*/ 27 w 37"/>
              <a:gd name="T11" fmla="*/ 171 h 178"/>
              <a:gd name="T12" fmla="*/ 20 w 37"/>
              <a:gd name="T13" fmla="*/ 178 h 178"/>
              <a:gd name="T14" fmla="*/ 0 w 37"/>
              <a:gd name="T15" fmla="*/ 177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" h="178">
                <a:moveTo>
                  <a:pt x="0" y="177"/>
                </a:moveTo>
                <a:cubicBezTo>
                  <a:pt x="1" y="164"/>
                  <a:pt x="3" y="151"/>
                  <a:pt x="4" y="138"/>
                </a:cubicBezTo>
                <a:cubicBezTo>
                  <a:pt x="14" y="92"/>
                  <a:pt x="24" y="46"/>
                  <a:pt x="29" y="0"/>
                </a:cubicBezTo>
                <a:cubicBezTo>
                  <a:pt x="35" y="24"/>
                  <a:pt x="37" y="49"/>
                  <a:pt x="34" y="75"/>
                </a:cubicBezTo>
                <a:cubicBezTo>
                  <a:pt x="33" y="90"/>
                  <a:pt x="33" y="105"/>
                  <a:pt x="32" y="121"/>
                </a:cubicBezTo>
                <a:cubicBezTo>
                  <a:pt x="30" y="138"/>
                  <a:pt x="28" y="155"/>
                  <a:pt x="27" y="171"/>
                </a:cubicBezTo>
                <a:cubicBezTo>
                  <a:pt x="27" y="176"/>
                  <a:pt x="25" y="178"/>
                  <a:pt x="20" y="178"/>
                </a:cubicBezTo>
                <a:cubicBezTo>
                  <a:pt x="13" y="177"/>
                  <a:pt x="7" y="177"/>
                  <a:pt x="0" y="177"/>
                </a:cubicBezTo>
                <a:close/>
              </a:path>
            </a:pathLst>
          </a:custGeom>
          <a:solidFill>
            <a:srgbClr val="F394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9" name="Freeform 156"/>
          <p:cNvSpPr>
            <a:spLocks/>
          </p:cNvSpPr>
          <p:nvPr/>
        </p:nvSpPr>
        <p:spPr bwMode="auto">
          <a:xfrm>
            <a:off x="1234758" y="1687324"/>
            <a:ext cx="146050" cy="168275"/>
          </a:xfrm>
          <a:custGeom>
            <a:avLst/>
            <a:gdLst>
              <a:gd name="T0" fmla="*/ 3 w 83"/>
              <a:gd name="T1" fmla="*/ 0 h 95"/>
              <a:gd name="T2" fmla="*/ 43 w 83"/>
              <a:gd name="T3" fmla="*/ 40 h 95"/>
              <a:gd name="T4" fmla="*/ 62 w 83"/>
              <a:gd name="T5" fmla="*/ 78 h 95"/>
              <a:gd name="T6" fmla="*/ 71 w 83"/>
              <a:gd name="T7" fmla="*/ 84 h 95"/>
              <a:gd name="T8" fmla="*/ 83 w 83"/>
              <a:gd name="T9" fmla="*/ 86 h 95"/>
              <a:gd name="T10" fmla="*/ 38 w 83"/>
              <a:gd name="T11" fmla="*/ 93 h 95"/>
              <a:gd name="T12" fmla="*/ 28 w 83"/>
              <a:gd name="T13" fmla="*/ 66 h 95"/>
              <a:gd name="T14" fmla="*/ 2 w 83"/>
              <a:gd name="T15" fmla="*/ 7 h 95"/>
              <a:gd name="T16" fmla="*/ 3 w 83"/>
              <a:gd name="T17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95">
                <a:moveTo>
                  <a:pt x="3" y="0"/>
                </a:moveTo>
                <a:cubicBezTo>
                  <a:pt x="22" y="7"/>
                  <a:pt x="34" y="23"/>
                  <a:pt x="43" y="40"/>
                </a:cubicBezTo>
                <a:cubicBezTo>
                  <a:pt x="50" y="52"/>
                  <a:pt x="57" y="65"/>
                  <a:pt x="62" y="78"/>
                </a:cubicBezTo>
                <a:cubicBezTo>
                  <a:pt x="63" y="83"/>
                  <a:pt x="66" y="85"/>
                  <a:pt x="71" y="84"/>
                </a:cubicBezTo>
                <a:cubicBezTo>
                  <a:pt x="75" y="84"/>
                  <a:pt x="80" y="83"/>
                  <a:pt x="83" y="86"/>
                </a:cubicBezTo>
                <a:cubicBezTo>
                  <a:pt x="68" y="85"/>
                  <a:pt x="53" y="95"/>
                  <a:pt x="38" y="93"/>
                </a:cubicBezTo>
                <a:cubicBezTo>
                  <a:pt x="38" y="83"/>
                  <a:pt x="32" y="74"/>
                  <a:pt x="28" y="66"/>
                </a:cubicBezTo>
                <a:cubicBezTo>
                  <a:pt x="19" y="47"/>
                  <a:pt x="13" y="26"/>
                  <a:pt x="2" y="7"/>
                </a:cubicBezTo>
                <a:cubicBezTo>
                  <a:pt x="0" y="5"/>
                  <a:pt x="0" y="2"/>
                  <a:pt x="3" y="0"/>
                </a:cubicBezTo>
                <a:close/>
              </a:path>
            </a:pathLst>
          </a:custGeom>
          <a:solidFill>
            <a:srgbClr val="F8AF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0" name="Freeform 157"/>
          <p:cNvSpPr>
            <a:spLocks/>
          </p:cNvSpPr>
          <p:nvPr/>
        </p:nvSpPr>
        <p:spPr bwMode="auto">
          <a:xfrm>
            <a:off x="980758" y="2362012"/>
            <a:ext cx="287338" cy="433388"/>
          </a:xfrm>
          <a:custGeom>
            <a:avLst/>
            <a:gdLst>
              <a:gd name="T0" fmla="*/ 157 w 162"/>
              <a:gd name="T1" fmla="*/ 207 h 245"/>
              <a:gd name="T2" fmla="*/ 162 w 162"/>
              <a:gd name="T3" fmla="*/ 244 h 245"/>
              <a:gd name="T4" fmla="*/ 92 w 162"/>
              <a:gd name="T5" fmla="*/ 245 h 245"/>
              <a:gd name="T6" fmla="*/ 83 w 162"/>
              <a:gd name="T7" fmla="*/ 235 h 245"/>
              <a:gd name="T8" fmla="*/ 47 w 162"/>
              <a:gd name="T9" fmla="*/ 72 h 245"/>
              <a:gd name="T10" fmla="*/ 9 w 162"/>
              <a:gd name="T11" fmla="*/ 10 h 245"/>
              <a:gd name="T12" fmla="*/ 6 w 162"/>
              <a:gd name="T13" fmla="*/ 0 h 245"/>
              <a:gd name="T14" fmla="*/ 11 w 162"/>
              <a:gd name="T15" fmla="*/ 1 h 245"/>
              <a:gd name="T16" fmla="*/ 42 w 162"/>
              <a:gd name="T17" fmla="*/ 50 h 245"/>
              <a:gd name="T18" fmla="*/ 66 w 162"/>
              <a:gd name="T19" fmla="*/ 88 h 245"/>
              <a:gd name="T20" fmla="*/ 85 w 162"/>
              <a:gd name="T21" fmla="*/ 62 h 245"/>
              <a:gd name="T22" fmla="*/ 139 w 162"/>
              <a:gd name="T23" fmla="*/ 150 h 245"/>
              <a:gd name="T24" fmla="*/ 157 w 162"/>
              <a:gd name="T25" fmla="*/ 207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2" h="245">
                <a:moveTo>
                  <a:pt x="157" y="207"/>
                </a:moveTo>
                <a:cubicBezTo>
                  <a:pt x="158" y="220"/>
                  <a:pt x="162" y="232"/>
                  <a:pt x="162" y="244"/>
                </a:cubicBezTo>
                <a:cubicBezTo>
                  <a:pt x="139" y="244"/>
                  <a:pt x="115" y="244"/>
                  <a:pt x="92" y="245"/>
                </a:cubicBezTo>
                <a:cubicBezTo>
                  <a:pt x="85" y="245"/>
                  <a:pt x="83" y="242"/>
                  <a:pt x="83" y="235"/>
                </a:cubicBezTo>
                <a:cubicBezTo>
                  <a:pt x="81" y="179"/>
                  <a:pt x="70" y="124"/>
                  <a:pt x="47" y="72"/>
                </a:cubicBezTo>
                <a:cubicBezTo>
                  <a:pt x="37" y="50"/>
                  <a:pt x="24" y="29"/>
                  <a:pt x="9" y="10"/>
                </a:cubicBezTo>
                <a:cubicBezTo>
                  <a:pt x="7" y="8"/>
                  <a:pt x="0" y="5"/>
                  <a:pt x="6" y="0"/>
                </a:cubicBezTo>
                <a:cubicBezTo>
                  <a:pt x="8" y="1"/>
                  <a:pt x="10" y="1"/>
                  <a:pt x="11" y="1"/>
                </a:cubicBezTo>
                <a:cubicBezTo>
                  <a:pt x="20" y="18"/>
                  <a:pt x="31" y="33"/>
                  <a:pt x="42" y="50"/>
                </a:cubicBezTo>
                <a:cubicBezTo>
                  <a:pt x="49" y="62"/>
                  <a:pt x="58" y="74"/>
                  <a:pt x="66" y="88"/>
                </a:cubicBezTo>
                <a:cubicBezTo>
                  <a:pt x="73" y="78"/>
                  <a:pt x="79" y="70"/>
                  <a:pt x="85" y="62"/>
                </a:cubicBezTo>
                <a:cubicBezTo>
                  <a:pt x="109" y="87"/>
                  <a:pt x="126" y="118"/>
                  <a:pt x="139" y="150"/>
                </a:cubicBezTo>
                <a:cubicBezTo>
                  <a:pt x="147" y="169"/>
                  <a:pt x="152" y="188"/>
                  <a:pt x="157" y="207"/>
                </a:cubicBezTo>
                <a:close/>
              </a:path>
            </a:pathLst>
          </a:custGeom>
          <a:solidFill>
            <a:srgbClr val="F393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1" name="Freeform 158"/>
          <p:cNvSpPr>
            <a:spLocks noEditPoints="1"/>
          </p:cNvSpPr>
          <p:nvPr/>
        </p:nvSpPr>
        <p:spPr bwMode="auto">
          <a:xfrm>
            <a:off x="6089252" y="1637318"/>
            <a:ext cx="792163" cy="1725613"/>
          </a:xfrm>
          <a:custGeom>
            <a:avLst/>
            <a:gdLst>
              <a:gd name="T0" fmla="*/ 410 w 448"/>
              <a:gd name="T1" fmla="*/ 970 h 975"/>
              <a:gd name="T2" fmla="*/ 312 w 448"/>
              <a:gd name="T3" fmla="*/ 973 h 975"/>
              <a:gd name="T4" fmla="*/ 111 w 448"/>
              <a:gd name="T5" fmla="*/ 972 h 975"/>
              <a:gd name="T6" fmla="*/ 38 w 448"/>
              <a:gd name="T7" fmla="*/ 969 h 975"/>
              <a:gd name="T8" fmla="*/ 93 w 448"/>
              <a:gd name="T9" fmla="*/ 638 h 975"/>
              <a:gd name="T10" fmla="*/ 139 w 448"/>
              <a:gd name="T11" fmla="*/ 588 h 975"/>
              <a:gd name="T12" fmla="*/ 141 w 448"/>
              <a:gd name="T13" fmla="*/ 524 h 975"/>
              <a:gd name="T14" fmla="*/ 51 w 448"/>
              <a:gd name="T15" fmla="*/ 411 h 975"/>
              <a:gd name="T16" fmla="*/ 23 w 448"/>
              <a:gd name="T17" fmla="*/ 383 h 975"/>
              <a:gd name="T18" fmla="*/ 6 w 448"/>
              <a:gd name="T19" fmla="*/ 355 h 975"/>
              <a:gd name="T20" fmla="*/ 30 w 448"/>
              <a:gd name="T21" fmla="*/ 290 h 975"/>
              <a:gd name="T22" fmla="*/ 24 w 448"/>
              <a:gd name="T23" fmla="*/ 279 h 975"/>
              <a:gd name="T24" fmla="*/ 35 w 448"/>
              <a:gd name="T25" fmla="*/ 213 h 975"/>
              <a:gd name="T26" fmla="*/ 54 w 448"/>
              <a:gd name="T27" fmla="*/ 205 h 975"/>
              <a:gd name="T28" fmla="*/ 96 w 448"/>
              <a:gd name="T29" fmla="*/ 88 h 975"/>
              <a:gd name="T30" fmla="*/ 158 w 448"/>
              <a:gd name="T31" fmla="*/ 69 h 975"/>
              <a:gd name="T32" fmla="*/ 158 w 448"/>
              <a:gd name="T33" fmla="*/ 209 h 975"/>
              <a:gd name="T34" fmla="*/ 176 w 448"/>
              <a:gd name="T35" fmla="*/ 213 h 975"/>
              <a:gd name="T36" fmla="*/ 181 w 448"/>
              <a:gd name="T37" fmla="*/ 123 h 975"/>
              <a:gd name="T38" fmla="*/ 222 w 448"/>
              <a:gd name="T39" fmla="*/ 1 h 975"/>
              <a:gd name="T40" fmla="*/ 267 w 448"/>
              <a:gd name="T41" fmla="*/ 206 h 975"/>
              <a:gd name="T42" fmla="*/ 290 w 448"/>
              <a:gd name="T43" fmla="*/ 212 h 975"/>
              <a:gd name="T44" fmla="*/ 290 w 448"/>
              <a:gd name="T45" fmla="*/ 71 h 975"/>
              <a:gd name="T46" fmla="*/ 341 w 448"/>
              <a:gd name="T47" fmla="*/ 87 h 975"/>
              <a:gd name="T48" fmla="*/ 394 w 448"/>
              <a:gd name="T49" fmla="*/ 166 h 975"/>
              <a:gd name="T50" fmla="*/ 394 w 448"/>
              <a:gd name="T51" fmla="*/ 213 h 975"/>
              <a:gd name="T52" fmla="*/ 445 w 448"/>
              <a:gd name="T53" fmla="*/ 241 h 975"/>
              <a:gd name="T54" fmla="*/ 418 w 448"/>
              <a:gd name="T55" fmla="*/ 290 h 975"/>
              <a:gd name="T56" fmla="*/ 438 w 448"/>
              <a:gd name="T57" fmla="*/ 364 h 975"/>
              <a:gd name="T58" fmla="*/ 424 w 448"/>
              <a:gd name="T59" fmla="*/ 386 h 975"/>
              <a:gd name="T60" fmla="*/ 398 w 448"/>
              <a:gd name="T61" fmla="*/ 407 h 975"/>
              <a:gd name="T62" fmla="*/ 342 w 448"/>
              <a:gd name="T63" fmla="*/ 496 h 975"/>
              <a:gd name="T64" fmla="*/ 302 w 448"/>
              <a:gd name="T65" fmla="*/ 531 h 975"/>
              <a:gd name="T66" fmla="*/ 335 w 448"/>
              <a:gd name="T67" fmla="*/ 628 h 975"/>
              <a:gd name="T68" fmla="*/ 410 w 448"/>
              <a:gd name="T69" fmla="*/ 658 h 975"/>
              <a:gd name="T70" fmla="*/ 54 w 448"/>
              <a:gd name="T71" fmla="*/ 281 h 975"/>
              <a:gd name="T72" fmla="*/ 75 w 448"/>
              <a:gd name="T73" fmla="*/ 402 h 975"/>
              <a:gd name="T74" fmla="*/ 145 w 448"/>
              <a:gd name="T75" fmla="*/ 495 h 975"/>
              <a:gd name="T76" fmla="*/ 281 w 448"/>
              <a:gd name="T77" fmla="*/ 513 h 975"/>
              <a:gd name="T78" fmla="*/ 372 w 448"/>
              <a:gd name="T79" fmla="*/ 405 h 975"/>
              <a:gd name="T80" fmla="*/ 394 w 448"/>
              <a:gd name="T81" fmla="*/ 281 h 975"/>
              <a:gd name="T82" fmla="*/ 352 w 448"/>
              <a:gd name="T83" fmla="*/ 190 h 975"/>
              <a:gd name="T84" fmla="*/ 340 w 448"/>
              <a:gd name="T85" fmla="*/ 121 h 975"/>
              <a:gd name="T86" fmla="*/ 329 w 448"/>
              <a:gd name="T87" fmla="*/ 243 h 975"/>
              <a:gd name="T88" fmla="*/ 341 w 448"/>
              <a:gd name="T89" fmla="*/ 258 h 975"/>
              <a:gd name="T90" fmla="*/ 352 w 448"/>
              <a:gd name="T91" fmla="*/ 190 h 975"/>
              <a:gd name="T92" fmla="*/ 96 w 448"/>
              <a:gd name="T93" fmla="*/ 190 h 975"/>
              <a:gd name="T94" fmla="*/ 109 w 448"/>
              <a:gd name="T95" fmla="*/ 258 h 975"/>
              <a:gd name="T96" fmla="*/ 119 w 448"/>
              <a:gd name="T97" fmla="*/ 136 h 975"/>
              <a:gd name="T98" fmla="*/ 101 w 448"/>
              <a:gd name="T99" fmla="*/ 123 h 975"/>
              <a:gd name="T100" fmla="*/ 96 w 448"/>
              <a:gd name="T101" fmla="*/ 190 h 9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48" h="975">
                <a:moveTo>
                  <a:pt x="410" y="658"/>
                </a:moveTo>
                <a:cubicBezTo>
                  <a:pt x="410" y="762"/>
                  <a:pt x="410" y="865"/>
                  <a:pt x="410" y="970"/>
                </a:cubicBezTo>
                <a:cubicBezTo>
                  <a:pt x="400" y="970"/>
                  <a:pt x="391" y="970"/>
                  <a:pt x="381" y="970"/>
                </a:cubicBezTo>
                <a:cubicBezTo>
                  <a:pt x="358" y="971"/>
                  <a:pt x="335" y="972"/>
                  <a:pt x="312" y="973"/>
                </a:cubicBezTo>
                <a:cubicBezTo>
                  <a:pt x="279" y="974"/>
                  <a:pt x="246" y="975"/>
                  <a:pt x="213" y="975"/>
                </a:cubicBezTo>
                <a:cubicBezTo>
                  <a:pt x="179" y="975"/>
                  <a:pt x="145" y="973"/>
                  <a:pt x="111" y="972"/>
                </a:cubicBezTo>
                <a:cubicBezTo>
                  <a:pt x="88" y="971"/>
                  <a:pt x="65" y="970"/>
                  <a:pt x="42" y="969"/>
                </a:cubicBezTo>
                <a:cubicBezTo>
                  <a:pt x="40" y="969"/>
                  <a:pt x="39" y="969"/>
                  <a:pt x="38" y="969"/>
                </a:cubicBezTo>
                <a:cubicBezTo>
                  <a:pt x="38" y="865"/>
                  <a:pt x="38" y="762"/>
                  <a:pt x="38" y="659"/>
                </a:cubicBezTo>
                <a:cubicBezTo>
                  <a:pt x="56" y="652"/>
                  <a:pt x="75" y="645"/>
                  <a:pt x="93" y="638"/>
                </a:cubicBezTo>
                <a:cubicBezTo>
                  <a:pt x="97" y="636"/>
                  <a:pt x="100" y="634"/>
                  <a:pt x="103" y="633"/>
                </a:cubicBezTo>
                <a:cubicBezTo>
                  <a:pt x="124" y="624"/>
                  <a:pt x="135" y="609"/>
                  <a:pt x="139" y="588"/>
                </a:cubicBezTo>
                <a:cubicBezTo>
                  <a:pt x="142" y="571"/>
                  <a:pt x="143" y="553"/>
                  <a:pt x="146" y="536"/>
                </a:cubicBezTo>
                <a:cubicBezTo>
                  <a:pt x="147" y="530"/>
                  <a:pt x="145" y="527"/>
                  <a:pt x="141" y="524"/>
                </a:cubicBezTo>
                <a:cubicBezTo>
                  <a:pt x="125" y="511"/>
                  <a:pt x="110" y="499"/>
                  <a:pt x="95" y="486"/>
                </a:cubicBezTo>
                <a:cubicBezTo>
                  <a:pt x="72" y="466"/>
                  <a:pt x="59" y="440"/>
                  <a:pt x="51" y="411"/>
                </a:cubicBezTo>
                <a:cubicBezTo>
                  <a:pt x="51" y="410"/>
                  <a:pt x="51" y="408"/>
                  <a:pt x="50" y="407"/>
                </a:cubicBezTo>
                <a:cubicBezTo>
                  <a:pt x="35" y="410"/>
                  <a:pt x="26" y="399"/>
                  <a:pt x="23" y="383"/>
                </a:cubicBezTo>
                <a:cubicBezTo>
                  <a:pt x="22" y="379"/>
                  <a:pt x="22" y="376"/>
                  <a:pt x="18" y="373"/>
                </a:cubicBezTo>
                <a:cubicBezTo>
                  <a:pt x="11" y="369"/>
                  <a:pt x="8" y="362"/>
                  <a:pt x="6" y="355"/>
                </a:cubicBezTo>
                <a:cubicBezTo>
                  <a:pt x="1" y="342"/>
                  <a:pt x="1" y="328"/>
                  <a:pt x="5" y="315"/>
                </a:cubicBezTo>
                <a:cubicBezTo>
                  <a:pt x="9" y="302"/>
                  <a:pt x="16" y="292"/>
                  <a:pt x="30" y="290"/>
                </a:cubicBezTo>
                <a:cubicBezTo>
                  <a:pt x="30" y="288"/>
                  <a:pt x="29" y="287"/>
                  <a:pt x="29" y="286"/>
                </a:cubicBezTo>
                <a:cubicBezTo>
                  <a:pt x="29" y="282"/>
                  <a:pt x="28" y="280"/>
                  <a:pt x="24" y="279"/>
                </a:cubicBezTo>
                <a:cubicBezTo>
                  <a:pt x="8" y="272"/>
                  <a:pt x="0" y="257"/>
                  <a:pt x="3" y="241"/>
                </a:cubicBezTo>
                <a:cubicBezTo>
                  <a:pt x="5" y="225"/>
                  <a:pt x="19" y="214"/>
                  <a:pt x="35" y="213"/>
                </a:cubicBezTo>
                <a:cubicBezTo>
                  <a:pt x="41" y="213"/>
                  <a:pt x="47" y="213"/>
                  <a:pt x="54" y="213"/>
                </a:cubicBezTo>
                <a:cubicBezTo>
                  <a:pt x="54" y="210"/>
                  <a:pt x="53" y="207"/>
                  <a:pt x="54" y="205"/>
                </a:cubicBezTo>
                <a:cubicBezTo>
                  <a:pt x="54" y="189"/>
                  <a:pt x="54" y="174"/>
                  <a:pt x="54" y="158"/>
                </a:cubicBezTo>
                <a:cubicBezTo>
                  <a:pt x="56" y="127"/>
                  <a:pt x="70" y="104"/>
                  <a:pt x="96" y="88"/>
                </a:cubicBezTo>
                <a:cubicBezTo>
                  <a:pt x="111" y="78"/>
                  <a:pt x="128" y="69"/>
                  <a:pt x="144" y="60"/>
                </a:cubicBezTo>
                <a:cubicBezTo>
                  <a:pt x="151" y="56"/>
                  <a:pt x="158" y="61"/>
                  <a:pt x="158" y="69"/>
                </a:cubicBezTo>
                <a:cubicBezTo>
                  <a:pt x="158" y="104"/>
                  <a:pt x="158" y="139"/>
                  <a:pt x="158" y="173"/>
                </a:cubicBezTo>
                <a:cubicBezTo>
                  <a:pt x="158" y="185"/>
                  <a:pt x="158" y="197"/>
                  <a:pt x="158" y="209"/>
                </a:cubicBezTo>
                <a:cubicBezTo>
                  <a:pt x="158" y="212"/>
                  <a:pt x="159" y="213"/>
                  <a:pt x="162" y="213"/>
                </a:cubicBezTo>
                <a:cubicBezTo>
                  <a:pt x="167" y="213"/>
                  <a:pt x="172" y="213"/>
                  <a:pt x="176" y="213"/>
                </a:cubicBezTo>
                <a:cubicBezTo>
                  <a:pt x="180" y="214"/>
                  <a:pt x="181" y="212"/>
                  <a:pt x="181" y="209"/>
                </a:cubicBezTo>
                <a:cubicBezTo>
                  <a:pt x="181" y="180"/>
                  <a:pt x="181" y="151"/>
                  <a:pt x="181" y="123"/>
                </a:cubicBezTo>
                <a:cubicBezTo>
                  <a:pt x="181" y="97"/>
                  <a:pt x="181" y="71"/>
                  <a:pt x="181" y="46"/>
                </a:cubicBezTo>
                <a:cubicBezTo>
                  <a:pt x="181" y="21"/>
                  <a:pt x="198" y="3"/>
                  <a:pt x="222" y="1"/>
                </a:cubicBezTo>
                <a:cubicBezTo>
                  <a:pt x="248" y="0"/>
                  <a:pt x="267" y="21"/>
                  <a:pt x="267" y="43"/>
                </a:cubicBezTo>
                <a:cubicBezTo>
                  <a:pt x="267" y="97"/>
                  <a:pt x="267" y="152"/>
                  <a:pt x="267" y="206"/>
                </a:cubicBezTo>
                <a:cubicBezTo>
                  <a:pt x="267" y="208"/>
                  <a:pt x="267" y="210"/>
                  <a:pt x="267" y="212"/>
                </a:cubicBezTo>
                <a:cubicBezTo>
                  <a:pt x="275" y="212"/>
                  <a:pt x="282" y="212"/>
                  <a:pt x="290" y="212"/>
                </a:cubicBezTo>
                <a:cubicBezTo>
                  <a:pt x="290" y="210"/>
                  <a:pt x="290" y="209"/>
                  <a:pt x="290" y="207"/>
                </a:cubicBezTo>
                <a:cubicBezTo>
                  <a:pt x="290" y="161"/>
                  <a:pt x="290" y="116"/>
                  <a:pt x="290" y="71"/>
                </a:cubicBezTo>
                <a:cubicBezTo>
                  <a:pt x="290" y="60"/>
                  <a:pt x="297" y="55"/>
                  <a:pt x="306" y="61"/>
                </a:cubicBezTo>
                <a:cubicBezTo>
                  <a:pt x="318" y="69"/>
                  <a:pt x="330" y="78"/>
                  <a:pt x="341" y="87"/>
                </a:cubicBezTo>
                <a:cubicBezTo>
                  <a:pt x="352" y="96"/>
                  <a:pt x="361" y="105"/>
                  <a:pt x="371" y="114"/>
                </a:cubicBezTo>
                <a:cubicBezTo>
                  <a:pt x="387" y="128"/>
                  <a:pt x="394" y="145"/>
                  <a:pt x="394" y="166"/>
                </a:cubicBezTo>
                <a:cubicBezTo>
                  <a:pt x="394" y="179"/>
                  <a:pt x="394" y="193"/>
                  <a:pt x="394" y="207"/>
                </a:cubicBezTo>
                <a:cubicBezTo>
                  <a:pt x="394" y="209"/>
                  <a:pt x="394" y="211"/>
                  <a:pt x="394" y="213"/>
                </a:cubicBezTo>
                <a:cubicBezTo>
                  <a:pt x="401" y="213"/>
                  <a:pt x="408" y="213"/>
                  <a:pt x="414" y="213"/>
                </a:cubicBezTo>
                <a:cubicBezTo>
                  <a:pt x="430" y="214"/>
                  <a:pt x="442" y="226"/>
                  <a:pt x="445" y="241"/>
                </a:cubicBezTo>
                <a:cubicBezTo>
                  <a:pt x="448" y="257"/>
                  <a:pt x="441" y="272"/>
                  <a:pt x="426" y="278"/>
                </a:cubicBezTo>
                <a:cubicBezTo>
                  <a:pt x="419" y="280"/>
                  <a:pt x="419" y="285"/>
                  <a:pt x="418" y="290"/>
                </a:cubicBezTo>
                <a:cubicBezTo>
                  <a:pt x="432" y="292"/>
                  <a:pt x="439" y="302"/>
                  <a:pt x="442" y="314"/>
                </a:cubicBezTo>
                <a:cubicBezTo>
                  <a:pt x="448" y="331"/>
                  <a:pt x="447" y="348"/>
                  <a:pt x="438" y="364"/>
                </a:cubicBezTo>
                <a:cubicBezTo>
                  <a:pt x="437" y="366"/>
                  <a:pt x="435" y="370"/>
                  <a:pt x="433" y="371"/>
                </a:cubicBezTo>
                <a:cubicBezTo>
                  <a:pt x="427" y="374"/>
                  <a:pt x="425" y="380"/>
                  <a:pt x="424" y="386"/>
                </a:cubicBezTo>
                <a:cubicBezTo>
                  <a:pt x="424" y="389"/>
                  <a:pt x="422" y="392"/>
                  <a:pt x="421" y="395"/>
                </a:cubicBezTo>
                <a:cubicBezTo>
                  <a:pt x="416" y="405"/>
                  <a:pt x="409" y="409"/>
                  <a:pt x="398" y="407"/>
                </a:cubicBezTo>
                <a:cubicBezTo>
                  <a:pt x="395" y="416"/>
                  <a:pt x="393" y="425"/>
                  <a:pt x="389" y="434"/>
                </a:cubicBezTo>
                <a:cubicBezTo>
                  <a:pt x="379" y="459"/>
                  <a:pt x="363" y="479"/>
                  <a:pt x="342" y="496"/>
                </a:cubicBezTo>
                <a:cubicBezTo>
                  <a:pt x="329" y="505"/>
                  <a:pt x="317" y="516"/>
                  <a:pt x="305" y="526"/>
                </a:cubicBezTo>
                <a:cubicBezTo>
                  <a:pt x="303" y="527"/>
                  <a:pt x="302" y="529"/>
                  <a:pt x="302" y="531"/>
                </a:cubicBezTo>
                <a:cubicBezTo>
                  <a:pt x="303" y="555"/>
                  <a:pt x="305" y="579"/>
                  <a:pt x="314" y="603"/>
                </a:cubicBezTo>
                <a:cubicBezTo>
                  <a:pt x="318" y="614"/>
                  <a:pt x="325" y="622"/>
                  <a:pt x="335" y="628"/>
                </a:cubicBezTo>
                <a:cubicBezTo>
                  <a:pt x="353" y="638"/>
                  <a:pt x="371" y="645"/>
                  <a:pt x="390" y="652"/>
                </a:cubicBezTo>
                <a:cubicBezTo>
                  <a:pt x="397" y="654"/>
                  <a:pt x="404" y="656"/>
                  <a:pt x="410" y="658"/>
                </a:cubicBezTo>
                <a:close/>
                <a:moveTo>
                  <a:pt x="394" y="281"/>
                </a:moveTo>
                <a:cubicBezTo>
                  <a:pt x="281" y="281"/>
                  <a:pt x="167" y="281"/>
                  <a:pt x="54" y="281"/>
                </a:cubicBezTo>
                <a:cubicBezTo>
                  <a:pt x="54" y="282"/>
                  <a:pt x="54" y="283"/>
                  <a:pt x="54" y="283"/>
                </a:cubicBezTo>
                <a:cubicBezTo>
                  <a:pt x="61" y="323"/>
                  <a:pt x="68" y="362"/>
                  <a:pt x="75" y="402"/>
                </a:cubicBezTo>
                <a:cubicBezTo>
                  <a:pt x="80" y="428"/>
                  <a:pt x="92" y="451"/>
                  <a:pt x="113" y="468"/>
                </a:cubicBezTo>
                <a:cubicBezTo>
                  <a:pt x="124" y="477"/>
                  <a:pt x="134" y="486"/>
                  <a:pt x="145" y="495"/>
                </a:cubicBezTo>
                <a:cubicBezTo>
                  <a:pt x="155" y="503"/>
                  <a:pt x="165" y="512"/>
                  <a:pt x="176" y="519"/>
                </a:cubicBezTo>
                <a:cubicBezTo>
                  <a:pt x="210" y="540"/>
                  <a:pt x="250" y="537"/>
                  <a:pt x="281" y="513"/>
                </a:cubicBezTo>
                <a:cubicBezTo>
                  <a:pt x="298" y="500"/>
                  <a:pt x="313" y="486"/>
                  <a:pt x="330" y="473"/>
                </a:cubicBezTo>
                <a:cubicBezTo>
                  <a:pt x="352" y="455"/>
                  <a:pt x="366" y="433"/>
                  <a:pt x="372" y="405"/>
                </a:cubicBezTo>
                <a:cubicBezTo>
                  <a:pt x="377" y="381"/>
                  <a:pt x="381" y="356"/>
                  <a:pt x="385" y="332"/>
                </a:cubicBezTo>
                <a:cubicBezTo>
                  <a:pt x="388" y="315"/>
                  <a:pt x="391" y="298"/>
                  <a:pt x="394" y="281"/>
                </a:cubicBezTo>
                <a:close/>
                <a:moveTo>
                  <a:pt x="352" y="190"/>
                </a:moveTo>
                <a:cubicBezTo>
                  <a:pt x="352" y="190"/>
                  <a:pt x="352" y="190"/>
                  <a:pt x="352" y="190"/>
                </a:cubicBezTo>
                <a:cubicBezTo>
                  <a:pt x="352" y="172"/>
                  <a:pt x="351" y="154"/>
                  <a:pt x="352" y="137"/>
                </a:cubicBezTo>
                <a:cubicBezTo>
                  <a:pt x="352" y="125"/>
                  <a:pt x="347" y="121"/>
                  <a:pt x="340" y="121"/>
                </a:cubicBezTo>
                <a:cubicBezTo>
                  <a:pt x="333" y="121"/>
                  <a:pt x="329" y="127"/>
                  <a:pt x="329" y="137"/>
                </a:cubicBezTo>
                <a:cubicBezTo>
                  <a:pt x="329" y="172"/>
                  <a:pt x="329" y="207"/>
                  <a:pt x="329" y="243"/>
                </a:cubicBezTo>
                <a:cubicBezTo>
                  <a:pt x="329" y="245"/>
                  <a:pt x="329" y="247"/>
                  <a:pt x="329" y="249"/>
                </a:cubicBezTo>
                <a:cubicBezTo>
                  <a:pt x="331" y="255"/>
                  <a:pt x="335" y="259"/>
                  <a:pt x="341" y="258"/>
                </a:cubicBezTo>
                <a:cubicBezTo>
                  <a:pt x="348" y="258"/>
                  <a:pt x="351" y="253"/>
                  <a:pt x="352" y="246"/>
                </a:cubicBezTo>
                <a:cubicBezTo>
                  <a:pt x="352" y="227"/>
                  <a:pt x="352" y="208"/>
                  <a:pt x="352" y="190"/>
                </a:cubicBezTo>
                <a:close/>
                <a:moveTo>
                  <a:pt x="96" y="190"/>
                </a:moveTo>
                <a:cubicBezTo>
                  <a:pt x="96" y="190"/>
                  <a:pt x="96" y="190"/>
                  <a:pt x="96" y="190"/>
                </a:cubicBezTo>
                <a:cubicBezTo>
                  <a:pt x="96" y="208"/>
                  <a:pt x="96" y="227"/>
                  <a:pt x="96" y="245"/>
                </a:cubicBezTo>
                <a:cubicBezTo>
                  <a:pt x="96" y="254"/>
                  <a:pt x="101" y="259"/>
                  <a:pt x="109" y="258"/>
                </a:cubicBezTo>
                <a:cubicBezTo>
                  <a:pt x="116" y="257"/>
                  <a:pt x="119" y="253"/>
                  <a:pt x="119" y="244"/>
                </a:cubicBezTo>
                <a:cubicBezTo>
                  <a:pt x="119" y="208"/>
                  <a:pt x="119" y="172"/>
                  <a:pt x="119" y="136"/>
                </a:cubicBezTo>
                <a:cubicBezTo>
                  <a:pt x="119" y="134"/>
                  <a:pt x="119" y="132"/>
                  <a:pt x="118" y="129"/>
                </a:cubicBezTo>
                <a:cubicBezTo>
                  <a:pt x="117" y="122"/>
                  <a:pt x="107" y="119"/>
                  <a:pt x="101" y="123"/>
                </a:cubicBezTo>
                <a:cubicBezTo>
                  <a:pt x="97" y="126"/>
                  <a:pt x="96" y="130"/>
                  <a:pt x="96" y="135"/>
                </a:cubicBezTo>
                <a:cubicBezTo>
                  <a:pt x="96" y="153"/>
                  <a:pt x="96" y="171"/>
                  <a:pt x="96" y="190"/>
                </a:cubicBezTo>
                <a:close/>
              </a:path>
            </a:pathLst>
          </a:custGeom>
          <a:solidFill>
            <a:srgbClr val="FED9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2" name="Freeform 159"/>
          <p:cNvSpPr>
            <a:spLocks/>
          </p:cNvSpPr>
          <p:nvPr/>
        </p:nvSpPr>
        <p:spPr bwMode="auto">
          <a:xfrm>
            <a:off x="5717777" y="2858105"/>
            <a:ext cx="236538" cy="487363"/>
          </a:xfrm>
          <a:custGeom>
            <a:avLst/>
            <a:gdLst>
              <a:gd name="T0" fmla="*/ 0 w 134"/>
              <a:gd name="T1" fmla="*/ 270 h 275"/>
              <a:gd name="T2" fmla="*/ 10 w 134"/>
              <a:gd name="T3" fmla="*/ 200 h 275"/>
              <a:gd name="T4" fmla="*/ 25 w 134"/>
              <a:gd name="T5" fmla="*/ 114 h 275"/>
              <a:gd name="T6" fmla="*/ 45 w 134"/>
              <a:gd name="T7" fmla="*/ 49 h 275"/>
              <a:gd name="T8" fmla="*/ 76 w 134"/>
              <a:gd name="T9" fmla="*/ 19 h 275"/>
              <a:gd name="T10" fmla="*/ 134 w 134"/>
              <a:gd name="T11" fmla="*/ 0 h 275"/>
              <a:gd name="T12" fmla="*/ 134 w 134"/>
              <a:gd name="T13" fmla="*/ 275 h 275"/>
              <a:gd name="T14" fmla="*/ 0 w 134"/>
              <a:gd name="T15" fmla="*/ 270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4" h="275">
                <a:moveTo>
                  <a:pt x="0" y="270"/>
                </a:moveTo>
                <a:cubicBezTo>
                  <a:pt x="3" y="246"/>
                  <a:pt x="6" y="223"/>
                  <a:pt x="10" y="200"/>
                </a:cubicBezTo>
                <a:cubicBezTo>
                  <a:pt x="14" y="171"/>
                  <a:pt x="19" y="142"/>
                  <a:pt x="25" y="114"/>
                </a:cubicBezTo>
                <a:cubicBezTo>
                  <a:pt x="29" y="92"/>
                  <a:pt x="36" y="70"/>
                  <a:pt x="45" y="49"/>
                </a:cubicBezTo>
                <a:cubicBezTo>
                  <a:pt x="51" y="34"/>
                  <a:pt x="61" y="24"/>
                  <a:pt x="76" y="19"/>
                </a:cubicBezTo>
                <a:cubicBezTo>
                  <a:pt x="95" y="13"/>
                  <a:pt x="114" y="7"/>
                  <a:pt x="134" y="0"/>
                </a:cubicBezTo>
                <a:cubicBezTo>
                  <a:pt x="134" y="92"/>
                  <a:pt x="134" y="184"/>
                  <a:pt x="134" y="275"/>
                </a:cubicBezTo>
                <a:cubicBezTo>
                  <a:pt x="90" y="274"/>
                  <a:pt x="46" y="272"/>
                  <a:pt x="0" y="270"/>
                </a:cubicBezTo>
                <a:close/>
              </a:path>
            </a:pathLst>
          </a:custGeom>
          <a:solidFill>
            <a:srgbClr val="FED9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3" name="Freeform 160"/>
          <p:cNvSpPr>
            <a:spLocks/>
          </p:cNvSpPr>
          <p:nvPr/>
        </p:nvSpPr>
        <p:spPr bwMode="auto">
          <a:xfrm>
            <a:off x="7016352" y="2861280"/>
            <a:ext cx="236538" cy="484188"/>
          </a:xfrm>
          <a:custGeom>
            <a:avLst/>
            <a:gdLst>
              <a:gd name="T0" fmla="*/ 0 w 134"/>
              <a:gd name="T1" fmla="*/ 0 h 274"/>
              <a:gd name="T2" fmla="*/ 41 w 134"/>
              <a:gd name="T3" fmla="*/ 12 h 274"/>
              <a:gd name="T4" fmla="*/ 63 w 134"/>
              <a:gd name="T5" fmla="*/ 20 h 274"/>
              <a:gd name="T6" fmla="*/ 85 w 134"/>
              <a:gd name="T7" fmla="*/ 41 h 274"/>
              <a:gd name="T8" fmla="*/ 103 w 134"/>
              <a:gd name="T9" fmla="*/ 88 h 274"/>
              <a:gd name="T10" fmla="*/ 123 w 134"/>
              <a:gd name="T11" fmla="*/ 191 h 274"/>
              <a:gd name="T12" fmla="*/ 134 w 134"/>
              <a:gd name="T13" fmla="*/ 269 h 274"/>
              <a:gd name="T14" fmla="*/ 0 w 134"/>
              <a:gd name="T15" fmla="*/ 274 h 274"/>
              <a:gd name="T16" fmla="*/ 0 w 134"/>
              <a:gd name="T17" fmla="*/ 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4" h="274">
                <a:moveTo>
                  <a:pt x="0" y="0"/>
                </a:moveTo>
                <a:cubicBezTo>
                  <a:pt x="14" y="4"/>
                  <a:pt x="27" y="8"/>
                  <a:pt x="41" y="12"/>
                </a:cubicBezTo>
                <a:cubicBezTo>
                  <a:pt x="48" y="14"/>
                  <a:pt x="56" y="18"/>
                  <a:pt x="63" y="20"/>
                </a:cubicBezTo>
                <a:cubicBezTo>
                  <a:pt x="73" y="24"/>
                  <a:pt x="81" y="31"/>
                  <a:pt x="85" y="41"/>
                </a:cubicBezTo>
                <a:cubicBezTo>
                  <a:pt x="92" y="56"/>
                  <a:pt x="98" y="72"/>
                  <a:pt x="103" y="88"/>
                </a:cubicBezTo>
                <a:cubicBezTo>
                  <a:pt x="113" y="122"/>
                  <a:pt x="119" y="157"/>
                  <a:pt x="123" y="191"/>
                </a:cubicBezTo>
                <a:cubicBezTo>
                  <a:pt x="127" y="217"/>
                  <a:pt x="130" y="243"/>
                  <a:pt x="134" y="269"/>
                </a:cubicBezTo>
                <a:cubicBezTo>
                  <a:pt x="89" y="271"/>
                  <a:pt x="44" y="273"/>
                  <a:pt x="0" y="274"/>
                </a:cubicBezTo>
                <a:cubicBezTo>
                  <a:pt x="0" y="183"/>
                  <a:pt x="0" y="92"/>
                  <a:pt x="0" y="0"/>
                </a:cubicBezTo>
                <a:close/>
              </a:path>
            </a:pathLst>
          </a:custGeom>
          <a:solidFill>
            <a:srgbClr val="FED9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4" name="Freeform 161"/>
          <p:cNvSpPr>
            <a:spLocks/>
          </p:cNvSpPr>
          <p:nvPr/>
        </p:nvSpPr>
        <p:spPr bwMode="auto">
          <a:xfrm>
            <a:off x="5998765" y="2816830"/>
            <a:ext cx="111125" cy="533400"/>
          </a:xfrm>
          <a:custGeom>
            <a:avLst/>
            <a:gdLst>
              <a:gd name="T0" fmla="*/ 63 w 63"/>
              <a:gd name="T1" fmla="*/ 0 h 302"/>
              <a:gd name="T2" fmla="*/ 63 w 63"/>
              <a:gd name="T3" fmla="*/ 302 h 302"/>
              <a:gd name="T4" fmla="*/ 1 w 63"/>
              <a:gd name="T5" fmla="*/ 300 h 302"/>
              <a:gd name="T6" fmla="*/ 0 w 63"/>
              <a:gd name="T7" fmla="*/ 295 h 302"/>
              <a:gd name="T8" fmla="*/ 0 w 63"/>
              <a:gd name="T9" fmla="*/ 75 h 302"/>
              <a:gd name="T10" fmla="*/ 1 w 63"/>
              <a:gd name="T11" fmla="*/ 22 h 302"/>
              <a:gd name="T12" fmla="*/ 3 w 63"/>
              <a:gd name="T13" fmla="*/ 17 h 302"/>
              <a:gd name="T14" fmla="*/ 63 w 63"/>
              <a:gd name="T15" fmla="*/ 0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" h="302">
                <a:moveTo>
                  <a:pt x="63" y="0"/>
                </a:moveTo>
                <a:cubicBezTo>
                  <a:pt x="63" y="101"/>
                  <a:pt x="63" y="201"/>
                  <a:pt x="63" y="302"/>
                </a:cubicBezTo>
                <a:cubicBezTo>
                  <a:pt x="42" y="302"/>
                  <a:pt x="22" y="301"/>
                  <a:pt x="1" y="300"/>
                </a:cubicBezTo>
                <a:cubicBezTo>
                  <a:pt x="1" y="298"/>
                  <a:pt x="0" y="296"/>
                  <a:pt x="0" y="295"/>
                </a:cubicBezTo>
                <a:cubicBezTo>
                  <a:pt x="0" y="221"/>
                  <a:pt x="0" y="148"/>
                  <a:pt x="0" y="75"/>
                </a:cubicBezTo>
                <a:cubicBezTo>
                  <a:pt x="0" y="57"/>
                  <a:pt x="0" y="40"/>
                  <a:pt x="1" y="22"/>
                </a:cubicBezTo>
                <a:cubicBezTo>
                  <a:pt x="1" y="20"/>
                  <a:pt x="2" y="18"/>
                  <a:pt x="3" y="17"/>
                </a:cubicBezTo>
                <a:cubicBezTo>
                  <a:pt x="23" y="11"/>
                  <a:pt x="43" y="6"/>
                  <a:pt x="63" y="0"/>
                </a:cubicBezTo>
                <a:close/>
              </a:path>
            </a:pathLst>
          </a:custGeom>
          <a:solidFill>
            <a:srgbClr val="FED9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5" name="Freeform 162"/>
          <p:cNvSpPr>
            <a:spLocks/>
          </p:cNvSpPr>
          <p:nvPr/>
        </p:nvSpPr>
        <p:spPr bwMode="auto">
          <a:xfrm>
            <a:off x="6860777" y="2816830"/>
            <a:ext cx="109538" cy="533400"/>
          </a:xfrm>
          <a:custGeom>
            <a:avLst/>
            <a:gdLst>
              <a:gd name="T0" fmla="*/ 0 w 62"/>
              <a:gd name="T1" fmla="*/ 0 h 302"/>
              <a:gd name="T2" fmla="*/ 62 w 62"/>
              <a:gd name="T3" fmla="*/ 18 h 302"/>
              <a:gd name="T4" fmla="*/ 62 w 62"/>
              <a:gd name="T5" fmla="*/ 300 h 302"/>
              <a:gd name="T6" fmla="*/ 0 w 62"/>
              <a:gd name="T7" fmla="*/ 302 h 302"/>
              <a:gd name="T8" fmla="*/ 0 w 62"/>
              <a:gd name="T9" fmla="*/ 0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" h="302">
                <a:moveTo>
                  <a:pt x="0" y="0"/>
                </a:moveTo>
                <a:cubicBezTo>
                  <a:pt x="21" y="6"/>
                  <a:pt x="41" y="12"/>
                  <a:pt x="62" y="18"/>
                </a:cubicBezTo>
                <a:cubicBezTo>
                  <a:pt x="62" y="112"/>
                  <a:pt x="62" y="206"/>
                  <a:pt x="62" y="300"/>
                </a:cubicBezTo>
                <a:cubicBezTo>
                  <a:pt x="41" y="301"/>
                  <a:pt x="21" y="302"/>
                  <a:pt x="0" y="302"/>
                </a:cubicBezTo>
                <a:cubicBezTo>
                  <a:pt x="0" y="201"/>
                  <a:pt x="0" y="101"/>
                  <a:pt x="0" y="0"/>
                </a:cubicBezTo>
                <a:close/>
              </a:path>
            </a:pathLst>
          </a:custGeom>
          <a:solidFill>
            <a:srgbClr val="FED9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173" name="Grupo 172"/>
          <p:cNvGrpSpPr/>
          <p:nvPr/>
        </p:nvGrpSpPr>
        <p:grpSpPr>
          <a:xfrm>
            <a:off x="5392764" y="4893128"/>
            <a:ext cx="1801771" cy="1191763"/>
            <a:chOff x="5351463" y="4665663"/>
            <a:chExt cx="2227263" cy="1473200"/>
          </a:xfrm>
        </p:grpSpPr>
        <p:sp>
          <p:nvSpPr>
            <p:cNvPr id="167" name="Freeform 164"/>
            <p:cNvSpPr>
              <a:spLocks/>
            </p:cNvSpPr>
            <p:nvPr/>
          </p:nvSpPr>
          <p:spPr bwMode="auto">
            <a:xfrm>
              <a:off x="5351463" y="5019675"/>
              <a:ext cx="2227263" cy="1119188"/>
            </a:xfrm>
            <a:custGeom>
              <a:avLst/>
              <a:gdLst>
                <a:gd name="T0" fmla="*/ 876 w 1259"/>
                <a:gd name="T1" fmla="*/ 621 h 632"/>
                <a:gd name="T2" fmla="*/ 754 w 1259"/>
                <a:gd name="T3" fmla="*/ 627 h 632"/>
                <a:gd name="T4" fmla="*/ 666 w 1259"/>
                <a:gd name="T5" fmla="*/ 630 h 632"/>
                <a:gd name="T6" fmla="*/ 466 w 1259"/>
                <a:gd name="T7" fmla="*/ 623 h 632"/>
                <a:gd name="T8" fmla="*/ 246 w 1259"/>
                <a:gd name="T9" fmla="*/ 615 h 632"/>
                <a:gd name="T10" fmla="*/ 44 w 1259"/>
                <a:gd name="T11" fmla="*/ 622 h 632"/>
                <a:gd name="T12" fmla="*/ 13 w 1259"/>
                <a:gd name="T13" fmla="*/ 621 h 632"/>
                <a:gd name="T14" fmla="*/ 9 w 1259"/>
                <a:gd name="T15" fmla="*/ 603 h 632"/>
                <a:gd name="T16" fmla="*/ 51 w 1259"/>
                <a:gd name="T17" fmla="*/ 585 h 632"/>
                <a:gd name="T18" fmla="*/ 200 w 1259"/>
                <a:gd name="T19" fmla="*/ 538 h 632"/>
                <a:gd name="T20" fmla="*/ 207 w 1259"/>
                <a:gd name="T21" fmla="*/ 529 h 632"/>
                <a:gd name="T22" fmla="*/ 218 w 1259"/>
                <a:gd name="T23" fmla="*/ 414 h 632"/>
                <a:gd name="T24" fmla="*/ 236 w 1259"/>
                <a:gd name="T25" fmla="*/ 238 h 632"/>
                <a:gd name="T26" fmla="*/ 244 w 1259"/>
                <a:gd name="T27" fmla="*/ 224 h 632"/>
                <a:gd name="T28" fmla="*/ 319 w 1259"/>
                <a:gd name="T29" fmla="*/ 149 h 632"/>
                <a:gd name="T30" fmla="*/ 471 w 1259"/>
                <a:gd name="T31" fmla="*/ 33 h 632"/>
                <a:gd name="T32" fmla="*/ 632 w 1259"/>
                <a:gd name="T33" fmla="*/ 2 h 632"/>
                <a:gd name="T34" fmla="*/ 836 w 1259"/>
                <a:gd name="T35" fmla="*/ 19 h 632"/>
                <a:gd name="T36" fmla="*/ 997 w 1259"/>
                <a:gd name="T37" fmla="*/ 75 h 632"/>
                <a:gd name="T38" fmla="*/ 1129 w 1259"/>
                <a:gd name="T39" fmla="*/ 198 h 632"/>
                <a:gd name="T40" fmla="*/ 1165 w 1259"/>
                <a:gd name="T41" fmla="*/ 301 h 632"/>
                <a:gd name="T42" fmla="*/ 1195 w 1259"/>
                <a:gd name="T43" fmla="*/ 521 h 632"/>
                <a:gd name="T44" fmla="*/ 1211 w 1259"/>
                <a:gd name="T45" fmla="*/ 539 h 632"/>
                <a:gd name="T46" fmla="*/ 1242 w 1259"/>
                <a:gd name="T47" fmla="*/ 546 h 632"/>
                <a:gd name="T48" fmla="*/ 1259 w 1259"/>
                <a:gd name="T49" fmla="*/ 565 h 632"/>
                <a:gd name="T50" fmla="*/ 1241 w 1259"/>
                <a:gd name="T51" fmla="*/ 592 h 632"/>
                <a:gd name="T52" fmla="*/ 1198 w 1259"/>
                <a:gd name="T53" fmla="*/ 598 h 632"/>
                <a:gd name="T54" fmla="*/ 1143 w 1259"/>
                <a:gd name="T55" fmla="*/ 602 h 632"/>
                <a:gd name="T56" fmla="*/ 1115 w 1259"/>
                <a:gd name="T57" fmla="*/ 608 h 632"/>
                <a:gd name="T58" fmla="*/ 1019 w 1259"/>
                <a:gd name="T59" fmla="*/ 615 h 632"/>
                <a:gd name="T60" fmla="*/ 954 w 1259"/>
                <a:gd name="T61" fmla="*/ 619 h 632"/>
                <a:gd name="T62" fmla="*/ 898 w 1259"/>
                <a:gd name="T63" fmla="*/ 623 h 632"/>
                <a:gd name="T64" fmla="*/ 876 w 1259"/>
                <a:gd name="T65" fmla="*/ 621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59" h="632">
                  <a:moveTo>
                    <a:pt x="876" y="621"/>
                  </a:moveTo>
                  <a:cubicBezTo>
                    <a:pt x="835" y="623"/>
                    <a:pt x="795" y="625"/>
                    <a:pt x="754" y="627"/>
                  </a:cubicBezTo>
                  <a:cubicBezTo>
                    <a:pt x="725" y="628"/>
                    <a:pt x="695" y="629"/>
                    <a:pt x="666" y="630"/>
                  </a:cubicBezTo>
                  <a:cubicBezTo>
                    <a:pt x="599" y="632"/>
                    <a:pt x="532" y="631"/>
                    <a:pt x="466" y="623"/>
                  </a:cubicBezTo>
                  <a:cubicBezTo>
                    <a:pt x="393" y="614"/>
                    <a:pt x="319" y="613"/>
                    <a:pt x="246" y="615"/>
                  </a:cubicBezTo>
                  <a:cubicBezTo>
                    <a:pt x="179" y="617"/>
                    <a:pt x="111" y="619"/>
                    <a:pt x="44" y="622"/>
                  </a:cubicBezTo>
                  <a:cubicBezTo>
                    <a:pt x="34" y="623"/>
                    <a:pt x="23" y="624"/>
                    <a:pt x="13" y="621"/>
                  </a:cubicBezTo>
                  <a:cubicBezTo>
                    <a:pt x="2" y="617"/>
                    <a:pt x="0" y="611"/>
                    <a:pt x="9" y="603"/>
                  </a:cubicBezTo>
                  <a:cubicBezTo>
                    <a:pt x="21" y="592"/>
                    <a:pt x="36" y="589"/>
                    <a:pt x="51" y="585"/>
                  </a:cubicBezTo>
                  <a:cubicBezTo>
                    <a:pt x="102" y="572"/>
                    <a:pt x="151" y="555"/>
                    <a:pt x="200" y="538"/>
                  </a:cubicBezTo>
                  <a:cubicBezTo>
                    <a:pt x="206" y="537"/>
                    <a:pt x="206" y="533"/>
                    <a:pt x="207" y="529"/>
                  </a:cubicBezTo>
                  <a:cubicBezTo>
                    <a:pt x="211" y="491"/>
                    <a:pt x="215" y="452"/>
                    <a:pt x="218" y="414"/>
                  </a:cubicBezTo>
                  <a:cubicBezTo>
                    <a:pt x="224" y="355"/>
                    <a:pt x="230" y="297"/>
                    <a:pt x="236" y="238"/>
                  </a:cubicBezTo>
                  <a:cubicBezTo>
                    <a:pt x="237" y="232"/>
                    <a:pt x="238" y="227"/>
                    <a:pt x="244" y="224"/>
                  </a:cubicBezTo>
                  <a:cubicBezTo>
                    <a:pt x="275" y="205"/>
                    <a:pt x="298" y="179"/>
                    <a:pt x="319" y="149"/>
                  </a:cubicBezTo>
                  <a:cubicBezTo>
                    <a:pt x="356" y="94"/>
                    <a:pt x="409" y="57"/>
                    <a:pt x="471" y="33"/>
                  </a:cubicBezTo>
                  <a:cubicBezTo>
                    <a:pt x="523" y="13"/>
                    <a:pt x="577" y="4"/>
                    <a:pt x="632" y="2"/>
                  </a:cubicBezTo>
                  <a:cubicBezTo>
                    <a:pt x="701" y="0"/>
                    <a:pt x="769" y="6"/>
                    <a:pt x="836" y="19"/>
                  </a:cubicBezTo>
                  <a:cubicBezTo>
                    <a:pt x="892" y="31"/>
                    <a:pt x="946" y="48"/>
                    <a:pt x="997" y="75"/>
                  </a:cubicBezTo>
                  <a:cubicBezTo>
                    <a:pt x="1051" y="105"/>
                    <a:pt x="1097" y="144"/>
                    <a:pt x="1129" y="198"/>
                  </a:cubicBezTo>
                  <a:cubicBezTo>
                    <a:pt x="1148" y="230"/>
                    <a:pt x="1158" y="265"/>
                    <a:pt x="1165" y="301"/>
                  </a:cubicBezTo>
                  <a:cubicBezTo>
                    <a:pt x="1182" y="374"/>
                    <a:pt x="1189" y="447"/>
                    <a:pt x="1195" y="521"/>
                  </a:cubicBezTo>
                  <a:cubicBezTo>
                    <a:pt x="1196" y="532"/>
                    <a:pt x="1200" y="537"/>
                    <a:pt x="1211" y="539"/>
                  </a:cubicBezTo>
                  <a:cubicBezTo>
                    <a:pt x="1221" y="541"/>
                    <a:pt x="1231" y="544"/>
                    <a:pt x="1242" y="546"/>
                  </a:cubicBezTo>
                  <a:cubicBezTo>
                    <a:pt x="1255" y="549"/>
                    <a:pt x="1259" y="553"/>
                    <a:pt x="1259" y="565"/>
                  </a:cubicBezTo>
                  <a:cubicBezTo>
                    <a:pt x="1259" y="581"/>
                    <a:pt x="1253" y="590"/>
                    <a:pt x="1241" y="592"/>
                  </a:cubicBezTo>
                  <a:cubicBezTo>
                    <a:pt x="1227" y="594"/>
                    <a:pt x="1212" y="596"/>
                    <a:pt x="1198" y="598"/>
                  </a:cubicBezTo>
                  <a:cubicBezTo>
                    <a:pt x="1180" y="600"/>
                    <a:pt x="1161" y="601"/>
                    <a:pt x="1143" y="602"/>
                  </a:cubicBezTo>
                  <a:cubicBezTo>
                    <a:pt x="1135" y="608"/>
                    <a:pt x="1125" y="607"/>
                    <a:pt x="1115" y="608"/>
                  </a:cubicBezTo>
                  <a:cubicBezTo>
                    <a:pt x="1083" y="611"/>
                    <a:pt x="1051" y="612"/>
                    <a:pt x="1019" y="615"/>
                  </a:cubicBezTo>
                  <a:cubicBezTo>
                    <a:pt x="997" y="617"/>
                    <a:pt x="975" y="618"/>
                    <a:pt x="954" y="619"/>
                  </a:cubicBezTo>
                  <a:cubicBezTo>
                    <a:pt x="935" y="621"/>
                    <a:pt x="917" y="621"/>
                    <a:pt x="898" y="623"/>
                  </a:cubicBezTo>
                  <a:cubicBezTo>
                    <a:pt x="891" y="623"/>
                    <a:pt x="883" y="624"/>
                    <a:pt x="876" y="621"/>
                  </a:cubicBezTo>
                  <a:close/>
                </a:path>
              </a:pathLst>
            </a:custGeom>
            <a:solidFill>
              <a:srgbClr val="1F6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grpSp>
          <p:nvGrpSpPr>
            <p:cNvPr id="172" name="Grupo 171"/>
            <p:cNvGrpSpPr/>
            <p:nvPr/>
          </p:nvGrpSpPr>
          <p:grpSpPr>
            <a:xfrm>
              <a:off x="5807075" y="4665663"/>
              <a:ext cx="1533525" cy="1384300"/>
              <a:chOff x="5807075" y="4665663"/>
              <a:chExt cx="1533525" cy="1384300"/>
            </a:xfrm>
          </p:grpSpPr>
          <p:sp>
            <p:nvSpPr>
              <p:cNvPr id="166" name="Freeform 163"/>
              <p:cNvSpPr>
                <a:spLocks/>
              </p:cNvSpPr>
              <p:nvPr/>
            </p:nvSpPr>
            <p:spPr bwMode="auto">
              <a:xfrm>
                <a:off x="7151688" y="4665663"/>
                <a:ext cx="1588" cy="31750"/>
              </a:xfrm>
              <a:custGeom>
                <a:avLst/>
                <a:gdLst>
                  <a:gd name="T0" fmla="*/ 1 w 1"/>
                  <a:gd name="T1" fmla="*/ 18 h 18"/>
                  <a:gd name="T2" fmla="*/ 1 w 1"/>
                  <a:gd name="T3" fmla="*/ 0 h 18"/>
                  <a:gd name="T4" fmla="*/ 0 w 1"/>
                  <a:gd name="T5" fmla="*/ 0 h 18"/>
                  <a:gd name="T6" fmla="*/ 0 w 1"/>
                  <a:gd name="T7" fmla="*/ 18 h 18"/>
                  <a:gd name="T8" fmla="*/ 1 w 1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8">
                    <a:moveTo>
                      <a:pt x="1" y="18"/>
                    </a:moveTo>
                    <a:cubicBezTo>
                      <a:pt x="1" y="12"/>
                      <a:pt x="1" y="6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"/>
                      <a:pt x="0" y="12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8" name="Freeform 165"/>
              <p:cNvSpPr>
                <a:spLocks/>
              </p:cNvSpPr>
              <p:nvPr/>
            </p:nvSpPr>
            <p:spPr bwMode="auto">
              <a:xfrm>
                <a:off x="5807075" y="5137150"/>
                <a:ext cx="1533525" cy="912813"/>
              </a:xfrm>
              <a:custGeom>
                <a:avLst/>
                <a:gdLst>
                  <a:gd name="T0" fmla="*/ 863 w 866"/>
                  <a:gd name="T1" fmla="*/ 465 h 516"/>
                  <a:gd name="T2" fmla="*/ 858 w 866"/>
                  <a:gd name="T3" fmla="*/ 479 h 516"/>
                  <a:gd name="T4" fmla="*/ 841 w 866"/>
                  <a:gd name="T5" fmla="*/ 468 h 516"/>
                  <a:gd name="T6" fmla="*/ 832 w 866"/>
                  <a:gd name="T7" fmla="*/ 420 h 516"/>
                  <a:gd name="T8" fmla="*/ 819 w 866"/>
                  <a:gd name="T9" fmla="*/ 408 h 516"/>
                  <a:gd name="T10" fmla="*/ 748 w 866"/>
                  <a:gd name="T11" fmla="*/ 413 h 516"/>
                  <a:gd name="T12" fmla="*/ 733 w 866"/>
                  <a:gd name="T13" fmla="*/ 426 h 516"/>
                  <a:gd name="T14" fmla="*/ 719 w 866"/>
                  <a:gd name="T15" fmla="*/ 491 h 516"/>
                  <a:gd name="T16" fmla="*/ 703 w 866"/>
                  <a:gd name="T17" fmla="*/ 502 h 516"/>
                  <a:gd name="T18" fmla="*/ 592 w 866"/>
                  <a:gd name="T19" fmla="*/ 510 h 516"/>
                  <a:gd name="T20" fmla="*/ 508 w 866"/>
                  <a:gd name="T21" fmla="*/ 514 h 516"/>
                  <a:gd name="T22" fmla="*/ 418 w 866"/>
                  <a:gd name="T23" fmla="*/ 515 h 516"/>
                  <a:gd name="T24" fmla="*/ 312 w 866"/>
                  <a:gd name="T25" fmla="*/ 511 h 516"/>
                  <a:gd name="T26" fmla="*/ 219 w 866"/>
                  <a:gd name="T27" fmla="*/ 504 h 516"/>
                  <a:gd name="T28" fmla="*/ 160 w 866"/>
                  <a:gd name="T29" fmla="*/ 497 h 516"/>
                  <a:gd name="T30" fmla="*/ 150 w 866"/>
                  <a:gd name="T31" fmla="*/ 489 h 516"/>
                  <a:gd name="T32" fmla="*/ 134 w 866"/>
                  <a:gd name="T33" fmla="*/ 437 h 516"/>
                  <a:gd name="T34" fmla="*/ 110 w 866"/>
                  <a:gd name="T35" fmla="*/ 418 h 516"/>
                  <a:gd name="T36" fmla="*/ 50 w 866"/>
                  <a:gd name="T37" fmla="*/ 414 h 516"/>
                  <a:gd name="T38" fmla="*/ 25 w 866"/>
                  <a:gd name="T39" fmla="*/ 435 h 516"/>
                  <a:gd name="T40" fmla="*/ 15 w 866"/>
                  <a:gd name="T41" fmla="*/ 480 h 516"/>
                  <a:gd name="T42" fmla="*/ 7 w 866"/>
                  <a:gd name="T43" fmla="*/ 486 h 516"/>
                  <a:gd name="T44" fmla="*/ 0 w 866"/>
                  <a:gd name="T45" fmla="*/ 478 h 516"/>
                  <a:gd name="T46" fmla="*/ 1 w 866"/>
                  <a:gd name="T47" fmla="*/ 462 h 516"/>
                  <a:gd name="T48" fmla="*/ 24 w 866"/>
                  <a:gd name="T49" fmla="*/ 317 h 516"/>
                  <a:gd name="T50" fmla="*/ 49 w 866"/>
                  <a:gd name="T51" fmla="*/ 228 h 516"/>
                  <a:gd name="T52" fmla="*/ 114 w 866"/>
                  <a:gd name="T53" fmla="*/ 106 h 516"/>
                  <a:gd name="T54" fmla="*/ 199 w 866"/>
                  <a:gd name="T55" fmla="*/ 47 h 516"/>
                  <a:gd name="T56" fmla="*/ 264 w 866"/>
                  <a:gd name="T57" fmla="*/ 24 h 516"/>
                  <a:gd name="T58" fmla="*/ 342 w 866"/>
                  <a:gd name="T59" fmla="*/ 8 h 516"/>
                  <a:gd name="T60" fmla="*/ 491 w 866"/>
                  <a:gd name="T61" fmla="*/ 1 h 516"/>
                  <a:gd name="T62" fmla="*/ 558 w 866"/>
                  <a:gd name="T63" fmla="*/ 7 h 516"/>
                  <a:gd name="T64" fmla="*/ 612 w 866"/>
                  <a:gd name="T65" fmla="*/ 18 h 516"/>
                  <a:gd name="T66" fmla="*/ 707 w 866"/>
                  <a:gd name="T67" fmla="*/ 59 h 516"/>
                  <a:gd name="T68" fmla="*/ 761 w 866"/>
                  <a:gd name="T69" fmla="*/ 117 h 516"/>
                  <a:gd name="T70" fmla="*/ 791 w 866"/>
                  <a:gd name="T71" fmla="*/ 168 h 516"/>
                  <a:gd name="T72" fmla="*/ 815 w 866"/>
                  <a:gd name="T73" fmla="*/ 226 h 516"/>
                  <a:gd name="T74" fmla="*/ 835 w 866"/>
                  <a:gd name="T75" fmla="*/ 291 h 516"/>
                  <a:gd name="T76" fmla="*/ 854 w 866"/>
                  <a:gd name="T77" fmla="*/ 386 h 516"/>
                  <a:gd name="T78" fmla="*/ 863 w 866"/>
                  <a:gd name="T79" fmla="*/ 46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66" h="516">
                    <a:moveTo>
                      <a:pt x="863" y="465"/>
                    </a:moveTo>
                    <a:cubicBezTo>
                      <a:pt x="862" y="470"/>
                      <a:pt x="866" y="476"/>
                      <a:pt x="858" y="479"/>
                    </a:cubicBezTo>
                    <a:cubicBezTo>
                      <a:pt x="845" y="482"/>
                      <a:pt x="843" y="481"/>
                      <a:pt x="841" y="468"/>
                    </a:cubicBezTo>
                    <a:cubicBezTo>
                      <a:pt x="838" y="452"/>
                      <a:pt x="835" y="436"/>
                      <a:pt x="832" y="420"/>
                    </a:cubicBezTo>
                    <a:cubicBezTo>
                      <a:pt x="831" y="412"/>
                      <a:pt x="826" y="409"/>
                      <a:pt x="819" y="408"/>
                    </a:cubicBezTo>
                    <a:cubicBezTo>
                      <a:pt x="795" y="408"/>
                      <a:pt x="771" y="411"/>
                      <a:pt x="748" y="413"/>
                    </a:cubicBezTo>
                    <a:cubicBezTo>
                      <a:pt x="740" y="413"/>
                      <a:pt x="736" y="417"/>
                      <a:pt x="733" y="426"/>
                    </a:cubicBezTo>
                    <a:cubicBezTo>
                      <a:pt x="727" y="447"/>
                      <a:pt x="723" y="469"/>
                      <a:pt x="719" y="491"/>
                    </a:cubicBezTo>
                    <a:cubicBezTo>
                      <a:pt x="717" y="501"/>
                      <a:pt x="711" y="502"/>
                      <a:pt x="703" y="502"/>
                    </a:cubicBezTo>
                    <a:cubicBezTo>
                      <a:pt x="666" y="504"/>
                      <a:pt x="629" y="509"/>
                      <a:pt x="592" y="510"/>
                    </a:cubicBezTo>
                    <a:cubicBezTo>
                      <a:pt x="564" y="511"/>
                      <a:pt x="536" y="512"/>
                      <a:pt x="508" y="514"/>
                    </a:cubicBezTo>
                    <a:cubicBezTo>
                      <a:pt x="478" y="516"/>
                      <a:pt x="448" y="516"/>
                      <a:pt x="418" y="515"/>
                    </a:cubicBezTo>
                    <a:cubicBezTo>
                      <a:pt x="383" y="514"/>
                      <a:pt x="347" y="513"/>
                      <a:pt x="312" y="511"/>
                    </a:cubicBezTo>
                    <a:cubicBezTo>
                      <a:pt x="281" y="510"/>
                      <a:pt x="250" y="507"/>
                      <a:pt x="219" y="504"/>
                    </a:cubicBezTo>
                    <a:cubicBezTo>
                      <a:pt x="199" y="502"/>
                      <a:pt x="179" y="502"/>
                      <a:pt x="160" y="497"/>
                    </a:cubicBezTo>
                    <a:cubicBezTo>
                      <a:pt x="155" y="496"/>
                      <a:pt x="152" y="494"/>
                      <a:pt x="150" y="489"/>
                    </a:cubicBezTo>
                    <a:cubicBezTo>
                      <a:pt x="145" y="472"/>
                      <a:pt x="139" y="455"/>
                      <a:pt x="134" y="437"/>
                    </a:cubicBezTo>
                    <a:cubicBezTo>
                      <a:pt x="130" y="422"/>
                      <a:pt x="126" y="418"/>
                      <a:pt x="110" y="418"/>
                    </a:cubicBezTo>
                    <a:cubicBezTo>
                      <a:pt x="90" y="417"/>
                      <a:pt x="70" y="416"/>
                      <a:pt x="50" y="414"/>
                    </a:cubicBezTo>
                    <a:cubicBezTo>
                      <a:pt x="33" y="413"/>
                      <a:pt x="27" y="418"/>
                      <a:pt x="25" y="435"/>
                    </a:cubicBezTo>
                    <a:cubicBezTo>
                      <a:pt x="23" y="450"/>
                      <a:pt x="17" y="465"/>
                      <a:pt x="15" y="480"/>
                    </a:cubicBezTo>
                    <a:cubicBezTo>
                      <a:pt x="14" y="485"/>
                      <a:pt x="11" y="486"/>
                      <a:pt x="7" y="486"/>
                    </a:cubicBezTo>
                    <a:cubicBezTo>
                      <a:pt x="2" y="485"/>
                      <a:pt x="0" y="483"/>
                      <a:pt x="0" y="478"/>
                    </a:cubicBezTo>
                    <a:cubicBezTo>
                      <a:pt x="0" y="473"/>
                      <a:pt x="1" y="467"/>
                      <a:pt x="1" y="462"/>
                    </a:cubicBezTo>
                    <a:cubicBezTo>
                      <a:pt x="7" y="413"/>
                      <a:pt x="13" y="365"/>
                      <a:pt x="24" y="317"/>
                    </a:cubicBezTo>
                    <a:cubicBezTo>
                      <a:pt x="31" y="287"/>
                      <a:pt x="39" y="257"/>
                      <a:pt x="49" y="228"/>
                    </a:cubicBezTo>
                    <a:cubicBezTo>
                      <a:pt x="64" y="184"/>
                      <a:pt x="84" y="143"/>
                      <a:pt x="114" y="106"/>
                    </a:cubicBezTo>
                    <a:cubicBezTo>
                      <a:pt x="137" y="79"/>
                      <a:pt x="167" y="61"/>
                      <a:pt x="199" y="47"/>
                    </a:cubicBezTo>
                    <a:cubicBezTo>
                      <a:pt x="220" y="37"/>
                      <a:pt x="242" y="30"/>
                      <a:pt x="264" y="24"/>
                    </a:cubicBezTo>
                    <a:cubicBezTo>
                      <a:pt x="290" y="17"/>
                      <a:pt x="316" y="12"/>
                      <a:pt x="342" y="8"/>
                    </a:cubicBezTo>
                    <a:cubicBezTo>
                      <a:pt x="391" y="0"/>
                      <a:pt x="441" y="0"/>
                      <a:pt x="491" y="1"/>
                    </a:cubicBezTo>
                    <a:cubicBezTo>
                      <a:pt x="513" y="1"/>
                      <a:pt x="536" y="5"/>
                      <a:pt x="558" y="7"/>
                    </a:cubicBezTo>
                    <a:cubicBezTo>
                      <a:pt x="576" y="9"/>
                      <a:pt x="594" y="13"/>
                      <a:pt x="612" y="18"/>
                    </a:cubicBezTo>
                    <a:cubicBezTo>
                      <a:pt x="646" y="26"/>
                      <a:pt x="678" y="38"/>
                      <a:pt x="707" y="59"/>
                    </a:cubicBezTo>
                    <a:cubicBezTo>
                      <a:pt x="728" y="75"/>
                      <a:pt x="747" y="95"/>
                      <a:pt x="761" y="117"/>
                    </a:cubicBezTo>
                    <a:cubicBezTo>
                      <a:pt x="772" y="133"/>
                      <a:pt x="783" y="151"/>
                      <a:pt x="791" y="168"/>
                    </a:cubicBezTo>
                    <a:cubicBezTo>
                      <a:pt x="800" y="187"/>
                      <a:pt x="807" y="206"/>
                      <a:pt x="815" y="226"/>
                    </a:cubicBezTo>
                    <a:cubicBezTo>
                      <a:pt x="823" y="247"/>
                      <a:pt x="829" y="269"/>
                      <a:pt x="835" y="291"/>
                    </a:cubicBezTo>
                    <a:cubicBezTo>
                      <a:pt x="843" y="322"/>
                      <a:pt x="849" y="354"/>
                      <a:pt x="854" y="386"/>
                    </a:cubicBezTo>
                    <a:cubicBezTo>
                      <a:pt x="859" y="412"/>
                      <a:pt x="860" y="439"/>
                      <a:pt x="863" y="465"/>
                    </a:cubicBezTo>
                    <a:close/>
                  </a:path>
                </a:pathLst>
              </a:custGeom>
              <a:solidFill>
                <a:srgbClr val="FED9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9" name="Freeform 166"/>
              <p:cNvSpPr>
                <a:spLocks/>
              </p:cNvSpPr>
              <p:nvPr/>
            </p:nvSpPr>
            <p:spPr bwMode="auto">
              <a:xfrm>
                <a:off x="7091363" y="5875338"/>
                <a:ext cx="127000" cy="144463"/>
              </a:xfrm>
              <a:custGeom>
                <a:avLst/>
                <a:gdLst>
                  <a:gd name="T0" fmla="*/ 71 w 71"/>
                  <a:gd name="T1" fmla="*/ 0 h 82"/>
                  <a:gd name="T2" fmla="*/ 52 w 71"/>
                  <a:gd name="T3" fmla="*/ 6 h 82"/>
                  <a:gd name="T4" fmla="*/ 30 w 71"/>
                  <a:gd name="T5" fmla="*/ 13 h 82"/>
                  <a:gd name="T6" fmla="*/ 23 w 71"/>
                  <a:gd name="T7" fmla="*/ 30 h 82"/>
                  <a:gd name="T8" fmla="*/ 19 w 71"/>
                  <a:gd name="T9" fmla="*/ 70 h 82"/>
                  <a:gd name="T10" fmla="*/ 9 w 71"/>
                  <a:gd name="T11" fmla="*/ 82 h 82"/>
                  <a:gd name="T12" fmla="*/ 2 w 71"/>
                  <a:gd name="T13" fmla="*/ 74 h 82"/>
                  <a:gd name="T14" fmla="*/ 15 w 71"/>
                  <a:gd name="T15" fmla="*/ 15 h 82"/>
                  <a:gd name="T16" fmla="*/ 26 w 71"/>
                  <a:gd name="T17" fmla="*/ 5 h 82"/>
                  <a:gd name="T18" fmla="*/ 71 w 71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" h="82">
                    <a:moveTo>
                      <a:pt x="71" y="0"/>
                    </a:moveTo>
                    <a:cubicBezTo>
                      <a:pt x="65" y="6"/>
                      <a:pt x="58" y="5"/>
                      <a:pt x="52" y="6"/>
                    </a:cubicBezTo>
                    <a:cubicBezTo>
                      <a:pt x="44" y="7"/>
                      <a:pt x="37" y="10"/>
                      <a:pt x="30" y="13"/>
                    </a:cubicBezTo>
                    <a:cubicBezTo>
                      <a:pt x="23" y="15"/>
                      <a:pt x="24" y="24"/>
                      <a:pt x="23" y="30"/>
                    </a:cubicBezTo>
                    <a:cubicBezTo>
                      <a:pt x="21" y="44"/>
                      <a:pt x="20" y="57"/>
                      <a:pt x="19" y="70"/>
                    </a:cubicBezTo>
                    <a:cubicBezTo>
                      <a:pt x="19" y="77"/>
                      <a:pt x="16" y="81"/>
                      <a:pt x="9" y="82"/>
                    </a:cubicBezTo>
                    <a:cubicBezTo>
                      <a:pt x="3" y="82"/>
                      <a:pt x="0" y="81"/>
                      <a:pt x="2" y="74"/>
                    </a:cubicBezTo>
                    <a:cubicBezTo>
                      <a:pt x="6" y="54"/>
                      <a:pt x="10" y="34"/>
                      <a:pt x="15" y="15"/>
                    </a:cubicBezTo>
                    <a:cubicBezTo>
                      <a:pt x="17" y="9"/>
                      <a:pt x="20" y="6"/>
                      <a:pt x="26" y="5"/>
                    </a:cubicBezTo>
                    <a:cubicBezTo>
                      <a:pt x="40" y="3"/>
                      <a:pt x="55" y="0"/>
                      <a:pt x="71" y="0"/>
                    </a:cubicBezTo>
                    <a:close/>
                  </a:path>
                </a:pathLst>
              </a:custGeom>
              <a:solidFill>
                <a:srgbClr val="FED9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0" name="Freeform 167"/>
              <p:cNvSpPr>
                <a:spLocks/>
              </p:cNvSpPr>
              <p:nvPr/>
            </p:nvSpPr>
            <p:spPr bwMode="auto">
              <a:xfrm>
                <a:off x="5976938" y="5894388"/>
                <a:ext cx="79375" cy="120650"/>
              </a:xfrm>
              <a:custGeom>
                <a:avLst/>
                <a:gdLst>
                  <a:gd name="T0" fmla="*/ 0 w 45"/>
                  <a:gd name="T1" fmla="*/ 1 h 68"/>
                  <a:gd name="T2" fmla="*/ 29 w 45"/>
                  <a:gd name="T3" fmla="*/ 18 h 68"/>
                  <a:gd name="T4" fmla="*/ 43 w 45"/>
                  <a:gd name="T5" fmla="*/ 60 h 68"/>
                  <a:gd name="T6" fmla="*/ 40 w 45"/>
                  <a:gd name="T7" fmla="*/ 67 h 68"/>
                  <a:gd name="T8" fmla="*/ 31 w 45"/>
                  <a:gd name="T9" fmla="*/ 63 h 68"/>
                  <a:gd name="T10" fmla="*/ 27 w 45"/>
                  <a:gd name="T11" fmla="*/ 43 h 68"/>
                  <a:gd name="T12" fmla="*/ 18 w 45"/>
                  <a:gd name="T13" fmla="*/ 11 h 68"/>
                  <a:gd name="T14" fmla="*/ 0 w 45"/>
                  <a:gd name="T15" fmla="*/ 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68">
                    <a:moveTo>
                      <a:pt x="0" y="1"/>
                    </a:moveTo>
                    <a:cubicBezTo>
                      <a:pt x="21" y="0"/>
                      <a:pt x="22" y="0"/>
                      <a:pt x="29" y="18"/>
                    </a:cubicBezTo>
                    <a:cubicBezTo>
                      <a:pt x="35" y="32"/>
                      <a:pt x="38" y="46"/>
                      <a:pt x="43" y="60"/>
                    </a:cubicBezTo>
                    <a:cubicBezTo>
                      <a:pt x="44" y="63"/>
                      <a:pt x="45" y="66"/>
                      <a:pt x="40" y="67"/>
                    </a:cubicBezTo>
                    <a:cubicBezTo>
                      <a:pt x="37" y="68"/>
                      <a:pt x="32" y="68"/>
                      <a:pt x="31" y="63"/>
                    </a:cubicBezTo>
                    <a:cubicBezTo>
                      <a:pt x="30" y="57"/>
                      <a:pt x="28" y="50"/>
                      <a:pt x="27" y="43"/>
                    </a:cubicBezTo>
                    <a:cubicBezTo>
                      <a:pt x="26" y="32"/>
                      <a:pt x="22" y="22"/>
                      <a:pt x="18" y="11"/>
                    </a:cubicBezTo>
                    <a:cubicBezTo>
                      <a:pt x="15" y="4"/>
                      <a:pt x="6" y="6"/>
                      <a:pt x="0" y="1"/>
                    </a:cubicBezTo>
                    <a:close/>
                  </a:path>
                </a:pathLst>
              </a:custGeom>
              <a:solidFill>
                <a:srgbClr val="FED9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sp>
        <p:nvSpPr>
          <p:cNvPr id="176" name="Freeform 171"/>
          <p:cNvSpPr>
            <a:spLocks/>
          </p:cNvSpPr>
          <p:nvPr/>
        </p:nvSpPr>
        <p:spPr bwMode="auto">
          <a:xfrm>
            <a:off x="9866313" y="4397376"/>
            <a:ext cx="561975" cy="863600"/>
          </a:xfrm>
          <a:custGeom>
            <a:avLst/>
            <a:gdLst>
              <a:gd name="T0" fmla="*/ 297 w 297"/>
              <a:gd name="T1" fmla="*/ 457 h 457"/>
              <a:gd name="T2" fmla="*/ 295 w 297"/>
              <a:gd name="T3" fmla="*/ 396 h 457"/>
              <a:gd name="T4" fmla="*/ 293 w 297"/>
              <a:gd name="T5" fmla="*/ 226 h 457"/>
              <a:gd name="T6" fmla="*/ 289 w 297"/>
              <a:gd name="T7" fmla="*/ 42 h 457"/>
              <a:gd name="T8" fmla="*/ 289 w 297"/>
              <a:gd name="T9" fmla="*/ 5 h 457"/>
              <a:gd name="T10" fmla="*/ 270 w 297"/>
              <a:gd name="T11" fmla="*/ 3 h 457"/>
              <a:gd name="T12" fmla="*/ 251 w 297"/>
              <a:gd name="T13" fmla="*/ 6 h 457"/>
              <a:gd name="T14" fmla="*/ 146 w 297"/>
              <a:gd name="T15" fmla="*/ 11 h 457"/>
              <a:gd name="T16" fmla="*/ 66 w 297"/>
              <a:gd name="T17" fmla="*/ 13 h 457"/>
              <a:gd name="T18" fmla="*/ 41 w 297"/>
              <a:gd name="T19" fmla="*/ 12 h 457"/>
              <a:gd name="T20" fmla="*/ 38 w 297"/>
              <a:gd name="T21" fmla="*/ 18 h 457"/>
              <a:gd name="T22" fmla="*/ 43 w 297"/>
              <a:gd name="T23" fmla="*/ 35 h 457"/>
              <a:gd name="T24" fmla="*/ 42 w 297"/>
              <a:gd name="T25" fmla="*/ 49 h 457"/>
              <a:gd name="T26" fmla="*/ 43 w 297"/>
              <a:gd name="T27" fmla="*/ 98 h 457"/>
              <a:gd name="T28" fmla="*/ 34 w 297"/>
              <a:gd name="T29" fmla="*/ 112 h 457"/>
              <a:gd name="T30" fmla="*/ 16 w 297"/>
              <a:gd name="T31" fmla="*/ 102 h 457"/>
              <a:gd name="T32" fmla="*/ 8 w 297"/>
              <a:gd name="T33" fmla="*/ 86 h 457"/>
              <a:gd name="T34" fmla="*/ 3 w 297"/>
              <a:gd name="T35" fmla="*/ 83 h 457"/>
              <a:gd name="T36" fmla="*/ 2 w 297"/>
              <a:gd name="T37" fmla="*/ 89 h 457"/>
              <a:gd name="T38" fmla="*/ 5 w 297"/>
              <a:gd name="T39" fmla="*/ 183 h 457"/>
              <a:gd name="T40" fmla="*/ 10 w 297"/>
              <a:gd name="T41" fmla="*/ 309 h 457"/>
              <a:gd name="T42" fmla="*/ 16 w 297"/>
              <a:gd name="T43" fmla="*/ 457 h 457"/>
              <a:gd name="T44" fmla="*/ 122 w 297"/>
              <a:gd name="T45" fmla="*/ 457 h 457"/>
              <a:gd name="T46" fmla="*/ 127 w 297"/>
              <a:gd name="T47" fmla="*/ 425 h 457"/>
              <a:gd name="T48" fmla="*/ 134 w 297"/>
              <a:gd name="T49" fmla="*/ 337 h 457"/>
              <a:gd name="T50" fmla="*/ 140 w 297"/>
              <a:gd name="T51" fmla="*/ 246 h 457"/>
              <a:gd name="T52" fmla="*/ 144 w 297"/>
              <a:gd name="T53" fmla="*/ 205 h 457"/>
              <a:gd name="T54" fmla="*/ 149 w 297"/>
              <a:gd name="T55" fmla="*/ 255 h 457"/>
              <a:gd name="T56" fmla="*/ 159 w 297"/>
              <a:gd name="T57" fmla="*/ 339 h 457"/>
              <a:gd name="T58" fmla="*/ 172 w 297"/>
              <a:gd name="T59" fmla="*/ 446 h 457"/>
              <a:gd name="T60" fmla="*/ 175 w 297"/>
              <a:gd name="T61" fmla="*/ 457 h 457"/>
              <a:gd name="T62" fmla="*/ 297 w 297"/>
              <a:gd name="T63" fmla="*/ 457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7" h="457">
                <a:moveTo>
                  <a:pt x="297" y="457"/>
                </a:moveTo>
                <a:cubicBezTo>
                  <a:pt x="296" y="437"/>
                  <a:pt x="296" y="416"/>
                  <a:pt x="295" y="396"/>
                </a:cubicBezTo>
                <a:cubicBezTo>
                  <a:pt x="294" y="339"/>
                  <a:pt x="294" y="282"/>
                  <a:pt x="293" y="226"/>
                </a:cubicBezTo>
                <a:cubicBezTo>
                  <a:pt x="291" y="164"/>
                  <a:pt x="289" y="103"/>
                  <a:pt x="289" y="42"/>
                </a:cubicBezTo>
                <a:cubicBezTo>
                  <a:pt x="289" y="30"/>
                  <a:pt x="286" y="17"/>
                  <a:pt x="289" y="5"/>
                </a:cubicBezTo>
                <a:cubicBezTo>
                  <a:pt x="283" y="0"/>
                  <a:pt x="276" y="2"/>
                  <a:pt x="270" y="3"/>
                </a:cubicBezTo>
                <a:cubicBezTo>
                  <a:pt x="264" y="5"/>
                  <a:pt x="258" y="6"/>
                  <a:pt x="251" y="6"/>
                </a:cubicBezTo>
                <a:cubicBezTo>
                  <a:pt x="216" y="6"/>
                  <a:pt x="181" y="10"/>
                  <a:pt x="146" y="11"/>
                </a:cubicBezTo>
                <a:cubicBezTo>
                  <a:pt x="119" y="12"/>
                  <a:pt x="93" y="14"/>
                  <a:pt x="66" y="13"/>
                </a:cubicBezTo>
                <a:cubicBezTo>
                  <a:pt x="58" y="13"/>
                  <a:pt x="49" y="17"/>
                  <a:pt x="41" y="12"/>
                </a:cubicBezTo>
                <a:cubicBezTo>
                  <a:pt x="36" y="12"/>
                  <a:pt x="37" y="16"/>
                  <a:pt x="38" y="18"/>
                </a:cubicBezTo>
                <a:cubicBezTo>
                  <a:pt x="40" y="24"/>
                  <a:pt x="40" y="30"/>
                  <a:pt x="43" y="35"/>
                </a:cubicBezTo>
                <a:cubicBezTo>
                  <a:pt x="45" y="40"/>
                  <a:pt x="45" y="44"/>
                  <a:pt x="42" y="49"/>
                </a:cubicBezTo>
                <a:cubicBezTo>
                  <a:pt x="48" y="65"/>
                  <a:pt x="42" y="81"/>
                  <a:pt x="43" y="98"/>
                </a:cubicBezTo>
                <a:cubicBezTo>
                  <a:pt x="43" y="103"/>
                  <a:pt x="41" y="111"/>
                  <a:pt x="34" y="112"/>
                </a:cubicBezTo>
                <a:cubicBezTo>
                  <a:pt x="27" y="112"/>
                  <a:pt x="21" y="108"/>
                  <a:pt x="16" y="102"/>
                </a:cubicBezTo>
                <a:cubicBezTo>
                  <a:pt x="13" y="97"/>
                  <a:pt x="11" y="91"/>
                  <a:pt x="8" y="86"/>
                </a:cubicBezTo>
                <a:cubicBezTo>
                  <a:pt x="6" y="85"/>
                  <a:pt x="5" y="82"/>
                  <a:pt x="3" y="83"/>
                </a:cubicBezTo>
                <a:cubicBezTo>
                  <a:pt x="0" y="84"/>
                  <a:pt x="2" y="87"/>
                  <a:pt x="2" y="89"/>
                </a:cubicBezTo>
                <a:cubicBezTo>
                  <a:pt x="3" y="120"/>
                  <a:pt x="4" y="152"/>
                  <a:pt x="5" y="183"/>
                </a:cubicBezTo>
                <a:cubicBezTo>
                  <a:pt x="8" y="225"/>
                  <a:pt x="9" y="267"/>
                  <a:pt x="10" y="309"/>
                </a:cubicBezTo>
                <a:cubicBezTo>
                  <a:pt x="12" y="358"/>
                  <a:pt x="16" y="408"/>
                  <a:pt x="16" y="457"/>
                </a:cubicBezTo>
                <a:cubicBezTo>
                  <a:pt x="51" y="457"/>
                  <a:pt x="87" y="457"/>
                  <a:pt x="122" y="457"/>
                </a:cubicBezTo>
                <a:cubicBezTo>
                  <a:pt x="127" y="447"/>
                  <a:pt x="126" y="435"/>
                  <a:pt x="127" y="425"/>
                </a:cubicBezTo>
                <a:cubicBezTo>
                  <a:pt x="129" y="395"/>
                  <a:pt x="132" y="366"/>
                  <a:pt x="134" y="337"/>
                </a:cubicBezTo>
                <a:cubicBezTo>
                  <a:pt x="136" y="306"/>
                  <a:pt x="139" y="276"/>
                  <a:pt x="140" y="246"/>
                </a:cubicBezTo>
                <a:cubicBezTo>
                  <a:pt x="141" y="232"/>
                  <a:pt x="143" y="218"/>
                  <a:pt x="144" y="205"/>
                </a:cubicBezTo>
                <a:cubicBezTo>
                  <a:pt x="147" y="221"/>
                  <a:pt x="147" y="238"/>
                  <a:pt x="149" y="255"/>
                </a:cubicBezTo>
                <a:cubicBezTo>
                  <a:pt x="153" y="283"/>
                  <a:pt x="156" y="311"/>
                  <a:pt x="159" y="339"/>
                </a:cubicBezTo>
                <a:cubicBezTo>
                  <a:pt x="164" y="375"/>
                  <a:pt x="167" y="411"/>
                  <a:pt x="172" y="446"/>
                </a:cubicBezTo>
                <a:cubicBezTo>
                  <a:pt x="172" y="450"/>
                  <a:pt x="173" y="454"/>
                  <a:pt x="175" y="457"/>
                </a:cubicBezTo>
                <a:cubicBezTo>
                  <a:pt x="216" y="457"/>
                  <a:pt x="256" y="457"/>
                  <a:pt x="297" y="457"/>
                </a:cubicBezTo>
                <a:close/>
              </a:path>
            </a:pathLst>
          </a:custGeom>
          <a:solidFill>
            <a:srgbClr val="FFE7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7" name="Freeform 172"/>
          <p:cNvSpPr>
            <a:spLocks/>
          </p:cNvSpPr>
          <p:nvPr/>
        </p:nvSpPr>
        <p:spPr bwMode="auto">
          <a:xfrm>
            <a:off x="10885488" y="4400551"/>
            <a:ext cx="581025" cy="860425"/>
          </a:xfrm>
          <a:custGeom>
            <a:avLst/>
            <a:gdLst>
              <a:gd name="T0" fmla="*/ 23 w 307"/>
              <a:gd name="T1" fmla="*/ 4 h 456"/>
              <a:gd name="T2" fmla="*/ 23 w 307"/>
              <a:gd name="T3" fmla="*/ 26 h 456"/>
              <a:gd name="T4" fmla="*/ 18 w 307"/>
              <a:gd name="T5" fmla="*/ 120 h 456"/>
              <a:gd name="T6" fmla="*/ 15 w 307"/>
              <a:gd name="T7" fmla="*/ 193 h 456"/>
              <a:gd name="T8" fmla="*/ 11 w 307"/>
              <a:gd name="T9" fmla="*/ 266 h 456"/>
              <a:gd name="T10" fmla="*/ 7 w 307"/>
              <a:gd name="T11" fmla="*/ 336 h 456"/>
              <a:gd name="T12" fmla="*/ 3 w 307"/>
              <a:gd name="T13" fmla="*/ 420 h 456"/>
              <a:gd name="T14" fmla="*/ 0 w 307"/>
              <a:gd name="T15" fmla="*/ 456 h 456"/>
              <a:gd name="T16" fmla="*/ 114 w 307"/>
              <a:gd name="T17" fmla="*/ 456 h 456"/>
              <a:gd name="T18" fmla="*/ 117 w 307"/>
              <a:gd name="T19" fmla="*/ 450 h 456"/>
              <a:gd name="T20" fmla="*/ 122 w 307"/>
              <a:gd name="T21" fmla="*/ 394 h 456"/>
              <a:gd name="T22" fmla="*/ 128 w 307"/>
              <a:gd name="T23" fmla="*/ 321 h 456"/>
              <a:gd name="T24" fmla="*/ 128 w 307"/>
              <a:gd name="T25" fmla="*/ 319 h 456"/>
              <a:gd name="T26" fmla="*/ 133 w 307"/>
              <a:gd name="T27" fmla="*/ 239 h 456"/>
              <a:gd name="T28" fmla="*/ 139 w 307"/>
              <a:gd name="T29" fmla="*/ 170 h 456"/>
              <a:gd name="T30" fmla="*/ 140 w 307"/>
              <a:gd name="T31" fmla="*/ 167 h 456"/>
              <a:gd name="T32" fmla="*/ 144 w 307"/>
              <a:gd name="T33" fmla="*/ 95 h 456"/>
              <a:gd name="T34" fmla="*/ 146 w 307"/>
              <a:gd name="T35" fmla="*/ 65 h 456"/>
              <a:gd name="T36" fmla="*/ 153 w 307"/>
              <a:gd name="T37" fmla="*/ 139 h 456"/>
              <a:gd name="T38" fmla="*/ 153 w 307"/>
              <a:gd name="T39" fmla="*/ 142 h 456"/>
              <a:gd name="T40" fmla="*/ 158 w 307"/>
              <a:gd name="T41" fmla="*/ 212 h 456"/>
              <a:gd name="T42" fmla="*/ 163 w 307"/>
              <a:gd name="T43" fmla="*/ 283 h 456"/>
              <a:gd name="T44" fmla="*/ 168 w 307"/>
              <a:gd name="T45" fmla="*/ 337 h 456"/>
              <a:gd name="T46" fmla="*/ 175 w 307"/>
              <a:gd name="T47" fmla="*/ 408 h 456"/>
              <a:gd name="T48" fmla="*/ 176 w 307"/>
              <a:gd name="T49" fmla="*/ 443 h 456"/>
              <a:gd name="T50" fmla="*/ 179 w 307"/>
              <a:gd name="T51" fmla="*/ 456 h 456"/>
              <a:gd name="T52" fmla="*/ 289 w 307"/>
              <a:gd name="T53" fmla="*/ 456 h 456"/>
              <a:gd name="T54" fmla="*/ 294 w 307"/>
              <a:gd name="T55" fmla="*/ 318 h 456"/>
              <a:gd name="T56" fmla="*/ 297 w 307"/>
              <a:gd name="T57" fmla="*/ 227 h 456"/>
              <a:gd name="T58" fmla="*/ 301 w 307"/>
              <a:gd name="T59" fmla="*/ 123 h 456"/>
              <a:gd name="T60" fmla="*/ 304 w 307"/>
              <a:gd name="T61" fmla="*/ 32 h 456"/>
              <a:gd name="T62" fmla="*/ 306 w 307"/>
              <a:gd name="T63" fmla="*/ 17 h 456"/>
              <a:gd name="T64" fmla="*/ 297 w 307"/>
              <a:gd name="T65" fmla="*/ 10 h 456"/>
              <a:gd name="T66" fmla="*/ 277 w 307"/>
              <a:gd name="T67" fmla="*/ 9 h 456"/>
              <a:gd name="T68" fmla="*/ 91 w 307"/>
              <a:gd name="T69" fmla="*/ 5 h 456"/>
              <a:gd name="T70" fmla="*/ 72 w 307"/>
              <a:gd name="T71" fmla="*/ 4 h 456"/>
              <a:gd name="T72" fmla="*/ 34 w 307"/>
              <a:gd name="T73" fmla="*/ 1 h 456"/>
              <a:gd name="T74" fmla="*/ 23 w 307"/>
              <a:gd name="T75" fmla="*/ 4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07" h="456">
                <a:moveTo>
                  <a:pt x="23" y="4"/>
                </a:moveTo>
                <a:cubicBezTo>
                  <a:pt x="23" y="11"/>
                  <a:pt x="23" y="19"/>
                  <a:pt x="23" y="26"/>
                </a:cubicBezTo>
                <a:cubicBezTo>
                  <a:pt x="20" y="57"/>
                  <a:pt x="21" y="89"/>
                  <a:pt x="18" y="120"/>
                </a:cubicBezTo>
                <a:cubicBezTo>
                  <a:pt x="16" y="144"/>
                  <a:pt x="19" y="169"/>
                  <a:pt x="15" y="193"/>
                </a:cubicBezTo>
                <a:cubicBezTo>
                  <a:pt x="11" y="217"/>
                  <a:pt x="15" y="242"/>
                  <a:pt x="11" y="266"/>
                </a:cubicBezTo>
                <a:cubicBezTo>
                  <a:pt x="7" y="290"/>
                  <a:pt x="11" y="313"/>
                  <a:pt x="7" y="336"/>
                </a:cubicBezTo>
                <a:cubicBezTo>
                  <a:pt x="2" y="364"/>
                  <a:pt x="7" y="392"/>
                  <a:pt x="3" y="420"/>
                </a:cubicBezTo>
                <a:cubicBezTo>
                  <a:pt x="2" y="432"/>
                  <a:pt x="1" y="444"/>
                  <a:pt x="0" y="456"/>
                </a:cubicBezTo>
                <a:cubicBezTo>
                  <a:pt x="38" y="456"/>
                  <a:pt x="76" y="456"/>
                  <a:pt x="114" y="456"/>
                </a:cubicBezTo>
                <a:cubicBezTo>
                  <a:pt x="116" y="454"/>
                  <a:pt x="117" y="452"/>
                  <a:pt x="117" y="450"/>
                </a:cubicBezTo>
                <a:cubicBezTo>
                  <a:pt x="117" y="431"/>
                  <a:pt x="121" y="413"/>
                  <a:pt x="122" y="394"/>
                </a:cubicBezTo>
                <a:cubicBezTo>
                  <a:pt x="122" y="370"/>
                  <a:pt x="123" y="345"/>
                  <a:pt x="128" y="321"/>
                </a:cubicBezTo>
                <a:cubicBezTo>
                  <a:pt x="128" y="320"/>
                  <a:pt x="128" y="319"/>
                  <a:pt x="128" y="319"/>
                </a:cubicBezTo>
                <a:cubicBezTo>
                  <a:pt x="126" y="292"/>
                  <a:pt x="132" y="266"/>
                  <a:pt x="133" y="239"/>
                </a:cubicBezTo>
                <a:cubicBezTo>
                  <a:pt x="134" y="216"/>
                  <a:pt x="134" y="193"/>
                  <a:pt x="139" y="170"/>
                </a:cubicBezTo>
                <a:cubicBezTo>
                  <a:pt x="139" y="169"/>
                  <a:pt x="140" y="168"/>
                  <a:pt x="140" y="167"/>
                </a:cubicBezTo>
                <a:cubicBezTo>
                  <a:pt x="138" y="143"/>
                  <a:pt x="145" y="119"/>
                  <a:pt x="144" y="95"/>
                </a:cubicBezTo>
                <a:cubicBezTo>
                  <a:pt x="143" y="84"/>
                  <a:pt x="144" y="72"/>
                  <a:pt x="146" y="65"/>
                </a:cubicBezTo>
                <a:cubicBezTo>
                  <a:pt x="147" y="87"/>
                  <a:pt x="148" y="113"/>
                  <a:pt x="153" y="139"/>
                </a:cubicBezTo>
                <a:cubicBezTo>
                  <a:pt x="153" y="140"/>
                  <a:pt x="153" y="141"/>
                  <a:pt x="153" y="142"/>
                </a:cubicBezTo>
                <a:cubicBezTo>
                  <a:pt x="151" y="166"/>
                  <a:pt x="155" y="189"/>
                  <a:pt x="158" y="212"/>
                </a:cubicBezTo>
                <a:cubicBezTo>
                  <a:pt x="161" y="236"/>
                  <a:pt x="159" y="260"/>
                  <a:pt x="163" y="283"/>
                </a:cubicBezTo>
                <a:cubicBezTo>
                  <a:pt x="166" y="301"/>
                  <a:pt x="169" y="319"/>
                  <a:pt x="168" y="337"/>
                </a:cubicBezTo>
                <a:cubicBezTo>
                  <a:pt x="168" y="361"/>
                  <a:pt x="172" y="385"/>
                  <a:pt x="175" y="408"/>
                </a:cubicBezTo>
                <a:cubicBezTo>
                  <a:pt x="177" y="420"/>
                  <a:pt x="176" y="431"/>
                  <a:pt x="176" y="443"/>
                </a:cubicBezTo>
                <a:cubicBezTo>
                  <a:pt x="176" y="447"/>
                  <a:pt x="175" y="452"/>
                  <a:pt x="179" y="456"/>
                </a:cubicBezTo>
                <a:cubicBezTo>
                  <a:pt x="216" y="456"/>
                  <a:pt x="252" y="456"/>
                  <a:pt x="289" y="456"/>
                </a:cubicBezTo>
                <a:cubicBezTo>
                  <a:pt x="294" y="410"/>
                  <a:pt x="290" y="364"/>
                  <a:pt x="294" y="318"/>
                </a:cubicBezTo>
                <a:cubicBezTo>
                  <a:pt x="296" y="288"/>
                  <a:pt x="293" y="257"/>
                  <a:pt x="297" y="227"/>
                </a:cubicBezTo>
                <a:cubicBezTo>
                  <a:pt x="302" y="192"/>
                  <a:pt x="297" y="157"/>
                  <a:pt x="301" y="123"/>
                </a:cubicBezTo>
                <a:cubicBezTo>
                  <a:pt x="305" y="93"/>
                  <a:pt x="302" y="62"/>
                  <a:pt x="304" y="32"/>
                </a:cubicBezTo>
                <a:cubicBezTo>
                  <a:pt x="307" y="27"/>
                  <a:pt x="306" y="22"/>
                  <a:pt x="306" y="17"/>
                </a:cubicBezTo>
                <a:cubicBezTo>
                  <a:pt x="306" y="12"/>
                  <a:pt x="301" y="10"/>
                  <a:pt x="297" y="10"/>
                </a:cubicBezTo>
                <a:cubicBezTo>
                  <a:pt x="290" y="8"/>
                  <a:pt x="284" y="9"/>
                  <a:pt x="277" y="9"/>
                </a:cubicBezTo>
                <a:cubicBezTo>
                  <a:pt x="215" y="10"/>
                  <a:pt x="153" y="2"/>
                  <a:pt x="91" y="5"/>
                </a:cubicBezTo>
                <a:cubicBezTo>
                  <a:pt x="85" y="5"/>
                  <a:pt x="78" y="6"/>
                  <a:pt x="72" y="4"/>
                </a:cubicBezTo>
                <a:cubicBezTo>
                  <a:pt x="59" y="0"/>
                  <a:pt x="46" y="2"/>
                  <a:pt x="34" y="1"/>
                </a:cubicBezTo>
                <a:cubicBezTo>
                  <a:pt x="30" y="1"/>
                  <a:pt x="26" y="1"/>
                  <a:pt x="23" y="4"/>
                </a:cubicBezTo>
                <a:close/>
              </a:path>
            </a:pathLst>
          </a:custGeom>
          <a:solidFill>
            <a:srgbClr val="1F6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8" name="Freeform 173"/>
          <p:cNvSpPr>
            <a:spLocks/>
          </p:cNvSpPr>
          <p:nvPr/>
        </p:nvSpPr>
        <p:spPr bwMode="auto">
          <a:xfrm>
            <a:off x="9694863" y="3368676"/>
            <a:ext cx="252413" cy="1138238"/>
          </a:xfrm>
          <a:custGeom>
            <a:avLst/>
            <a:gdLst>
              <a:gd name="T0" fmla="*/ 105 w 134"/>
              <a:gd name="T1" fmla="*/ 0 h 603"/>
              <a:gd name="T2" fmla="*/ 71 w 134"/>
              <a:gd name="T3" fmla="*/ 17 h 603"/>
              <a:gd name="T4" fmla="*/ 46 w 134"/>
              <a:gd name="T5" fmla="*/ 53 h 603"/>
              <a:gd name="T6" fmla="*/ 34 w 134"/>
              <a:gd name="T7" fmla="*/ 138 h 603"/>
              <a:gd name="T8" fmla="*/ 27 w 134"/>
              <a:gd name="T9" fmla="*/ 197 h 603"/>
              <a:gd name="T10" fmla="*/ 15 w 134"/>
              <a:gd name="T11" fmla="*/ 269 h 603"/>
              <a:gd name="T12" fmla="*/ 7 w 134"/>
              <a:gd name="T13" fmla="*/ 319 h 603"/>
              <a:gd name="T14" fmla="*/ 1 w 134"/>
              <a:gd name="T15" fmla="*/ 363 h 603"/>
              <a:gd name="T16" fmla="*/ 4 w 134"/>
              <a:gd name="T17" fmla="*/ 378 h 603"/>
              <a:gd name="T18" fmla="*/ 20 w 134"/>
              <a:gd name="T19" fmla="*/ 424 h 603"/>
              <a:gd name="T20" fmla="*/ 40 w 134"/>
              <a:gd name="T21" fmla="*/ 478 h 603"/>
              <a:gd name="T22" fmla="*/ 58 w 134"/>
              <a:gd name="T23" fmla="*/ 533 h 603"/>
              <a:gd name="T24" fmla="*/ 64 w 134"/>
              <a:gd name="T25" fmla="*/ 549 h 603"/>
              <a:gd name="T26" fmla="*/ 68 w 134"/>
              <a:gd name="T27" fmla="*/ 558 h 603"/>
              <a:gd name="T28" fmla="*/ 81 w 134"/>
              <a:gd name="T29" fmla="*/ 594 h 603"/>
              <a:gd name="T30" fmla="*/ 96 w 134"/>
              <a:gd name="T31" fmla="*/ 596 h 603"/>
              <a:gd name="T32" fmla="*/ 119 w 134"/>
              <a:gd name="T33" fmla="*/ 595 h 603"/>
              <a:gd name="T34" fmla="*/ 125 w 134"/>
              <a:gd name="T35" fmla="*/ 592 h 603"/>
              <a:gd name="T36" fmla="*/ 133 w 134"/>
              <a:gd name="T37" fmla="*/ 578 h 603"/>
              <a:gd name="T38" fmla="*/ 128 w 134"/>
              <a:gd name="T39" fmla="*/ 553 h 603"/>
              <a:gd name="T40" fmla="*/ 127 w 134"/>
              <a:gd name="T41" fmla="*/ 550 h 603"/>
              <a:gd name="T42" fmla="*/ 120 w 134"/>
              <a:gd name="T43" fmla="*/ 524 h 603"/>
              <a:gd name="T44" fmla="*/ 119 w 134"/>
              <a:gd name="T45" fmla="*/ 521 h 603"/>
              <a:gd name="T46" fmla="*/ 111 w 134"/>
              <a:gd name="T47" fmla="*/ 500 h 603"/>
              <a:gd name="T48" fmla="*/ 85 w 134"/>
              <a:gd name="T49" fmla="*/ 410 h 603"/>
              <a:gd name="T50" fmla="*/ 71 w 134"/>
              <a:gd name="T51" fmla="*/ 358 h 603"/>
              <a:gd name="T52" fmla="*/ 72 w 134"/>
              <a:gd name="T53" fmla="*/ 330 h 603"/>
              <a:gd name="T54" fmla="*/ 80 w 134"/>
              <a:gd name="T55" fmla="*/ 239 h 603"/>
              <a:gd name="T56" fmla="*/ 91 w 134"/>
              <a:gd name="T57" fmla="*/ 157 h 603"/>
              <a:gd name="T58" fmla="*/ 97 w 134"/>
              <a:gd name="T59" fmla="*/ 93 h 603"/>
              <a:gd name="T60" fmla="*/ 107 w 134"/>
              <a:gd name="T61" fmla="*/ 11 h 603"/>
              <a:gd name="T62" fmla="*/ 107 w 134"/>
              <a:gd name="T63" fmla="*/ 3 h 603"/>
              <a:gd name="T64" fmla="*/ 105 w 134"/>
              <a:gd name="T65" fmla="*/ 0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4" h="603">
                <a:moveTo>
                  <a:pt x="105" y="0"/>
                </a:moveTo>
                <a:cubicBezTo>
                  <a:pt x="93" y="4"/>
                  <a:pt x="82" y="10"/>
                  <a:pt x="71" y="17"/>
                </a:cubicBezTo>
                <a:cubicBezTo>
                  <a:pt x="56" y="25"/>
                  <a:pt x="51" y="39"/>
                  <a:pt x="46" y="53"/>
                </a:cubicBezTo>
                <a:cubicBezTo>
                  <a:pt x="38" y="81"/>
                  <a:pt x="36" y="109"/>
                  <a:pt x="34" y="138"/>
                </a:cubicBezTo>
                <a:cubicBezTo>
                  <a:pt x="32" y="158"/>
                  <a:pt x="30" y="178"/>
                  <a:pt x="27" y="197"/>
                </a:cubicBezTo>
                <a:cubicBezTo>
                  <a:pt x="22" y="221"/>
                  <a:pt x="18" y="245"/>
                  <a:pt x="15" y="269"/>
                </a:cubicBezTo>
                <a:cubicBezTo>
                  <a:pt x="12" y="286"/>
                  <a:pt x="9" y="302"/>
                  <a:pt x="7" y="319"/>
                </a:cubicBezTo>
                <a:cubicBezTo>
                  <a:pt x="5" y="334"/>
                  <a:pt x="3" y="348"/>
                  <a:pt x="1" y="363"/>
                </a:cubicBezTo>
                <a:cubicBezTo>
                  <a:pt x="0" y="368"/>
                  <a:pt x="1" y="373"/>
                  <a:pt x="4" y="378"/>
                </a:cubicBezTo>
                <a:cubicBezTo>
                  <a:pt x="12" y="392"/>
                  <a:pt x="13" y="409"/>
                  <a:pt x="20" y="424"/>
                </a:cubicBezTo>
                <a:cubicBezTo>
                  <a:pt x="28" y="442"/>
                  <a:pt x="33" y="460"/>
                  <a:pt x="40" y="478"/>
                </a:cubicBezTo>
                <a:cubicBezTo>
                  <a:pt x="46" y="496"/>
                  <a:pt x="55" y="513"/>
                  <a:pt x="58" y="533"/>
                </a:cubicBezTo>
                <a:cubicBezTo>
                  <a:pt x="63" y="537"/>
                  <a:pt x="62" y="543"/>
                  <a:pt x="64" y="549"/>
                </a:cubicBezTo>
                <a:cubicBezTo>
                  <a:pt x="66" y="552"/>
                  <a:pt x="66" y="555"/>
                  <a:pt x="68" y="558"/>
                </a:cubicBezTo>
                <a:cubicBezTo>
                  <a:pt x="73" y="570"/>
                  <a:pt x="76" y="583"/>
                  <a:pt x="81" y="594"/>
                </a:cubicBezTo>
                <a:cubicBezTo>
                  <a:pt x="85" y="603"/>
                  <a:pt x="91" y="596"/>
                  <a:pt x="96" y="596"/>
                </a:cubicBezTo>
                <a:cubicBezTo>
                  <a:pt x="104" y="600"/>
                  <a:pt x="112" y="599"/>
                  <a:pt x="119" y="595"/>
                </a:cubicBezTo>
                <a:cubicBezTo>
                  <a:pt x="121" y="594"/>
                  <a:pt x="123" y="593"/>
                  <a:pt x="125" y="592"/>
                </a:cubicBezTo>
                <a:cubicBezTo>
                  <a:pt x="133" y="590"/>
                  <a:pt x="134" y="587"/>
                  <a:pt x="133" y="578"/>
                </a:cubicBezTo>
                <a:cubicBezTo>
                  <a:pt x="132" y="570"/>
                  <a:pt x="128" y="561"/>
                  <a:pt x="128" y="553"/>
                </a:cubicBezTo>
                <a:cubicBezTo>
                  <a:pt x="128" y="552"/>
                  <a:pt x="128" y="551"/>
                  <a:pt x="127" y="550"/>
                </a:cubicBezTo>
                <a:cubicBezTo>
                  <a:pt x="124" y="541"/>
                  <a:pt x="121" y="533"/>
                  <a:pt x="120" y="524"/>
                </a:cubicBezTo>
                <a:cubicBezTo>
                  <a:pt x="120" y="523"/>
                  <a:pt x="119" y="522"/>
                  <a:pt x="119" y="521"/>
                </a:cubicBezTo>
                <a:cubicBezTo>
                  <a:pt x="115" y="515"/>
                  <a:pt x="113" y="507"/>
                  <a:pt x="111" y="500"/>
                </a:cubicBezTo>
                <a:cubicBezTo>
                  <a:pt x="103" y="470"/>
                  <a:pt x="94" y="440"/>
                  <a:pt x="85" y="410"/>
                </a:cubicBezTo>
                <a:cubicBezTo>
                  <a:pt x="80" y="393"/>
                  <a:pt x="74" y="376"/>
                  <a:pt x="71" y="358"/>
                </a:cubicBezTo>
                <a:cubicBezTo>
                  <a:pt x="72" y="349"/>
                  <a:pt x="71" y="339"/>
                  <a:pt x="72" y="330"/>
                </a:cubicBezTo>
                <a:cubicBezTo>
                  <a:pt x="74" y="300"/>
                  <a:pt x="76" y="269"/>
                  <a:pt x="80" y="239"/>
                </a:cubicBezTo>
                <a:cubicBezTo>
                  <a:pt x="84" y="212"/>
                  <a:pt x="87" y="184"/>
                  <a:pt x="91" y="157"/>
                </a:cubicBezTo>
                <a:cubicBezTo>
                  <a:pt x="91" y="135"/>
                  <a:pt x="94" y="114"/>
                  <a:pt x="97" y="93"/>
                </a:cubicBezTo>
                <a:cubicBezTo>
                  <a:pt x="101" y="66"/>
                  <a:pt x="105" y="38"/>
                  <a:pt x="107" y="11"/>
                </a:cubicBezTo>
                <a:cubicBezTo>
                  <a:pt x="108" y="8"/>
                  <a:pt x="108" y="6"/>
                  <a:pt x="107" y="3"/>
                </a:cubicBezTo>
                <a:cubicBezTo>
                  <a:pt x="106" y="2"/>
                  <a:pt x="106" y="1"/>
                  <a:pt x="105" y="0"/>
                </a:cubicBezTo>
                <a:close/>
              </a:path>
            </a:pathLst>
          </a:custGeom>
          <a:solidFill>
            <a:srgbClr val="1F6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9" name="Freeform 174"/>
          <p:cNvSpPr>
            <a:spLocks/>
          </p:cNvSpPr>
          <p:nvPr/>
        </p:nvSpPr>
        <p:spPr bwMode="auto">
          <a:xfrm>
            <a:off x="9853613" y="2868613"/>
            <a:ext cx="496888" cy="338138"/>
          </a:xfrm>
          <a:custGeom>
            <a:avLst/>
            <a:gdLst>
              <a:gd name="T0" fmla="*/ 258 w 263"/>
              <a:gd name="T1" fmla="*/ 76 h 179"/>
              <a:gd name="T2" fmla="*/ 239 w 263"/>
              <a:gd name="T3" fmla="*/ 36 h 179"/>
              <a:gd name="T4" fmla="*/ 237 w 263"/>
              <a:gd name="T5" fmla="*/ 13 h 179"/>
              <a:gd name="T6" fmla="*/ 231 w 263"/>
              <a:gd name="T7" fmla="*/ 7 h 179"/>
              <a:gd name="T8" fmla="*/ 111 w 263"/>
              <a:gd name="T9" fmla="*/ 5 h 179"/>
              <a:gd name="T10" fmla="*/ 84 w 263"/>
              <a:gd name="T11" fmla="*/ 9 h 179"/>
              <a:gd name="T12" fmla="*/ 69 w 263"/>
              <a:gd name="T13" fmla="*/ 15 h 179"/>
              <a:gd name="T14" fmla="*/ 66 w 263"/>
              <a:gd name="T15" fmla="*/ 27 h 179"/>
              <a:gd name="T16" fmla="*/ 66 w 263"/>
              <a:gd name="T17" fmla="*/ 40 h 179"/>
              <a:gd name="T18" fmla="*/ 58 w 263"/>
              <a:gd name="T19" fmla="*/ 50 h 179"/>
              <a:gd name="T20" fmla="*/ 48 w 263"/>
              <a:gd name="T21" fmla="*/ 46 h 179"/>
              <a:gd name="T22" fmla="*/ 41 w 263"/>
              <a:gd name="T23" fmla="*/ 39 h 179"/>
              <a:gd name="T24" fmla="*/ 10 w 263"/>
              <a:gd name="T25" fmla="*/ 46 h 179"/>
              <a:gd name="T26" fmla="*/ 1 w 263"/>
              <a:gd name="T27" fmla="*/ 69 h 179"/>
              <a:gd name="T28" fmla="*/ 4 w 263"/>
              <a:gd name="T29" fmla="*/ 95 h 179"/>
              <a:gd name="T30" fmla="*/ 38 w 263"/>
              <a:gd name="T31" fmla="*/ 120 h 179"/>
              <a:gd name="T32" fmla="*/ 48 w 263"/>
              <a:gd name="T33" fmla="*/ 133 h 179"/>
              <a:gd name="T34" fmla="*/ 53 w 263"/>
              <a:gd name="T35" fmla="*/ 139 h 179"/>
              <a:gd name="T36" fmla="*/ 95 w 263"/>
              <a:gd name="T37" fmla="*/ 162 h 179"/>
              <a:gd name="T38" fmla="*/ 133 w 263"/>
              <a:gd name="T39" fmla="*/ 172 h 179"/>
              <a:gd name="T40" fmla="*/ 189 w 263"/>
              <a:gd name="T41" fmla="*/ 168 h 179"/>
              <a:gd name="T42" fmla="*/ 198 w 263"/>
              <a:gd name="T43" fmla="*/ 163 h 179"/>
              <a:gd name="T44" fmla="*/ 241 w 263"/>
              <a:gd name="T45" fmla="*/ 117 h 179"/>
              <a:gd name="T46" fmla="*/ 258 w 263"/>
              <a:gd name="T47" fmla="*/ 76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3" h="179">
                <a:moveTo>
                  <a:pt x="258" y="76"/>
                </a:moveTo>
                <a:cubicBezTo>
                  <a:pt x="263" y="58"/>
                  <a:pt x="253" y="46"/>
                  <a:pt x="239" y="36"/>
                </a:cubicBezTo>
                <a:cubicBezTo>
                  <a:pt x="235" y="28"/>
                  <a:pt x="240" y="20"/>
                  <a:pt x="237" y="13"/>
                </a:cubicBezTo>
                <a:cubicBezTo>
                  <a:pt x="236" y="10"/>
                  <a:pt x="234" y="8"/>
                  <a:pt x="231" y="7"/>
                </a:cubicBezTo>
                <a:cubicBezTo>
                  <a:pt x="191" y="2"/>
                  <a:pt x="151" y="0"/>
                  <a:pt x="111" y="5"/>
                </a:cubicBezTo>
                <a:cubicBezTo>
                  <a:pt x="102" y="7"/>
                  <a:pt x="93" y="7"/>
                  <a:pt x="84" y="9"/>
                </a:cubicBezTo>
                <a:cubicBezTo>
                  <a:pt x="79" y="10"/>
                  <a:pt x="73" y="12"/>
                  <a:pt x="69" y="15"/>
                </a:cubicBezTo>
                <a:cubicBezTo>
                  <a:pt x="65" y="18"/>
                  <a:pt x="66" y="23"/>
                  <a:pt x="66" y="27"/>
                </a:cubicBezTo>
                <a:cubicBezTo>
                  <a:pt x="66" y="32"/>
                  <a:pt x="66" y="36"/>
                  <a:pt x="66" y="40"/>
                </a:cubicBezTo>
                <a:cubicBezTo>
                  <a:pt x="65" y="45"/>
                  <a:pt x="62" y="48"/>
                  <a:pt x="58" y="50"/>
                </a:cubicBezTo>
                <a:cubicBezTo>
                  <a:pt x="53" y="51"/>
                  <a:pt x="50" y="49"/>
                  <a:pt x="48" y="46"/>
                </a:cubicBezTo>
                <a:cubicBezTo>
                  <a:pt x="46" y="43"/>
                  <a:pt x="45" y="40"/>
                  <a:pt x="41" y="39"/>
                </a:cubicBezTo>
                <a:cubicBezTo>
                  <a:pt x="30" y="36"/>
                  <a:pt x="19" y="37"/>
                  <a:pt x="10" y="46"/>
                </a:cubicBezTo>
                <a:cubicBezTo>
                  <a:pt x="2" y="52"/>
                  <a:pt x="0" y="60"/>
                  <a:pt x="1" y="69"/>
                </a:cubicBezTo>
                <a:cubicBezTo>
                  <a:pt x="1" y="78"/>
                  <a:pt x="3" y="87"/>
                  <a:pt x="4" y="95"/>
                </a:cubicBezTo>
                <a:cubicBezTo>
                  <a:pt x="7" y="109"/>
                  <a:pt x="22" y="119"/>
                  <a:pt x="38" y="120"/>
                </a:cubicBezTo>
                <a:cubicBezTo>
                  <a:pt x="43" y="123"/>
                  <a:pt x="47" y="126"/>
                  <a:pt x="48" y="133"/>
                </a:cubicBezTo>
                <a:cubicBezTo>
                  <a:pt x="48" y="136"/>
                  <a:pt x="51" y="138"/>
                  <a:pt x="53" y="139"/>
                </a:cubicBezTo>
                <a:cubicBezTo>
                  <a:pt x="67" y="147"/>
                  <a:pt x="81" y="155"/>
                  <a:pt x="95" y="162"/>
                </a:cubicBezTo>
                <a:cubicBezTo>
                  <a:pt x="107" y="169"/>
                  <a:pt x="121" y="167"/>
                  <a:pt x="133" y="172"/>
                </a:cubicBezTo>
                <a:cubicBezTo>
                  <a:pt x="152" y="179"/>
                  <a:pt x="170" y="175"/>
                  <a:pt x="189" y="168"/>
                </a:cubicBezTo>
                <a:cubicBezTo>
                  <a:pt x="192" y="167"/>
                  <a:pt x="195" y="165"/>
                  <a:pt x="198" y="163"/>
                </a:cubicBezTo>
                <a:cubicBezTo>
                  <a:pt x="215" y="150"/>
                  <a:pt x="229" y="135"/>
                  <a:pt x="241" y="117"/>
                </a:cubicBezTo>
                <a:cubicBezTo>
                  <a:pt x="249" y="104"/>
                  <a:pt x="256" y="91"/>
                  <a:pt x="258" y="76"/>
                </a:cubicBezTo>
                <a:close/>
              </a:path>
            </a:pathLst>
          </a:custGeom>
          <a:solidFill>
            <a:srgbClr val="F7B9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0" name="Freeform 175"/>
          <p:cNvSpPr>
            <a:spLocks/>
          </p:cNvSpPr>
          <p:nvPr/>
        </p:nvSpPr>
        <p:spPr bwMode="auto">
          <a:xfrm>
            <a:off x="9925050" y="3011488"/>
            <a:ext cx="415925" cy="296863"/>
          </a:xfrm>
          <a:custGeom>
            <a:avLst/>
            <a:gdLst>
              <a:gd name="T0" fmla="*/ 220 w 220"/>
              <a:gd name="T1" fmla="*/ 0 h 157"/>
              <a:gd name="T2" fmla="*/ 219 w 220"/>
              <a:gd name="T3" fmla="*/ 1 h 157"/>
              <a:gd name="T4" fmla="*/ 190 w 220"/>
              <a:gd name="T5" fmla="*/ 55 h 157"/>
              <a:gd name="T6" fmla="*/ 137 w 220"/>
              <a:gd name="T7" fmla="*/ 93 h 157"/>
              <a:gd name="T8" fmla="*/ 112 w 220"/>
              <a:gd name="T9" fmla="*/ 97 h 157"/>
              <a:gd name="T10" fmla="*/ 87 w 220"/>
              <a:gd name="T11" fmla="*/ 90 h 157"/>
              <a:gd name="T12" fmla="*/ 62 w 220"/>
              <a:gd name="T13" fmla="*/ 85 h 157"/>
              <a:gd name="T14" fmla="*/ 39 w 220"/>
              <a:gd name="T15" fmla="*/ 73 h 157"/>
              <a:gd name="T16" fmla="*/ 18 w 220"/>
              <a:gd name="T17" fmla="*/ 62 h 157"/>
              <a:gd name="T18" fmla="*/ 11 w 220"/>
              <a:gd name="T19" fmla="*/ 54 h 157"/>
              <a:gd name="T20" fmla="*/ 0 w 220"/>
              <a:gd name="T21" fmla="*/ 44 h 157"/>
              <a:gd name="T22" fmla="*/ 17 w 220"/>
              <a:gd name="T23" fmla="*/ 73 h 157"/>
              <a:gd name="T24" fmla="*/ 54 w 220"/>
              <a:gd name="T25" fmla="*/ 108 h 157"/>
              <a:gd name="T26" fmla="*/ 77 w 220"/>
              <a:gd name="T27" fmla="*/ 117 h 157"/>
              <a:gd name="T28" fmla="*/ 84 w 220"/>
              <a:gd name="T29" fmla="*/ 134 h 157"/>
              <a:gd name="T30" fmla="*/ 110 w 220"/>
              <a:gd name="T31" fmla="*/ 122 h 157"/>
              <a:gd name="T32" fmla="*/ 120 w 220"/>
              <a:gd name="T33" fmla="*/ 129 h 157"/>
              <a:gd name="T34" fmla="*/ 121 w 220"/>
              <a:gd name="T35" fmla="*/ 148 h 157"/>
              <a:gd name="T36" fmla="*/ 125 w 220"/>
              <a:gd name="T37" fmla="*/ 157 h 157"/>
              <a:gd name="T38" fmla="*/ 125 w 220"/>
              <a:gd name="T39" fmla="*/ 128 h 157"/>
              <a:gd name="T40" fmla="*/ 134 w 220"/>
              <a:gd name="T41" fmla="*/ 116 h 157"/>
              <a:gd name="T42" fmla="*/ 180 w 220"/>
              <a:gd name="T43" fmla="*/ 85 h 157"/>
              <a:gd name="T44" fmla="*/ 209 w 220"/>
              <a:gd name="T45" fmla="*/ 34 h 157"/>
              <a:gd name="T46" fmla="*/ 220 w 220"/>
              <a:gd name="T47" fmla="*/ 0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20" h="157">
                <a:moveTo>
                  <a:pt x="220" y="0"/>
                </a:moveTo>
                <a:cubicBezTo>
                  <a:pt x="220" y="0"/>
                  <a:pt x="219" y="1"/>
                  <a:pt x="219" y="1"/>
                </a:cubicBezTo>
                <a:cubicBezTo>
                  <a:pt x="217" y="23"/>
                  <a:pt x="202" y="39"/>
                  <a:pt x="190" y="55"/>
                </a:cubicBezTo>
                <a:cubicBezTo>
                  <a:pt x="176" y="72"/>
                  <a:pt x="161" y="88"/>
                  <a:pt x="137" y="93"/>
                </a:cubicBezTo>
                <a:cubicBezTo>
                  <a:pt x="129" y="95"/>
                  <a:pt x="121" y="96"/>
                  <a:pt x="112" y="97"/>
                </a:cubicBezTo>
                <a:cubicBezTo>
                  <a:pt x="103" y="97"/>
                  <a:pt x="95" y="93"/>
                  <a:pt x="87" y="90"/>
                </a:cubicBezTo>
                <a:cubicBezTo>
                  <a:pt x="79" y="88"/>
                  <a:pt x="70" y="90"/>
                  <a:pt x="62" y="85"/>
                </a:cubicBezTo>
                <a:cubicBezTo>
                  <a:pt x="55" y="81"/>
                  <a:pt x="47" y="77"/>
                  <a:pt x="39" y="73"/>
                </a:cubicBezTo>
                <a:cubicBezTo>
                  <a:pt x="32" y="70"/>
                  <a:pt x="26" y="64"/>
                  <a:pt x="18" y="62"/>
                </a:cubicBezTo>
                <a:cubicBezTo>
                  <a:pt x="15" y="61"/>
                  <a:pt x="12" y="58"/>
                  <a:pt x="11" y="54"/>
                </a:cubicBezTo>
                <a:cubicBezTo>
                  <a:pt x="9" y="49"/>
                  <a:pt x="6" y="45"/>
                  <a:pt x="0" y="44"/>
                </a:cubicBezTo>
                <a:cubicBezTo>
                  <a:pt x="8" y="52"/>
                  <a:pt x="11" y="63"/>
                  <a:pt x="17" y="73"/>
                </a:cubicBezTo>
                <a:cubicBezTo>
                  <a:pt x="26" y="88"/>
                  <a:pt x="39" y="99"/>
                  <a:pt x="54" y="108"/>
                </a:cubicBezTo>
                <a:cubicBezTo>
                  <a:pt x="61" y="112"/>
                  <a:pt x="69" y="115"/>
                  <a:pt x="77" y="117"/>
                </a:cubicBezTo>
                <a:cubicBezTo>
                  <a:pt x="86" y="121"/>
                  <a:pt x="83" y="128"/>
                  <a:pt x="84" y="134"/>
                </a:cubicBezTo>
                <a:cubicBezTo>
                  <a:pt x="90" y="124"/>
                  <a:pt x="100" y="123"/>
                  <a:pt x="110" y="122"/>
                </a:cubicBezTo>
                <a:cubicBezTo>
                  <a:pt x="116" y="122"/>
                  <a:pt x="118" y="124"/>
                  <a:pt x="120" y="129"/>
                </a:cubicBezTo>
                <a:cubicBezTo>
                  <a:pt x="121" y="135"/>
                  <a:pt x="121" y="142"/>
                  <a:pt x="121" y="148"/>
                </a:cubicBezTo>
                <a:cubicBezTo>
                  <a:pt x="121" y="151"/>
                  <a:pt x="120" y="156"/>
                  <a:pt x="125" y="157"/>
                </a:cubicBezTo>
                <a:cubicBezTo>
                  <a:pt x="125" y="147"/>
                  <a:pt x="125" y="138"/>
                  <a:pt x="125" y="128"/>
                </a:cubicBezTo>
                <a:cubicBezTo>
                  <a:pt x="125" y="121"/>
                  <a:pt x="128" y="118"/>
                  <a:pt x="134" y="116"/>
                </a:cubicBezTo>
                <a:cubicBezTo>
                  <a:pt x="152" y="109"/>
                  <a:pt x="167" y="99"/>
                  <a:pt x="180" y="85"/>
                </a:cubicBezTo>
                <a:cubicBezTo>
                  <a:pt x="193" y="69"/>
                  <a:pt x="198" y="50"/>
                  <a:pt x="209" y="34"/>
                </a:cubicBezTo>
                <a:cubicBezTo>
                  <a:pt x="217" y="24"/>
                  <a:pt x="220" y="13"/>
                  <a:pt x="220" y="0"/>
                </a:cubicBezTo>
                <a:close/>
              </a:path>
            </a:pathLst>
          </a:custGeom>
          <a:solidFill>
            <a:srgbClr val="C79C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1" name="Freeform 176"/>
          <p:cNvSpPr>
            <a:spLocks/>
          </p:cNvSpPr>
          <p:nvPr/>
        </p:nvSpPr>
        <p:spPr bwMode="auto">
          <a:xfrm>
            <a:off x="10079038" y="3236913"/>
            <a:ext cx="92075" cy="217488"/>
          </a:xfrm>
          <a:custGeom>
            <a:avLst/>
            <a:gdLst>
              <a:gd name="T0" fmla="*/ 44 w 49"/>
              <a:gd name="T1" fmla="*/ 38 h 115"/>
              <a:gd name="T2" fmla="*/ 41 w 49"/>
              <a:gd name="T3" fmla="*/ 7 h 115"/>
              <a:gd name="T4" fmla="*/ 34 w 49"/>
              <a:gd name="T5" fmla="*/ 1 h 115"/>
              <a:gd name="T6" fmla="*/ 11 w 49"/>
              <a:gd name="T7" fmla="*/ 3 h 115"/>
              <a:gd name="T8" fmla="*/ 3 w 49"/>
              <a:gd name="T9" fmla="*/ 15 h 115"/>
              <a:gd name="T10" fmla="*/ 2 w 49"/>
              <a:gd name="T11" fmla="*/ 52 h 115"/>
              <a:gd name="T12" fmla="*/ 1 w 49"/>
              <a:gd name="T13" fmla="*/ 56 h 115"/>
              <a:gd name="T14" fmla="*/ 2 w 49"/>
              <a:gd name="T15" fmla="*/ 62 h 115"/>
              <a:gd name="T16" fmla="*/ 4 w 49"/>
              <a:gd name="T17" fmla="*/ 70 h 115"/>
              <a:gd name="T18" fmla="*/ 16 w 49"/>
              <a:gd name="T19" fmla="*/ 108 h 115"/>
              <a:gd name="T20" fmla="*/ 23 w 49"/>
              <a:gd name="T21" fmla="*/ 115 h 115"/>
              <a:gd name="T22" fmla="*/ 31 w 49"/>
              <a:gd name="T23" fmla="*/ 109 h 115"/>
              <a:gd name="T24" fmla="*/ 43 w 49"/>
              <a:gd name="T25" fmla="*/ 64 h 115"/>
              <a:gd name="T26" fmla="*/ 47 w 49"/>
              <a:gd name="T27" fmla="*/ 54 h 115"/>
              <a:gd name="T28" fmla="*/ 44 w 49"/>
              <a:gd name="T29" fmla="*/ 38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9" h="115">
                <a:moveTo>
                  <a:pt x="44" y="38"/>
                </a:moveTo>
                <a:cubicBezTo>
                  <a:pt x="41" y="28"/>
                  <a:pt x="44" y="17"/>
                  <a:pt x="41" y="7"/>
                </a:cubicBezTo>
                <a:cubicBezTo>
                  <a:pt x="40" y="2"/>
                  <a:pt x="38" y="0"/>
                  <a:pt x="34" y="1"/>
                </a:cubicBezTo>
                <a:cubicBezTo>
                  <a:pt x="26" y="1"/>
                  <a:pt x="19" y="1"/>
                  <a:pt x="11" y="3"/>
                </a:cubicBezTo>
                <a:cubicBezTo>
                  <a:pt x="4" y="4"/>
                  <a:pt x="6" y="11"/>
                  <a:pt x="3" y="15"/>
                </a:cubicBezTo>
                <a:cubicBezTo>
                  <a:pt x="3" y="28"/>
                  <a:pt x="2" y="40"/>
                  <a:pt x="2" y="52"/>
                </a:cubicBezTo>
                <a:cubicBezTo>
                  <a:pt x="2" y="54"/>
                  <a:pt x="1" y="55"/>
                  <a:pt x="1" y="56"/>
                </a:cubicBezTo>
                <a:cubicBezTo>
                  <a:pt x="0" y="58"/>
                  <a:pt x="1" y="60"/>
                  <a:pt x="2" y="62"/>
                </a:cubicBezTo>
                <a:cubicBezTo>
                  <a:pt x="4" y="64"/>
                  <a:pt x="4" y="67"/>
                  <a:pt x="4" y="70"/>
                </a:cubicBezTo>
                <a:cubicBezTo>
                  <a:pt x="7" y="83"/>
                  <a:pt x="12" y="96"/>
                  <a:pt x="16" y="108"/>
                </a:cubicBezTo>
                <a:cubicBezTo>
                  <a:pt x="17" y="112"/>
                  <a:pt x="19" y="115"/>
                  <a:pt x="23" y="115"/>
                </a:cubicBezTo>
                <a:cubicBezTo>
                  <a:pt x="27" y="115"/>
                  <a:pt x="30" y="112"/>
                  <a:pt x="31" y="109"/>
                </a:cubicBezTo>
                <a:cubicBezTo>
                  <a:pt x="34" y="94"/>
                  <a:pt x="41" y="79"/>
                  <a:pt x="43" y="64"/>
                </a:cubicBezTo>
                <a:cubicBezTo>
                  <a:pt x="40" y="58"/>
                  <a:pt x="49" y="59"/>
                  <a:pt x="47" y="54"/>
                </a:cubicBezTo>
                <a:cubicBezTo>
                  <a:pt x="42" y="50"/>
                  <a:pt x="45" y="43"/>
                  <a:pt x="44" y="38"/>
                </a:cubicBezTo>
                <a:close/>
              </a:path>
            </a:pathLst>
          </a:custGeom>
          <a:solidFill>
            <a:srgbClr val="F4B1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2" name="Freeform 177"/>
          <p:cNvSpPr>
            <a:spLocks/>
          </p:cNvSpPr>
          <p:nvPr/>
        </p:nvSpPr>
        <p:spPr bwMode="auto">
          <a:xfrm>
            <a:off x="9866313" y="4476751"/>
            <a:ext cx="95250" cy="142875"/>
          </a:xfrm>
          <a:custGeom>
            <a:avLst/>
            <a:gdLst>
              <a:gd name="T0" fmla="*/ 28 w 50"/>
              <a:gd name="T1" fmla="*/ 5 h 75"/>
              <a:gd name="T2" fmla="*/ 5 w 50"/>
              <a:gd name="T3" fmla="*/ 9 h 75"/>
              <a:gd name="T4" fmla="*/ 2 w 50"/>
              <a:gd name="T5" fmla="*/ 47 h 75"/>
              <a:gd name="T6" fmla="*/ 3 w 50"/>
              <a:gd name="T7" fmla="*/ 42 h 75"/>
              <a:gd name="T8" fmla="*/ 12 w 50"/>
              <a:gd name="T9" fmla="*/ 58 h 75"/>
              <a:gd name="T10" fmla="*/ 30 w 50"/>
              <a:gd name="T11" fmla="*/ 73 h 75"/>
              <a:gd name="T12" fmla="*/ 46 w 50"/>
              <a:gd name="T13" fmla="*/ 55 h 75"/>
              <a:gd name="T14" fmla="*/ 47 w 50"/>
              <a:gd name="T15" fmla="*/ 28 h 75"/>
              <a:gd name="T16" fmla="*/ 46 w 50"/>
              <a:gd name="T17" fmla="*/ 10 h 75"/>
              <a:gd name="T18" fmla="*/ 43 w 50"/>
              <a:gd name="T19" fmla="*/ 7 h 75"/>
              <a:gd name="T20" fmla="*/ 28 w 50"/>
              <a:gd name="T21" fmla="*/ 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0" h="75">
                <a:moveTo>
                  <a:pt x="28" y="5"/>
                </a:moveTo>
                <a:cubicBezTo>
                  <a:pt x="21" y="10"/>
                  <a:pt x="13" y="8"/>
                  <a:pt x="5" y="9"/>
                </a:cubicBezTo>
                <a:cubicBezTo>
                  <a:pt x="1" y="21"/>
                  <a:pt x="0" y="34"/>
                  <a:pt x="2" y="47"/>
                </a:cubicBezTo>
                <a:cubicBezTo>
                  <a:pt x="2" y="46"/>
                  <a:pt x="3" y="44"/>
                  <a:pt x="3" y="42"/>
                </a:cubicBezTo>
                <a:cubicBezTo>
                  <a:pt x="7" y="48"/>
                  <a:pt x="9" y="53"/>
                  <a:pt x="12" y="58"/>
                </a:cubicBezTo>
                <a:cubicBezTo>
                  <a:pt x="16" y="66"/>
                  <a:pt x="23" y="70"/>
                  <a:pt x="30" y="73"/>
                </a:cubicBezTo>
                <a:cubicBezTo>
                  <a:pt x="37" y="75"/>
                  <a:pt x="44" y="67"/>
                  <a:pt x="46" y="55"/>
                </a:cubicBezTo>
                <a:cubicBezTo>
                  <a:pt x="47" y="46"/>
                  <a:pt x="44" y="36"/>
                  <a:pt x="47" y="28"/>
                </a:cubicBezTo>
                <a:cubicBezTo>
                  <a:pt x="50" y="20"/>
                  <a:pt x="48" y="16"/>
                  <a:pt x="46" y="10"/>
                </a:cubicBezTo>
                <a:cubicBezTo>
                  <a:pt x="45" y="9"/>
                  <a:pt x="44" y="8"/>
                  <a:pt x="43" y="7"/>
                </a:cubicBezTo>
                <a:cubicBezTo>
                  <a:pt x="39" y="0"/>
                  <a:pt x="33" y="5"/>
                  <a:pt x="28" y="5"/>
                </a:cubicBezTo>
                <a:close/>
              </a:path>
            </a:pathLst>
          </a:custGeom>
          <a:solidFill>
            <a:srgbClr val="F7B9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3" name="Freeform 178"/>
          <p:cNvSpPr>
            <a:spLocks/>
          </p:cNvSpPr>
          <p:nvPr/>
        </p:nvSpPr>
        <p:spPr bwMode="auto">
          <a:xfrm>
            <a:off x="9915525" y="2895601"/>
            <a:ext cx="68263" cy="80963"/>
          </a:xfrm>
          <a:custGeom>
            <a:avLst/>
            <a:gdLst>
              <a:gd name="T0" fmla="*/ 8 w 36"/>
              <a:gd name="T1" fmla="*/ 25 h 43"/>
              <a:gd name="T2" fmla="*/ 15 w 36"/>
              <a:gd name="T3" fmla="*/ 37 h 43"/>
              <a:gd name="T4" fmla="*/ 35 w 36"/>
              <a:gd name="T5" fmla="*/ 26 h 43"/>
              <a:gd name="T6" fmla="*/ 36 w 36"/>
              <a:gd name="T7" fmla="*/ 3 h 43"/>
              <a:gd name="T8" fmla="*/ 34 w 36"/>
              <a:gd name="T9" fmla="*/ 2 h 43"/>
              <a:gd name="T10" fmla="*/ 0 w 36"/>
              <a:gd name="T11" fmla="*/ 8 h 43"/>
              <a:gd name="T12" fmla="*/ 4 w 36"/>
              <a:gd name="T13" fmla="*/ 16 h 43"/>
              <a:gd name="T14" fmla="*/ 8 w 36"/>
              <a:gd name="T15" fmla="*/ 25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" h="43">
                <a:moveTo>
                  <a:pt x="8" y="25"/>
                </a:moveTo>
                <a:cubicBezTo>
                  <a:pt x="11" y="29"/>
                  <a:pt x="11" y="34"/>
                  <a:pt x="15" y="37"/>
                </a:cubicBezTo>
                <a:cubicBezTo>
                  <a:pt x="24" y="43"/>
                  <a:pt x="35" y="37"/>
                  <a:pt x="35" y="26"/>
                </a:cubicBezTo>
                <a:cubicBezTo>
                  <a:pt x="36" y="19"/>
                  <a:pt x="36" y="11"/>
                  <a:pt x="36" y="3"/>
                </a:cubicBezTo>
                <a:cubicBezTo>
                  <a:pt x="35" y="2"/>
                  <a:pt x="35" y="2"/>
                  <a:pt x="34" y="2"/>
                </a:cubicBezTo>
                <a:cubicBezTo>
                  <a:pt x="22" y="0"/>
                  <a:pt x="11" y="2"/>
                  <a:pt x="0" y="8"/>
                </a:cubicBezTo>
                <a:cubicBezTo>
                  <a:pt x="0" y="12"/>
                  <a:pt x="3" y="14"/>
                  <a:pt x="4" y="16"/>
                </a:cubicBezTo>
                <a:cubicBezTo>
                  <a:pt x="5" y="20"/>
                  <a:pt x="9" y="21"/>
                  <a:pt x="8" y="25"/>
                </a:cubicBezTo>
                <a:close/>
              </a:path>
            </a:pathLst>
          </a:custGeom>
          <a:solidFill>
            <a:srgbClr val="342F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4" name="Freeform 179"/>
          <p:cNvSpPr>
            <a:spLocks/>
          </p:cNvSpPr>
          <p:nvPr/>
        </p:nvSpPr>
        <p:spPr bwMode="auto">
          <a:xfrm>
            <a:off x="9915525" y="2619376"/>
            <a:ext cx="233363" cy="130175"/>
          </a:xfrm>
          <a:custGeom>
            <a:avLst/>
            <a:gdLst>
              <a:gd name="T0" fmla="*/ 89 w 123"/>
              <a:gd name="T1" fmla="*/ 1 h 69"/>
              <a:gd name="T2" fmla="*/ 64 w 123"/>
              <a:gd name="T3" fmla="*/ 3 h 69"/>
              <a:gd name="T4" fmla="*/ 27 w 123"/>
              <a:gd name="T5" fmla="*/ 23 h 69"/>
              <a:gd name="T6" fmla="*/ 1 w 123"/>
              <a:gd name="T7" fmla="*/ 67 h 69"/>
              <a:gd name="T8" fmla="*/ 1 w 123"/>
              <a:gd name="T9" fmla="*/ 69 h 69"/>
              <a:gd name="T10" fmla="*/ 7 w 123"/>
              <a:gd name="T11" fmla="*/ 62 h 69"/>
              <a:gd name="T12" fmla="*/ 45 w 123"/>
              <a:gd name="T13" fmla="*/ 17 h 69"/>
              <a:gd name="T14" fmla="*/ 70 w 123"/>
              <a:gd name="T15" fmla="*/ 6 h 69"/>
              <a:gd name="T16" fmla="*/ 78 w 123"/>
              <a:gd name="T17" fmla="*/ 12 h 69"/>
              <a:gd name="T18" fmla="*/ 78 w 123"/>
              <a:gd name="T19" fmla="*/ 17 h 69"/>
              <a:gd name="T20" fmla="*/ 102 w 123"/>
              <a:gd name="T21" fmla="*/ 54 h 69"/>
              <a:gd name="T22" fmla="*/ 123 w 123"/>
              <a:gd name="T23" fmla="*/ 49 h 69"/>
              <a:gd name="T24" fmla="*/ 99 w 123"/>
              <a:gd name="T25" fmla="*/ 38 h 69"/>
              <a:gd name="T26" fmla="*/ 91 w 123"/>
              <a:gd name="T27" fmla="*/ 22 h 69"/>
              <a:gd name="T28" fmla="*/ 89 w 123"/>
              <a:gd name="T29" fmla="*/ 1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3" h="69">
                <a:moveTo>
                  <a:pt x="89" y="1"/>
                </a:moveTo>
                <a:cubicBezTo>
                  <a:pt x="81" y="0"/>
                  <a:pt x="72" y="0"/>
                  <a:pt x="64" y="3"/>
                </a:cubicBezTo>
                <a:cubicBezTo>
                  <a:pt x="50" y="7"/>
                  <a:pt x="37" y="13"/>
                  <a:pt x="27" y="23"/>
                </a:cubicBezTo>
                <a:cubicBezTo>
                  <a:pt x="15" y="36"/>
                  <a:pt x="4" y="49"/>
                  <a:pt x="1" y="67"/>
                </a:cubicBezTo>
                <a:cubicBezTo>
                  <a:pt x="0" y="67"/>
                  <a:pt x="0" y="68"/>
                  <a:pt x="1" y="69"/>
                </a:cubicBezTo>
                <a:cubicBezTo>
                  <a:pt x="6" y="69"/>
                  <a:pt x="6" y="65"/>
                  <a:pt x="7" y="62"/>
                </a:cubicBezTo>
                <a:cubicBezTo>
                  <a:pt x="17" y="44"/>
                  <a:pt x="27" y="28"/>
                  <a:pt x="45" y="17"/>
                </a:cubicBezTo>
                <a:cubicBezTo>
                  <a:pt x="53" y="12"/>
                  <a:pt x="62" y="9"/>
                  <a:pt x="70" y="6"/>
                </a:cubicBezTo>
                <a:cubicBezTo>
                  <a:pt x="76" y="5"/>
                  <a:pt x="78" y="7"/>
                  <a:pt x="78" y="12"/>
                </a:cubicBezTo>
                <a:cubicBezTo>
                  <a:pt x="78" y="14"/>
                  <a:pt x="79" y="15"/>
                  <a:pt x="78" y="17"/>
                </a:cubicBezTo>
                <a:cubicBezTo>
                  <a:pt x="76" y="36"/>
                  <a:pt x="87" y="47"/>
                  <a:pt x="102" y="54"/>
                </a:cubicBezTo>
                <a:cubicBezTo>
                  <a:pt x="111" y="59"/>
                  <a:pt x="120" y="56"/>
                  <a:pt x="123" y="49"/>
                </a:cubicBezTo>
                <a:cubicBezTo>
                  <a:pt x="116" y="44"/>
                  <a:pt x="106" y="43"/>
                  <a:pt x="99" y="38"/>
                </a:cubicBezTo>
                <a:cubicBezTo>
                  <a:pt x="93" y="33"/>
                  <a:pt x="91" y="29"/>
                  <a:pt x="91" y="22"/>
                </a:cubicBezTo>
                <a:cubicBezTo>
                  <a:pt x="91" y="15"/>
                  <a:pt x="93" y="8"/>
                  <a:pt x="89" y="1"/>
                </a:cubicBezTo>
                <a:close/>
              </a:path>
            </a:pathLst>
          </a:custGeom>
          <a:solidFill>
            <a:srgbClr val="C8DC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5" name="Freeform 180"/>
          <p:cNvSpPr>
            <a:spLocks/>
          </p:cNvSpPr>
          <p:nvPr/>
        </p:nvSpPr>
        <p:spPr bwMode="auto">
          <a:xfrm>
            <a:off x="9890125" y="2746376"/>
            <a:ext cx="39688" cy="179388"/>
          </a:xfrm>
          <a:custGeom>
            <a:avLst/>
            <a:gdLst>
              <a:gd name="T0" fmla="*/ 15 w 21"/>
              <a:gd name="T1" fmla="*/ 2 h 95"/>
              <a:gd name="T2" fmla="*/ 15 w 21"/>
              <a:gd name="T3" fmla="*/ 0 h 95"/>
              <a:gd name="T4" fmla="*/ 4 w 21"/>
              <a:gd name="T5" fmla="*/ 39 h 95"/>
              <a:gd name="T6" fmla="*/ 1 w 21"/>
              <a:gd name="T7" fmla="*/ 81 h 95"/>
              <a:gd name="T8" fmla="*/ 18 w 21"/>
              <a:gd name="T9" fmla="*/ 95 h 95"/>
              <a:gd name="T10" fmla="*/ 15 w 21"/>
              <a:gd name="T11" fmla="*/ 90 h 95"/>
              <a:gd name="T12" fmla="*/ 7 w 21"/>
              <a:gd name="T13" fmla="*/ 77 h 95"/>
              <a:gd name="T14" fmla="*/ 15 w 21"/>
              <a:gd name="T15" fmla="*/ 13 h 95"/>
              <a:gd name="T16" fmla="*/ 15 w 21"/>
              <a:gd name="T17" fmla="*/ 2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" h="95">
                <a:moveTo>
                  <a:pt x="15" y="2"/>
                </a:moveTo>
                <a:cubicBezTo>
                  <a:pt x="15" y="1"/>
                  <a:pt x="15" y="0"/>
                  <a:pt x="15" y="0"/>
                </a:cubicBezTo>
                <a:cubicBezTo>
                  <a:pt x="7" y="11"/>
                  <a:pt x="6" y="25"/>
                  <a:pt x="4" y="39"/>
                </a:cubicBezTo>
                <a:cubicBezTo>
                  <a:pt x="1" y="53"/>
                  <a:pt x="2" y="67"/>
                  <a:pt x="1" y="81"/>
                </a:cubicBezTo>
                <a:cubicBezTo>
                  <a:pt x="0" y="90"/>
                  <a:pt x="6" y="95"/>
                  <a:pt x="18" y="95"/>
                </a:cubicBezTo>
                <a:cubicBezTo>
                  <a:pt x="18" y="93"/>
                  <a:pt x="21" y="89"/>
                  <a:pt x="15" y="90"/>
                </a:cubicBezTo>
                <a:cubicBezTo>
                  <a:pt x="9" y="88"/>
                  <a:pt x="6" y="84"/>
                  <a:pt x="7" y="77"/>
                </a:cubicBezTo>
                <a:cubicBezTo>
                  <a:pt x="8" y="56"/>
                  <a:pt x="8" y="34"/>
                  <a:pt x="15" y="13"/>
                </a:cubicBezTo>
                <a:cubicBezTo>
                  <a:pt x="16" y="9"/>
                  <a:pt x="18" y="6"/>
                  <a:pt x="15" y="2"/>
                </a:cubicBezTo>
                <a:close/>
              </a:path>
            </a:pathLst>
          </a:custGeom>
          <a:solidFill>
            <a:srgbClr val="C0C6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6" name="Freeform 181"/>
          <p:cNvSpPr>
            <a:spLocks/>
          </p:cNvSpPr>
          <p:nvPr/>
        </p:nvSpPr>
        <p:spPr bwMode="auto">
          <a:xfrm>
            <a:off x="9893300" y="3333751"/>
            <a:ext cx="188913" cy="38100"/>
          </a:xfrm>
          <a:custGeom>
            <a:avLst/>
            <a:gdLst>
              <a:gd name="T0" fmla="*/ 100 w 100"/>
              <a:gd name="T1" fmla="*/ 5 h 21"/>
              <a:gd name="T2" fmla="*/ 100 w 100"/>
              <a:gd name="T3" fmla="*/ 1 h 21"/>
              <a:gd name="T4" fmla="*/ 49 w 100"/>
              <a:gd name="T5" fmla="*/ 5 h 21"/>
              <a:gd name="T6" fmla="*/ 7 w 100"/>
              <a:gd name="T7" fmla="*/ 14 h 21"/>
              <a:gd name="T8" fmla="*/ 0 w 100"/>
              <a:gd name="T9" fmla="*/ 19 h 21"/>
              <a:gd name="T10" fmla="*/ 1 w 100"/>
              <a:gd name="T11" fmla="*/ 20 h 21"/>
              <a:gd name="T12" fmla="*/ 8 w 100"/>
              <a:gd name="T13" fmla="*/ 19 h 21"/>
              <a:gd name="T14" fmla="*/ 87 w 100"/>
              <a:gd name="T15" fmla="*/ 7 h 21"/>
              <a:gd name="T16" fmla="*/ 100 w 100"/>
              <a:gd name="T17" fmla="*/ 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0" h="21">
                <a:moveTo>
                  <a:pt x="100" y="5"/>
                </a:moveTo>
                <a:cubicBezTo>
                  <a:pt x="100" y="4"/>
                  <a:pt x="100" y="2"/>
                  <a:pt x="100" y="1"/>
                </a:cubicBezTo>
                <a:cubicBezTo>
                  <a:pt x="83" y="0"/>
                  <a:pt x="66" y="2"/>
                  <a:pt x="49" y="5"/>
                </a:cubicBezTo>
                <a:cubicBezTo>
                  <a:pt x="35" y="7"/>
                  <a:pt x="21" y="9"/>
                  <a:pt x="7" y="14"/>
                </a:cubicBezTo>
                <a:cubicBezTo>
                  <a:pt x="4" y="15"/>
                  <a:pt x="2" y="17"/>
                  <a:pt x="0" y="19"/>
                </a:cubicBezTo>
                <a:cubicBezTo>
                  <a:pt x="0" y="20"/>
                  <a:pt x="0" y="20"/>
                  <a:pt x="1" y="20"/>
                </a:cubicBezTo>
                <a:cubicBezTo>
                  <a:pt x="3" y="21"/>
                  <a:pt x="6" y="20"/>
                  <a:pt x="8" y="19"/>
                </a:cubicBezTo>
                <a:cubicBezTo>
                  <a:pt x="34" y="12"/>
                  <a:pt x="61" y="10"/>
                  <a:pt x="87" y="7"/>
                </a:cubicBezTo>
                <a:cubicBezTo>
                  <a:pt x="92" y="7"/>
                  <a:pt x="96" y="8"/>
                  <a:pt x="100" y="5"/>
                </a:cubicBezTo>
                <a:close/>
              </a:path>
            </a:pathLst>
          </a:custGeom>
          <a:solidFill>
            <a:srgbClr val="A35A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7" name="Freeform 182"/>
          <p:cNvSpPr>
            <a:spLocks/>
          </p:cNvSpPr>
          <p:nvPr/>
        </p:nvSpPr>
        <p:spPr bwMode="auto">
          <a:xfrm>
            <a:off x="9802813" y="4371976"/>
            <a:ext cx="22225" cy="55563"/>
          </a:xfrm>
          <a:custGeom>
            <a:avLst/>
            <a:gdLst>
              <a:gd name="T0" fmla="*/ 11 w 12"/>
              <a:gd name="T1" fmla="*/ 27 h 30"/>
              <a:gd name="T2" fmla="*/ 5 w 12"/>
              <a:gd name="T3" fmla="*/ 3 h 30"/>
              <a:gd name="T4" fmla="*/ 1 w 12"/>
              <a:gd name="T5" fmla="*/ 2 h 30"/>
              <a:gd name="T6" fmla="*/ 0 w 12"/>
              <a:gd name="T7" fmla="*/ 19 h 30"/>
              <a:gd name="T8" fmla="*/ 11 w 12"/>
              <a:gd name="T9" fmla="*/ 27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30">
                <a:moveTo>
                  <a:pt x="11" y="27"/>
                </a:moveTo>
                <a:cubicBezTo>
                  <a:pt x="12" y="18"/>
                  <a:pt x="7" y="11"/>
                  <a:pt x="5" y="3"/>
                </a:cubicBezTo>
                <a:cubicBezTo>
                  <a:pt x="5" y="0"/>
                  <a:pt x="2" y="1"/>
                  <a:pt x="1" y="2"/>
                </a:cubicBezTo>
                <a:cubicBezTo>
                  <a:pt x="0" y="7"/>
                  <a:pt x="0" y="13"/>
                  <a:pt x="0" y="19"/>
                </a:cubicBezTo>
                <a:cubicBezTo>
                  <a:pt x="0" y="29"/>
                  <a:pt x="1" y="30"/>
                  <a:pt x="11" y="27"/>
                </a:cubicBezTo>
                <a:close/>
              </a:path>
            </a:pathLst>
          </a:custGeom>
          <a:solidFill>
            <a:srgbClr val="A652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8" name="Freeform 183"/>
          <p:cNvSpPr>
            <a:spLocks/>
          </p:cNvSpPr>
          <p:nvPr/>
        </p:nvSpPr>
        <p:spPr bwMode="auto">
          <a:xfrm>
            <a:off x="11752263" y="4832351"/>
            <a:ext cx="19050" cy="15875"/>
          </a:xfrm>
          <a:custGeom>
            <a:avLst/>
            <a:gdLst>
              <a:gd name="T0" fmla="*/ 0 w 10"/>
              <a:gd name="T1" fmla="*/ 5 h 8"/>
              <a:gd name="T2" fmla="*/ 10 w 10"/>
              <a:gd name="T3" fmla="*/ 5 h 8"/>
              <a:gd name="T4" fmla="*/ 9 w 10"/>
              <a:gd name="T5" fmla="*/ 3 h 8"/>
              <a:gd name="T6" fmla="*/ 0 w 10"/>
              <a:gd name="T7" fmla="*/ 5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8">
                <a:moveTo>
                  <a:pt x="0" y="5"/>
                </a:moveTo>
                <a:cubicBezTo>
                  <a:pt x="5" y="7"/>
                  <a:pt x="7" y="8"/>
                  <a:pt x="10" y="5"/>
                </a:cubicBezTo>
                <a:cubicBezTo>
                  <a:pt x="10" y="5"/>
                  <a:pt x="9" y="3"/>
                  <a:pt x="9" y="3"/>
                </a:cubicBezTo>
                <a:cubicBezTo>
                  <a:pt x="6" y="0"/>
                  <a:pt x="4" y="3"/>
                  <a:pt x="0" y="5"/>
                </a:cubicBezTo>
                <a:close/>
              </a:path>
            </a:pathLst>
          </a:custGeom>
          <a:solidFill>
            <a:srgbClr val="61B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9" name="Freeform 184"/>
          <p:cNvSpPr>
            <a:spLocks/>
          </p:cNvSpPr>
          <p:nvPr/>
        </p:nvSpPr>
        <p:spPr bwMode="auto">
          <a:xfrm>
            <a:off x="10233025" y="3059113"/>
            <a:ext cx="1463675" cy="1341438"/>
          </a:xfrm>
          <a:custGeom>
            <a:avLst/>
            <a:gdLst>
              <a:gd name="T0" fmla="*/ 125 w 775"/>
              <a:gd name="T1" fmla="*/ 372 h 710"/>
              <a:gd name="T2" fmla="*/ 193 w 775"/>
              <a:gd name="T3" fmla="*/ 387 h 710"/>
              <a:gd name="T4" fmla="*/ 296 w 775"/>
              <a:gd name="T5" fmla="*/ 406 h 710"/>
              <a:gd name="T6" fmla="*/ 339 w 775"/>
              <a:gd name="T7" fmla="*/ 354 h 710"/>
              <a:gd name="T8" fmla="*/ 365 w 775"/>
              <a:gd name="T9" fmla="*/ 267 h 710"/>
              <a:gd name="T10" fmla="*/ 372 w 775"/>
              <a:gd name="T11" fmla="*/ 272 h 710"/>
              <a:gd name="T12" fmla="*/ 364 w 775"/>
              <a:gd name="T13" fmla="*/ 365 h 710"/>
              <a:gd name="T14" fmla="*/ 357 w 775"/>
              <a:gd name="T15" fmla="*/ 466 h 710"/>
              <a:gd name="T16" fmla="*/ 349 w 775"/>
              <a:gd name="T17" fmla="*/ 585 h 710"/>
              <a:gd name="T18" fmla="*/ 342 w 775"/>
              <a:gd name="T19" fmla="*/ 683 h 710"/>
              <a:gd name="T20" fmla="*/ 351 w 775"/>
              <a:gd name="T21" fmla="*/ 708 h 710"/>
              <a:gd name="T22" fmla="*/ 445 w 775"/>
              <a:gd name="T23" fmla="*/ 709 h 710"/>
              <a:gd name="T24" fmla="*/ 467 w 775"/>
              <a:gd name="T25" fmla="*/ 544 h 710"/>
              <a:gd name="T26" fmla="*/ 472 w 775"/>
              <a:gd name="T27" fmla="*/ 463 h 710"/>
              <a:gd name="T28" fmla="*/ 469 w 775"/>
              <a:gd name="T29" fmla="*/ 564 h 710"/>
              <a:gd name="T30" fmla="*/ 465 w 775"/>
              <a:gd name="T31" fmla="*/ 693 h 710"/>
              <a:gd name="T32" fmla="*/ 641 w 775"/>
              <a:gd name="T33" fmla="*/ 709 h 710"/>
              <a:gd name="T34" fmla="*/ 684 w 775"/>
              <a:gd name="T35" fmla="*/ 702 h 710"/>
              <a:gd name="T36" fmla="*/ 686 w 775"/>
              <a:gd name="T37" fmla="*/ 661 h 710"/>
              <a:gd name="T38" fmla="*/ 684 w 775"/>
              <a:gd name="T39" fmla="*/ 607 h 710"/>
              <a:gd name="T40" fmla="*/ 683 w 775"/>
              <a:gd name="T41" fmla="*/ 598 h 710"/>
              <a:gd name="T42" fmla="*/ 676 w 775"/>
              <a:gd name="T43" fmla="*/ 462 h 710"/>
              <a:gd name="T44" fmla="*/ 641 w 775"/>
              <a:gd name="T45" fmla="*/ 456 h 710"/>
              <a:gd name="T46" fmla="*/ 579 w 775"/>
              <a:gd name="T47" fmla="*/ 461 h 710"/>
              <a:gd name="T48" fmla="*/ 552 w 775"/>
              <a:gd name="T49" fmla="*/ 464 h 710"/>
              <a:gd name="T50" fmla="*/ 546 w 775"/>
              <a:gd name="T51" fmla="*/ 441 h 710"/>
              <a:gd name="T52" fmla="*/ 548 w 775"/>
              <a:gd name="T53" fmla="*/ 428 h 710"/>
              <a:gd name="T54" fmla="*/ 677 w 775"/>
              <a:gd name="T55" fmla="*/ 425 h 710"/>
              <a:gd name="T56" fmla="*/ 732 w 775"/>
              <a:gd name="T57" fmla="*/ 421 h 710"/>
              <a:gd name="T58" fmla="*/ 774 w 775"/>
              <a:gd name="T59" fmla="*/ 400 h 710"/>
              <a:gd name="T60" fmla="*/ 752 w 775"/>
              <a:gd name="T61" fmla="*/ 294 h 710"/>
              <a:gd name="T62" fmla="*/ 734 w 775"/>
              <a:gd name="T63" fmla="*/ 221 h 710"/>
              <a:gd name="T64" fmla="*/ 719 w 775"/>
              <a:gd name="T65" fmla="*/ 139 h 710"/>
              <a:gd name="T66" fmla="*/ 653 w 775"/>
              <a:gd name="T67" fmla="*/ 30 h 710"/>
              <a:gd name="T68" fmla="*/ 601 w 775"/>
              <a:gd name="T69" fmla="*/ 15 h 710"/>
              <a:gd name="T70" fmla="*/ 555 w 775"/>
              <a:gd name="T71" fmla="*/ 29 h 710"/>
              <a:gd name="T72" fmla="*/ 572 w 775"/>
              <a:gd name="T73" fmla="*/ 21 h 710"/>
              <a:gd name="T74" fmla="*/ 559 w 775"/>
              <a:gd name="T75" fmla="*/ 4 h 710"/>
              <a:gd name="T76" fmla="*/ 534 w 775"/>
              <a:gd name="T77" fmla="*/ 11 h 710"/>
              <a:gd name="T78" fmla="*/ 534 w 775"/>
              <a:gd name="T79" fmla="*/ 37 h 710"/>
              <a:gd name="T80" fmla="*/ 520 w 775"/>
              <a:gd name="T81" fmla="*/ 118 h 710"/>
              <a:gd name="T82" fmla="*/ 494 w 775"/>
              <a:gd name="T83" fmla="*/ 225 h 710"/>
              <a:gd name="T84" fmla="*/ 490 w 775"/>
              <a:gd name="T85" fmla="*/ 243 h 710"/>
              <a:gd name="T86" fmla="*/ 485 w 775"/>
              <a:gd name="T87" fmla="*/ 259 h 710"/>
              <a:gd name="T88" fmla="*/ 477 w 775"/>
              <a:gd name="T89" fmla="*/ 318 h 710"/>
              <a:gd name="T90" fmla="*/ 477 w 775"/>
              <a:gd name="T91" fmla="*/ 318 h 710"/>
              <a:gd name="T92" fmla="*/ 481 w 775"/>
              <a:gd name="T93" fmla="*/ 280 h 710"/>
              <a:gd name="T94" fmla="*/ 482 w 775"/>
              <a:gd name="T95" fmla="*/ 192 h 710"/>
              <a:gd name="T96" fmla="*/ 477 w 775"/>
              <a:gd name="T97" fmla="*/ 161 h 710"/>
              <a:gd name="T98" fmla="*/ 419 w 775"/>
              <a:gd name="T99" fmla="*/ 187 h 710"/>
              <a:gd name="T100" fmla="*/ 358 w 775"/>
              <a:gd name="T101" fmla="*/ 195 h 710"/>
              <a:gd name="T102" fmla="*/ 260 w 775"/>
              <a:gd name="T103" fmla="*/ 277 h 710"/>
              <a:gd name="T104" fmla="*/ 239 w 775"/>
              <a:gd name="T105" fmla="*/ 312 h 710"/>
              <a:gd name="T106" fmla="*/ 206 w 775"/>
              <a:gd name="T107" fmla="*/ 309 h 710"/>
              <a:gd name="T108" fmla="*/ 111 w 775"/>
              <a:gd name="T109" fmla="*/ 301 h 710"/>
              <a:gd name="T110" fmla="*/ 44 w 775"/>
              <a:gd name="T111" fmla="*/ 311 h 710"/>
              <a:gd name="T112" fmla="*/ 0 w 775"/>
              <a:gd name="T113" fmla="*/ 348 h 710"/>
              <a:gd name="T114" fmla="*/ 71 w 775"/>
              <a:gd name="T115" fmla="*/ 364 h 710"/>
              <a:gd name="T116" fmla="*/ 84 w 775"/>
              <a:gd name="T117" fmla="*/ 367 h 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75" h="710">
                <a:moveTo>
                  <a:pt x="107" y="368"/>
                </a:moveTo>
                <a:cubicBezTo>
                  <a:pt x="114" y="366"/>
                  <a:pt x="119" y="371"/>
                  <a:pt x="125" y="372"/>
                </a:cubicBezTo>
                <a:cubicBezTo>
                  <a:pt x="140" y="377"/>
                  <a:pt x="155" y="377"/>
                  <a:pt x="170" y="382"/>
                </a:cubicBezTo>
                <a:cubicBezTo>
                  <a:pt x="177" y="385"/>
                  <a:pt x="185" y="385"/>
                  <a:pt x="193" y="387"/>
                </a:cubicBezTo>
                <a:cubicBezTo>
                  <a:pt x="211" y="389"/>
                  <a:pt x="228" y="395"/>
                  <a:pt x="246" y="398"/>
                </a:cubicBezTo>
                <a:cubicBezTo>
                  <a:pt x="263" y="401"/>
                  <a:pt x="279" y="405"/>
                  <a:pt x="296" y="406"/>
                </a:cubicBezTo>
                <a:cubicBezTo>
                  <a:pt x="313" y="408"/>
                  <a:pt x="324" y="400"/>
                  <a:pt x="331" y="384"/>
                </a:cubicBezTo>
                <a:cubicBezTo>
                  <a:pt x="335" y="375"/>
                  <a:pt x="337" y="365"/>
                  <a:pt x="339" y="354"/>
                </a:cubicBezTo>
                <a:cubicBezTo>
                  <a:pt x="342" y="340"/>
                  <a:pt x="348" y="325"/>
                  <a:pt x="352" y="311"/>
                </a:cubicBezTo>
                <a:cubicBezTo>
                  <a:pt x="356" y="296"/>
                  <a:pt x="363" y="282"/>
                  <a:pt x="365" y="267"/>
                </a:cubicBezTo>
                <a:cubicBezTo>
                  <a:pt x="366" y="263"/>
                  <a:pt x="368" y="261"/>
                  <a:pt x="372" y="258"/>
                </a:cubicBezTo>
                <a:cubicBezTo>
                  <a:pt x="372" y="263"/>
                  <a:pt x="374" y="268"/>
                  <a:pt x="372" y="272"/>
                </a:cubicBezTo>
                <a:cubicBezTo>
                  <a:pt x="367" y="283"/>
                  <a:pt x="371" y="295"/>
                  <a:pt x="369" y="306"/>
                </a:cubicBezTo>
                <a:cubicBezTo>
                  <a:pt x="365" y="326"/>
                  <a:pt x="367" y="346"/>
                  <a:pt x="364" y="365"/>
                </a:cubicBezTo>
                <a:cubicBezTo>
                  <a:pt x="362" y="380"/>
                  <a:pt x="363" y="395"/>
                  <a:pt x="361" y="409"/>
                </a:cubicBezTo>
                <a:cubicBezTo>
                  <a:pt x="358" y="428"/>
                  <a:pt x="360" y="447"/>
                  <a:pt x="357" y="466"/>
                </a:cubicBezTo>
                <a:cubicBezTo>
                  <a:pt x="354" y="485"/>
                  <a:pt x="357" y="504"/>
                  <a:pt x="353" y="522"/>
                </a:cubicBezTo>
                <a:cubicBezTo>
                  <a:pt x="349" y="543"/>
                  <a:pt x="353" y="565"/>
                  <a:pt x="349" y="585"/>
                </a:cubicBezTo>
                <a:cubicBezTo>
                  <a:pt x="346" y="602"/>
                  <a:pt x="349" y="619"/>
                  <a:pt x="345" y="635"/>
                </a:cubicBezTo>
                <a:cubicBezTo>
                  <a:pt x="342" y="651"/>
                  <a:pt x="343" y="667"/>
                  <a:pt x="342" y="683"/>
                </a:cubicBezTo>
                <a:cubicBezTo>
                  <a:pt x="339" y="689"/>
                  <a:pt x="341" y="695"/>
                  <a:pt x="341" y="701"/>
                </a:cubicBezTo>
                <a:cubicBezTo>
                  <a:pt x="342" y="706"/>
                  <a:pt x="346" y="708"/>
                  <a:pt x="351" y="708"/>
                </a:cubicBezTo>
                <a:cubicBezTo>
                  <a:pt x="360" y="708"/>
                  <a:pt x="369" y="709"/>
                  <a:pt x="377" y="709"/>
                </a:cubicBezTo>
                <a:cubicBezTo>
                  <a:pt x="400" y="709"/>
                  <a:pt x="422" y="709"/>
                  <a:pt x="445" y="709"/>
                </a:cubicBezTo>
                <a:cubicBezTo>
                  <a:pt x="461" y="709"/>
                  <a:pt x="464" y="708"/>
                  <a:pt x="463" y="692"/>
                </a:cubicBezTo>
                <a:cubicBezTo>
                  <a:pt x="461" y="642"/>
                  <a:pt x="469" y="593"/>
                  <a:pt x="467" y="544"/>
                </a:cubicBezTo>
                <a:cubicBezTo>
                  <a:pt x="466" y="509"/>
                  <a:pt x="473" y="474"/>
                  <a:pt x="471" y="439"/>
                </a:cubicBezTo>
                <a:cubicBezTo>
                  <a:pt x="473" y="447"/>
                  <a:pt x="473" y="455"/>
                  <a:pt x="472" y="463"/>
                </a:cubicBezTo>
                <a:cubicBezTo>
                  <a:pt x="469" y="484"/>
                  <a:pt x="469" y="505"/>
                  <a:pt x="469" y="526"/>
                </a:cubicBezTo>
                <a:cubicBezTo>
                  <a:pt x="468" y="539"/>
                  <a:pt x="469" y="552"/>
                  <a:pt x="469" y="564"/>
                </a:cubicBezTo>
                <a:cubicBezTo>
                  <a:pt x="469" y="605"/>
                  <a:pt x="462" y="645"/>
                  <a:pt x="465" y="686"/>
                </a:cubicBezTo>
                <a:cubicBezTo>
                  <a:pt x="465" y="688"/>
                  <a:pt x="465" y="691"/>
                  <a:pt x="465" y="693"/>
                </a:cubicBezTo>
                <a:cubicBezTo>
                  <a:pt x="465" y="707"/>
                  <a:pt x="467" y="709"/>
                  <a:pt x="481" y="709"/>
                </a:cubicBezTo>
                <a:cubicBezTo>
                  <a:pt x="534" y="709"/>
                  <a:pt x="588" y="709"/>
                  <a:pt x="641" y="709"/>
                </a:cubicBezTo>
                <a:cubicBezTo>
                  <a:pt x="646" y="709"/>
                  <a:pt x="650" y="710"/>
                  <a:pt x="654" y="706"/>
                </a:cubicBezTo>
                <a:cubicBezTo>
                  <a:pt x="664" y="705"/>
                  <a:pt x="674" y="701"/>
                  <a:pt x="684" y="702"/>
                </a:cubicBezTo>
                <a:cubicBezTo>
                  <a:pt x="690" y="698"/>
                  <a:pt x="693" y="683"/>
                  <a:pt x="689" y="675"/>
                </a:cubicBezTo>
                <a:cubicBezTo>
                  <a:pt x="687" y="670"/>
                  <a:pt x="686" y="666"/>
                  <a:pt x="686" y="661"/>
                </a:cubicBezTo>
                <a:cubicBezTo>
                  <a:pt x="686" y="647"/>
                  <a:pt x="686" y="632"/>
                  <a:pt x="686" y="617"/>
                </a:cubicBezTo>
                <a:cubicBezTo>
                  <a:pt x="686" y="614"/>
                  <a:pt x="687" y="610"/>
                  <a:pt x="684" y="607"/>
                </a:cubicBezTo>
                <a:cubicBezTo>
                  <a:pt x="684" y="607"/>
                  <a:pt x="684" y="607"/>
                  <a:pt x="684" y="607"/>
                </a:cubicBezTo>
                <a:cubicBezTo>
                  <a:pt x="682" y="605"/>
                  <a:pt x="682" y="601"/>
                  <a:pt x="683" y="598"/>
                </a:cubicBezTo>
                <a:cubicBezTo>
                  <a:pt x="684" y="561"/>
                  <a:pt x="678" y="525"/>
                  <a:pt x="678" y="489"/>
                </a:cubicBezTo>
                <a:cubicBezTo>
                  <a:pt x="678" y="480"/>
                  <a:pt x="676" y="471"/>
                  <a:pt x="676" y="462"/>
                </a:cubicBezTo>
                <a:cubicBezTo>
                  <a:pt x="676" y="458"/>
                  <a:pt x="674" y="455"/>
                  <a:pt x="670" y="454"/>
                </a:cubicBezTo>
                <a:cubicBezTo>
                  <a:pt x="660" y="452"/>
                  <a:pt x="650" y="451"/>
                  <a:pt x="641" y="456"/>
                </a:cubicBezTo>
                <a:cubicBezTo>
                  <a:pt x="638" y="457"/>
                  <a:pt x="634" y="457"/>
                  <a:pt x="631" y="456"/>
                </a:cubicBezTo>
                <a:cubicBezTo>
                  <a:pt x="614" y="455"/>
                  <a:pt x="596" y="460"/>
                  <a:pt x="579" y="461"/>
                </a:cubicBezTo>
                <a:cubicBezTo>
                  <a:pt x="572" y="466"/>
                  <a:pt x="564" y="464"/>
                  <a:pt x="556" y="464"/>
                </a:cubicBezTo>
                <a:cubicBezTo>
                  <a:pt x="555" y="464"/>
                  <a:pt x="554" y="464"/>
                  <a:pt x="552" y="464"/>
                </a:cubicBezTo>
                <a:cubicBezTo>
                  <a:pt x="548" y="464"/>
                  <a:pt x="546" y="462"/>
                  <a:pt x="546" y="458"/>
                </a:cubicBezTo>
                <a:cubicBezTo>
                  <a:pt x="546" y="452"/>
                  <a:pt x="547" y="447"/>
                  <a:pt x="546" y="441"/>
                </a:cubicBezTo>
                <a:cubicBezTo>
                  <a:pt x="546" y="440"/>
                  <a:pt x="545" y="439"/>
                  <a:pt x="545" y="438"/>
                </a:cubicBezTo>
                <a:cubicBezTo>
                  <a:pt x="543" y="434"/>
                  <a:pt x="538" y="429"/>
                  <a:pt x="548" y="428"/>
                </a:cubicBezTo>
                <a:cubicBezTo>
                  <a:pt x="588" y="428"/>
                  <a:pt x="628" y="429"/>
                  <a:pt x="668" y="428"/>
                </a:cubicBezTo>
                <a:cubicBezTo>
                  <a:pt x="671" y="428"/>
                  <a:pt x="674" y="427"/>
                  <a:pt x="677" y="425"/>
                </a:cubicBezTo>
                <a:cubicBezTo>
                  <a:pt x="678" y="420"/>
                  <a:pt x="682" y="422"/>
                  <a:pt x="685" y="421"/>
                </a:cubicBezTo>
                <a:cubicBezTo>
                  <a:pt x="701" y="421"/>
                  <a:pt x="716" y="421"/>
                  <a:pt x="732" y="421"/>
                </a:cubicBezTo>
                <a:cubicBezTo>
                  <a:pt x="746" y="422"/>
                  <a:pt x="758" y="414"/>
                  <a:pt x="770" y="409"/>
                </a:cubicBezTo>
                <a:cubicBezTo>
                  <a:pt x="773" y="408"/>
                  <a:pt x="775" y="404"/>
                  <a:pt x="774" y="400"/>
                </a:cubicBezTo>
                <a:cubicBezTo>
                  <a:pt x="770" y="380"/>
                  <a:pt x="766" y="359"/>
                  <a:pt x="762" y="339"/>
                </a:cubicBezTo>
                <a:cubicBezTo>
                  <a:pt x="758" y="324"/>
                  <a:pt x="755" y="309"/>
                  <a:pt x="752" y="294"/>
                </a:cubicBezTo>
                <a:cubicBezTo>
                  <a:pt x="750" y="282"/>
                  <a:pt x="746" y="269"/>
                  <a:pt x="743" y="257"/>
                </a:cubicBezTo>
                <a:cubicBezTo>
                  <a:pt x="739" y="245"/>
                  <a:pt x="738" y="232"/>
                  <a:pt x="734" y="221"/>
                </a:cubicBezTo>
                <a:cubicBezTo>
                  <a:pt x="728" y="202"/>
                  <a:pt x="727" y="183"/>
                  <a:pt x="723" y="164"/>
                </a:cubicBezTo>
                <a:cubicBezTo>
                  <a:pt x="721" y="156"/>
                  <a:pt x="720" y="147"/>
                  <a:pt x="719" y="139"/>
                </a:cubicBezTo>
                <a:cubicBezTo>
                  <a:pt x="715" y="111"/>
                  <a:pt x="709" y="84"/>
                  <a:pt x="695" y="60"/>
                </a:cubicBezTo>
                <a:cubicBezTo>
                  <a:pt x="686" y="44"/>
                  <a:pt x="671" y="34"/>
                  <a:pt x="653" y="30"/>
                </a:cubicBezTo>
                <a:cubicBezTo>
                  <a:pt x="643" y="27"/>
                  <a:pt x="635" y="23"/>
                  <a:pt x="625" y="21"/>
                </a:cubicBezTo>
                <a:cubicBezTo>
                  <a:pt x="617" y="20"/>
                  <a:pt x="609" y="17"/>
                  <a:pt x="601" y="15"/>
                </a:cubicBezTo>
                <a:cubicBezTo>
                  <a:pt x="596" y="10"/>
                  <a:pt x="591" y="13"/>
                  <a:pt x="586" y="15"/>
                </a:cubicBezTo>
                <a:cubicBezTo>
                  <a:pt x="576" y="21"/>
                  <a:pt x="565" y="25"/>
                  <a:pt x="555" y="29"/>
                </a:cubicBezTo>
                <a:cubicBezTo>
                  <a:pt x="552" y="30"/>
                  <a:pt x="549" y="31"/>
                  <a:pt x="546" y="30"/>
                </a:cubicBezTo>
                <a:cubicBezTo>
                  <a:pt x="556" y="30"/>
                  <a:pt x="564" y="25"/>
                  <a:pt x="572" y="21"/>
                </a:cubicBezTo>
                <a:cubicBezTo>
                  <a:pt x="576" y="18"/>
                  <a:pt x="580" y="16"/>
                  <a:pt x="577" y="10"/>
                </a:cubicBezTo>
                <a:cubicBezTo>
                  <a:pt x="572" y="5"/>
                  <a:pt x="565" y="4"/>
                  <a:pt x="559" y="4"/>
                </a:cubicBezTo>
                <a:cubicBezTo>
                  <a:pt x="554" y="4"/>
                  <a:pt x="550" y="4"/>
                  <a:pt x="545" y="3"/>
                </a:cubicBezTo>
                <a:cubicBezTo>
                  <a:pt x="537" y="0"/>
                  <a:pt x="536" y="1"/>
                  <a:pt x="534" y="11"/>
                </a:cubicBezTo>
                <a:cubicBezTo>
                  <a:pt x="533" y="16"/>
                  <a:pt x="533" y="21"/>
                  <a:pt x="534" y="26"/>
                </a:cubicBezTo>
                <a:cubicBezTo>
                  <a:pt x="534" y="30"/>
                  <a:pt x="534" y="33"/>
                  <a:pt x="534" y="37"/>
                </a:cubicBezTo>
                <a:cubicBezTo>
                  <a:pt x="533" y="47"/>
                  <a:pt x="534" y="58"/>
                  <a:pt x="531" y="68"/>
                </a:cubicBezTo>
                <a:cubicBezTo>
                  <a:pt x="528" y="85"/>
                  <a:pt x="524" y="101"/>
                  <a:pt x="520" y="118"/>
                </a:cubicBezTo>
                <a:cubicBezTo>
                  <a:pt x="513" y="147"/>
                  <a:pt x="504" y="175"/>
                  <a:pt x="499" y="204"/>
                </a:cubicBezTo>
                <a:cubicBezTo>
                  <a:pt x="498" y="211"/>
                  <a:pt x="496" y="218"/>
                  <a:pt x="494" y="225"/>
                </a:cubicBezTo>
                <a:cubicBezTo>
                  <a:pt x="494" y="226"/>
                  <a:pt x="493" y="227"/>
                  <a:pt x="493" y="228"/>
                </a:cubicBezTo>
                <a:cubicBezTo>
                  <a:pt x="491" y="233"/>
                  <a:pt x="493" y="238"/>
                  <a:pt x="490" y="243"/>
                </a:cubicBezTo>
                <a:cubicBezTo>
                  <a:pt x="489" y="244"/>
                  <a:pt x="489" y="245"/>
                  <a:pt x="488" y="247"/>
                </a:cubicBezTo>
                <a:cubicBezTo>
                  <a:pt x="488" y="251"/>
                  <a:pt x="488" y="255"/>
                  <a:pt x="485" y="259"/>
                </a:cubicBezTo>
                <a:cubicBezTo>
                  <a:pt x="485" y="269"/>
                  <a:pt x="481" y="278"/>
                  <a:pt x="480" y="288"/>
                </a:cubicBezTo>
                <a:cubicBezTo>
                  <a:pt x="479" y="298"/>
                  <a:pt x="476" y="308"/>
                  <a:pt x="477" y="318"/>
                </a:cubicBezTo>
                <a:cubicBezTo>
                  <a:pt x="475" y="333"/>
                  <a:pt x="478" y="348"/>
                  <a:pt x="475" y="362"/>
                </a:cubicBezTo>
                <a:cubicBezTo>
                  <a:pt x="476" y="348"/>
                  <a:pt x="472" y="333"/>
                  <a:pt x="477" y="318"/>
                </a:cubicBezTo>
                <a:cubicBezTo>
                  <a:pt x="477" y="309"/>
                  <a:pt x="478" y="299"/>
                  <a:pt x="478" y="290"/>
                </a:cubicBezTo>
                <a:cubicBezTo>
                  <a:pt x="478" y="286"/>
                  <a:pt x="479" y="283"/>
                  <a:pt x="481" y="280"/>
                </a:cubicBezTo>
                <a:cubicBezTo>
                  <a:pt x="483" y="271"/>
                  <a:pt x="482" y="261"/>
                  <a:pt x="482" y="252"/>
                </a:cubicBezTo>
                <a:cubicBezTo>
                  <a:pt x="482" y="232"/>
                  <a:pt x="482" y="212"/>
                  <a:pt x="482" y="192"/>
                </a:cubicBezTo>
                <a:cubicBezTo>
                  <a:pt x="482" y="186"/>
                  <a:pt x="483" y="181"/>
                  <a:pt x="485" y="175"/>
                </a:cubicBezTo>
                <a:cubicBezTo>
                  <a:pt x="487" y="166"/>
                  <a:pt x="485" y="163"/>
                  <a:pt x="477" y="161"/>
                </a:cubicBezTo>
                <a:cubicBezTo>
                  <a:pt x="466" y="162"/>
                  <a:pt x="459" y="169"/>
                  <a:pt x="450" y="175"/>
                </a:cubicBezTo>
                <a:cubicBezTo>
                  <a:pt x="441" y="181"/>
                  <a:pt x="430" y="185"/>
                  <a:pt x="419" y="187"/>
                </a:cubicBezTo>
                <a:cubicBezTo>
                  <a:pt x="411" y="188"/>
                  <a:pt x="404" y="189"/>
                  <a:pt x="396" y="191"/>
                </a:cubicBezTo>
                <a:cubicBezTo>
                  <a:pt x="384" y="195"/>
                  <a:pt x="371" y="193"/>
                  <a:pt x="358" y="195"/>
                </a:cubicBezTo>
                <a:cubicBezTo>
                  <a:pt x="335" y="197"/>
                  <a:pt x="312" y="198"/>
                  <a:pt x="289" y="204"/>
                </a:cubicBezTo>
                <a:cubicBezTo>
                  <a:pt x="277" y="227"/>
                  <a:pt x="268" y="252"/>
                  <a:pt x="260" y="277"/>
                </a:cubicBezTo>
                <a:cubicBezTo>
                  <a:pt x="257" y="286"/>
                  <a:pt x="254" y="294"/>
                  <a:pt x="252" y="303"/>
                </a:cubicBezTo>
                <a:cubicBezTo>
                  <a:pt x="250" y="309"/>
                  <a:pt x="246" y="312"/>
                  <a:pt x="239" y="312"/>
                </a:cubicBezTo>
                <a:cubicBezTo>
                  <a:pt x="230" y="312"/>
                  <a:pt x="220" y="313"/>
                  <a:pt x="211" y="309"/>
                </a:cubicBezTo>
                <a:cubicBezTo>
                  <a:pt x="210" y="309"/>
                  <a:pt x="208" y="308"/>
                  <a:pt x="206" y="309"/>
                </a:cubicBezTo>
                <a:cubicBezTo>
                  <a:pt x="185" y="311"/>
                  <a:pt x="164" y="304"/>
                  <a:pt x="142" y="304"/>
                </a:cubicBezTo>
                <a:cubicBezTo>
                  <a:pt x="132" y="304"/>
                  <a:pt x="122" y="299"/>
                  <a:pt x="111" y="301"/>
                </a:cubicBezTo>
                <a:cubicBezTo>
                  <a:pt x="100" y="303"/>
                  <a:pt x="90" y="297"/>
                  <a:pt x="80" y="297"/>
                </a:cubicBezTo>
                <a:cubicBezTo>
                  <a:pt x="65" y="295"/>
                  <a:pt x="55" y="303"/>
                  <a:pt x="44" y="311"/>
                </a:cubicBezTo>
                <a:cubicBezTo>
                  <a:pt x="33" y="320"/>
                  <a:pt x="22" y="328"/>
                  <a:pt x="10" y="336"/>
                </a:cubicBezTo>
                <a:cubicBezTo>
                  <a:pt x="5" y="339"/>
                  <a:pt x="0" y="341"/>
                  <a:pt x="0" y="348"/>
                </a:cubicBezTo>
                <a:cubicBezTo>
                  <a:pt x="6" y="354"/>
                  <a:pt x="15" y="353"/>
                  <a:pt x="23" y="355"/>
                </a:cubicBezTo>
                <a:cubicBezTo>
                  <a:pt x="39" y="358"/>
                  <a:pt x="54" y="362"/>
                  <a:pt x="71" y="364"/>
                </a:cubicBezTo>
                <a:cubicBezTo>
                  <a:pt x="72" y="364"/>
                  <a:pt x="74" y="365"/>
                  <a:pt x="76" y="366"/>
                </a:cubicBezTo>
                <a:cubicBezTo>
                  <a:pt x="78" y="367"/>
                  <a:pt x="81" y="367"/>
                  <a:pt x="84" y="367"/>
                </a:cubicBezTo>
                <a:cubicBezTo>
                  <a:pt x="92" y="368"/>
                  <a:pt x="99" y="374"/>
                  <a:pt x="107" y="368"/>
                </a:cubicBezTo>
                <a:close/>
              </a:path>
            </a:pathLst>
          </a:custGeom>
          <a:solidFill>
            <a:srgbClr val="FFFFFF"/>
          </a:solidFill>
          <a:ln w="6350" cap="flat">
            <a:solidFill>
              <a:srgbClr val="FFDE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0" name="Freeform 185"/>
          <p:cNvSpPr>
            <a:spLocks/>
          </p:cNvSpPr>
          <p:nvPr/>
        </p:nvSpPr>
        <p:spPr bwMode="auto">
          <a:xfrm>
            <a:off x="10869613" y="3871913"/>
            <a:ext cx="600075" cy="588963"/>
          </a:xfrm>
          <a:custGeom>
            <a:avLst/>
            <a:gdLst>
              <a:gd name="T0" fmla="*/ 40 w 318"/>
              <a:gd name="T1" fmla="*/ 276 h 312"/>
              <a:gd name="T2" fmla="*/ 16 w 318"/>
              <a:gd name="T3" fmla="*/ 276 h 312"/>
              <a:gd name="T4" fmla="*/ 5 w 318"/>
              <a:gd name="T5" fmla="*/ 271 h 312"/>
              <a:gd name="T6" fmla="*/ 2 w 318"/>
              <a:gd name="T7" fmla="*/ 271 h 312"/>
              <a:gd name="T8" fmla="*/ 11 w 318"/>
              <a:gd name="T9" fmla="*/ 280 h 312"/>
              <a:gd name="T10" fmla="*/ 26 w 318"/>
              <a:gd name="T11" fmla="*/ 280 h 312"/>
              <a:gd name="T12" fmla="*/ 32 w 318"/>
              <a:gd name="T13" fmla="*/ 284 h 312"/>
              <a:gd name="T14" fmla="*/ 65 w 318"/>
              <a:gd name="T15" fmla="*/ 284 h 312"/>
              <a:gd name="T16" fmla="*/ 191 w 318"/>
              <a:gd name="T17" fmla="*/ 289 h 312"/>
              <a:gd name="T18" fmla="*/ 290 w 318"/>
              <a:gd name="T19" fmla="*/ 292 h 312"/>
              <a:gd name="T20" fmla="*/ 291 w 318"/>
              <a:gd name="T21" fmla="*/ 292 h 312"/>
              <a:gd name="T22" fmla="*/ 313 w 318"/>
              <a:gd name="T23" fmla="*/ 312 h 312"/>
              <a:gd name="T24" fmla="*/ 317 w 318"/>
              <a:gd name="T25" fmla="*/ 305 h 312"/>
              <a:gd name="T26" fmla="*/ 317 w 318"/>
              <a:gd name="T27" fmla="*/ 276 h 312"/>
              <a:gd name="T28" fmla="*/ 141 w 318"/>
              <a:gd name="T29" fmla="*/ 277 h 312"/>
              <a:gd name="T30" fmla="*/ 131 w 318"/>
              <a:gd name="T31" fmla="*/ 266 h 312"/>
              <a:gd name="T32" fmla="*/ 132 w 318"/>
              <a:gd name="T33" fmla="*/ 187 h 312"/>
              <a:gd name="T34" fmla="*/ 135 w 318"/>
              <a:gd name="T35" fmla="*/ 47 h 312"/>
              <a:gd name="T36" fmla="*/ 138 w 318"/>
              <a:gd name="T37" fmla="*/ 10 h 312"/>
              <a:gd name="T38" fmla="*/ 132 w 318"/>
              <a:gd name="T39" fmla="*/ 0 h 312"/>
              <a:gd name="T40" fmla="*/ 131 w 318"/>
              <a:gd name="T41" fmla="*/ 11 h 312"/>
              <a:gd name="T42" fmla="*/ 126 w 318"/>
              <a:gd name="T43" fmla="*/ 186 h 312"/>
              <a:gd name="T44" fmla="*/ 123 w 318"/>
              <a:gd name="T45" fmla="*/ 269 h 312"/>
              <a:gd name="T46" fmla="*/ 108 w 318"/>
              <a:gd name="T47" fmla="*/ 276 h 312"/>
              <a:gd name="T48" fmla="*/ 100 w 318"/>
              <a:gd name="T49" fmla="*/ 278 h 312"/>
              <a:gd name="T50" fmla="*/ 47 w 318"/>
              <a:gd name="T51" fmla="*/ 278 h 312"/>
              <a:gd name="T52" fmla="*/ 40 w 318"/>
              <a:gd name="T53" fmla="*/ 276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18" h="312">
                <a:moveTo>
                  <a:pt x="40" y="276"/>
                </a:moveTo>
                <a:cubicBezTo>
                  <a:pt x="32" y="276"/>
                  <a:pt x="24" y="276"/>
                  <a:pt x="16" y="276"/>
                </a:cubicBezTo>
                <a:cubicBezTo>
                  <a:pt x="11" y="276"/>
                  <a:pt x="8" y="275"/>
                  <a:pt x="5" y="271"/>
                </a:cubicBezTo>
                <a:cubicBezTo>
                  <a:pt x="4" y="269"/>
                  <a:pt x="3" y="269"/>
                  <a:pt x="2" y="271"/>
                </a:cubicBezTo>
                <a:cubicBezTo>
                  <a:pt x="0" y="278"/>
                  <a:pt x="3" y="281"/>
                  <a:pt x="11" y="280"/>
                </a:cubicBezTo>
                <a:cubicBezTo>
                  <a:pt x="16" y="280"/>
                  <a:pt x="21" y="280"/>
                  <a:pt x="26" y="280"/>
                </a:cubicBezTo>
                <a:cubicBezTo>
                  <a:pt x="29" y="280"/>
                  <a:pt x="32" y="280"/>
                  <a:pt x="32" y="284"/>
                </a:cubicBezTo>
                <a:cubicBezTo>
                  <a:pt x="43" y="284"/>
                  <a:pt x="55" y="282"/>
                  <a:pt x="65" y="284"/>
                </a:cubicBezTo>
                <a:cubicBezTo>
                  <a:pt x="107" y="292"/>
                  <a:pt x="149" y="283"/>
                  <a:pt x="191" y="289"/>
                </a:cubicBezTo>
                <a:cubicBezTo>
                  <a:pt x="224" y="293"/>
                  <a:pt x="257" y="289"/>
                  <a:pt x="290" y="292"/>
                </a:cubicBezTo>
                <a:cubicBezTo>
                  <a:pt x="291" y="292"/>
                  <a:pt x="291" y="292"/>
                  <a:pt x="291" y="292"/>
                </a:cubicBezTo>
                <a:cubicBezTo>
                  <a:pt x="313" y="292"/>
                  <a:pt x="313" y="292"/>
                  <a:pt x="313" y="312"/>
                </a:cubicBezTo>
                <a:cubicBezTo>
                  <a:pt x="318" y="312"/>
                  <a:pt x="317" y="308"/>
                  <a:pt x="317" y="305"/>
                </a:cubicBezTo>
                <a:cubicBezTo>
                  <a:pt x="317" y="296"/>
                  <a:pt x="317" y="286"/>
                  <a:pt x="317" y="276"/>
                </a:cubicBezTo>
                <a:cubicBezTo>
                  <a:pt x="258" y="276"/>
                  <a:pt x="200" y="276"/>
                  <a:pt x="141" y="277"/>
                </a:cubicBezTo>
                <a:cubicBezTo>
                  <a:pt x="133" y="277"/>
                  <a:pt x="130" y="275"/>
                  <a:pt x="131" y="266"/>
                </a:cubicBezTo>
                <a:cubicBezTo>
                  <a:pt x="131" y="240"/>
                  <a:pt x="129" y="213"/>
                  <a:pt x="132" y="187"/>
                </a:cubicBezTo>
                <a:cubicBezTo>
                  <a:pt x="137" y="141"/>
                  <a:pt x="132" y="94"/>
                  <a:pt x="135" y="47"/>
                </a:cubicBezTo>
                <a:cubicBezTo>
                  <a:pt x="136" y="35"/>
                  <a:pt x="138" y="23"/>
                  <a:pt x="138" y="10"/>
                </a:cubicBezTo>
                <a:cubicBezTo>
                  <a:pt x="139" y="5"/>
                  <a:pt x="137" y="2"/>
                  <a:pt x="132" y="0"/>
                </a:cubicBezTo>
                <a:cubicBezTo>
                  <a:pt x="130" y="4"/>
                  <a:pt x="131" y="7"/>
                  <a:pt x="131" y="11"/>
                </a:cubicBezTo>
                <a:cubicBezTo>
                  <a:pt x="131" y="69"/>
                  <a:pt x="127" y="128"/>
                  <a:pt x="126" y="186"/>
                </a:cubicBezTo>
                <a:cubicBezTo>
                  <a:pt x="125" y="213"/>
                  <a:pt x="124" y="241"/>
                  <a:pt x="123" y="269"/>
                </a:cubicBezTo>
                <a:cubicBezTo>
                  <a:pt x="123" y="282"/>
                  <a:pt x="113" y="274"/>
                  <a:pt x="108" y="276"/>
                </a:cubicBezTo>
                <a:cubicBezTo>
                  <a:pt x="106" y="278"/>
                  <a:pt x="103" y="278"/>
                  <a:pt x="100" y="278"/>
                </a:cubicBezTo>
                <a:cubicBezTo>
                  <a:pt x="82" y="278"/>
                  <a:pt x="64" y="278"/>
                  <a:pt x="47" y="278"/>
                </a:cubicBezTo>
                <a:cubicBezTo>
                  <a:pt x="44" y="278"/>
                  <a:pt x="42" y="278"/>
                  <a:pt x="40" y="276"/>
                </a:cubicBezTo>
                <a:close/>
              </a:path>
            </a:pathLst>
          </a:custGeom>
          <a:solidFill>
            <a:srgbClr val="AEC6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1" name="Freeform 186"/>
          <p:cNvSpPr>
            <a:spLocks/>
          </p:cNvSpPr>
          <p:nvPr/>
        </p:nvSpPr>
        <p:spPr bwMode="auto">
          <a:xfrm>
            <a:off x="11252200" y="2752726"/>
            <a:ext cx="204788" cy="374650"/>
          </a:xfrm>
          <a:custGeom>
            <a:avLst/>
            <a:gdLst>
              <a:gd name="T0" fmla="*/ 38 w 108"/>
              <a:gd name="T1" fmla="*/ 173 h 198"/>
              <a:gd name="T2" fmla="*/ 8 w 108"/>
              <a:gd name="T3" fmla="*/ 188 h 198"/>
              <a:gd name="T4" fmla="*/ 0 w 108"/>
              <a:gd name="T5" fmla="*/ 192 h 198"/>
              <a:gd name="T6" fmla="*/ 9 w 108"/>
              <a:gd name="T7" fmla="*/ 195 h 198"/>
              <a:gd name="T8" fmla="*/ 47 w 108"/>
              <a:gd name="T9" fmla="*/ 180 h 198"/>
              <a:gd name="T10" fmla="*/ 61 w 108"/>
              <a:gd name="T11" fmla="*/ 177 h 198"/>
              <a:gd name="T12" fmla="*/ 74 w 108"/>
              <a:gd name="T13" fmla="*/ 159 h 198"/>
              <a:gd name="T14" fmla="*/ 99 w 108"/>
              <a:gd name="T15" fmla="*/ 110 h 198"/>
              <a:gd name="T16" fmla="*/ 107 w 108"/>
              <a:gd name="T17" fmla="*/ 36 h 198"/>
              <a:gd name="T18" fmla="*/ 105 w 108"/>
              <a:gd name="T19" fmla="*/ 13 h 198"/>
              <a:gd name="T20" fmla="*/ 97 w 108"/>
              <a:gd name="T21" fmla="*/ 0 h 198"/>
              <a:gd name="T22" fmla="*/ 90 w 108"/>
              <a:gd name="T23" fmla="*/ 9 h 198"/>
              <a:gd name="T24" fmla="*/ 93 w 108"/>
              <a:gd name="T25" fmla="*/ 21 h 198"/>
              <a:gd name="T26" fmla="*/ 94 w 108"/>
              <a:gd name="T27" fmla="*/ 25 h 198"/>
              <a:gd name="T28" fmla="*/ 96 w 108"/>
              <a:gd name="T29" fmla="*/ 36 h 198"/>
              <a:gd name="T30" fmla="*/ 88 w 108"/>
              <a:gd name="T31" fmla="*/ 109 h 198"/>
              <a:gd name="T32" fmla="*/ 42 w 108"/>
              <a:gd name="T33" fmla="*/ 170 h 198"/>
              <a:gd name="T34" fmla="*/ 38 w 108"/>
              <a:gd name="T35" fmla="*/ 173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8" h="198">
                <a:moveTo>
                  <a:pt x="38" y="173"/>
                </a:moveTo>
                <a:cubicBezTo>
                  <a:pt x="30" y="183"/>
                  <a:pt x="20" y="187"/>
                  <a:pt x="8" y="188"/>
                </a:cubicBezTo>
                <a:cubicBezTo>
                  <a:pt x="5" y="188"/>
                  <a:pt x="0" y="186"/>
                  <a:pt x="0" y="192"/>
                </a:cubicBezTo>
                <a:cubicBezTo>
                  <a:pt x="1" y="198"/>
                  <a:pt x="6" y="196"/>
                  <a:pt x="9" y="195"/>
                </a:cubicBezTo>
                <a:cubicBezTo>
                  <a:pt x="23" y="192"/>
                  <a:pt x="35" y="187"/>
                  <a:pt x="47" y="180"/>
                </a:cubicBezTo>
                <a:cubicBezTo>
                  <a:pt x="52" y="177"/>
                  <a:pt x="56" y="177"/>
                  <a:pt x="61" y="177"/>
                </a:cubicBezTo>
                <a:cubicBezTo>
                  <a:pt x="62" y="169"/>
                  <a:pt x="69" y="164"/>
                  <a:pt x="74" y="159"/>
                </a:cubicBezTo>
                <a:cubicBezTo>
                  <a:pt x="88" y="145"/>
                  <a:pt x="93" y="127"/>
                  <a:pt x="99" y="110"/>
                </a:cubicBezTo>
                <a:cubicBezTo>
                  <a:pt x="107" y="86"/>
                  <a:pt x="107" y="61"/>
                  <a:pt x="107" y="36"/>
                </a:cubicBezTo>
                <a:cubicBezTo>
                  <a:pt x="105" y="28"/>
                  <a:pt x="108" y="21"/>
                  <a:pt x="105" y="13"/>
                </a:cubicBezTo>
                <a:cubicBezTo>
                  <a:pt x="103" y="8"/>
                  <a:pt x="102" y="3"/>
                  <a:pt x="97" y="0"/>
                </a:cubicBezTo>
                <a:cubicBezTo>
                  <a:pt x="90" y="0"/>
                  <a:pt x="89" y="3"/>
                  <a:pt x="90" y="9"/>
                </a:cubicBezTo>
                <a:cubicBezTo>
                  <a:pt x="92" y="12"/>
                  <a:pt x="93" y="17"/>
                  <a:pt x="93" y="21"/>
                </a:cubicBezTo>
                <a:cubicBezTo>
                  <a:pt x="93" y="23"/>
                  <a:pt x="93" y="24"/>
                  <a:pt x="94" y="25"/>
                </a:cubicBezTo>
                <a:cubicBezTo>
                  <a:pt x="97" y="29"/>
                  <a:pt x="96" y="33"/>
                  <a:pt x="96" y="36"/>
                </a:cubicBezTo>
                <a:cubicBezTo>
                  <a:pt x="97" y="61"/>
                  <a:pt x="96" y="85"/>
                  <a:pt x="88" y="109"/>
                </a:cubicBezTo>
                <a:cubicBezTo>
                  <a:pt x="80" y="135"/>
                  <a:pt x="67" y="157"/>
                  <a:pt x="42" y="170"/>
                </a:cubicBezTo>
                <a:cubicBezTo>
                  <a:pt x="41" y="171"/>
                  <a:pt x="39" y="171"/>
                  <a:pt x="38" y="173"/>
                </a:cubicBezTo>
                <a:close/>
              </a:path>
            </a:pathLst>
          </a:custGeom>
          <a:solidFill>
            <a:srgbClr val="1D71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2" name="Freeform 187"/>
          <p:cNvSpPr>
            <a:spLocks/>
          </p:cNvSpPr>
          <p:nvPr/>
        </p:nvSpPr>
        <p:spPr bwMode="auto">
          <a:xfrm>
            <a:off x="11523663" y="4205288"/>
            <a:ext cx="19050" cy="180975"/>
          </a:xfrm>
          <a:custGeom>
            <a:avLst/>
            <a:gdLst>
              <a:gd name="T0" fmla="*/ 0 w 10"/>
              <a:gd name="T1" fmla="*/ 0 h 96"/>
              <a:gd name="T2" fmla="*/ 1 w 10"/>
              <a:gd name="T3" fmla="*/ 58 h 96"/>
              <a:gd name="T4" fmla="*/ 4 w 10"/>
              <a:gd name="T5" fmla="*/ 80 h 96"/>
              <a:gd name="T6" fmla="*/ 0 w 10"/>
              <a:gd name="T7" fmla="*/ 95 h 96"/>
              <a:gd name="T8" fmla="*/ 8 w 10"/>
              <a:gd name="T9" fmla="*/ 88 h 96"/>
              <a:gd name="T10" fmla="*/ 4 w 10"/>
              <a:gd name="T11" fmla="*/ 53 h 96"/>
              <a:gd name="T12" fmla="*/ 4 w 10"/>
              <a:gd name="T13" fmla="*/ 9 h 96"/>
              <a:gd name="T14" fmla="*/ 0 w 10"/>
              <a:gd name="T1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96">
                <a:moveTo>
                  <a:pt x="0" y="0"/>
                </a:moveTo>
                <a:cubicBezTo>
                  <a:pt x="0" y="20"/>
                  <a:pt x="0" y="39"/>
                  <a:pt x="1" y="58"/>
                </a:cubicBezTo>
                <a:cubicBezTo>
                  <a:pt x="1" y="66"/>
                  <a:pt x="5" y="72"/>
                  <a:pt x="4" y="80"/>
                </a:cubicBezTo>
                <a:cubicBezTo>
                  <a:pt x="4" y="85"/>
                  <a:pt x="4" y="91"/>
                  <a:pt x="0" y="95"/>
                </a:cubicBezTo>
                <a:cubicBezTo>
                  <a:pt x="6" y="96"/>
                  <a:pt x="8" y="94"/>
                  <a:pt x="8" y="88"/>
                </a:cubicBezTo>
                <a:cubicBezTo>
                  <a:pt x="10" y="76"/>
                  <a:pt x="4" y="65"/>
                  <a:pt x="4" y="53"/>
                </a:cubicBezTo>
                <a:cubicBezTo>
                  <a:pt x="4" y="38"/>
                  <a:pt x="4" y="24"/>
                  <a:pt x="4" y="9"/>
                </a:cubicBezTo>
                <a:cubicBezTo>
                  <a:pt x="4" y="6"/>
                  <a:pt x="6" y="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6350" cap="flat">
            <a:solidFill>
              <a:srgbClr val="FFDE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3" name="Freeform 188"/>
          <p:cNvSpPr>
            <a:spLocks/>
          </p:cNvSpPr>
          <p:nvPr/>
        </p:nvSpPr>
        <p:spPr bwMode="auto">
          <a:xfrm>
            <a:off x="9826625" y="4038601"/>
            <a:ext cx="635000" cy="395288"/>
          </a:xfrm>
          <a:custGeom>
            <a:avLst/>
            <a:gdLst>
              <a:gd name="T0" fmla="*/ 59 w 336"/>
              <a:gd name="T1" fmla="*/ 203 h 209"/>
              <a:gd name="T2" fmla="*/ 76 w 336"/>
              <a:gd name="T3" fmla="*/ 207 h 209"/>
              <a:gd name="T4" fmla="*/ 85 w 336"/>
              <a:gd name="T5" fmla="*/ 206 h 209"/>
              <a:gd name="T6" fmla="*/ 223 w 336"/>
              <a:gd name="T7" fmla="*/ 202 h 209"/>
              <a:gd name="T8" fmla="*/ 282 w 336"/>
              <a:gd name="T9" fmla="*/ 198 h 209"/>
              <a:gd name="T10" fmla="*/ 310 w 336"/>
              <a:gd name="T11" fmla="*/ 195 h 209"/>
              <a:gd name="T12" fmla="*/ 322 w 336"/>
              <a:gd name="T13" fmla="*/ 195 h 209"/>
              <a:gd name="T14" fmla="*/ 327 w 336"/>
              <a:gd name="T15" fmla="*/ 197 h 209"/>
              <a:gd name="T16" fmla="*/ 336 w 336"/>
              <a:gd name="T17" fmla="*/ 187 h 209"/>
              <a:gd name="T18" fmla="*/ 335 w 336"/>
              <a:gd name="T19" fmla="*/ 174 h 209"/>
              <a:gd name="T20" fmla="*/ 325 w 336"/>
              <a:gd name="T21" fmla="*/ 96 h 209"/>
              <a:gd name="T22" fmla="*/ 316 w 336"/>
              <a:gd name="T23" fmla="*/ 23 h 209"/>
              <a:gd name="T24" fmla="*/ 310 w 336"/>
              <a:gd name="T25" fmla="*/ 0 h 209"/>
              <a:gd name="T26" fmla="*/ 256 w 336"/>
              <a:gd name="T27" fmla="*/ 4 h 209"/>
              <a:gd name="T28" fmla="*/ 29 w 336"/>
              <a:gd name="T29" fmla="*/ 4 h 209"/>
              <a:gd name="T30" fmla="*/ 5 w 336"/>
              <a:gd name="T31" fmla="*/ 3 h 209"/>
              <a:gd name="T32" fmla="*/ 2 w 336"/>
              <a:gd name="T33" fmla="*/ 12 h 209"/>
              <a:gd name="T34" fmla="*/ 26 w 336"/>
              <a:gd name="T35" fmla="*/ 94 h 209"/>
              <a:gd name="T36" fmla="*/ 42 w 336"/>
              <a:gd name="T37" fmla="*/ 153 h 209"/>
              <a:gd name="T38" fmla="*/ 48 w 336"/>
              <a:gd name="T39" fmla="*/ 168 h 209"/>
              <a:gd name="T40" fmla="*/ 48 w 336"/>
              <a:gd name="T41" fmla="*/ 168 h 209"/>
              <a:gd name="T42" fmla="*/ 56 w 336"/>
              <a:gd name="T43" fmla="*/ 195 h 209"/>
              <a:gd name="T44" fmla="*/ 56 w 336"/>
              <a:gd name="T45" fmla="*/ 195 h 209"/>
              <a:gd name="T46" fmla="*/ 59 w 336"/>
              <a:gd name="T47" fmla="*/ 203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36" h="209">
                <a:moveTo>
                  <a:pt x="59" y="203"/>
                </a:moveTo>
                <a:cubicBezTo>
                  <a:pt x="64" y="208"/>
                  <a:pt x="69" y="209"/>
                  <a:pt x="76" y="207"/>
                </a:cubicBezTo>
                <a:cubicBezTo>
                  <a:pt x="79" y="206"/>
                  <a:pt x="82" y="206"/>
                  <a:pt x="85" y="206"/>
                </a:cubicBezTo>
                <a:cubicBezTo>
                  <a:pt x="131" y="208"/>
                  <a:pt x="177" y="203"/>
                  <a:pt x="223" y="202"/>
                </a:cubicBezTo>
                <a:cubicBezTo>
                  <a:pt x="243" y="201"/>
                  <a:pt x="262" y="200"/>
                  <a:pt x="282" y="198"/>
                </a:cubicBezTo>
                <a:cubicBezTo>
                  <a:pt x="291" y="198"/>
                  <a:pt x="300" y="194"/>
                  <a:pt x="310" y="195"/>
                </a:cubicBezTo>
                <a:cubicBezTo>
                  <a:pt x="314" y="195"/>
                  <a:pt x="318" y="195"/>
                  <a:pt x="322" y="195"/>
                </a:cubicBezTo>
                <a:cubicBezTo>
                  <a:pt x="323" y="196"/>
                  <a:pt x="325" y="197"/>
                  <a:pt x="327" y="197"/>
                </a:cubicBezTo>
                <a:cubicBezTo>
                  <a:pt x="333" y="197"/>
                  <a:pt x="335" y="193"/>
                  <a:pt x="336" y="187"/>
                </a:cubicBezTo>
                <a:cubicBezTo>
                  <a:pt x="336" y="182"/>
                  <a:pt x="336" y="178"/>
                  <a:pt x="335" y="174"/>
                </a:cubicBezTo>
                <a:cubicBezTo>
                  <a:pt x="330" y="148"/>
                  <a:pt x="328" y="122"/>
                  <a:pt x="325" y="96"/>
                </a:cubicBezTo>
                <a:cubicBezTo>
                  <a:pt x="323" y="72"/>
                  <a:pt x="316" y="48"/>
                  <a:pt x="316" y="23"/>
                </a:cubicBezTo>
                <a:cubicBezTo>
                  <a:pt x="316" y="16"/>
                  <a:pt x="315" y="7"/>
                  <a:pt x="310" y="0"/>
                </a:cubicBezTo>
                <a:cubicBezTo>
                  <a:pt x="292" y="6"/>
                  <a:pt x="274" y="4"/>
                  <a:pt x="256" y="4"/>
                </a:cubicBezTo>
                <a:cubicBezTo>
                  <a:pt x="181" y="4"/>
                  <a:pt x="105" y="4"/>
                  <a:pt x="29" y="4"/>
                </a:cubicBezTo>
                <a:cubicBezTo>
                  <a:pt x="21" y="4"/>
                  <a:pt x="13" y="3"/>
                  <a:pt x="5" y="3"/>
                </a:cubicBezTo>
                <a:cubicBezTo>
                  <a:pt x="0" y="5"/>
                  <a:pt x="1" y="9"/>
                  <a:pt x="2" y="12"/>
                </a:cubicBezTo>
                <a:cubicBezTo>
                  <a:pt x="10" y="40"/>
                  <a:pt x="18" y="67"/>
                  <a:pt x="26" y="94"/>
                </a:cubicBezTo>
                <a:cubicBezTo>
                  <a:pt x="32" y="114"/>
                  <a:pt x="38" y="133"/>
                  <a:pt x="42" y="153"/>
                </a:cubicBezTo>
                <a:cubicBezTo>
                  <a:pt x="44" y="159"/>
                  <a:pt x="47" y="163"/>
                  <a:pt x="48" y="168"/>
                </a:cubicBezTo>
                <a:cubicBezTo>
                  <a:pt x="48" y="168"/>
                  <a:pt x="48" y="168"/>
                  <a:pt x="48" y="168"/>
                </a:cubicBezTo>
                <a:cubicBezTo>
                  <a:pt x="50" y="177"/>
                  <a:pt x="53" y="186"/>
                  <a:pt x="56" y="195"/>
                </a:cubicBezTo>
                <a:cubicBezTo>
                  <a:pt x="56" y="195"/>
                  <a:pt x="56" y="195"/>
                  <a:pt x="56" y="195"/>
                </a:cubicBezTo>
                <a:cubicBezTo>
                  <a:pt x="58" y="198"/>
                  <a:pt x="56" y="201"/>
                  <a:pt x="59" y="203"/>
                </a:cubicBezTo>
                <a:close/>
              </a:path>
            </a:pathLst>
          </a:custGeom>
          <a:solidFill>
            <a:srgbClr val="E949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4" name="Freeform 189"/>
          <p:cNvSpPr>
            <a:spLocks/>
          </p:cNvSpPr>
          <p:nvPr/>
        </p:nvSpPr>
        <p:spPr bwMode="auto">
          <a:xfrm>
            <a:off x="10375900" y="3746501"/>
            <a:ext cx="185738" cy="763588"/>
          </a:xfrm>
          <a:custGeom>
            <a:avLst/>
            <a:gdLst>
              <a:gd name="T0" fmla="*/ 35 w 98"/>
              <a:gd name="T1" fmla="*/ 350 h 404"/>
              <a:gd name="T2" fmla="*/ 31 w 98"/>
              <a:gd name="T3" fmla="*/ 350 h 404"/>
              <a:gd name="T4" fmla="*/ 42 w 98"/>
              <a:gd name="T5" fmla="*/ 397 h 404"/>
              <a:gd name="T6" fmla="*/ 49 w 98"/>
              <a:gd name="T7" fmla="*/ 404 h 404"/>
              <a:gd name="T8" fmla="*/ 81 w 98"/>
              <a:gd name="T9" fmla="*/ 391 h 404"/>
              <a:gd name="T10" fmla="*/ 86 w 98"/>
              <a:gd name="T11" fmla="*/ 388 h 404"/>
              <a:gd name="T12" fmla="*/ 94 w 98"/>
              <a:gd name="T13" fmla="*/ 374 h 404"/>
              <a:gd name="T14" fmla="*/ 88 w 98"/>
              <a:gd name="T15" fmla="*/ 346 h 404"/>
              <a:gd name="T16" fmla="*/ 77 w 98"/>
              <a:gd name="T17" fmla="*/ 301 h 404"/>
              <a:gd name="T18" fmla="*/ 73 w 98"/>
              <a:gd name="T19" fmla="*/ 276 h 404"/>
              <a:gd name="T20" fmla="*/ 62 w 98"/>
              <a:gd name="T21" fmla="*/ 226 h 404"/>
              <a:gd name="T22" fmla="*/ 53 w 98"/>
              <a:gd name="T23" fmla="*/ 183 h 404"/>
              <a:gd name="T24" fmla="*/ 43 w 98"/>
              <a:gd name="T25" fmla="*/ 135 h 404"/>
              <a:gd name="T26" fmla="*/ 43 w 98"/>
              <a:gd name="T27" fmla="*/ 127 h 404"/>
              <a:gd name="T28" fmla="*/ 42 w 98"/>
              <a:gd name="T29" fmla="*/ 45 h 404"/>
              <a:gd name="T30" fmla="*/ 39 w 98"/>
              <a:gd name="T31" fmla="*/ 12 h 404"/>
              <a:gd name="T32" fmla="*/ 31 w 98"/>
              <a:gd name="T33" fmla="*/ 4 h 404"/>
              <a:gd name="T34" fmla="*/ 8 w 98"/>
              <a:gd name="T35" fmla="*/ 0 h 404"/>
              <a:gd name="T36" fmla="*/ 4 w 98"/>
              <a:gd name="T37" fmla="*/ 29 h 404"/>
              <a:gd name="T38" fmla="*/ 15 w 98"/>
              <a:gd name="T39" fmla="*/ 113 h 404"/>
              <a:gd name="T40" fmla="*/ 18 w 98"/>
              <a:gd name="T41" fmla="*/ 133 h 404"/>
              <a:gd name="T42" fmla="*/ 18 w 98"/>
              <a:gd name="T43" fmla="*/ 136 h 404"/>
              <a:gd name="T44" fmla="*/ 30 w 98"/>
              <a:gd name="T45" fmla="*/ 227 h 404"/>
              <a:gd name="T46" fmla="*/ 37 w 98"/>
              <a:gd name="T47" fmla="*/ 287 h 404"/>
              <a:gd name="T48" fmla="*/ 43 w 98"/>
              <a:gd name="T49" fmla="*/ 330 h 404"/>
              <a:gd name="T50" fmla="*/ 44 w 98"/>
              <a:gd name="T51" fmla="*/ 344 h 404"/>
              <a:gd name="T52" fmla="*/ 35 w 98"/>
              <a:gd name="T53" fmla="*/ 35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8" h="404">
                <a:moveTo>
                  <a:pt x="35" y="350"/>
                </a:moveTo>
                <a:cubicBezTo>
                  <a:pt x="33" y="350"/>
                  <a:pt x="32" y="350"/>
                  <a:pt x="31" y="350"/>
                </a:cubicBezTo>
                <a:cubicBezTo>
                  <a:pt x="37" y="365"/>
                  <a:pt x="39" y="381"/>
                  <a:pt x="42" y="397"/>
                </a:cubicBezTo>
                <a:cubicBezTo>
                  <a:pt x="43" y="402"/>
                  <a:pt x="45" y="403"/>
                  <a:pt x="49" y="404"/>
                </a:cubicBezTo>
                <a:cubicBezTo>
                  <a:pt x="60" y="400"/>
                  <a:pt x="72" y="400"/>
                  <a:pt x="81" y="391"/>
                </a:cubicBezTo>
                <a:cubicBezTo>
                  <a:pt x="81" y="388"/>
                  <a:pt x="84" y="388"/>
                  <a:pt x="86" y="388"/>
                </a:cubicBezTo>
                <a:cubicBezTo>
                  <a:pt x="95" y="387"/>
                  <a:pt x="98" y="382"/>
                  <a:pt x="94" y="374"/>
                </a:cubicBezTo>
                <a:cubicBezTo>
                  <a:pt x="90" y="365"/>
                  <a:pt x="92" y="356"/>
                  <a:pt x="88" y="346"/>
                </a:cubicBezTo>
                <a:cubicBezTo>
                  <a:pt x="83" y="332"/>
                  <a:pt x="82" y="316"/>
                  <a:pt x="77" y="301"/>
                </a:cubicBezTo>
                <a:cubicBezTo>
                  <a:pt x="75" y="293"/>
                  <a:pt x="76" y="284"/>
                  <a:pt x="73" y="276"/>
                </a:cubicBezTo>
                <a:cubicBezTo>
                  <a:pt x="68" y="260"/>
                  <a:pt x="66" y="242"/>
                  <a:pt x="62" y="226"/>
                </a:cubicBezTo>
                <a:cubicBezTo>
                  <a:pt x="59" y="211"/>
                  <a:pt x="56" y="197"/>
                  <a:pt x="53" y="183"/>
                </a:cubicBezTo>
                <a:cubicBezTo>
                  <a:pt x="49" y="167"/>
                  <a:pt x="48" y="151"/>
                  <a:pt x="43" y="135"/>
                </a:cubicBezTo>
                <a:cubicBezTo>
                  <a:pt x="42" y="132"/>
                  <a:pt x="43" y="130"/>
                  <a:pt x="43" y="127"/>
                </a:cubicBezTo>
                <a:cubicBezTo>
                  <a:pt x="42" y="100"/>
                  <a:pt x="42" y="72"/>
                  <a:pt x="42" y="45"/>
                </a:cubicBezTo>
                <a:cubicBezTo>
                  <a:pt x="42" y="34"/>
                  <a:pt x="38" y="23"/>
                  <a:pt x="39" y="12"/>
                </a:cubicBezTo>
                <a:cubicBezTo>
                  <a:pt x="39" y="6"/>
                  <a:pt x="31" y="10"/>
                  <a:pt x="31" y="4"/>
                </a:cubicBezTo>
                <a:cubicBezTo>
                  <a:pt x="23" y="5"/>
                  <a:pt x="16" y="1"/>
                  <a:pt x="8" y="0"/>
                </a:cubicBezTo>
                <a:cubicBezTo>
                  <a:pt x="0" y="9"/>
                  <a:pt x="4" y="20"/>
                  <a:pt x="4" y="29"/>
                </a:cubicBezTo>
                <a:cubicBezTo>
                  <a:pt x="7" y="57"/>
                  <a:pt x="12" y="85"/>
                  <a:pt x="15" y="113"/>
                </a:cubicBezTo>
                <a:cubicBezTo>
                  <a:pt x="15" y="120"/>
                  <a:pt x="20" y="126"/>
                  <a:pt x="18" y="133"/>
                </a:cubicBezTo>
                <a:cubicBezTo>
                  <a:pt x="18" y="134"/>
                  <a:pt x="18" y="135"/>
                  <a:pt x="18" y="136"/>
                </a:cubicBezTo>
                <a:cubicBezTo>
                  <a:pt x="22" y="166"/>
                  <a:pt x="26" y="196"/>
                  <a:pt x="30" y="227"/>
                </a:cubicBezTo>
                <a:cubicBezTo>
                  <a:pt x="32" y="247"/>
                  <a:pt x="36" y="267"/>
                  <a:pt x="37" y="287"/>
                </a:cubicBezTo>
                <a:cubicBezTo>
                  <a:pt x="38" y="302"/>
                  <a:pt x="40" y="316"/>
                  <a:pt x="43" y="330"/>
                </a:cubicBezTo>
                <a:cubicBezTo>
                  <a:pt x="44" y="335"/>
                  <a:pt x="44" y="339"/>
                  <a:pt x="44" y="344"/>
                </a:cubicBezTo>
                <a:cubicBezTo>
                  <a:pt x="44" y="349"/>
                  <a:pt x="41" y="352"/>
                  <a:pt x="35" y="350"/>
                </a:cubicBezTo>
                <a:close/>
              </a:path>
            </a:pathLst>
          </a:custGeom>
          <a:solidFill>
            <a:srgbClr val="1F6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5" name="Freeform 190"/>
          <p:cNvSpPr>
            <a:spLocks/>
          </p:cNvSpPr>
          <p:nvPr/>
        </p:nvSpPr>
        <p:spPr bwMode="auto">
          <a:xfrm>
            <a:off x="10466388" y="4476751"/>
            <a:ext cx="104775" cy="136525"/>
          </a:xfrm>
          <a:custGeom>
            <a:avLst/>
            <a:gdLst>
              <a:gd name="T0" fmla="*/ 33 w 55"/>
              <a:gd name="T1" fmla="*/ 4 h 72"/>
              <a:gd name="T2" fmla="*/ 1 w 55"/>
              <a:gd name="T3" fmla="*/ 17 h 72"/>
              <a:gd name="T4" fmla="*/ 0 w 55"/>
              <a:gd name="T5" fmla="*/ 26 h 72"/>
              <a:gd name="T6" fmla="*/ 3 w 55"/>
              <a:gd name="T7" fmla="*/ 36 h 72"/>
              <a:gd name="T8" fmla="*/ 20 w 55"/>
              <a:gd name="T9" fmla="*/ 58 h 72"/>
              <a:gd name="T10" fmla="*/ 42 w 55"/>
              <a:gd name="T11" fmla="*/ 71 h 72"/>
              <a:gd name="T12" fmla="*/ 54 w 55"/>
              <a:gd name="T13" fmla="*/ 46 h 72"/>
              <a:gd name="T14" fmla="*/ 43 w 55"/>
              <a:gd name="T15" fmla="*/ 6 h 72"/>
              <a:gd name="T16" fmla="*/ 33 w 55"/>
              <a:gd name="T17" fmla="*/ 4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" h="72">
                <a:moveTo>
                  <a:pt x="33" y="4"/>
                </a:moveTo>
                <a:cubicBezTo>
                  <a:pt x="23" y="10"/>
                  <a:pt x="10" y="9"/>
                  <a:pt x="1" y="17"/>
                </a:cubicBezTo>
                <a:cubicBezTo>
                  <a:pt x="2" y="20"/>
                  <a:pt x="1" y="23"/>
                  <a:pt x="0" y="26"/>
                </a:cubicBezTo>
                <a:cubicBezTo>
                  <a:pt x="0" y="30"/>
                  <a:pt x="0" y="36"/>
                  <a:pt x="3" y="36"/>
                </a:cubicBezTo>
                <a:cubicBezTo>
                  <a:pt x="15" y="39"/>
                  <a:pt x="14" y="51"/>
                  <a:pt x="20" y="58"/>
                </a:cubicBezTo>
                <a:cubicBezTo>
                  <a:pt x="27" y="65"/>
                  <a:pt x="32" y="72"/>
                  <a:pt x="42" y="71"/>
                </a:cubicBezTo>
                <a:cubicBezTo>
                  <a:pt x="48" y="70"/>
                  <a:pt x="55" y="56"/>
                  <a:pt x="54" y="46"/>
                </a:cubicBezTo>
                <a:cubicBezTo>
                  <a:pt x="53" y="32"/>
                  <a:pt x="47" y="19"/>
                  <a:pt x="43" y="6"/>
                </a:cubicBezTo>
                <a:cubicBezTo>
                  <a:pt x="41" y="0"/>
                  <a:pt x="36" y="5"/>
                  <a:pt x="33" y="4"/>
                </a:cubicBezTo>
                <a:close/>
              </a:path>
            </a:pathLst>
          </a:custGeom>
          <a:solidFill>
            <a:srgbClr val="F5BA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6" name="Freeform 191"/>
          <p:cNvSpPr>
            <a:spLocks/>
          </p:cNvSpPr>
          <p:nvPr/>
        </p:nvSpPr>
        <p:spPr bwMode="auto">
          <a:xfrm>
            <a:off x="10864850" y="4348163"/>
            <a:ext cx="14288" cy="34925"/>
          </a:xfrm>
          <a:custGeom>
            <a:avLst/>
            <a:gdLst>
              <a:gd name="T0" fmla="*/ 4 w 7"/>
              <a:gd name="T1" fmla="*/ 18 h 18"/>
              <a:gd name="T2" fmla="*/ 7 w 7"/>
              <a:gd name="T3" fmla="*/ 18 h 18"/>
              <a:gd name="T4" fmla="*/ 7 w 7"/>
              <a:gd name="T5" fmla="*/ 0 h 18"/>
              <a:gd name="T6" fmla="*/ 4 w 7"/>
              <a:gd name="T7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18">
                <a:moveTo>
                  <a:pt x="4" y="18"/>
                </a:moveTo>
                <a:cubicBezTo>
                  <a:pt x="5" y="18"/>
                  <a:pt x="6" y="18"/>
                  <a:pt x="7" y="18"/>
                </a:cubicBezTo>
                <a:cubicBezTo>
                  <a:pt x="7" y="12"/>
                  <a:pt x="7" y="6"/>
                  <a:pt x="7" y="0"/>
                </a:cubicBezTo>
                <a:cubicBezTo>
                  <a:pt x="0" y="5"/>
                  <a:pt x="5" y="12"/>
                  <a:pt x="4" y="18"/>
                </a:cubicBezTo>
                <a:close/>
              </a:path>
            </a:pathLst>
          </a:custGeom>
          <a:solidFill>
            <a:srgbClr val="CEE1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7" name="Freeform 192"/>
          <p:cNvSpPr>
            <a:spLocks/>
          </p:cNvSpPr>
          <p:nvPr/>
        </p:nvSpPr>
        <p:spPr bwMode="auto">
          <a:xfrm>
            <a:off x="9920288" y="4406901"/>
            <a:ext cx="39688" cy="84138"/>
          </a:xfrm>
          <a:custGeom>
            <a:avLst/>
            <a:gdLst>
              <a:gd name="T0" fmla="*/ 10 w 21"/>
              <a:gd name="T1" fmla="*/ 8 h 44"/>
              <a:gd name="T2" fmla="*/ 7 w 21"/>
              <a:gd name="T3" fmla="*/ 0 h 44"/>
              <a:gd name="T4" fmla="*/ 12 w 21"/>
              <a:gd name="T5" fmla="*/ 27 h 44"/>
              <a:gd name="T6" fmla="*/ 2 w 21"/>
              <a:gd name="T7" fmla="*/ 40 h 44"/>
              <a:gd name="T8" fmla="*/ 0 w 21"/>
              <a:gd name="T9" fmla="*/ 42 h 44"/>
              <a:gd name="T10" fmla="*/ 15 w 21"/>
              <a:gd name="T11" fmla="*/ 44 h 44"/>
              <a:gd name="T12" fmla="*/ 19 w 21"/>
              <a:gd name="T13" fmla="*/ 33 h 44"/>
              <a:gd name="T14" fmla="*/ 10 w 21"/>
              <a:gd name="T15" fmla="*/ 8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" h="44">
                <a:moveTo>
                  <a:pt x="10" y="8"/>
                </a:moveTo>
                <a:cubicBezTo>
                  <a:pt x="9" y="5"/>
                  <a:pt x="10" y="2"/>
                  <a:pt x="7" y="0"/>
                </a:cubicBezTo>
                <a:cubicBezTo>
                  <a:pt x="5" y="10"/>
                  <a:pt x="11" y="18"/>
                  <a:pt x="12" y="27"/>
                </a:cubicBezTo>
                <a:cubicBezTo>
                  <a:pt x="12" y="35"/>
                  <a:pt x="12" y="41"/>
                  <a:pt x="2" y="40"/>
                </a:cubicBezTo>
                <a:cubicBezTo>
                  <a:pt x="1" y="40"/>
                  <a:pt x="1" y="41"/>
                  <a:pt x="0" y="42"/>
                </a:cubicBezTo>
                <a:cubicBezTo>
                  <a:pt x="5" y="43"/>
                  <a:pt x="10" y="40"/>
                  <a:pt x="15" y="44"/>
                </a:cubicBezTo>
                <a:cubicBezTo>
                  <a:pt x="20" y="42"/>
                  <a:pt x="21" y="38"/>
                  <a:pt x="19" y="33"/>
                </a:cubicBezTo>
                <a:cubicBezTo>
                  <a:pt x="14" y="25"/>
                  <a:pt x="14" y="16"/>
                  <a:pt x="10" y="8"/>
                </a:cubicBezTo>
                <a:close/>
              </a:path>
            </a:pathLst>
          </a:custGeom>
          <a:solidFill>
            <a:srgbClr val="8F49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8" name="Freeform 193"/>
          <p:cNvSpPr>
            <a:spLocks/>
          </p:cNvSpPr>
          <p:nvPr/>
        </p:nvSpPr>
        <p:spPr bwMode="auto">
          <a:xfrm>
            <a:off x="10971213" y="2449513"/>
            <a:ext cx="492125" cy="671513"/>
          </a:xfrm>
          <a:custGeom>
            <a:avLst/>
            <a:gdLst>
              <a:gd name="T0" fmla="*/ 244 w 261"/>
              <a:gd name="T1" fmla="*/ 182 h 356"/>
              <a:gd name="T2" fmla="*/ 241 w 261"/>
              <a:gd name="T3" fmla="*/ 170 h 356"/>
              <a:gd name="T4" fmla="*/ 224 w 261"/>
              <a:gd name="T5" fmla="*/ 158 h 356"/>
              <a:gd name="T6" fmla="*/ 235 w 261"/>
              <a:gd name="T7" fmla="*/ 149 h 356"/>
              <a:gd name="T8" fmla="*/ 247 w 261"/>
              <a:gd name="T9" fmla="*/ 153 h 356"/>
              <a:gd name="T10" fmla="*/ 250 w 261"/>
              <a:gd name="T11" fmla="*/ 160 h 356"/>
              <a:gd name="T12" fmla="*/ 255 w 261"/>
              <a:gd name="T13" fmla="*/ 159 h 356"/>
              <a:gd name="T14" fmla="*/ 255 w 261"/>
              <a:gd name="T15" fmla="*/ 159 h 356"/>
              <a:gd name="T16" fmla="*/ 249 w 261"/>
              <a:gd name="T17" fmla="*/ 117 h 356"/>
              <a:gd name="T18" fmla="*/ 242 w 261"/>
              <a:gd name="T19" fmla="*/ 112 h 356"/>
              <a:gd name="T20" fmla="*/ 228 w 261"/>
              <a:gd name="T21" fmla="*/ 106 h 356"/>
              <a:gd name="T22" fmla="*/ 220 w 261"/>
              <a:gd name="T23" fmla="*/ 116 h 356"/>
              <a:gd name="T24" fmla="*/ 204 w 261"/>
              <a:gd name="T25" fmla="*/ 115 h 356"/>
              <a:gd name="T26" fmla="*/ 201 w 261"/>
              <a:gd name="T27" fmla="*/ 100 h 356"/>
              <a:gd name="T28" fmla="*/ 201 w 261"/>
              <a:gd name="T29" fmla="*/ 50 h 356"/>
              <a:gd name="T30" fmla="*/ 182 w 261"/>
              <a:gd name="T31" fmla="*/ 18 h 356"/>
              <a:gd name="T32" fmla="*/ 136 w 261"/>
              <a:gd name="T33" fmla="*/ 4 h 356"/>
              <a:gd name="T34" fmla="*/ 92 w 261"/>
              <a:gd name="T35" fmla="*/ 1 h 356"/>
              <a:gd name="T36" fmla="*/ 49 w 261"/>
              <a:gd name="T37" fmla="*/ 8 h 356"/>
              <a:gd name="T38" fmla="*/ 21 w 261"/>
              <a:gd name="T39" fmla="*/ 46 h 356"/>
              <a:gd name="T40" fmla="*/ 23 w 261"/>
              <a:gd name="T41" fmla="*/ 102 h 356"/>
              <a:gd name="T42" fmla="*/ 22 w 261"/>
              <a:gd name="T43" fmla="*/ 106 h 356"/>
              <a:gd name="T44" fmla="*/ 17 w 261"/>
              <a:gd name="T45" fmla="*/ 111 h 356"/>
              <a:gd name="T46" fmla="*/ 1 w 261"/>
              <a:gd name="T47" fmla="*/ 146 h 356"/>
              <a:gd name="T48" fmla="*/ 20 w 261"/>
              <a:gd name="T49" fmla="*/ 149 h 356"/>
              <a:gd name="T50" fmla="*/ 32 w 261"/>
              <a:gd name="T51" fmla="*/ 125 h 356"/>
              <a:gd name="T52" fmla="*/ 72 w 261"/>
              <a:gd name="T53" fmla="*/ 126 h 356"/>
              <a:gd name="T54" fmla="*/ 93 w 261"/>
              <a:gd name="T55" fmla="*/ 131 h 356"/>
              <a:gd name="T56" fmla="*/ 112 w 261"/>
              <a:gd name="T57" fmla="*/ 131 h 356"/>
              <a:gd name="T58" fmla="*/ 132 w 261"/>
              <a:gd name="T59" fmla="*/ 125 h 356"/>
              <a:gd name="T60" fmla="*/ 165 w 261"/>
              <a:gd name="T61" fmla="*/ 122 h 356"/>
              <a:gd name="T62" fmla="*/ 181 w 261"/>
              <a:gd name="T63" fmla="*/ 147 h 356"/>
              <a:gd name="T64" fmla="*/ 170 w 261"/>
              <a:gd name="T65" fmla="*/ 173 h 356"/>
              <a:gd name="T66" fmla="*/ 135 w 261"/>
              <a:gd name="T67" fmla="*/ 175 h 356"/>
              <a:gd name="T68" fmla="*/ 121 w 261"/>
              <a:gd name="T69" fmla="*/ 151 h 356"/>
              <a:gd name="T70" fmla="*/ 113 w 261"/>
              <a:gd name="T71" fmla="*/ 132 h 356"/>
              <a:gd name="T72" fmla="*/ 85 w 261"/>
              <a:gd name="T73" fmla="*/ 135 h 356"/>
              <a:gd name="T74" fmla="*/ 82 w 261"/>
              <a:gd name="T75" fmla="*/ 145 h 356"/>
              <a:gd name="T76" fmla="*/ 79 w 261"/>
              <a:gd name="T77" fmla="*/ 160 h 356"/>
              <a:gd name="T78" fmla="*/ 58 w 261"/>
              <a:gd name="T79" fmla="*/ 179 h 356"/>
              <a:gd name="T80" fmla="*/ 27 w 261"/>
              <a:gd name="T81" fmla="*/ 167 h 356"/>
              <a:gd name="T82" fmla="*/ 21 w 261"/>
              <a:gd name="T83" fmla="*/ 162 h 356"/>
              <a:gd name="T84" fmla="*/ 14 w 261"/>
              <a:gd name="T85" fmla="*/ 167 h 356"/>
              <a:gd name="T86" fmla="*/ 11 w 261"/>
              <a:gd name="T87" fmla="*/ 185 h 356"/>
              <a:gd name="T88" fmla="*/ 25 w 261"/>
              <a:gd name="T89" fmla="*/ 208 h 356"/>
              <a:gd name="T90" fmla="*/ 52 w 261"/>
              <a:gd name="T91" fmla="*/ 252 h 356"/>
              <a:gd name="T92" fmla="*/ 87 w 261"/>
              <a:gd name="T93" fmla="*/ 272 h 356"/>
              <a:gd name="T94" fmla="*/ 95 w 261"/>
              <a:gd name="T95" fmla="*/ 286 h 356"/>
              <a:gd name="T96" fmla="*/ 98 w 261"/>
              <a:gd name="T97" fmla="*/ 333 h 356"/>
              <a:gd name="T98" fmla="*/ 112 w 261"/>
              <a:gd name="T99" fmla="*/ 354 h 356"/>
              <a:gd name="T100" fmla="*/ 125 w 261"/>
              <a:gd name="T101" fmla="*/ 354 h 356"/>
              <a:gd name="T102" fmla="*/ 143 w 261"/>
              <a:gd name="T103" fmla="*/ 334 h 356"/>
              <a:gd name="T104" fmla="*/ 147 w 261"/>
              <a:gd name="T105" fmla="*/ 281 h 356"/>
              <a:gd name="T106" fmla="*/ 154 w 261"/>
              <a:gd name="T107" fmla="*/ 273 h 356"/>
              <a:gd name="T108" fmla="*/ 189 w 261"/>
              <a:gd name="T109" fmla="*/ 251 h 356"/>
              <a:gd name="T110" fmla="*/ 204 w 261"/>
              <a:gd name="T111" fmla="*/ 232 h 356"/>
              <a:gd name="T112" fmla="*/ 217 w 261"/>
              <a:gd name="T113" fmla="*/ 200 h 356"/>
              <a:gd name="T114" fmla="*/ 232 w 261"/>
              <a:gd name="T115" fmla="*/ 192 h 356"/>
              <a:gd name="T116" fmla="*/ 244 w 261"/>
              <a:gd name="T117" fmla="*/ 182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1" h="356">
                <a:moveTo>
                  <a:pt x="244" y="182"/>
                </a:moveTo>
                <a:cubicBezTo>
                  <a:pt x="243" y="178"/>
                  <a:pt x="246" y="173"/>
                  <a:pt x="241" y="170"/>
                </a:cubicBezTo>
                <a:cubicBezTo>
                  <a:pt x="228" y="173"/>
                  <a:pt x="223" y="169"/>
                  <a:pt x="224" y="158"/>
                </a:cubicBezTo>
                <a:cubicBezTo>
                  <a:pt x="224" y="151"/>
                  <a:pt x="228" y="147"/>
                  <a:pt x="235" y="149"/>
                </a:cubicBezTo>
                <a:cubicBezTo>
                  <a:pt x="239" y="149"/>
                  <a:pt x="243" y="150"/>
                  <a:pt x="247" y="153"/>
                </a:cubicBezTo>
                <a:cubicBezTo>
                  <a:pt x="249" y="155"/>
                  <a:pt x="249" y="158"/>
                  <a:pt x="250" y="160"/>
                </a:cubicBezTo>
                <a:cubicBezTo>
                  <a:pt x="253" y="166"/>
                  <a:pt x="254" y="161"/>
                  <a:pt x="255" y="159"/>
                </a:cubicBezTo>
                <a:cubicBezTo>
                  <a:pt x="255" y="159"/>
                  <a:pt x="255" y="159"/>
                  <a:pt x="255" y="159"/>
                </a:cubicBezTo>
                <a:cubicBezTo>
                  <a:pt x="257" y="144"/>
                  <a:pt x="261" y="129"/>
                  <a:pt x="249" y="117"/>
                </a:cubicBezTo>
                <a:cubicBezTo>
                  <a:pt x="247" y="114"/>
                  <a:pt x="245" y="112"/>
                  <a:pt x="242" y="112"/>
                </a:cubicBezTo>
                <a:cubicBezTo>
                  <a:pt x="237" y="112"/>
                  <a:pt x="233" y="108"/>
                  <a:pt x="228" y="106"/>
                </a:cubicBezTo>
                <a:cubicBezTo>
                  <a:pt x="224" y="108"/>
                  <a:pt x="223" y="113"/>
                  <a:pt x="220" y="116"/>
                </a:cubicBezTo>
                <a:cubicBezTo>
                  <a:pt x="214" y="123"/>
                  <a:pt x="208" y="122"/>
                  <a:pt x="204" y="115"/>
                </a:cubicBezTo>
                <a:cubicBezTo>
                  <a:pt x="202" y="110"/>
                  <a:pt x="201" y="105"/>
                  <a:pt x="201" y="100"/>
                </a:cubicBezTo>
                <a:cubicBezTo>
                  <a:pt x="201" y="83"/>
                  <a:pt x="201" y="66"/>
                  <a:pt x="201" y="50"/>
                </a:cubicBezTo>
                <a:cubicBezTo>
                  <a:pt x="201" y="35"/>
                  <a:pt x="195" y="25"/>
                  <a:pt x="182" y="18"/>
                </a:cubicBezTo>
                <a:cubicBezTo>
                  <a:pt x="167" y="11"/>
                  <a:pt x="152" y="7"/>
                  <a:pt x="136" y="4"/>
                </a:cubicBezTo>
                <a:cubicBezTo>
                  <a:pt x="121" y="0"/>
                  <a:pt x="107" y="1"/>
                  <a:pt x="92" y="1"/>
                </a:cubicBezTo>
                <a:cubicBezTo>
                  <a:pt x="77" y="0"/>
                  <a:pt x="63" y="4"/>
                  <a:pt x="49" y="8"/>
                </a:cubicBezTo>
                <a:cubicBezTo>
                  <a:pt x="33" y="13"/>
                  <a:pt x="21" y="29"/>
                  <a:pt x="21" y="46"/>
                </a:cubicBezTo>
                <a:cubicBezTo>
                  <a:pt x="21" y="64"/>
                  <a:pt x="19" y="83"/>
                  <a:pt x="23" y="102"/>
                </a:cubicBezTo>
                <a:cubicBezTo>
                  <a:pt x="23" y="103"/>
                  <a:pt x="23" y="105"/>
                  <a:pt x="22" y="106"/>
                </a:cubicBezTo>
                <a:cubicBezTo>
                  <a:pt x="20" y="108"/>
                  <a:pt x="19" y="110"/>
                  <a:pt x="17" y="111"/>
                </a:cubicBezTo>
                <a:cubicBezTo>
                  <a:pt x="3" y="119"/>
                  <a:pt x="0" y="132"/>
                  <a:pt x="1" y="146"/>
                </a:cubicBezTo>
                <a:cubicBezTo>
                  <a:pt x="7" y="152"/>
                  <a:pt x="13" y="151"/>
                  <a:pt x="20" y="149"/>
                </a:cubicBezTo>
                <a:cubicBezTo>
                  <a:pt x="23" y="140"/>
                  <a:pt x="24" y="131"/>
                  <a:pt x="32" y="125"/>
                </a:cubicBezTo>
                <a:cubicBezTo>
                  <a:pt x="42" y="118"/>
                  <a:pt x="63" y="117"/>
                  <a:pt x="72" y="126"/>
                </a:cubicBezTo>
                <a:cubicBezTo>
                  <a:pt x="78" y="132"/>
                  <a:pt x="83" y="137"/>
                  <a:pt x="93" y="131"/>
                </a:cubicBezTo>
                <a:cubicBezTo>
                  <a:pt x="98" y="128"/>
                  <a:pt x="105" y="130"/>
                  <a:pt x="112" y="131"/>
                </a:cubicBezTo>
                <a:cubicBezTo>
                  <a:pt x="120" y="132"/>
                  <a:pt x="126" y="130"/>
                  <a:pt x="132" y="125"/>
                </a:cubicBezTo>
                <a:cubicBezTo>
                  <a:pt x="142" y="116"/>
                  <a:pt x="155" y="118"/>
                  <a:pt x="165" y="122"/>
                </a:cubicBezTo>
                <a:cubicBezTo>
                  <a:pt x="175" y="125"/>
                  <a:pt x="180" y="135"/>
                  <a:pt x="181" y="147"/>
                </a:cubicBezTo>
                <a:cubicBezTo>
                  <a:pt x="181" y="157"/>
                  <a:pt x="180" y="168"/>
                  <a:pt x="170" y="173"/>
                </a:cubicBezTo>
                <a:cubicBezTo>
                  <a:pt x="159" y="179"/>
                  <a:pt x="147" y="183"/>
                  <a:pt x="135" y="175"/>
                </a:cubicBezTo>
                <a:cubicBezTo>
                  <a:pt x="125" y="170"/>
                  <a:pt x="121" y="161"/>
                  <a:pt x="121" y="151"/>
                </a:cubicBezTo>
                <a:cubicBezTo>
                  <a:pt x="121" y="144"/>
                  <a:pt x="123" y="136"/>
                  <a:pt x="113" y="132"/>
                </a:cubicBezTo>
                <a:cubicBezTo>
                  <a:pt x="104" y="129"/>
                  <a:pt x="94" y="129"/>
                  <a:pt x="85" y="135"/>
                </a:cubicBezTo>
                <a:cubicBezTo>
                  <a:pt x="82" y="137"/>
                  <a:pt x="82" y="141"/>
                  <a:pt x="82" y="145"/>
                </a:cubicBezTo>
                <a:cubicBezTo>
                  <a:pt x="82" y="150"/>
                  <a:pt x="81" y="155"/>
                  <a:pt x="79" y="160"/>
                </a:cubicBezTo>
                <a:cubicBezTo>
                  <a:pt x="76" y="172"/>
                  <a:pt x="69" y="177"/>
                  <a:pt x="58" y="179"/>
                </a:cubicBezTo>
                <a:cubicBezTo>
                  <a:pt x="46" y="181"/>
                  <a:pt x="35" y="179"/>
                  <a:pt x="27" y="167"/>
                </a:cubicBezTo>
                <a:cubicBezTo>
                  <a:pt x="26" y="165"/>
                  <a:pt x="25" y="162"/>
                  <a:pt x="21" y="162"/>
                </a:cubicBezTo>
                <a:cubicBezTo>
                  <a:pt x="18" y="163"/>
                  <a:pt x="16" y="165"/>
                  <a:pt x="14" y="167"/>
                </a:cubicBezTo>
                <a:cubicBezTo>
                  <a:pt x="6" y="175"/>
                  <a:pt x="6" y="175"/>
                  <a:pt x="11" y="185"/>
                </a:cubicBezTo>
                <a:cubicBezTo>
                  <a:pt x="19" y="191"/>
                  <a:pt x="23" y="199"/>
                  <a:pt x="25" y="208"/>
                </a:cubicBezTo>
                <a:cubicBezTo>
                  <a:pt x="29" y="226"/>
                  <a:pt x="39" y="240"/>
                  <a:pt x="52" y="252"/>
                </a:cubicBezTo>
                <a:cubicBezTo>
                  <a:pt x="62" y="262"/>
                  <a:pt x="74" y="269"/>
                  <a:pt x="87" y="272"/>
                </a:cubicBezTo>
                <a:cubicBezTo>
                  <a:pt x="94" y="274"/>
                  <a:pt x="95" y="280"/>
                  <a:pt x="95" y="286"/>
                </a:cubicBezTo>
                <a:cubicBezTo>
                  <a:pt x="95" y="302"/>
                  <a:pt x="96" y="318"/>
                  <a:pt x="98" y="333"/>
                </a:cubicBezTo>
                <a:cubicBezTo>
                  <a:pt x="101" y="341"/>
                  <a:pt x="107" y="347"/>
                  <a:pt x="112" y="354"/>
                </a:cubicBezTo>
                <a:cubicBezTo>
                  <a:pt x="116" y="356"/>
                  <a:pt x="121" y="356"/>
                  <a:pt x="125" y="354"/>
                </a:cubicBezTo>
                <a:cubicBezTo>
                  <a:pt x="130" y="347"/>
                  <a:pt x="137" y="340"/>
                  <a:pt x="143" y="334"/>
                </a:cubicBezTo>
                <a:cubicBezTo>
                  <a:pt x="143" y="316"/>
                  <a:pt x="149" y="299"/>
                  <a:pt x="147" y="281"/>
                </a:cubicBezTo>
                <a:cubicBezTo>
                  <a:pt x="147" y="276"/>
                  <a:pt x="151" y="274"/>
                  <a:pt x="154" y="273"/>
                </a:cubicBezTo>
                <a:cubicBezTo>
                  <a:pt x="168" y="267"/>
                  <a:pt x="180" y="261"/>
                  <a:pt x="189" y="251"/>
                </a:cubicBezTo>
                <a:cubicBezTo>
                  <a:pt x="195" y="245"/>
                  <a:pt x="200" y="239"/>
                  <a:pt x="204" y="232"/>
                </a:cubicBezTo>
                <a:cubicBezTo>
                  <a:pt x="208" y="221"/>
                  <a:pt x="213" y="211"/>
                  <a:pt x="217" y="200"/>
                </a:cubicBezTo>
                <a:cubicBezTo>
                  <a:pt x="219" y="193"/>
                  <a:pt x="226" y="193"/>
                  <a:pt x="232" y="192"/>
                </a:cubicBezTo>
                <a:cubicBezTo>
                  <a:pt x="238" y="191"/>
                  <a:pt x="243" y="189"/>
                  <a:pt x="244" y="182"/>
                </a:cubicBezTo>
                <a:close/>
              </a:path>
            </a:pathLst>
          </a:custGeom>
          <a:solidFill>
            <a:srgbClr val="F7B9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9" name="Freeform 194"/>
          <p:cNvSpPr>
            <a:spLocks/>
          </p:cNvSpPr>
          <p:nvPr/>
        </p:nvSpPr>
        <p:spPr bwMode="auto">
          <a:xfrm>
            <a:off x="9894888" y="2619376"/>
            <a:ext cx="455613" cy="303213"/>
          </a:xfrm>
          <a:custGeom>
            <a:avLst/>
            <a:gdLst>
              <a:gd name="T0" fmla="*/ 12 w 241"/>
              <a:gd name="T1" fmla="*/ 69 h 161"/>
              <a:gd name="T2" fmla="*/ 3 w 241"/>
              <a:gd name="T3" fmla="*/ 113 h 161"/>
              <a:gd name="T4" fmla="*/ 1 w 241"/>
              <a:gd name="T5" fmla="*/ 149 h 161"/>
              <a:gd name="T6" fmla="*/ 12 w 241"/>
              <a:gd name="T7" fmla="*/ 157 h 161"/>
              <a:gd name="T8" fmla="*/ 14 w 241"/>
              <a:gd name="T9" fmla="*/ 153 h 161"/>
              <a:gd name="T10" fmla="*/ 47 w 241"/>
              <a:gd name="T11" fmla="*/ 149 h 161"/>
              <a:gd name="T12" fmla="*/ 113 w 241"/>
              <a:gd name="T13" fmla="*/ 138 h 161"/>
              <a:gd name="T14" fmla="*/ 188 w 241"/>
              <a:gd name="T15" fmla="*/ 139 h 161"/>
              <a:gd name="T16" fmla="*/ 210 w 241"/>
              <a:gd name="T17" fmla="*/ 142 h 161"/>
              <a:gd name="T18" fmla="*/ 228 w 241"/>
              <a:gd name="T19" fmla="*/ 147 h 161"/>
              <a:gd name="T20" fmla="*/ 240 w 241"/>
              <a:gd name="T21" fmla="*/ 145 h 161"/>
              <a:gd name="T22" fmla="*/ 231 w 241"/>
              <a:gd name="T23" fmla="*/ 93 h 161"/>
              <a:gd name="T24" fmla="*/ 207 w 241"/>
              <a:gd name="T25" fmla="*/ 39 h 161"/>
              <a:gd name="T26" fmla="*/ 163 w 241"/>
              <a:gd name="T27" fmla="*/ 5 h 161"/>
              <a:gd name="T28" fmla="*/ 158 w 241"/>
              <a:gd name="T29" fmla="*/ 15 h 161"/>
              <a:gd name="T30" fmla="*/ 136 w 241"/>
              <a:gd name="T31" fmla="*/ 48 h 161"/>
              <a:gd name="T32" fmla="*/ 134 w 241"/>
              <a:gd name="T33" fmla="*/ 50 h 161"/>
              <a:gd name="T34" fmla="*/ 103 w 241"/>
              <a:gd name="T35" fmla="*/ 45 h 161"/>
              <a:gd name="T36" fmla="*/ 92 w 241"/>
              <a:gd name="T37" fmla="*/ 15 h 161"/>
              <a:gd name="T38" fmla="*/ 77 w 241"/>
              <a:gd name="T39" fmla="*/ 5 h 161"/>
              <a:gd name="T40" fmla="*/ 12 w 241"/>
              <a:gd name="T41" fmla="*/ 69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41" h="161">
                <a:moveTo>
                  <a:pt x="12" y="69"/>
                </a:moveTo>
                <a:cubicBezTo>
                  <a:pt x="9" y="84"/>
                  <a:pt x="4" y="98"/>
                  <a:pt x="3" y="113"/>
                </a:cubicBezTo>
                <a:cubicBezTo>
                  <a:pt x="3" y="125"/>
                  <a:pt x="0" y="137"/>
                  <a:pt x="1" y="149"/>
                </a:cubicBezTo>
                <a:cubicBezTo>
                  <a:pt x="2" y="155"/>
                  <a:pt x="4" y="161"/>
                  <a:pt x="12" y="157"/>
                </a:cubicBezTo>
                <a:cubicBezTo>
                  <a:pt x="13" y="156"/>
                  <a:pt x="12" y="153"/>
                  <a:pt x="14" y="153"/>
                </a:cubicBezTo>
                <a:cubicBezTo>
                  <a:pt x="25" y="154"/>
                  <a:pt x="36" y="147"/>
                  <a:pt x="47" y="149"/>
                </a:cubicBezTo>
                <a:cubicBezTo>
                  <a:pt x="68" y="140"/>
                  <a:pt x="91" y="139"/>
                  <a:pt x="113" y="138"/>
                </a:cubicBezTo>
                <a:cubicBezTo>
                  <a:pt x="138" y="136"/>
                  <a:pt x="163" y="137"/>
                  <a:pt x="188" y="139"/>
                </a:cubicBezTo>
                <a:cubicBezTo>
                  <a:pt x="196" y="140"/>
                  <a:pt x="203" y="141"/>
                  <a:pt x="210" y="142"/>
                </a:cubicBezTo>
                <a:cubicBezTo>
                  <a:pt x="216" y="143"/>
                  <a:pt x="222" y="145"/>
                  <a:pt x="228" y="147"/>
                </a:cubicBezTo>
                <a:cubicBezTo>
                  <a:pt x="232" y="148"/>
                  <a:pt x="236" y="148"/>
                  <a:pt x="240" y="145"/>
                </a:cubicBezTo>
                <a:cubicBezTo>
                  <a:pt x="241" y="127"/>
                  <a:pt x="235" y="110"/>
                  <a:pt x="231" y="93"/>
                </a:cubicBezTo>
                <a:cubicBezTo>
                  <a:pt x="227" y="73"/>
                  <a:pt x="219" y="55"/>
                  <a:pt x="207" y="39"/>
                </a:cubicBezTo>
                <a:cubicBezTo>
                  <a:pt x="196" y="23"/>
                  <a:pt x="183" y="9"/>
                  <a:pt x="163" y="5"/>
                </a:cubicBezTo>
                <a:cubicBezTo>
                  <a:pt x="158" y="6"/>
                  <a:pt x="157" y="11"/>
                  <a:pt x="158" y="15"/>
                </a:cubicBezTo>
                <a:cubicBezTo>
                  <a:pt x="161" y="32"/>
                  <a:pt x="151" y="42"/>
                  <a:pt x="136" y="48"/>
                </a:cubicBezTo>
                <a:cubicBezTo>
                  <a:pt x="135" y="48"/>
                  <a:pt x="134" y="49"/>
                  <a:pt x="134" y="50"/>
                </a:cubicBezTo>
                <a:cubicBezTo>
                  <a:pt x="123" y="56"/>
                  <a:pt x="115" y="54"/>
                  <a:pt x="103" y="45"/>
                </a:cubicBezTo>
                <a:cubicBezTo>
                  <a:pt x="92" y="38"/>
                  <a:pt x="92" y="27"/>
                  <a:pt x="92" y="15"/>
                </a:cubicBezTo>
                <a:cubicBezTo>
                  <a:pt x="92" y="0"/>
                  <a:pt x="91" y="1"/>
                  <a:pt x="77" y="5"/>
                </a:cubicBezTo>
                <a:cubicBezTo>
                  <a:pt x="44" y="15"/>
                  <a:pt x="25" y="39"/>
                  <a:pt x="12" y="69"/>
                </a:cubicBezTo>
                <a:close/>
              </a:path>
            </a:pathLst>
          </a:custGeom>
          <a:solidFill>
            <a:srgbClr val="FED9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0" name="Freeform 195"/>
          <p:cNvSpPr>
            <a:spLocks/>
          </p:cNvSpPr>
          <p:nvPr/>
        </p:nvSpPr>
        <p:spPr bwMode="auto">
          <a:xfrm>
            <a:off x="10791825" y="3089276"/>
            <a:ext cx="368300" cy="336550"/>
          </a:xfrm>
          <a:custGeom>
            <a:avLst/>
            <a:gdLst>
              <a:gd name="T0" fmla="*/ 134 w 195"/>
              <a:gd name="T1" fmla="*/ 2 h 178"/>
              <a:gd name="T2" fmla="*/ 72 w 195"/>
              <a:gd name="T3" fmla="*/ 16 h 178"/>
              <a:gd name="T4" fmla="*/ 51 w 195"/>
              <a:gd name="T5" fmla="*/ 44 h 178"/>
              <a:gd name="T6" fmla="*/ 35 w 195"/>
              <a:gd name="T7" fmla="*/ 87 h 178"/>
              <a:gd name="T8" fmla="*/ 3 w 195"/>
              <a:gd name="T9" fmla="*/ 169 h 178"/>
              <a:gd name="T10" fmla="*/ 8 w 195"/>
              <a:gd name="T11" fmla="*/ 174 h 178"/>
              <a:gd name="T12" fmla="*/ 32 w 195"/>
              <a:gd name="T13" fmla="*/ 175 h 178"/>
              <a:gd name="T14" fmla="*/ 63 w 195"/>
              <a:gd name="T15" fmla="*/ 172 h 178"/>
              <a:gd name="T16" fmla="*/ 131 w 195"/>
              <a:gd name="T17" fmla="*/ 162 h 178"/>
              <a:gd name="T18" fmla="*/ 177 w 195"/>
              <a:gd name="T19" fmla="*/ 135 h 178"/>
              <a:gd name="T20" fmla="*/ 185 w 195"/>
              <a:gd name="T21" fmla="*/ 125 h 178"/>
              <a:gd name="T22" fmla="*/ 189 w 195"/>
              <a:gd name="T23" fmla="*/ 119 h 178"/>
              <a:gd name="T24" fmla="*/ 193 w 195"/>
              <a:gd name="T25" fmla="*/ 44 h 178"/>
              <a:gd name="T26" fmla="*/ 193 w 195"/>
              <a:gd name="T27" fmla="*/ 22 h 178"/>
              <a:gd name="T28" fmla="*/ 191 w 195"/>
              <a:gd name="T29" fmla="*/ 17 h 178"/>
              <a:gd name="T30" fmla="*/ 144 w 195"/>
              <a:gd name="T31" fmla="*/ 1 h 178"/>
              <a:gd name="T32" fmla="*/ 134 w 195"/>
              <a:gd name="T33" fmla="*/ 2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95" h="178">
                <a:moveTo>
                  <a:pt x="134" y="2"/>
                </a:moveTo>
                <a:cubicBezTo>
                  <a:pt x="113" y="6"/>
                  <a:pt x="92" y="8"/>
                  <a:pt x="72" y="16"/>
                </a:cubicBezTo>
                <a:cubicBezTo>
                  <a:pt x="59" y="21"/>
                  <a:pt x="54" y="32"/>
                  <a:pt x="51" y="44"/>
                </a:cubicBezTo>
                <a:cubicBezTo>
                  <a:pt x="47" y="59"/>
                  <a:pt x="40" y="73"/>
                  <a:pt x="35" y="87"/>
                </a:cubicBezTo>
                <a:cubicBezTo>
                  <a:pt x="25" y="115"/>
                  <a:pt x="12" y="141"/>
                  <a:pt x="3" y="169"/>
                </a:cubicBezTo>
                <a:cubicBezTo>
                  <a:pt x="0" y="177"/>
                  <a:pt x="7" y="172"/>
                  <a:pt x="8" y="174"/>
                </a:cubicBezTo>
                <a:cubicBezTo>
                  <a:pt x="16" y="178"/>
                  <a:pt x="24" y="177"/>
                  <a:pt x="32" y="175"/>
                </a:cubicBezTo>
                <a:cubicBezTo>
                  <a:pt x="42" y="172"/>
                  <a:pt x="52" y="173"/>
                  <a:pt x="63" y="172"/>
                </a:cubicBezTo>
                <a:cubicBezTo>
                  <a:pt x="86" y="171"/>
                  <a:pt x="109" y="170"/>
                  <a:pt x="131" y="162"/>
                </a:cubicBezTo>
                <a:cubicBezTo>
                  <a:pt x="148" y="155"/>
                  <a:pt x="163" y="147"/>
                  <a:pt x="177" y="135"/>
                </a:cubicBezTo>
                <a:cubicBezTo>
                  <a:pt x="178" y="131"/>
                  <a:pt x="181" y="127"/>
                  <a:pt x="185" y="125"/>
                </a:cubicBezTo>
                <a:cubicBezTo>
                  <a:pt x="187" y="124"/>
                  <a:pt x="189" y="122"/>
                  <a:pt x="189" y="119"/>
                </a:cubicBezTo>
                <a:cubicBezTo>
                  <a:pt x="195" y="94"/>
                  <a:pt x="193" y="69"/>
                  <a:pt x="193" y="44"/>
                </a:cubicBezTo>
                <a:cubicBezTo>
                  <a:pt x="193" y="37"/>
                  <a:pt x="194" y="29"/>
                  <a:pt x="193" y="22"/>
                </a:cubicBezTo>
                <a:cubicBezTo>
                  <a:pt x="193" y="20"/>
                  <a:pt x="193" y="19"/>
                  <a:pt x="191" y="17"/>
                </a:cubicBezTo>
                <a:cubicBezTo>
                  <a:pt x="175" y="13"/>
                  <a:pt x="159" y="7"/>
                  <a:pt x="144" y="1"/>
                </a:cubicBezTo>
                <a:cubicBezTo>
                  <a:pt x="140" y="0"/>
                  <a:pt x="137" y="0"/>
                  <a:pt x="134" y="2"/>
                </a:cubicBezTo>
                <a:close/>
              </a:path>
            </a:pathLst>
          </a:custGeom>
          <a:solidFill>
            <a:srgbClr val="FFFFFF"/>
          </a:solidFill>
          <a:ln w="6350" cap="flat">
            <a:solidFill>
              <a:srgbClr val="FFDE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1" name="Freeform 196"/>
          <p:cNvSpPr>
            <a:spLocks/>
          </p:cNvSpPr>
          <p:nvPr/>
        </p:nvSpPr>
        <p:spPr bwMode="auto">
          <a:xfrm>
            <a:off x="10979150" y="2324101"/>
            <a:ext cx="433388" cy="360363"/>
          </a:xfrm>
          <a:custGeom>
            <a:avLst/>
            <a:gdLst>
              <a:gd name="T0" fmla="*/ 18 w 230"/>
              <a:gd name="T1" fmla="*/ 172 h 191"/>
              <a:gd name="T2" fmla="*/ 20 w 230"/>
              <a:gd name="T3" fmla="*/ 116 h 191"/>
              <a:gd name="T4" fmla="*/ 34 w 230"/>
              <a:gd name="T5" fmla="*/ 83 h 191"/>
              <a:gd name="T6" fmla="*/ 53 w 230"/>
              <a:gd name="T7" fmla="*/ 74 h 191"/>
              <a:gd name="T8" fmla="*/ 120 w 230"/>
              <a:gd name="T9" fmla="*/ 70 h 191"/>
              <a:gd name="T10" fmla="*/ 180 w 230"/>
              <a:gd name="T11" fmla="*/ 89 h 191"/>
              <a:gd name="T12" fmla="*/ 194 w 230"/>
              <a:gd name="T13" fmla="*/ 113 h 191"/>
              <a:gd name="T14" fmla="*/ 194 w 230"/>
              <a:gd name="T15" fmla="*/ 170 h 191"/>
              <a:gd name="T16" fmla="*/ 197 w 230"/>
              <a:gd name="T17" fmla="*/ 181 h 191"/>
              <a:gd name="T18" fmla="*/ 207 w 230"/>
              <a:gd name="T19" fmla="*/ 191 h 191"/>
              <a:gd name="T20" fmla="*/ 220 w 230"/>
              <a:gd name="T21" fmla="*/ 181 h 191"/>
              <a:gd name="T22" fmla="*/ 225 w 230"/>
              <a:gd name="T23" fmla="*/ 172 h 191"/>
              <a:gd name="T24" fmla="*/ 228 w 230"/>
              <a:gd name="T25" fmla="*/ 165 h 191"/>
              <a:gd name="T26" fmla="*/ 228 w 230"/>
              <a:gd name="T27" fmla="*/ 93 h 191"/>
              <a:gd name="T28" fmla="*/ 208 w 230"/>
              <a:gd name="T29" fmla="*/ 50 h 191"/>
              <a:gd name="T30" fmla="*/ 198 w 230"/>
              <a:gd name="T31" fmla="*/ 37 h 191"/>
              <a:gd name="T32" fmla="*/ 135 w 230"/>
              <a:gd name="T33" fmla="*/ 3 h 191"/>
              <a:gd name="T34" fmla="*/ 93 w 230"/>
              <a:gd name="T35" fmla="*/ 4 h 191"/>
              <a:gd name="T36" fmla="*/ 80 w 230"/>
              <a:gd name="T37" fmla="*/ 7 h 191"/>
              <a:gd name="T38" fmla="*/ 62 w 230"/>
              <a:gd name="T39" fmla="*/ 17 h 191"/>
              <a:gd name="T40" fmla="*/ 45 w 230"/>
              <a:gd name="T41" fmla="*/ 28 h 191"/>
              <a:gd name="T42" fmla="*/ 16 w 230"/>
              <a:gd name="T43" fmla="*/ 66 h 191"/>
              <a:gd name="T44" fmla="*/ 13 w 230"/>
              <a:gd name="T45" fmla="*/ 157 h 191"/>
              <a:gd name="T46" fmla="*/ 18 w 230"/>
              <a:gd name="T47" fmla="*/ 172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30" h="191">
                <a:moveTo>
                  <a:pt x="18" y="172"/>
                </a:moveTo>
                <a:cubicBezTo>
                  <a:pt x="21" y="153"/>
                  <a:pt x="20" y="134"/>
                  <a:pt x="20" y="116"/>
                </a:cubicBezTo>
                <a:cubicBezTo>
                  <a:pt x="19" y="102"/>
                  <a:pt x="25" y="92"/>
                  <a:pt x="34" y="83"/>
                </a:cubicBezTo>
                <a:cubicBezTo>
                  <a:pt x="40" y="77"/>
                  <a:pt x="47" y="75"/>
                  <a:pt x="53" y="74"/>
                </a:cubicBezTo>
                <a:cubicBezTo>
                  <a:pt x="75" y="69"/>
                  <a:pt x="98" y="67"/>
                  <a:pt x="120" y="70"/>
                </a:cubicBezTo>
                <a:cubicBezTo>
                  <a:pt x="141" y="73"/>
                  <a:pt x="162" y="77"/>
                  <a:pt x="180" y="89"/>
                </a:cubicBezTo>
                <a:cubicBezTo>
                  <a:pt x="189" y="94"/>
                  <a:pt x="194" y="102"/>
                  <a:pt x="194" y="113"/>
                </a:cubicBezTo>
                <a:cubicBezTo>
                  <a:pt x="194" y="132"/>
                  <a:pt x="194" y="151"/>
                  <a:pt x="194" y="170"/>
                </a:cubicBezTo>
                <a:cubicBezTo>
                  <a:pt x="194" y="174"/>
                  <a:pt x="195" y="177"/>
                  <a:pt x="197" y="181"/>
                </a:cubicBezTo>
                <a:cubicBezTo>
                  <a:pt x="200" y="186"/>
                  <a:pt x="201" y="190"/>
                  <a:pt x="207" y="191"/>
                </a:cubicBezTo>
                <a:cubicBezTo>
                  <a:pt x="214" y="191"/>
                  <a:pt x="218" y="186"/>
                  <a:pt x="220" y="181"/>
                </a:cubicBezTo>
                <a:cubicBezTo>
                  <a:pt x="222" y="178"/>
                  <a:pt x="224" y="175"/>
                  <a:pt x="225" y="172"/>
                </a:cubicBezTo>
                <a:cubicBezTo>
                  <a:pt x="227" y="170"/>
                  <a:pt x="227" y="167"/>
                  <a:pt x="228" y="165"/>
                </a:cubicBezTo>
                <a:cubicBezTo>
                  <a:pt x="228" y="141"/>
                  <a:pt x="230" y="117"/>
                  <a:pt x="228" y="93"/>
                </a:cubicBezTo>
                <a:cubicBezTo>
                  <a:pt x="226" y="78"/>
                  <a:pt x="218" y="63"/>
                  <a:pt x="208" y="50"/>
                </a:cubicBezTo>
                <a:cubicBezTo>
                  <a:pt x="205" y="46"/>
                  <a:pt x="202" y="41"/>
                  <a:pt x="198" y="37"/>
                </a:cubicBezTo>
                <a:cubicBezTo>
                  <a:pt x="180" y="19"/>
                  <a:pt x="159" y="8"/>
                  <a:pt x="135" y="3"/>
                </a:cubicBezTo>
                <a:cubicBezTo>
                  <a:pt x="121" y="0"/>
                  <a:pt x="106" y="1"/>
                  <a:pt x="93" y="4"/>
                </a:cubicBezTo>
                <a:cubicBezTo>
                  <a:pt x="88" y="5"/>
                  <a:pt x="84" y="6"/>
                  <a:pt x="80" y="7"/>
                </a:cubicBezTo>
                <a:cubicBezTo>
                  <a:pt x="72" y="8"/>
                  <a:pt x="68" y="13"/>
                  <a:pt x="62" y="17"/>
                </a:cubicBezTo>
                <a:cubicBezTo>
                  <a:pt x="56" y="20"/>
                  <a:pt x="50" y="24"/>
                  <a:pt x="45" y="28"/>
                </a:cubicBezTo>
                <a:cubicBezTo>
                  <a:pt x="36" y="41"/>
                  <a:pt x="24" y="52"/>
                  <a:pt x="16" y="66"/>
                </a:cubicBezTo>
                <a:cubicBezTo>
                  <a:pt x="0" y="96"/>
                  <a:pt x="11" y="127"/>
                  <a:pt x="13" y="157"/>
                </a:cubicBezTo>
                <a:cubicBezTo>
                  <a:pt x="14" y="163"/>
                  <a:pt x="20" y="166"/>
                  <a:pt x="18" y="172"/>
                </a:cubicBezTo>
                <a:close/>
              </a:path>
            </a:pathLst>
          </a:custGeom>
          <a:solidFill>
            <a:srgbClr val="3C3C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2" name="Freeform 197"/>
          <p:cNvSpPr>
            <a:spLocks/>
          </p:cNvSpPr>
          <p:nvPr/>
        </p:nvSpPr>
        <p:spPr bwMode="auto">
          <a:xfrm>
            <a:off x="10142538" y="3338513"/>
            <a:ext cx="222250" cy="301625"/>
          </a:xfrm>
          <a:custGeom>
            <a:avLst/>
            <a:gdLst>
              <a:gd name="T0" fmla="*/ 13 w 118"/>
              <a:gd name="T1" fmla="*/ 0 h 160"/>
              <a:gd name="T2" fmla="*/ 8 w 118"/>
              <a:gd name="T3" fmla="*/ 7 h 160"/>
              <a:gd name="T4" fmla="*/ 0 w 118"/>
              <a:gd name="T5" fmla="*/ 143 h 160"/>
              <a:gd name="T6" fmla="*/ 1 w 118"/>
              <a:gd name="T7" fmla="*/ 150 h 160"/>
              <a:gd name="T8" fmla="*/ 44 w 118"/>
              <a:gd name="T9" fmla="*/ 157 h 160"/>
              <a:gd name="T10" fmla="*/ 49 w 118"/>
              <a:gd name="T11" fmla="*/ 154 h 160"/>
              <a:gd name="T12" fmla="*/ 89 w 118"/>
              <a:gd name="T13" fmla="*/ 151 h 160"/>
              <a:gd name="T14" fmla="*/ 111 w 118"/>
              <a:gd name="T15" fmla="*/ 140 h 160"/>
              <a:gd name="T16" fmla="*/ 115 w 118"/>
              <a:gd name="T17" fmla="*/ 116 h 160"/>
              <a:gd name="T18" fmla="*/ 112 w 118"/>
              <a:gd name="T19" fmla="*/ 72 h 160"/>
              <a:gd name="T20" fmla="*/ 108 w 118"/>
              <a:gd name="T21" fmla="*/ 24 h 160"/>
              <a:gd name="T22" fmla="*/ 93 w 118"/>
              <a:gd name="T23" fmla="*/ 13 h 160"/>
              <a:gd name="T24" fmla="*/ 64 w 118"/>
              <a:gd name="T25" fmla="*/ 8 h 160"/>
              <a:gd name="T26" fmla="*/ 13 w 118"/>
              <a:gd name="T27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8" h="160">
                <a:moveTo>
                  <a:pt x="13" y="0"/>
                </a:moveTo>
                <a:cubicBezTo>
                  <a:pt x="13" y="3"/>
                  <a:pt x="6" y="2"/>
                  <a:pt x="8" y="7"/>
                </a:cubicBezTo>
                <a:cubicBezTo>
                  <a:pt x="10" y="53"/>
                  <a:pt x="5" y="98"/>
                  <a:pt x="0" y="143"/>
                </a:cubicBezTo>
                <a:cubicBezTo>
                  <a:pt x="0" y="146"/>
                  <a:pt x="0" y="148"/>
                  <a:pt x="1" y="150"/>
                </a:cubicBezTo>
                <a:cubicBezTo>
                  <a:pt x="8" y="156"/>
                  <a:pt x="37" y="160"/>
                  <a:pt x="44" y="157"/>
                </a:cubicBezTo>
                <a:cubicBezTo>
                  <a:pt x="46" y="156"/>
                  <a:pt x="47" y="154"/>
                  <a:pt x="49" y="154"/>
                </a:cubicBezTo>
                <a:cubicBezTo>
                  <a:pt x="62" y="148"/>
                  <a:pt x="76" y="151"/>
                  <a:pt x="89" y="151"/>
                </a:cubicBezTo>
                <a:cubicBezTo>
                  <a:pt x="98" y="152"/>
                  <a:pt x="103" y="143"/>
                  <a:pt x="111" y="140"/>
                </a:cubicBezTo>
                <a:cubicBezTo>
                  <a:pt x="118" y="133"/>
                  <a:pt x="116" y="124"/>
                  <a:pt x="115" y="116"/>
                </a:cubicBezTo>
                <a:cubicBezTo>
                  <a:pt x="113" y="101"/>
                  <a:pt x="113" y="87"/>
                  <a:pt x="112" y="72"/>
                </a:cubicBezTo>
                <a:cubicBezTo>
                  <a:pt x="111" y="56"/>
                  <a:pt x="108" y="40"/>
                  <a:pt x="108" y="24"/>
                </a:cubicBezTo>
                <a:cubicBezTo>
                  <a:pt x="107" y="15"/>
                  <a:pt x="99" y="13"/>
                  <a:pt x="93" y="13"/>
                </a:cubicBezTo>
                <a:cubicBezTo>
                  <a:pt x="83" y="12"/>
                  <a:pt x="74" y="8"/>
                  <a:pt x="64" y="8"/>
                </a:cubicBezTo>
                <a:cubicBezTo>
                  <a:pt x="47" y="4"/>
                  <a:pt x="30" y="1"/>
                  <a:pt x="13" y="0"/>
                </a:cubicBezTo>
                <a:close/>
              </a:path>
            </a:pathLst>
          </a:custGeom>
          <a:solidFill>
            <a:srgbClr val="E949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3" name="Freeform 198"/>
          <p:cNvSpPr>
            <a:spLocks/>
          </p:cNvSpPr>
          <p:nvPr/>
        </p:nvSpPr>
        <p:spPr bwMode="auto">
          <a:xfrm>
            <a:off x="10125075" y="3122613"/>
            <a:ext cx="1092200" cy="622300"/>
          </a:xfrm>
          <a:custGeom>
            <a:avLst/>
            <a:gdLst>
              <a:gd name="T0" fmla="*/ 118 w 578"/>
              <a:gd name="T1" fmla="*/ 254 h 329"/>
              <a:gd name="T2" fmla="*/ 100 w 578"/>
              <a:gd name="T3" fmla="*/ 264 h 329"/>
              <a:gd name="T4" fmla="*/ 95 w 578"/>
              <a:gd name="T5" fmla="*/ 268 h 329"/>
              <a:gd name="T6" fmla="*/ 86 w 578"/>
              <a:gd name="T7" fmla="*/ 275 h 329"/>
              <a:gd name="T8" fmla="*/ 49 w 578"/>
              <a:gd name="T9" fmla="*/ 299 h 329"/>
              <a:gd name="T10" fmla="*/ 30 w 578"/>
              <a:gd name="T11" fmla="*/ 305 h 329"/>
              <a:gd name="T12" fmla="*/ 0 w 578"/>
              <a:gd name="T13" fmla="*/ 324 h 329"/>
              <a:gd name="T14" fmla="*/ 9 w 578"/>
              <a:gd name="T15" fmla="*/ 329 h 329"/>
              <a:gd name="T16" fmla="*/ 53 w 578"/>
              <a:gd name="T17" fmla="*/ 317 h 329"/>
              <a:gd name="T18" fmla="*/ 57 w 578"/>
              <a:gd name="T19" fmla="*/ 313 h 329"/>
              <a:gd name="T20" fmla="*/ 95 w 578"/>
              <a:gd name="T21" fmla="*/ 285 h 329"/>
              <a:gd name="T22" fmla="*/ 111 w 578"/>
              <a:gd name="T23" fmla="*/ 273 h 329"/>
              <a:gd name="T24" fmla="*/ 135 w 578"/>
              <a:gd name="T25" fmla="*/ 266 h 329"/>
              <a:gd name="T26" fmla="*/ 151 w 578"/>
              <a:gd name="T27" fmla="*/ 248 h 329"/>
              <a:gd name="T28" fmla="*/ 169 w 578"/>
              <a:gd name="T29" fmla="*/ 237 h 329"/>
              <a:gd name="T30" fmla="*/ 290 w 578"/>
              <a:gd name="T31" fmla="*/ 186 h 329"/>
              <a:gd name="T32" fmla="*/ 336 w 578"/>
              <a:gd name="T33" fmla="*/ 177 h 329"/>
              <a:gd name="T34" fmla="*/ 346 w 578"/>
              <a:gd name="T35" fmla="*/ 171 h 329"/>
              <a:gd name="T36" fmla="*/ 442 w 578"/>
              <a:gd name="T37" fmla="*/ 162 h 329"/>
              <a:gd name="T38" fmla="*/ 528 w 578"/>
              <a:gd name="T39" fmla="*/ 132 h 329"/>
              <a:gd name="T40" fmla="*/ 532 w 578"/>
              <a:gd name="T41" fmla="*/ 129 h 329"/>
              <a:gd name="T42" fmla="*/ 541 w 578"/>
              <a:gd name="T43" fmla="*/ 122 h 329"/>
              <a:gd name="T44" fmla="*/ 548 w 578"/>
              <a:gd name="T45" fmla="*/ 114 h 329"/>
              <a:gd name="T46" fmla="*/ 569 w 578"/>
              <a:gd name="T47" fmla="*/ 81 h 329"/>
              <a:gd name="T48" fmla="*/ 572 w 578"/>
              <a:gd name="T49" fmla="*/ 71 h 329"/>
              <a:gd name="T50" fmla="*/ 577 w 578"/>
              <a:gd name="T51" fmla="*/ 42 h 329"/>
              <a:gd name="T52" fmla="*/ 573 w 578"/>
              <a:gd name="T53" fmla="*/ 6 h 329"/>
              <a:gd name="T54" fmla="*/ 571 w 578"/>
              <a:gd name="T55" fmla="*/ 2 h 329"/>
              <a:gd name="T56" fmla="*/ 555 w 578"/>
              <a:gd name="T57" fmla="*/ 1 h 329"/>
              <a:gd name="T58" fmla="*/ 544 w 578"/>
              <a:gd name="T59" fmla="*/ 4 h 329"/>
              <a:gd name="T60" fmla="*/ 544 w 578"/>
              <a:gd name="T61" fmla="*/ 26 h 329"/>
              <a:gd name="T62" fmla="*/ 548 w 578"/>
              <a:gd name="T63" fmla="*/ 21 h 329"/>
              <a:gd name="T64" fmla="*/ 549 w 578"/>
              <a:gd name="T65" fmla="*/ 18 h 329"/>
              <a:gd name="T66" fmla="*/ 553 w 578"/>
              <a:gd name="T67" fmla="*/ 12 h 329"/>
              <a:gd name="T68" fmla="*/ 556 w 578"/>
              <a:gd name="T69" fmla="*/ 19 h 329"/>
              <a:gd name="T70" fmla="*/ 556 w 578"/>
              <a:gd name="T71" fmla="*/ 56 h 329"/>
              <a:gd name="T72" fmla="*/ 554 w 578"/>
              <a:gd name="T73" fmla="*/ 64 h 329"/>
              <a:gd name="T74" fmla="*/ 540 w 578"/>
              <a:gd name="T75" fmla="*/ 102 h 329"/>
              <a:gd name="T76" fmla="*/ 537 w 578"/>
              <a:gd name="T77" fmla="*/ 107 h 329"/>
              <a:gd name="T78" fmla="*/ 529 w 578"/>
              <a:gd name="T79" fmla="*/ 114 h 329"/>
              <a:gd name="T80" fmla="*/ 484 w 578"/>
              <a:gd name="T81" fmla="*/ 140 h 329"/>
              <a:gd name="T82" fmla="*/ 397 w 578"/>
              <a:gd name="T83" fmla="*/ 152 h 329"/>
              <a:gd name="T84" fmla="*/ 361 w 578"/>
              <a:gd name="T85" fmla="*/ 156 h 329"/>
              <a:gd name="T86" fmla="*/ 359 w 578"/>
              <a:gd name="T87" fmla="*/ 159 h 329"/>
              <a:gd name="T88" fmla="*/ 330 w 578"/>
              <a:gd name="T89" fmla="*/ 163 h 329"/>
              <a:gd name="T90" fmla="*/ 274 w 578"/>
              <a:gd name="T91" fmla="*/ 177 h 329"/>
              <a:gd name="T92" fmla="*/ 226 w 578"/>
              <a:gd name="T93" fmla="*/ 194 h 329"/>
              <a:gd name="T94" fmla="*/ 175 w 578"/>
              <a:gd name="T95" fmla="*/ 220 h 329"/>
              <a:gd name="T96" fmla="*/ 147 w 578"/>
              <a:gd name="T97" fmla="*/ 229 h 329"/>
              <a:gd name="T98" fmla="*/ 126 w 578"/>
              <a:gd name="T99" fmla="*/ 244 h 329"/>
              <a:gd name="T100" fmla="*/ 118 w 578"/>
              <a:gd name="T101" fmla="*/ 254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78" h="329">
                <a:moveTo>
                  <a:pt x="118" y="254"/>
                </a:moveTo>
                <a:cubicBezTo>
                  <a:pt x="110" y="253"/>
                  <a:pt x="107" y="263"/>
                  <a:pt x="100" y="264"/>
                </a:cubicBezTo>
                <a:cubicBezTo>
                  <a:pt x="97" y="264"/>
                  <a:pt x="97" y="267"/>
                  <a:pt x="95" y="268"/>
                </a:cubicBezTo>
                <a:cubicBezTo>
                  <a:pt x="92" y="271"/>
                  <a:pt x="90" y="274"/>
                  <a:pt x="86" y="275"/>
                </a:cubicBezTo>
                <a:cubicBezTo>
                  <a:pt x="74" y="283"/>
                  <a:pt x="61" y="291"/>
                  <a:pt x="49" y="299"/>
                </a:cubicBezTo>
                <a:cubicBezTo>
                  <a:pt x="43" y="303"/>
                  <a:pt x="38" y="306"/>
                  <a:pt x="30" y="305"/>
                </a:cubicBezTo>
                <a:cubicBezTo>
                  <a:pt x="18" y="308"/>
                  <a:pt x="9" y="316"/>
                  <a:pt x="0" y="324"/>
                </a:cubicBezTo>
                <a:cubicBezTo>
                  <a:pt x="2" y="328"/>
                  <a:pt x="5" y="329"/>
                  <a:pt x="9" y="329"/>
                </a:cubicBezTo>
                <a:cubicBezTo>
                  <a:pt x="24" y="328"/>
                  <a:pt x="38" y="321"/>
                  <a:pt x="53" y="317"/>
                </a:cubicBezTo>
                <a:cubicBezTo>
                  <a:pt x="55" y="316"/>
                  <a:pt x="56" y="315"/>
                  <a:pt x="57" y="313"/>
                </a:cubicBezTo>
                <a:cubicBezTo>
                  <a:pt x="68" y="302"/>
                  <a:pt x="83" y="296"/>
                  <a:pt x="95" y="285"/>
                </a:cubicBezTo>
                <a:cubicBezTo>
                  <a:pt x="100" y="280"/>
                  <a:pt x="106" y="277"/>
                  <a:pt x="111" y="273"/>
                </a:cubicBezTo>
                <a:cubicBezTo>
                  <a:pt x="118" y="266"/>
                  <a:pt x="126" y="265"/>
                  <a:pt x="135" y="266"/>
                </a:cubicBezTo>
                <a:cubicBezTo>
                  <a:pt x="137" y="257"/>
                  <a:pt x="143" y="251"/>
                  <a:pt x="151" y="248"/>
                </a:cubicBezTo>
                <a:cubicBezTo>
                  <a:pt x="157" y="245"/>
                  <a:pt x="161" y="237"/>
                  <a:pt x="169" y="237"/>
                </a:cubicBezTo>
                <a:cubicBezTo>
                  <a:pt x="207" y="215"/>
                  <a:pt x="248" y="198"/>
                  <a:pt x="290" y="186"/>
                </a:cubicBezTo>
                <a:cubicBezTo>
                  <a:pt x="305" y="181"/>
                  <a:pt x="320" y="176"/>
                  <a:pt x="336" y="177"/>
                </a:cubicBezTo>
                <a:cubicBezTo>
                  <a:pt x="341" y="177"/>
                  <a:pt x="344" y="174"/>
                  <a:pt x="346" y="171"/>
                </a:cubicBezTo>
                <a:cubicBezTo>
                  <a:pt x="378" y="168"/>
                  <a:pt x="410" y="164"/>
                  <a:pt x="442" y="162"/>
                </a:cubicBezTo>
                <a:cubicBezTo>
                  <a:pt x="473" y="160"/>
                  <a:pt x="503" y="151"/>
                  <a:pt x="528" y="132"/>
                </a:cubicBezTo>
                <a:cubicBezTo>
                  <a:pt x="530" y="131"/>
                  <a:pt x="530" y="129"/>
                  <a:pt x="532" y="129"/>
                </a:cubicBezTo>
                <a:cubicBezTo>
                  <a:pt x="535" y="127"/>
                  <a:pt x="538" y="124"/>
                  <a:pt x="541" y="122"/>
                </a:cubicBezTo>
                <a:cubicBezTo>
                  <a:pt x="543" y="119"/>
                  <a:pt x="546" y="117"/>
                  <a:pt x="548" y="114"/>
                </a:cubicBezTo>
                <a:cubicBezTo>
                  <a:pt x="563" y="108"/>
                  <a:pt x="563" y="92"/>
                  <a:pt x="569" y="81"/>
                </a:cubicBezTo>
                <a:cubicBezTo>
                  <a:pt x="570" y="78"/>
                  <a:pt x="571" y="74"/>
                  <a:pt x="572" y="71"/>
                </a:cubicBezTo>
                <a:cubicBezTo>
                  <a:pt x="578" y="62"/>
                  <a:pt x="577" y="52"/>
                  <a:pt x="577" y="42"/>
                </a:cubicBezTo>
                <a:cubicBezTo>
                  <a:pt x="575" y="30"/>
                  <a:pt x="576" y="18"/>
                  <a:pt x="573" y="6"/>
                </a:cubicBezTo>
                <a:cubicBezTo>
                  <a:pt x="573" y="5"/>
                  <a:pt x="573" y="3"/>
                  <a:pt x="571" y="2"/>
                </a:cubicBezTo>
                <a:cubicBezTo>
                  <a:pt x="566" y="0"/>
                  <a:pt x="561" y="1"/>
                  <a:pt x="555" y="1"/>
                </a:cubicBezTo>
                <a:cubicBezTo>
                  <a:pt x="551" y="1"/>
                  <a:pt x="547" y="0"/>
                  <a:pt x="544" y="4"/>
                </a:cubicBezTo>
                <a:cubicBezTo>
                  <a:pt x="544" y="11"/>
                  <a:pt x="544" y="19"/>
                  <a:pt x="544" y="26"/>
                </a:cubicBezTo>
                <a:cubicBezTo>
                  <a:pt x="548" y="26"/>
                  <a:pt x="547" y="23"/>
                  <a:pt x="548" y="21"/>
                </a:cubicBezTo>
                <a:cubicBezTo>
                  <a:pt x="549" y="20"/>
                  <a:pt x="549" y="19"/>
                  <a:pt x="549" y="18"/>
                </a:cubicBezTo>
                <a:cubicBezTo>
                  <a:pt x="550" y="15"/>
                  <a:pt x="550" y="11"/>
                  <a:pt x="553" y="12"/>
                </a:cubicBezTo>
                <a:cubicBezTo>
                  <a:pt x="557" y="12"/>
                  <a:pt x="556" y="16"/>
                  <a:pt x="556" y="19"/>
                </a:cubicBezTo>
                <a:cubicBezTo>
                  <a:pt x="556" y="31"/>
                  <a:pt x="556" y="43"/>
                  <a:pt x="556" y="56"/>
                </a:cubicBezTo>
                <a:cubicBezTo>
                  <a:pt x="556" y="58"/>
                  <a:pt x="556" y="61"/>
                  <a:pt x="554" y="64"/>
                </a:cubicBezTo>
                <a:cubicBezTo>
                  <a:pt x="551" y="77"/>
                  <a:pt x="546" y="90"/>
                  <a:pt x="540" y="102"/>
                </a:cubicBezTo>
                <a:cubicBezTo>
                  <a:pt x="539" y="104"/>
                  <a:pt x="538" y="105"/>
                  <a:pt x="537" y="107"/>
                </a:cubicBezTo>
                <a:cubicBezTo>
                  <a:pt x="534" y="109"/>
                  <a:pt x="532" y="112"/>
                  <a:pt x="529" y="114"/>
                </a:cubicBezTo>
                <a:cubicBezTo>
                  <a:pt x="516" y="126"/>
                  <a:pt x="501" y="134"/>
                  <a:pt x="484" y="140"/>
                </a:cubicBezTo>
                <a:cubicBezTo>
                  <a:pt x="456" y="150"/>
                  <a:pt x="426" y="150"/>
                  <a:pt x="397" y="152"/>
                </a:cubicBezTo>
                <a:cubicBezTo>
                  <a:pt x="385" y="153"/>
                  <a:pt x="373" y="155"/>
                  <a:pt x="361" y="156"/>
                </a:cubicBezTo>
                <a:cubicBezTo>
                  <a:pt x="361" y="158"/>
                  <a:pt x="361" y="159"/>
                  <a:pt x="359" y="159"/>
                </a:cubicBezTo>
                <a:cubicBezTo>
                  <a:pt x="349" y="159"/>
                  <a:pt x="340" y="161"/>
                  <a:pt x="330" y="163"/>
                </a:cubicBezTo>
                <a:cubicBezTo>
                  <a:pt x="311" y="166"/>
                  <a:pt x="292" y="171"/>
                  <a:pt x="274" y="177"/>
                </a:cubicBezTo>
                <a:cubicBezTo>
                  <a:pt x="258" y="182"/>
                  <a:pt x="241" y="186"/>
                  <a:pt x="226" y="194"/>
                </a:cubicBezTo>
                <a:cubicBezTo>
                  <a:pt x="209" y="202"/>
                  <a:pt x="190" y="208"/>
                  <a:pt x="175" y="220"/>
                </a:cubicBezTo>
                <a:cubicBezTo>
                  <a:pt x="165" y="222"/>
                  <a:pt x="156" y="225"/>
                  <a:pt x="147" y="229"/>
                </a:cubicBezTo>
                <a:cubicBezTo>
                  <a:pt x="139" y="233"/>
                  <a:pt x="135" y="241"/>
                  <a:pt x="126" y="244"/>
                </a:cubicBezTo>
                <a:cubicBezTo>
                  <a:pt x="123" y="247"/>
                  <a:pt x="123" y="252"/>
                  <a:pt x="118" y="254"/>
                </a:cubicBezTo>
                <a:close/>
              </a:path>
            </a:pathLst>
          </a:custGeom>
          <a:solidFill>
            <a:srgbClr val="3C51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4" name="Freeform 199"/>
          <p:cNvSpPr>
            <a:spLocks/>
          </p:cNvSpPr>
          <p:nvPr/>
        </p:nvSpPr>
        <p:spPr bwMode="auto">
          <a:xfrm>
            <a:off x="10342563" y="3375026"/>
            <a:ext cx="112713" cy="211138"/>
          </a:xfrm>
          <a:custGeom>
            <a:avLst/>
            <a:gdLst>
              <a:gd name="T0" fmla="*/ 11 w 60"/>
              <a:gd name="T1" fmla="*/ 112 h 112"/>
              <a:gd name="T2" fmla="*/ 20 w 60"/>
              <a:gd name="T3" fmla="*/ 109 h 112"/>
              <a:gd name="T4" fmla="*/ 57 w 60"/>
              <a:gd name="T5" fmla="*/ 90 h 112"/>
              <a:gd name="T6" fmla="*/ 60 w 60"/>
              <a:gd name="T7" fmla="*/ 87 h 112"/>
              <a:gd name="T8" fmla="*/ 49 w 60"/>
              <a:gd name="T9" fmla="*/ 77 h 112"/>
              <a:gd name="T10" fmla="*/ 45 w 60"/>
              <a:gd name="T11" fmla="*/ 34 h 112"/>
              <a:gd name="T12" fmla="*/ 39 w 60"/>
              <a:gd name="T13" fmla="*/ 23 h 112"/>
              <a:gd name="T14" fmla="*/ 4 w 60"/>
              <a:gd name="T15" fmla="*/ 0 h 112"/>
              <a:gd name="T16" fmla="*/ 2 w 60"/>
              <a:gd name="T17" fmla="*/ 12 h 112"/>
              <a:gd name="T18" fmla="*/ 7 w 60"/>
              <a:gd name="T19" fmla="*/ 87 h 112"/>
              <a:gd name="T20" fmla="*/ 11 w 60"/>
              <a:gd name="T21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0" h="112">
                <a:moveTo>
                  <a:pt x="11" y="112"/>
                </a:moveTo>
                <a:cubicBezTo>
                  <a:pt x="14" y="112"/>
                  <a:pt x="17" y="112"/>
                  <a:pt x="20" y="109"/>
                </a:cubicBezTo>
                <a:cubicBezTo>
                  <a:pt x="29" y="98"/>
                  <a:pt x="43" y="93"/>
                  <a:pt x="57" y="90"/>
                </a:cubicBezTo>
                <a:cubicBezTo>
                  <a:pt x="58" y="89"/>
                  <a:pt x="59" y="88"/>
                  <a:pt x="60" y="87"/>
                </a:cubicBezTo>
                <a:cubicBezTo>
                  <a:pt x="52" y="88"/>
                  <a:pt x="48" y="86"/>
                  <a:pt x="49" y="77"/>
                </a:cubicBezTo>
                <a:cubicBezTo>
                  <a:pt x="49" y="62"/>
                  <a:pt x="49" y="48"/>
                  <a:pt x="45" y="34"/>
                </a:cubicBezTo>
                <a:cubicBezTo>
                  <a:pt x="44" y="30"/>
                  <a:pt x="42" y="26"/>
                  <a:pt x="39" y="23"/>
                </a:cubicBezTo>
                <a:cubicBezTo>
                  <a:pt x="29" y="12"/>
                  <a:pt x="18" y="4"/>
                  <a:pt x="4" y="0"/>
                </a:cubicBezTo>
                <a:cubicBezTo>
                  <a:pt x="0" y="3"/>
                  <a:pt x="1" y="8"/>
                  <a:pt x="2" y="12"/>
                </a:cubicBezTo>
                <a:cubicBezTo>
                  <a:pt x="4" y="37"/>
                  <a:pt x="5" y="62"/>
                  <a:pt x="7" y="87"/>
                </a:cubicBezTo>
                <a:cubicBezTo>
                  <a:pt x="8" y="95"/>
                  <a:pt x="8" y="104"/>
                  <a:pt x="11" y="112"/>
                </a:cubicBezTo>
                <a:close/>
              </a:path>
            </a:pathLst>
          </a:custGeom>
          <a:solidFill>
            <a:srgbClr val="1F6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5" name="Freeform 200"/>
          <p:cNvSpPr>
            <a:spLocks/>
          </p:cNvSpPr>
          <p:nvPr/>
        </p:nvSpPr>
        <p:spPr bwMode="auto">
          <a:xfrm>
            <a:off x="10082213" y="2582863"/>
            <a:ext cx="120650" cy="133350"/>
          </a:xfrm>
          <a:custGeom>
            <a:avLst/>
            <a:gdLst>
              <a:gd name="T0" fmla="*/ 35 w 64"/>
              <a:gd name="T1" fmla="*/ 69 h 70"/>
              <a:gd name="T2" fmla="*/ 62 w 64"/>
              <a:gd name="T3" fmla="*/ 34 h 70"/>
              <a:gd name="T4" fmla="*/ 64 w 64"/>
              <a:gd name="T5" fmla="*/ 24 h 70"/>
              <a:gd name="T6" fmla="*/ 51 w 64"/>
              <a:gd name="T7" fmla="*/ 11 h 70"/>
              <a:gd name="T8" fmla="*/ 6 w 64"/>
              <a:gd name="T9" fmla="*/ 9 h 70"/>
              <a:gd name="T10" fmla="*/ 1 w 64"/>
              <a:gd name="T11" fmla="*/ 20 h 70"/>
              <a:gd name="T12" fmla="*/ 0 w 64"/>
              <a:gd name="T13" fmla="*/ 36 h 70"/>
              <a:gd name="T14" fmla="*/ 23 w 64"/>
              <a:gd name="T15" fmla="*/ 65 h 70"/>
              <a:gd name="T16" fmla="*/ 35 w 64"/>
              <a:gd name="T17" fmla="*/ 69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70">
                <a:moveTo>
                  <a:pt x="35" y="69"/>
                </a:moveTo>
                <a:cubicBezTo>
                  <a:pt x="55" y="64"/>
                  <a:pt x="64" y="55"/>
                  <a:pt x="62" y="34"/>
                </a:cubicBezTo>
                <a:cubicBezTo>
                  <a:pt x="61" y="30"/>
                  <a:pt x="61" y="27"/>
                  <a:pt x="64" y="24"/>
                </a:cubicBezTo>
                <a:cubicBezTo>
                  <a:pt x="60" y="19"/>
                  <a:pt x="55" y="15"/>
                  <a:pt x="51" y="11"/>
                </a:cubicBezTo>
                <a:cubicBezTo>
                  <a:pt x="40" y="1"/>
                  <a:pt x="17" y="0"/>
                  <a:pt x="6" y="9"/>
                </a:cubicBezTo>
                <a:cubicBezTo>
                  <a:pt x="3" y="12"/>
                  <a:pt x="6" y="18"/>
                  <a:pt x="1" y="20"/>
                </a:cubicBezTo>
                <a:cubicBezTo>
                  <a:pt x="1" y="25"/>
                  <a:pt x="0" y="30"/>
                  <a:pt x="0" y="36"/>
                </a:cubicBezTo>
                <a:cubicBezTo>
                  <a:pt x="0" y="55"/>
                  <a:pt x="4" y="60"/>
                  <a:pt x="23" y="65"/>
                </a:cubicBezTo>
                <a:cubicBezTo>
                  <a:pt x="27" y="67"/>
                  <a:pt x="30" y="70"/>
                  <a:pt x="35" y="69"/>
                </a:cubicBezTo>
                <a:close/>
              </a:path>
            </a:pathLst>
          </a:custGeom>
          <a:solidFill>
            <a:srgbClr val="FFE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6" name="Freeform 201"/>
          <p:cNvSpPr>
            <a:spLocks/>
          </p:cNvSpPr>
          <p:nvPr/>
        </p:nvSpPr>
        <p:spPr bwMode="auto">
          <a:xfrm>
            <a:off x="10939463" y="2738438"/>
            <a:ext cx="303213" cy="398463"/>
          </a:xfrm>
          <a:custGeom>
            <a:avLst/>
            <a:gdLst>
              <a:gd name="T0" fmla="*/ 124 w 161"/>
              <a:gd name="T1" fmla="*/ 207 h 211"/>
              <a:gd name="T2" fmla="*/ 141 w 161"/>
              <a:gd name="T3" fmla="*/ 208 h 211"/>
              <a:gd name="T4" fmla="*/ 159 w 161"/>
              <a:gd name="T5" fmla="*/ 208 h 211"/>
              <a:gd name="T6" fmla="*/ 159 w 161"/>
              <a:gd name="T7" fmla="*/ 199 h 211"/>
              <a:gd name="T8" fmla="*/ 143 w 161"/>
              <a:gd name="T9" fmla="*/ 200 h 211"/>
              <a:gd name="T10" fmla="*/ 128 w 161"/>
              <a:gd name="T11" fmla="*/ 200 h 211"/>
              <a:gd name="T12" fmla="*/ 113 w 161"/>
              <a:gd name="T13" fmla="*/ 195 h 211"/>
              <a:gd name="T14" fmla="*/ 84 w 161"/>
              <a:gd name="T15" fmla="*/ 188 h 211"/>
              <a:gd name="T16" fmla="*/ 88 w 161"/>
              <a:gd name="T17" fmla="*/ 180 h 211"/>
              <a:gd name="T18" fmla="*/ 86 w 161"/>
              <a:gd name="T19" fmla="*/ 179 h 211"/>
              <a:gd name="T20" fmla="*/ 46 w 161"/>
              <a:gd name="T21" fmla="*/ 158 h 211"/>
              <a:gd name="T22" fmla="*/ 28 w 161"/>
              <a:gd name="T23" fmla="*/ 121 h 211"/>
              <a:gd name="T24" fmla="*/ 16 w 161"/>
              <a:gd name="T25" fmla="*/ 49 h 211"/>
              <a:gd name="T26" fmla="*/ 23 w 161"/>
              <a:gd name="T27" fmla="*/ 18 h 211"/>
              <a:gd name="T28" fmla="*/ 29 w 161"/>
              <a:gd name="T29" fmla="*/ 10 h 211"/>
              <a:gd name="T30" fmla="*/ 29 w 161"/>
              <a:gd name="T31" fmla="*/ 2 h 211"/>
              <a:gd name="T32" fmla="*/ 22 w 161"/>
              <a:gd name="T33" fmla="*/ 3 h 211"/>
              <a:gd name="T34" fmla="*/ 12 w 161"/>
              <a:gd name="T35" fmla="*/ 9 h 211"/>
              <a:gd name="T36" fmla="*/ 4 w 161"/>
              <a:gd name="T37" fmla="*/ 51 h 211"/>
              <a:gd name="T38" fmla="*/ 6 w 161"/>
              <a:gd name="T39" fmla="*/ 58 h 211"/>
              <a:gd name="T40" fmla="*/ 11 w 161"/>
              <a:gd name="T41" fmla="*/ 99 h 211"/>
              <a:gd name="T42" fmla="*/ 49 w 161"/>
              <a:gd name="T43" fmla="*/ 177 h 211"/>
              <a:gd name="T44" fmla="*/ 56 w 161"/>
              <a:gd name="T45" fmla="*/ 188 h 211"/>
              <a:gd name="T46" fmla="*/ 85 w 161"/>
              <a:gd name="T47" fmla="*/ 197 h 211"/>
              <a:gd name="T48" fmla="*/ 113 w 161"/>
              <a:gd name="T49" fmla="*/ 204 h 211"/>
              <a:gd name="T50" fmla="*/ 124 w 161"/>
              <a:gd name="T51" fmla="*/ 207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1" h="211">
                <a:moveTo>
                  <a:pt x="124" y="207"/>
                </a:moveTo>
                <a:cubicBezTo>
                  <a:pt x="130" y="207"/>
                  <a:pt x="136" y="208"/>
                  <a:pt x="141" y="208"/>
                </a:cubicBezTo>
                <a:cubicBezTo>
                  <a:pt x="147" y="211"/>
                  <a:pt x="153" y="211"/>
                  <a:pt x="159" y="208"/>
                </a:cubicBezTo>
                <a:cubicBezTo>
                  <a:pt x="161" y="205"/>
                  <a:pt x="161" y="202"/>
                  <a:pt x="159" y="199"/>
                </a:cubicBezTo>
                <a:cubicBezTo>
                  <a:pt x="154" y="196"/>
                  <a:pt x="148" y="196"/>
                  <a:pt x="143" y="200"/>
                </a:cubicBezTo>
                <a:cubicBezTo>
                  <a:pt x="138" y="200"/>
                  <a:pt x="133" y="200"/>
                  <a:pt x="128" y="200"/>
                </a:cubicBezTo>
                <a:cubicBezTo>
                  <a:pt x="124" y="197"/>
                  <a:pt x="118" y="197"/>
                  <a:pt x="113" y="195"/>
                </a:cubicBezTo>
                <a:cubicBezTo>
                  <a:pt x="103" y="194"/>
                  <a:pt x="94" y="190"/>
                  <a:pt x="84" y="188"/>
                </a:cubicBezTo>
                <a:cubicBezTo>
                  <a:pt x="86" y="185"/>
                  <a:pt x="91" y="185"/>
                  <a:pt x="88" y="180"/>
                </a:cubicBezTo>
                <a:cubicBezTo>
                  <a:pt x="87" y="180"/>
                  <a:pt x="86" y="179"/>
                  <a:pt x="86" y="179"/>
                </a:cubicBezTo>
                <a:cubicBezTo>
                  <a:pt x="68" y="180"/>
                  <a:pt x="56" y="170"/>
                  <a:pt x="46" y="158"/>
                </a:cubicBezTo>
                <a:cubicBezTo>
                  <a:pt x="37" y="147"/>
                  <a:pt x="33" y="134"/>
                  <a:pt x="28" y="121"/>
                </a:cubicBezTo>
                <a:cubicBezTo>
                  <a:pt x="21" y="98"/>
                  <a:pt x="21" y="73"/>
                  <a:pt x="16" y="49"/>
                </a:cubicBezTo>
                <a:cubicBezTo>
                  <a:pt x="13" y="37"/>
                  <a:pt x="14" y="27"/>
                  <a:pt x="23" y="18"/>
                </a:cubicBezTo>
                <a:cubicBezTo>
                  <a:pt x="25" y="15"/>
                  <a:pt x="27" y="13"/>
                  <a:pt x="29" y="10"/>
                </a:cubicBezTo>
                <a:cubicBezTo>
                  <a:pt x="31" y="7"/>
                  <a:pt x="32" y="4"/>
                  <a:pt x="29" y="2"/>
                </a:cubicBezTo>
                <a:cubicBezTo>
                  <a:pt x="27" y="0"/>
                  <a:pt x="24" y="0"/>
                  <a:pt x="22" y="3"/>
                </a:cubicBezTo>
                <a:cubicBezTo>
                  <a:pt x="21" y="8"/>
                  <a:pt x="15" y="6"/>
                  <a:pt x="12" y="9"/>
                </a:cubicBezTo>
                <a:cubicBezTo>
                  <a:pt x="5" y="18"/>
                  <a:pt x="0" y="41"/>
                  <a:pt x="4" y="51"/>
                </a:cubicBezTo>
                <a:cubicBezTo>
                  <a:pt x="5" y="53"/>
                  <a:pt x="7" y="55"/>
                  <a:pt x="6" y="58"/>
                </a:cubicBezTo>
                <a:cubicBezTo>
                  <a:pt x="4" y="72"/>
                  <a:pt x="9" y="86"/>
                  <a:pt x="11" y="99"/>
                </a:cubicBezTo>
                <a:cubicBezTo>
                  <a:pt x="15" y="129"/>
                  <a:pt x="26" y="156"/>
                  <a:pt x="49" y="177"/>
                </a:cubicBezTo>
                <a:cubicBezTo>
                  <a:pt x="53" y="180"/>
                  <a:pt x="57" y="183"/>
                  <a:pt x="56" y="188"/>
                </a:cubicBezTo>
                <a:cubicBezTo>
                  <a:pt x="67" y="187"/>
                  <a:pt x="75" y="194"/>
                  <a:pt x="85" y="197"/>
                </a:cubicBezTo>
                <a:cubicBezTo>
                  <a:pt x="94" y="200"/>
                  <a:pt x="103" y="205"/>
                  <a:pt x="113" y="204"/>
                </a:cubicBezTo>
                <a:cubicBezTo>
                  <a:pt x="116" y="207"/>
                  <a:pt x="121" y="204"/>
                  <a:pt x="124" y="207"/>
                </a:cubicBezTo>
                <a:close/>
              </a:path>
            </a:pathLst>
          </a:custGeom>
          <a:solidFill>
            <a:srgbClr val="1D71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7" name="Freeform 202"/>
          <p:cNvSpPr>
            <a:spLocks/>
          </p:cNvSpPr>
          <p:nvPr/>
        </p:nvSpPr>
        <p:spPr bwMode="auto">
          <a:xfrm>
            <a:off x="10263188" y="3354388"/>
            <a:ext cx="100013" cy="249238"/>
          </a:xfrm>
          <a:custGeom>
            <a:avLst/>
            <a:gdLst>
              <a:gd name="T0" fmla="*/ 53 w 53"/>
              <a:gd name="T1" fmla="*/ 123 h 132"/>
              <a:gd name="T2" fmla="*/ 46 w 53"/>
              <a:gd name="T3" fmla="*/ 21 h 132"/>
              <a:gd name="T4" fmla="*/ 46 w 53"/>
              <a:gd name="T5" fmla="*/ 11 h 132"/>
              <a:gd name="T6" fmla="*/ 0 w 53"/>
              <a:gd name="T7" fmla="*/ 0 h 132"/>
              <a:gd name="T8" fmla="*/ 33 w 53"/>
              <a:gd name="T9" fmla="*/ 7 h 132"/>
              <a:gd name="T10" fmla="*/ 42 w 53"/>
              <a:gd name="T11" fmla="*/ 18 h 132"/>
              <a:gd name="T12" fmla="*/ 49 w 53"/>
              <a:gd name="T13" fmla="*/ 109 h 132"/>
              <a:gd name="T14" fmla="*/ 45 w 53"/>
              <a:gd name="T15" fmla="*/ 132 h 132"/>
              <a:gd name="T16" fmla="*/ 53 w 53"/>
              <a:gd name="T17" fmla="*/ 123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3" h="132">
                <a:moveTo>
                  <a:pt x="53" y="123"/>
                </a:moveTo>
                <a:cubicBezTo>
                  <a:pt x="50" y="89"/>
                  <a:pt x="48" y="55"/>
                  <a:pt x="46" y="21"/>
                </a:cubicBezTo>
                <a:cubicBezTo>
                  <a:pt x="45" y="18"/>
                  <a:pt x="46" y="14"/>
                  <a:pt x="46" y="11"/>
                </a:cubicBezTo>
                <a:cubicBezTo>
                  <a:pt x="32" y="1"/>
                  <a:pt x="16" y="2"/>
                  <a:pt x="0" y="0"/>
                </a:cubicBezTo>
                <a:cubicBezTo>
                  <a:pt x="10" y="4"/>
                  <a:pt x="22" y="5"/>
                  <a:pt x="33" y="7"/>
                </a:cubicBezTo>
                <a:cubicBezTo>
                  <a:pt x="39" y="8"/>
                  <a:pt x="41" y="12"/>
                  <a:pt x="42" y="18"/>
                </a:cubicBezTo>
                <a:cubicBezTo>
                  <a:pt x="44" y="49"/>
                  <a:pt x="46" y="79"/>
                  <a:pt x="49" y="109"/>
                </a:cubicBezTo>
                <a:cubicBezTo>
                  <a:pt x="49" y="117"/>
                  <a:pt x="51" y="125"/>
                  <a:pt x="45" y="132"/>
                </a:cubicBezTo>
                <a:cubicBezTo>
                  <a:pt x="51" y="132"/>
                  <a:pt x="52" y="128"/>
                  <a:pt x="53" y="123"/>
                </a:cubicBezTo>
                <a:close/>
              </a:path>
            </a:pathLst>
          </a:custGeom>
          <a:solidFill>
            <a:srgbClr val="944E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8" name="Freeform 203"/>
          <p:cNvSpPr>
            <a:spLocks/>
          </p:cNvSpPr>
          <p:nvPr/>
        </p:nvSpPr>
        <p:spPr bwMode="auto">
          <a:xfrm>
            <a:off x="10969625" y="2724151"/>
            <a:ext cx="47625" cy="73025"/>
          </a:xfrm>
          <a:custGeom>
            <a:avLst/>
            <a:gdLst>
              <a:gd name="T0" fmla="*/ 6 w 25"/>
              <a:gd name="T1" fmla="*/ 10 h 38"/>
              <a:gd name="T2" fmla="*/ 12 w 25"/>
              <a:gd name="T3" fmla="*/ 11 h 38"/>
              <a:gd name="T4" fmla="*/ 10 w 25"/>
              <a:gd name="T5" fmla="*/ 18 h 38"/>
              <a:gd name="T6" fmla="*/ 6 w 25"/>
              <a:gd name="T7" fmla="*/ 25 h 38"/>
              <a:gd name="T8" fmla="*/ 13 w 25"/>
              <a:gd name="T9" fmla="*/ 38 h 38"/>
              <a:gd name="T10" fmla="*/ 16 w 25"/>
              <a:gd name="T11" fmla="*/ 23 h 38"/>
              <a:gd name="T12" fmla="*/ 21 w 25"/>
              <a:gd name="T13" fmla="*/ 17 h 38"/>
              <a:gd name="T14" fmla="*/ 20 w 25"/>
              <a:gd name="T15" fmla="*/ 2 h 38"/>
              <a:gd name="T16" fmla="*/ 2 w 25"/>
              <a:gd name="T17" fmla="*/ 0 h 38"/>
              <a:gd name="T18" fmla="*/ 6 w 25"/>
              <a:gd name="T19" fmla="*/ 1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" h="38">
                <a:moveTo>
                  <a:pt x="6" y="10"/>
                </a:moveTo>
                <a:cubicBezTo>
                  <a:pt x="8" y="10"/>
                  <a:pt x="11" y="8"/>
                  <a:pt x="12" y="11"/>
                </a:cubicBezTo>
                <a:cubicBezTo>
                  <a:pt x="14" y="14"/>
                  <a:pt x="11" y="16"/>
                  <a:pt x="10" y="18"/>
                </a:cubicBezTo>
                <a:cubicBezTo>
                  <a:pt x="8" y="20"/>
                  <a:pt x="5" y="21"/>
                  <a:pt x="6" y="25"/>
                </a:cubicBezTo>
                <a:cubicBezTo>
                  <a:pt x="6" y="30"/>
                  <a:pt x="4" y="37"/>
                  <a:pt x="13" y="38"/>
                </a:cubicBezTo>
                <a:cubicBezTo>
                  <a:pt x="9" y="32"/>
                  <a:pt x="9" y="27"/>
                  <a:pt x="16" y="23"/>
                </a:cubicBezTo>
                <a:cubicBezTo>
                  <a:pt x="18" y="22"/>
                  <a:pt x="21" y="20"/>
                  <a:pt x="21" y="17"/>
                </a:cubicBezTo>
                <a:cubicBezTo>
                  <a:pt x="24" y="12"/>
                  <a:pt x="25" y="7"/>
                  <a:pt x="20" y="2"/>
                </a:cubicBezTo>
                <a:cubicBezTo>
                  <a:pt x="14" y="1"/>
                  <a:pt x="8" y="2"/>
                  <a:pt x="2" y="0"/>
                </a:cubicBezTo>
                <a:cubicBezTo>
                  <a:pt x="2" y="4"/>
                  <a:pt x="0" y="8"/>
                  <a:pt x="6" y="10"/>
                </a:cubicBezTo>
                <a:close/>
              </a:path>
            </a:pathLst>
          </a:custGeom>
          <a:solidFill>
            <a:srgbClr val="998A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9" name="Freeform 204"/>
          <p:cNvSpPr>
            <a:spLocks/>
          </p:cNvSpPr>
          <p:nvPr/>
        </p:nvSpPr>
        <p:spPr bwMode="auto">
          <a:xfrm>
            <a:off x="10291763" y="2881313"/>
            <a:ext cx="57150" cy="34925"/>
          </a:xfrm>
          <a:custGeom>
            <a:avLst/>
            <a:gdLst>
              <a:gd name="T0" fmla="*/ 30 w 30"/>
              <a:gd name="T1" fmla="*/ 6 h 18"/>
              <a:gd name="T2" fmla="*/ 0 w 30"/>
              <a:gd name="T3" fmla="*/ 3 h 18"/>
              <a:gd name="T4" fmla="*/ 3 w 30"/>
              <a:gd name="T5" fmla="*/ 6 h 18"/>
              <a:gd name="T6" fmla="*/ 8 w 30"/>
              <a:gd name="T7" fmla="*/ 18 h 18"/>
              <a:gd name="T8" fmla="*/ 18 w 30"/>
              <a:gd name="T9" fmla="*/ 17 h 18"/>
              <a:gd name="T10" fmla="*/ 30 w 30"/>
              <a:gd name="T11" fmla="*/ 6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" h="18">
                <a:moveTo>
                  <a:pt x="30" y="6"/>
                </a:moveTo>
                <a:cubicBezTo>
                  <a:pt x="20" y="9"/>
                  <a:pt x="11" y="0"/>
                  <a:pt x="0" y="3"/>
                </a:cubicBezTo>
                <a:cubicBezTo>
                  <a:pt x="1" y="4"/>
                  <a:pt x="2" y="5"/>
                  <a:pt x="3" y="6"/>
                </a:cubicBezTo>
                <a:cubicBezTo>
                  <a:pt x="7" y="9"/>
                  <a:pt x="3" y="15"/>
                  <a:pt x="8" y="18"/>
                </a:cubicBezTo>
                <a:cubicBezTo>
                  <a:pt x="11" y="17"/>
                  <a:pt x="15" y="17"/>
                  <a:pt x="18" y="17"/>
                </a:cubicBezTo>
                <a:cubicBezTo>
                  <a:pt x="26" y="18"/>
                  <a:pt x="30" y="15"/>
                  <a:pt x="30" y="6"/>
                </a:cubicBezTo>
                <a:close/>
              </a:path>
            </a:pathLst>
          </a:custGeom>
          <a:solidFill>
            <a:srgbClr val="C6A5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0" name="Freeform 205"/>
          <p:cNvSpPr>
            <a:spLocks/>
          </p:cNvSpPr>
          <p:nvPr/>
        </p:nvSpPr>
        <p:spPr bwMode="auto">
          <a:xfrm>
            <a:off x="11009313" y="2378076"/>
            <a:ext cx="55563" cy="71438"/>
          </a:xfrm>
          <a:custGeom>
            <a:avLst/>
            <a:gdLst>
              <a:gd name="T0" fmla="*/ 0 w 30"/>
              <a:gd name="T1" fmla="*/ 38 h 38"/>
              <a:gd name="T2" fmla="*/ 30 w 30"/>
              <a:gd name="T3" fmla="*/ 1 h 38"/>
              <a:gd name="T4" fmla="*/ 21 w 30"/>
              <a:gd name="T5" fmla="*/ 7 h 38"/>
              <a:gd name="T6" fmla="*/ 19 w 30"/>
              <a:gd name="T7" fmla="*/ 9 h 38"/>
              <a:gd name="T8" fmla="*/ 0 w 30"/>
              <a:gd name="T9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8">
                <a:moveTo>
                  <a:pt x="0" y="38"/>
                </a:moveTo>
                <a:cubicBezTo>
                  <a:pt x="10" y="25"/>
                  <a:pt x="21" y="15"/>
                  <a:pt x="30" y="1"/>
                </a:cubicBezTo>
                <a:cubicBezTo>
                  <a:pt x="25" y="0"/>
                  <a:pt x="23" y="4"/>
                  <a:pt x="21" y="7"/>
                </a:cubicBezTo>
                <a:cubicBezTo>
                  <a:pt x="20" y="8"/>
                  <a:pt x="20" y="9"/>
                  <a:pt x="19" y="9"/>
                </a:cubicBezTo>
                <a:cubicBezTo>
                  <a:pt x="13" y="19"/>
                  <a:pt x="3" y="26"/>
                  <a:pt x="0" y="38"/>
                </a:cubicBezTo>
                <a:close/>
              </a:path>
            </a:pathLst>
          </a:custGeom>
          <a:solidFill>
            <a:srgbClr val="A570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1" name="Freeform 206"/>
          <p:cNvSpPr>
            <a:spLocks/>
          </p:cNvSpPr>
          <p:nvPr/>
        </p:nvSpPr>
        <p:spPr bwMode="auto">
          <a:xfrm>
            <a:off x="10296525" y="2892426"/>
            <a:ext cx="17463" cy="44450"/>
          </a:xfrm>
          <a:custGeom>
            <a:avLst/>
            <a:gdLst>
              <a:gd name="T0" fmla="*/ 5 w 9"/>
              <a:gd name="T1" fmla="*/ 12 h 23"/>
              <a:gd name="T2" fmla="*/ 0 w 9"/>
              <a:gd name="T3" fmla="*/ 0 h 23"/>
              <a:gd name="T4" fmla="*/ 1 w 9"/>
              <a:gd name="T5" fmla="*/ 19 h 23"/>
              <a:gd name="T6" fmla="*/ 4 w 9"/>
              <a:gd name="T7" fmla="*/ 23 h 23"/>
              <a:gd name="T8" fmla="*/ 5 w 9"/>
              <a:gd name="T9" fmla="*/ 12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23">
                <a:moveTo>
                  <a:pt x="5" y="12"/>
                </a:moveTo>
                <a:cubicBezTo>
                  <a:pt x="3" y="8"/>
                  <a:pt x="9" y="1"/>
                  <a:pt x="0" y="0"/>
                </a:cubicBezTo>
                <a:cubicBezTo>
                  <a:pt x="0" y="6"/>
                  <a:pt x="1" y="12"/>
                  <a:pt x="1" y="19"/>
                </a:cubicBezTo>
                <a:cubicBezTo>
                  <a:pt x="1" y="21"/>
                  <a:pt x="1" y="23"/>
                  <a:pt x="4" y="23"/>
                </a:cubicBezTo>
                <a:cubicBezTo>
                  <a:pt x="5" y="19"/>
                  <a:pt x="5" y="15"/>
                  <a:pt x="5" y="12"/>
                </a:cubicBezTo>
                <a:close/>
              </a:path>
            </a:pathLst>
          </a:custGeom>
          <a:solidFill>
            <a:srgbClr val="523D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2" name="Freeform 207"/>
          <p:cNvSpPr>
            <a:spLocks/>
          </p:cNvSpPr>
          <p:nvPr/>
        </p:nvSpPr>
        <p:spPr bwMode="auto">
          <a:xfrm>
            <a:off x="11126788" y="2320926"/>
            <a:ext cx="227013" cy="73025"/>
          </a:xfrm>
          <a:custGeom>
            <a:avLst/>
            <a:gdLst>
              <a:gd name="T0" fmla="*/ 0 w 121"/>
              <a:gd name="T1" fmla="*/ 10 h 39"/>
              <a:gd name="T2" fmla="*/ 23 w 121"/>
              <a:gd name="T3" fmla="*/ 6 h 39"/>
              <a:gd name="T4" fmla="*/ 111 w 121"/>
              <a:gd name="T5" fmla="*/ 34 h 39"/>
              <a:gd name="T6" fmla="*/ 120 w 121"/>
              <a:gd name="T7" fmla="*/ 39 h 39"/>
              <a:gd name="T8" fmla="*/ 116 w 121"/>
              <a:gd name="T9" fmla="*/ 33 h 39"/>
              <a:gd name="T10" fmla="*/ 24 w 121"/>
              <a:gd name="T11" fmla="*/ 3 h 39"/>
              <a:gd name="T12" fmla="*/ 16 w 121"/>
              <a:gd name="T13" fmla="*/ 3 h 39"/>
              <a:gd name="T14" fmla="*/ 0 w 121"/>
              <a:gd name="T15" fmla="*/ 1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1" h="39">
                <a:moveTo>
                  <a:pt x="0" y="10"/>
                </a:moveTo>
                <a:cubicBezTo>
                  <a:pt x="9" y="13"/>
                  <a:pt x="16" y="7"/>
                  <a:pt x="23" y="6"/>
                </a:cubicBezTo>
                <a:cubicBezTo>
                  <a:pt x="57" y="0"/>
                  <a:pt x="86" y="13"/>
                  <a:pt x="111" y="34"/>
                </a:cubicBezTo>
                <a:cubicBezTo>
                  <a:pt x="114" y="36"/>
                  <a:pt x="117" y="37"/>
                  <a:pt x="120" y="39"/>
                </a:cubicBezTo>
                <a:cubicBezTo>
                  <a:pt x="121" y="36"/>
                  <a:pt x="118" y="35"/>
                  <a:pt x="116" y="33"/>
                </a:cubicBezTo>
                <a:cubicBezTo>
                  <a:pt x="90" y="9"/>
                  <a:pt x="59" y="0"/>
                  <a:pt x="24" y="3"/>
                </a:cubicBezTo>
                <a:cubicBezTo>
                  <a:pt x="21" y="3"/>
                  <a:pt x="19" y="3"/>
                  <a:pt x="16" y="3"/>
                </a:cubicBezTo>
                <a:cubicBezTo>
                  <a:pt x="11" y="5"/>
                  <a:pt x="4" y="4"/>
                  <a:pt x="0" y="10"/>
                </a:cubicBezTo>
                <a:close/>
              </a:path>
            </a:pathLst>
          </a:custGeom>
          <a:solidFill>
            <a:srgbClr val="A26F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3" name="Freeform 208"/>
          <p:cNvSpPr>
            <a:spLocks/>
          </p:cNvSpPr>
          <p:nvPr/>
        </p:nvSpPr>
        <p:spPr bwMode="auto">
          <a:xfrm>
            <a:off x="11403013" y="2636838"/>
            <a:ext cx="63500" cy="112713"/>
          </a:xfrm>
          <a:custGeom>
            <a:avLst/>
            <a:gdLst>
              <a:gd name="T0" fmla="*/ 3 w 33"/>
              <a:gd name="T1" fmla="*/ 0 h 60"/>
              <a:gd name="T2" fmla="*/ 0 w 33"/>
              <a:gd name="T3" fmla="*/ 7 h 60"/>
              <a:gd name="T4" fmla="*/ 8 w 33"/>
              <a:gd name="T5" fmla="*/ 13 h 60"/>
              <a:gd name="T6" fmla="*/ 27 w 33"/>
              <a:gd name="T7" fmla="*/ 37 h 60"/>
              <a:gd name="T8" fmla="*/ 26 w 33"/>
              <a:gd name="T9" fmla="*/ 60 h 60"/>
              <a:gd name="T10" fmla="*/ 21 w 33"/>
              <a:gd name="T11" fmla="*/ 14 h 60"/>
              <a:gd name="T12" fmla="*/ 15 w 33"/>
              <a:gd name="T13" fmla="*/ 10 h 60"/>
              <a:gd name="T14" fmla="*/ 3 w 33"/>
              <a:gd name="T15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" h="60">
                <a:moveTo>
                  <a:pt x="3" y="0"/>
                </a:moveTo>
                <a:cubicBezTo>
                  <a:pt x="1" y="2"/>
                  <a:pt x="0" y="5"/>
                  <a:pt x="0" y="7"/>
                </a:cubicBezTo>
                <a:cubicBezTo>
                  <a:pt x="3" y="10"/>
                  <a:pt x="5" y="12"/>
                  <a:pt x="8" y="13"/>
                </a:cubicBezTo>
                <a:cubicBezTo>
                  <a:pt x="19" y="16"/>
                  <a:pt x="26" y="26"/>
                  <a:pt x="27" y="37"/>
                </a:cubicBezTo>
                <a:cubicBezTo>
                  <a:pt x="27" y="45"/>
                  <a:pt x="26" y="52"/>
                  <a:pt x="26" y="60"/>
                </a:cubicBezTo>
                <a:cubicBezTo>
                  <a:pt x="33" y="44"/>
                  <a:pt x="32" y="29"/>
                  <a:pt x="21" y="14"/>
                </a:cubicBezTo>
                <a:cubicBezTo>
                  <a:pt x="20" y="12"/>
                  <a:pt x="18" y="11"/>
                  <a:pt x="15" y="10"/>
                </a:cubicBezTo>
                <a:cubicBezTo>
                  <a:pt x="7" y="12"/>
                  <a:pt x="3" y="8"/>
                  <a:pt x="3" y="0"/>
                </a:cubicBezTo>
                <a:close/>
              </a:path>
            </a:pathLst>
          </a:custGeom>
          <a:solidFill>
            <a:srgbClr val="C0B6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4" name="Freeform 209"/>
          <p:cNvSpPr>
            <a:spLocks/>
          </p:cNvSpPr>
          <p:nvPr/>
        </p:nvSpPr>
        <p:spPr bwMode="auto">
          <a:xfrm>
            <a:off x="11433175" y="2736851"/>
            <a:ext cx="20638" cy="44450"/>
          </a:xfrm>
          <a:custGeom>
            <a:avLst/>
            <a:gdLst>
              <a:gd name="T0" fmla="*/ 10 w 11"/>
              <a:gd name="T1" fmla="*/ 7 h 24"/>
              <a:gd name="T2" fmla="*/ 7 w 11"/>
              <a:gd name="T3" fmla="*/ 7 h 24"/>
              <a:gd name="T4" fmla="*/ 3 w 11"/>
              <a:gd name="T5" fmla="*/ 0 h 24"/>
              <a:gd name="T6" fmla="*/ 3 w 11"/>
              <a:gd name="T7" fmla="*/ 11 h 24"/>
              <a:gd name="T8" fmla="*/ 7 w 11"/>
              <a:gd name="T9" fmla="*/ 24 h 24"/>
              <a:gd name="T10" fmla="*/ 8 w 11"/>
              <a:gd name="T11" fmla="*/ 24 h 24"/>
              <a:gd name="T12" fmla="*/ 9 w 11"/>
              <a:gd name="T13" fmla="*/ 22 h 24"/>
              <a:gd name="T14" fmla="*/ 10 w 11"/>
              <a:gd name="T15" fmla="*/ 7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" h="24">
                <a:moveTo>
                  <a:pt x="10" y="7"/>
                </a:moveTo>
                <a:cubicBezTo>
                  <a:pt x="9" y="7"/>
                  <a:pt x="7" y="12"/>
                  <a:pt x="7" y="7"/>
                </a:cubicBezTo>
                <a:cubicBezTo>
                  <a:pt x="6" y="4"/>
                  <a:pt x="8" y="0"/>
                  <a:pt x="3" y="0"/>
                </a:cubicBezTo>
                <a:cubicBezTo>
                  <a:pt x="0" y="3"/>
                  <a:pt x="0" y="7"/>
                  <a:pt x="3" y="11"/>
                </a:cubicBezTo>
                <a:cubicBezTo>
                  <a:pt x="1" y="17"/>
                  <a:pt x="8" y="19"/>
                  <a:pt x="7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3"/>
                  <a:pt x="8" y="23"/>
                  <a:pt x="9" y="22"/>
                </a:cubicBezTo>
                <a:cubicBezTo>
                  <a:pt x="10" y="17"/>
                  <a:pt x="11" y="12"/>
                  <a:pt x="10" y="7"/>
                </a:cubicBezTo>
                <a:close/>
              </a:path>
            </a:pathLst>
          </a:custGeom>
          <a:solidFill>
            <a:srgbClr val="C0B6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5" name="Freeform 210"/>
          <p:cNvSpPr>
            <a:spLocks/>
          </p:cNvSpPr>
          <p:nvPr/>
        </p:nvSpPr>
        <p:spPr bwMode="auto">
          <a:xfrm>
            <a:off x="9823450" y="3341688"/>
            <a:ext cx="592138" cy="660400"/>
          </a:xfrm>
          <a:custGeom>
            <a:avLst/>
            <a:gdLst>
              <a:gd name="T0" fmla="*/ 217 w 314"/>
              <a:gd name="T1" fmla="*/ 197 h 349"/>
              <a:gd name="T2" fmla="*/ 167 w 314"/>
              <a:gd name="T3" fmla="*/ 211 h 349"/>
              <a:gd name="T4" fmla="*/ 162 w 314"/>
              <a:gd name="T5" fmla="*/ 223 h 349"/>
              <a:gd name="T6" fmla="*/ 159 w 314"/>
              <a:gd name="T7" fmla="*/ 265 h 349"/>
              <a:gd name="T8" fmla="*/ 155 w 314"/>
              <a:gd name="T9" fmla="*/ 224 h 349"/>
              <a:gd name="T10" fmla="*/ 152 w 314"/>
              <a:gd name="T11" fmla="*/ 214 h 349"/>
              <a:gd name="T12" fmla="*/ 135 w 314"/>
              <a:gd name="T13" fmla="*/ 213 h 349"/>
              <a:gd name="T14" fmla="*/ 108 w 314"/>
              <a:gd name="T15" fmla="*/ 223 h 349"/>
              <a:gd name="T16" fmla="*/ 82 w 314"/>
              <a:gd name="T17" fmla="*/ 223 h 349"/>
              <a:gd name="T18" fmla="*/ 67 w 314"/>
              <a:gd name="T19" fmla="*/ 210 h 349"/>
              <a:gd name="T20" fmla="*/ 66 w 314"/>
              <a:gd name="T21" fmla="*/ 208 h 349"/>
              <a:gd name="T22" fmla="*/ 67 w 314"/>
              <a:gd name="T23" fmla="*/ 185 h 349"/>
              <a:gd name="T24" fmla="*/ 89 w 314"/>
              <a:gd name="T25" fmla="*/ 166 h 349"/>
              <a:gd name="T26" fmla="*/ 105 w 314"/>
              <a:gd name="T27" fmla="*/ 155 h 349"/>
              <a:gd name="T28" fmla="*/ 125 w 314"/>
              <a:gd name="T29" fmla="*/ 148 h 349"/>
              <a:gd name="T30" fmla="*/ 143 w 314"/>
              <a:gd name="T31" fmla="*/ 145 h 349"/>
              <a:gd name="T32" fmla="*/ 144 w 314"/>
              <a:gd name="T33" fmla="*/ 115 h 349"/>
              <a:gd name="T34" fmla="*/ 138 w 314"/>
              <a:gd name="T35" fmla="*/ 44 h 349"/>
              <a:gd name="T36" fmla="*/ 137 w 314"/>
              <a:gd name="T37" fmla="*/ 5 h 349"/>
              <a:gd name="T38" fmla="*/ 137 w 314"/>
              <a:gd name="T39" fmla="*/ 0 h 349"/>
              <a:gd name="T40" fmla="*/ 43 w 314"/>
              <a:gd name="T41" fmla="*/ 13 h 349"/>
              <a:gd name="T42" fmla="*/ 37 w 314"/>
              <a:gd name="T43" fmla="*/ 35 h 349"/>
              <a:gd name="T44" fmla="*/ 27 w 314"/>
              <a:gd name="T45" fmla="*/ 109 h 349"/>
              <a:gd name="T46" fmla="*/ 20 w 314"/>
              <a:gd name="T47" fmla="*/ 171 h 349"/>
              <a:gd name="T48" fmla="*/ 3 w 314"/>
              <a:gd name="T49" fmla="*/ 319 h 349"/>
              <a:gd name="T50" fmla="*/ 1 w 314"/>
              <a:gd name="T51" fmla="*/ 345 h 349"/>
              <a:gd name="T52" fmla="*/ 10 w 314"/>
              <a:gd name="T53" fmla="*/ 349 h 349"/>
              <a:gd name="T54" fmla="*/ 290 w 314"/>
              <a:gd name="T55" fmla="*/ 348 h 349"/>
              <a:gd name="T56" fmla="*/ 308 w 314"/>
              <a:gd name="T57" fmla="*/ 345 h 349"/>
              <a:gd name="T58" fmla="*/ 308 w 314"/>
              <a:gd name="T59" fmla="*/ 323 h 349"/>
              <a:gd name="T60" fmla="*/ 297 w 314"/>
              <a:gd name="T61" fmla="*/ 233 h 349"/>
              <a:gd name="T62" fmla="*/ 293 w 314"/>
              <a:gd name="T63" fmla="*/ 214 h 349"/>
              <a:gd name="T64" fmla="*/ 288 w 314"/>
              <a:gd name="T65" fmla="*/ 211 h 349"/>
              <a:gd name="T66" fmla="*/ 233 w 314"/>
              <a:gd name="T67" fmla="*/ 200 h 349"/>
              <a:gd name="T68" fmla="*/ 217 w 314"/>
              <a:gd name="T69" fmla="*/ 197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14" h="349">
                <a:moveTo>
                  <a:pt x="217" y="197"/>
                </a:moveTo>
                <a:cubicBezTo>
                  <a:pt x="200" y="200"/>
                  <a:pt x="185" y="210"/>
                  <a:pt x="167" y="211"/>
                </a:cubicBezTo>
                <a:cubicBezTo>
                  <a:pt x="162" y="213"/>
                  <a:pt x="161" y="218"/>
                  <a:pt x="162" y="223"/>
                </a:cubicBezTo>
                <a:cubicBezTo>
                  <a:pt x="162" y="238"/>
                  <a:pt x="159" y="252"/>
                  <a:pt x="159" y="265"/>
                </a:cubicBezTo>
                <a:cubicBezTo>
                  <a:pt x="157" y="253"/>
                  <a:pt x="155" y="238"/>
                  <a:pt x="155" y="224"/>
                </a:cubicBezTo>
                <a:cubicBezTo>
                  <a:pt x="155" y="221"/>
                  <a:pt x="154" y="217"/>
                  <a:pt x="152" y="214"/>
                </a:cubicBezTo>
                <a:cubicBezTo>
                  <a:pt x="146" y="210"/>
                  <a:pt x="141" y="212"/>
                  <a:pt x="135" y="213"/>
                </a:cubicBezTo>
                <a:cubicBezTo>
                  <a:pt x="125" y="215"/>
                  <a:pt x="116" y="218"/>
                  <a:pt x="108" y="223"/>
                </a:cubicBezTo>
                <a:cubicBezTo>
                  <a:pt x="99" y="229"/>
                  <a:pt x="90" y="226"/>
                  <a:pt x="82" y="223"/>
                </a:cubicBezTo>
                <a:cubicBezTo>
                  <a:pt x="73" y="223"/>
                  <a:pt x="69" y="218"/>
                  <a:pt x="67" y="210"/>
                </a:cubicBezTo>
                <a:cubicBezTo>
                  <a:pt x="67" y="209"/>
                  <a:pt x="67" y="209"/>
                  <a:pt x="66" y="208"/>
                </a:cubicBezTo>
                <a:cubicBezTo>
                  <a:pt x="63" y="200"/>
                  <a:pt x="62" y="193"/>
                  <a:pt x="67" y="185"/>
                </a:cubicBezTo>
                <a:cubicBezTo>
                  <a:pt x="71" y="175"/>
                  <a:pt x="79" y="169"/>
                  <a:pt x="89" y="166"/>
                </a:cubicBezTo>
                <a:cubicBezTo>
                  <a:pt x="95" y="163"/>
                  <a:pt x="101" y="161"/>
                  <a:pt x="105" y="155"/>
                </a:cubicBezTo>
                <a:cubicBezTo>
                  <a:pt x="110" y="149"/>
                  <a:pt x="117" y="148"/>
                  <a:pt x="125" y="148"/>
                </a:cubicBezTo>
                <a:cubicBezTo>
                  <a:pt x="131" y="148"/>
                  <a:pt x="138" y="150"/>
                  <a:pt x="143" y="145"/>
                </a:cubicBezTo>
                <a:cubicBezTo>
                  <a:pt x="146" y="135"/>
                  <a:pt x="145" y="125"/>
                  <a:pt x="144" y="115"/>
                </a:cubicBezTo>
                <a:cubicBezTo>
                  <a:pt x="141" y="91"/>
                  <a:pt x="139" y="67"/>
                  <a:pt x="138" y="44"/>
                </a:cubicBezTo>
                <a:cubicBezTo>
                  <a:pt x="137" y="31"/>
                  <a:pt x="139" y="18"/>
                  <a:pt x="137" y="5"/>
                </a:cubicBezTo>
                <a:cubicBezTo>
                  <a:pt x="137" y="3"/>
                  <a:pt x="137" y="2"/>
                  <a:pt x="137" y="0"/>
                </a:cubicBezTo>
                <a:cubicBezTo>
                  <a:pt x="105" y="0"/>
                  <a:pt x="73" y="3"/>
                  <a:pt x="43" y="13"/>
                </a:cubicBezTo>
                <a:cubicBezTo>
                  <a:pt x="37" y="19"/>
                  <a:pt x="38" y="28"/>
                  <a:pt x="37" y="35"/>
                </a:cubicBezTo>
                <a:cubicBezTo>
                  <a:pt x="35" y="60"/>
                  <a:pt x="31" y="85"/>
                  <a:pt x="27" y="109"/>
                </a:cubicBezTo>
                <a:cubicBezTo>
                  <a:pt x="24" y="130"/>
                  <a:pt x="23" y="150"/>
                  <a:pt x="20" y="171"/>
                </a:cubicBezTo>
                <a:cubicBezTo>
                  <a:pt x="14" y="220"/>
                  <a:pt x="6" y="269"/>
                  <a:pt x="3" y="319"/>
                </a:cubicBezTo>
                <a:cubicBezTo>
                  <a:pt x="3" y="328"/>
                  <a:pt x="0" y="336"/>
                  <a:pt x="1" y="345"/>
                </a:cubicBezTo>
                <a:cubicBezTo>
                  <a:pt x="3" y="349"/>
                  <a:pt x="7" y="349"/>
                  <a:pt x="10" y="349"/>
                </a:cubicBezTo>
                <a:cubicBezTo>
                  <a:pt x="104" y="348"/>
                  <a:pt x="197" y="349"/>
                  <a:pt x="290" y="348"/>
                </a:cubicBezTo>
                <a:cubicBezTo>
                  <a:pt x="297" y="348"/>
                  <a:pt x="303" y="349"/>
                  <a:pt x="308" y="345"/>
                </a:cubicBezTo>
                <a:cubicBezTo>
                  <a:pt x="314" y="337"/>
                  <a:pt x="309" y="330"/>
                  <a:pt x="308" y="323"/>
                </a:cubicBezTo>
                <a:cubicBezTo>
                  <a:pt x="305" y="293"/>
                  <a:pt x="300" y="263"/>
                  <a:pt x="297" y="233"/>
                </a:cubicBezTo>
                <a:cubicBezTo>
                  <a:pt x="297" y="227"/>
                  <a:pt x="298" y="220"/>
                  <a:pt x="293" y="214"/>
                </a:cubicBezTo>
                <a:cubicBezTo>
                  <a:pt x="293" y="211"/>
                  <a:pt x="291" y="211"/>
                  <a:pt x="288" y="211"/>
                </a:cubicBezTo>
                <a:cubicBezTo>
                  <a:pt x="270" y="208"/>
                  <a:pt x="251" y="204"/>
                  <a:pt x="233" y="200"/>
                </a:cubicBezTo>
                <a:cubicBezTo>
                  <a:pt x="227" y="198"/>
                  <a:pt x="222" y="200"/>
                  <a:pt x="217" y="197"/>
                </a:cubicBezTo>
                <a:close/>
              </a:path>
            </a:pathLst>
          </a:custGeom>
          <a:solidFill>
            <a:srgbClr val="E949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6" name="Freeform 211"/>
          <p:cNvSpPr>
            <a:spLocks/>
          </p:cNvSpPr>
          <p:nvPr/>
        </p:nvSpPr>
        <p:spPr bwMode="auto">
          <a:xfrm>
            <a:off x="9823450" y="3992563"/>
            <a:ext cx="592138" cy="61913"/>
          </a:xfrm>
          <a:custGeom>
            <a:avLst/>
            <a:gdLst>
              <a:gd name="T0" fmla="*/ 308 w 314"/>
              <a:gd name="T1" fmla="*/ 0 h 33"/>
              <a:gd name="T2" fmla="*/ 293 w 314"/>
              <a:gd name="T3" fmla="*/ 1 h 33"/>
              <a:gd name="T4" fmla="*/ 16 w 314"/>
              <a:gd name="T5" fmla="*/ 1 h 33"/>
              <a:gd name="T6" fmla="*/ 1 w 314"/>
              <a:gd name="T7" fmla="*/ 1 h 33"/>
              <a:gd name="T8" fmla="*/ 1 w 314"/>
              <a:gd name="T9" fmla="*/ 31 h 33"/>
              <a:gd name="T10" fmla="*/ 5 w 314"/>
              <a:gd name="T11" fmla="*/ 31 h 33"/>
              <a:gd name="T12" fmla="*/ 294 w 314"/>
              <a:gd name="T13" fmla="*/ 32 h 33"/>
              <a:gd name="T14" fmla="*/ 312 w 314"/>
              <a:gd name="T15" fmla="*/ 26 h 33"/>
              <a:gd name="T16" fmla="*/ 312 w 314"/>
              <a:gd name="T17" fmla="*/ 5 h 33"/>
              <a:gd name="T18" fmla="*/ 312 w 314"/>
              <a:gd name="T19" fmla="*/ 4 h 33"/>
              <a:gd name="T20" fmla="*/ 308 w 314"/>
              <a:gd name="T21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4" h="33">
                <a:moveTo>
                  <a:pt x="308" y="0"/>
                </a:moveTo>
                <a:cubicBezTo>
                  <a:pt x="303" y="1"/>
                  <a:pt x="298" y="1"/>
                  <a:pt x="293" y="1"/>
                </a:cubicBezTo>
                <a:cubicBezTo>
                  <a:pt x="201" y="1"/>
                  <a:pt x="108" y="1"/>
                  <a:pt x="16" y="1"/>
                </a:cubicBezTo>
                <a:cubicBezTo>
                  <a:pt x="11" y="1"/>
                  <a:pt x="6" y="4"/>
                  <a:pt x="1" y="1"/>
                </a:cubicBezTo>
                <a:cubicBezTo>
                  <a:pt x="0" y="11"/>
                  <a:pt x="1" y="21"/>
                  <a:pt x="1" y="31"/>
                </a:cubicBezTo>
                <a:cubicBezTo>
                  <a:pt x="2" y="31"/>
                  <a:pt x="4" y="31"/>
                  <a:pt x="5" y="31"/>
                </a:cubicBezTo>
                <a:cubicBezTo>
                  <a:pt x="101" y="33"/>
                  <a:pt x="198" y="31"/>
                  <a:pt x="294" y="32"/>
                </a:cubicBezTo>
                <a:cubicBezTo>
                  <a:pt x="301" y="32"/>
                  <a:pt x="307" y="31"/>
                  <a:pt x="312" y="26"/>
                </a:cubicBezTo>
                <a:cubicBezTo>
                  <a:pt x="314" y="19"/>
                  <a:pt x="314" y="12"/>
                  <a:pt x="312" y="5"/>
                </a:cubicBezTo>
                <a:cubicBezTo>
                  <a:pt x="312" y="5"/>
                  <a:pt x="312" y="4"/>
                  <a:pt x="312" y="4"/>
                </a:cubicBezTo>
                <a:cubicBezTo>
                  <a:pt x="309" y="4"/>
                  <a:pt x="310" y="1"/>
                  <a:pt x="308" y="0"/>
                </a:cubicBezTo>
                <a:close/>
              </a:path>
            </a:pathLst>
          </a:custGeom>
          <a:solidFill>
            <a:srgbClr val="D1D1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7" name="Freeform 212"/>
          <p:cNvSpPr>
            <a:spLocks/>
          </p:cNvSpPr>
          <p:nvPr/>
        </p:nvSpPr>
        <p:spPr bwMode="auto">
          <a:xfrm>
            <a:off x="9825038" y="4051301"/>
            <a:ext cx="92075" cy="304800"/>
          </a:xfrm>
          <a:custGeom>
            <a:avLst/>
            <a:gdLst>
              <a:gd name="T0" fmla="*/ 4 w 49"/>
              <a:gd name="T1" fmla="*/ 0 h 162"/>
              <a:gd name="T2" fmla="*/ 0 w 49"/>
              <a:gd name="T3" fmla="*/ 0 h 162"/>
              <a:gd name="T4" fmla="*/ 9 w 49"/>
              <a:gd name="T5" fmla="*/ 35 h 162"/>
              <a:gd name="T6" fmla="*/ 31 w 49"/>
              <a:gd name="T7" fmla="*/ 109 h 162"/>
              <a:gd name="T8" fmla="*/ 49 w 49"/>
              <a:gd name="T9" fmla="*/ 162 h 162"/>
              <a:gd name="T10" fmla="*/ 40 w 49"/>
              <a:gd name="T11" fmla="*/ 127 h 162"/>
              <a:gd name="T12" fmla="*/ 24 w 49"/>
              <a:gd name="T13" fmla="*/ 71 h 162"/>
              <a:gd name="T14" fmla="*/ 10 w 49"/>
              <a:gd name="T15" fmla="*/ 24 h 162"/>
              <a:gd name="T16" fmla="*/ 4 w 49"/>
              <a:gd name="T17" fmla="*/ 0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" h="162">
                <a:moveTo>
                  <a:pt x="4" y="0"/>
                </a:moveTo>
                <a:cubicBezTo>
                  <a:pt x="3" y="0"/>
                  <a:pt x="1" y="0"/>
                  <a:pt x="0" y="0"/>
                </a:cubicBezTo>
                <a:cubicBezTo>
                  <a:pt x="2" y="12"/>
                  <a:pt x="6" y="23"/>
                  <a:pt x="9" y="35"/>
                </a:cubicBezTo>
                <a:cubicBezTo>
                  <a:pt x="15" y="60"/>
                  <a:pt x="23" y="84"/>
                  <a:pt x="31" y="109"/>
                </a:cubicBezTo>
                <a:cubicBezTo>
                  <a:pt x="36" y="127"/>
                  <a:pt x="37" y="147"/>
                  <a:pt x="49" y="162"/>
                </a:cubicBezTo>
                <a:cubicBezTo>
                  <a:pt x="49" y="150"/>
                  <a:pt x="43" y="139"/>
                  <a:pt x="40" y="127"/>
                </a:cubicBezTo>
                <a:cubicBezTo>
                  <a:pt x="35" y="109"/>
                  <a:pt x="30" y="90"/>
                  <a:pt x="24" y="71"/>
                </a:cubicBezTo>
                <a:cubicBezTo>
                  <a:pt x="19" y="56"/>
                  <a:pt x="15" y="39"/>
                  <a:pt x="10" y="24"/>
                </a:cubicBezTo>
                <a:cubicBezTo>
                  <a:pt x="7" y="16"/>
                  <a:pt x="6" y="8"/>
                  <a:pt x="4" y="0"/>
                </a:cubicBezTo>
                <a:close/>
              </a:path>
            </a:pathLst>
          </a:custGeom>
          <a:solidFill>
            <a:srgbClr val="8F49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8" name="Freeform 213"/>
          <p:cNvSpPr>
            <a:spLocks/>
          </p:cNvSpPr>
          <p:nvPr/>
        </p:nvSpPr>
        <p:spPr bwMode="auto">
          <a:xfrm>
            <a:off x="9859963" y="3367088"/>
            <a:ext cx="44450" cy="298450"/>
          </a:xfrm>
          <a:custGeom>
            <a:avLst/>
            <a:gdLst>
              <a:gd name="T0" fmla="*/ 1 w 24"/>
              <a:gd name="T1" fmla="*/ 158 h 158"/>
              <a:gd name="T2" fmla="*/ 8 w 24"/>
              <a:gd name="T3" fmla="*/ 110 h 158"/>
              <a:gd name="T4" fmla="*/ 24 w 24"/>
              <a:gd name="T5" fmla="*/ 0 h 158"/>
              <a:gd name="T6" fmla="*/ 19 w 24"/>
              <a:gd name="T7" fmla="*/ 2 h 158"/>
              <a:gd name="T8" fmla="*/ 10 w 24"/>
              <a:gd name="T9" fmla="*/ 69 h 158"/>
              <a:gd name="T10" fmla="*/ 1 w 24"/>
              <a:gd name="T11" fmla="*/ 144 h 158"/>
              <a:gd name="T12" fmla="*/ 1 w 24"/>
              <a:gd name="T13" fmla="*/ 158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158">
                <a:moveTo>
                  <a:pt x="1" y="158"/>
                </a:moveTo>
                <a:cubicBezTo>
                  <a:pt x="6" y="142"/>
                  <a:pt x="6" y="126"/>
                  <a:pt x="8" y="110"/>
                </a:cubicBezTo>
                <a:cubicBezTo>
                  <a:pt x="14" y="74"/>
                  <a:pt x="19" y="37"/>
                  <a:pt x="24" y="0"/>
                </a:cubicBezTo>
                <a:cubicBezTo>
                  <a:pt x="22" y="1"/>
                  <a:pt x="20" y="1"/>
                  <a:pt x="19" y="2"/>
                </a:cubicBezTo>
                <a:cubicBezTo>
                  <a:pt x="16" y="24"/>
                  <a:pt x="13" y="46"/>
                  <a:pt x="10" y="69"/>
                </a:cubicBezTo>
                <a:cubicBezTo>
                  <a:pt x="7" y="94"/>
                  <a:pt x="4" y="119"/>
                  <a:pt x="1" y="144"/>
                </a:cubicBezTo>
                <a:cubicBezTo>
                  <a:pt x="0" y="149"/>
                  <a:pt x="1" y="153"/>
                  <a:pt x="1" y="158"/>
                </a:cubicBezTo>
                <a:close/>
              </a:path>
            </a:pathLst>
          </a:custGeom>
          <a:solidFill>
            <a:srgbClr val="904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9" name="Freeform 214"/>
          <p:cNvSpPr>
            <a:spLocks/>
          </p:cNvSpPr>
          <p:nvPr/>
        </p:nvSpPr>
        <p:spPr bwMode="auto">
          <a:xfrm>
            <a:off x="9915525" y="4356101"/>
            <a:ext cx="17463" cy="50800"/>
          </a:xfrm>
          <a:custGeom>
            <a:avLst/>
            <a:gdLst>
              <a:gd name="T0" fmla="*/ 9 w 9"/>
              <a:gd name="T1" fmla="*/ 27 h 27"/>
              <a:gd name="T2" fmla="*/ 1 w 9"/>
              <a:gd name="T3" fmla="*/ 0 h 27"/>
              <a:gd name="T4" fmla="*/ 9 w 9"/>
              <a:gd name="T5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" h="27">
                <a:moveTo>
                  <a:pt x="9" y="27"/>
                </a:moveTo>
                <a:cubicBezTo>
                  <a:pt x="9" y="17"/>
                  <a:pt x="5" y="9"/>
                  <a:pt x="1" y="0"/>
                </a:cubicBezTo>
                <a:cubicBezTo>
                  <a:pt x="0" y="10"/>
                  <a:pt x="4" y="18"/>
                  <a:pt x="9" y="27"/>
                </a:cubicBezTo>
                <a:close/>
              </a:path>
            </a:pathLst>
          </a:custGeom>
          <a:solidFill>
            <a:srgbClr val="8F49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0" name="Freeform 215"/>
          <p:cNvSpPr>
            <a:spLocks/>
          </p:cNvSpPr>
          <p:nvPr/>
        </p:nvSpPr>
        <p:spPr bwMode="auto">
          <a:xfrm>
            <a:off x="10085388" y="3078163"/>
            <a:ext cx="134938" cy="31750"/>
          </a:xfrm>
          <a:custGeom>
            <a:avLst/>
            <a:gdLst>
              <a:gd name="T0" fmla="*/ 36 w 71"/>
              <a:gd name="T1" fmla="*/ 1 h 17"/>
              <a:gd name="T2" fmla="*/ 8 w 71"/>
              <a:gd name="T3" fmla="*/ 1 h 17"/>
              <a:gd name="T4" fmla="*/ 2 w 71"/>
              <a:gd name="T5" fmla="*/ 10 h 17"/>
              <a:gd name="T6" fmla="*/ 10 w 71"/>
              <a:gd name="T7" fmla="*/ 16 h 17"/>
              <a:gd name="T8" fmla="*/ 62 w 71"/>
              <a:gd name="T9" fmla="*/ 13 h 17"/>
              <a:gd name="T10" fmla="*/ 66 w 71"/>
              <a:gd name="T11" fmla="*/ 12 h 17"/>
              <a:gd name="T12" fmla="*/ 71 w 71"/>
              <a:gd name="T13" fmla="*/ 4 h 17"/>
              <a:gd name="T14" fmla="*/ 64 w 71"/>
              <a:gd name="T15" fmla="*/ 1 h 17"/>
              <a:gd name="T16" fmla="*/ 36 w 71"/>
              <a:gd name="T17" fmla="*/ 1 h 17"/>
              <a:gd name="T18" fmla="*/ 36 w 71"/>
              <a:gd name="T19" fmla="*/ 1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1" h="17">
                <a:moveTo>
                  <a:pt x="36" y="1"/>
                </a:moveTo>
                <a:cubicBezTo>
                  <a:pt x="27" y="1"/>
                  <a:pt x="17" y="1"/>
                  <a:pt x="8" y="1"/>
                </a:cubicBezTo>
                <a:cubicBezTo>
                  <a:pt x="0" y="1"/>
                  <a:pt x="3" y="6"/>
                  <a:pt x="2" y="10"/>
                </a:cubicBezTo>
                <a:cubicBezTo>
                  <a:pt x="2" y="16"/>
                  <a:pt x="6" y="17"/>
                  <a:pt x="10" y="16"/>
                </a:cubicBezTo>
                <a:cubicBezTo>
                  <a:pt x="27" y="9"/>
                  <a:pt x="44" y="14"/>
                  <a:pt x="62" y="13"/>
                </a:cubicBezTo>
                <a:cubicBezTo>
                  <a:pt x="63" y="13"/>
                  <a:pt x="65" y="13"/>
                  <a:pt x="66" y="12"/>
                </a:cubicBezTo>
                <a:cubicBezTo>
                  <a:pt x="69" y="11"/>
                  <a:pt x="71" y="8"/>
                  <a:pt x="71" y="4"/>
                </a:cubicBezTo>
                <a:cubicBezTo>
                  <a:pt x="70" y="0"/>
                  <a:pt x="67" y="1"/>
                  <a:pt x="64" y="1"/>
                </a:cubicBezTo>
                <a:cubicBezTo>
                  <a:pt x="55" y="1"/>
                  <a:pt x="46" y="1"/>
                  <a:pt x="36" y="1"/>
                </a:cubicBezTo>
                <a:cubicBezTo>
                  <a:pt x="36" y="1"/>
                  <a:pt x="36" y="1"/>
                  <a:pt x="36" y="1"/>
                </a:cubicBezTo>
                <a:close/>
              </a:path>
            </a:pathLst>
          </a:custGeom>
          <a:solidFill>
            <a:srgbClr val="CA9D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1" name="Freeform 216"/>
          <p:cNvSpPr>
            <a:spLocks/>
          </p:cNvSpPr>
          <p:nvPr/>
        </p:nvSpPr>
        <p:spPr bwMode="auto">
          <a:xfrm>
            <a:off x="10015538" y="2919413"/>
            <a:ext cx="96838" cy="49213"/>
          </a:xfrm>
          <a:custGeom>
            <a:avLst/>
            <a:gdLst>
              <a:gd name="T0" fmla="*/ 37 w 51"/>
              <a:gd name="T1" fmla="*/ 1 h 26"/>
              <a:gd name="T2" fmla="*/ 7 w 51"/>
              <a:gd name="T3" fmla="*/ 9 h 26"/>
              <a:gd name="T4" fmla="*/ 3 w 51"/>
              <a:gd name="T5" fmla="*/ 20 h 26"/>
              <a:gd name="T6" fmla="*/ 16 w 51"/>
              <a:gd name="T7" fmla="*/ 23 h 26"/>
              <a:gd name="T8" fmla="*/ 42 w 51"/>
              <a:gd name="T9" fmla="*/ 16 h 26"/>
              <a:gd name="T10" fmla="*/ 51 w 51"/>
              <a:gd name="T11" fmla="*/ 7 h 26"/>
              <a:gd name="T12" fmla="*/ 42 w 51"/>
              <a:gd name="T13" fmla="*/ 1 h 26"/>
              <a:gd name="T14" fmla="*/ 37 w 51"/>
              <a:gd name="T15" fmla="*/ 1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1" h="26">
                <a:moveTo>
                  <a:pt x="37" y="1"/>
                </a:moveTo>
                <a:cubicBezTo>
                  <a:pt x="26" y="1"/>
                  <a:pt x="16" y="3"/>
                  <a:pt x="7" y="9"/>
                </a:cubicBezTo>
                <a:cubicBezTo>
                  <a:pt x="3" y="12"/>
                  <a:pt x="0" y="15"/>
                  <a:pt x="3" y="20"/>
                </a:cubicBezTo>
                <a:cubicBezTo>
                  <a:pt x="6" y="24"/>
                  <a:pt x="11" y="26"/>
                  <a:pt x="16" y="23"/>
                </a:cubicBezTo>
                <a:cubicBezTo>
                  <a:pt x="24" y="18"/>
                  <a:pt x="33" y="15"/>
                  <a:pt x="42" y="16"/>
                </a:cubicBezTo>
                <a:cubicBezTo>
                  <a:pt x="50" y="17"/>
                  <a:pt x="51" y="13"/>
                  <a:pt x="51" y="7"/>
                </a:cubicBezTo>
                <a:cubicBezTo>
                  <a:pt x="51" y="0"/>
                  <a:pt x="47" y="1"/>
                  <a:pt x="42" y="1"/>
                </a:cubicBezTo>
                <a:cubicBezTo>
                  <a:pt x="40" y="1"/>
                  <a:pt x="38" y="1"/>
                  <a:pt x="37" y="1"/>
                </a:cubicBezTo>
                <a:close/>
              </a:path>
            </a:pathLst>
          </a:custGeom>
          <a:solidFill>
            <a:srgbClr val="3832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2" name="Freeform 217"/>
          <p:cNvSpPr>
            <a:spLocks/>
          </p:cNvSpPr>
          <p:nvPr/>
        </p:nvSpPr>
        <p:spPr bwMode="auto">
          <a:xfrm>
            <a:off x="10190163" y="2913063"/>
            <a:ext cx="95250" cy="44450"/>
          </a:xfrm>
          <a:custGeom>
            <a:avLst/>
            <a:gdLst>
              <a:gd name="T0" fmla="*/ 20 w 51"/>
              <a:gd name="T1" fmla="*/ 0 h 23"/>
              <a:gd name="T2" fmla="*/ 10 w 51"/>
              <a:gd name="T3" fmla="*/ 0 h 23"/>
              <a:gd name="T4" fmla="*/ 0 w 51"/>
              <a:gd name="T5" fmla="*/ 8 h 23"/>
              <a:gd name="T6" fmla="*/ 10 w 51"/>
              <a:gd name="T7" fmla="*/ 16 h 23"/>
              <a:gd name="T8" fmla="*/ 37 w 51"/>
              <a:gd name="T9" fmla="*/ 19 h 23"/>
              <a:gd name="T10" fmla="*/ 49 w 51"/>
              <a:gd name="T11" fmla="*/ 11 h 23"/>
              <a:gd name="T12" fmla="*/ 42 w 51"/>
              <a:gd name="T13" fmla="*/ 4 h 23"/>
              <a:gd name="T14" fmla="*/ 20 w 51"/>
              <a:gd name="T1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1" h="23">
                <a:moveTo>
                  <a:pt x="20" y="0"/>
                </a:moveTo>
                <a:cubicBezTo>
                  <a:pt x="15" y="0"/>
                  <a:pt x="13" y="0"/>
                  <a:pt x="10" y="0"/>
                </a:cubicBezTo>
                <a:cubicBezTo>
                  <a:pt x="4" y="0"/>
                  <a:pt x="0" y="0"/>
                  <a:pt x="0" y="8"/>
                </a:cubicBezTo>
                <a:cubicBezTo>
                  <a:pt x="0" y="16"/>
                  <a:pt x="4" y="16"/>
                  <a:pt x="10" y="16"/>
                </a:cubicBezTo>
                <a:cubicBezTo>
                  <a:pt x="19" y="15"/>
                  <a:pt x="28" y="15"/>
                  <a:pt x="37" y="19"/>
                </a:cubicBezTo>
                <a:cubicBezTo>
                  <a:pt x="46" y="23"/>
                  <a:pt x="47" y="15"/>
                  <a:pt x="49" y="11"/>
                </a:cubicBezTo>
                <a:cubicBezTo>
                  <a:pt x="51" y="4"/>
                  <a:pt x="45" y="6"/>
                  <a:pt x="42" y="4"/>
                </a:cubicBezTo>
                <a:cubicBezTo>
                  <a:pt x="34" y="0"/>
                  <a:pt x="26" y="1"/>
                  <a:pt x="20" y="0"/>
                </a:cubicBezTo>
                <a:close/>
              </a:path>
            </a:pathLst>
          </a:custGeom>
          <a:solidFill>
            <a:srgbClr val="362F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3" name="Freeform 218"/>
          <p:cNvSpPr>
            <a:spLocks/>
          </p:cNvSpPr>
          <p:nvPr/>
        </p:nvSpPr>
        <p:spPr bwMode="auto">
          <a:xfrm>
            <a:off x="10220325" y="2986088"/>
            <a:ext cx="34925" cy="44450"/>
          </a:xfrm>
          <a:custGeom>
            <a:avLst/>
            <a:gdLst>
              <a:gd name="T0" fmla="*/ 0 w 19"/>
              <a:gd name="T1" fmla="*/ 12 h 24"/>
              <a:gd name="T2" fmla="*/ 9 w 19"/>
              <a:gd name="T3" fmla="*/ 23 h 24"/>
              <a:gd name="T4" fmla="*/ 19 w 19"/>
              <a:gd name="T5" fmla="*/ 12 h 24"/>
              <a:gd name="T6" fmla="*/ 8 w 19"/>
              <a:gd name="T7" fmla="*/ 0 h 24"/>
              <a:gd name="T8" fmla="*/ 0 w 19"/>
              <a:gd name="T9" fmla="*/ 1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24">
                <a:moveTo>
                  <a:pt x="0" y="12"/>
                </a:moveTo>
                <a:cubicBezTo>
                  <a:pt x="0" y="19"/>
                  <a:pt x="1" y="24"/>
                  <a:pt x="9" y="23"/>
                </a:cubicBezTo>
                <a:cubicBezTo>
                  <a:pt x="17" y="23"/>
                  <a:pt x="19" y="19"/>
                  <a:pt x="19" y="12"/>
                </a:cubicBezTo>
                <a:cubicBezTo>
                  <a:pt x="19" y="5"/>
                  <a:pt x="15" y="1"/>
                  <a:pt x="8" y="0"/>
                </a:cubicBezTo>
                <a:cubicBezTo>
                  <a:pt x="1" y="0"/>
                  <a:pt x="0" y="6"/>
                  <a:pt x="0" y="12"/>
                </a:cubicBezTo>
                <a:close/>
              </a:path>
            </a:pathLst>
          </a:custGeom>
          <a:solidFill>
            <a:srgbClr val="764B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4" name="Freeform 219"/>
          <p:cNvSpPr>
            <a:spLocks/>
          </p:cNvSpPr>
          <p:nvPr/>
        </p:nvSpPr>
        <p:spPr bwMode="auto">
          <a:xfrm>
            <a:off x="10055225" y="2986088"/>
            <a:ext cx="36513" cy="44450"/>
          </a:xfrm>
          <a:custGeom>
            <a:avLst/>
            <a:gdLst>
              <a:gd name="T0" fmla="*/ 18 w 19"/>
              <a:gd name="T1" fmla="*/ 12 h 24"/>
              <a:gd name="T2" fmla="*/ 9 w 19"/>
              <a:gd name="T3" fmla="*/ 0 h 24"/>
              <a:gd name="T4" fmla="*/ 0 w 19"/>
              <a:gd name="T5" fmla="*/ 12 h 24"/>
              <a:gd name="T6" fmla="*/ 10 w 19"/>
              <a:gd name="T7" fmla="*/ 23 h 24"/>
              <a:gd name="T8" fmla="*/ 18 w 19"/>
              <a:gd name="T9" fmla="*/ 1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24">
                <a:moveTo>
                  <a:pt x="18" y="12"/>
                </a:moveTo>
                <a:cubicBezTo>
                  <a:pt x="19" y="5"/>
                  <a:pt x="16" y="1"/>
                  <a:pt x="9" y="0"/>
                </a:cubicBezTo>
                <a:cubicBezTo>
                  <a:pt x="1" y="0"/>
                  <a:pt x="0" y="7"/>
                  <a:pt x="0" y="12"/>
                </a:cubicBezTo>
                <a:cubicBezTo>
                  <a:pt x="1" y="16"/>
                  <a:pt x="1" y="24"/>
                  <a:pt x="10" y="23"/>
                </a:cubicBezTo>
                <a:cubicBezTo>
                  <a:pt x="17" y="23"/>
                  <a:pt x="19" y="18"/>
                  <a:pt x="18" y="12"/>
                </a:cubicBezTo>
                <a:close/>
              </a:path>
            </a:pathLst>
          </a:custGeom>
          <a:solidFill>
            <a:srgbClr val="734C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5" name="Freeform 220"/>
          <p:cNvSpPr>
            <a:spLocks/>
          </p:cNvSpPr>
          <p:nvPr/>
        </p:nvSpPr>
        <p:spPr bwMode="auto">
          <a:xfrm>
            <a:off x="10079038" y="3351213"/>
            <a:ext cx="85725" cy="273050"/>
          </a:xfrm>
          <a:custGeom>
            <a:avLst/>
            <a:gdLst>
              <a:gd name="T0" fmla="*/ 37 w 46"/>
              <a:gd name="T1" fmla="*/ 137 h 144"/>
              <a:gd name="T2" fmla="*/ 45 w 46"/>
              <a:gd name="T3" fmla="*/ 35 h 144"/>
              <a:gd name="T4" fmla="*/ 42 w 46"/>
              <a:gd name="T5" fmla="*/ 0 h 144"/>
              <a:gd name="T6" fmla="*/ 29 w 46"/>
              <a:gd name="T7" fmla="*/ 46 h 144"/>
              <a:gd name="T8" fmla="*/ 23 w 46"/>
              <a:gd name="T9" fmla="*/ 53 h 144"/>
              <a:gd name="T10" fmla="*/ 18 w 46"/>
              <a:gd name="T11" fmla="*/ 47 h 144"/>
              <a:gd name="T12" fmla="*/ 6 w 46"/>
              <a:gd name="T13" fmla="*/ 7 h 144"/>
              <a:gd name="T14" fmla="*/ 2 w 46"/>
              <a:gd name="T15" fmla="*/ 14 h 144"/>
              <a:gd name="T16" fmla="*/ 5 w 46"/>
              <a:gd name="T17" fmla="*/ 87 h 144"/>
              <a:gd name="T18" fmla="*/ 9 w 46"/>
              <a:gd name="T19" fmla="*/ 127 h 144"/>
              <a:gd name="T20" fmla="*/ 18 w 46"/>
              <a:gd name="T21" fmla="*/ 141 h 144"/>
              <a:gd name="T22" fmla="*/ 37 w 46"/>
              <a:gd name="T23" fmla="*/ 137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" h="144">
                <a:moveTo>
                  <a:pt x="37" y="137"/>
                </a:moveTo>
                <a:cubicBezTo>
                  <a:pt x="41" y="103"/>
                  <a:pt x="43" y="69"/>
                  <a:pt x="45" y="35"/>
                </a:cubicBezTo>
                <a:cubicBezTo>
                  <a:pt x="46" y="24"/>
                  <a:pt x="46" y="11"/>
                  <a:pt x="42" y="0"/>
                </a:cubicBezTo>
                <a:cubicBezTo>
                  <a:pt x="38" y="15"/>
                  <a:pt x="32" y="30"/>
                  <a:pt x="29" y="46"/>
                </a:cubicBezTo>
                <a:cubicBezTo>
                  <a:pt x="28" y="49"/>
                  <a:pt x="26" y="53"/>
                  <a:pt x="23" y="53"/>
                </a:cubicBezTo>
                <a:cubicBezTo>
                  <a:pt x="21" y="53"/>
                  <a:pt x="19" y="49"/>
                  <a:pt x="18" y="47"/>
                </a:cubicBezTo>
                <a:cubicBezTo>
                  <a:pt x="14" y="34"/>
                  <a:pt x="10" y="20"/>
                  <a:pt x="6" y="7"/>
                </a:cubicBezTo>
                <a:cubicBezTo>
                  <a:pt x="0" y="7"/>
                  <a:pt x="2" y="12"/>
                  <a:pt x="2" y="14"/>
                </a:cubicBezTo>
                <a:cubicBezTo>
                  <a:pt x="0" y="39"/>
                  <a:pt x="3" y="63"/>
                  <a:pt x="5" y="87"/>
                </a:cubicBezTo>
                <a:cubicBezTo>
                  <a:pt x="6" y="100"/>
                  <a:pt x="7" y="114"/>
                  <a:pt x="9" y="127"/>
                </a:cubicBezTo>
                <a:cubicBezTo>
                  <a:pt x="10" y="133"/>
                  <a:pt x="11" y="139"/>
                  <a:pt x="18" y="141"/>
                </a:cubicBezTo>
                <a:cubicBezTo>
                  <a:pt x="24" y="142"/>
                  <a:pt x="31" y="144"/>
                  <a:pt x="37" y="137"/>
                </a:cubicBezTo>
                <a:close/>
              </a:path>
            </a:pathLst>
          </a:custGeom>
          <a:solidFill>
            <a:srgbClr val="1F6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6" name="Freeform 221"/>
          <p:cNvSpPr>
            <a:spLocks/>
          </p:cNvSpPr>
          <p:nvPr/>
        </p:nvSpPr>
        <p:spPr bwMode="auto">
          <a:xfrm>
            <a:off x="10075863" y="3351213"/>
            <a:ext cx="73025" cy="276225"/>
          </a:xfrm>
          <a:custGeom>
            <a:avLst/>
            <a:gdLst>
              <a:gd name="T0" fmla="*/ 38 w 38"/>
              <a:gd name="T1" fmla="*/ 137 h 146"/>
              <a:gd name="T2" fmla="*/ 20 w 38"/>
              <a:gd name="T3" fmla="*/ 139 h 146"/>
              <a:gd name="T4" fmla="*/ 13 w 38"/>
              <a:gd name="T5" fmla="*/ 132 h 146"/>
              <a:gd name="T6" fmla="*/ 8 w 38"/>
              <a:gd name="T7" fmla="*/ 100 h 146"/>
              <a:gd name="T8" fmla="*/ 4 w 38"/>
              <a:gd name="T9" fmla="*/ 16 h 146"/>
              <a:gd name="T10" fmla="*/ 7 w 38"/>
              <a:gd name="T11" fmla="*/ 7 h 146"/>
              <a:gd name="T12" fmla="*/ 3 w 38"/>
              <a:gd name="T13" fmla="*/ 0 h 146"/>
              <a:gd name="T14" fmla="*/ 1 w 38"/>
              <a:gd name="T15" fmla="*/ 42 h 146"/>
              <a:gd name="T16" fmla="*/ 8 w 38"/>
              <a:gd name="T17" fmla="*/ 140 h 146"/>
              <a:gd name="T18" fmla="*/ 38 w 38"/>
              <a:gd name="T19" fmla="*/ 142 h 146"/>
              <a:gd name="T20" fmla="*/ 38 w 38"/>
              <a:gd name="T21" fmla="*/ 137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" h="146">
                <a:moveTo>
                  <a:pt x="38" y="137"/>
                </a:moveTo>
                <a:cubicBezTo>
                  <a:pt x="32" y="140"/>
                  <a:pt x="26" y="139"/>
                  <a:pt x="20" y="139"/>
                </a:cubicBezTo>
                <a:cubicBezTo>
                  <a:pt x="16" y="139"/>
                  <a:pt x="14" y="136"/>
                  <a:pt x="13" y="132"/>
                </a:cubicBezTo>
                <a:cubicBezTo>
                  <a:pt x="11" y="122"/>
                  <a:pt x="9" y="111"/>
                  <a:pt x="8" y="100"/>
                </a:cubicBezTo>
                <a:cubicBezTo>
                  <a:pt x="7" y="72"/>
                  <a:pt x="2" y="45"/>
                  <a:pt x="4" y="16"/>
                </a:cubicBezTo>
                <a:cubicBezTo>
                  <a:pt x="4" y="13"/>
                  <a:pt x="3" y="9"/>
                  <a:pt x="7" y="7"/>
                </a:cubicBezTo>
                <a:cubicBezTo>
                  <a:pt x="7" y="4"/>
                  <a:pt x="8" y="1"/>
                  <a:pt x="3" y="0"/>
                </a:cubicBezTo>
                <a:cubicBezTo>
                  <a:pt x="0" y="14"/>
                  <a:pt x="1" y="28"/>
                  <a:pt x="1" y="42"/>
                </a:cubicBezTo>
                <a:cubicBezTo>
                  <a:pt x="2" y="75"/>
                  <a:pt x="8" y="107"/>
                  <a:pt x="8" y="140"/>
                </a:cubicBezTo>
                <a:cubicBezTo>
                  <a:pt x="17" y="146"/>
                  <a:pt x="28" y="145"/>
                  <a:pt x="38" y="142"/>
                </a:cubicBezTo>
                <a:cubicBezTo>
                  <a:pt x="38" y="140"/>
                  <a:pt x="38" y="139"/>
                  <a:pt x="38" y="137"/>
                </a:cubicBezTo>
                <a:close/>
              </a:path>
            </a:pathLst>
          </a:custGeom>
          <a:solidFill>
            <a:srgbClr val="8747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7" name="Freeform 222"/>
          <p:cNvSpPr>
            <a:spLocks/>
          </p:cNvSpPr>
          <p:nvPr/>
        </p:nvSpPr>
        <p:spPr bwMode="auto">
          <a:xfrm>
            <a:off x="11209338" y="3543301"/>
            <a:ext cx="261938" cy="200025"/>
          </a:xfrm>
          <a:custGeom>
            <a:avLst/>
            <a:gdLst>
              <a:gd name="T0" fmla="*/ 11 w 139"/>
              <a:gd name="T1" fmla="*/ 78 h 106"/>
              <a:gd name="T2" fmla="*/ 16 w 139"/>
              <a:gd name="T3" fmla="*/ 102 h 106"/>
              <a:gd name="T4" fmla="*/ 21 w 139"/>
              <a:gd name="T5" fmla="*/ 105 h 106"/>
              <a:gd name="T6" fmla="*/ 100 w 139"/>
              <a:gd name="T7" fmla="*/ 98 h 106"/>
              <a:gd name="T8" fmla="*/ 130 w 139"/>
              <a:gd name="T9" fmla="*/ 96 h 106"/>
              <a:gd name="T10" fmla="*/ 138 w 139"/>
              <a:gd name="T11" fmla="*/ 85 h 106"/>
              <a:gd name="T12" fmla="*/ 133 w 139"/>
              <a:gd name="T13" fmla="*/ 58 h 106"/>
              <a:gd name="T14" fmla="*/ 122 w 139"/>
              <a:gd name="T15" fmla="*/ 4 h 106"/>
              <a:gd name="T16" fmla="*/ 114 w 139"/>
              <a:gd name="T17" fmla="*/ 2 h 106"/>
              <a:gd name="T18" fmla="*/ 54 w 139"/>
              <a:gd name="T19" fmla="*/ 6 h 106"/>
              <a:gd name="T20" fmla="*/ 25 w 139"/>
              <a:gd name="T21" fmla="*/ 9 h 106"/>
              <a:gd name="T22" fmla="*/ 12 w 139"/>
              <a:gd name="T23" fmla="*/ 10 h 106"/>
              <a:gd name="T24" fmla="*/ 2 w 139"/>
              <a:gd name="T25" fmla="*/ 22 h 106"/>
              <a:gd name="T26" fmla="*/ 4 w 139"/>
              <a:gd name="T27" fmla="*/ 33 h 106"/>
              <a:gd name="T28" fmla="*/ 4 w 139"/>
              <a:gd name="T29" fmla="*/ 44 h 106"/>
              <a:gd name="T30" fmla="*/ 8 w 139"/>
              <a:gd name="T31" fmla="*/ 63 h 106"/>
              <a:gd name="T32" fmla="*/ 8 w 139"/>
              <a:gd name="T33" fmla="*/ 63 h 106"/>
              <a:gd name="T34" fmla="*/ 11 w 139"/>
              <a:gd name="T35" fmla="*/ 78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9" h="106">
                <a:moveTo>
                  <a:pt x="11" y="78"/>
                </a:moveTo>
                <a:cubicBezTo>
                  <a:pt x="10" y="86"/>
                  <a:pt x="16" y="94"/>
                  <a:pt x="16" y="102"/>
                </a:cubicBezTo>
                <a:cubicBezTo>
                  <a:pt x="16" y="106"/>
                  <a:pt x="19" y="105"/>
                  <a:pt x="21" y="105"/>
                </a:cubicBezTo>
                <a:cubicBezTo>
                  <a:pt x="48" y="104"/>
                  <a:pt x="74" y="101"/>
                  <a:pt x="100" y="98"/>
                </a:cubicBezTo>
                <a:cubicBezTo>
                  <a:pt x="110" y="97"/>
                  <a:pt x="120" y="97"/>
                  <a:pt x="130" y="96"/>
                </a:cubicBezTo>
                <a:cubicBezTo>
                  <a:pt x="139" y="96"/>
                  <a:pt x="139" y="94"/>
                  <a:pt x="138" y="85"/>
                </a:cubicBezTo>
                <a:cubicBezTo>
                  <a:pt x="137" y="76"/>
                  <a:pt x="134" y="67"/>
                  <a:pt x="133" y="58"/>
                </a:cubicBezTo>
                <a:cubicBezTo>
                  <a:pt x="130" y="40"/>
                  <a:pt x="126" y="22"/>
                  <a:pt x="122" y="4"/>
                </a:cubicBezTo>
                <a:cubicBezTo>
                  <a:pt x="121" y="0"/>
                  <a:pt x="117" y="2"/>
                  <a:pt x="114" y="2"/>
                </a:cubicBezTo>
                <a:cubicBezTo>
                  <a:pt x="94" y="0"/>
                  <a:pt x="74" y="6"/>
                  <a:pt x="54" y="6"/>
                </a:cubicBezTo>
                <a:cubicBezTo>
                  <a:pt x="44" y="9"/>
                  <a:pt x="34" y="6"/>
                  <a:pt x="25" y="9"/>
                </a:cubicBezTo>
                <a:cubicBezTo>
                  <a:pt x="20" y="9"/>
                  <a:pt x="16" y="10"/>
                  <a:pt x="12" y="10"/>
                </a:cubicBezTo>
                <a:cubicBezTo>
                  <a:pt x="4" y="10"/>
                  <a:pt x="0" y="13"/>
                  <a:pt x="2" y="22"/>
                </a:cubicBezTo>
                <a:cubicBezTo>
                  <a:pt x="3" y="25"/>
                  <a:pt x="1" y="29"/>
                  <a:pt x="4" y="33"/>
                </a:cubicBezTo>
                <a:cubicBezTo>
                  <a:pt x="4" y="36"/>
                  <a:pt x="4" y="40"/>
                  <a:pt x="4" y="44"/>
                </a:cubicBezTo>
                <a:cubicBezTo>
                  <a:pt x="8" y="49"/>
                  <a:pt x="3" y="57"/>
                  <a:pt x="8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12" y="67"/>
                  <a:pt x="8" y="73"/>
                  <a:pt x="11" y="78"/>
                </a:cubicBezTo>
                <a:close/>
              </a:path>
            </a:pathLst>
          </a:custGeom>
          <a:solidFill>
            <a:srgbClr val="3743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8" name="Freeform 223"/>
          <p:cNvSpPr>
            <a:spLocks/>
          </p:cNvSpPr>
          <p:nvPr/>
        </p:nvSpPr>
        <p:spPr bwMode="auto">
          <a:xfrm>
            <a:off x="11253788" y="3862388"/>
            <a:ext cx="242888" cy="79375"/>
          </a:xfrm>
          <a:custGeom>
            <a:avLst/>
            <a:gdLst>
              <a:gd name="T0" fmla="*/ 128 w 128"/>
              <a:gd name="T1" fmla="*/ 30 h 42"/>
              <a:gd name="T2" fmla="*/ 128 w 128"/>
              <a:gd name="T3" fmla="*/ 0 h 42"/>
              <a:gd name="T4" fmla="*/ 77 w 128"/>
              <a:gd name="T5" fmla="*/ 0 h 42"/>
              <a:gd name="T6" fmla="*/ 3 w 128"/>
              <a:gd name="T7" fmla="*/ 0 h 42"/>
              <a:gd name="T8" fmla="*/ 3 w 128"/>
              <a:gd name="T9" fmla="*/ 14 h 42"/>
              <a:gd name="T10" fmla="*/ 3 w 128"/>
              <a:gd name="T11" fmla="*/ 15 h 42"/>
              <a:gd name="T12" fmla="*/ 5 w 128"/>
              <a:gd name="T13" fmla="*/ 30 h 42"/>
              <a:gd name="T14" fmla="*/ 11 w 128"/>
              <a:gd name="T15" fmla="*/ 42 h 42"/>
              <a:gd name="T16" fmla="*/ 14 w 128"/>
              <a:gd name="T17" fmla="*/ 42 h 42"/>
              <a:gd name="T18" fmla="*/ 37 w 128"/>
              <a:gd name="T19" fmla="*/ 38 h 42"/>
              <a:gd name="T20" fmla="*/ 98 w 128"/>
              <a:gd name="T21" fmla="*/ 33 h 42"/>
              <a:gd name="T22" fmla="*/ 128 w 128"/>
              <a:gd name="T23" fmla="*/ 3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8" h="42">
                <a:moveTo>
                  <a:pt x="128" y="30"/>
                </a:moveTo>
                <a:cubicBezTo>
                  <a:pt x="128" y="20"/>
                  <a:pt x="128" y="10"/>
                  <a:pt x="128" y="0"/>
                </a:cubicBezTo>
                <a:cubicBezTo>
                  <a:pt x="111" y="0"/>
                  <a:pt x="94" y="0"/>
                  <a:pt x="77" y="0"/>
                </a:cubicBezTo>
                <a:cubicBezTo>
                  <a:pt x="52" y="0"/>
                  <a:pt x="28" y="0"/>
                  <a:pt x="3" y="0"/>
                </a:cubicBezTo>
                <a:cubicBezTo>
                  <a:pt x="0" y="5"/>
                  <a:pt x="0" y="9"/>
                  <a:pt x="3" y="14"/>
                </a:cubicBezTo>
                <a:cubicBezTo>
                  <a:pt x="3" y="14"/>
                  <a:pt x="3" y="15"/>
                  <a:pt x="3" y="15"/>
                </a:cubicBezTo>
                <a:cubicBezTo>
                  <a:pt x="6" y="20"/>
                  <a:pt x="5" y="25"/>
                  <a:pt x="5" y="30"/>
                </a:cubicBezTo>
                <a:cubicBezTo>
                  <a:pt x="4" y="35"/>
                  <a:pt x="6" y="39"/>
                  <a:pt x="11" y="42"/>
                </a:cubicBezTo>
                <a:cubicBezTo>
                  <a:pt x="12" y="42"/>
                  <a:pt x="13" y="42"/>
                  <a:pt x="14" y="42"/>
                </a:cubicBezTo>
                <a:cubicBezTo>
                  <a:pt x="21" y="38"/>
                  <a:pt x="30" y="42"/>
                  <a:pt x="37" y="38"/>
                </a:cubicBezTo>
                <a:cubicBezTo>
                  <a:pt x="58" y="38"/>
                  <a:pt x="78" y="34"/>
                  <a:pt x="98" y="33"/>
                </a:cubicBezTo>
                <a:cubicBezTo>
                  <a:pt x="108" y="33"/>
                  <a:pt x="118" y="31"/>
                  <a:pt x="128" y="30"/>
                </a:cubicBezTo>
                <a:close/>
              </a:path>
            </a:pathLst>
          </a:custGeom>
          <a:solidFill>
            <a:srgbClr val="3946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9" name="Freeform 224"/>
          <p:cNvSpPr>
            <a:spLocks/>
          </p:cNvSpPr>
          <p:nvPr/>
        </p:nvSpPr>
        <p:spPr bwMode="auto">
          <a:xfrm>
            <a:off x="10958513" y="3762376"/>
            <a:ext cx="142875" cy="117475"/>
          </a:xfrm>
          <a:custGeom>
            <a:avLst/>
            <a:gdLst>
              <a:gd name="T0" fmla="*/ 72 w 76"/>
              <a:gd name="T1" fmla="*/ 42 h 63"/>
              <a:gd name="T2" fmla="*/ 68 w 76"/>
              <a:gd name="T3" fmla="*/ 12 h 63"/>
              <a:gd name="T4" fmla="*/ 45 w 76"/>
              <a:gd name="T5" fmla="*/ 5 h 63"/>
              <a:gd name="T6" fmla="*/ 12 w 76"/>
              <a:gd name="T7" fmla="*/ 26 h 63"/>
              <a:gd name="T8" fmla="*/ 1 w 76"/>
              <a:gd name="T9" fmla="*/ 42 h 63"/>
              <a:gd name="T10" fmla="*/ 19 w 76"/>
              <a:gd name="T11" fmla="*/ 58 h 63"/>
              <a:gd name="T12" fmla="*/ 69 w 76"/>
              <a:gd name="T13" fmla="*/ 53 h 63"/>
              <a:gd name="T14" fmla="*/ 72 w 76"/>
              <a:gd name="T15" fmla="*/ 42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" h="63">
                <a:moveTo>
                  <a:pt x="72" y="42"/>
                </a:moveTo>
                <a:cubicBezTo>
                  <a:pt x="74" y="31"/>
                  <a:pt x="68" y="22"/>
                  <a:pt x="68" y="12"/>
                </a:cubicBezTo>
                <a:cubicBezTo>
                  <a:pt x="68" y="6"/>
                  <a:pt x="48" y="0"/>
                  <a:pt x="45" y="5"/>
                </a:cubicBezTo>
                <a:cubicBezTo>
                  <a:pt x="37" y="17"/>
                  <a:pt x="22" y="17"/>
                  <a:pt x="12" y="26"/>
                </a:cubicBezTo>
                <a:cubicBezTo>
                  <a:pt x="7" y="31"/>
                  <a:pt x="0" y="37"/>
                  <a:pt x="1" y="42"/>
                </a:cubicBezTo>
                <a:cubicBezTo>
                  <a:pt x="3" y="50"/>
                  <a:pt x="10" y="55"/>
                  <a:pt x="19" y="58"/>
                </a:cubicBezTo>
                <a:cubicBezTo>
                  <a:pt x="37" y="63"/>
                  <a:pt x="53" y="56"/>
                  <a:pt x="69" y="53"/>
                </a:cubicBezTo>
                <a:cubicBezTo>
                  <a:pt x="76" y="51"/>
                  <a:pt x="71" y="45"/>
                  <a:pt x="72" y="42"/>
                </a:cubicBezTo>
                <a:close/>
              </a:path>
            </a:pathLst>
          </a:custGeom>
          <a:solidFill>
            <a:srgbClr val="F7BA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0" name="Freeform 225"/>
          <p:cNvSpPr>
            <a:spLocks/>
          </p:cNvSpPr>
          <p:nvPr/>
        </p:nvSpPr>
        <p:spPr bwMode="auto">
          <a:xfrm>
            <a:off x="11128375" y="3259138"/>
            <a:ext cx="80963" cy="346075"/>
          </a:xfrm>
          <a:custGeom>
            <a:avLst/>
            <a:gdLst>
              <a:gd name="T0" fmla="*/ 39 w 43"/>
              <a:gd name="T1" fmla="*/ 0 h 183"/>
              <a:gd name="T2" fmla="*/ 30 w 43"/>
              <a:gd name="T3" fmla="*/ 21 h 183"/>
              <a:gd name="T4" fmla="*/ 15 w 43"/>
              <a:gd name="T5" fmla="*/ 41 h 183"/>
              <a:gd name="T6" fmla="*/ 13 w 43"/>
              <a:gd name="T7" fmla="*/ 84 h 183"/>
              <a:gd name="T8" fmla="*/ 10 w 43"/>
              <a:gd name="T9" fmla="*/ 110 h 183"/>
              <a:gd name="T10" fmla="*/ 8 w 43"/>
              <a:gd name="T11" fmla="*/ 121 h 183"/>
              <a:gd name="T12" fmla="*/ 5 w 43"/>
              <a:gd name="T13" fmla="*/ 146 h 183"/>
              <a:gd name="T14" fmla="*/ 5 w 43"/>
              <a:gd name="T15" fmla="*/ 174 h 183"/>
              <a:gd name="T16" fmla="*/ 9 w 43"/>
              <a:gd name="T17" fmla="*/ 182 h 183"/>
              <a:gd name="T18" fmla="*/ 13 w 43"/>
              <a:gd name="T19" fmla="*/ 152 h 183"/>
              <a:gd name="T20" fmla="*/ 17 w 43"/>
              <a:gd name="T21" fmla="*/ 140 h 183"/>
              <a:gd name="T22" fmla="*/ 17 w 43"/>
              <a:gd name="T23" fmla="*/ 137 h 183"/>
              <a:gd name="T24" fmla="*/ 20 w 43"/>
              <a:gd name="T25" fmla="*/ 121 h 183"/>
              <a:gd name="T26" fmla="*/ 21 w 43"/>
              <a:gd name="T27" fmla="*/ 122 h 183"/>
              <a:gd name="T28" fmla="*/ 30 w 43"/>
              <a:gd name="T29" fmla="*/ 75 h 183"/>
              <a:gd name="T30" fmla="*/ 41 w 43"/>
              <a:gd name="T31" fmla="*/ 15 h 183"/>
              <a:gd name="T32" fmla="*/ 39 w 43"/>
              <a:gd name="T33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3" h="183">
                <a:moveTo>
                  <a:pt x="39" y="0"/>
                </a:moveTo>
                <a:cubicBezTo>
                  <a:pt x="33" y="5"/>
                  <a:pt x="32" y="14"/>
                  <a:pt x="30" y="21"/>
                </a:cubicBezTo>
                <a:cubicBezTo>
                  <a:pt x="27" y="31"/>
                  <a:pt x="22" y="36"/>
                  <a:pt x="15" y="41"/>
                </a:cubicBezTo>
                <a:cubicBezTo>
                  <a:pt x="15" y="55"/>
                  <a:pt x="15" y="70"/>
                  <a:pt x="13" y="84"/>
                </a:cubicBezTo>
                <a:cubicBezTo>
                  <a:pt x="12" y="93"/>
                  <a:pt x="10" y="101"/>
                  <a:pt x="10" y="110"/>
                </a:cubicBezTo>
                <a:cubicBezTo>
                  <a:pt x="10" y="114"/>
                  <a:pt x="10" y="118"/>
                  <a:pt x="8" y="121"/>
                </a:cubicBezTo>
                <a:cubicBezTo>
                  <a:pt x="6" y="129"/>
                  <a:pt x="9" y="138"/>
                  <a:pt x="5" y="146"/>
                </a:cubicBezTo>
                <a:cubicBezTo>
                  <a:pt x="5" y="156"/>
                  <a:pt x="5" y="165"/>
                  <a:pt x="5" y="174"/>
                </a:cubicBezTo>
                <a:cubicBezTo>
                  <a:pt x="4" y="178"/>
                  <a:pt x="0" y="183"/>
                  <a:pt x="9" y="182"/>
                </a:cubicBezTo>
                <a:cubicBezTo>
                  <a:pt x="9" y="172"/>
                  <a:pt x="14" y="163"/>
                  <a:pt x="13" y="152"/>
                </a:cubicBezTo>
                <a:cubicBezTo>
                  <a:pt x="16" y="149"/>
                  <a:pt x="13" y="144"/>
                  <a:pt x="17" y="140"/>
                </a:cubicBezTo>
                <a:cubicBezTo>
                  <a:pt x="17" y="139"/>
                  <a:pt x="17" y="138"/>
                  <a:pt x="17" y="137"/>
                </a:cubicBezTo>
                <a:cubicBezTo>
                  <a:pt x="20" y="132"/>
                  <a:pt x="16" y="126"/>
                  <a:pt x="20" y="121"/>
                </a:cubicBezTo>
                <a:cubicBezTo>
                  <a:pt x="21" y="122"/>
                  <a:pt x="21" y="122"/>
                  <a:pt x="21" y="122"/>
                </a:cubicBezTo>
                <a:cubicBezTo>
                  <a:pt x="24" y="106"/>
                  <a:pt x="27" y="90"/>
                  <a:pt x="30" y="75"/>
                </a:cubicBezTo>
                <a:cubicBezTo>
                  <a:pt x="34" y="55"/>
                  <a:pt x="37" y="35"/>
                  <a:pt x="41" y="15"/>
                </a:cubicBezTo>
                <a:cubicBezTo>
                  <a:pt x="42" y="10"/>
                  <a:pt x="43" y="4"/>
                  <a:pt x="39" y="0"/>
                </a:cubicBezTo>
                <a:close/>
              </a:path>
            </a:pathLst>
          </a:custGeom>
          <a:solidFill>
            <a:srgbClr val="3B46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1" name="Freeform 226"/>
          <p:cNvSpPr>
            <a:spLocks/>
          </p:cNvSpPr>
          <p:nvPr/>
        </p:nvSpPr>
        <p:spPr bwMode="auto">
          <a:xfrm>
            <a:off x="11163300" y="3184526"/>
            <a:ext cx="76200" cy="304800"/>
          </a:xfrm>
          <a:custGeom>
            <a:avLst/>
            <a:gdLst>
              <a:gd name="T0" fmla="*/ 20 w 40"/>
              <a:gd name="T1" fmla="*/ 40 h 162"/>
              <a:gd name="T2" fmla="*/ 14 w 40"/>
              <a:gd name="T3" fmla="*/ 82 h 162"/>
              <a:gd name="T4" fmla="*/ 10 w 40"/>
              <a:gd name="T5" fmla="*/ 103 h 162"/>
              <a:gd name="T6" fmla="*/ 2 w 40"/>
              <a:gd name="T7" fmla="*/ 162 h 162"/>
              <a:gd name="T8" fmla="*/ 5 w 40"/>
              <a:gd name="T9" fmla="*/ 157 h 162"/>
              <a:gd name="T10" fmla="*/ 16 w 40"/>
              <a:gd name="T11" fmla="*/ 110 h 162"/>
              <a:gd name="T12" fmla="*/ 29 w 40"/>
              <a:gd name="T13" fmla="*/ 56 h 162"/>
              <a:gd name="T14" fmla="*/ 40 w 40"/>
              <a:gd name="T15" fmla="*/ 6 h 162"/>
              <a:gd name="T16" fmla="*/ 40 w 40"/>
              <a:gd name="T17" fmla="*/ 2 h 162"/>
              <a:gd name="T18" fmla="*/ 24 w 40"/>
              <a:gd name="T19" fmla="*/ 10 h 162"/>
              <a:gd name="T20" fmla="*/ 20 w 40"/>
              <a:gd name="T21" fmla="*/ 40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0" h="162">
                <a:moveTo>
                  <a:pt x="20" y="40"/>
                </a:moveTo>
                <a:cubicBezTo>
                  <a:pt x="20" y="54"/>
                  <a:pt x="17" y="68"/>
                  <a:pt x="14" y="82"/>
                </a:cubicBezTo>
                <a:cubicBezTo>
                  <a:pt x="12" y="89"/>
                  <a:pt x="11" y="96"/>
                  <a:pt x="10" y="103"/>
                </a:cubicBezTo>
                <a:cubicBezTo>
                  <a:pt x="8" y="122"/>
                  <a:pt x="0" y="141"/>
                  <a:pt x="2" y="162"/>
                </a:cubicBezTo>
                <a:cubicBezTo>
                  <a:pt x="4" y="161"/>
                  <a:pt x="5" y="160"/>
                  <a:pt x="5" y="157"/>
                </a:cubicBezTo>
                <a:cubicBezTo>
                  <a:pt x="8" y="141"/>
                  <a:pt x="14" y="125"/>
                  <a:pt x="16" y="110"/>
                </a:cubicBezTo>
                <a:cubicBezTo>
                  <a:pt x="17" y="91"/>
                  <a:pt x="26" y="74"/>
                  <a:pt x="29" y="56"/>
                </a:cubicBezTo>
                <a:cubicBezTo>
                  <a:pt x="31" y="39"/>
                  <a:pt x="36" y="23"/>
                  <a:pt x="40" y="6"/>
                </a:cubicBezTo>
                <a:cubicBezTo>
                  <a:pt x="40" y="5"/>
                  <a:pt x="40" y="4"/>
                  <a:pt x="40" y="2"/>
                </a:cubicBezTo>
                <a:cubicBezTo>
                  <a:pt x="32" y="0"/>
                  <a:pt x="29" y="7"/>
                  <a:pt x="24" y="10"/>
                </a:cubicBezTo>
                <a:cubicBezTo>
                  <a:pt x="26" y="20"/>
                  <a:pt x="23" y="30"/>
                  <a:pt x="20" y="40"/>
                </a:cubicBezTo>
                <a:close/>
              </a:path>
            </a:pathLst>
          </a:custGeom>
          <a:solidFill>
            <a:srgbClr val="AAAE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2" name="Freeform 227"/>
          <p:cNvSpPr>
            <a:spLocks/>
          </p:cNvSpPr>
          <p:nvPr/>
        </p:nvSpPr>
        <p:spPr bwMode="auto">
          <a:xfrm>
            <a:off x="11444288" y="3440113"/>
            <a:ext cx="65088" cy="277813"/>
          </a:xfrm>
          <a:custGeom>
            <a:avLst/>
            <a:gdLst>
              <a:gd name="T0" fmla="*/ 27 w 34"/>
              <a:gd name="T1" fmla="*/ 79 h 147"/>
              <a:gd name="T2" fmla="*/ 23 w 34"/>
              <a:gd name="T3" fmla="*/ 64 h 147"/>
              <a:gd name="T4" fmla="*/ 8 w 34"/>
              <a:gd name="T5" fmla="*/ 9 h 147"/>
              <a:gd name="T6" fmla="*/ 3 w 34"/>
              <a:gd name="T7" fmla="*/ 0 h 147"/>
              <a:gd name="T8" fmla="*/ 1 w 34"/>
              <a:gd name="T9" fmla="*/ 4 h 147"/>
              <a:gd name="T10" fmla="*/ 12 w 34"/>
              <a:gd name="T11" fmla="*/ 58 h 147"/>
              <a:gd name="T12" fmla="*/ 12 w 34"/>
              <a:gd name="T13" fmla="*/ 61 h 147"/>
              <a:gd name="T14" fmla="*/ 16 w 34"/>
              <a:gd name="T15" fmla="*/ 102 h 147"/>
              <a:gd name="T16" fmla="*/ 18 w 34"/>
              <a:gd name="T17" fmla="*/ 108 h 147"/>
              <a:gd name="T18" fmla="*/ 20 w 34"/>
              <a:gd name="T19" fmla="*/ 129 h 147"/>
              <a:gd name="T20" fmla="*/ 31 w 34"/>
              <a:gd name="T21" fmla="*/ 147 h 147"/>
              <a:gd name="T22" fmla="*/ 33 w 34"/>
              <a:gd name="T23" fmla="*/ 140 h 147"/>
              <a:gd name="T24" fmla="*/ 28 w 34"/>
              <a:gd name="T25" fmla="*/ 105 h 147"/>
              <a:gd name="T26" fmla="*/ 27 w 34"/>
              <a:gd name="T27" fmla="*/ 79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" h="147">
                <a:moveTo>
                  <a:pt x="27" y="79"/>
                </a:moveTo>
                <a:cubicBezTo>
                  <a:pt x="29" y="73"/>
                  <a:pt x="24" y="69"/>
                  <a:pt x="23" y="64"/>
                </a:cubicBezTo>
                <a:cubicBezTo>
                  <a:pt x="18" y="45"/>
                  <a:pt x="11" y="28"/>
                  <a:pt x="8" y="9"/>
                </a:cubicBezTo>
                <a:cubicBezTo>
                  <a:pt x="7" y="6"/>
                  <a:pt x="4" y="3"/>
                  <a:pt x="3" y="0"/>
                </a:cubicBezTo>
                <a:cubicBezTo>
                  <a:pt x="0" y="1"/>
                  <a:pt x="0" y="3"/>
                  <a:pt x="1" y="4"/>
                </a:cubicBezTo>
                <a:cubicBezTo>
                  <a:pt x="6" y="22"/>
                  <a:pt x="5" y="41"/>
                  <a:pt x="12" y="58"/>
                </a:cubicBezTo>
                <a:cubicBezTo>
                  <a:pt x="12" y="59"/>
                  <a:pt x="12" y="60"/>
                  <a:pt x="12" y="61"/>
                </a:cubicBezTo>
                <a:cubicBezTo>
                  <a:pt x="10" y="75"/>
                  <a:pt x="18" y="88"/>
                  <a:pt x="16" y="102"/>
                </a:cubicBezTo>
                <a:cubicBezTo>
                  <a:pt x="16" y="104"/>
                  <a:pt x="17" y="106"/>
                  <a:pt x="18" y="108"/>
                </a:cubicBezTo>
                <a:cubicBezTo>
                  <a:pt x="19" y="115"/>
                  <a:pt x="24" y="121"/>
                  <a:pt x="20" y="129"/>
                </a:cubicBezTo>
                <a:cubicBezTo>
                  <a:pt x="17" y="135"/>
                  <a:pt x="26" y="146"/>
                  <a:pt x="31" y="147"/>
                </a:cubicBezTo>
                <a:cubicBezTo>
                  <a:pt x="33" y="145"/>
                  <a:pt x="34" y="142"/>
                  <a:pt x="33" y="140"/>
                </a:cubicBezTo>
                <a:cubicBezTo>
                  <a:pt x="30" y="129"/>
                  <a:pt x="31" y="117"/>
                  <a:pt x="28" y="105"/>
                </a:cubicBezTo>
                <a:cubicBezTo>
                  <a:pt x="26" y="97"/>
                  <a:pt x="24" y="88"/>
                  <a:pt x="27" y="79"/>
                </a:cubicBezTo>
                <a:close/>
              </a:path>
            </a:pathLst>
          </a:custGeom>
          <a:solidFill>
            <a:srgbClr val="FFD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3" name="Freeform 228"/>
          <p:cNvSpPr>
            <a:spLocks/>
          </p:cNvSpPr>
          <p:nvPr/>
        </p:nvSpPr>
        <p:spPr bwMode="auto">
          <a:xfrm>
            <a:off x="10374313" y="3567113"/>
            <a:ext cx="68263" cy="68263"/>
          </a:xfrm>
          <a:custGeom>
            <a:avLst/>
            <a:gdLst>
              <a:gd name="T0" fmla="*/ 36 w 36"/>
              <a:gd name="T1" fmla="*/ 34 h 36"/>
              <a:gd name="T2" fmla="*/ 36 w 36"/>
              <a:gd name="T3" fmla="*/ 0 h 36"/>
              <a:gd name="T4" fmla="*/ 25 w 36"/>
              <a:gd name="T5" fmla="*/ 5 h 36"/>
              <a:gd name="T6" fmla="*/ 5 w 36"/>
              <a:gd name="T7" fmla="*/ 20 h 36"/>
              <a:gd name="T8" fmla="*/ 3 w 36"/>
              <a:gd name="T9" fmla="*/ 31 h 36"/>
              <a:gd name="T10" fmla="*/ 36 w 36"/>
              <a:gd name="T11" fmla="*/ 34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" h="36">
                <a:moveTo>
                  <a:pt x="36" y="34"/>
                </a:moveTo>
                <a:cubicBezTo>
                  <a:pt x="36" y="23"/>
                  <a:pt x="36" y="12"/>
                  <a:pt x="36" y="0"/>
                </a:cubicBezTo>
                <a:cubicBezTo>
                  <a:pt x="31" y="0"/>
                  <a:pt x="28" y="1"/>
                  <a:pt x="25" y="5"/>
                </a:cubicBezTo>
                <a:cubicBezTo>
                  <a:pt x="21" y="12"/>
                  <a:pt x="10" y="12"/>
                  <a:pt x="5" y="20"/>
                </a:cubicBezTo>
                <a:cubicBezTo>
                  <a:pt x="3" y="24"/>
                  <a:pt x="0" y="26"/>
                  <a:pt x="3" y="31"/>
                </a:cubicBezTo>
                <a:cubicBezTo>
                  <a:pt x="14" y="31"/>
                  <a:pt x="25" y="36"/>
                  <a:pt x="36" y="34"/>
                </a:cubicBezTo>
                <a:close/>
              </a:path>
            </a:pathLst>
          </a:custGeom>
          <a:solidFill>
            <a:srgbClr val="3A49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4" name="Freeform 229"/>
          <p:cNvSpPr>
            <a:spLocks/>
          </p:cNvSpPr>
          <p:nvPr/>
        </p:nvSpPr>
        <p:spPr bwMode="auto">
          <a:xfrm>
            <a:off x="11198225" y="3127376"/>
            <a:ext cx="50800" cy="77788"/>
          </a:xfrm>
          <a:custGeom>
            <a:avLst/>
            <a:gdLst>
              <a:gd name="T0" fmla="*/ 6 w 27"/>
              <a:gd name="T1" fmla="*/ 40 h 41"/>
              <a:gd name="T2" fmla="*/ 22 w 27"/>
              <a:gd name="T3" fmla="*/ 32 h 41"/>
              <a:gd name="T4" fmla="*/ 25 w 27"/>
              <a:gd name="T5" fmla="*/ 2 h 41"/>
              <a:gd name="T6" fmla="*/ 21 w 27"/>
              <a:gd name="T7" fmla="*/ 1 h 41"/>
              <a:gd name="T8" fmla="*/ 4 w 27"/>
              <a:gd name="T9" fmla="*/ 2 h 41"/>
              <a:gd name="T10" fmla="*/ 3 w 27"/>
              <a:gd name="T11" fmla="*/ 11 h 41"/>
              <a:gd name="T12" fmla="*/ 5 w 27"/>
              <a:gd name="T13" fmla="*/ 29 h 41"/>
              <a:gd name="T14" fmla="*/ 6 w 27"/>
              <a:gd name="T15" fmla="*/ 4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" h="41">
                <a:moveTo>
                  <a:pt x="6" y="40"/>
                </a:moveTo>
                <a:cubicBezTo>
                  <a:pt x="13" y="41"/>
                  <a:pt x="15" y="33"/>
                  <a:pt x="22" y="32"/>
                </a:cubicBezTo>
                <a:cubicBezTo>
                  <a:pt x="27" y="23"/>
                  <a:pt x="25" y="12"/>
                  <a:pt x="25" y="2"/>
                </a:cubicBezTo>
                <a:cubicBezTo>
                  <a:pt x="24" y="0"/>
                  <a:pt x="23" y="0"/>
                  <a:pt x="21" y="1"/>
                </a:cubicBezTo>
                <a:cubicBezTo>
                  <a:pt x="16" y="1"/>
                  <a:pt x="10" y="2"/>
                  <a:pt x="4" y="2"/>
                </a:cubicBezTo>
                <a:cubicBezTo>
                  <a:pt x="3" y="5"/>
                  <a:pt x="0" y="6"/>
                  <a:pt x="3" y="11"/>
                </a:cubicBezTo>
                <a:cubicBezTo>
                  <a:pt x="5" y="16"/>
                  <a:pt x="7" y="22"/>
                  <a:pt x="5" y="29"/>
                </a:cubicBezTo>
                <a:cubicBezTo>
                  <a:pt x="3" y="33"/>
                  <a:pt x="6" y="36"/>
                  <a:pt x="6" y="40"/>
                </a:cubicBezTo>
                <a:close/>
              </a:path>
            </a:pathLst>
          </a:custGeom>
          <a:solidFill>
            <a:srgbClr val="3744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5" name="Freeform 230"/>
          <p:cNvSpPr>
            <a:spLocks/>
          </p:cNvSpPr>
          <p:nvPr/>
        </p:nvSpPr>
        <p:spPr bwMode="auto">
          <a:xfrm>
            <a:off x="10375900" y="3746501"/>
            <a:ext cx="46038" cy="258763"/>
          </a:xfrm>
          <a:custGeom>
            <a:avLst/>
            <a:gdLst>
              <a:gd name="T0" fmla="*/ 15 w 24"/>
              <a:gd name="T1" fmla="*/ 130 h 137"/>
              <a:gd name="T2" fmla="*/ 19 w 24"/>
              <a:gd name="T3" fmla="*/ 134 h 137"/>
              <a:gd name="T4" fmla="*/ 16 w 24"/>
              <a:gd name="T5" fmla="*/ 108 h 137"/>
              <a:gd name="T6" fmla="*/ 7 w 24"/>
              <a:gd name="T7" fmla="*/ 26 h 137"/>
              <a:gd name="T8" fmla="*/ 8 w 24"/>
              <a:gd name="T9" fmla="*/ 0 h 137"/>
              <a:gd name="T10" fmla="*/ 0 w 24"/>
              <a:gd name="T11" fmla="*/ 0 h 137"/>
              <a:gd name="T12" fmla="*/ 6 w 24"/>
              <a:gd name="T13" fmla="*/ 48 h 137"/>
              <a:gd name="T14" fmla="*/ 15 w 24"/>
              <a:gd name="T15" fmla="*/ 13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" h="137">
                <a:moveTo>
                  <a:pt x="15" y="130"/>
                </a:moveTo>
                <a:cubicBezTo>
                  <a:pt x="17" y="131"/>
                  <a:pt x="13" y="137"/>
                  <a:pt x="19" y="134"/>
                </a:cubicBezTo>
                <a:cubicBezTo>
                  <a:pt x="24" y="125"/>
                  <a:pt x="17" y="116"/>
                  <a:pt x="16" y="108"/>
                </a:cubicBezTo>
                <a:cubicBezTo>
                  <a:pt x="14" y="81"/>
                  <a:pt x="9" y="54"/>
                  <a:pt x="7" y="26"/>
                </a:cubicBezTo>
                <a:cubicBezTo>
                  <a:pt x="6" y="18"/>
                  <a:pt x="4" y="9"/>
                  <a:pt x="8" y="0"/>
                </a:cubicBezTo>
                <a:cubicBezTo>
                  <a:pt x="5" y="0"/>
                  <a:pt x="3" y="0"/>
                  <a:pt x="0" y="0"/>
                </a:cubicBezTo>
                <a:cubicBezTo>
                  <a:pt x="0" y="16"/>
                  <a:pt x="4" y="32"/>
                  <a:pt x="6" y="48"/>
                </a:cubicBezTo>
                <a:cubicBezTo>
                  <a:pt x="9" y="75"/>
                  <a:pt x="12" y="102"/>
                  <a:pt x="15" y="130"/>
                </a:cubicBezTo>
                <a:close/>
              </a:path>
            </a:pathLst>
          </a:custGeom>
          <a:solidFill>
            <a:srgbClr val="8C46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6" name="Freeform 231"/>
          <p:cNvSpPr>
            <a:spLocks/>
          </p:cNvSpPr>
          <p:nvPr/>
        </p:nvSpPr>
        <p:spPr bwMode="auto">
          <a:xfrm>
            <a:off x="11129963" y="3349626"/>
            <a:ext cx="28575" cy="185738"/>
          </a:xfrm>
          <a:custGeom>
            <a:avLst/>
            <a:gdLst>
              <a:gd name="T0" fmla="*/ 4 w 15"/>
              <a:gd name="T1" fmla="*/ 98 h 98"/>
              <a:gd name="T2" fmla="*/ 8 w 15"/>
              <a:gd name="T3" fmla="*/ 85 h 98"/>
              <a:gd name="T4" fmla="*/ 8 w 15"/>
              <a:gd name="T5" fmla="*/ 74 h 98"/>
              <a:gd name="T6" fmla="*/ 9 w 15"/>
              <a:gd name="T7" fmla="*/ 71 h 98"/>
              <a:gd name="T8" fmla="*/ 14 w 15"/>
              <a:gd name="T9" fmla="*/ 9 h 98"/>
              <a:gd name="T10" fmla="*/ 8 w 15"/>
              <a:gd name="T11" fmla="*/ 1 h 98"/>
              <a:gd name="T12" fmla="*/ 0 w 15"/>
              <a:gd name="T13" fmla="*/ 9 h 98"/>
              <a:gd name="T14" fmla="*/ 7 w 15"/>
              <a:gd name="T15" fmla="*/ 20 h 98"/>
              <a:gd name="T16" fmla="*/ 4 w 15"/>
              <a:gd name="T17" fmla="*/ 38 h 98"/>
              <a:gd name="T18" fmla="*/ 4 w 15"/>
              <a:gd name="T19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" h="98">
                <a:moveTo>
                  <a:pt x="4" y="98"/>
                </a:moveTo>
                <a:cubicBezTo>
                  <a:pt x="10" y="95"/>
                  <a:pt x="7" y="89"/>
                  <a:pt x="8" y="85"/>
                </a:cubicBezTo>
                <a:cubicBezTo>
                  <a:pt x="8" y="81"/>
                  <a:pt x="8" y="77"/>
                  <a:pt x="8" y="74"/>
                </a:cubicBezTo>
                <a:cubicBezTo>
                  <a:pt x="9" y="73"/>
                  <a:pt x="9" y="72"/>
                  <a:pt x="9" y="71"/>
                </a:cubicBezTo>
                <a:cubicBezTo>
                  <a:pt x="8" y="50"/>
                  <a:pt x="15" y="30"/>
                  <a:pt x="14" y="9"/>
                </a:cubicBezTo>
                <a:cubicBezTo>
                  <a:pt x="13" y="5"/>
                  <a:pt x="15" y="0"/>
                  <a:pt x="8" y="1"/>
                </a:cubicBezTo>
                <a:cubicBezTo>
                  <a:pt x="4" y="2"/>
                  <a:pt x="1" y="4"/>
                  <a:pt x="0" y="9"/>
                </a:cubicBezTo>
                <a:cubicBezTo>
                  <a:pt x="10" y="8"/>
                  <a:pt x="10" y="15"/>
                  <a:pt x="7" y="20"/>
                </a:cubicBezTo>
                <a:cubicBezTo>
                  <a:pt x="4" y="26"/>
                  <a:pt x="4" y="32"/>
                  <a:pt x="4" y="38"/>
                </a:cubicBezTo>
                <a:cubicBezTo>
                  <a:pt x="4" y="58"/>
                  <a:pt x="4" y="78"/>
                  <a:pt x="4" y="98"/>
                </a:cubicBezTo>
                <a:close/>
              </a:path>
            </a:pathLst>
          </a:custGeom>
          <a:solidFill>
            <a:srgbClr val="C4C7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7" name="Freeform 232"/>
          <p:cNvSpPr>
            <a:spLocks/>
          </p:cNvSpPr>
          <p:nvPr/>
        </p:nvSpPr>
        <p:spPr bwMode="auto">
          <a:xfrm>
            <a:off x="11123613" y="3659188"/>
            <a:ext cx="14288" cy="104775"/>
          </a:xfrm>
          <a:custGeom>
            <a:avLst/>
            <a:gdLst>
              <a:gd name="T0" fmla="*/ 4 w 7"/>
              <a:gd name="T1" fmla="*/ 1 h 55"/>
              <a:gd name="T2" fmla="*/ 0 w 7"/>
              <a:gd name="T3" fmla="*/ 4 h 55"/>
              <a:gd name="T4" fmla="*/ 0 w 7"/>
              <a:gd name="T5" fmla="*/ 55 h 55"/>
              <a:gd name="T6" fmla="*/ 7 w 7"/>
              <a:gd name="T7" fmla="*/ 42 h 55"/>
              <a:gd name="T8" fmla="*/ 7 w 7"/>
              <a:gd name="T9" fmla="*/ 0 h 55"/>
              <a:gd name="T10" fmla="*/ 4 w 7"/>
              <a:gd name="T11" fmla="*/ 1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" h="55">
                <a:moveTo>
                  <a:pt x="4" y="1"/>
                </a:moveTo>
                <a:cubicBezTo>
                  <a:pt x="1" y="1"/>
                  <a:pt x="0" y="2"/>
                  <a:pt x="0" y="4"/>
                </a:cubicBezTo>
                <a:cubicBezTo>
                  <a:pt x="0" y="21"/>
                  <a:pt x="0" y="37"/>
                  <a:pt x="0" y="55"/>
                </a:cubicBezTo>
                <a:cubicBezTo>
                  <a:pt x="4" y="50"/>
                  <a:pt x="7" y="47"/>
                  <a:pt x="7" y="42"/>
                </a:cubicBezTo>
                <a:cubicBezTo>
                  <a:pt x="7" y="28"/>
                  <a:pt x="7" y="14"/>
                  <a:pt x="7" y="0"/>
                </a:cubicBezTo>
                <a:cubicBezTo>
                  <a:pt x="6" y="0"/>
                  <a:pt x="5" y="0"/>
                  <a:pt x="4" y="1"/>
                </a:cubicBezTo>
                <a:close/>
              </a:path>
            </a:pathLst>
          </a:custGeom>
          <a:solidFill>
            <a:srgbClr val="CBCD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8" name="Freeform 233"/>
          <p:cNvSpPr>
            <a:spLocks/>
          </p:cNvSpPr>
          <p:nvPr/>
        </p:nvSpPr>
        <p:spPr bwMode="auto">
          <a:xfrm>
            <a:off x="11209338" y="3079751"/>
            <a:ext cx="34925" cy="36513"/>
          </a:xfrm>
          <a:custGeom>
            <a:avLst/>
            <a:gdLst>
              <a:gd name="T0" fmla="*/ 19 w 19"/>
              <a:gd name="T1" fmla="*/ 0 h 19"/>
              <a:gd name="T2" fmla="*/ 16 w 19"/>
              <a:gd name="T3" fmla="*/ 0 h 19"/>
              <a:gd name="T4" fmla="*/ 0 w 19"/>
              <a:gd name="T5" fmla="*/ 19 h 19"/>
              <a:gd name="T6" fmla="*/ 15 w 19"/>
              <a:gd name="T7" fmla="*/ 19 h 19"/>
              <a:gd name="T8" fmla="*/ 19 w 19"/>
              <a:gd name="T9" fmla="*/ 15 h 19"/>
              <a:gd name="T10" fmla="*/ 19 w 19"/>
              <a:gd name="T11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9">
                <a:moveTo>
                  <a:pt x="19" y="0"/>
                </a:moveTo>
                <a:cubicBezTo>
                  <a:pt x="18" y="0"/>
                  <a:pt x="17" y="0"/>
                  <a:pt x="16" y="0"/>
                </a:cubicBezTo>
                <a:cubicBezTo>
                  <a:pt x="8" y="4"/>
                  <a:pt x="2" y="9"/>
                  <a:pt x="0" y="19"/>
                </a:cubicBezTo>
                <a:cubicBezTo>
                  <a:pt x="5" y="19"/>
                  <a:pt x="10" y="19"/>
                  <a:pt x="15" y="19"/>
                </a:cubicBezTo>
                <a:cubicBezTo>
                  <a:pt x="17" y="18"/>
                  <a:pt x="18" y="16"/>
                  <a:pt x="19" y="15"/>
                </a:cubicBezTo>
                <a:cubicBezTo>
                  <a:pt x="19" y="10"/>
                  <a:pt x="19" y="5"/>
                  <a:pt x="19" y="0"/>
                </a:cubicBezTo>
                <a:close/>
              </a:path>
            </a:pathLst>
          </a:custGeom>
          <a:solidFill>
            <a:srgbClr val="756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9" name="Freeform 234"/>
          <p:cNvSpPr>
            <a:spLocks/>
          </p:cNvSpPr>
          <p:nvPr/>
        </p:nvSpPr>
        <p:spPr bwMode="auto">
          <a:xfrm>
            <a:off x="10944225" y="4392613"/>
            <a:ext cx="128588" cy="7938"/>
          </a:xfrm>
          <a:custGeom>
            <a:avLst/>
            <a:gdLst>
              <a:gd name="T0" fmla="*/ 0 w 68"/>
              <a:gd name="T1" fmla="*/ 0 h 4"/>
              <a:gd name="T2" fmla="*/ 6 w 68"/>
              <a:gd name="T3" fmla="*/ 4 h 4"/>
              <a:gd name="T4" fmla="*/ 60 w 68"/>
              <a:gd name="T5" fmla="*/ 4 h 4"/>
              <a:gd name="T6" fmla="*/ 68 w 68"/>
              <a:gd name="T7" fmla="*/ 0 h 4"/>
              <a:gd name="T8" fmla="*/ 0 w 68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4">
                <a:moveTo>
                  <a:pt x="0" y="0"/>
                </a:moveTo>
                <a:cubicBezTo>
                  <a:pt x="0" y="4"/>
                  <a:pt x="3" y="4"/>
                  <a:pt x="6" y="4"/>
                </a:cubicBezTo>
                <a:cubicBezTo>
                  <a:pt x="24" y="4"/>
                  <a:pt x="42" y="4"/>
                  <a:pt x="60" y="4"/>
                </a:cubicBezTo>
                <a:cubicBezTo>
                  <a:pt x="63" y="4"/>
                  <a:pt x="66" y="4"/>
                  <a:pt x="68" y="0"/>
                </a:cubicBezTo>
                <a:cubicBezTo>
                  <a:pt x="45" y="0"/>
                  <a:pt x="22" y="0"/>
                  <a:pt x="0" y="0"/>
                </a:cubicBezTo>
                <a:close/>
              </a:path>
            </a:pathLst>
          </a:custGeom>
          <a:solidFill>
            <a:srgbClr val="CEE1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0" name="Freeform 235"/>
          <p:cNvSpPr>
            <a:spLocks/>
          </p:cNvSpPr>
          <p:nvPr/>
        </p:nvSpPr>
        <p:spPr bwMode="auto">
          <a:xfrm>
            <a:off x="11129963" y="3587751"/>
            <a:ext cx="17463" cy="73025"/>
          </a:xfrm>
          <a:custGeom>
            <a:avLst/>
            <a:gdLst>
              <a:gd name="T0" fmla="*/ 1 w 9"/>
              <a:gd name="T1" fmla="*/ 39 h 39"/>
              <a:gd name="T2" fmla="*/ 4 w 9"/>
              <a:gd name="T3" fmla="*/ 38 h 39"/>
              <a:gd name="T4" fmla="*/ 8 w 9"/>
              <a:gd name="T5" fmla="*/ 8 h 39"/>
              <a:gd name="T6" fmla="*/ 4 w 9"/>
              <a:gd name="T7" fmla="*/ 0 h 39"/>
              <a:gd name="T8" fmla="*/ 1 w 9"/>
              <a:gd name="T9" fmla="*/ 7 h 39"/>
              <a:gd name="T10" fmla="*/ 1 w 9"/>
              <a:gd name="T11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" h="39">
                <a:moveTo>
                  <a:pt x="1" y="39"/>
                </a:moveTo>
                <a:cubicBezTo>
                  <a:pt x="2" y="39"/>
                  <a:pt x="3" y="38"/>
                  <a:pt x="4" y="38"/>
                </a:cubicBezTo>
                <a:cubicBezTo>
                  <a:pt x="2" y="28"/>
                  <a:pt x="9" y="18"/>
                  <a:pt x="8" y="8"/>
                </a:cubicBezTo>
                <a:cubicBezTo>
                  <a:pt x="2" y="8"/>
                  <a:pt x="6" y="3"/>
                  <a:pt x="4" y="0"/>
                </a:cubicBezTo>
                <a:cubicBezTo>
                  <a:pt x="0" y="1"/>
                  <a:pt x="1" y="5"/>
                  <a:pt x="1" y="7"/>
                </a:cubicBezTo>
                <a:cubicBezTo>
                  <a:pt x="1" y="18"/>
                  <a:pt x="1" y="28"/>
                  <a:pt x="1" y="39"/>
                </a:cubicBezTo>
                <a:close/>
              </a:path>
            </a:pathLst>
          </a:custGeom>
          <a:solidFill>
            <a:srgbClr val="8784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1" name="Freeform 236"/>
          <p:cNvSpPr>
            <a:spLocks/>
          </p:cNvSpPr>
          <p:nvPr/>
        </p:nvSpPr>
        <p:spPr bwMode="auto">
          <a:xfrm>
            <a:off x="11260138" y="3889376"/>
            <a:ext cx="14288" cy="53975"/>
          </a:xfrm>
          <a:custGeom>
            <a:avLst/>
            <a:gdLst>
              <a:gd name="T0" fmla="*/ 8 w 8"/>
              <a:gd name="T1" fmla="*/ 27 h 28"/>
              <a:gd name="T2" fmla="*/ 3 w 8"/>
              <a:gd name="T3" fmla="*/ 12 h 28"/>
              <a:gd name="T4" fmla="*/ 0 w 8"/>
              <a:gd name="T5" fmla="*/ 0 h 28"/>
              <a:gd name="T6" fmla="*/ 0 w 8"/>
              <a:gd name="T7" fmla="*/ 20 h 28"/>
              <a:gd name="T8" fmla="*/ 8 w 8"/>
              <a:gd name="T9" fmla="*/ 27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8">
                <a:moveTo>
                  <a:pt x="8" y="27"/>
                </a:moveTo>
                <a:cubicBezTo>
                  <a:pt x="4" y="23"/>
                  <a:pt x="4" y="17"/>
                  <a:pt x="3" y="12"/>
                </a:cubicBezTo>
                <a:cubicBezTo>
                  <a:pt x="3" y="8"/>
                  <a:pt x="5" y="3"/>
                  <a:pt x="0" y="0"/>
                </a:cubicBezTo>
                <a:cubicBezTo>
                  <a:pt x="0" y="7"/>
                  <a:pt x="0" y="13"/>
                  <a:pt x="0" y="20"/>
                </a:cubicBezTo>
                <a:cubicBezTo>
                  <a:pt x="0" y="26"/>
                  <a:pt x="2" y="28"/>
                  <a:pt x="8" y="27"/>
                </a:cubicBezTo>
                <a:close/>
              </a:path>
            </a:pathLst>
          </a:custGeom>
          <a:solidFill>
            <a:srgbClr val="9FA2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2" name="Freeform 237"/>
          <p:cNvSpPr>
            <a:spLocks/>
          </p:cNvSpPr>
          <p:nvPr/>
        </p:nvSpPr>
        <p:spPr bwMode="auto">
          <a:xfrm>
            <a:off x="11201400" y="3556001"/>
            <a:ext cx="30163" cy="49213"/>
          </a:xfrm>
          <a:custGeom>
            <a:avLst/>
            <a:gdLst>
              <a:gd name="T0" fmla="*/ 8 w 16"/>
              <a:gd name="T1" fmla="*/ 26 h 26"/>
              <a:gd name="T2" fmla="*/ 8 w 16"/>
              <a:gd name="T3" fmla="*/ 16 h 26"/>
              <a:gd name="T4" fmla="*/ 16 w 16"/>
              <a:gd name="T5" fmla="*/ 3 h 26"/>
              <a:gd name="T6" fmla="*/ 5 w 16"/>
              <a:gd name="T7" fmla="*/ 5 h 26"/>
              <a:gd name="T8" fmla="*/ 8 w 16"/>
              <a:gd name="T9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26">
                <a:moveTo>
                  <a:pt x="8" y="26"/>
                </a:moveTo>
                <a:cubicBezTo>
                  <a:pt x="8" y="23"/>
                  <a:pt x="9" y="19"/>
                  <a:pt x="8" y="16"/>
                </a:cubicBezTo>
                <a:cubicBezTo>
                  <a:pt x="5" y="8"/>
                  <a:pt x="8" y="4"/>
                  <a:pt x="16" y="3"/>
                </a:cubicBezTo>
                <a:cubicBezTo>
                  <a:pt x="12" y="3"/>
                  <a:pt x="5" y="0"/>
                  <a:pt x="5" y="5"/>
                </a:cubicBezTo>
                <a:cubicBezTo>
                  <a:pt x="4" y="12"/>
                  <a:pt x="0" y="20"/>
                  <a:pt x="8" y="26"/>
                </a:cubicBezTo>
                <a:close/>
              </a:path>
            </a:pathLst>
          </a:custGeom>
          <a:solidFill>
            <a:srgbClr val="7A7F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3" name="Freeform 238"/>
          <p:cNvSpPr>
            <a:spLocks/>
          </p:cNvSpPr>
          <p:nvPr/>
        </p:nvSpPr>
        <p:spPr bwMode="auto">
          <a:xfrm>
            <a:off x="11256963" y="3554413"/>
            <a:ext cx="53975" cy="9525"/>
          </a:xfrm>
          <a:custGeom>
            <a:avLst/>
            <a:gdLst>
              <a:gd name="T0" fmla="*/ 0 w 29"/>
              <a:gd name="T1" fmla="*/ 3 h 5"/>
              <a:gd name="T2" fmla="*/ 29 w 29"/>
              <a:gd name="T3" fmla="*/ 0 h 5"/>
              <a:gd name="T4" fmla="*/ 4 w 29"/>
              <a:gd name="T5" fmla="*/ 0 h 5"/>
              <a:gd name="T6" fmla="*/ 0 w 29"/>
              <a:gd name="T7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" h="5">
                <a:moveTo>
                  <a:pt x="0" y="3"/>
                </a:moveTo>
                <a:cubicBezTo>
                  <a:pt x="9" y="4"/>
                  <a:pt x="19" y="5"/>
                  <a:pt x="29" y="0"/>
                </a:cubicBezTo>
                <a:cubicBezTo>
                  <a:pt x="21" y="0"/>
                  <a:pt x="13" y="0"/>
                  <a:pt x="4" y="0"/>
                </a:cubicBezTo>
                <a:cubicBezTo>
                  <a:pt x="2" y="0"/>
                  <a:pt x="0" y="1"/>
                  <a:pt x="0" y="3"/>
                </a:cubicBezTo>
                <a:close/>
              </a:path>
            </a:pathLst>
          </a:custGeom>
          <a:solidFill>
            <a:srgbClr val="7A7F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4" name="Freeform 239"/>
          <p:cNvSpPr>
            <a:spLocks/>
          </p:cNvSpPr>
          <p:nvPr/>
        </p:nvSpPr>
        <p:spPr bwMode="auto">
          <a:xfrm>
            <a:off x="11280775" y="3929063"/>
            <a:ext cx="42863" cy="17463"/>
          </a:xfrm>
          <a:custGeom>
            <a:avLst/>
            <a:gdLst>
              <a:gd name="T0" fmla="*/ 23 w 23"/>
              <a:gd name="T1" fmla="*/ 2 h 9"/>
              <a:gd name="T2" fmla="*/ 0 w 23"/>
              <a:gd name="T3" fmla="*/ 6 h 9"/>
              <a:gd name="T4" fmla="*/ 23 w 23"/>
              <a:gd name="T5" fmla="*/ 2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" h="9">
                <a:moveTo>
                  <a:pt x="23" y="2"/>
                </a:moveTo>
                <a:cubicBezTo>
                  <a:pt x="15" y="2"/>
                  <a:pt x="7" y="0"/>
                  <a:pt x="0" y="6"/>
                </a:cubicBezTo>
                <a:cubicBezTo>
                  <a:pt x="8" y="5"/>
                  <a:pt x="16" y="9"/>
                  <a:pt x="23" y="2"/>
                </a:cubicBezTo>
                <a:close/>
              </a:path>
            </a:pathLst>
          </a:custGeom>
          <a:solidFill>
            <a:srgbClr val="9FA2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5" name="Freeform 240"/>
          <p:cNvSpPr>
            <a:spLocks/>
          </p:cNvSpPr>
          <p:nvPr/>
        </p:nvSpPr>
        <p:spPr bwMode="auto">
          <a:xfrm>
            <a:off x="11209338" y="3625851"/>
            <a:ext cx="20638" cy="34925"/>
          </a:xfrm>
          <a:custGeom>
            <a:avLst/>
            <a:gdLst>
              <a:gd name="T0" fmla="*/ 8 w 11"/>
              <a:gd name="T1" fmla="*/ 19 h 19"/>
              <a:gd name="T2" fmla="*/ 4 w 11"/>
              <a:gd name="T3" fmla="*/ 0 h 19"/>
              <a:gd name="T4" fmla="*/ 8 w 11"/>
              <a:gd name="T5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" h="19">
                <a:moveTo>
                  <a:pt x="8" y="19"/>
                </a:moveTo>
                <a:cubicBezTo>
                  <a:pt x="7" y="12"/>
                  <a:pt x="11" y="5"/>
                  <a:pt x="4" y="0"/>
                </a:cubicBezTo>
                <a:cubicBezTo>
                  <a:pt x="5" y="6"/>
                  <a:pt x="0" y="13"/>
                  <a:pt x="8" y="19"/>
                </a:cubicBezTo>
                <a:close/>
              </a:path>
            </a:pathLst>
          </a:custGeom>
          <a:solidFill>
            <a:srgbClr val="AEB2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6" name="Freeform 241"/>
          <p:cNvSpPr>
            <a:spLocks/>
          </p:cNvSpPr>
          <p:nvPr/>
        </p:nvSpPr>
        <p:spPr bwMode="auto">
          <a:xfrm>
            <a:off x="11152188" y="3487738"/>
            <a:ext cx="19050" cy="30163"/>
          </a:xfrm>
          <a:custGeom>
            <a:avLst/>
            <a:gdLst>
              <a:gd name="T0" fmla="*/ 7 w 10"/>
              <a:gd name="T1" fmla="*/ 0 h 16"/>
              <a:gd name="T2" fmla="*/ 4 w 10"/>
              <a:gd name="T3" fmla="*/ 16 h 16"/>
              <a:gd name="T4" fmla="*/ 7 w 10"/>
              <a:gd name="T5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16">
                <a:moveTo>
                  <a:pt x="7" y="0"/>
                </a:moveTo>
                <a:cubicBezTo>
                  <a:pt x="0" y="4"/>
                  <a:pt x="5" y="11"/>
                  <a:pt x="4" y="16"/>
                </a:cubicBezTo>
                <a:cubicBezTo>
                  <a:pt x="10" y="12"/>
                  <a:pt x="7" y="6"/>
                  <a:pt x="7" y="0"/>
                </a:cubicBezTo>
                <a:close/>
              </a:path>
            </a:pathLst>
          </a:custGeom>
          <a:solidFill>
            <a:srgbClr val="8D94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7" name="Freeform 242"/>
          <p:cNvSpPr>
            <a:spLocks/>
          </p:cNvSpPr>
          <p:nvPr/>
        </p:nvSpPr>
        <p:spPr bwMode="auto">
          <a:xfrm>
            <a:off x="11218863" y="3660776"/>
            <a:ext cx="19050" cy="28575"/>
          </a:xfrm>
          <a:custGeom>
            <a:avLst/>
            <a:gdLst>
              <a:gd name="T0" fmla="*/ 6 w 10"/>
              <a:gd name="T1" fmla="*/ 15 h 15"/>
              <a:gd name="T2" fmla="*/ 3 w 10"/>
              <a:gd name="T3" fmla="*/ 0 h 15"/>
              <a:gd name="T4" fmla="*/ 6 w 10"/>
              <a:gd name="T5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15">
                <a:moveTo>
                  <a:pt x="6" y="15"/>
                </a:moveTo>
                <a:cubicBezTo>
                  <a:pt x="6" y="10"/>
                  <a:pt x="10" y="4"/>
                  <a:pt x="3" y="0"/>
                </a:cubicBezTo>
                <a:cubicBezTo>
                  <a:pt x="3" y="5"/>
                  <a:pt x="0" y="11"/>
                  <a:pt x="6" y="15"/>
                </a:cubicBezTo>
                <a:close/>
              </a:path>
            </a:pathLst>
          </a:custGeom>
          <a:solidFill>
            <a:srgbClr val="AEB2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8" name="Freeform 243"/>
          <p:cNvSpPr>
            <a:spLocks/>
          </p:cNvSpPr>
          <p:nvPr/>
        </p:nvSpPr>
        <p:spPr bwMode="auto">
          <a:xfrm>
            <a:off x="11247438" y="3862388"/>
            <a:ext cx="12700" cy="25400"/>
          </a:xfrm>
          <a:custGeom>
            <a:avLst/>
            <a:gdLst>
              <a:gd name="T0" fmla="*/ 7 w 7"/>
              <a:gd name="T1" fmla="*/ 14 h 14"/>
              <a:gd name="T2" fmla="*/ 7 w 7"/>
              <a:gd name="T3" fmla="*/ 0 h 14"/>
              <a:gd name="T4" fmla="*/ 7 w 7"/>
              <a:gd name="T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4">
                <a:moveTo>
                  <a:pt x="7" y="14"/>
                </a:moveTo>
                <a:cubicBezTo>
                  <a:pt x="7" y="9"/>
                  <a:pt x="7" y="5"/>
                  <a:pt x="7" y="0"/>
                </a:cubicBezTo>
                <a:cubicBezTo>
                  <a:pt x="0" y="4"/>
                  <a:pt x="2" y="9"/>
                  <a:pt x="7" y="14"/>
                </a:cubicBezTo>
                <a:close/>
              </a:path>
            </a:pathLst>
          </a:custGeom>
          <a:solidFill>
            <a:srgbClr val="9FA2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9" name="Freeform 244"/>
          <p:cNvSpPr>
            <a:spLocks/>
          </p:cNvSpPr>
          <p:nvPr/>
        </p:nvSpPr>
        <p:spPr bwMode="auto">
          <a:xfrm>
            <a:off x="11147425" y="3524251"/>
            <a:ext cx="17463" cy="22225"/>
          </a:xfrm>
          <a:custGeom>
            <a:avLst/>
            <a:gdLst>
              <a:gd name="T0" fmla="*/ 7 w 10"/>
              <a:gd name="T1" fmla="*/ 0 h 12"/>
              <a:gd name="T2" fmla="*/ 3 w 10"/>
              <a:gd name="T3" fmla="*/ 12 h 12"/>
              <a:gd name="T4" fmla="*/ 7 w 10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12">
                <a:moveTo>
                  <a:pt x="7" y="0"/>
                </a:moveTo>
                <a:cubicBezTo>
                  <a:pt x="0" y="3"/>
                  <a:pt x="4" y="8"/>
                  <a:pt x="3" y="12"/>
                </a:cubicBezTo>
                <a:cubicBezTo>
                  <a:pt x="10" y="10"/>
                  <a:pt x="6" y="5"/>
                  <a:pt x="7" y="0"/>
                </a:cubicBezTo>
                <a:close/>
              </a:path>
            </a:pathLst>
          </a:custGeom>
          <a:solidFill>
            <a:srgbClr val="8D94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0" name="Freeform 245"/>
          <p:cNvSpPr>
            <a:spLocks/>
          </p:cNvSpPr>
          <p:nvPr/>
        </p:nvSpPr>
        <p:spPr bwMode="auto">
          <a:xfrm>
            <a:off x="11237913" y="3108326"/>
            <a:ext cx="6350" cy="22225"/>
          </a:xfrm>
          <a:custGeom>
            <a:avLst/>
            <a:gdLst>
              <a:gd name="T0" fmla="*/ 4 w 4"/>
              <a:gd name="T1" fmla="*/ 0 h 12"/>
              <a:gd name="T2" fmla="*/ 0 w 4"/>
              <a:gd name="T3" fmla="*/ 4 h 12"/>
              <a:gd name="T4" fmla="*/ 0 w 4"/>
              <a:gd name="T5" fmla="*/ 11 h 12"/>
              <a:gd name="T6" fmla="*/ 4 w 4"/>
              <a:gd name="T7" fmla="*/ 12 h 12"/>
              <a:gd name="T8" fmla="*/ 4 w 4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12">
                <a:moveTo>
                  <a:pt x="4" y="0"/>
                </a:moveTo>
                <a:cubicBezTo>
                  <a:pt x="2" y="0"/>
                  <a:pt x="0" y="1"/>
                  <a:pt x="0" y="4"/>
                </a:cubicBezTo>
                <a:cubicBezTo>
                  <a:pt x="0" y="6"/>
                  <a:pt x="0" y="9"/>
                  <a:pt x="0" y="11"/>
                </a:cubicBezTo>
                <a:cubicBezTo>
                  <a:pt x="2" y="11"/>
                  <a:pt x="3" y="12"/>
                  <a:pt x="4" y="12"/>
                </a:cubicBezTo>
                <a:cubicBezTo>
                  <a:pt x="4" y="8"/>
                  <a:pt x="4" y="4"/>
                  <a:pt x="4" y="0"/>
                </a:cubicBezTo>
                <a:close/>
              </a:path>
            </a:pathLst>
          </a:custGeom>
          <a:solidFill>
            <a:srgbClr val="A6AC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1" name="Freeform 246"/>
          <p:cNvSpPr>
            <a:spLocks/>
          </p:cNvSpPr>
          <p:nvPr/>
        </p:nvSpPr>
        <p:spPr bwMode="auto">
          <a:xfrm>
            <a:off x="11383963" y="2720976"/>
            <a:ext cx="55563" cy="60325"/>
          </a:xfrm>
          <a:custGeom>
            <a:avLst/>
            <a:gdLst>
              <a:gd name="T0" fmla="*/ 29 w 29"/>
              <a:gd name="T1" fmla="*/ 19 h 32"/>
              <a:gd name="T2" fmla="*/ 29 w 29"/>
              <a:gd name="T3" fmla="*/ 8 h 32"/>
              <a:gd name="T4" fmla="*/ 6 w 29"/>
              <a:gd name="T5" fmla="*/ 4 h 32"/>
              <a:gd name="T6" fmla="*/ 2 w 29"/>
              <a:gd name="T7" fmla="*/ 17 h 32"/>
              <a:gd name="T8" fmla="*/ 12 w 29"/>
              <a:gd name="T9" fmla="*/ 29 h 32"/>
              <a:gd name="T10" fmla="*/ 22 w 29"/>
              <a:gd name="T11" fmla="*/ 26 h 32"/>
              <a:gd name="T12" fmla="*/ 29 w 29"/>
              <a:gd name="T13" fmla="*/ 19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32">
                <a:moveTo>
                  <a:pt x="29" y="19"/>
                </a:moveTo>
                <a:cubicBezTo>
                  <a:pt x="29" y="15"/>
                  <a:pt x="29" y="11"/>
                  <a:pt x="29" y="8"/>
                </a:cubicBezTo>
                <a:cubicBezTo>
                  <a:pt x="22" y="0"/>
                  <a:pt x="14" y="0"/>
                  <a:pt x="6" y="4"/>
                </a:cubicBezTo>
                <a:cubicBezTo>
                  <a:pt x="0" y="7"/>
                  <a:pt x="3" y="13"/>
                  <a:pt x="2" y="17"/>
                </a:cubicBezTo>
                <a:cubicBezTo>
                  <a:pt x="1" y="25"/>
                  <a:pt x="7" y="27"/>
                  <a:pt x="12" y="29"/>
                </a:cubicBezTo>
                <a:cubicBezTo>
                  <a:pt x="15" y="31"/>
                  <a:pt x="20" y="32"/>
                  <a:pt x="22" y="26"/>
                </a:cubicBezTo>
                <a:cubicBezTo>
                  <a:pt x="21" y="21"/>
                  <a:pt x="23" y="18"/>
                  <a:pt x="29" y="19"/>
                </a:cubicBezTo>
                <a:close/>
              </a:path>
            </a:pathLst>
          </a:custGeom>
          <a:solidFill>
            <a:srgbClr val="626B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2" name="Freeform 247"/>
          <p:cNvSpPr>
            <a:spLocks/>
          </p:cNvSpPr>
          <p:nvPr/>
        </p:nvSpPr>
        <p:spPr bwMode="auto">
          <a:xfrm>
            <a:off x="11352213" y="2792413"/>
            <a:ext cx="79375" cy="93663"/>
          </a:xfrm>
          <a:custGeom>
            <a:avLst/>
            <a:gdLst>
              <a:gd name="T0" fmla="*/ 0 w 42"/>
              <a:gd name="T1" fmla="*/ 49 h 49"/>
              <a:gd name="T2" fmla="*/ 14 w 42"/>
              <a:gd name="T3" fmla="*/ 24 h 49"/>
              <a:gd name="T4" fmla="*/ 28 w 42"/>
              <a:gd name="T5" fmla="*/ 13 h 49"/>
              <a:gd name="T6" fmla="*/ 42 w 42"/>
              <a:gd name="T7" fmla="*/ 4 h 49"/>
              <a:gd name="T8" fmla="*/ 42 w 42"/>
              <a:gd name="T9" fmla="*/ 0 h 49"/>
              <a:gd name="T10" fmla="*/ 28 w 42"/>
              <a:gd name="T11" fmla="*/ 8 h 49"/>
              <a:gd name="T12" fmla="*/ 10 w 42"/>
              <a:gd name="T13" fmla="*/ 23 h 49"/>
              <a:gd name="T14" fmla="*/ 0 w 42"/>
              <a:gd name="T15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" h="49">
                <a:moveTo>
                  <a:pt x="0" y="49"/>
                </a:moveTo>
                <a:cubicBezTo>
                  <a:pt x="10" y="44"/>
                  <a:pt x="9" y="32"/>
                  <a:pt x="14" y="24"/>
                </a:cubicBezTo>
                <a:cubicBezTo>
                  <a:pt x="18" y="18"/>
                  <a:pt x="20" y="14"/>
                  <a:pt x="28" y="13"/>
                </a:cubicBezTo>
                <a:cubicBezTo>
                  <a:pt x="33" y="12"/>
                  <a:pt x="41" y="12"/>
                  <a:pt x="42" y="4"/>
                </a:cubicBezTo>
                <a:cubicBezTo>
                  <a:pt x="42" y="2"/>
                  <a:pt x="42" y="1"/>
                  <a:pt x="42" y="0"/>
                </a:cubicBezTo>
                <a:cubicBezTo>
                  <a:pt x="39" y="5"/>
                  <a:pt x="35" y="8"/>
                  <a:pt x="28" y="8"/>
                </a:cubicBezTo>
                <a:cubicBezTo>
                  <a:pt x="19" y="8"/>
                  <a:pt x="12" y="12"/>
                  <a:pt x="10" y="23"/>
                </a:cubicBezTo>
                <a:cubicBezTo>
                  <a:pt x="9" y="33"/>
                  <a:pt x="2" y="40"/>
                  <a:pt x="0" y="49"/>
                </a:cubicBezTo>
                <a:close/>
              </a:path>
            </a:pathLst>
          </a:custGeom>
          <a:solidFill>
            <a:srgbClr val="BDB8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3" name="Freeform 248"/>
          <p:cNvSpPr>
            <a:spLocks/>
          </p:cNvSpPr>
          <p:nvPr/>
        </p:nvSpPr>
        <p:spPr bwMode="auto">
          <a:xfrm>
            <a:off x="10412413" y="4002088"/>
            <a:ext cx="50800" cy="409575"/>
          </a:xfrm>
          <a:custGeom>
            <a:avLst/>
            <a:gdLst>
              <a:gd name="T0" fmla="*/ 0 w 27"/>
              <a:gd name="T1" fmla="*/ 0 h 217"/>
              <a:gd name="T2" fmla="*/ 0 w 27"/>
              <a:gd name="T3" fmla="*/ 21 h 217"/>
              <a:gd name="T4" fmla="*/ 14 w 27"/>
              <a:gd name="T5" fmla="*/ 129 h 217"/>
              <a:gd name="T6" fmla="*/ 23 w 27"/>
              <a:gd name="T7" fmla="*/ 206 h 217"/>
              <a:gd name="T8" fmla="*/ 16 w 27"/>
              <a:gd name="T9" fmla="*/ 215 h 217"/>
              <a:gd name="T10" fmla="*/ 27 w 27"/>
              <a:gd name="T11" fmla="*/ 208 h 217"/>
              <a:gd name="T12" fmla="*/ 21 w 27"/>
              <a:gd name="T13" fmla="*/ 160 h 217"/>
              <a:gd name="T14" fmla="*/ 18 w 27"/>
              <a:gd name="T15" fmla="*/ 130 h 217"/>
              <a:gd name="T16" fmla="*/ 6 w 27"/>
              <a:gd name="T17" fmla="*/ 40 h 217"/>
              <a:gd name="T18" fmla="*/ 2 w 27"/>
              <a:gd name="T19" fmla="*/ 6 h 217"/>
              <a:gd name="T20" fmla="*/ 0 w 27"/>
              <a:gd name="T21" fmla="*/ 0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7" h="217">
                <a:moveTo>
                  <a:pt x="0" y="0"/>
                </a:moveTo>
                <a:cubicBezTo>
                  <a:pt x="0" y="7"/>
                  <a:pt x="0" y="14"/>
                  <a:pt x="0" y="21"/>
                </a:cubicBezTo>
                <a:cubicBezTo>
                  <a:pt x="5" y="57"/>
                  <a:pt x="11" y="93"/>
                  <a:pt x="14" y="129"/>
                </a:cubicBezTo>
                <a:cubicBezTo>
                  <a:pt x="17" y="154"/>
                  <a:pt x="22" y="180"/>
                  <a:pt x="23" y="206"/>
                </a:cubicBezTo>
                <a:cubicBezTo>
                  <a:pt x="23" y="211"/>
                  <a:pt x="22" y="215"/>
                  <a:pt x="16" y="215"/>
                </a:cubicBezTo>
                <a:cubicBezTo>
                  <a:pt x="24" y="217"/>
                  <a:pt x="27" y="216"/>
                  <a:pt x="27" y="208"/>
                </a:cubicBezTo>
                <a:cubicBezTo>
                  <a:pt x="26" y="192"/>
                  <a:pt x="24" y="176"/>
                  <a:pt x="21" y="160"/>
                </a:cubicBezTo>
                <a:cubicBezTo>
                  <a:pt x="19" y="150"/>
                  <a:pt x="19" y="140"/>
                  <a:pt x="18" y="130"/>
                </a:cubicBezTo>
                <a:cubicBezTo>
                  <a:pt x="14" y="100"/>
                  <a:pt x="10" y="70"/>
                  <a:pt x="6" y="40"/>
                </a:cubicBezTo>
                <a:cubicBezTo>
                  <a:pt x="5" y="29"/>
                  <a:pt x="3" y="17"/>
                  <a:pt x="2" y="6"/>
                </a:cubicBezTo>
                <a:cubicBezTo>
                  <a:pt x="2" y="4"/>
                  <a:pt x="2" y="1"/>
                  <a:pt x="0" y="0"/>
                </a:cubicBezTo>
                <a:close/>
              </a:path>
            </a:pathLst>
          </a:custGeom>
          <a:solidFill>
            <a:srgbClr val="8C46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4" name="Freeform 249"/>
          <p:cNvSpPr>
            <a:spLocks/>
          </p:cNvSpPr>
          <p:nvPr/>
        </p:nvSpPr>
        <p:spPr bwMode="auto">
          <a:xfrm>
            <a:off x="11147425" y="2847976"/>
            <a:ext cx="60325" cy="47625"/>
          </a:xfrm>
          <a:custGeom>
            <a:avLst/>
            <a:gdLst>
              <a:gd name="T0" fmla="*/ 14 w 32"/>
              <a:gd name="T1" fmla="*/ 6 h 25"/>
              <a:gd name="T2" fmla="*/ 24 w 32"/>
              <a:gd name="T3" fmla="*/ 5 h 25"/>
              <a:gd name="T4" fmla="*/ 30 w 32"/>
              <a:gd name="T5" fmla="*/ 10 h 25"/>
              <a:gd name="T6" fmla="*/ 17 w 32"/>
              <a:gd name="T7" fmla="*/ 24 h 25"/>
              <a:gd name="T8" fmla="*/ 0 w 32"/>
              <a:gd name="T9" fmla="*/ 12 h 25"/>
              <a:gd name="T10" fmla="*/ 5 w 32"/>
              <a:gd name="T11" fmla="*/ 6 h 25"/>
              <a:gd name="T12" fmla="*/ 14 w 32"/>
              <a:gd name="T13" fmla="*/ 6 h 25"/>
              <a:gd name="T14" fmla="*/ 14 w 32"/>
              <a:gd name="T15" fmla="*/ 6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" h="25">
                <a:moveTo>
                  <a:pt x="14" y="6"/>
                </a:moveTo>
                <a:cubicBezTo>
                  <a:pt x="17" y="6"/>
                  <a:pt x="21" y="7"/>
                  <a:pt x="24" y="5"/>
                </a:cubicBezTo>
                <a:cubicBezTo>
                  <a:pt x="32" y="0"/>
                  <a:pt x="31" y="6"/>
                  <a:pt x="30" y="10"/>
                </a:cubicBezTo>
                <a:cubicBezTo>
                  <a:pt x="30" y="17"/>
                  <a:pt x="23" y="24"/>
                  <a:pt x="17" y="24"/>
                </a:cubicBezTo>
                <a:cubicBezTo>
                  <a:pt x="11" y="25"/>
                  <a:pt x="1" y="18"/>
                  <a:pt x="0" y="12"/>
                </a:cubicBezTo>
                <a:cubicBezTo>
                  <a:pt x="0" y="9"/>
                  <a:pt x="0" y="5"/>
                  <a:pt x="5" y="6"/>
                </a:cubicBezTo>
                <a:cubicBezTo>
                  <a:pt x="8" y="6"/>
                  <a:pt x="11" y="6"/>
                  <a:pt x="14" y="6"/>
                </a:cubicBezTo>
                <a:cubicBezTo>
                  <a:pt x="14" y="6"/>
                  <a:pt x="14" y="6"/>
                  <a:pt x="14" y="6"/>
                </a:cubicBezTo>
                <a:close/>
              </a:path>
            </a:pathLst>
          </a:custGeom>
          <a:solidFill>
            <a:srgbClr val="FBED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5" name="Freeform 250"/>
          <p:cNvSpPr>
            <a:spLocks/>
          </p:cNvSpPr>
          <p:nvPr/>
        </p:nvSpPr>
        <p:spPr bwMode="auto">
          <a:xfrm>
            <a:off x="11004550" y="2657476"/>
            <a:ext cx="317500" cy="144463"/>
          </a:xfrm>
          <a:custGeom>
            <a:avLst/>
            <a:gdLst>
              <a:gd name="T0" fmla="*/ 1 w 168"/>
              <a:gd name="T1" fmla="*/ 38 h 77"/>
              <a:gd name="T2" fmla="*/ 2 w 168"/>
              <a:gd name="T3" fmla="*/ 53 h 77"/>
              <a:gd name="T4" fmla="*/ 20 w 168"/>
              <a:gd name="T5" fmla="*/ 69 h 77"/>
              <a:gd name="T6" fmla="*/ 63 w 168"/>
              <a:gd name="T7" fmla="*/ 52 h 77"/>
              <a:gd name="T8" fmla="*/ 67 w 168"/>
              <a:gd name="T9" fmla="*/ 39 h 77"/>
              <a:gd name="T10" fmla="*/ 93 w 168"/>
              <a:gd name="T11" fmla="*/ 24 h 77"/>
              <a:gd name="T12" fmla="*/ 100 w 168"/>
              <a:gd name="T13" fmla="*/ 39 h 77"/>
              <a:gd name="T14" fmla="*/ 136 w 168"/>
              <a:gd name="T15" fmla="*/ 72 h 77"/>
              <a:gd name="T16" fmla="*/ 165 w 168"/>
              <a:gd name="T17" fmla="*/ 49 h 77"/>
              <a:gd name="T18" fmla="*/ 148 w 168"/>
              <a:gd name="T19" fmla="*/ 8 h 77"/>
              <a:gd name="T20" fmla="*/ 110 w 168"/>
              <a:gd name="T21" fmla="*/ 14 h 77"/>
              <a:gd name="T22" fmla="*/ 98 w 168"/>
              <a:gd name="T23" fmla="*/ 19 h 77"/>
              <a:gd name="T24" fmla="*/ 68 w 168"/>
              <a:gd name="T25" fmla="*/ 22 h 77"/>
              <a:gd name="T26" fmla="*/ 60 w 168"/>
              <a:gd name="T27" fmla="*/ 18 h 77"/>
              <a:gd name="T28" fmla="*/ 4 w 168"/>
              <a:gd name="T29" fmla="*/ 22 h 77"/>
              <a:gd name="T30" fmla="*/ 1 w 168"/>
              <a:gd name="T31" fmla="*/ 38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8" h="77">
                <a:moveTo>
                  <a:pt x="1" y="38"/>
                </a:moveTo>
                <a:cubicBezTo>
                  <a:pt x="1" y="43"/>
                  <a:pt x="2" y="48"/>
                  <a:pt x="2" y="53"/>
                </a:cubicBezTo>
                <a:cubicBezTo>
                  <a:pt x="8" y="58"/>
                  <a:pt x="11" y="66"/>
                  <a:pt x="20" y="69"/>
                </a:cubicBezTo>
                <a:cubicBezTo>
                  <a:pt x="38" y="77"/>
                  <a:pt x="56" y="70"/>
                  <a:pt x="63" y="52"/>
                </a:cubicBezTo>
                <a:cubicBezTo>
                  <a:pt x="65" y="48"/>
                  <a:pt x="67" y="44"/>
                  <a:pt x="67" y="39"/>
                </a:cubicBezTo>
                <a:cubicBezTo>
                  <a:pt x="67" y="26"/>
                  <a:pt x="80" y="18"/>
                  <a:pt x="93" y="24"/>
                </a:cubicBezTo>
                <a:cubicBezTo>
                  <a:pt x="100" y="27"/>
                  <a:pt x="101" y="32"/>
                  <a:pt x="100" y="39"/>
                </a:cubicBezTo>
                <a:cubicBezTo>
                  <a:pt x="98" y="58"/>
                  <a:pt x="116" y="75"/>
                  <a:pt x="136" y="72"/>
                </a:cubicBezTo>
                <a:cubicBezTo>
                  <a:pt x="150" y="70"/>
                  <a:pt x="163" y="61"/>
                  <a:pt x="165" y="49"/>
                </a:cubicBezTo>
                <a:cubicBezTo>
                  <a:pt x="168" y="33"/>
                  <a:pt x="160" y="14"/>
                  <a:pt x="148" y="8"/>
                </a:cubicBezTo>
                <a:cubicBezTo>
                  <a:pt x="140" y="4"/>
                  <a:pt x="117" y="8"/>
                  <a:pt x="110" y="14"/>
                </a:cubicBezTo>
                <a:cubicBezTo>
                  <a:pt x="107" y="18"/>
                  <a:pt x="103" y="19"/>
                  <a:pt x="98" y="19"/>
                </a:cubicBezTo>
                <a:cubicBezTo>
                  <a:pt x="88" y="19"/>
                  <a:pt x="77" y="15"/>
                  <a:pt x="68" y="22"/>
                </a:cubicBezTo>
                <a:cubicBezTo>
                  <a:pt x="64" y="24"/>
                  <a:pt x="62" y="20"/>
                  <a:pt x="60" y="18"/>
                </a:cubicBezTo>
                <a:cubicBezTo>
                  <a:pt x="42" y="0"/>
                  <a:pt x="19" y="2"/>
                  <a:pt x="4" y="22"/>
                </a:cubicBezTo>
                <a:cubicBezTo>
                  <a:pt x="0" y="27"/>
                  <a:pt x="2" y="33"/>
                  <a:pt x="1" y="38"/>
                </a:cubicBezTo>
                <a:close/>
              </a:path>
            </a:pathLst>
          </a:custGeom>
          <a:solidFill>
            <a:srgbClr val="A774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6" name="Freeform 251"/>
          <p:cNvSpPr>
            <a:spLocks/>
          </p:cNvSpPr>
          <p:nvPr/>
        </p:nvSpPr>
        <p:spPr bwMode="auto">
          <a:xfrm>
            <a:off x="11222038" y="2613026"/>
            <a:ext cx="74613" cy="36513"/>
          </a:xfrm>
          <a:custGeom>
            <a:avLst/>
            <a:gdLst>
              <a:gd name="T0" fmla="*/ 30 w 39"/>
              <a:gd name="T1" fmla="*/ 19 h 19"/>
              <a:gd name="T2" fmla="*/ 39 w 39"/>
              <a:gd name="T3" fmla="*/ 14 h 19"/>
              <a:gd name="T4" fmla="*/ 34 w 39"/>
              <a:gd name="T5" fmla="*/ 7 h 19"/>
              <a:gd name="T6" fmla="*/ 8 w 39"/>
              <a:gd name="T7" fmla="*/ 1 h 19"/>
              <a:gd name="T8" fmla="*/ 1 w 39"/>
              <a:gd name="T9" fmla="*/ 6 h 19"/>
              <a:gd name="T10" fmla="*/ 5 w 39"/>
              <a:gd name="T11" fmla="*/ 15 h 19"/>
              <a:gd name="T12" fmla="*/ 30 w 39"/>
              <a:gd name="T13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" h="19">
                <a:moveTo>
                  <a:pt x="30" y="19"/>
                </a:moveTo>
                <a:cubicBezTo>
                  <a:pt x="35" y="19"/>
                  <a:pt x="39" y="19"/>
                  <a:pt x="39" y="14"/>
                </a:cubicBezTo>
                <a:cubicBezTo>
                  <a:pt x="39" y="10"/>
                  <a:pt x="37" y="9"/>
                  <a:pt x="34" y="7"/>
                </a:cubicBezTo>
                <a:cubicBezTo>
                  <a:pt x="25" y="3"/>
                  <a:pt x="16" y="5"/>
                  <a:pt x="8" y="1"/>
                </a:cubicBezTo>
                <a:cubicBezTo>
                  <a:pt x="4" y="0"/>
                  <a:pt x="2" y="3"/>
                  <a:pt x="1" y="6"/>
                </a:cubicBezTo>
                <a:cubicBezTo>
                  <a:pt x="1" y="9"/>
                  <a:pt x="0" y="14"/>
                  <a:pt x="5" y="15"/>
                </a:cubicBezTo>
                <a:cubicBezTo>
                  <a:pt x="14" y="15"/>
                  <a:pt x="23" y="14"/>
                  <a:pt x="30" y="1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7" name="Freeform 252"/>
          <p:cNvSpPr>
            <a:spLocks/>
          </p:cNvSpPr>
          <p:nvPr/>
        </p:nvSpPr>
        <p:spPr bwMode="auto">
          <a:xfrm>
            <a:off x="11029950" y="2609851"/>
            <a:ext cx="73025" cy="33338"/>
          </a:xfrm>
          <a:custGeom>
            <a:avLst/>
            <a:gdLst>
              <a:gd name="T0" fmla="*/ 24 w 39"/>
              <a:gd name="T1" fmla="*/ 1 h 18"/>
              <a:gd name="T2" fmla="*/ 5 w 39"/>
              <a:gd name="T3" fmla="*/ 5 h 18"/>
              <a:gd name="T4" fmla="*/ 1 w 39"/>
              <a:gd name="T5" fmla="*/ 14 h 18"/>
              <a:gd name="T6" fmla="*/ 9 w 39"/>
              <a:gd name="T7" fmla="*/ 16 h 18"/>
              <a:gd name="T8" fmla="*/ 30 w 39"/>
              <a:gd name="T9" fmla="*/ 13 h 18"/>
              <a:gd name="T10" fmla="*/ 39 w 39"/>
              <a:gd name="T11" fmla="*/ 8 h 18"/>
              <a:gd name="T12" fmla="*/ 30 w 39"/>
              <a:gd name="T13" fmla="*/ 1 h 18"/>
              <a:gd name="T14" fmla="*/ 24 w 39"/>
              <a:gd name="T15" fmla="*/ 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18">
                <a:moveTo>
                  <a:pt x="24" y="1"/>
                </a:moveTo>
                <a:cubicBezTo>
                  <a:pt x="17" y="2"/>
                  <a:pt x="11" y="2"/>
                  <a:pt x="5" y="5"/>
                </a:cubicBezTo>
                <a:cubicBezTo>
                  <a:pt x="0" y="7"/>
                  <a:pt x="0" y="10"/>
                  <a:pt x="1" y="14"/>
                </a:cubicBezTo>
                <a:cubicBezTo>
                  <a:pt x="2" y="18"/>
                  <a:pt x="7" y="18"/>
                  <a:pt x="9" y="16"/>
                </a:cubicBezTo>
                <a:cubicBezTo>
                  <a:pt x="16" y="12"/>
                  <a:pt x="23" y="14"/>
                  <a:pt x="30" y="13"/>
                </a:cubicBezTo>
                <a:cubicBezTo>
                  <a:pt x="34" y="13"/>
                  <a:pt x="38" y="14"/>
                  <a:pt x="39" y="8"/>
                </a:cubicBezTo>
                <a:cubicBezTo>
                  <a:pt x="39" y="0"/>
                  <a:pt x="34" y="2"/>
                  <a:pt x="30" y="1"/>
                </a:cubicBezTo>
                <a:cubicBezTo>
                  <a:pt x="28" y="1"/>
                  <a:pt x="26" y="1"/>
                  <a:pt x="2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8" name="Freeform 253"/>
          <p:cNvSpPr>
            <a:spLocks/>
          </p:cNvSpPr>
          <p:nvPr/>
        </p:nvSpPr>
        <p:spPr bwMode="auto">
          <a:xfrm>
            <a:off x="11144250" y="3079751"/>
            <a:ext cx="36513" cy="39688"/>
          </a:xfrm>
          <a:custGeom>
            <a:avLst/>
            <a:gdLst>
              <a:gd name="T0" fmla="*/ 8 w 19"/>
              <a:gd name="T1" fmla="*/ 0 h 21"/>
              <a:gd name="T2" fmla="*/ 4 w 19"/>
              <a:gd name="T3" fmla="*/ 0 h 21"/>
              <a:gd name="T4" fmla="*/ 4 w 19"/>
              <a:gd name="T5" fmla="*/ 15 h 21"/>
              <a:gd name="T6" fmla="*/ 19 w 19"/>
              <a:gd name="T7" fmla="*/ 19 h 21"/>
              <a:gd name="T8" fmla="*/ 8 w 19"/>
              <a:gd name="T9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21">
                <a:moveTo>
                  <a:pt x="8" y="0"/>
                </a:moveTo>
                <a:cubicBezTo>
                  <a:pt x="6" y="0"/>
                  <a:pt x="5" y="0"/>
                  <a:pt x="4" y="0"/>
                </a:cubicBezTo>
                <a:cubicBezTo>
                  <a:pt x="0" y="5"/>
                  <a:pt x="0" y="10"/>
                  <a:pt x="4" y="15"/>
                </a:cubicBezTo>
                <a:cubicBezTo>
                  <a:pt x="8" y="21"/>
                  <a:pt x="14" y="18"/>
                  <a:pt x="19" y="19"/>
                </a:cubicBezTo>
                <a:cubicBezTo>
                  <a:pt x="19" y="10"/>
                  <a:pt x="12" y="6"/>
                  <a:pt x="8" y="0"/>
                </a:cubicBezTo>
                <a:close/>
              </a:path>
            </a:pathLst>
          </a:custGeom>
          <a:solidFill>
            <a:srgbClr val="7167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9" name="Freeform 254"/>
          <p:cNvSpPr>
            <a:spLocks/>
          </p:cNvSpPr>
          <p:nvPr/>
        </p:nvSpPr>
        <p:spPr bwMode="auto">
          <a:xfrm>
            <a:off x="11144250" y="3159126"/>
            <a:ext cx="38100" cy="157163"/>
          </a:xfrm>
          <a:custGeom>
            <a:avLst/>
            <a:gdLst>
              <a:gd name="T0" fmla="*/ 6 w 20"/>
              <a:gd name="T1" fmla="*/ 0 h 83"/>
              <a:gd name="T2" fmla="*/ 4 w 20"/>
              <a:gd name="T3" fmla="*/ 7 h 83"/>
              <a:gd name="T4" fmla="*/ 0 w 20"/>
              <a:gd name="T5" fmla="*/ 83 h 83"/>
              <a:gd name="T6" fmla="*/ 15 w 20"/>
              <a:gd name="T7" fmla="*/ 45 h 83"/>
              <a:gd name="T8" fmla="*/ 6 w 20"/>
              <a:gd name="T9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83">
                <a:moveTo>
                  <a:pt x="6" y="0"/>
                </a:moveTo>
                <a:cubicBezTo>
                  <a:pt x="6" y="2"/>
                  <a:pt x="6" y="5"/>
                  <a:pt x="4" y="7"/>
                </a:cubicBezTo>
                <a:cubicBezTo>
                  <a:pt x="4" y="32"/>
                  <a:pt x="3" y="58"/>
                  <a:pt x="0" y="83"/>
                </a:cubicBezTo>
                <a:cubicBezTo>
                  <a:pt x="9" y="72"/>
                  <a:pt x="14" y="59"/>
                  <a:pt x="15" y="45"/>
                </a:cubicBezTo>
                <a:cubicBezTo>
                  <a:pt x="20" y="29"/>
                  <a:pt x="18" y="13"/>
                  <a:pt x="6" y="0"/>
                </a:cubicBezTo>
                <a:close/>
              </a:path>
            </a:pathLst>
          </a:custGeom>
          <a:solidFill>
            <a:srgbClr val="A6AC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0" name="Freeform 255"/>
          <p:cNvSpPr>
            <a:spLocks/>
          </p:cNvSpPr>
          <p:nvPr/>
        </p:nvSpPr>
        <p:spPr bwMode="auto">
          <a:xfrm>
            <a:off x="11123613" y="3325813"/>
            <a:ext cx="15875" cy="14288"/>
          </a:xfrm>
          <a:custGeom>
            <a:avLst/>
            <a:gdLst>
              <a:gd name="T0" fmla="*/ 0 w 8"/>
              <a:gd name="T1" fmla="*/ 7 h 8"/>
              <a:gd name="T2" fmla="*/ 8 w 8"/>
              <a:gd name="T3" fmla="*/ 0 h 8"/>
              <a:gd name="T4" fmla="*/ 0 w 8"/>
              <a:gd name="T5" fmla="*/ 7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8">
                <a:moveTo>
                  <a:pt x="0" y="7"/>
                </a:moveTo>
                <a:cubicBezTo>
                  <a:pt x="5" y="8"/>
                  <a:pt x="8" y="5"/>
                  <a:pt x="8" y="0"/>
                </a:cubicBezTo>
                <a:cubicBezTo>
                  <a:pt x="3" y="0"/>
                  <a:pt x="1" y="3"/>
                  <a:pt x="0" y="7"/>
                </a:cubicBezTo>
                <a:close/>
              </a:path>
            </a:pathLst>
          </a:custGeom>
          <a:solidFill>
            <a:srgbClr val="94A1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1" name="Freeform 256"/>
          <p:cNvSpPr>
            <a:spLocks/>
          </p:cNvSpPr>
          <p:nvPr/>
        </p:nvSpPr>
        <p:spPr bwMode="auto">
          <a:xfrm>
            <a:off x="11152188" y="3117851"/>
            <a:ext cx="20638" cy="12700"/>
          </a:xfrm>
          <a:custGeom>
            <a:avLst/>
            <a:gdLst>
              <a:gd name="T0" fmla="*/ 11 w 11"/>
              <a:gd name="T1" fmla="*/ 6 h 7"/>
              <a:gd name="T2" fmla="*/ 0 w 11"/>
              <a:gd name="T3" fmla="*/ 3 h 7"/>
              <a:gd name="T4" fmla="*/ 0 w 11"/>
              <a:gd name="T5" fmla="*/ 7 h 7"/>
              <a:gd name="T6" fmla="*/ 11 w 11"/>
              <a:gd name="T7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7">
                <a:moveTo>
                  <a:pt x="11" y="6"/>
                </a:moveTo>
                <a:cubicBezTo>
                  <a:pt x="9" y="0"/>
                  <a:pt x="4" y="4"/>
                  <a:pt x="0" y="3"/>
                </a:cubicBezTo>
                <a:cubicBezTo>
                  <a:pt x="0" y="4"/>
                  <a:pt x="0" y="5"/>
                  <a:pt x="0" y="7"/>
                </a:cubicBezTo>
                <a:cubicBezTo>
                  <a:pt x="4" y="7"/>
                  <a:pt x="8" y="6"/>
                  <a:pt x="11" y="6"/>
                </a:cubicBezTo>
                <a:close/>
              </a:path>
            </a:pathLst>
          </a:custGeom>
          <a:solidFill>
            <a:srgbClr val="A6AC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2" name="Freeform 257"/>
          <p:cNvSpPr>
            <a:spLocks/>
          </p:cNvSpPr>
          <p:nvPr/>
        </p:nvSpPr>
        <p:spPr bwMode="auto">
          <a:xfrm>
            <a:off x="9980613" y="3616326"/>
            <a:ext cx="260350" cy="152400"/>
          </a:xfrm>
          <a:custGeom>
            <a:avLst/>
            <a:gdLst>
              <a:gd name="T0" fmla="*/ 89 w 138"/>
              <a:gd name="T1" fmla="*/ 2 h 81"/>
              <a:gd name="T2" fmla="*/ 59 w 138"/>
              <a:gd name="T3" fmla="*/ 0 h 81"/>
              <a:gd name="T4" fmla="*/ 36 w 138"/>
              <a:gd name="T5" fmla="*/ 1 h 81"/>
              <a:gd name="T6" fmla="*/ 17 w 138"/>
              <a:gd name="T7" fmla="*/ 12 h 81"/>
              <a:gd name="T8" fmla="*/ 5 w 138"/>
              <a:gd name="T9" fmla="*/ 20 h 81"/>
              <a:gd name="T10" fmla="*/ 4 w 138"/>
              <a:gd name="T11" fmla="*/ 37 h 81"/>
              <a:gd name="T12" fmla="*/ 17 w 138"/>
              <a:gd name="T13" fmla="*/ 70 h 81"/>
              <a:gd name="T14" fmla="*/ 24 w 138"/>
              <a:gd name="T15" fmla="*/ 81 h 81"/>
              <a:gd name="T16" fmla="*/ 30 w 138"/>
              <a:gd name="T17" fmla="*/ 80 h 81"/>
              <a:gd name="T18" fmla="*/ 67 w 138"/>
              <a:gd name="T19" fmla="*/ 69 h 81"/>
              <a:gd name="T20" fmla="*/ 79 w 138"/>
              <a:gd name="T21" fmla="*/ 64 h 81"/>
              <a:gd name="T22" fmla="*/ 108 w 138"/>
              <a:gd name="T23" fmla="*/ 46 h 81"/>
              <a:gd name="T24" fmla="*/ 121 w 138"/>
              <a:gd name="T25" fmla="*/ 39 h 81"/>
              <a:gd name="T26" fmla="*/ 135 w 138"/>
              <a:gd name="T27" fmla="*/ 5 h 81"/>
              <a:gd name="T28" fmla="*/ 110 w 138"/>
              <a:gd name="T29" fmla="*/ 6 h 81"/>
              <a:gd name="T30" fmla="*/ 97 w 138"/>
              <a:gd name="T31" fmla="*/ 5 h 81"/>
              <a:gd name="T32" fmla="*/ 89 w 138"/>
              <a:gd name="T33" fmla="*/ 2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8" h="81">
                <a:moveTo>
                  <a:pt x="89" y="2"/>
                </a:moveTo>
                <a:cubicBezTo>
                  <a:pt x="79" y="1"/>
                  <a:pt x="69" y="1"/>
                  <a:pt x="59" y="0"/>
                </a:cubicBezTo>
                <a:cubicBezTo>
                  <a:pt x="51" y="1"/>
                  <a:pt x="44" y="0"/>
                  <a:pt x="36" y="1"/>
                </a:cubicBezTo>
                <a:cubicBezTo>
                  <a:pt x="28" y="2"/>
                  <a:pt x="20" y="4"/>
                  <a:pt x="17" y="12"/>
                </a:cubicBezTo>
                <a:cubicBezTo>
                  <a:pt x="14" y="18"/>
                  <a:pt x="6" y="13"/>
                  <a:pt x="5" y="20"/>
                </a:cubicBezTo>
                <a:cubicBezTo>
                  <a:pt x="6" y="26"/>
                  <a:pt x="6" y="31"/>
                  <a:pt x="4" y="37"/>
                </a:cubicBezTo>
                <a:cubicBezTo>
                  <a:pt x="0" y="48"/>
                  <a:pt x="7" y="65"/>
                  <a:pt x="17" y="70"/>
                </a:cubicBezTo>
                <a:cubicBezTo>
                  <a:pt x="22" y="73"/>
                  <a:pt x="24" y="75"/>
                  <a:pt x="24" y="81"/>
                </a:cubicBezTo>
                <a:cubicBezTo>
                  <a:pt x="26" y="80"/>
                  <a:pt x="29" y="81"/>
                  <a:pt x="30" y="80"/>
                </a:cubicBezTo>
                <a:cubicBezTo>
                  <a:pt x="40" y="70"/>
                  <a:pt x="54" y="71"/>
                  <a:pt x="67" y="69"/>
                </a:cubicBezTo>
                <a:cubicBezTo>
                  <a:pt x="73" y="71"/>
                  <a:pt x="76" y="68"/>
                  <a:pt x="79" y="64"/>
                </a:cubicBezTo>
                <a:cubicBezTo>
                  <a:pt x="88" y="58"/>
                  <a:pt x="97" y="49"/>
                  <a:pt x="108" y="46"/>
                </a:cubicBezTo>
                <a:cubicBezTo>
                  <a:pt x="112" y="44"/>
                  <a:pt x="117" y="42"/>
                  <a:pt x="121" y="39"/>
                </a:cubicBezTo>
                <a:cubicBezTo>
                  <a:pt x="133" y="31"/>
                  <a:pt x="138" y="16"/>
                  <a:pt x="135" y="5"/>
                </a:cubicBezTo>
                <a:cubicBezTo>
                  <a:pt x="127" y="10"/>
                  <a:pt x="119" y="10"/>
                  <a:pt x="110" y="6"/>
                </a:cubicBezTo>
                <a:cubicBezTo>
                  <a:pt x="106" y="4"/>
                  <a:pt x="101" y="5"/>
                  <a:pt x="97" y="5"/>
                </a:cubicBezTo>
                <a:cubicBezTo>
                  <a:pt x="94" y="4"/>
                  <a:pt x="91" y="6"/>
                  <a:pt x="89" y="2"/>
                </a:cubicBezTo>
                <a:close/>
              </a:path>
            </a:pathLst>
          </a:custGeom>
          <a:solidFill>
            <a:srgbClr val="F7BA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3" name="Freeform 258"/>
          <p:cNvSpPr>
            <a:spLocks/>
          </p:cNvSpPr>
          <p:nvPr/>
        </p:nvSpPr>
        <p:spPr bwMode="auto">
          <a:xfrm>
            <a:off x="10204450" y="3614738"/>
            <a:ext cx="109538" cy="79375"/>
          </a:xfrm>
          <a:custGeom>
            <a:avLst/>
            <a:gdLst>
              <a:gd name="T0" fmla="*/ 16 w 58"/>
              <a:gd name="T1" fmla="*/ 6 h 42"/>
              <a:gd name="T2" fmla="*/ 0 w 58"/>
              <a:gd name="T3" fmla="*/ 40 h 42"/>
              <a:gd name="T4" fmla="*/ 8 w 58"/>
              <a:gd name="T5" fmla="*/ 40 h 42"/>
              <a:gd name="T6" fmla="*/ 45 w 58"/>
              <a:gd name="T7" fmla="*/ 17 h 42"/>
              <a:gd name="T8" fmla="*/ 53 w 58"/>
              <a:gd name="T9" fmla="*/ 9 h 42"/>
              <a:gd name="T10" fmla="*/ 58 w 58"/>
              <a:gd name="T11" fmla="*/ 4 h 42"/>
              <a:gd name="T12" fmla="*/ 21 w 58"/>
              <a:gd name="T13" fmla="*/ 2 h 42"/>
              <a:gd name="T14" fmla="*/ 16 w 58"/>
              <a:gd name="T15" fmla="*/ 6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8" h="42">
                <a:moveTo>
                  <a:pt x="16" y="6"/>
                </a:moveTo>
                <a:cubicBezTo>
                  <a:pt x="14" y="19"/>
                  <a:pt x="10" y="31"/>
                  <a:pt x="0" y="40"/>
                </a:cubicBezTo>
                <a:cubicBezTo>
                  <a:pt x="3" y="42"/>
                  <a:pt x="5" y="42"/>
                  <a:pt x="8" y="40"/>
                </a:cubicBezTo>
                <a:cubicBezTo>
                  <a:pt x="22" y="34"/>
                  <a:pt x="33" y="24"/>
                  <a:pt x="45" y="17"/>
                </a:cubicBezTo>
                <a:cubicBezTo>
                  <a:pt x="48" y="14"/>
                  <a:pt x="50" y="11"/>
                  <a:pt x="53" y="9"/>
                </a:cubicBezTo>
                <a:cubicBezTo>
                  <a:pt x="57" y="9"/>
                  <a:pt x="57" y="6"/>
                  <a:pt x="58" y="4"/>
                </a:cubicBezTo>
                <a:cubicBezTo>
                  <a:pt x="46" y="0"/>
                  <a:pt x="33" y="2"/>
                  <a:pt x="21" y="2"/>
                </a:cubicBezTo>
                <a:cubicBezTo>
                  <a:pt x="18" y="1"/>
                  <a:pt x="16" y="3"/>
                  <a:pt x="16" y="6"/>
                </a:cubicBezTo>
                <a:close/>
              </a:path>
            </a:pathLst>
          </a:custGeom>
          <a:solidFill>
            <a:srgbClr val="F7F5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4" name="Freeform 259"/>
          <p:cNvSpPr>
            <a:spLocks/>
          </p:cNvSpPr>
          <p:nvPr/>
        </p:nvSpPr>
        <p:spPr bwMode="auto">
          <a:xfrm>
            <a:off x="10106025" y="3736976"/>
            <a:ext cx="33338" cy="131763"/>
          </a:xfrm>
          <a:custGeom>
            <a:avLst/>
            <a:gdLst>
              <a:gd name="T0" fmla="*/ 12 w 17"/>
              <a:gd name="T1" fmla="*/ 0 h 70"/>
              <a:gd name="T2" fmla="*/ 0 w 17"/>
              <a:gd name="T3" fmla="*/ 5 h 70"/>
              <a:gd name="T4" fmla="*/ 8 w 17"/>
              <a:gd name="T5" fmla="*/ 70 h 70"/>
              <a:gd name="T6" fmla="*/ 14 w 17"/>
              <a:gd name="T7" fmla="*/ 30 h 70"/>
              <a:gd name="T8" fmla="*/ 17 w 17"/>
              <a:gd name="T9" fmla="*/ 2 h 70"/>
              <a:gd name="T10" fmla="*/ 12 w 17"/>
              <a:gd name="T11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70">
                <a:moveTo>
                  <a:pt x="12" y="0"/>
                </a:moveTo>
                <a:cubicBezTo>
                  <a:pt x="8" y="1"/>
                  <a:pt x="3" y="1"/>
                  <a:pt x="0" y="5"/>
                </a:cubicBezTo>
                <a:cubicBezTo>
                  <a:pt x="5" y="25"/>
                  <a:pt x="3" y="46"/>
                  <a:pt x="8" y="70"/>
                </a:cubicBezTo>
                <a:cubicBezTo>
                  <a:pt x="12" y="55"/>
                  <a:pt x="12" y="42"/>
                  <a:pt x="14" y="30"/>
                </a:cubicBezTo>
                <a:cubicBezTo>
                  <a:pt x="15" y="21"/>
                  <a:pt x="12" y="11"/>
                  <a:pt x="17" y="2"/>
                </a:cubicBezTo>
                <a:cubicBezTo>
                  <a:pt x="15" y="1"/>
                  <a:pt x="14" y="0"/>
                  <a:pt x="12" y="0"/>
                </a:cubicBezTo>
                <a:close/>
              </a:path>
            </a:pathLst>
          </a:custGeom>
          <a:solidFill>
            <a:srgbClr val="1F6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5" name="Freeform 260"/>
          <p:cNvSpPr>
            <a:spLocks/>
          </p:cNvSpPr>
          <p:nvPr/>
        </p:nvSpPr>
        <p:spPr bwMode="auto">
          <a:xfrm>
            <a:off x="11156950" y="3135313"/>
            <a:ext cx="26988" cy="109538"/>
          </a:xfrm>
          <a:custGeom>
            <a:avLst/>
            <a:gdLst>
              <a:gd name="T0" fmla="*/ 0 w 15"/>
              <a:gd name="T1" fmla="*/ 13 h 58"/>
              <a:gd name="T2" fmla="*/ 8 w 15"/>
              <a:gd name="T3" fmla="*/ 31 h 58"/>
              <a:gd name="T4" fmla="*/ 9 w 15"/>
              <a:gd name="T5" fmla="*/ 46 h 58"/>
              <a:gd name="T6" fmla="*/ 9 w 15"/>
              <a:gd name="T7" fmla="*/ 58 h 58"/>
              <a:gd name="T8" fmla="*/ 13 w 15"/>
              <a:gd name="T9" fmla="*/ 51 h 58"/>
              <a:gd name="T10" fmla="*/ 13 w 15"/>
              <a:gd name="T11" fmla="*/ 10 h 58"/>
              <a:gd name="T12" fmla="*/ 8 w 15"/>
              <a:gd name="T13" fmla="*/ 1 h 58"/>
              <a:gd name="T14" fmla="*/ 1 w 15"/>
              <a:gd name="T15" fmla="*/ 9 h 58"/>
              <a:gd name="T16" fmla="*/ 0 w 15"/>
              <a:gd name="T17" fmla="*/ 13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" h="58">
                <a:moveTo>
                  <a:pt x="0" y="13"/>
                </a:moveTo>
                <a:cubicBezTo>
                  <a:pt x="2" y="19"/>
                  <a:pt x="0" y="27"/>
                  <a:pt x="8" y="31"/>
                </a:cubicBezTo>
                <a:cubicBezTo>
                  <a:pt x="10" y="32"/>
                  <a:pt x="9" y="41"/>
                  <a:pt x="9" y="46"/>
                </a:cubicBezTo>
                <a:cubicBezTo>
                  <a:pt x="9" y="50"/>
                  <a:pt x="9" y="54"/>
                  <a:pt x="9" y="58"/>
                </a:cubicBezTo>
                <a:cubicBezTo>
                  <a:pt x="14" y="57"/>
                  <a:pt x="13" y="54"/>
                  <a:pt x="13" y="51"/>
                </a:cubicBezTo>
                <a:cubicBezTo>
                  <a:pt x="13" y="37"/>
                  <a:pt x="13" y="24"/>
                  <a:pt x="13" y="10"/>
                </a:cubicBezTo>
                <a:cubicBezTo>
                  <a:pt x="13" y="7"/>
                  <a:pt x="15" y="2"/>
                  <a:pt x="8" y="1"/>
                </a:cubicBezTo>
                <a:cubicBezTo>
                  <a:pt x="2" y="0"/>
                  <a:pt x="2" y="5"/>
                  <a:pt x="1" y="9"/>
                </a:cubicBezTo>
                <a:cubicBezTo>
                  <a:pt x="0" y="10"/>
                  <a:pt x="0" y="12"/>
                  <a:pt x="0" y="13"/>
                </a:cubicBezTo>
                <a:close/>
              </a:path>
            </a:pathLst>
          </a:custGeom>
          <a:solidFill>
            <a:srgbClr val="3A4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6" name="Freeform 261"/>
          <p:cNvSpPr>
            <a:spLocks/>
          </p:cNvSpPr>
          <p:nvPr/>
        </p:nvSpPr>
        <p:spPr bwMode="auto">
          <a:xfrm>
            <a:off x="11141075" y="3336926"/>
            <a:ext cx="28575" cy="152400"/>
          </a:xfrm>
          <a:custGeom>
            <a:avLst/>
            <a:gdLst>
              <a:gd name="T0" fmla="*/ 2 w 15"/>
              <a:gd name="T1" fmla="*/ 8 h 81"/>
              <a:gd name="T2" fmla="*/ 6 w 15"/>
              <a:gd name="T3" fmla="*/ 13 h 81"/>
              <a:gd name="T4" fmla="*/ 3 w 15"/>
              <a:gd name="T5" fmla="*/ 43 h 81"/>
              <a:gd name="T6" fmla="*/ 2 w 15"/>
              <a:gd name="T7" fmla="*/ 81 h 81"/>
              <a:gd name="T8" fmla="*/ 6 w 15"/>
              <a:gd name="T9" fmla="*/ 76 h 81"/>
              <a:gd name="T10" fmla="*/ 10 w 15"/>
              <a:gd name="T11" fmla="*/ 17 h 81"/>
              <a:gd name="T12" fmla="*/ 12 w 15"/>
              <a:gd name="T13" fmla="*/ 8 h 81"/>
              <a:gd name="T14" fmla="*/ 8 w 15"/>
              <a:gd name="T15" fmla="*/ 0 h 81"/>
              <a:gd name="T16" fmla="*/ 2 w 15"/>
              <a:gd name="T17" fmla="*/ 8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" h="81">
                <a:moveTo>
                  <a:pt x="2" y="8"/>
                </a:moveTo>
                <a:cubicBezTo>
                  <a:pt x="5" y="9"/>
                  <a:pt x="6" y="10"/>
                  <a:pt x="6" y="13"/>
                </a:cubicBezTo>
                <a:cubicBezTo>
                  <a:pt x="5" y="23"/>
                  <a:pt x="6" y="33"/>
                  <a:pt x="3" y="43"/>
                </a:cubicBezTo>
                <a:cubicBezTo>
                  <a:pt x="0" y="55"/>
                  <a:pt x="2" y="68"/>
                  <a:pt x="2" y="81"/>
                </a:cubicBezTo>
                <a:cubicBezTo>
                  <a:pt x="5" y="80"/>
                  <a:pt x="6" y="78"/>
                  <a:pt x="6" y="76"/>
                </a:cubicBezTo>
                <a:cubicBezTo>
                  <a:pt x="4" y="56"/>
                  <a:pt x="11" y="37"/>
                  <a:pt x="10" y="17"/>
                </a:cubicBezTo>
                <a:cubicBezTo>
                  <a:pt x="10" y="14"/>
                  <a:pt x="10" y="11"/>
                  <a:pt x="12" y="8"/>
                </a:cubicBezTo>
                <a:cubicBezTo>
                  <a:pt x="15" y="3"/>
                  <a:pt x="12" y="1"/>
                  <a:pt x="8" y="0"/>
                </a:cubicBezTo>
                <a:cubicBezTo>
                  <a:pt x="6" y="3"/>
                  <a:pt x="2" y="4"/>
                  <a:pt x="2" y="8"/>
                </a:cubicBezTo>
                <a:close/>
              </a:path>
            </a:pathLst>
          </a:custGeom>
          <a:solidFill>
            <a:srgbClr val="848B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7" name="Freeform 262"/>
          <p:cNvSpPr>
            <a:spLocks/>
          </p:cNvSpPr>
          <p:nvPr/>
        </p:nvSpPr>
        <p:spPr bwMode="auto">
          <a:xfrm>
            <a:off x="10183813" y="3689351"/>
            <a:ext cx="36513" cy="15875"/>
          </a:xfrm>
          <a:custGeom>
            <a:avLst/>
            <a:gdLst>
              <a:gd name="T0" fmla="*/ 19 w 19"/>
              <a:gd name="T1" fmla="*/ 0 h 8"/>
              <a:gd name="T2" fmla="*/ 11 w 19"/>
              <a:gd name="T3" fmla="*/ 0 h 8"/>
              <a:gd name="T4" fmla="*/ 0 w 19"/>
              <a:gd name="T5" fmla="*/ 7 h 8"/>
              <a:gd name="T6" fmla="*/ 19 w 19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8">
                <a:moveTo>
                  <a:pt x="19" y="0"/>
                </a:moveTo>
                <a:cubicBezTo>
                  <a:pt x="16" y="0"/>
                  <a:pt x="14" y="0"/>
                  <a:pt x="11" y="0"/>
                </a:cubicBezTo>
                <a:cubicBezTo>
                  <a:pt x="6" y="1"/>
                  <a:pt x="2" y="3"/>
                  <a:pt x="0" y="7"/>
                </a:cubicBezTo>
                <a:cubicBezTo>
                  <a:pt x="8" y="8"/>
                  <a:pt x="14" y="6"/>
                  <a:pt x="19" y="0"/>
                </a:cubicBezTo>
                <a:close/>
              </a:path>
            </a:pathLst>
          </a:custGeom>
          <a:solidFill>
            <a:srgbClr val="B8B4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8" name="Freeform 263"/>
          <p:cNvSpPr>
            <a:spLocks/>
          </p:cNvSpPr>
          <p:nvPr/>
        </p:nvSpPr>
        <p:spPr bwMode="auto">
          <a:xfrm>
            <a:off x="10290175" y="3630613"/>
            <a:ext cx="14288" cy="15875"/>
          </a:xfrm>
          <a:custGeom>
            <a:avLst/>
            <a:gdLst>
              <a:gd name="T0" fmla="*/ 8 w 8"/>
              <a:gd name="T1" fmla="*/ 0 h 8"/>
              <a:gd name="T2" fmla="*/ 0 w 8"/>
              <a:gd name="T3" fmla="*/ 8 h 8"/>
              <a:gd name="T4" fmla="*/ 8 w 8"/>
              <a:gd name="T5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8">
                <a:moveTo>
                  <a:pt x="8" y="0"/>
                </a:moveTo>
                <a:cubicBezTo>
                  <a:pt x="3" y="0"/>
                  <a:pt x="0" y="2"/>
                  <a:pt x="0" y="8"/>
                </a:cubicBezTo>
                <a:cubicBezTo>
                  <a:pt x="5" y="7"/>
                  <a:pt x="7" y="5"/>
                  <a:pt x="8" y="0"/>
                </a:cubicBezTo>
                <a:close/>
              </a:path>
            </a:pathLst>
          </a:custGeom>
          <a:solidFill>
            <a:srgbClr val="92A4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9" name="Freeform 264"/>
          <p:cNvSpPr>
            <a:spLocks/>
          </p:cNvSpPr>
          <p:nvPr/>
        </p:nvSpPr>
        <p:spPr bwMode="auto">
          <a:xfrm>
            <a:off x="11083925" y="3067051"/>
            <a:ext cx="68263" cy="42863"/>
          </a:xfrm>
          <a:custGeom>
            <a:avLst/>
            <a:gdLst>
              <a:gd name="T0" fmla="*/ 36 w 36"/>
              <a:gd name="T1" fmla="*/ 22 h 23"/>
              <a:gd name="T2" fmla="*/ 36 w 36"/>
              <a:gd name="T3" fmla="*/ 7 h 23"/>
              <a:gd name="T4" fmla="*/ 22 w 36"/>
              <a:gd name="T5" fmla="*/ 5 h 23"/>
              <a:gd name="T6" fmla="*/ 11 w 36"/>
              <a:gd name="T7" fmla="*/ 7 h 23"/>
              <a:gd name="T8" fmla="*/ 0 w 36"/>
              <a:gd name="T9" fmla="*/ 13 h 23"/>
              <a:gd name="T10" fmla="*/ 36 w 36"/>
              <a:gd name="T11" fmla="*/ 22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" h="23">
                <a:moveTo>
                  <a:pt x="36" y="22"/>
                </a:moveTo>
                <a:cubicBezTo>
                  <a:pt x="36" y="17"/>
                  <a:pt x="36" y="12"/>
                  <a:pt x="36" y="7"/>
                </a:cubicBezTo>
                <a:cubicBezTo>
                  <a:pt x="32" y="0"/>
                  <a:pt x="26" y="3"/>
                  <a:pt x="22" y="5"/>
                </a:cubicBezTo>
                <a:cubicBezTo>
                  <a:pt x="18" y="6"/>
                  <a:pt x="15" y="6"/>
                  <a:pt x="11" y="7"/>
                </a:cubicBezTo>
                <a:cubicBezTo>
                  <a:pt x="10" y="13"/>
                  <a:pt x="4" y="9"/>
                  <a:pt x="0" y="13"/>
                </a:cubicBezTo>
                <a:cubicBezTo>
                  <a:pt x="12" y="19"/>
                  <a:pt x="23" y="23"/>
                  <a:pt x="36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0" name="Freeform 265"/>
          <p:cNvSpPr>
            <a:spLocks/>
          </p:cNvSpPr>
          <p:nvPr/>
        </p:nvSpPr>
        <p:spPr bwMode="auto">
          <a:xfrm>
            <a:off x="9940925" y="3654426"/>
            <a:ext cx="95250" cy="125413"/>
          </a:xfrm>
          <a:custGeom>
            <a:avLst/>
            <a:gdLst>
              <a:gd name="T0" fmla="*/ 45 w 51"/>
              <a:gd name="T1" fmla="*/ 61 h 67"/>
              <a:gd name="T2" fmla="*/ 42 w 51"/>
              <a:gd name="T3" fmla="*/ 49 h 67"/>
              <a:gd name="T4" fmla="*/ 28 w 51"/>
              <a:gd name="T5" fmla="*/ 17 h 67"/>
              <a:gd name="T6" fmla="*/ 26 w 51"/>
              <a:gd name="T7" fmla="*/ 0 h 67"/>
              <a:gd name="T8" fmla="*/ 3 w 51"/>
              <a:gd name="T9" fmla="*/ 19 h 67"/>
              <a:gd name="T10" fmla="*/ 3 w 51"/>
              <a:gd name="T11" fmla="*/ 44 h 67"/>
              <a:gd name="T12" fmla="*/ 4 w 51"/>
              <a:gd name="T13" fmla="*/ 45 h 67"/>
              <a:gd name="T14" fmla="*/ 19 w 51"/>
              <a:gd name="T15" fmla="*/ 61 h 67"/>
              <a:gd name="T16" fmla="*/ 45 w 51"/>
              <a:gd name="T17" fmla="*/ 61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" h="67">
                <a:moveTo>
                  <a:pt x="45" y="61"/>
                </a:moveTo>
                <a:cubicBezTo>
                  <a:pt x="51" y="55"/>
                  <a:pt x="50" y="52"/>
                  <a:pt x="42" y="49"/>
                </a:cubicBezTo>
                <a:cubicBezTo>
                  <a:pt x="30" y="46"/>
                  <a:pt x="23" y="28"/>
                  <a:pt x="28" y="17"/>
                </a:cubicBezTo>
                <a:cubicBezTo>
                  <a:pt x="30" y="11"/>
                  <a:pt x="33" y="5"/>
                  <a:pt x="26" y="0"/>
                </a:cubicBezTo>
                <a:cubicBezTo>
                  <a:pt x="14" y="1"/>
                  <a:pt x="7" y="8"/>
                  <a:pt x="3" y="19"/>
                </a:cubicBezTo>
                <a:cubicBezTo>
                  <a:pt x="0" y="27"/>
                  <a:pt x="1" y="35"/>
                  <a:pt x="3" y="44"/>
                </a:cubicBezTo>
                <a:cubicBezTo>
                  <a:pt x="3" y="44"/>
                  <a:pt x="3" y="45"/>
                  <a:pt x="4" y="45"/>
                </a:cubicBezTo>
                <a:cubicBezTo>
                  <a:pt x="7" y="52"/>
                  <a:pt x="13" y="57"/>
                  <a:pt x="19" y="61"/>
                </a:cubicBezTo>
                <a:cubicBezTo>
                  <a:pt x="28" y="63"/>
                  <a:pt x="36" y="67"/>
                  <a:pt x="45" y="61"/>
                </a:cubicBezTo>
                <a:close/>
              </a:path>
            </a:pathLst>
          </a:custGeom>
          <a:solidFill>
            <a:srgbClr val="1D71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1" name="Freeform 266"/>
          <p:cNvSpPr>
            <a:spLocks/>
          </p:cNvSpPr>
          <p:nvPr/>
        </p:nvSpPr>
        <p:spPr bwMode="auto">
          <a:xfrm>
            <a:off x="9947275" y="3738563"/>
            <a:ext cx="28575" cy="30163"/>
          </a:xfrm>
          <a:custGeom>
            <a:avLst/>
            <a:gdLst>
              <a:gd name="T0" fmla="*/ 15 w 15"/>
              <a:gd name="T1" fmla="*/ 16 h 16"/>
              <a:gd name="T2" fmla="*/ 0 w 15"/>
              <a:gd name="T3" fmla="*/ 0 h 16"/>
              <a:gd name="T4" fmla="*/ 15 w 15"/>
              <a:gd name="T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" h="16">
                <a:moveTo>
                  <a:pt x="15" y="16"/>
                </a:moveTo>
                <a:cubicBezTo>
                  <a:pt x="11" y="9"/>
                  <a:pt x="6" y="4"/>
                  <a:pt x="0" y="0"/>
                </a:cubicBezTo>
                <a:cubicBezTo>
                  <a:pt x="1" y="9"/>
                  <a:pt x="6" y="15"/>
                  <a:pt x="15" y="16"/>
                </a:cubicBezTo>
                <a:close/>
              </a:path>
            </a:pathLst>
          </a:custGeom>
          <a:solidFill>
            <a:srgbClr val="F2A5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2" name="Freeform 267"/>
          <p:cNvSpPr>
            <a:spLocks/>
          </p:cNvSpPr>
          <p:nvPr/>
        </p:nvSpPr>
        <p:spPr bwMode="auto">
          <a:xfrm>
            <a:off x="9934575" y="3689351"/>
            <a:ext cx="11113" cy="47625"/>
          </a:xfrm>
          <a:custGeom>
            <a:avLst/>
            <a:gdLst>
              <a:gd name="T0" fmla="*/ 6 w 6"/>
              <a:gd name="T1" fmla="*/ 25 h 25"/>
              <a:gd name="T2" fmla="*/ 6 w 6"/>
              <a:gd name="T3" fmla="*/ 0 h 25"/>
              <a:gd name="T4" fmla="*/ 6 w 6"/>
              <a:gd name="T5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25">
                <a:moveTo>
                  <a:pt x="6" y="25"/>
                </a:moveTo>
                <a:cubicBezTo>
                  <a:pt x="6" y="17"/>
                  <a:pt x="6" y="8"/>
                  <a:pt x="6" y="0"/>
                </a:cubicBezTo>
                <a:cubicBezTo>
                  <a:pt x="0" y="5"/>
                  <a:pt x="0" y="19"/>
                  <a:pt x="6" y="25"/>
                </a:cubicBezTo>
                <a:close/>
              </a:path>
            </a:pathLst>
          </a:custGeom>
          <a:solidFill>
            <a:srgbClr val="F2A5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3" name="Freeform 268"/>
          <p:cNvSpPr>
            <a:spLocks/>
          </p:cNvSpPr>
          <p:nvPr/>
        </p:nvSpPr>
        <p:spPr bwMode="auto">
          <a:xfrm>
            <a:off x="11202988" y="2676526"/>
            <a:ext cx="106363" cy="109538"/>
          </a:xfrm>
          <a:custGeom>
            <a:avLst/>
            <a:gdLst>
              <a:gd name="T0" fmla="*/ 28 w 56"/>
              <a:gd name="T1" fmla="*/ 1 h 58"/>
              <a:gd name="T2" fmla="*/ 0 w 56"/>
              <a:gd name="T3" fmla="*/ 28 h 58"/>
              <a:gd name="T4" fmla="*/ 28 w 56"/>
              <a:gd name="T5" fmla="*/ 58 h 58"/>
              <a:gd name="T6" fmla="*/ 56 w 56"/>
              <a:gd name="T7" fmla="*/ 28 h 58"/>
              <a:gd name="T8" fmla="*/ 28 w 56"/>
              <a:gd name="T9" fmla="*/ 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58">
                <a:moveTo>
                  <a:pt x="28" y="1"/>
                </a:moveTo>
                <a:cubicBezTo>
                  <a:pt x="12" y="0"/>
                  <a:pt x="0" y="17"/>
                  <a:pt x="0" y="28"/>
                </a:cubicBezTo>
                <a:cubicBezTo>
                  <a:pt x="0" y="41"/>
                  <a:pt x="15" y="58"/>
                  <a:pt x="28" y="58"/>
                </a:cubicBezTo>
                <a:cubicBezTo>
                  <a:pt x="41" y="58"/>
                  <a:pt x="56" y="41"/>
                  <a:pt x="56" y="28"/>
                </a:cubicBezTo>
                <a:cubicBezTo>
                  <a:pt x="56" y="16"/>
                  <a:pt x="42" y="0"/>
                  <a:pt x="28" y="1"/>
                </a:cubicBezTo>
                <a:close/>
              </a:path>
            </a:pathLst>
          </a:custGeom>
          <a:solidFill>
            <a:srgbClr val="F6C6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4" name="Freeform 269"/>
          <p:cNvSpPr>
            <a:spLocks/>
          </p:cNvSpPr>
          <p:nvPr/>
        </p:nvSpPr>
        <p:spPr bwMode="auto">
          <a:xfrm>
            <a:off x="11014075" y="2676526"/>
            <a:ext cx="109538" cy="109538"/>
          </a:xfrm>
          <a:custGeom>
            <a:avLst/>
            <a:gdLst>
              <a:gd name="T0" fmla="*/ 29 w 58"/>
              <a:gd name="T1" fmla="*/ 1 h 58"/>
              <a:gd name="T2" fmla="*/ 1 w 58"/>
              <a:gd name="T3" fmla="*/ 30 h 58"/>
              <a:gd name="T4" fmla="*/ 29 w 58"/>
              <a:gd name="T5" fmla="*/ 57 h 58"/>
              <a:gd name="T6" fmla="*/ 57 w 58"/>
              <a:gd name="T7" fmla="*/ 28 h 58"/>
              <a:gd name="T8" fmla="*/ 29 w 58"/>
              <a:gd name="T9" fmla="*/ 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58">
                <a:moveTo>
                  <a:pt x="29" y="1"/>
                </a:moveTo>
                <a:cubicBezTo>
                  <a:pt x="14" y="0"/>
                  <a:pt x="0" y="17"/>
                  <a:pt x="1" y="30"/>
                </a:cubicBezTo>
                <a:cubicBezTo>
                  <a:pt x="1" y="42"/>
                  <a:pt x="15" y="57"/>
                  <a:pt x="29" y="57"/>
                </a:cubicBezTo>
                <a:cubicBezTo>
                  <a:pt x="42" y="58"/>
                  <a:pt x="58" y="39"/>
                  <a:pt x="57" y="28"/>
                </a:cubicBezTo>
                <a:cubicBezTo>
                  <a:pt x="57" y="16"/>
                  <a:pt x="41" y="1"/>
                  <a:pt x="29" y="1"/>
                </a:cubicBezTo>
                <a:close/>
              </a:path>
            </a:pathLst>
          </a:custGeom>
          <a:solidFill>
            <a:srgbClr val="F6C6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5" name="Freeform 270"/>
          <p:cNvSpPr>
            <a:spLocks/>
          </p:cNvSpPr>
          <p:nvPr/>
        </p:nvSpPr>
        <p:spPr bwMode="auto">
          <a:xfrm>
            <a:off x="11231563" y="2698751"/>
            <a:ext cx="36513" cy="50800"/>
          </a:xfrm>
          <a:custGeom>
            <a:avLst/>
            <a:gdLst>
              <a:gd name="T0" fmla="*/ 19 w 19"/>
              <a:gd name="T1" fmla="*/ 12 h 27"/>
              <a:gd name="T2" fmla="*/ 11 w 19"/>
              <a:gd name="T3" fmla="*/ 1 h 27"/>
              <a:gd name="T4" fmla="*/ 0 w 19"/>
              <a:gd name="T5" fmla="*/ 16 h 27"/>
              <a:gd name="T6" fmla="*/ 10 w 19"/>
              <a:gd name="T7" fmla="*/ 27 h 27"/>
              <a:gd name="T8" fmla="*/ 19 w 19"/>
              <a:gd name="T9" fmla="*/ 12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27">
                <a:moveTo>
                  <a:pt x="19" y="12"/>
                </a:moveTo>
                <a:cubicBezTo>
                  <a:pt x="19" y="7"/>
                  <a:pt x="18" y="2"/>
                  <a:pt x="11" y="1"/>
                </a:cubicBezTo>
                <a:cubicBezTo>
                  <a:pt x="6" y="0"/>
                  <a:pt x="0" y="9"/>
                  <a:pt x="0" y="16"/>
                </a:cubicBezTo>
                <a:cubicBezTo>
                  <a:pt x="0" y="23"/>
                  <a:pt x="3" y="27"/>
                  <a:pt x="10" y="27"/>
                </a:cubicBezTo>
                <a:cubicBezTo>
                  <a:pt x="19" y="27"/>
                  <a:pt x="19" y="20"/>
                  <a:pt x="19" y="12"/>
                </a:cubicBezTo>
                <a:close/>
              </a:path>
            </a:pathLst>
          </a:custGeom>
          <a:solidFill>
            <a:srgbClr val="8866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6" name="Freeform 271"/>
          <p:cNvSpPr>
            <a:spLocks/>
          </p:cNvSpPr>
          <p:nvPr/>
        </p:nvSpPr>
        <p:spPr bwMode="auto">
          <a:xfrm>
            <a:off x="11058525" y="2698751"/>
            <a:ext cx="36513" cy="50800"/>
          </a:xfrm>
          <a:custGeom>
            <a:avLst/>
            <a:gdLst>
              <a:gd name="T0" fmla="*/ 20 w 20"/>
              <a:gd name="T1" fmla="*/ 13 h 27"/>
              <a:gd name="T2" fmla="*/ 12 w 20"/>
              <a:gd name="T3" fmla="*/ 1 h 27"/>
              <a:gd name="T4" fmla="*/ 1 w 20"/>
              <a:gd name="T5" fmla="*/ 14 h 27"/>
              <a:gd name="T6" fmla="*/ 10 w 20"/>
              <a:gd name="T7" fmla="*/ 27 h 27"/>
              <a:gd name="T8" fmla="*/ 20 w 20"/>
              <a:gd name="T9" fmla="*/ 13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7">
                <a:moveTo>
                  <a:pt x="20" y="13"/>
                </a:moveTo>
                <a:cubicBezTo>
                  <a:pt x="20" y="8"/>
                  <a:pt x="19" y="2"/>
                  <a:pt x="12" y="1"/>
                </a:cubicBezTo>
                <a:cubicBezTo>
                  <a:pt x="8" y="0"/>
                  <a:pt x="0" y="9"/>
                  <a:pt x="1" y="14"/>
                </a:cubicBezTo>
                <a:cubicBezTo>
                  <a:pt x="2" y="19"/>
                  <a:pt x="2" y="27"/>
                  <a:pt x="10" y="27"/>
                </a:cubicBezTo>
                <a:cubicBezTo>
                  <a:pt x="19" y="27"/>
                  <a:pt x="20" y="20"/>
                  <a:pt x="20" y="13"/>
                </a:cubicBezTo>
                <a:close/>
              </a:path>
            </a:pathLst>
          </a:custGeom>
          <a:solidFill>
            <a:srgbClr val="8F6D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7" name="Freeform 272"/>
          <p:cNvSpPr>
            <a:spLocks/>
          </p:cNvSpPr>
          <p:nvPr/>
        </p:nvSpPr>
        <p:spPr bwMode="auto">
          <a:xfrm>
            <a:off x="7577138" y="3019426"/>
            <a:ext cx="1595438" cy="1236663"/>
          </a:xfrm>
          <a:custGeom>
            <a:avLst/>
            <a:gdLst>
              <a:gd name="T0" fmla="*/ 187 w 845"/>
              <a:gd name="T1" fmla="*/ 636 h 655"/>
              <a:gd name="T2" fmla="*/ 157 w 845"/>
              <a:gd name="T3" fmla="*/ 643 h 655"/>
              <a:gd name="T4" fmla="*/ 83 w 845"/>
              <a:gd name="T5" fmla="*/ 653 h 655"/>
              <a:gd name="T6" fmla="*/ 31 w 845"/>
              <a:gd name="T7" fmla="*/ 654 h 655"/>
              <a:gd name="T8" fmla="*/ 8 w 845"/>
              <a:gd name="T9" fmla="*/ 651 h 655"/>
              <a:gd name="T10" fmla="*/ 4 w 845"/>
              <a:gd name="T11" fmla="*/ 640 h 655"/>
              <a:gd name="T12" fmla="*/ 37 w 845"/>
              <a:gd name="T13" fmla="*/ 608 h 655"/>
              <a:gd name="T14" fmla="*/ 68 w 845"/>
              <a:gd name="T15" fmla="*/ 581 h 655"/>
              <a:gd name="T16" fmla="*/ 88 w 845"/>
              <a:gd name="T17" fmla="*/ 518 h 655"/>
              <a:gd name="T18" fmla="*/ 82 w 845"/>
              <a:gd name="T19" fmla="*/ 482 h 655"/>
              <a:gd name="T20" fmla="*/ 72 w 845"/>
              <a:gd name="T21" fmla="*/ 417 h 655"/>
              <a:gd name="T22" fmla="*/ 74 w 845"/>
              <a:gd name="T23" fmla="*/ 324 h 655"/>
              <a:gd name="T24" fmla="*/ 78 w 845"/>
              <a:gd name="T25" fmla="*/ 309 h 655"/>
              <a:gd name="T26" fmla="*/ 86 w 845"/>
              <a:gd name="T27" fmla="*/ 273 h 655"/>
              <a:gd name="T28" fmla="*/ 99 w 845"/>
              <a:gd name="T29" fmla="*/ 233 h 655"/>
              <a:gd name="T30" fmla="*/ 103 w 845"/>
              <a:gd name="T31" fmla="*/ 214 h 655"/>
              <a:gd name="T32" fmla="*/ 114 w 845"/>
              <a:gd name="T33" fmla="*/ 180 h 655"/>
              <a:gd name="T34" fmla="*/ 128 w 845"/>
              <a:gd name="T35" fmla="*/ 158 h 655"/>
              <a:gd name="T36" fmla="*/ 187 w 845"/>
              <a:gd name="T37" fmla="*/ 102 h 655"/>
              <a:gd name="T38" fmla="*/ 204 w 845"/>
              <a:gd name="T39" fmla="*/ 90 h 655"/>
              <a:gd name="T40" fmla="*/ 242 w 845"/>
              <a:gd name="T41" fmla="*/ 67 h 655"/>
              <a:gd name="T42" fmla="*/ 294 w 845"/>
              <a:gd name="T43" fmla="*/ 41 h 655"/>
              <a:gd name="T44" fmla="*/ 330 w 845"/>
              <a:gd name="T45" fmla="*/ 28 h 655"/>
              <a:gd name="T46" fmla="*/ 378 w 845"/>
              <a:gd name="T47" fmla="*/ 14 h 655"/>
              <a:gd name="T48" fmla="*/ 433 w 845"/>
              <a:gd name="T49" fmla="*/ 4 h 655"/>
              <a:gd name="T50" fmla="*/ 517 w 845"/>
              <a:gd name="T51" fmla="*/ 4 h 655"/>
              <a:gd name="T52" fmla="*/ 556 w 845"/>
              <a:gd name="T53" fmla="*/ 14 h 655"/>
              <a:gd name="T54" fmla="*/ 588 w 845"/>
              <a:gd name="T55" fmla="*/ 27 h 655"/>
              <a:gd name="T56" fmla="*/ 626 w 845"/>
              <a:gd name="T57" fmla="*/ 49 h 655"/>
              <a:gd name="T58" fmla="*/ 653 w 845"/>
              <a:gd name="T59" fmla="*/ 70 h 655"/>
              <a:gd name="T60" fmla="*/ 679 w 845"/>
              <a:gd name="T61" fmla="*/ 95 h 655"/>
              <a:gd name="T62" fmla="*/ 717 w 845"/>
              <a:gd name="T63" fmla="*/ 142 h 655"/>
              <a:gd name="T64" fmla="*/ 751 w 845"/>
              <a:gd name="T65" fmla="*/ 197 h 655"/>
              <a:gd name="T66" fmla="*/ 769 w 845"/>
              <a:gd name="T67" fmla="*/ 232 h 655"/>
              <a:gd name="T68" fmla="*/ 801 w 845"/>
              <a:gd name="T69" fmla="*/ 280 h 655"/>
              <a:gd name="T70" fmla="*/ 829 w 845"/>
              <a:gd name="T71" fmla="*/ 293 h 655"/>
              <a:gd name="T72" fmla="*/ 837 w 845"/>
              <a:gd name="T73" fmla="*/ 294 h 655"/>
              <a:gd name="T74" fmla="*/ 844 w 845"/>
              <a:gd name="T75" fmla="*/ 298 h 655"/>
              <a:gd name="T76" fmla="*/ 840 w 845"/>
              <a:gd name="T77" fmla="*/ 306 h 655"/>
              <a:gd name="T78" fmla="*/ 811 w 845"/>
              <a:gd name="T79" fmla="*/ 324 h 655"/>
              <a:gd name="T80" fmla="*/ 785 w 845"/>
              <a:gd name="T81" fmla="*/ 338 h 655"/>
              <a:gd name="T82" fmla="*/ 782 w 845"/>
              <a:gd name="T83" fmla="*/ 341 h 655"/>
              <a:gd name="T84" fmla="*/ 761 w 845"/>
              <a:gd name="T85" fmla="*/ 351 h 655"/>
              <a:gd name="T86" fmla="*/ 722 w 845"/>
              <a:gd name="T87" fmla="*/ 371 h 655"/>
              <a:gd name="T88" fmla="*/ 690 w 845"/>
              <a:gd name="T89" fmla="*/ 385 h 655"/>
              <a:gd name="T90" fmla="*/ 655 w 845"/>
              <a:gd name="T91" fmla="*/ 400 h 655"/>
              <a:gd name="T92" fmla="*/ 622 w 845"/>
              <a:gd name="T93" fmla="*/ 414 h 655"/>
              <a:gd name="T94" fmla="*/ 597 w 845"/>
              <a:gd name="T95" fmla="*/ 424 h 655"/>
              <a:gd name="T96" fmla="*/ 553 w 845"/>
              <a:gd name="T97" fmla="*/ 442 h 655"/>
              <a:gd name="T98" fmla="*/ 468 w 845"/>
              <a:gd name="T99" fmla="*/ 474 h 655"/>
              <a:gd name="T100" fmla="*/ 415 w 845"/>
              <a:gd name="T101" fmla="*/ 495 h 655"/>
              <a:gd name="T102" fmla="*/ 359 w 845"/>
              <a:gd name="T103" fmla="*/ 530 h 655"/>
              <a:gd name="T104" fmla="*/ 294 w 845"/>
              <a:gd name="T105" fmla="*/ 574 h 655"/>
              <a:gd name="T106" fmla="*/ 288 w 845"/>
              <a:gd name="T107" fmla="*/ 577 h 655"/>
              <a:gd name="T108" fmla="*/ 239 w 845"/>
              <a:gd name="T109" fmla="*/ 610 h 655"/>
              <a:gd name="T110" fmla="*/ 214 w 845"/>
              <a:gd name="T111" fmla="*/ 625 h 655"/>
              <a:gd name="T112" fmla="*/ 187 w 845"/>
              <a:gd name="T113" fmla="*/ 636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45" h="655">
                <a:moveTo>
                  <a:pt x="187" y="636"/>
                </a:moveTo>
                <a:cubicBezTo>
                  <a:pt x="177" y="638"/>
                  <a:pt x="167" y="640"/>
                  <a:pt x="157" y="643"/>
                </a:cubicBezTo>
                <a:cubicBezTo>
                  <a:pt x="132" y="648"/>
                  <a:pt x="108" y="651"/>
                  <a:pt x="83" y="653"/>
                </a:cubicBezTo>
                <a:cubicBezTo>
                  <a:pt x="66" y="655"/>
                  <a:pt x="48" y="654"/>
                  <a:pt x="31" y="654"/>
                </a:cubicBezTo>
                <a:cubicBezTo>
                  <a:pt x="23" y="654"/>
                  <a:pt x="15" y="654"/>
                  <a:pt x="8" y="651"/>
                </a:cubicBezTo>
                <a:cubicBezTo>
                  <a:pt x="1" y="649"/>
                  <a:pt x="0" y="646"/>
                  <a:pt x="4" y="640"/>
                </a:cubicBezTo>
                <a:cubicBezTo>
                  <a:pt x="12" y="626"/>
                  <a:pt x="26" y="618"/>
                  <a:pt x="37" y="608"/>
                </a:cubicBezTo>
                <a:cubicBezTo>
                  <a:pt x="48" y="599"/>
                  <a:pt x="59" y="591"/>
                  <a:pt x="68" y="581"/>
                </a:cubicBezTo>
                <a:cubicBezTo>
                  <a:pt x="85" y="563"/>
                  <a:pt x="92" y="542"/>
                  <a:pt x="88" y="518"/>
                </a:cubicBezTo>
                <a:cubicBezTo>
                  <a:pt x="86" y="506"/>
                  <a:pt x="84" y="494"/>
                  <a:pt x="82" y="482"/>
                </a:cubicBezTo>
                <a:cubicBezTo>
                  <a:pt x="78" y="461"/>
                  <a:pt x="75" y="439"/>
                  <a:pt x="72" y="417"/>
                </a:cubicBezTo>
                <a:cubicBezTo>
                  <a:pt x="68" y="386"/>
                  <a:pt x="67" y="355"/>
                  <a:pt x="74" y="324"/>
                </a:cubicBezTo>
                <a:cubicBezTo>
                  <a:pt x="76" y="319"/>
                  <a:pt x="77" y="314"/>
                  <a:pt x="78" y="309"/>
                </a:cubicBezTo>
                <a:cubicBezTo>
                  <a:pt x="80" y="297"/>
                  <a:pt x="83" y="285"/>
                  <a:pt x="86" y="273"/>
                </a:cubicBezTo>
                <a:cubicBezTo>
                  <a:pt x="90" y="260"/>
                  <a:pt x="95" y="246"/>
                  <a:pt x="99" y="233"/>
                </a:cubicBezTo>
                <a:cubicBezTo>
                  <a:pt x="101" y="227"/>
                  <a:pt x="103" y="220"/>
                  <a:pt x="103" y="214"/>
                </a:cubicBezTo>
                <a:cubicBezTo>
                  <a:pt x="103" y="201"/>
                  <a:pt x="108" y="190"/>
                  <a:pt x="114" y="180"/>
                </a:cubicBezTo>
                <a:cubicBezTo>
                  <a:pt x="118" y="172"/>
                  <a:pt x="123" y="165"/>
                  <a:pt x="128" y="158"/>
                </a:cubicBezTo>
                <a:cubicBezTo>
                  <a:pt x="146" y="137"/>
                  <a:pt x="165" y="118"/>
                  <a:pt x="187" y="102"/>
                </a:cubicBezTo>
                <a:cubicBezTo>
                  <a:pt x="193" y="98"/>
                  <a:pt x="198" y="93"/>
                  <a:pt x="204" y="90"/>
                </a:cubicBezTo>
                <a:cubicBezTo>
                  <a:pt x="217" y="82"/>
                  <a:pt x="229" y="74"/>
                  <a:pt x="242" y="67"/>
                </a:cubicBezTo>
                <a:cubicBezTo>
                  <a:pt x="259" y="57"/>
                  <a:pt x="276" y="49"/>
                  <a:pt x="294" y="41"/>
                </a:cubicBezTo>
                <a:cubicBezTo>
                  <a:pt x="305" y="36"/>
                  <a:pt x="318" y="32"/>
                  <a:pt x="330" y="28"/>
                </a:cubicBezTo>
                <a:cubicBezTo>
                  <a:pt x="346" y="22"/>
                  <a:pt x="362" y="18"/>
                  <a:pt x="378" y="14"/>
                </a:cubicBezTo>
                <a:cubicBezTo>
                  <a:pt x="396" y="9"/>
                  <a:pt x="414" y="6"/>
                  <a:pt x="433" y="4"/>
                </a:cubicBezTo>
                <a:cubicBezTo>
                  <a:pt x="461" y="1"/>
                  <a:pt x="489" y="0"/>
                  <a:pt x="517" y="4"/>
                </a:cubicBezTo>
                <a:cubicBezTo>
                  <a:pt x="530" y="7"/>
                  <a:pt x="543" y="10"/>
                  <a:pt x="556" y="14"/>
                </a:cubicBezTo>
                <a:cubicBezTo>
                  <a:pt x="567" y="17"/>
                  <a:pt x="578" y="22"/>
                  <a:pt x="588" y="27"/>
                </a:cubicBezTo>
                <a:cubicBezTo>
                  <a:pt x="602" y="33"/>
                  <a:pt x="614" y="40"/>
                  <a:pt x="626" y="49"/>
                </a:cubicBezTo>
                <a:cubicBezTo>
                  <a:pt x="636" y="55"/>
                  <a:pt x="645" y="62"/>
                  <a:pt x="653" y="70"/>
                </a:cubicBezTo>
                <a:cubicBezTo>
                  <a:pt x="662" y="78"/>
                  <a:pt x="671" y="86"/>
                  <a:pt x="679" y="95"/>
                </a:cubicBezTo>
                <a:cubicBezTo>
                  <a:pt x="692" y="110"/>
                  <a:pt x="705" y="125"/>
                  <a:pt x="717" y="142"/>
                </a:cubicBezTo>
                <a:cubicBezTo>
                  <a:pt x="729" y="159"/>
                  <a:pt x="740" y="178"/>
                  <a:pt x="751" y="197"/>
                </a:cubicBezTo>
                <a:cubicBezTo>
                  <a:pt x="758" y="208"/>
                  <a:pt x="763" y="220"/>
                  <a:pt x="769" y="232"/>
                </a:cubicBezTo>
                <a:cubicBezTo>
                  <a:pt x="779" y="249"/>
                  <a:pt x="787" y="266"/>
                  <a:pt x="801" y="280"/>
                </a:cubicBezTo>
                <a:cubicBezTo>
                  <a:pt x="809" y="288"/>
                  <a:pt x="818" y="292"/>
                  <a:pt x="829" y="293"/>
                </a:cubicBezTo>
                <a:cubicBezTo>
                  <a:pt x="832" y="293"/>
                  <a:pt x="834" y="293"/>
                  <a:pt x="837" y="294"/>
                </a:cubicBezTo>
                <a:cubicBezTo>
                  <a:pt x="840" y="294"/>
                  <a:pt x="843" y="295"/>
                  <a:pt x="844" y="298"/>
                </a:cubicBezTo>
                <a:cubicBezTo>
                  <a:pt x="845" y="302"/>
                  <a:pt x="842" y="304"/>
                  <a:pt x="840" y="306"/>
                </a:cubicBezTo>
                <a:cubicBezTo>
                  <a:pt x="830" y="312"/>
                  <a:pt x="821" y="319"/>
                  <a:pt x="811" y="324"/>
                </a:cubicBezTo>
                <a:cubicBezTo>
                  <a:pt x="802" y="329"/>
                  <a:pt x="794" y="334"/>
                  <a:pt x="785" y="338"/>
                </a:cubicBezTo>
                <a:cubicBezTo>
                  <a:pt x="784" y="339"/>
                  <a:pt x="783" y="339"/>
                  <a:pt x="782" y="341"/>
                </a:cubicBezTo>
                <a:cubicBezTo>
                  <a:pt x="776" y="345"/>
                  <a:pt x="768" y="348"/>
                  <a:pt x="761" y="351"/>
                </a:cubicBezTo>
                <a:cubicBezTo>
                  <a:pt x="748" y="358"/>
                  <a:pt x="735" y="364"/>
                  <a:pt x="722" y="371"/>
                </a:cubicBezTo>
                <a:cubicBezTo>
                  <a:pt x="711" y="376"/>
                  <a:pt x="700" y="380"/>
                  <a:pt x="690" y="385"/>
                </a:cubicBezTo>
                <a:cubicBezTo>
                  <a:pt x="678" y="391"/>
                  <a:pt x="667" y="395"/>
                  <a:pt x="655" y="400"/>
                </a:cubicBezTo>
                <a:cubicBezTo>
                  <a:pt x="644" y="405"/>
                  <a:pt x="633" y="409"/>
                  <a:pt x="622" y="414"/>
                </a:cubicBezTo>
                <a:cubicBezTo>
                  <a:pt x="614" y="418"/>
                  <a:pt x="605" y="421"/>
                  <a:pt x="597" y="424"/>
                </a:cubicBezTo>
                <a:cubicBezTo>
                  <a:pt x="582" y="429"/>
                  <a:pt x="567" y="436"/>
                  <a:pt x="553" y="442"/>
                </a:cubicBezTo>
                <a:cubicBezTo>
                  <a:pt x="525" y="453"/>
                  <a:pt x="496" y="464"/>
                  <a:pt x="468" y="474"/>
                </a:cubicBezTo>
                <a:cubicBezTo>
                  <a:pt x="450" y="480"/>
                  <a:pt x="431" y="486"/>
                  <a:pt x="415" y="495"/>
                </a:cubicBezTo>
                <a:cubicBezTo>
                  <a:pt x="396" y="506"/>
                  <a:pt x="377" y="518"/>
                  <a:pt x="359" y="530"/>
                </a:cubicBezTo>
                <a:cubicBezTo>
                  <a:pt x="337" y="544"/>
                  <a:pt x="316" y="559"/>
                  <a:pt x="294" y="574"/>
                </a:cubicBezTo>
                <a:cubicBezTo>
                  <a:pt x="292" y="575"/>
                  <a:pt x="290" y="576"/>
                  <a:pt x="288" y="577"/>
                </a:cubicBezTo>
                <a:cubicBezTo>
                  <a:pt x="272" y="589"/>
                  <a:pt x="255" y="600"/>
                  <a:pt x="239" y="610"/>
                </a:cubicBezTo>
                <a:cubicBezTo>
                  <a:pt x="230" y="615"/>
                  <a:pt x="222" y="620"/>
                  <a:pt x="214" y="625"/>
                </a:cubicBezTo>
                <a:cubicBezTo>
                  <a:pt x="205" y="629"/>
                  <a:pt x="197" y="633"/>
                  <a:pt x="187" y="636"/>
                </a:cubicBezTo>
                <a:close/>
              </a:path>
            </a:pathLst>
          </a:custGeom>
          <a:solidFill>
            <a:srgbClr val="FFD5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8" name="Freeform 273"/>
          <p:cNvSpPr>
            <a:spLocks/>
          </p:cNvSpPr>
          <p:nvPr/>
        </p:nvSpPr>
        <p:spPr bwMode="auto">
          <a:xfrm>
            <a:off x="8074025" y="3905251"/>
            <a:ext cx="892175" cy="1047750"/>
          </a:xfrm>
          <a:custGeom>
            <a:avLst/>
            <a:gdLst>
              <a:gd name="T0" fmla="*/ 22 w 473"/>
              <a:gd name="T1" fmla="*/ 432 h 555"/>
              <a:gd name="T2" fmla="*/ 65 w 473"/>
              <a:gd name="T3" fmla="*/ 395 h 555"/>
              <a:gd name="T4" fmla="*/ 108 w 473"/>
              <a:gd name="T5" fmla="*/ 399 h 555"/>
              <a:gd name="T6" fmla="*/ 95 w 473"/>
              <a:gd name="T7" fmla="*/ 393 h 555"/>
              <a:gd name="T8" fmla="*/ 25 w 473"/>
              <a:gd name="T9" fmla="*/ 399 h 555"/>
              <a:gd name="T10" fmla="*/ 12 w 473"/>
              <a:gd name="T11" fmla="*/ 394 h 555"/>
              <a:gd name="T12" fmla="*/ 5 w 473"/>
              <a:gd name="T13" fmla="*/ 366 h 555"/>
              <a:gd name="T14" fmla="*/ 37 w 473"/>
              <a:gd name="T15" fmla="*/ 330 h 555"/>
              <a:gd name="T16" fmla="*/ 78 w 473"/>
              <a:gd name="T17" fmla="*/ 316 h 555"/>
              <a:gd name="T18" fmla="*/ 71 w 473"/>
              <a:gd name="T19" fmla="*/ 282 h 555"/>
              <a:gd name="T20" fmla="*/ 59 w 473"/>
              <a:gd name="T21" fmla="*/ 275 h 555"/>
              <a:gd name="T22" fmla="*/ 91 w 473"/>
              <a:gd name="T23" fmla="*/ 261 h 555"/>
              <a:gd name="T24" fmla="*/ 171 w 473"/>
              <a:gd name="T25" fmla="*/ 210 h 555"/>
              <a:gd name="T26" fmla="*/ 202 w 473"/>
              <a:gd name="T27" fmla="*/ 140 h 555"/>
              <a:gd name="T28" fmla="*/ 250 w 473"/>
              <a:gd name="T29" fmla="*/ 114 h 555"/>
              <a:gd name="T30" fmla="*/ 258 w 473"/>
              <a:gd name="T31" fmla="*/ 175 h 555"/>
              <a:gd name="T32" fmla="*/ 264 w 473"/>
              <a:gd name="T33" fmla="*/ 190 h 555"/>
              <a:gd name="T34" fmla="*/ 274 w 473"/>
              <a:gd name="T35" fmla="*/ 195 h 555"/>
              <a:gd name="T36" fmla="*/ 318 w 473"/>
              <a:gd name="T37" fmla="*/ 183 h 555"/>
              <a:gd name="T38" fmla="*/ 323 w 473"/>
              <a:gd name="T39" fmla="*/ 160 h 555"/>
              <a:gd name="T40" fmla="*/ 330 w 473"/>
              <a:gd name="T41" fmla="*/ 60 h 555"/>
              <a:gd name="T42" fmla="*/ 354 w 473"/>
              <a:gd name="T43" fmla="*/ 41 h 555"/>
              <a:gd name="T44" fmla="*/ 407 w 473"/>
              <a:gd name="T45" fmla="*/ 6 h 555"/>
              <a:gd name="T46" fmla="*/ 470 w 473"/>
              <a:gd name="T47" fmla="*/ 68 h 555"/>
              <a:gd name="T48" fmla="*/ 459 w 473"/>
              <a:gd name="T49" fmla="*/ 132 h 555"/>
              <a:gd name="T50" fmla="*/ 432 w 473"/>
              <a:gd name="T51" fmla="*/ 196 h 555"/>
              <a:gd name="T52" fmla="*/ 360 w 473"/>
              <a:gd name="T53" fmla="*/ 223 h 555"/>
              <a:gd name="T54" fmla="*/ 393 w 473"/>
              <a:gd name="T55" fmla="*/ 243 h 555"/>
              <a:gd name="T56" fmla="*/ 393 w 473"/>
              <a:gd name="T57" fmla="*/ 311 h 555"/>
              <a:gd name="T58" fmla="*/ 357 w 473"/>
              <a:gd name="T59" fmla="*/ 403 h 555"/>
              <a:gd name="T60" fmla="*/ 285 w 473"/>
              <a:gd name="T61" fmla="*/ 473 h 555"/>
              <a:gd name="T62" fmla="*/ 206 w 473"/>
              <a:gd name="T63" fmla="*/ 527 h 555"/>
              <a:gd name="T64" fmla="*/ 171 w 473"/>
              <a:gd name="T65" fmla="*/ 538 h 555"/>
              <a:gd name="T66" fmla="*/ 157 w 473"/>
              <a:gd name="T67" fmla="*/ 545 h 555"/>
              <a:gd name="T68" fmla="*/ 98 w 473"/>
              <a:gd name="T69" fmla="*/ 554 h 555"/>
              <a:gd name="T70" fmla="*/ 51 w 473"/>
              <a:gd name="T71" fmla="*/ 526 h 555"/>
              <a:gd name="T72" fmla="*/ 53 w 473"/>
              <a:gd name="T73" fmla="*/ 485 h 555"/>
              <a:gd name="T74" fmla="*/ 58 w 473"/>
              <a:gd name="T75" fmla="*/ 448 h 555"/>
              <a:gd name="T76" fmla="*/ 28 w 473"/>
              <a:gd name="T77" fmla="*/ 434 h 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73" h="555">
                <a:moveTo>
                  <a:pt x="28" y="434"/>
                </a:moveTo>
                <a:cubicBezTo>
                  <a:pt x="26" y="434"/>
                  <a:pt x="24" y="433"/>
                  <a:pt x="22" y="432"/>
                </a:cubicBezTo>
                <a:cubicBezTo>
                  <a:pt x="12" y="429"/>
                  <a:pt x="9" y="419"/>
                  <a:pt x="17" y="411"/>
                </a:cubicBezTo>
                <a:cubicBezTo>
                  <a:pt x="32" y="403"/>
                  <a:pt x="48" y="398"/>
                  <a:pt x="65" y="395"/>
                </a:cubicBezTo>
                <a:cubicBezTo>
                  <a:pt x="75" y="394"/>
                  <a:pt x="86" y="394"/>
                  <a:pt x="97" y="395"/>
                </a:cubicBezTo>
                <a:cubicBezTo>
                  <a:pt x="101" y="395"/>
                  <a:pt x="105" y="397"/>
                  <a:pt x="108" y="399"/>
                </a:cubicBezTo>
                <a:cubicBezTo>
                  <a:pt x="106" y="396"/>
                  <a:pt x="105" y="393"/>
                  <a:pt x="104" y="389"/>
                </a:cubicBezTo>
                <a:cubicBezTo>
                  <a:pt x="102" y="394"/>
                  <a:pt x="98" y="393"/>
                  <a:pt x="95" y="393"/>
                </a:cubicBezTo>
                <a:cubicBezTo>
                  <a:pt x="74" y="394"/>
                  <a:pt x="54" y="396"/>
                  <a:pt x="33" y="397"/>
                </a:cubicBezTo>
                <a:cubicBezTo>
                  <a:pt x="31" y="398"/>
                  <a:pt x="28" y="400"/>
                  <a:pt x="25" y="399"/>
                </a:cubicBezTo>
                <a:cubicBezTo>
                  <a:pt x="26" y="397"/>
                  <a:pt x="26" y="396"/>
                  <a:pt x="23" y="396"/>
                </a:cubicBezTo>
                <a:cubicBezTo>
                  <a:pt x="20" y="396"/>
                  <a:pt x="16" y="396"/>
                  <a:pt x="12" y="394"/>
                </a:cubicBezTo>
                <a:cubicBezTo>
                  <a:pt x="1" y="391"/>
                  <a:pt x="0" y="388"/>
                  <a:pt x="2" y="377"/>
                </a:cubicBezTo>
                <a:cubicBezTo>
                  <a:pt x="3" y="373"/>
                  <a:pt x="4" y="370"/>
                  <a:pt x="5" y="366"/>
                </a:cubicBezTo>
                <a:cubicBezTo>
                  <a:pt x="7" y="357"/>
                  <a:pt x="6" y="349"/>
                  <a:pt x="3" y="340"/>
                </a:cubicBezTo>
                <a:cubicBezTo>
                  <a:pt x="14" y="335"/>
                  <a:pt x="25" y="331"/>
                  <a:pt x="37" y="330"/>
                </a:cubicBezTo>
                <a:cubicBezTo>
                  <a:pt x="44" y="329"/>
                  <a:pt x="50" y="331"/>
                  <a:pt x="57" y="330"/>
                </a:cubicBezTo>
                <a:cubicBezTo>
                  <a:pt x="69" y="330"/>
                  <a:pt x="74" y="327"/>
                  <a:pt x="78" y="316"/>
                </a:cubicBezTo>
                <a:cubicBezTo>
                  <a:pt x="80" y="309"/>
                  <a:pt x="80" y="302"/>
                  <a:pt x="80" y="295"/>
                </a:cubicBezTo>
                <a:cubicBezTo>
                  <a:pt x="79" y="289"/>
                  <a:pt x="75" y="286"/>
                  <a:pt x="71" y="282"/>
                </a:cubicBezTo>
                <a:cubicBezTo>
                  <a:pt x="68" y="281"/>
                  <a:pt x="65" y="280"/>
                  <a:pt x="62" y="278"/>
                </a:cubicBezTo>
                <a:cubicBezTo>
                  <a:pt x="61" y="277"/>
                  <a:pt x="59" y="277"/>
                  <a:pt x="59" y="275"/>
                </a:cubicBezTo>
                <a:cubicBezTo>
                  <a:pt x="59" y="273"/>
                  <a:pt x="61" y="273"/>
                  <a:pt x="62" y="272"/>
                </a:cubicBezTo>
                <a:cubicBezTo>
                  <a:pt x="72" y="268"/>
                  <a:pt x="81" y="265"/>
                  <a:pt x="91" y="261"/>
                </a:cubicBezTo>
                <a:cubicBezTo>
                  <a:pt x="102" y="256"/>
                  <a:pt x="113" y="251"/>
                  <a:pt x="124" y="245"/>
                </a:cubicBezTo>
                <a:cubicBezTo>
                  <a:pt x="141" y="235"/>
                  <a:pt x="158" y="225"/>
                  <a:pt x="171" y="210"/>
                </a:cubicBezTo>
                <a:cubicBezTo>
                  <a:pt x="184" y="195"/>
                  <a:pt x="191" y="177"/>
                  <a:pt x="191" y="157"/>
                </a:cubicBezTo>
                <a:cubicBezTo>
                  <a:pt x="192" y="149"/>
                  <a:pt x="194" y="144"/>
                  <a:pt x="202" y="140"/>
                </a:cubicBezTo>
                <a:cubicBezTo>
                  <a:pt x="216" y="133"/>
                  <a:pt x="230" y="124"/>
                  <a:pt x="244" y="115"/>
                </a:cubicBezTo>
                <a:cubicBezTo>
                  <a:pt x="245" y="114"/>
                  <a:pt x="247" y="112"/>
                  <a:pt x="250" y="114"/>
                </a:cubicBezTo>
                <a:cubicBezTo>
                  <a:pt x="253" y="124"/>
                  <a:pt x="256" y="135"/>
                  <a:pt x="256" y="146"/>
                </a:cubicBezTo>
                <a:cubicBezTo>
                  <a:pt x="256" y="156"/>
                  <a:pt x="257" y="165"/>
                  <a:pt x="258" y="175"/>
                </a:cubicBezTo>
                <a:cubicBezTo>
                  <a:pt x="259" y="180"/>
                  <a:pt x="262" y="184"/>
                  <a:pt x="262" y="189"/>
                </a:cubicBezTo>
                <a:cubicBezTo>
                  <a:pt x="262" y="190"/>
                  <a:pt x="263" y="190"/>
                  <a:pt x="264" y="190"/>
                </a:cubicBezTo>
                <a:cubicBezTo>
                  <a:pt x="265" y="190"/>
                  <a:pt x="266" y="190"/>
                  <a:pt x="266" y="191"/>
                </a:cubicBezTo>
                <a:cubicBezTo>
                  <a:pt x="265" y="200"/>
                  <a:pt x="271" y="196"/>
                  <a:pt x="274" y="195"/>
                </a:cubicBezTo>
                <a:cubicBezTo>
                  <a:pt x="286" y="193"/>
                  <a:pt x="298" y="190"/>
                  <a:pt x="310" y="187"/>
                </a:cubicBezTo>
                <a:cubicBezTo>
                  <a:pt x="313" y="186"/>
                  <a:pt x="315" y="185"/>
                  <a:pt x="318" y="183"/>
                </a:cubicBezTo>
                <a:cubicBezTo>
                  <a:pt x="320" y="182"/>
                  <a:pt x="322" y="180"/>
                  <a:pt x="322" y="177"/>
                </a:cubicBezTo>
                <a:cubicBezTo>
                  <a:pt x="322" y="171"/>
                  <a:pt x="323" y="165"/>
                  <a:pt x="323" y="160"/>
                </a:cubicBezTo>
                <a:cubicBezTo>
                  <a:pt x="323" y="138"/>
                  <a:pt x="323" y="116"/>
                  <a:pt x="324" y="94"/>
                </a:cubicBezTo>
                <a:cubicBezTo>
                  <a:pt x="325" y="83"/>
                  <a:pt x="326" y="71"/>
                  <a:pt x="330" y="60"/>
                </a:cubicBezTo>
                <a:cubicBezTo>
                  <a:pt x="332" y="55"/>
                  <a:pt x="337" y="55"/>
                  <a:pt x="341" y="53"/>
                </a:cubicBezTo>
                <a:cubicBezTo>
                  <a:pt x="348" y="51"/>
                  <a:pt x="352" y="48"/>
                  <a:pt x="354" y="41"/>
                </a:cubicBezTo>
                <a:cubicBezTo>
                  <a:pt x="357" y="33"/>
                  <a:pt x="362" y="27"/>
                  <a:pt x="366" y="20"/>
                </a:cubicBezTo>
                <a:cubicBezTo>
                  <a:pt x="377" y="6"/>
                  <a:pt x="390" y="0"/>
                  <a:pt x="407" y="6"/>
                </a:cubicBezTo>
                <a:cubicBezTo>
                  <a:pt x="418" y="9"/>
                  <a:pt x="429" y="14"/>
                  <a:pt x="438" y="20"/>
                </a:cubicBezTo>
                <a:cubicBezTo>
                  <a:pt x="454" y="32"/>
                  <a:pt x="466" y="48"/>
                  <a:pt x="470" y="68"/>
                </a:cubicBezTo>
                <a:cubicBezTo>
                  <a:pt x="473" y="78"/>
                  <a:pt x="471" y="87"/>
                  <a:pt x="470" y="97"/>
                </a:cubicBezTo>
                <a:cubicBezTo>
                  <a:pt x="468" y="109"/>
                  <a:pt x="463" y="120"/>
                  <a:pt x="459" y="132"/>
                </a:cubicBezTo>
                <a:cubicBezTo>
                  <a:pt x="452" y="146"/>
                  <a:pt x="445" y="160"/>
                  <a:pt x="439" y="175"/>
                </a:cubicBezTo>
                <a:cubicBezTo>
                  <a:pt x="436" y="182"/>
                  <a:pt x="435" y="189"/>
                  <a:pt x="432" y="196"/>
                </a:cubicBezTo>
                <a:cubicBezTo>
                  <a:pt x="423" y="214"/>
                  <a:pt x="411" y="227"/>
                  <a:pt x="391" y="232"/>
                </a:cubicBezTo>
                <a:cubicBezTo>
                  <a:pt x="381" y="235"/>
                  <a:pt x="372" y="234"/>
                  <a:pt x="360" y="223"/>
                </a:cubicBezTo>
                <a:cubicBezTo>
                  <a:pt x="362" y="225"/>
                  <a:pt x="364" y="227"/>
                  <a:pt x="366" y="230"/>
                </a:cubicBezTo>
                <a:cubicBezTo>
                  <a:pt x="374" y="237"/>
                  <a:pt x="382" y="243"/>
                  <a:pt x="393" y="243"/>
                </a:cubicBezTo>
                <a:cubicBezTo>
                  <a:pt x="398" y="244"/>
                  <a:pt x="399" y="246"/>
                  <a:pt x="399" y="250"/>
                </a:cubicBezTo>
                <a:cubicBezTo>
                  <a:pt x="399" y="270"/>
                  <a:pt x="397" y="291"/>
                  <a:pt x="393" y="311"/>
                </a:cubicBezTo>
                <a:cubicBezTo>
                  <a:pt x="391" y="327"/>
                  <a:pt x="386" y="343"/>
                  <a:pt x="380" y="358"/>
                </a:cubicBezTo>
                <a:cubicBezTo>
                  <a:pt x="374" y="374"/>
                  <a:pt x="366" y="389"/>
                  <a:pt x="357" y="403"/>
                </a:cubicBezTo>
                <a:cubicBezTo>
                  <a:pt x="346" y="420"/>
                  <a:pt x="332" y="432"/>
                  <a:pt x="319" y="446"/>
                </a:cubicBezTo>
                <a:cubicBezTo>
                  <a:pt x="309" y="456"/>
                  <a:pt x="296" y="464"/>
                  <a:pt x="285" y="473"/>
                </a:cubicBezTo>
                <a:cubicBezTo>
                  <a:pt x="271" y="484"/>
                  <a:pt x="257" y="496"/>
                  <a:pt x="242" y="506"/>
                </a:cubicBezTo>
                <a:cubicBezTo>
                  <a:pt x="231" y="514"/>
                  <a:pt x="219" y="522"/>
                  <a:pt x="206" y="527"/>
                </a:cubicBezTo>
                <a:cubicBezTo>
                  <a:pt x="198" y="532"/>
                  <a:pt x="189" y="535"/>
                  <a:pt x="180" y="539"/>
                </a:cubicBezTo>
                <a:cubicBezTo>
                  <a:pt x="177" y="540"/>
                  <a:pt x="174" y="541"/>
                  <a:pt x="171" y="538"/>
                </a:cubicBezTo>
                <a:cubicBezTo>
                  <a:pt x="170" y="544"/>
                  <a:pt x="168" y="546"/>
                  <a:pt x="163" y="544"/>
                </a:cubicBezTo>
                <a:cubicBezTo>
                  <a:pt x="161" y="543"/>
                  <a:pt x="159" y="544"/>
                  <a:pt x="157" y="545"/>
                </a:cubicBezTo>
                <a:cubicBezTo>
                  <a:pt x="150" y="548"/>
                  <a:pt x="142" y="549"/>
                  <a:pt x="134" y="550"/>
                </a:cubicBezTo>
                <a:cubicBezTo>
                  <a:pt x="122" y="553"/>
                  <a:pt x="110" y="555"/>
                  <a:pt x="98" y="554"/>
                </a:cubicBezTo>
                <a:cubicBezTo>
                  <a:pt x="90" y="554"/>
                  <a:pt x="81" y="553"/>
                  <a:pt x="73" y="551"/>
                </a:cubicBezTo>
                <a:cubicBezTo>
                  <a:pt x="61" y="547"/>
                  <a:pt x="53" y="539"/>
                  <a:pt x="51" y="526"/>
                </a:cubicBezTo>
                <a:cubicBezTo>
                  <a:pt x="49" y="512"/>
                  <a:pt x="49" y="497"/>
                  <a:pt x="52" y="483"/>
                </a:cubicBezTo>
                <a:cubicBezTo>
                  <a:pt x="52" y="484"/>
                  <a:pt x="53" y="485"/>
                  <a:pt x="53" y="485"/>
                </a:cubicBezTo>
                <a:cubicBezTo>
                  <a:pt x="52" y="486"/>
                  <a:pt x="53" y="487"/>
                  <a:pt x="52" y="487"/>
                </a:cubicBezTo>
                <a:cubicBezTo>
                  <a:pt x="55" y="475"/>
                  <a:pt x="61" y="462"/>
                  <a:pt x="58" y="448"/>
                </a:cubicBezTo>
                <a:cubicBezTo>
                  <a:pt x="57" y="442"/>
                  <a:pt x="60" y="436"/>
                  <a:pt x="63" y="430"/>
                </a:cubicBezTo>
                <a:cubicBezTo>
                  <a:pt x="51" y="433"/>
                  <a:pt x="40" y="434"/>
                  <a:pt x="28" y="434"/>
                </a:cubicBezTo>
                <a:close/>
              </a:path>
            </a:pathLst>
          </a:custGeom>
          <a:solidFill>
            <a:srgbClr val="F0C1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9" name="Freeform 274"/>
          <p:cNvSpPr>
            <a:spLocks/>
          </p:cNvSpPr>
          <p:nvPr/>
        </p:nvSpPr>
        <p:spPr bwMode="auto">
          <a:xfrm>
            <a:off x="8564563" y="4200526"/>
            <a:ext cx="581025" cy="966788"/>
          </a:xfrm>
          <a:custGeom>
            <a:avLst/>
            <a:gdLst>
              <a:gd name="T0" fmla="*/ 246 w 308"/>
              <a:gd name="T1" fmla="*/ 121 h 512"/>
              <a:gd name="T2" fmla="*/ 252 w 308"/>
              <a:gd name="T3" fmla="*/ 164 h 512"/>
              <a:gd name="T4" fmla="*/ 272 w 308"/>
              <a:gd name="T5" fmla="*/ 247 h 512"/>
              <a:gd name="T6" fmla="*/ 296 w 308"/>
              <a:gd name="T7" fmla="*/ 313 h 512"/>
              <a:gd name="T8" fmla="*/ 301 w 308"/>
              <a:gd name="T9" fmla="*/ 323 h 512"/>
              <a:gd name="T10" fmla="*/ 307 w 308"/>
              <a:gd name="T11" fmla="*/ 338 h 512"/>
              <a:gd name="T12" fmla="*/ 306 w 308"/>
              <a:gd name="T13" fmla="*/ 346 h 512"/>
              <a:gd name="T14" fmla="*/ 302 w 308"/>
              <a:gd name="T15" fmla="*/ 357 h 512"/>
              <a:gd name="T16" fmla="*/ 297 w 308"/>
              <a:gd name="T17" fmla="*/ 360 h 512"/>
              <a:gd name="T18" fmla="*/ 289 w 308"/>
              <a:gd name="T19" fmla="*/ 367 h 512"/>
              <a:gd name="T20" fmla="*/ 285 w 308"/>
              <a:gd name="T21" fmla="*/ 370 h 512"/>
              <a:gd name="T22" fmla="*/ 280 w 308"/>
              <a:gd name="T23" fmla="*/ 374 h 512"/>
              <a:gd name="T24" fmla="*/ 278 w 308"/>
              <a:gd name="T25" fmla="*/ 376 h 512"/>
              <a:gd name="T26" fmla="*/ 241 w 308"/>
              <a:gd name="T27" fmla="*/ 389 h 512"/>
              <a:gd name="T28" fmla="*/ 185 w 308"/>
              <a:gd name="T29" fmla="*/ 406 h 512"/>
              <a:gd name="T30" fmla="*/ 138 w 308"/>
              <a:gd name="T31" fmla="*/ 431 h 512"/>
              <a:gd name="T32" fmla="*/ 110 w 308"/>
              <a:gd name="T33" fmla="*/ 452 h 512"/>
              <a:gd name="T34" fmla="*/ 84 w 308"/>
              <a:gd name="T35" fmla="*/ 471 h 512"/>
              <a:gd name="T36" fmla="*/ 50 w 308"/>
              <a:gd name="T37" fmla="*/ 495 h 512"/>
              <a:gd name="T38" fmla="*/ 30 w 308"/>
              <a:gd name="T39" fmla="*/ 505 h 512"/>
              <a:gd name="T40" fmla="*/ 18 w 308"/>
              <a:gd name="T41" fmla="*/ 510 h 512"/>
              <a:gd name="T42" fmla="*/ 5 w 308"/>
              <a:gd name="T43" fmla="*/ 510 h 512"/>
              <a:gd name="T44" fmla="*/ 4 w 308"/>
              <a:gd name="T45" fmla="*/ 475 h 512"/>
              <a:gd name="T46" fmla="*/ 41 w 308"/>
              <a:gd name="T47" fmla="*/ 410 h 512"/>
              <a:gd name="T48" fmla="*/ 105 w 308"/>
              <a:gd name="T49" fmla="*/ 300 h 512"/>
              <a:gd name="T50" fmla="*/ 131 w 308"/>
              <a:gd name="T51" fmla="*/ 217 h 512"/>
              <a:gd name="T52" fmla="*/ 145 w 308"/>
              <a:gd name="T53" fmla="*/ 155 h 512"/>
              <a:gd name="T54" fmla="*/ 155 w 308"/>
              <a:gd name="T55" fmla="*/ 88 h 512"/>
              <a:gd name="T56" fmla="*/ 160 w 308"/>
              <a:gd name="T57" fmla="*/ 80 h 512"/>
              <a:gd name="T58" fmla="*/ 185 w 308"/>
              <a:gd name="T59" fmla="*/ 43 h 512"/>
              <a:gd name="T60" fmla="*/ 194 w 308"/>
              <a:gd name="T61" fmla="*/ 6 h 512"/>
              <a:gd name="T62" fmla="*/ 198 w 308"/>
              <a:gd name="T63" fmla="*/ 2 h 512"/>
              <a:gd name="T64" fmla="*/ 199 w 308"/>
              <a:gd name="T65" fmla="*/ 9 h 512"/>
              <a:gd name="T66" fmla="*/ 207 w 308"/>
              <a:gd name="T67" fmla="*/ 80 h 512"/>
              <a:gd name="T68" fmla="*/ 220 w 308"/>
              <a:gd name="T69" fmla="*/ 113 h 512"/>
              <a:gd name="T70" fmla="*/ 231 w 308"/>
              <a:gd name="T71" fmla="*/ 122 h 512"/>
              <a:gd name="T72" fmla="*/ 240 w 308"/>
              <a:gd name="T73" fmla="*/ 122 h 512"/>
              <a:gd name="T74" fmla="*/ 246 w 308"/>
              <a:gd name="T75" fmla="*/ 121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08" h="512">
                <a:moveTo>
                  <a:pt x="246" y="121"/>
                </a:moveTo>
                <a:cubicBezTo>
                  <a:pt x="247" y="136"/>
                  <a:pt x="250" y="150"/>
                  <a:pt x="252" y="164"/>
                </a:cubicBezTo>
                <a:cubicBezTo>
                  <a:pt x="256" y="192"/>
                  <a:pt x="263" y="220"/>
                  <a:pt x="272" y="247"/>
                </a:cubicBezTo>
                <a:cubicBezTo>
                  <a:pt x="279" y="269"/>
                  <a:pt x="286" y="292"/>
                  <a:pt x="296" y="313"/>
                </a:cubicBezTo>
                <a:cubicBezTo>
                  <a:pt x="297" y="317"/>
                  <a:pt x="298" y="320"/>
                  <a:pt x="301" y="323"/>
                </a:cubicBezTo>
                <a:cubicBezTo>
                  <a:pt x="304" y="328"/>
                  <a:pt x="305" y="333"/>
                  <a:pt x="307" y="338"/>
                </a:cubicBezTo>
                <a:cubicBezTo>
                  <a:pt x="308" y="341"/>
                  <a:pt x="308" y="344"/>
                  <a:pt x="306" y="346"/>
                </a:cubicBezTo>
                <a:cubicBezTo>
                  <a:pt x="304" y="350"/>
                  <a:pt x="303" y="353"/>
                  <a:pt x="302" y="357"/>
                </a:cubicBezTo>
                <a:cubicBezTo>
                  <a:pt x="301" y="359"/>
                  <a:pt x="299" y="359"/>
                  <a:pt x="297" y="360"/>
                </a:cubicBezTo>
                <a:cubicBezTo>
                  <a:pt x="293" y="361"/>
                  <a:pt x="289" y="362"/>
                  <a:pt x="289" y="367"/>
                </a:cubicBezTo>
                <a:cubicBezTo>
                  <a:pt x="288" y="369"/>
                  <a:pt x="287" y="369"/>
                  <a:pt x="285" y="370"/>
                </a:cubicBezTo>
                <a:cubicBezTo>
                  <a:pt x="283" y="371"/>
                  <a:pt x="281" y="372"/>
                  <a:pt x="280" y="374"/>
                </a:cubicBezTo>
                <a:cubicBezTo>
                  <a:pt x="280" y="375"/>
                  <a:pt x="279" y="376"/>
                  <a:pt x="278" y="376"/>
                </a:cubicBezTo>
                <a:cubicBezTo>
                  <a:pt x="265" y="379"/>
                  <a:pt x="254" y="385"/>
                  <a:pt x="241" y="389"/>
                </a:cubicBezTo>
                <a:cubicBezTo>
                  <a:pt x="222" y="394"/>
                  <a:pt x="204" y="400"/>
                  <a:pt x="185" y="406"/>
                </a:cubicBezTo>
                <a:cubicBezTo>
                  <a:pt x="168" y="412"/>
                  <a:pt x="152" y="420"/>
                  <a:pt x="138" y="431"/>
                </a:cubicBezTo>
                <a:cubicBezTo>
                  <a:pt x="128" y="437"/>
                  <a:pt x="119" y="445"/>
                  <a:pt x="110" y="452"/>
                </a:cubicBezTo>
                <a:cubicBezTo>
                  <a:pt x="102" y="458"/>
                  <a:pt x="93" y="464"/>
                  <a:pt x="84" y="471"/>
                </a:cubicBezTo>
                <a:cubicBezTo>
                  <a:pt x="73" y="479"/>
                  <a:pt x="62" y="487"/>
                  <a:pt x="50" y="495"/>
                </a:cubicBezTo>
                <a:cubicBezTo>
                  <a:pt x="44" y="500"/>
                  <a:pt x="37" y="503"/>
                  <a:pt x="30" y="505"/>
                </a:cubicBezTo>
                <a:cubicBezTo>
                  <a:pt x="26" y="507"/>
                  <a:pt x="22" y="508"/>
                  <a:pt x="18" y="510"/>
                </a:cubicBezTo>
                <a:cubicBezTo>
                  <a:pt x="14" y="512"/>
                  <a:pt x="10" y="512"/>
                  <a:pt x="5" y="510"/>
                </a:cubicBezTo>
                <a:cubicBezTo>
                  <a:pt x="0" y="499"/>
                  <a:pt x="1" y="487"/>
                  <a:pt x="4" y="475"/>
                </a:cubicBezTo>
                <a:cubicBezTo>
                  <a:pt x="11" y="451"/>
                  <a:pt x="24" y="429"/>
                  <a:pt x="41" y="410"/>
                </a:cubicBezTo>
                <a:cubicBezTo>
                  <a:pt x="68" y="376"/>
                  <a:pt x="89" y="340"/>
                  <a:pt x="105" y="300"/>
                </a:cubicBezTo>
                <a:cubicBezTo>
                  <a:pt x="115" y="273"/>
                  <a:pt x="124" y="245"/>
                  <a:pt x="131" y="217"/>
                </a:cubicBezTo>
                <a:cubicBezTo>
                  <a:pt x="136" y="197"/>
                  <a:pt x="141" y="176"/>
                  <a:pt x="145" y="155"/>
                </a:cubicBezTo>
                <a:cubicBezTo>
                  <a:pt x="149" y="133"/>
                  <a:pt x="152" y="110"/>
                  <a:pt x="155" y="88"/>
                </a:cubicBezTo>
                <a:cubicBezTo>
                  <a:pt x="155" y="85"/>
                  <a:pt x="157" y="82"/>
                  <a:pt x="160" y="80"/>
                </a:cubicBezTo>
                <a:cubicBezTo>
                  <a:pt x="174" y="71"/>
                  <a:pt x="181" y="58"/>
                  <a:pt x="185" y="43"/>
                </a:cubicBezTo>
                <a:cubicBezTo>
                  <a:pt x="189" y="31"/>
                  <a:pt x="191" y="18"/>
                  <a:pt x="194" y="6"/>
                </a:cubicBezTo>
                <a:cubicBezTo>
                  <a:pt x="195" y="4"/>
                  <a:pt x="194" y="0"/>
                  <a:pt x="198" y="2"/>
                </a:cubicBezTo>
                <a:cubicBezTo>
                  <a:pt x="199" y="4"/>
                  <a:pt x="199" y="6"/>
                  <a:pt x="199" y="9"/>
                </a:cubicBezTo>
                <a:cubicBezTo>
                  <a:pt x="200" y="32"/>
                  <a:pt x="201" y="56"/>
                  <a:pt x="207" y="80"/>
                </a:cubicBezTo>
                <a:cubicBezTo>
                  <a:pt x="209" y="91"/>
                  <a:pt x="213" y="103"/>
                  <a:pt x="220" y="113"/>
                </a:cubicBezTo>
                <a:cubicBezTo>
                  <a:pt x="223" y="117"/>
                  <a:pt x="227" y="120"/>
                  <a:pt x="231" y="122"/>
                </a:cubicBezTo>
                <a:cubicBezTo>
                  <a:pt x="234" y="123"/>
                  <a:pt x="237" y="122"/>
                  <a:pt x="240" y="122"/>
                </a:cubicBezTo>
                <a:cubicBezTo>
                  <a:pt x="242" y="122"/>
                  <a:pt x="244" y="120"/>
                  <a:pt x="246" y="121"/>
                </a:cubicBezTo>
                <a:close/>
              </a:path>
            </a:pathLst>
          </a:custGeom>
          <a:solidFill>
            <a:srgbClr val="F0C1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0" name="Freeform 275"/>
          <p:cNvSpPr>
            <a:spLocks/>
          </p:cNvSpPr>
          <p:nvPr/>
        </p:nvSpPr>
        <p:spPr bwMode="auto">
          <a:xfrm>
            <a:off x="8358188" y="3817938"/>
            <a:ext cx="715963" cy="614363"/>
          </a:xfrm>
          <a:custGeom>
            <a:avLst/>
            <a:gdLst>
              <a:gd name="T0" fmla="*/ 340 w 379"/>
              <a:gd name="T1" fmla="*/ 325 h 325"/>
              <a:gd name="T2" fmla="*/ 322 w 379"/>
              <a:gd name="T3" fmla="*/ 306 h 325"/>
              <a:gd name="T4" fmla="*/ 310 w 379"/>
              <a:gd name="T5" fmla="*/ 256 h 325"/>
              <a:gd name="T6" fmla="*/ 306 w 379"/>
              <a:gd name="T7" fmla="*/ 204 h 325"/>
              <a:gd name="T8" fmla="*/ 305 w 379"/>
              <a:gd name="T9" fmla="*/ 183 h 325"/>
              <a:gd name="T10" fmla="*/ 306 w 379"/>
              <a:gd name="T11" fmla="*/ 178 h 325"/>
              <a:gd name="T12" fmla="*/ 317 w 379"/>
              <a:gd name="T13" fmla="*/ 144 h 325"/>
              <a:gd name="T14" fmla="*/ 292 w 379"/>
              <a:gd name="T15" fmla="*/ 73 h 325"/>
              <a:gd name="T16" fmla="*/ 252 w 379"/>
              <a:gd name="T17" fmla="*/ 52 h 325"/>
              <a:gd name="T18" fmla="*/ 218 w 379"/>
              <a:gd name="T19" fmla="*/ 66 h 325"/>
              <a:gd name="T20" fmla="*/ 216 w 379"/>
              <a:gd name="T21" fmla="*/ 67 h 325"/>
              <a:gd name="T22" fmla="*/ 207 w 379"/>
              <a:gd name="T23" fmla="*/ 68 h 325"/>
              <a:gd name="T24" fmla="*/ 169 w 379"/>
              <a:gd name="T25" fmla="*/ 79 h 325"/>
              <a:gd name="T26" fmla="*/ 165 w 379"/>
              <a:gd name="T27" fmla="*/ 80 h 325"/>
              <a:gd name="T28" fmla="*/ 163 w 379"/>
              <a:gd name="T29" fmla="*/ 85 h 325"/>
              <a:gd name="T30" fmla="*/ 164 w 379"/>
              <a:gd name="T31" fmla="*/ 89 h 325"/>
              <a:gd name="T32" fmla="*/ 160 w 379"/>
              <a:gd name="T33" fmla="*/ 88 h 325"/>
              <a:gd name="T34" fmla="*/ 147 w 379"/>
              <a:gd name="T35" fmla="*/ 86 h 325"/>
              <a:gd name="T36" fmla="*/ 106 w 379"/>
              <a:gd name="T37" fmla="*/ 102 h 325"/>
              <a:gd name="T38" fmla="*/ 79 w 379"/>
              <a:gd name="T39" fmla="*/ 113 h 325"/>
              <a:gd name="T40" fmla="*/ 76 w 379"/>
              <a:gd name="T41" fmla="*/ 114 h 325"/>
              <a:gd name="T42" fmla="*/ 63 w 379"/>
              <a:gd name="T43" fmla="*/ 100 h 325"/>
              <a:gd name="T44" fmla="*/ 4 w 379"/>
              <a:gd name="T45" fmla="*/ 73 h 325"/>
              <a:gd name="T46" fmla="*/ 0 w 379"/>
              <a:gd name="T47" fmla="*/ 72 h 325"/>
              <a:gd name="T48" fmla="*/ 37 w 379"/>
              <a:gd name="T49" fmla="*/ 55 h 325"/>
              <a:gd name="T50" fmla="*/ 110 w 379"/>
              <a:gd name="T51" fmla="*/ 28 h 325"/>
              <a:gd name="T52" fmla="*/ 177 w 379"/>
              <a:gd name="T53" fmla="*/ 2 h 325"/>
              <a:gd name="T54" fmla="*/ 183 w 379"/>
              <a:gd name="T55" fmla="*/ 1 h 325"/>
              <a:gd name="T56" fmla="*/ 192 w 379"/>
              <a:gd name="T57" fmla="*/ 1 h 325"/>
              <a:gd name="T58" fmla="*/ 270 w 379"/>
              <a:gd name="T59" fmla="*/ 18 h 325"/>
              <a:gd name="T60" fmla="*/ 295 w 379"/>
              <a:gd name="T61" fmla="*/ 27 h 325"/>
              <a:gd name="T62" fmla="*/ 299 w 379"/>
              <a:gd name="T63" fmla="*/ 29 h 325"/>
              <a:gd name="T64" fmla="*/ 301 w 379"/>
              <a:gd name="T65" fmla="*/ 32 h 325"/>
              <a:gd name="T66" fmla="*/ 313 w 379"/>
              <a:gd name="T67" fmla="*/ 37 h 325"/>
              <a:gd name="T68" fmla="*/ 317 w 379"/>
              <a:gd name="T69" fmla="*/ 36 h 325"/>
              <a:gd name="T70" fmla="*/ 343 w 379"/>
              <a:gd name="T71" fmla="*/ 49 h 325"/>
              <a:gd name="T72" fmla="*/ 376 w 379"/>
              <a:gd name="T73" fmla="*/ 71 h 325"/>
              <a:gd name="T74" fmla="*/ 379 w 379"/>
              <a:gd name="T75" fmla="*/ 76 h 325"/>
              <a:gd name="T76" fmla="*/ 375 w 379"/>
              <a:gd name="T77" fmla="*/ 121 h 325"/>
              <a:gd name="T78" fmla="*/ 369 w 379"/>
              <a:gd name="T79" fmla="*/ 234 h 325"/>
              <a:gd name="T80" fmla="*/ 368 w 379"/>
              <a:gd name="T81" fmla="*/ 258 h 325"/>
              <a:gd name="T82" fmla="*/ 354 w 379"/>
              <a:gd name="T83" fmla="*/ 261 h 325"/>
              <a:gd name="T84" fmla="*/ 330 w 379"/>
              <a:gd name="T85" fmla="*/ 308 h 325"/>
              <a:gd name="T86" fmla="*/ 341 w 379"/>
              <a:gd name="T87" fmla="*/ 323 h 325"/>
              <a:gd name="T88" fmla="*/ 340 w 379"/>
              <a:gd name="T89" fmla="*/ 325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79" h="325">
                <a:moveTo>
                  <a:pt x="340" y="325"/>
                </a:moveTo>
                <a:cubicBezTo>
                  <a:pt x="331" y="322"/>
                  <a:pt x="326" y="314"/>
                  <a:pt x="322" y="306"/>
                </a:cubicBezTo>
                <a:cubicBezTo>
                  <a:pt x="315" y="290"/>
                  <a:pt x="312" y="273"/>
                  <a:pt x="310" y="256"/>
                </a:cubicBezTo>
                <a:cubicBezTo>
                  <a:pt x="308" y="239"/>
                  <a:pt x="307" y="221"/>
                  <a:pt x="306" y="204"/>
                </a:cubicBezTo>
                <a:cubicBezTo>
                  <a:pt x="304" y="197"/>
                  <a:pt x="305" y="190"/>
                  <a:pt x="305" y="183"/>
                </a:cubicBezTo>
                <a:cubicBezTo>
                  <a:pt x="306" y="181"/>
                  <a:pt x="306" y="179"/>
                  <a:pt x="306" y="178"/>
                </a:cubicBezTo>
                <a:cubicBezTo>
                  <a:pt x="310" y="166"/>
                  <a:pt x="315" y="155"/>
                  <a:pt x="317" y="144"/>
                </a:cubicBezTo>
                <a:cubicBezTo>
                  <a:pt x="324" y="115"/>
                  <a:pt x="314" y="92"/>
                  <a:pt x="292" y="73"/>
                </a:cubicBezTo>
                <a:cubicBezTo>
                  <a:pt x="281" y="62"/>
                  <a:pt x="268" y="55"/>
                  <a:pt x="252" y="52"/>
                </a:cubicBezTo>
                <a:cubicBezTo>
                  <a:pt x="238" y="49"/>
                  <a:pt x="226" y="53"/>
                  <a:pt x="218" y="66"/>
                </a:cubicBezTo>
                <a:cubicBezTo>
                  <a:pt x="217" y="66"/>
                  <a:pt x="217" y="67"/>
                  <a:pt x="216" y="67"/>
                </a:cubicBezTo>
                <a:cubicBezTo>
                  <a:pt x="213" y="67"/>
                  <a:pt x="210" y="67"/>
                  <a:pt x="207" y="68"/>
                </a:cubicBezTo>
                <a:cubicBezTo>
                  <a:pt x="194" y="71"/>
                  <a:pt x="182" y="75"/>
                  <a:pt x="169" y="79"/>
                </a:cubicBezTo>
                <a:cubicBezTo>
                  <a:pt x="168" y="79"/>
                  <a:pt x="166" y="80"/>
                  <a:pt x="165" y="80"/>
                </a:cubicBezTo>
                <a:cubicBezTo>
                  <a:pt x="162" y="81"/>
                  <a:pt x="161" y="83"/>
                  <a:pt x="163" y="85"/>
                </a:cubicBezTo>
                <a:cubicBezTo>
                  <a:pt x="164" y="86"/>
                  <a:pt x="165" y="88"/>
                  <a:pt x="164" y="89"/>
                </a:cubicBezTo>
                <a:cubicBezTo>
                  <a:pt x="162" y="90"/>
                  <a:pt x="161" y="89"/>
                  <a:pt x="160" y="88"/>
                </a:cubicBezTo>
                <a:cubicBezTo>
                  <a:pt x="156" y="83"/>
                  <a:pt x="152" y="84"/>
                  <a:pt x="147" y="86"/>
                </a:cubicBezTo>
                <a:cubicBezTo>
                  <a:pt x="133" y="91"/>
                  <a:pt x="120" y="96"/>
                  <a:pt x="106" y="102"/>
                </a:cubicBezTo>
                <a:cubicBezTo>
                  <a:pt x="97" y="106"/>
                  <a:pt x="88" y="109"/>
                  <a:pt x="79" y="113"/>
                </a:cubicBezTo>
                <a:cubicBezTo>
                  <a:pt x="78" y="113"/>
                  <a:pt x="77" y="114"/>
                  <a:pt x="76" y="114"/>
                </a:cubicBezTo>
                <a:cubicBezTo>
                  <a:pt x="71" y="110"/>
                  <a:pt x="68" y="104"/>
                  <a:pt x="63" y="100"/>
                </a:cubicBezTo>
                <a:cubicBezTo>
                  <a:pt x="46" y="84"/>
                  <a:pt x="26" y="76"/>
                  <a:pt x="4" y="73"/>
                </a:cubicBezTo>
                <a:cubicBezTo>
                  <a:pt x="2" y="73"/>
                  <a:pt x="1" y="74"/>
                  <a:pt x="0" y="72"/>
                </a:cubicBezTo>
                <a:cubicBezTo>
                  <a:pt x="12" y="64"/>
                  <a:pt x="24" y="59"/>
                  <a:pt x="37" y="55"/>
                </a:cubicBezTo>
                <a:cubicBezTo>
                  <a:pt x="62" y="47"/>
                  <a:pt x="86" y="38"/>
                  <a:pt x="110" y="28"/>
                </a:cubicBezTo>
                <a:cubicBezTo>
                  <a:pt x="133" y="20"/>
                  <a:pt x="155" y="11"/>
                  <a:pt x="177" y="2"/>
                </a:cubicBezTo>
                <a:cubicBezTo>
                  <a:pt x="179" y="1"/>
                  <a:pt x="181" y="0"/>
                  <a:pt x="183" y="1"/>
                </a:cubicBezTo>
                <a:cubicBezTo>
                  <a:pt x="186" y="0"/>
                  <a:pt x="189" y="0"/>
                  <a:pt x="192" y="1"/>
                </a:cubicBezTo>
                <a:cubicBezTo>
                  <a:pt x="218" y="5"/>
                  <a:pt x="244" y="11"/>
                  <a:pt x="270" y="18"/>
                </a:cubicBezTo>
                <a:cubicBezTo>
                  <a:pt x="278" y="21"/>
                  <a:pt x="287" y="24"/>
                  <a:pt x="295" y="27"/>
                </a:cubicBezTo>
                <a:cubicBezTo>
                  <a:pt x="297" y="27"/>
                  <a:pt x="298" y="28"/>
                  <a:pt x="299" y="29"/>
                </a:cubicBezTo>
                <a:cubicBezTo>
                  <a:pt x="300" y="30"/>
                  <a:pt x="300" y="31"/>
                  <a:pt x="301" y="32"/>
                </a:cubicBezTo>
                <a:cubicBezTo>
                  <a:pt x="304" y="39"/>
                  <a:pt x="306" y="40"/>
                  <a:pt x="313" y="37"/>
                </a:cubicBezTo>
                <a:cubicBezTo>
                  <a:pt x="314" y="36"/>
                  <a:pt x="316" y="36"/>
                  <a:pt x="317" y="36"/>
                </a:cubicBezTo>
                <a:cubicBezTo>
                  <a:pt x="326" y="39"/>
                  <a:pt x="335" y="44"/>
                  <a:pt x="343" y="49"/>
                </a:cubicBezTo>
                <a:cubicBezTo>
                  <a:pt x="355" y="55"/>
                  <a:pt x="366" y="62"/>
                  <a:pt x="376" y="71"/>
                </a:cubicBezTo>
                <a:cubicBezTo>
                  <a:pt x="377" y="72"/>
                  <a:pt x="379" y="74"/>
                  <a:pt x="379" y="76"/>
                </a:cubicBezTo>
                <a:cubicBezTo>
                  <a:pt x="378" y="91"/>
                  <a:pt x="376" y="106"/>
                  <a:pt x="375" y="121"/>
                </a:cubicBezTo>
                <a:cubicBezTo>
                  <a:pt x="373" y="159"/>
                  <a:pt x="371" y="197"/>
                  <a:pt x="369" y="234"/>
                </a:cubicBezTo>
                <a:cubicBezTo>
                  <a:pt x="369" y="242"/>
                  <a:pt x="369" y="250"/>
                  <a:pt x="368" y="258"/>
                </a:cubicBezTo>
                <a:cubicBezTo>
                  <a:pt x="364" y="260"/>
                  <a:pt x="359" y="260"/>
                  <a:pt x="354" y="261"/>
                </a:cubicBezTo>
                <a:cubicBezTo>
                  <a:pt x="330" y="266"/>
                  <a:pt x="322" y="291"/>
                  <a:pt x="330" y="308"/>
                </a:cubicBezTo>
                <a:cubicBezTo>
                  <a:pt x="332" y="314"/>
                  <a:pt x="336" y="319"/>
                  <a:pt x="341" y="323"/>
                </a:cubicBezTo>
                <a:cubicBezTo>
                  <a:pt x="343" y="324"/>
                  <a:pt x="343" y="324"/>
                  <a:pt x="340" y="325"/>
                </a:cubicBezTo>
                <a:close/>
              </a:path>
            </a:pathLst>
          </a:custGeom>
          <a:solidFill>
            <a:srgbClr val="7F5F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1" name="Freeform 276"/>
          <p:cNvSpPr>
            <a:spLocks/>
          </p:cNvSpPr>
          <p:nvPr/>
        </p:nvSpPr>
        <p:spPr bwMode="auto">
          <a:xfrm>
            <a:off x="8420100" y="4810126"/>
            <a:ext cx="771525" cy="482600"/>
          </a:xfrm>
          <a:custGeom>
            <a:avLst/>
            <a:gdLst>
              <a:gd name="T0" fmla="*/ 82 w 408"/>
              <a:gd name="T1" fmla="*/ 187 h 256"/>
              <a:gd name="T2" fmla="*/ 110 w 408"/>
              <a:gd name="T3" fmla="*/ 179 h 256"/>
              <a:gd name="T4" fmla="*/ 134 w 408"/>
              <a:gd name="T5" fmla="*/ 165 h 256"/>
              <a:gd name="T6" fmla="*/ 147 w 408"/>
              <a:gd name="T7" fmla="*/ 156 h 256"/>
              <a:gd name="T8" fmla="*/ 171 w 408"/>
              <a:gd name="T9" fmla="*/ 137 h 256"/>
              <a:gd name="T10" fmla="*/ 185 w 408"/>
              <a:gd name="T11" fmla="*/ 128 h 256"/>
              <a:gd name="T12" fmla="*/ 205 w 408"/>
              <a:gd name="T13" fmla="*/ 111 h 256"/>
              <a:gd name="T14" fmla="*/ 218 w 408"/>
              <a:gd name="T15" fmla="*/ 103 h 256"/>
              <a:gd name="T16" fmla="*/ 246 w 408"/>
              <a:gd name="T17" fmla="*/ 88 h 256"/>
              <a:gd name="T18" fmla="*/ 269 w 408"/>
              <a:gd name="T19" fmla="*/ 79 h 256"/>
              <a:gd name="T20" fmla="*/ 293 w 408"/>
              <a:gd name="T21" fmla="*/ 72 h 256"/>
              <a:gd name="T22" fmla="*/ 326 w 408"/>
              <a:gd name="T23" fmla="*/ 62 h 256"/>
              <a:gd name="T24" fmla="*/ 347 w 408"/>
              <a:gd name="T25" fmla="*/ 53 h 256"/>
              <a:gd name="T26" fmla="*/ 352 w 408"/>
              <a:gd name="T27" fmla="*/ 52 h 256"/>
              <a:gd name="T28" fmla="*/ 356 w 408"/>
              <a:gd name="T29" fmla="*/ 49 h 256"/>
              <a:gd name="T30" fmla="*/ 358 w 408"/>
              <a:gd name="T31" fmla="*/ 47 h 256"/>
              <a:gd name="T32" fmla="*/ 364 w 408"/>
              <a:gd name="T33" fmla="*/ 41 h 256"/>
              <a:gd name="T34" fmla="*/ 372 w 408"/>
              <a:gd name="T35" fmla="*/ 36 h 256"/>
              <a:gd name="T36" fmla="*/ 377 w 408"/>
              <a:gd name="T37" fmla="*/ 31 h 256"/>
              <a:gd name="T38" fmla="*/ 380 w 408"/>
              <a:gd name="T39" fmla="*/ 24 h 256"/>
              <a:gd name="T40" fmla="*/ 381 w 408"/>
              <a:gd name="T41" fmla="*/ 13 h 256"/>
              <a:gd name="T42" fmla="*/ 377 w 408"/>
              <a:gd name="T43" fmla="*/ 0 h 256"/>
              <a:gd name="T44" fmla="*/ 398 w 408"/>
              <a:gd name="T45" fmla="*/ 26 h 256"/>
              <a:gd name="T46" fmla="*/ 407 w 408"/>
              <a:gd name="T47" fmla="*/ 52 h 256"/>
              <a:gd name="T48" fmla="*/ 397 w 408"/>
              <a:gd name="T49" fmla="*/ 65 h 256"/>
              <a:gd name="T50" fmla="*/ 355 w 408"/>
              <a:gd name="T51" fmla="*/ 83 h 256"/>
              <a:gd name="T52" fmla="*/ 324 w 408"/>
              <a:gd name="T53" fmla="*/ 98 h 256"/>
              <a:gd name="T54" fmla="*/ 297 w 408"/>
              <a:gd name="T55" fmla="*/ 113 h 256"/>
              <a:gd name="T56" fmla="*/ 245 w 408"/>
              <a:gd name="T57" fmla="*/ 143 h 256"/>
              <a:gd name="T58" fmla="*/ 200 w 408"/>
              <a:gd name="T59" fmla="*/ 171 h 256"/>
              <a:gd name="T60" fmla="*/ 146 w 408"/>
              <a:gd name="T61" fmla="*/ 208 h 256"/>
              <a:gd name="T62" fmla="*/ 91 w 408"/>
              <a:gd name="T63" fmla="*/ 245 h 256"/>
              <a:gd name="T64" fmla="*/ 58 w 408"/>
              <a:gd name="T65" fmla="*/ 255 h 256"/>
              <a:gd name="T66" fmla="*/ 26 w 408"/>
              <a:gd name="T67" fmla="*/ 244 h 256"/>
              <a:gd name="T68" fmla="*/ 4 w 408"/>
              <a:gd name="T69" fmla="*/ 214 h 256"/>
              <a:gd name="T70" fmla="*/ 2 w 408"/>
              <a:gd name="T71" fmla="*/ 200 h 256"/>
              <a:gd name="T72" fmla="*/ 10 w 408"/>
              <a:gd name="T73" fmla="*/ 152 h 256"/>
              <a:gd name="T74" fmla="*/ 30 w 408"/>
              <a:gd name="T75" fmla="*/ 112 h 256"/>
              <a:gd name="T76" fmla="*/ 32 w 408"/>
              <a:gd name="T77" fmla="*/ 110 h 256"/>
              <a:gd name="T78" fmla="*/ 36 w 408"/>
              <a:gd name="T79" fmla="*/ 112 h 256"/>
              <a:gd name="T80" fmla="*/ 45 w 408"/>
              <a:gd name="T81" fmla="*/ 126 h 256"/>
              <a:gd name="T82" fmla="*/ 46 w 408"/>
              <a:gd name="T83" fmla="*/ 137 h 256"/>
              <a:gd name="T84" fmla="*/ 42 w 408"/>
              <a:gd name="T85" fmla="*/ 160 h 256"/>
              <a:gd name="T86" fmla="*/ 53 w 408"/>
              <a:gd name="T87" fmla="*/ 179 h 256"/>
              <a:gd name="T88" fmla="*/ 73 w 408"/>
              <a:gd name="T89" fmla="*/ 186 h 256"/>
              <a:gd name="T90" fmla="*/ 82 w 408"/>
              <a:gd name="T91" fmla="*/ 187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08" h="256">
                <a:moveTo>
                  <a:pt x="82" y="187"/>
                </a:moveTo>
                <a:cubicBezTo>
                  <a:pt x="92" y="189"/>
                  <a:pt x="100" y="182"/>
                  <a:pt x="110" y="179"/>
                </a:cubicBezTo>
                <a:cubicBezTo>
                  <a:pt x="119" y="177"/>
                  <a:pt x="127" y="171"/>
                  <a:pt x="134" y="165"/>
                </a:cubicBezTo>
                <a:cubicBezTo>
                  <a:pt x="139" y="162"/>
                  <a:pt x="143" y="159"/>
                  <a:pt x="147" y="156"/>
                </a:cubicBezTo>
                <a:cubicBezTo>
                  <a:pt x="156" y="150"/>
                  <a:pt x="163" y="143"/>
                  <a:pt x="171" y="137"/>
                </a:cubicBezTo>
                <a:cubicBezTo>
                  <a:pt x="175" y="134"/>
                  <a:pt x="181" y="131"/>
                  <a:pt x="185" y="128"/>
                </a:cubicBezTo>
                <a:cubicBezTo>
                  <a:pt x="191" y="122"/>
                  <a:pt x="199" y="118"/>
                  <a:pt x="205" y="111"/>
                </a:cubicBezTo>
                <a:cubicBezTo>
                  <a:pt x="208" y="108"/>
                  <a:pt x="214" y="106"/>
                  <a:pt x="218" y="103"/>
                </a:cubicBezTo>
                <a:cubicBezTo>
                  <a:pt x="227" y="97"/>
                  <a:pt x="237" y="92"/>
                  <a:pt x="246" y="88"/>
                </a:cubicBezTo>
                <a:cubicBezTo>
                  <a:pt x="254" y="84"/>
                  <a:pt x="261" y="81"/>
                  <a:pt x="269" y="79"/>
                </a:cubicBezTo>
                <a:cubicBezTo>
                  <a:pt x="277" y="78"/>
                  <a:pt x="285" y="75"/>
                  <a:pt x="293" y="72"/>
                </a:cubicBezTo>
                <a:cubicBezTo>
                  <a:pt x="304" y="69"/>
                  <a:pt x="315" y="66"/>
                  <a:pt x="326" y="62"/>
                </a:cubicBezTo>
                <a:cubicBezTo>
                  <a:pt x="333" y="59"/>
                  <a:pt x="340" y="58"/>
                  <a:pt x="347" y="53"/>
                </a:cubicBezTo>
                <a:cubicBezTo>
                  <a:pt x="348" y="52"/>
                  <a:pt x="350" y="52"/>
                  <a:pt x="352" y="52"/>
                </a:cubicBezTo>
                <a:cubicBezTo>
                  <a:pt x="354" y="52"/>
                  <a:pt x="356" y="51"/>
                  <a:pt x="356" y="49"/>
                </a:cubicBezTo>
                <a:cubicBezTo>
                  <a:pt x="356" y="48"/>
                  <a:pt x="357" y="47"/>
                  <a:pt x="358" y="47"/>
                </a:cubicBezTo>
                <a:cubicBezTo>
                  <a:pt x="361" y="46"/>
                  <a:pt x="364" y="46"/>
                  <a:pt x="364" y="41"/>
                </a:cubicBezTo>
                <a:cubicBezTo>
                  <a:pt x="364" y="38"/>
                  <a:pt x="369" y="37"/>
                  <a:pt x="372" y="36"/>
                </a:cubicBezTo>
                <a:cubicBezTo>
                  <a:pt x="375" y="35"/>
                  <a:pt x="377" y="35"/>
                  <a:pt x="377" y="31"/>
                </a:cubicBezTo>
                <a:cubicBezTo>
                  <a:pt x="377" y="29"/>
                  <a:pt x="378" y="26"/>
                  <a:pt x="380" y="24"/>
                </a:cubicBezTo>
                <a:cubicBezTo>
                  <a:pt x="383" y="21"/>
                  <a:pt x="383" y="17"/>
                  <a:pt x="381" y="13"/>
                </a:cubicBezTo>
                <a:cubicBezTo>
                  <a:pt x="378" y="9"/>
                  <a:pt x="377" y="5"/>
                  <a:pt x="377" y="0"/>
                </a:cubicBezTo>
                <a:cubicBezTo>
                  <a:pt x="386" y="7"/>
                  <a:pt x="392" y="16"/>
                  <a:pt x="398" y="26"/>
                </a:cubicBezTo>
                <a:cubicBezTo>
                  <a:pt x="403" y="34"/>
                  <a:pt x="408" y="42"/>
                  <a:pt x="407" y="52"/>
                </a:cubicBezTo>
                <a:cubicBezTo>
                  <a:pt x="407" y="59"/>
                  <a:pt x="404" y="64"/>
                  <a:pt x="397" y="65"/>
                </a:cubicBezTo>
                <a:cubicBezTo>
                  <a:pt x="382" y="69"/>
                  <a:pt x="369" y="76"/>
                  <a:pt x="355" y="83"/>
                </a:cubicBezTo>
                <a:cubicBezTo>
                  <a:pt x="345" y="88"/>
                  <a:pt x="334" y="93"/>
                  <a:pt x="324" y="98"/>
                </a:cubicBezTo>
                <a:cubicBezTo>
                  <a:pt x="315" y="103"/>
                  <a:pt x="306" y="107"/>
                  <a:pt x="297" y="113"/>
                </a:cubicBezTo>
                <a:cubicBezTo>
                  <a:pt x="280" y="124"/>
                  <a:pt x="262" y="133"/>
                  <a:pt x="245" y="143"/>
                </a:cubicBezTo>
                <a:cubicBezTo>
                  <a:pt x="230" y="153"/>
                  <a:pt x="215" y="162"/>
                  <a:pt x="200" y="171"/>
                </a:cubicBezTo>
                <a:cubicBezTo>
                  <a:pt x="181" y="183"/>
                  <a:pt x="164" y="196"/>
                  <a:pt x="146" y="208"/>
                </a:cubicBezTo>
                <a:cubicBezTo>
                  <a:pt x="128" y="221"/>
                  <a:pt x="111" y="235"/>
                  <a:pt x="91" y="245"/>
                </a:cubicBezTo>
                <a:cubicBezTo>
                  <a:pt x="81" y="250"/>
                  <a:pt x="70" y="255"/>
                  <a:pt x="58" y="255"/>
                </a:cubicBezTo>
                <a:cubicBezTo>
                  <a:pt x="46" y="256"/>
                  <a:pt x="35" y="252"/>
                  <a:pt x="26" y="244"/>
                </a:cubicBezTo>
                <a:cubicBezTo>
                  <a:pt x="16" y="236"/>
                  <a:pt x="8" y="226"/>
                  <a:pt x="4" y="214"/>
                </a:cubicBezTo>
                <a:cubicBezTo>
                  <a:pt x="2" y="209"/>
                  <a:pt x="2" y="204"/>
                  <a:pt x="2" y="200"/>
                </a:cubicBezTo>
                <a:cubicBezTo>
                  <a:pt x="0" y="183"/>
                  <a:pt x="4" y="168"/>
                  <a:pt x="10" y="152"/>
                </a:cubicBezTo>
                <a:cubicBezTo>
                  <a:pt x="15" y="138"/>
                  <a:pt x="22" y="125"/>
                  <a:pt x="30" y="112"/>
                </a:cubicBezTo>
                <a:cubicBezTo>
                  <a:pt x="31" y="111"/>
                  <a:pt x="32" y="111"/>
                  <a:pt x="32" y="110"/>
                </a:cubicBezTo>
                <a:cubicBezTo>
                  <a:pt x="34" y="109"/>
                  <a:pt x="35" y="111"/>
                  <a:pt x="36" y="112"/>
                </a:cubicBezTo>
                <a:cubicBezTo>
                  <a:pt x="39" y="116"/>
                  <a:pt x="42" y="121"/>
                  <a:pt x="45" y="126"/>
                </a:cubicBezTo>
                <a:cubicBezTo>
                  <a:pt x="47" y="129"/>
                  <a:pt x="47" y="133"/>
                  <a:pt x="46" y="137"/>
                </a:cubicBezTo>
                <a:cubicBezTo>
                  <a:pt x="44" y="144"/>
                  <a:pt x="42" y="152"/>
                  <a:pt x="42" y="160"/>
                </a:cubicBezTo>
                <a:cubicBezTo>
                  <a:pt x="42" y="168"/>
                  <a:pt x="46" y="175"/>
                  <a:pt x="53" y="179"/>
                </a:cubicBezTo>
                <a:cubicBezTo>
                  <a:pt x="59" y="183"/>
                  <a:pt x="65" y="186"/>
                  <a:pt x="73" y="186"/>
                </a:cubicBezTo>
                <a:cubicBezTo>
                  <a:pt x="76" y="185"/>
                  <a:pt x="79" y="185"/>
                  <a:pt x="82" y="187"/>
                </a:cubicBezTo>
                <a:close/>
              </a:path>
            </a:pathLst>
          </a:custGeom>
          <a:solidFill>
            <a:srgbClr val="DACA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2" name="Freeform 277"/>
          <p:cNvSpPr>
            <a:spLocks/>
          </p:cNvSpPr>
          <p:nvPr/>
        </p:nvSpPr>
        <p:spPr bwMode="auto">
          <a:xfrm>
            <a:off x="8404225" y="4154488"/>
            <a:ext cx="531813" cy="1008063"/>
          </a:xfrm>
          <a:custGeom>
            <a:avLst/>
            <a:gdLst>
              <a:gd name="T0" fmla="*/ 91 w 282"/>
              <a:gd name="T1" fmla="*/ 534 h 534"/>
              <a:gd name="T2" fmla="*/ 67 w 282"/>
              <a:gd name="T3" fmla="*/ 531 h 534"/>
              <a:gd name="T4" fmla="*/ 50 w 282"/>
              <a:gd name="T5" fmla="*/ 496 h 534"/>
              <a:gd name="T6" fmla="*/ 54 w 282"/>
              <a:gd name="T7" fmla="*/ 481 h 534"/>
              <a:gd name="T8" fmla="*/ 53 w 282"/>
              <a:gd name="T9" fmla="*/ 475 h 534"/>
              <a:gd name="T10" fmla="*/ 43 w 282"/>
              <a:gd name="T11" fmla="*/ 459 h 534"/>
              <a:gd name="T12" fmla="*/ 45 w 282"/>
              <a:gd name="T13" fmla="*/ 451 h 534"/>
              <a:gd name="T14" fmla="*/ 40 w 282"/>
              <a:gd name="T15" fmla="*/ 419 h 534"/>
              <a:gd name="T16" fmla="*/ 13 w 282"/>
              <a:gd name="T17" fmla="*/ 420 h 534"/>
              <a:gd name="T18" fmla="*/ 6 w 282"/>
              <a:gd name="T19" fmla="*/ 424 h 534"/>
              <a:gd name="T20" fmla="*/ 0 w 282"/>
              <a:gd name="T21" fmla="*/ 420 h 534"/>
              <a:gd name="T22" fmla="*/ 10 w 282"/>
              <a:gd name="T23" fmla="*/ 408 h 534"/>
              <a:gd name="T24" fmla="*/ 43 w 282"/>
              <a:gd name="T25" fmla="*/ 408 h 534"/>
              <a:gd name="T26" fmla="*/ 58 w 282"/>
              <a:gd name="T27" fmla="*/ 437 h 534"/>
              <a:gd name="T28" fmla="*/ 55 w 282"/>
              <a:gd name="T29" fmla="*/ 451 h 534"/>
              <a:gd name="T30" fmla="*/ 54 w 282"/>
              <a:gd name="T31" fmla="*/ 456 h 534"/>
              <a:gd name="T32" fmla="*/ 63 w 282"/>
              <a:gd name="T33" fmla="*/ 431 h 534"/>
              <a:gd name="T34" fmla="*/ 49 w 282"/>
              <a:gd name="T35" fmla="*/ 404 h 534"/>
              <a:gd name="T36" fmla="*/ 34 w 282"/>
              <a:gd name="T37" fmla="*/ 397 h 534"/>
              <a:gd name="T38" fmla="*/ 30 w 282"/>
              <a:gd name="T39" fmla="*/ 394 h 534"/>
              <a:gd name="T40" fmla="*/ 47 w 282"/>
              <a:gd name="T41" fmla="*/ 385 h 534"/>
              <a:gd name="T42" fmla="*/ 86 w 282"/>
              <a:gd name="T43" fmla="*/ 357 h 534"/>
              <a:gd name="T44" fmla="*/ 136 w 282"/>
              <a:gd name="T45" fmla="*/ 319 h 534"/>
              <a:gd name="T46" fmla="*/ 161 w 282"/>
              <a:gd name="T47" fmla="*/ 294 h 534"/>
              <a:gd name="T48" fmla="*/ 196 w 282"/>
              <a:gd name="T49" fmla="*/ 243 h 534"/>
              <a:gd name="T50" fmla="*/ 215 w 282"/>
              <a:gd name="T51" fmla="*/ 188 h 534"/>
              <a:gd name="T52" fmla="*/ 222 w 282"/>
              <a:gd name="T53" fmla="*/ 141 h 534"/>
              <a:gd name="T54" fmla="*/ 223 w 282"/>
              <a:gd name="T55" fmla="*/ 116 h 534"/>
              <a:gd name="T56" fmla="*/ 220 w 282"/>
              <a:gd name="T57" fmla="*/ 113 h 534"/>
              <a:gd name="T58" fmla="*/ 184 w 282"/>
              <a:gd name="T59" fmla="*/ 92 h 534"/>
              <a:gd name="T60" fmla="*/ 182 w 282"/>
              <a:gd name="T61" fmla="*/ 90 h 534"/>
              <a:gd name="T62" fmla="*/ 182 w 282"/>
              <a:gd name="T63" fmla="*/ 88 h 534"/>
              <a:gd name="T64" fmla="*/ 185 w 282"/>
              <a:gd name="T65" fmla="*/ 89 h 534"/>
              <a:gd name="T66" fmla="*/ 228 w 282"/>
              <a:gd name="T67" fmla="*/ 94 h 534"/>
              <a:gd name="T68" fmla="*/ 258 w 282"/>
              <a:gd name="T69" fmla="*/ 58 h 534"/>
              <a:gd name="T70" fmla="*/ 282 w 282"/>
              <a:gd name="T71" fmla="*/ 0 h 534"/>
              <a:gd name="T72" fmla="*/ 282 w 282"/>
              <a:gd name="T73" fmla="*/ 26 h 534"/>
              <a:gd name="T74" fmla="*/ 281 w 282"/>
              <a:gd name="T75" fmla="*/ 28 h 534"/>
              <a:gd name="T76" fmla="*/ 271 w 282"/>
              <a:gd name="T77" fmla="*/ 69 h 534"/>
              <a:gd name="T78" fmla="*/ 246 w 282"/>
              <a:gd name="T79" fmla="*/ 105 h 534"/>
              <a:gd name="T80" fmla="*/ 241 w 282"/>
              <a:gd name="T81" fmla="*/ 112 h 534"/>
              <a:gd name="T82" fmla="*/ 229 w 282"/>
              <a:gd name="T83" fmla="*/ 189 h 534"/>
              <a:gd name="T84" fmla="*/ 219 w 282"/>
              <a:gd name="T85" fmla="*/ 235 h 534"/>
              <a:gd name="T86" fmla="*/ 204 w 282"/>
              <a:gd name="T87" fmla="*/ 289 h 534"/>
              <a:gd name="T88" fmla="*/ 186 w 282"/>
              <a:gd name="T89" fmla="*/ 337 h 534"/>
              <a:gd name="T90" fmla="*/ 166 w 282"/>
              <a:gd name="T91" fmla="*/ 378 h 534"/>
              <a:gd name="T92" fmla="*/ 134 w 282"/>
              <a:gd name="T93" fmla="*/ 425 h 534"/>
              <a:gd name="T94" fmla="*/ 101 w 282"/>
              <a:gd name="T95" fmla="*/ 473 h 534"/>
              <a:gd name="T96" fmla="*/ 90 w 282"/>
              <a:gd name="T97" fmla="*/ 501 h 534"/>
              <a:gd name="T98" fmla="*/ 90 w 282"/>
              <a:gd name="T99" fmla="*/ 529 h 534"/>
              <a:gd name="T100" fmla="*/ 91 w 282"/>
              <a:gd name="T101" fmla="*/ 534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82" h="534">
                <a:moveTo>
                  <a:pt x="91" y="534"/>
                </a:moveTo>
                <a:cubicBezTo>
                  <a:pt x="83" y="534"/>
                  <a:pt x="75" y="534"/>
                  <a:pt x="67" y="531"/>
                </a:cubicBezTo>
                <a:cubicBezTo>
                  <a:pt x="49" y="522"/>
                  <a:pt x="48" y="511"/>
                  <a:pt x="50" y="496"/>
                </a:cubicBezTo>
                <a:cubicBezTo>
                  <a:pt x="51" y="491"/>
                  <a:pt x="52" y="486"/>
                  <a:pt x="54" y="481"/>
                </a:cubicBezTo>
                <a:cubicBezTo>
                  <a:pt x="56" y="479"/>
                  <a:pt x="54" y="477"/>
                  <a:pt x="53" y="475"/>
                </a:cubicBezTo>
                <a:cubicBezTo>
                  <a:pt x="51" y="469"/>
                  <a:pt x="47" y="464"/>
                  <a:pt x="43" y="459"/>
                </a:cubicBezTo>
                <a:cubicBezTo>
                  <a:pt x="42" y="456"/>
                  <a:pt x="44" y="453"/>
                  <a:pt x="45" y="451"/>
                </a:cubicBezTo>
                <a:cubicBezTo>
                  <a:pt x="54" y="440"/>
                  <a:pt x="48" y="425"/>
                  <a:pt x="40" y="419"/>
                </a:cubicBezTo>
                <a:cubicBezTo>
                  <a:pt x="32" y="412"/>
                  <a:pt x="21" y="413"/>
                  <a:pt x="13" y="420"/>
                </a:cubicBezTo>
                <a:cubicBezTo>
                  <a:pt x="11" y="422"/>
                  <a:pt x="10" y="425"/>
                  <a:pt x="6" y="424"/>
                </a:cubicBezTo>
                <a:cubicBezTo>
                  <a:pt x="4" y="423"/>
                  <a:pt x="2" y="422"/>
                  <a:pt x="0" y="420"/>
                </a:cubicBezTo>
                <a:cubicBezTo>
                  <a:pt x="1" y="414"/>
                  <a:pt x="5" y="411"/>
                  <a:pt x="10" y="408"/>
                </a:cubicBezTo>
                <a:cubicBezTo>
                  <a:pt x="21" y="402"/>
                  <a:pt x="32" y="402"/>
                  <a:pt x="43" y="408"/>
                </a:cubicBezTo>
                <a:cubicBezTo>
                  <a:pt x="54" y="415"/>
                  <a:pt x="59" y="425"/>
                  <a:pt x="58" y="437"/>
                </a:cubicBezTo>
                <a:cubicBezTo>
                  <a:pt x="58" y="442"/>
                  <a:pt x="56" y="446"/>
                  <a:pt x="55" y="451"/>
                </a:cubicBezTo>
                <a:cubicBezTo>
                  <a:pt x="54" y="452"/>
                  <a:pt x="53" y="454"/>
                  <a:pt x="54" y="456"/>
                </a:cubicBezTo>
                <a:cubicBezTo>
                  <a:pt x="61" y="449"/>
                  <a:pt x="63" y="440"/>
                  <a:pt x="63" y="431"/>
                </a:cubicBezTo>
                <a:cubicBezTo>
                  <a:pt x="62" y="420"/>
                  <a:pt x="58" y="411"/>
                  <a:pt x="49" y="404"/>
                </a:cubicBezTo>
                <a:cubicBezTo>
                  <a:pt x="44" y="400"/>
                  <a:pt x="39" y="399"/>
                  <a:pt x="34" y="397"/>
                </a:cubicBezTo>
                <a:cubicBezTo>
                  <a:pt x="32" y="397"/>
                  <a:pt x="30" y="397"/>
                  <a:pt x="30" y="394"/>
                </a:cubicBezTo>
                <a:cubicBezTo>
                  <a:pt x="36" y="392"/>
                  <a:pt x="42" y="389"/>
                  <a:pt x="47" y="385"/>
                </a:cubicBezTo>
                <a:cubicBezTo>
                  <a:pt x="61" y="377"/>
                  <a:pt x="74" y="367"/>
                  <a:pt x="86" y="357"/>
                </a:cubicBezTo>
                <a:cubicBezTo>
                  <a:pt x="103" y="344"/>
                  <a:pt x="119" y="331"/>
                  <a:pt x="136" y="319"/>
                </a:cubicBezTo>
                <a:cubicBezTo>
                  <a:pt x="145" y="312"/>
                  <a:pt x="153" y="302"/>
                  <a:pt x="161" y="294"/>
                </a:cubicBezTo>
                <a:cubicBezTo>
                  <a:pt x="177" y="280"/>
                  <a:pt x="187" y="262"/>
                  <a:pt x="196" y="243"/>
                </a:cubicBezTo>
                <a:cubicBezTo>
                  <a:pt x="205" y="226"/>
                  <a:pt x="212" y="207"/>
                  <a:pt x="215" y="188"/>
                </a:cubicBezTo>
                <a:cubicBezTo>
                  <a:pt x="218" y="173"/>
                  <a:pt x="221" y="157"/>
                  <a:pt x="222" y="141"/>
                </a:cubicBezTo>
                <a:cubicBezTo>
                  <a:pt x="222" y="133"/>
                  <a:pt x="222" y="125"/>
                  <a:pt x="223" y="116"/>
                </a:cubicBezTo>
                <a:cubicBezTo>
                  <a:pt x="223" y="114"/>
                  <a:pt x="222" y="113"/>
                  <a:pt x="220" y="113"/>
                </a:cubicBezTo>
                <a:cubicBezTo>
                  <a:pt x="204" y="112"/>
                  <a:pt x="193" y="103"/>
                  <a:pt x="184" y="92"/>
                </a:cubicBezTo>
                <a:cubicBezTo>
                  <a:pt x="183" y="91"/>
                  <a:pt x="183" y="90"/>
                  <a:pt x="182" y="90"/>
                </a:cubicBezTo>
                <a:cubicBezTo>
                  <a:pt x="182" y="89"/>
                  <a:pt x="181" y="88"/>
                  <a:pt x="182" y="88"/>
                </a:cubicBezTo>
                <a:cubicBezTo>
                  <a:pt x="183" y="87"/>
                  <a:pt x="184" y="88"/>
                  <a:pt x="185" y="89"/>
                </a:cubicBezTo>
                <a:cubicBezTo>
                  <a:pt x="197" y="103"/>
                  <a:pt x="214" y="103"/>
                  <a:pt x="228" y="94"/>
                </a:cubicBezTo>
                <a:cubicBezTo>
                  <a:pt x="242" y="86"/>
                  <a:pt x="253" y="74"/>
                  <a:pt x="258" y="58"/>
                </a:cubicBezTo>
                <a:cubicBezTo>
                  <a:pt x="263" y="37"/>
                  <a:pt x="274" y="19"/>
                  <a:pt x="282" y="0"/>
                </a:cubicBezTo>
                <a:cubicBezTo>
                  <a:pt x="282" y="8"/>
                  <a:pt x="282" y="17"/>
                  <a:pt x="282" y="26"/>
                </a:cubicBezTo>
                <a:cubicBezTo>
                  <a:pt x="281" y="26"/>
                  <a:pt x="281" y="27"/>
                  <a:pt x="281" y="28"/>
                </a:cubicBezTo>
                <a:cubicBezTo>
                  <a:pt x="277" y="42"/>
                  <a:pt x="275" y="56"/>
                  <a:pt x="271" y="69"/>
                </a:cubicBezTo>
                <a:cubicBezTo>
                  <a:pt x="267" y="84"/>
                  <a:pt x="259" y="97"/>
                  <a:pt x="246" y="105"/>
                </a:cubicBezTo>
                <a:cubicBezTo>
                  <a:pt x="243" y="107"/>
                  <a:pt x="242" y="109"/>
                  <a:pt x="241" y="112"/>
                </a:cubicBezTo>
                <a:cubicBezTo>
                  <a:pt x="238" y="138"/>
                  <a:pt x="234" y="164"/>
                  <a:pt x="229" y="189"/>
                </a:cubicBezTo>
                <a:cubicBezTo>
                  <a:pt x="226" y="205"/>
                  <a:pt x="222" y="220"/>
                  <a:pt x="219" y="235"/>
                </a:cubicBezTo>
                <a:cubicBezTo>
                  <a:pt x="215" y="254"/>
                  <a:pt x="209" y="271"/>
                  <a:pt x="204" y="289"/>
                </a:cubicBezTo>
                <a:cubicBezTo>
                  <a:pt x="199" y="306"/>
                  <a:pt x="193" y="322"/>
                  <a:pt x="186" y="337"/>
                </a:cubicBezTo>
                <a:cubicBezTo>
                  <a:pt x="180" y="351"/>
                  <a:pt x="173" y="365"/>
                  <a:pt x="166" y="378"/>
                </a:cubicBezTo>
                <a:cubicBezTo>
                  <a:pt x="157" y="395"/>
                  <a:pt x="146" y="410"/>
                  <a:pt x="134" y="425"/>
                </a:cubicBezTo>
                <a:cubicBezTo>
                  <a:pt x="122" y="440"/>
                  <a:pt x="110" y="456"/>
                  <a:pt x="101" y="473"/>
                </a:cubicBezTo>
                <a:cubicBezTo>
                  <a:pt x="96" y="482"/>
                  <a:pt x="93" y="491"/>
                  <a:pt x="90" y="501"/>
                </a:cubicBezTo>
                <a:cubicBezTo>
                  <a:pt x="88" y="510"/>
                  <a:pt x="87" y="519"/>
                  <a:pt x="90" y="529"/>
                </a:cubicBezTo>
                <a:cubicBezTo>
                  <a:pt x="90" y="530"/>
                  <a:pt x="91" y="532"/>
                  <a:pt x="91" y="534"/>
                </a:cubicBezTo>
                <a:close/>
              </a:path>
            </a:pathLst>
          </a:custGeom>
          <a:solidFill>
            <a:srgbClr val="CBA3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3" name="Freeform 278"/>
          <p:cNvSpPr>
            <a:spLocks/>
          </p:cNvSpPr>
          <p:nvPr/>
        </p:nvSpPr>
        <p:spPr bwMode="auto">
          <a:xfrm>
            <a:off x="7929563" y="3941763"/>
            <a:ext cx="836613" cy="461963"/>
          </a:xfrm>
          <a:custGeom>
            <a:avLst/>
            <a:gdLst>
              <a:gd name="T0" fmla="*/ 303 w 443"/>
              <a:gd name="T1" fmla="*/ 48 h 245"/>
              <a:gd name="T2" fmla="*/ 325 w 443"/>
              <a:gd name="T3" fmla="*/ 39 h 245"/>
              <a:gd name="T4" fmla="*/ 359 w 443"/>
              <a:gd name="T5" fmla="*/ 25 h 245"/>
              <a:gd name="T6" fmla="*/ 380 w 443"/>
              <a:gd name="T7" fmla="*/ 17 h 245"/>
              <a:gd name="T8" fmla="*/ 385 w 443"/>
              <a:gd name="T9" fmla="*/ 19 h 245"/>
              <a:gd name="T10" fmla="*/ 390 w 443"/>
              <a:gd name="T11" fmla="*/ 24 h 245"/>
              <a:gd name="T12" fmla="*/ 395 w 443"/>
              <a:gd name="T13" fmla="*/ 13 h 245"/>
              <a:gd name="T14" fmla="*/ 439 w 443"/>
              <a:gd name="T15" fmla="*/ 1 h 245"/>
              <a:gd name="T16" fmla="*/ 443 w 443"/>
              <a:gd name="T17" fmla="*/ 2 h 245"/>
              <a:gd name="T18" fmla="*/ 429 w 443"/>
              <a:gd name="T19" fmla="*/ 29 h 245"/>
              <a:gd name="T20" fmla="*/ 425 w 443"/>
              <a:gd name="T21" fmla="*/ 33 h 245"/>
              <a:gd name="T22" fmla="*/ 407 w 443"/>
              <a:gd name="T23" fmla="*/ 40 h 245"/>
              <a:gd name="T24" fmla="*/ 392 w 443"/>
              <a:gd name="T25" fmla="*/ 48 h 245"/>
              <a:gd name="T26" fmla="*/ 328 w 443"/>
              <a:gd name="T27" fmla="*/ 82 h 245"/>
              <a:gd name="T28" fmla="*/ 321 w 443"/>
              <a:gd name="T29" fmla="*/ 85 h 245"/>
              <a:gd name="T30" fmla="*/ 263 w 443"/>
              <a:gd name="T31" fmla="*/ 120 h 245"/>
              <a:gd name="T32" fmla="*/ 256 w 443"/>
              <a:gd name="T33" fmla="*/ 134 h 245"/>
              <a:gd name="T34" fmla="*/ 234 w 443"/>
              <a:gd name="T35" fmla="*/ 187 h 245"/>
              <a:gd name="T36" fmla="*/ 167 w 443"/>
              <a:gd name="T37" fmla="*/ 232 h 245"/>
              <a:gd name="T38" fmla="*/ 114 w 443"/>
              <a:gd name="T39" fmla="*/ 245 h 245"/>
              <a:gd name="T40" fmla="*/ 89 w 443"/>
              <a:gd name="T41" fmla="*/ 238 h 245"/>
              <a:gd name="T42" fmla="*/ 41 w 443"/>
              <a:gd name="T43" fmla="*/ 194 h 245"/>
              <a:gd name="T44" fmla="*/ 39 w 443"/>
              <a:gd name="T45" fmla="*/ 215 h 245"/>
              <a:gd name="T46" fmla="*/ 36 w 443"/>
              <a:gd name="T47" fmla="*/ 218 h 245"/>
              <a:gd name="T48" fmla="*/ 10 w 443"/>
              <a:gd name="T49" fmla="*/ 175 h 245"/>
              <a:gd name="T50" fmla="*/ 0 w 443"/>
              <a:gd name="T51" fmla="*/ 148 h 245"/>
              <a:gd name="T52" fmla="*/ 5 w 443"/>
              <a:gd name="T53" fmla="*/ 145 h 245"/>
              <a:gd name="T54" fmla="*/ 27 w 443"/>
              <a:gd name="T55" fmla="*/ 136 h 245"/>
              <a:gd name="T56" fmla="*/ 32 w 443"/>
              <a:gd name="T57" fmla="*/ 138 h 245"/>
              <a:gd name="T58" fmla="*/ 43 w 443"/>
              <a:gd name="T59" fmla="*/ 149 h 245"/>
              <a:gd name="T60" fmla="*/ 43 w 443"/>
              <a:gd name="T61" fmla="*/ 142 h 245"/>
              <a:gd name="T62" fmla="*/ 71 w 443"/>
              <a:gd name="T63" fmla="*/ 120 h 245"/>
              <a:gd name="T64" fmla="*/ 104 w 443"/>
              <a:gd name="T65" fmla="*/ 104 h 245"/>
              <a:gd name="T66" fmla="*/ 154 w 443"/>
              <a:gd name="T67" fmla="*/ 88 h 245"/>
              <a:gd name="T68" fmla="*/ 166 w 443"/>
              <a:gd name="T69" fmla="*/ 85 h 245"/>
              <a:gd name="T70" fmla="*/ 197 w 443"/>
              <a:gd name="T71" fmla="*/ 81 h 245"/>
              <a:gd name="T72" fmla="*/ 215 w 443"/>
              <a:gd name="T73" fmla="*/ 82 h 245"/>
              <a:gd name="T74" fmla="*/ 229 w 443"/>
              <a:gd name="T75" fmla="*/ 81 h 245"/>
              <a:gd name="T76" fmla="*/ 298 w 443"/>
              <a:gd name="T77" fmla="*/ 49 h 245"/>
              <a:gd name="T78" fmla="*/ 303 w 443"/>
              <a:gd name="T79" fmla="*/ 48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43" h="245">
                <a:moveTo>
                  <a:pt x="303" y="48"/>
                </a:moveTo>
                <a:cubicBezTo>
                  <a:pt x="310" y="45"/>
                  <a:pt x="318" y="42"/>
                  <a:pt x="325" y="39"/>
                </a:cubicBezTo>
                <a:cubicBezTo>
                  <a:pt x="337" y="34"/>
                  <a:pt x="348" y="30"/>
                  <a:pt x="359" y="25"/>
                </a:cubicBezTo>
                <a:cubicBezTo>
                  <a:pt x="366" y="22"/>
                  <a:pt x="373" y="20"/>
                  <a:pt x="380" y="17"/>
                </a:cubicBezTo>
                <a:cubicBezTo>
                  <a:pt x="382" y="17"/>
                  <a:pt x="383" y="17"/>
                  <a:pt x="385" y="19"/>
                </a:cubicBezTo>
                <a:cubicBezTo>
                  <a:pt x="386" y="21"/>
                  <a:pt x="388" y="23"/>
                  <a:pt x="390" y="24"/>
                </a:cubicBezTo>
                <a:cubicBezTo>
                  <a:pt x="386" y="16"/>
                  <a:pt x="386" y="15"/>
                  <a:pt x="395" y="13"/>
                </a:cubicBezTo>
                <a:cubicBezTo>
                  <a:pt x="409" y="8"/>
                  <a:pt x="424" y="3"/>
                  <a:pt x="439" y="1"/>
                </a:cubicBezTo>
                <a:cubicBezTo>
                  <a:pt x="441" y="0"/>
                  <a:pt x="442" y="0"/>
                  <a:pt x="443" y="2"/>
                </a:cubicBezTo>
                <a:cubicBezTo>
                  <a:pt x="437" y="10"/>
                  <a:pt x="432" y="19"/>
                  <a:pt x="429" y="29"/>
                </a:cubicBezTo>
                <a:cubicBezTo>
                  <a:pt x="428" y="31"/>
                  <a:pt x="427" y="32"/>
                  <a:pt x="425" y="33"/>
                </a:cubicBezTo>
                <a:cubicBezTo>
                  <a:pt x="419" y="35"/>
                  <a:pt x="413" y="37"/>
                  <a:pt x="407" y="40"/>
                </a:cubicBezTo>
                <a:cubicBezTo>
                  <a:pt x="403" y="44"/>
                  <a:pt x="397" y="46"/>
                  <a:pt x="392" y="48"/>
                </a:cubicBezTo>
                <a:cubicBezTo>
                  <a:pt x="370" y="58"/>
                  <a:pt x="349" y="69"/>
                  <a:pt x="328" y="82"/>
                </a:cubicBezTo>
                <a:cubicBezTo>
                  <a:pt x="326" y="83"/>
                  <a:pt x="323" y="84"/>
                  <a:pt x="321" y="85"/>
                </a:cubicBezTo>
                <a:cubicBezTo>
                  <a:pt x="302" y="97"/>
                  <a:pt x="282" y="108"/>
                  <a:pt x="263" y="120"/>
                </a:cubicBezTo>
                <a:cubicBezTo>
                  <a:pt x="257" y="123"/>
                  <a:pt x="255" y="127"/>
                  <a:pt x="256" y="134"/>
                </a:cubicBezTo>
                <a:cubicBezTo>
                  <a:pt x="259" y="155"/>
                  <a:pt x="251" y="173"/>
                  <a:pt x="234" y="187"/>
                </a:cubicBezTo>
                <a:cubicBezTo>
                  <a:pt x="213" y="205"/>
                  <a:pt x="191" y="220"/>
                  <a:pt x="167" y="232"/>
                </a:cubicBezTo>
                <a:cubicBezTo>
                  <a:pt x="150" y="239"/>
                  <a:pt x="133" y="245"/>
                  <a:pt x="114" y="245"/>
                </a:cubicBezTo>
                <a:cubicBezTo>
                  <a:pt x="105" y="245"/>
                  <a:pt x="97" y="242"/>
                  <a:pt x="89" y="238"/>
                </a:cubicBezTo>
                <a:cubicBezTo>
                  <a:pt x="70" y="227"/>
                  <a:pt x="55" y="212"/>
                  <a:pt x="41" y="194"/>
                </a:cubicBezTo>
                <a:cubicBezTo>
                  <a:pt x="41" y="202"/>
                  <a:pt x="41" y="209"/>
                  <a:pt x="39" y="215"/>
                </a:cubicBezTo>
                <a:cubicBezTo>
                  <a:pt x="39" y="217"/>
                  <a:pt x="40" y="220"/>
                  <a:pt x="36" y="218"/>
                </a:cubicBezTo>
                <a:cubicBezTo>
                  <a:pt x="27" y="204"/>
                  <a:pt x="18" y="190"/>
                  <a:pt x="10" y="175"/>
                </a:cubicBezTo>
                <a:cubicBezTo>
                  <a:pt x="6" y="166"/>
                  <a:pt x="4" y="157"/>
                  <a:pt x="0" y="148"/>
                </a:cubicBezTo>
                <a:cubicBezTo>
                  <a:pt x="1" y="145"/>
                  <a:pt x="3" y="145"/>
                  <a:pt x="5" y="145"/>
                </a:cubicBezTo>
                <a:cubicBezTo>
                  <a:pt x="13" y="142"/>
                  <a:pt x="20" y="139"/>
                  <a:pt x="27" y="136"/>
                </a:cubicBezTo>
                <a:cubicBezTo>
                  <a:pt x="29" y="135"/>
                  <a:pt x="31" y="136"/>
                  <a:pt x="32" y="138"/>
                </a:cubicBezTo>
                <a:cubicBezTo>
                  <a:pt x="36" y="141"/>
                  <a:pt x="40" y="145"/>
                  <a:pt x="43" y="149"/>
                </a:cubicBezTo>
                <a:cubicBezTo>
                  <a:pt x="41" y="146"/>
                  <a:pt x="41" y="144"/>
                  <a:pt x="43" y="142"/>
                </a:cubicBezTo>
                <a:cubicBezTo>
                  <a:pt x="51" y="133"/>
                  <a:pt x="60" y="126"/>
                  <a:pt x="71" y="120"/>
                </a:cubicBezTo>
                <a:cubicBezTo>
                  <a:pt x="82" y="115"/>
                  <a:pt x="93" y="109"/>
                  <a:pt x="104" y="104"/>
                </a:cubicBezTo>
                <a:cubicBezTo>
                  <a:pt x="120" y="97"/>
                  <a:pt x="137" y="93"/>
                  <a:pt x="154" y="88"/>
                </a:cubicBezTo>
                <a:cubicBezTo>
                  <a:pt x="158" y="87"/>
                  <a:pt x="162" y="86"/>
                  <a:pt x="166" y="85"/>
                </a:cubicBezTo>
                <a:cubicBezTo>
                  <a:pt x="176" y="84"/>
                  <a:pt x="186" y="82"/>
                  <a:pt x="197" y="81"/>
                </a:cubicBezTo>
                <a:cubicBezTo>
                  <a:pt x="203" y="80"/>
                  <a:pt x="209" y="82"/>
                  <a:pt x="215" y="82"/>
                </a:cubicBezTo>
                <a:cubicBezTo>
                  <a:pt x="220" y="83"/>
                  <a:pt x="225" y="83"/>
                  <a:pt x="229" y="81"/>
                </a:cubicBezTo>
                <a:cubicBezTo>
                  <a:pt x="252" y="69"/>
                  <a:pt x="275" y="59"/>
                  <a:pt x="298" y="49"/>
                </a:cubicBezTo>
                <a:cubicBezTo>
                  <a:pt x="299" y="48"/>
                  <a:pt x="301" y="47"/>
                  <a:pt x="303" y="48"/>
                </a:cubicBezTo>
                <a:close/>
              </a:path>
            </a:pathLst>
          </a:custGeom>
          <a:solidFill>
            <a:srgbClr val="615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4" name="Freeform 279"/>
          <p:cNvSpPr>
            <a:spLocks/>
          </p:cNvSpPr>
          <p:nvPr/>
        </p:nvSpPr>
        <p:spPr bwMode="auto">
          <a:xfrm>
            <a:off x="8704263" y="3716338"/>
            <a:ext cx="382588" cy="246063"/>
          </a:xfrm>
          <a:custGeom>
            <a:avLst/>
            <a:gdLst>
              <a:gd name="T0" fmla="*/ 116 w 203"/>
              <a:gd name="T1" fmla="*/ 84 h 130"/>
              <a:gd name="T2" fmla="*/ 48 w 203"/>
              <a:gd name="T3" fmla="*/ 64 h 130"/>
              <a:gd name="T4" fmla="*/ 0 w 203"/>
              <a:gd name="T5" fmla="*/ 55 h 130"/>
              <a:gd name="T6" fmla="*/ 19 w 203"/>
              <a:gd name="T7" fmla="*/ 46 h 130"/>
              <a:gd name="T8" fmla="*/ 68 w 203"/>
              <a:gd name="T9" fmla="*/ 25 h 130"/>
              <a:gd name="T10" fmla="*/ 107 w 203"/>
              <a:gd name="T11" fmla="*/ 8 h 130"/>
              <a:gd name="T12" fmla="*/ 125 w 203"/>
              <a:gd name="T13" fmla="*/ 1 h 130"/>
              <a:gd name="T14" fmla="*/ 129 w 203"/>
              <a:gd name="T15" fmla="*/ 0 h 130"/>
              <a:gd name="T16" fmla="*/ 194 w 203"/>
              <a:gd name="T17" fmla="*/ 33 h 130"/>
              <a:gd name="T18" fmla="*/ 200 w 203"/>
              <a:gd name="T19" fmla="*/ 38 h 130"/>
              <a:gd name="T20" fmla="*/ 201 w 203"/>
              <a:gd name="T21" fmla="*/ 34 h 130"/>
              <a:gd name="T22" fmla="*/ 202 w 203"/>
              <a:gd name="T23" fmla="*/ 38 h 130"/>
              <a:gd name="T24" fmla="*/ 198 w 203"/>
              <a:gd name="T25" fmla="*/ 117 h 130"/>
              <a:gd name="T26" fmla="*/ 196 w 203"/>
              <a:gd name="T27" fmla="*/ 130 h 130"/>
              <a:gd name="T28" fmla="*/ 134 w 203"/>
              <a:gd name="T29" fmla="*/ 91 h 130"/>
              <a:gd name="T30" fmla="*/ 116 w 203"/>
              <a:gd name="T31" fmla="*/ 84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03" h="130">
                <a:moveTo>
                  <a:pt x="116" y="84"/>
                </a:moveTo>
                <a:cubicBezTo>
                  <a:pt x="94" y="75"/>
                  <a:pt x="71" y="69"/>
                  <a:pt x="48" y="64"/>
                </a:cubicBezTo>
                <a:cubicBezTo>
                  <a:pt x="32" y="60"/>
                  <a:pt x="16" y="58"/>
                  <a:pt x="0" y="55"/>
                </a:cubicBezTo>
                <a:cubicBezTo>
                  <a:pt x="5" y="50"/>
                  <a:pt x="13" y="49"/>
                  <a:pt x="19" y="46"/>
                </a:cubicBezTo>
                <a:cubicBezTo>
                  <a:pt x="35" y="39"/>
                  <a:pt x="52" y="33"/>
                  <a:pt x="68" y="25"/>
                </a:cubicBezTo>
                <a:cubicBezTo>
                  <a:pt x="81" y="19"/>
                  <a:pt x="94" y="14"/>
                  <a:pt x="107" y="8"/>
                </a:cubicBezTo>
                <a:cubicBezTo>
                  <a:pt x="113" y="6"/>
                  <a:pt x="118" y="1"/>
                  <a:pt x="125" y="1"/>
                </a:cubicBezTo>
                <a:cubicBezTo>
                  <a:pt x="126" y="0"/>
                  <a:pt x="128" y="0"/>
                  <a:pt x="129" y="0"/>
                </a:cubicBezTo>
                <a:cubicBezTo>
                  <a:pt x="153" y="9"/>
                  <a:pt x="175" y="19"/>
                  <a:pt x="194" y="33"/>
                </a:cubicBezTo>
                <a:cubicBezTo>
                  <a:pt x="197" y="35"/>
                  <a:pt x="199" y="36"/>
                  <a:pt x="200" y="38"/>
                </a:cubicBezTo>
                <a:cubicBezTo>
                  <a:pt x="199" y="37"/>
                  <a:pt x="199" y="36"/>
                  <a:pt x="201" y="34"/>
                </a:cubicBezTo>
                <a:cubicBezTo>
                  <a:pt x="202" y="35"/>
                  <a:pt x="202" y="37"/>
                  <a:pt x="202" y="38"/>
                </a:cubicBezTo>
                <a:cubicBezTo>
                  <a:pt x="203" y="64"/>
                  <a:pt x="203" y="91"/>
                  <a:pt x="198" y="117"/>
                </a:cubicBezTo>
                <a:cubicBezTo>
                  <a:pt x="197" y="121"/>
                  <a:pt x="197" y="125"/>
                  <a:pt x="196" y="130"/>
                </a:cubicBezTo>
                <a:cubicBezTo>
                  <a:pt x="178" y="113"/>
                  <a:pt x="157" y="101"/>
                  <a:pt x="134" y="91"/>
                </a:cubicBezTo>
                <a:cubicBezTo>
                  <a:pt x="128" y="90"/>
                  <a:pt x="122" y="88"/>
                  <a:pt x="116" y="84"/>
                </a:cubicBezTo>
                <a:close/>
              </a:path>
            </a:pathLst>
          </a:custGeom>
          <a:solidFill>
            <a:srgbClr val="DACA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5" name="Freeform 280"/>
          <p:cNvSpPr>
            <a:spLocks/>
          </p:cNvSpPr>
          <p:nvPr/>
        </p:nvSpPr>
        <p:spPr bwMode="auto">
          <a:xfrm>
            <a:off x="7986713" y="4302126"/>
            <a:ext cx="230188" cy="233363"/>
          </a:xfrm>
          <a:custGeom>
            <a:avLst/>
            <a:gdLst>
              <a:gd name="T0" fmla="*/ 6 w 122"/>
              <a:gd name="T1" fmla="*/ 27 h 124"/>
              <a:gd name="T2" fmla="*/ 8 w 122"/>
              <a:gd name="T3" fmla="*/ 25 h 124"/>
              <a:gd name="T4" fmla="*/ 10 w 122"/>
              <a:gd name="T5" fmla="*/ 0 h 124"/>
              <a:gd name="T6" fmla="*/ 59 w 122"/>
              <a:gd name="T7" fmla="*/ 46 h 124"/>
              <a:gd name="T8" fmla="*/ 63 w 122"/>
              <a:gd name="T9" fmla="*/ 67 h 124"/>
              <a:gd name="T10" fmla="*/ 83 w 122"/>
              <a:gd name="T11" fmla="*/ 67 h 124"/>
              <a:gd name="T12" fmla="*/ 109 w 122"/>
              <a:gd name="T13" fmla="*/ 75 h 124"/>
              <a:gd name="T14" fmla="*/ 114 w 122"/>
              <a:gd name="T15" fmla="*/ 110 h 124"/>
              <a:gd name="T16" fmla="*/ 104 w 122"/>
              <a:gd name="T17" fmla="*/ 116 h 124"/>
              <a:gd name="T18" fmla="*/ 91 w 122"/>
              <a:gd name="T19" fmla="*/ 115 h 124"/>
              <a:gd name="T20" fmla="*/ 87 w 122"/>
              <a:gd name="T21" fmla="*/ 109 h 124"/>
              <a:gd name="T22" fmla="*/ 81 w 122"/>
              <a:gd name="T23" fmla="*/ 102 h 124"/>
              <a:gd name="T24" fmla="*/ 57 w 122"/>
              <a:gd name="T25" fmla="*/ 108 h 124"/>
              <a:gd name="T26" fmla="*/ 56 w 122"/>
              <a:gd name="T27" fmla="*/ 113 h 124"/>
              <a:gd name="T28" fmla="*/ 55 w 122"/>
              <a:gd name="T29" fmla="*/ 117 h 124"/>
              <a:gd name="T30" fmla="*/ 43 w 122"/>
              <a:gd name="T31" fmla="*/ 120 h 124"/>
              <a:gd name="T32" fmla="*/ 28 w 122"/>
              <a:gd name="T33" fmla="*/ 121 h 124"/>
              <a:gd name="T34" fmla="*/ 2 w 122"/>
              <a:gd name="T35" fmla="*/ 94 h 124"/>
              <a:gd name="T36" fmla="*/ 7 w 122"/>
              <a:gd name="T37" fmla="*/ 40 h 124"/>
              <a:gd name="T38" fmla="*/ 6 w 122"/>
              <a:gd name="T39" fmla="*/ 27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2" h="124">
                <a:moveTo>
                  <a:pt x="6" y="27"/>
                </a:moveTo>
                <a:cubicBezTo>
                  <a:pt x="9" y="29"/>
                  <a:pt x="8" y="26"/>
                  <a:pt x="8" y="25"/>
                </a:cubicBezTo>
                <a:cubicBezTo>
                  <a:pt x="9" y="17"/>
                  <a:pt x="9" y="9"/>
                  <a:pt x="10" y="0"/>
                </a:cubicBezTo>
                <a:cubicBezTo>
                  <a:pt x="24" y="18"/>
                  <a:pt x="40" y="34"/>
                  <a:pt x="59" y="46"/>
                </a:cubicBezTo>
                <a:cubicBezTo>
                  <a:pt x="64" y="52"/>
                  <a:pt x="63" y="59"/>
                  <a:pt x="63" y="67"/>
                </a:cubicBezTo>
                <a:cubicBezTo>
                  <a:pt x="69" y="67"/>
                  <a:pt x="76" y="66"/>
                  <a:pt x="83" y="67"/>
                </a:cubicBezTo>
                <a:cubicBezTo>
                  <a:pt x="92" y="67"/>
                  <a:pt x="101" y="69"/>
                  <a:pt x="109" y="75"/>
                </a:cubicBezTo>
                <a:cubicBezTo>
                  <a:pt x="119" y="83"/>
                  <a:pt x="122" y="100"/>
                  <a:pt x="114" y="110"/>
                </a:cubicBezTo>
                <a:cubicBezTo>
                  <a:pt x="111" y="113"/>
                  <a:pt x="108" y="115"/>
                  <a:pt x="104" y="116"/>
                </a:cubicBezTo>
                <a:cubicBezTo>
                  <a:pt x="99" y="116"/>
                  <a:pt x="95" y="116"/>
                  <a:pt x="91" y="115"/>
                </a:cubicBezTo>
                <a:cubicBezTo>
                  <a:pt x="88" y="114"/>
                  <a:pt x="86" y="113"/>
                  <a:pt x="87" y="109"/>
                </a:cubicBezTo>
                <a:cubicBezTo>
                  <a:pt x="87" y="105"/>
                  <a:pt x="85" y="103"/>
                  <a:pt x="81" y="102"/>
                </a:cubicBezTo>
                <a:cubicBezTo>
                  <a:pt x="72" y="100"/>
                  <a:pt x="64" y="103"/>
                  <a:pt x="57" y="108"/>
                </a:cubicBezTo>
                <a:cubicBezTo>
                  <a:pt x="55" y="109"/>
                  <a:pt x="55" y="111"/>
                  <a:pt x="56" y="113"/>
                </a:cubicBezTo>
                <a:cubicBezTo>
                  <a:pt x="58" y="115"/>
                  <a:pt x="57" y="116"/>
                  <a:pt x="55" y="117"/>
                </a:cubicBezTo>
                <a:cubicBezTo>
                  <a:pt x="51" y="118"/>
                  <a:pt x="47" y="119"/>
                  <a:pt x="43" y="120"/>
                </a:cubicBezTo>
                <a:cubicBezTo>
                  <a:pt x="38" y="117"/>
                  <a:pt x="33" y="120"/>
                  <a:pt x="28" y="121"/>
                </a:cubicBezTo>
                <a:cubicBezTo>
                  <a:pt x="8" y="124"/>
                  <a:pt x="0" y="112"/>
                  <a:pt x="2" y="94"/>
                </a:cubicBezTo>
                <a:cubicBezTo>
                  <a:pt x="5" y="76"/>
                  <a:pt x="7" y="58"/>
                  <a:pt x="7" y="40"/>
                </a:cubicBezTo>
                <a:cubicBezTo>
                  <a:pt x="7" y="35"/>
                  <a:pt x="9" y="31"/>
                  <a:pt x="6" y="27"/>
                </a:cubicBezTo>
                <a:close/>
              </a:path>
            </a:pathLst>
          </a:custGeom>
          <a:solidFill>
            <a:srgbClr val="F0C1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6" name="Freeform 281"/>
          <p:cNvSpPr>
            <a:spLocks/>
          </p:cNvSpPr>
          <p:nvPr/>
        </p:nvSpPr>
        <p:spPr bwMode="auto">
          <a:xfrm>
            <a:off x="8067675" y="4098926"/>
            <a:ext cx="476250" cy="452438"/>
          </a:xfrm>
          <a:custGeom>
            <a:avLst/>
            <a:gdLst>
              <a:gd name="T0" fmla="*/ 0 w 252"/>
              <a:gd name="T1" fmla="*/ 227 h 239"/>
              <a:gd name="T2" fmla="*/ 13 w 252"/>
              <a:gd name="T3" fmla="*/ 222 h 239"/>
              <a:gd name="T4" fmla="*/ 10 w 252"/>
              <a:gd name="T5" fmla="*/ 218 h 239"/>
              <a:gd name="T6" fmla="*/ 13 w 252"/>
              <a:gd name="T7" fmla="*/ 214 h 239"/>
              <a:gd name="T8" fmla="*/ 40 w 252"/>
              <a:gd name="T9" fmla="*/ 208 h 239"/>
              <a:gd name="T10" fmla="*/ 45 w 252"/>
              <a:gd name="T11" fmla="*/ 216 h 239"/>
              <a:gd name="T12" fmla="*/ 48 w 252"/>
              <a:gd name="T13" fmla="*/ 220 h 239"/>
              <a:gd name="T14" fmla="*/ 53 w 252"/>
              <a:gd name="T15" fmla="*/ 221 h 239"/>
              <a:gd name="T16" fmla="*/ 73 w 252"/>
              <a:gd name="T17" fmla="*/ 210 h 239"/>
              <a:gd name="T18" fmla="*/ 66 w 252"/>
              <a:gd name="T19" fmla="*/ 184 h 239"/>
              <a:gd name="T20" fmla="*/ 40 w 252"/>
              <a:gd name="T21" fmla="*/ 175 h 239"/>
              <a:gd name="T22" fmla="*/ 21 w 252"/>
              <a:gd name="T23" fmla="*/ 175 h 239"/>
              <a:gd name="T24" fmla="*/ 18 w 252"/>
              <a:gd name="T25" fmla="*/ 173 h 239"/>
              <a:gd name="T26" fmla="*/ 16 w 252"/>
              <a:gd name="T27" fmla="*/ 154 h 239"/>
              <a:gd name="T28" fmla="*/ 16 w 252"/>
              <a:gd name="T29" fmla="*/ 153 h 239"/>
              <a:gd name="T30" fmla="*/ 90 w 252"/>
              <a:gd name="T31" fmla="*/ 148 h 239"/>
              <a:gd name="T32" fmla="*/ 165 w 252"/>
              <a:gd name="T33" fmla="*/ 98 h 239"/>
              <a:gd name="T34" fmla="*/ 182 w 252"/>
              <a:gd name="T35" fmla="*/ 49 h 239"/>
              <a:gd name="T36" fmla="*/ 187 w 252"/>
              <a:gd name="T37" fmla="*/ 37 h 239"/>
              <a:gd name="T38" fmla="*/ 248 w 252"/>
              <a:gd name="T39" fmla="*/ 0 h 239"/>
              <a:gd name="T40" fmla="*/ 252 w 252"/>
              <a:gd name="T41" fmla="*/ 11 h 239"/>
              <a:gd name="T42" fmla="*/ 244 w 252"/>
              <a:gd name="T43" fmla="*/ 15 h 239"/>
              <a:gd name="T44" fmla="*/ 200 w 252"/>
              <a:gd name="T45" fmla="*/ 41 h 239"/>
              <a:gd name="T46" fmla="*/ 196 w 252"/>
              <a:gd name="T47" fmla="*/ 49 h 239"/>
              <a:gd name="T48" fmla="*/ 185 w 252"/>
              <a:gd name="T49" fmla="*/ 95 h 239"/>
              <a:gd name="T50" fmla="*/ 157 w 252"/>
              <a:gd name="T51" fmla="*/ 124 h 239"/>
              <a:gd name="T52" fmla="*/ 99 w 252"/>
              <a:gd name="T53" fmla="*/ 157 h 239"/>
              <a:gd name="T54" fmla="*/ 62 w 252"/>
              <a:gd name="T55" fmla="*/ 172 h 239"/>
              <a:gd name="T56" fmla="*/ 68 w 252"/>
              <a:gd name="T57" fmla="*/ 175 h 239"/>
              <a:gd name="T58" fmla="*/ 84 w 252"/>
              <a:gd name="T59" fmla="*/ 204 h 239"/>
              <a:gd name="T60" fmla="*/ 80 w 252"/>
              <a:gd name="T61" fmla="*/ 219 h 239"/>
              <a:gd name="T62" fmla="*/ 64 w 252"/>
              <a:gd name="T63" fmla="*/ 229 h 239"/>
              <a:gd name="T64" fmla="*/ 49 w 252"/>
              <a:gd name="T65" fmla="*/ 228 h 239"/>
              <a:gd name="T66" fmla="*/ 14 w 252"/>
              <a:gd name="T67" fmla="*/ 236 h 239"/>
              <a:gd name="T68" fmla="*/ 6 w 252"/>
              <a:gd name="T69" fmla="*/ 237 h 239"/>
              <a:gd name="T70" fmla="*/ 0 w 252"/>
              <a:gd name="T71" fmla="*/ 227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2" h="239">
                <a:moveTo>
                  <a:pt x="0" y="227"/>
                </a:moveTo>
                <a:cubicBezTo>
                  <a:pt x="3" y="223"/>
                  <a:pt x="9" y="224"/>
                  <a:pt x="13" y="222"/>
                </a:cubicBezTo>
                <a:cubicBezTo>
                  <a:pt x="13" y="220"/>
                  <a:pt x="9" y="220"/>
                  <a:pt x="10" y="218"/>
                </a:cubicBezTo>
                <a:cubicBezTo>
                  <a:pt x="10" y="216"/>
                  <a:pt x="11" y="215"/>
                  <a:pt x="13" y="214"/>
                </a:cubicBezTo>
                <a:cubicBezTo>
                  <a:pt x="21" y="208"/>
                  <a:pt x="30" y="205"/>
                  <a:pt x="40" y="208"/>
                </a:cubicBezTo>
                <a:cubicBezTo>
                  <a:pt x="45" y="210"/>
                  <a:pt x="46" y="212"/>
                  <a:pt x="45" y="216"/>
                </a:cubicBezTo>
                <a:cubicBezTo>
                  <a:pt x="44" y="219"/>
                  <a:pt x="45" y="220"/>
                  <a:pt x="48" y="220"/>
                </a:cubicBezTo>
                <a:cubicBezTo>
                  <a:pt x="49" y="221"/>
                  <a:pt x="51" y="221"/>
                  <a:pt x="53" y="221"/>
                </a:cubicBezTo>
                <a:cubicBezTo>
                  <a:pt x="64" y="222"/>
                  <a:pt x="69" y="220"/>
                  <a:pt x="73" y="210"/>
                </a:cubicBezTo>
                <a:cubicBezTo>
                  <a:pt x="77" y="202"/>
                  <a:pt x="73" y="189"/>
                  <a:pt x="66" y="184"/>
                </a:cubicBezTo>
                <a:cubicBezTo>
                  <a:pt x="58" y="178"/>
                  <a:pt x="49" y="176"/>
                  <a:pt x="40" y="175"/>
                </a:cubicBezTo>
                <a:cubicBezTo>
                  <a:pt x="33" y="175"/>
                  <a:pt x="27" y="175"/>
                  <a:pt x="21" y="175"/>
                </a:cubicBezTo>
                <a:cubicBezTo>
                  <a:pt x="19" y="175"/>
                  <a:pt x="17" y="176"/>
                  <a:pt x="18" y="173"/>
                </a:cubicBezTo>
                <a:cubicBezTo>
                  <a:pt x="20" y="167"/>
                  <a:pt x="18" y="161"/>
                  <a:pt x="16" y="154"/>
                </a:cubicBezTo>
                <a:cubicBezTo>
                  <a:pt x="16" y="154"/>
                  <a:pt x="16" y="153"/>
                  <a:pt x="16" y="153"/>
                </a:cubicBezTo>
                <a:cubicBezTo>
                  <a:pt x="42" y="166"/>
                  <a:pt x="66" y="158"/>
                  <a:pt x="90" y="148"/>
                </a:cubicBezTo>
                <a:cubicBezTo>
                  <a:pt x="118" y="135"/>
                  <a:pt x="142" y="118"/>
                  <a:pt x="165" y="98"/>
                </a:cubicBezTo>
                <a:cubicBezTo>
                  <a:pt x="180" y="85"/>
                  <a:pt x="184" y="68"/>
                  <a:pt x="182" y="49"/>
                </a:cubicBezTo>
                <a:cubicBezTo>
                  <a:pt x="181" y="44"/>
                  <a:pt x="181" y="40"/>
                  <a:pt x="187" y="37"/>
                </a:cubicBezTo>
                <a:cubicBezTo>
                  <a:pt x="207" y="24"/>
                  <a:pt x="227" y="12"/>
                  <a:pt x="248" y="0"/>
                </a:cubicBezTo>
                <a:cubicBezTo>
                  <a:pt x="252" y="2"/>
                  <a:pt x="252" y="7"/>
                  <a:pt x="252" y="11"/>
                </a:cubicBezTo>
                <a:cubicBezTo>
                  <a:pt x="249" y="11"/>
                  <a:pt x="247" y="14"/>
                  <a:pt x="244" y="15"/>
                </a:cubicBezTo>
                <a:cubicBezTo>
                  <a:pt x="230" y="25"/>
                  <a:pt x="215" y="34"/>
                  <a:pt x="200" y="41"/>
                </a:cubicBezTo>
                <a:cubicBezTo>
                  <a:pt x="197" y="43"/>
                  <a:pt x="196" y="45"/>
                  <a:pt x="196" y="49"/>
                </a:cubicBezTo>
                <a:cubicBezTo>
                  <a:pt x="197" y="65"/>
                  <a:pt x="192" y="80"/>
                  <a:pt x="185" y="95"/>
                </a:cubicBezTo>
                <a:cubicBezTo>
                  <a:pt x="178" y="107"/>
                  <a:pt x="168" y="116"/>
                  <a:pt x="157" y="124"/>
                </a:cubicBezTo>
                <a:cubicBezTo>
                  <a:pt x="139" y="138"/>
                  <a:pt x="119" y="148"/>
                  <a:pt x="99" y="157"/>
                </a:cubicBezTo>
                <a:cubicBezTo>
                  <a:pt x="87" y="162"/>
                  <a:pt x="75" y="167"/>
                  <a:pt x="62" y="172"/>
                </a:cubicBezTo>
                <a:cubicBezTo>
                  <a:pt x="64" y="173"/>
                  <a:pt x="66" y="174"/>
                  <a:pt x="68" y="175"/>
                </a:cubicBezTo>
                <a:cubicBezTo>
                  <a:pt x="84" y="182"/>
                  <a:pt x="86" y="189"/>
                  <a:pt x="84" y="204"/>
                </a:cubicBezTo>
                <a:cubicBezTo>
                  <a:pt x="84" y="209"/>
                  <a:pt x="82" y="214"/>
                  <a:pt x="80" y="219"/>
                </a:cubicBezTo>
                <a:cubicBezTo>
                  <a:pt x="77" y="225"/>
                  <a:pt x="71" y="228"/>
                  <a:pt x="64" y="229"/>
                </a:cubicBezTo>
                <a:cubicBezTo>
                  <a:pt x="59" y="229"/>
                  <a:pt x="54" y="228"/>
                  <a:pt x="49" y="228"/>
                </a:cubicBezTo>
                <a:cubicBezTo>
                  <a:pt x="37" y="227"/>
                  <a:pt x="25" y="230"/>
                  <a:pt x="14" y="236"/>
                </a:cubicBezTo>
                <a:cubicBezTo>
                  <a:pt x="11" y="237"/>
                  <a:pt x="9" y="239"/>
                  <a:pt x="6" y="237"/>
                </a:cubicBezTo>
                <a:cubicBezTo>
                  <a:pt x="5" y="234"/>
                  <a:pt x="3" y="230"/>
                  <a:pt x="0" y="227"/>
                </a:cubicBezTo>
                <a:close/>
              </a:path>
            </a:pathLst>
          </a:custGeom>
          <a:solidFill>
            <a:srgbClr val="CAA2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7" name="Freeform 282"/>
          <p:cNvSpPr>
            <a:spLocks/>
          </p:cNvSpPr>
          <p:nvPr/>
        </p:nvSpPr>
        <p:spPr bwMode="auto">
          <a:xfrm>
            <a:off x="8939213" y="3660776"/>
            <a:ext cx="144463" cy="128588"/>
          </a:xfrm>
          <a:custGeom>
            <a:avLst/>
            <a:gdLst>
              <a:gd name="T0" fmla="*/ 76 w 76"/>
              <a:gd name="T1" fmla="*/ 63 h 68"/>
              <a:gd name="T2" fmla="*/ 75 w 76"/>
              <a:gd name="T3" fmla="*/ 68 h 68"/>
              <a:gd name="T4" fmla="*/ 0 w 76"/>
              <a:gd name="T5" fmla="*/ 30 h 68"/>
              <a:gd name="T6" fmla="*/ 16 w 76"/>
              <a:gd name="T7" fmla="*/ 22 h 68"/>
              <a:gd name="T8" fmla="*/ 57 w 76"/>
              <a:gd name="T9" fmla="*/ 2 h 68"/>
              <a:gd name="T10" fmla="*/ 60 w 76"/>
              <a:gd name="T11" fmla="*/ 1 h 68"/>
              <a:gd name="T12" fmla="*/ 76 w 76"/>
              <a:gd name="T13" fmla="*/ 63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" h="68">
                <a:moveTo>
                  <a:pt x="76" y="63"/>
                </a:moveTo>
                <a:cubicBezTo>
                  <a:pt x="76" y="65"/>
                  <a:pt x="76" y="66"/>
                  <a:pt x="75" y="68"/>
                </a:cubicBezTo>
                <a:cubicBezTo>
                  <a:pt x="52" y="51"/>
                  <a:pt x="27" y="38"/>
                  <a:pt x="0" y="30"/>
                </a:cubicBezTo>
                <a:cubicBezTo>
                  <a:pt x="4" y="26"/>
                  <a:pt x="10" y="24"/>
                  <a:pt x="16" y="22"/>
                </a:cubicBezTo>
                <a:cubicBezTo>
                  <a:pt x="29" y="15"/>
                  <a:pt x="43" y="8"/>
                  <a:pt x="57" y="2"/>
                </a:cubicBezTo>
                <a:cubicBezTo>
                  <a:pt x="58" y="1"/>
                  <a:pt x="59" y="0"/>
                  <a:pt x="60" y="1"/>
                </a:cubicBezTo>
                <a:cubicBezTo>
                  <a:pt x="68" y="21"/>
                  <a:pt x="73" y="42"/>
                  <a:pt x="76" y="63"/>
                </a:cubicBezTo>
                <a:close/>
              </a:path>
            </a:pathLst>
          </a:custGeom>
          <a:solidFill>
            <a:srgbClr val="7F5F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8" name="Freeform 283"/>
          <p:cNvSpPr>
            <a:spLocks/>
          </p:cNvSpPr>
          <p:nvPr/>
        </p:nvSpPr>
        <p:spPr bwMode="auto">
          <a:xfrm>
            <a:off x="8958263" y="4303713"/>
            <a:ext cx="95250" cy="133350"/>
          </a:xfrm>
          <a:custGeom>
            <a:avLst/>
            <a:gdLst>
              <a:gd name="T0" fmla="*/ 22 w 50"/>
              <a:gd name="T1" fmla="*/ 68 h 71"/>
              <a:gd name="T2" fmla="*/ 23 w 50"/>
              <a:gd name="T3" fmla="*/ 68 h 71"/>
              <a:gd name="T4" fmla="*/ 23 w 50"/>
              <a:gd name="T5" fmla="*/ 67 h 71"/>
              <a:gd name="T6" fmla="*/ 19 w 50"/>
              <a:gd name="T7" fmla="*/ 65 h 71"/>
              <a:gd name="T8" fmla="*/ 30 w 50"/>
              <a:gd name="T9" fmla="*/ 4 h 71"/>
              <a:gd name="T10" fmla="*/ 50 w 50"/>
              <a:gd name="T11" fmla="*/ 1 h 71"/>
              <a:gd name="T12" fmla="*/ 50 w 50"/>
              <a:gd name="T13" fmla="*/ 11 h 71"/>
              <a:gd name="T14" fmla="*/ 45 w 50"/>
              <a:gd name="T15" fmla="*/ 13 h 71"/>
              <a:gd name="T16" fmla="*/ 23 w 50"/>
              <a:gd name="T17" fmla="*/ 27 h 71"/>
              <a:gd name="T18" fmla="*/ 27 w 50"/>
              <a:gd name="T19" fmla="*/ 55 h 71"/>
              <a:gd name="T20" fmla="*/ 35 w 50"/>
              <a:gd name="T21" fmla="*/ 60 h 71"/>
              <a:gd name="T22" fmla="*/ 39 w 50"/>
              <a:gd name="T23" fmla="*/ 64 h 71"/>
              <a:gd name="T24" fmla="*/ 37 w 50"/>
              <a:gd name="T25" fmla="*/ 66 h 71"/>
              <a:gd name="T26" fmla="*/ 22 w 50"/>
              <a:gd name="T27" fmla="*/ 68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0" h="71">
                <a:moveTo>
                  <a:pt x="22" y="68"/>
                </a:moveTo>
                <a:cubicBezTo>
                  <a:pt x="22" y="68"/>
                  <a:pt x="23" y="68"/>
                  <a:pt x="23" y="68"/>
                </a:cubicBezTo>
                <a:cubicBezTo>
                  <a:pt x="23" y="68"/>
                  <a:pt x="23" y="68"/>
                  <a:pt x="23" y="67"/>
                </a:cubicBezTo>
                <a:cubicBezTo>
                  <a:pt x="22" y="67"/>
                  <a:pt x="20" y="66"/>
                  <a:pt x="19" y="65"/>
                </a:cubicBezTo>
                <a:cubicBezTo>
                  <a:pt x="0" y="48"/>
                  <a:pt x="5" y="13"/>
                  <a:pt x="30" y="4"/>
                </a:cubicBezTo>
                <a:cubicBezTo>
                  <a:pt x="37" y="2"/>
                  <a:pt x="43" y="0"/>
                  <a:pt x="50" y="1"/>
                </a:cubicBezTo>
                <a:cubicBezTo>
                  <a:pt x="50" y="4"/>
                  <a:pt x="50" y="8"/>
                  <a:pt x="50" y="11"/>
                </a:cubicBezTo>
                <a:cubicBezTo>
                  <a:pt x="48" y="13"/>
                  <a:pt x="46" y="12"/>
                  <a:pt x="45" y="13"/>
                </a:cubicBezTo>
                <a:cubicBezTo>
                  <a:pt x="34" y="13"/>
                  <a:pt x="27" y="18"/>
                  <a:pt x="23" y="27"/>
                </a:cubicBezTo>
                <a:cubicBezTo>
                  <a:pt x="18" y="37"/>
                  <a:pt x="20" y="46"/>
                  <a:pt x="27" y="55"/>
                </a:cubicBezTo>
                <a:cubicBezTo>
                  <a:pt x="29" y="57"/>
                  <a:pt x="32" y="58"/>
                  <a:pt x="35" y="60"/>
                </a:cubicBezTo>
                <a:cubicBezTo>
                  <a:pt x="36" y="61"/>
                  <a:pt x="38" y="62"/>
                  <a:pt x="39" y="64"/>
                </a:cubicBezTo>
                <a:cubicBezTo>
                  <a:pt x="39" y="65"/>
                  <a:pt x="38" y="66"/>
                  <a:pt x="37" y="66"/>
                </a:cubicBezTo>
                <a:cubicBezTo>
                  <a:pt x="32" y="68"/>
                  <a:pt x="28" y="71"/>
                  <a:pt x="22" y="68"/>
                </a:cubicBezTo>
                <a:close/>
              </a:path>
            </a:pathLst>
          </a:custGeom>
          <a:solidFill>
            <a:srgbClr val="7F5F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9" name="Freeform 284"/>
          <p:cNvSpPr>
            <a:spLocks/>
          </p:cNvSpPr>
          <p:nvPr/>
        </p:nvSpPr>
        <p:spPr bwMode="auto">
          <a:xfrm>
            <a:off x="8369300" y="4899026"/>
            <a:ext cx="158750" cy="122238"/>
          </a:xfrm>
          <a:custGeom>
            <a:avLst/>
            <a:gdLst>
              <a:gd name="T0" fmla="*/ 48 w 84"/>
              <a:gd name="T1" fmla="*/ 0 h 65"/>
              <a:gd name="T2" fmla="*/ 61 w 84"/>
              <a:gd name="T3" fmla="*/ 5 h 65"/>
              <a:gd name="T4" fmla="*/ 76 w 84"/>
              <a:gd name="T5" fmla="*/ 17 h 65"/>
              <a:gd name="T6" fmla="*/ 79 w 84"/>
              <a:gd name="T7" fmla="*/ 53 h 65"/>
              <a:gd name="T8" fmla="*/ 73 w 84"/>
              <a:gd name="T9" fmla="*/ 63 h 65"/>
              <a:gd name="T10" fmla="*/ 70 w 84"/>
              <a:gd name="T11" fmla="*/ 64 h 65"/>
              <a:gd name="T12" fmla="*/ 70 w 84"/>
              <a:gd name="T13" fmla="*/ 61 h 65"/>
              <a:gd name="T14" fmla="*/ 75 w 84"/>
              <a:gd name="T15" fmla="*/ 42 h 65"/>
              <a:gd name="T16" fmla="*/ 33 w 84"/>
              <a:gd name="T17" fmla="*/ 13 h 65"/>
              <a:gd name="T18" fmla="*/ 18 w 84"/>
              <a:gd name="T19" fmla="*/ 26 h 65"/>
              <a:gd name="T20" fmla="*/ 6 w 84"/>
              <a:gd name="T21" fmla="*/ 20 h 65"/>
              <a:gd name="T22" fmla="*/ 0 w 84"/>
              <a:gd name="T23" fmla="*/ 19 h 65"/>
              <a:gd name="T24" fmla="*/ 8 w 84"/>
              <a:gd name="T25" fmla="*/ 17 h 65"/>
              <a:gd name="T26" fmla="*/ 12 w 84"/>
              <a:gd name="T27" fmla="*/ 14 h 65"/>
              <a:gd name="T28" fmla="*/ 14 w 84"/>
              <a:gd name="T29" fmla="*/ 10 h 65"/>
              <a:gd name="T30" fmla="*/ 16 w 84"/>
              <a:gd name="T31" fmla="*/ 12 h 65"/>
              <a:gd name="T32" fmla="*/ 19 w 84"/>
              <a:gd name="T33" fmla="*/ 13 h 65"/>
              <a:gd name="T34" fmla="*/ 26 w 84"/>
              <a:gd name="T35" fmla="*/ 10 h 65"/>
              <a:gd name="T36" fmla="*/ 48 w 84"/>
              <a:gd name="T37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4" h="65">
                <a:moveTo>
                  <a:pt x="48" y="0"/>
                </a:moveTo>
                <a:cubicBezTo>
                  <a:pt x="51" y="3"/>
                  <a:pt x="57" y="3"/>
                  <a:pt x="61" y="5"/>
                </a:cubicBezTo>
                <a:cubicBezTo>
                  <a:pt x="68" y="7"/>
                  <a:pt x="72" y="12"/>
                  <a:pt x="76" y="17"/>
                </a:cubicBezTo>
                <a:cubicBezTo>
                  <a:pt x="83" y="29"/>
                  <a:pt x="84" y="41"/>
                  <a:pt x="79" y="53"/>
                </a:cubicBezTo>
                <a:cubicBezTo>
                  <a:pt x="78" y="57"/>
                  <a:pt x="75" y="60"/>
                  <a:pt x="73" y="63"/>
                </a:cubicBezTo>
                <a:cubicBezTo>
                  <a:pt x="72" y="64"/>
                  <a:pt x="71" y="65"/>
                  <a:pt x="70" y="64"/>
                </a:cubicBezTo>
                <a:cubicBezTo>
                  <a:pt x="68" y="64"/>
                  <a:pt x="69" y="62"/>
                  <a:pt x="70" y="61"/>
                </a:cubicBezTo>
                <a:cubicBezTo>
                  <a:pt x="71" y="55"/>
                  <a:pt x="75" y="49"/>
                  <a:pt x="75" y="42"/>
                </a:cubicBezTo>
                <a:cubicBezTo>
                  <a:pt x="76" y="19"/>
                  <a:pt x="52" y="6"/>
                  <a:pt x="33" y="13"/>
                </a:cubicBezTo>
                <a:cubicBezTo>
                  <a:pt x="26" y="15"/>
                  <a:pt x="22" y="21"/>
                  <a:pt x="18" y="26"/>
                </a:cubicBezTo>
                <a:cubicBezTo>
                  <a:pt x="14" y="24"/>
                  <a:pt x="10" y="22"/>
                  <a:pt x="6" y="20"/>
                </a:cubicBezTo>
                <a:cubicBezTo>
                  <a:pt x="4" y="19"/>
                  <a:pt x="2" y="19"/>
                  <a:pt x="0" y="19"/>
                </a:cubicBezTo>
                <a:cubicBezTo>
                  <a:pt x="2" y="17"/>
                  <a:pt x="5" y="16"/>
                  <a:pt x="8" y="17"/>
                </a:cubicBezTo>
                <a:cubicBezTo>
                  <a:pt x="11" y="18"/>
                  <a:pt x="12" y="18"/>
                  <a:pt x="12" y="14"/>
                </a:cubicBezTo>
                <a:cubicBezTo>
                  <a:pt x="12" y="12"/>
                  <a:pt x="12" y="11"/>
                  <a:pt x="14" y="10"/>
                </a:cubicBezTo>
                <a:cubicBezTo>
                  <a:pt x="16" y="9"/>
                  <a:pt x="16" y="11"/>
                  <a:pt x="16" y="12"/>
                </a:cubicBezTo>
                <a:cubicBezTo>
                  <a:pt x="17" y="14"/>
                  <a:pt x="18" y="13"/>
                  <a:pt x="19" y="13"/>
                </a:cubicBezTo>
                <a:cubicBezTo>
                  <a:pt x="22" y="12"/>
                  <a:pt x="24" y="11"/>
                  <a:pt x="26" y="10"/>
                </a:cubicBezTo>
                <a:cubicBezTo>
                  <a:pt x="33" y="6"/>
                  <a:pt x="42" y="5"/>
                  <a:pt x="48" y="0"/>
                </a:cubicBezTo>
                <a:close/>
              </a:path>
            </a:pathLst>
          </a:custGeom>
          <a:solidFill>
            <a:srgbClr val="CBA3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0" name="Freeform 285"/>
          <p:cNvSpPr>
            <a:spLocks/>
          </p:cNvSpPr>
          <p:nvPr/>
        </p:nvSpPr>
        <p:spPr bwMode="auto">
          <a:xfrm>
            <a:off x="8415338" y="4924426"/>
            <a:ext cx="87313" cy="96838"/>
          </a:xfrm>
          <a:custGeom>
            <a:avLst/>
            <a:gdLst>
              <a:gd name="T0" fmla="*/ 0 w 46"/>
              <a:gd name="T1" fmla="*/ 16 h 51"/>
              <a:gd name="T2" fmla="*/ 6 w 46"/>
              <a:gd name="T3" fmla="*/ 11 h 51"/>
              <a:gd name="T4" fmla="*/ 42 w 46"/>
              <a:gd name="T5" fmla="*/ 18 h 51"/>
              <a:gd name="T6" fmla="*/ 40 w 46"/>
              <a:gd name="T7" fmla="*/ 45 h 51"/>
              <a:gd name="T8" fmla="*/ 37 w 46"/>
              <a:gd name="T9" fmla="*/ 51 h 51"/>
              <a:gd name="T10" fmla="*/ 35 w 46"/>
              <a:gd name="T11" fmla="*/ 49 h 51"/>
              <a:gd name="T12" fmla="*/ 30 w 46"/>
              <a:gd name="T13" fmla="*/ 43 h 51"/>
              <a:gd name="T14" fmla="*/ 34 w 46"/>
              <a:gd name="T15" fmla="*/ 29 h 51"/>
              <a:gd name="T16" fmla="*/ 24 w 46"/>
              <a:gd name="T17" fmla="*/ 16 h 51"/>
              <a:gd name="T18" fmla="*/ 11 w 46"/>
              <a:gd name="T19" fmla="*/ 22 h 51"/>
              <a:gd name="T20" fmla="*/ 10 w 46"/>
              <a:gd name="T21" fmla="*/ 24 h 51"/>
              <a:gd name="T22" fmla="*/ 0 w 46"/>
              <a:gd name="T23" fmla="*/ 16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" h="51">
                <a:moveTo>
                  <a:pt x="0" y="16"/>
                </a:moveTo>
                <a:cubicBezTo>
                  <a:pt x="3" y="16"/>
                  <a:pt x="4" y="13"/>
                  <a:pt x="6" y="11"/>
                </a:cubicBezTo>
                <a:cubicBezTo>
                  <a:pt x="17" y="0"/>
                  <a:pt x="35" y="4"/>
                  <a:pt x="42" y="18"/>
                </a:cubicBezTo>
                <a:cubicBezTo>
                  <a:pt x="46" y="28"/>
                  <a:pt x="46" y="36"/>
                  <a:pt x="40" y="45"/>
                </a:cubicBezTo>
                <a:cubicBezTo>
                  <a:pt x="38" y="46"/>
                  <a:pt x="38" y="49"/>
                  <a:pt x="37" y="51"/>
                </a:cubicBezTo>
                <a:cubicBezTo>
                  <a:pt x="37" y="50"/>
                  <a:pt x="36" y="50"/>
                  <a:pt x="35" y="49"/>
                </a:cubicBezTo>
                <a:cubicBezTo>
                  <a:pt x="34" y="46"/>
                  <a:pt x="32" y="45"/>
                  <a:pt x="30" y="43"/>
                </a:cubicBezTo>
                <a:cubicBezTo>
                  <a:pt x="33" y="39"/>
                  <a:pt x="34" y="34"/>
                  <a:pt x="34" y="29"/>
                </a:cubicBezTo>
                <a:cubicBezTo>
                  <a:pt x="34" y="22"/>
                  <a:pt x="31" y="18"/>
                  <a:pt x="24" y="16"/>
                </a:cubicBezTo>
                <a:cubicBezTo>
                  <a:pt x="19" y="14"/>
                  <a:pt x="15" y="16"/>
                  <a:pt x="11" y="22"/>
                </a:cubicBezTo>
                <a:cubicBezTo>
                  <a:pt x="11" y="23"/>
                  <a:pt x="10" y="23"/>
                  <a:pt x="10" y="24"/>
                </a:cubicBezTo>
                <a:cubicBezTo>
                  <a:pt x="7" y="21"/>
                  <a:pt x="4" y="19"/>
                  <a:pt x="0" y="16"/>
                </a:cubicBezTo>
                <a:close/>
              </a:path>
            </a:pathLst>
          </a:custGeom>
          <a:solidFill>
            <a:srgbClr val="CBA3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1" name="Freeform 286"/>
          <p:cNvSpPr>
            <a:spLocks/>
          </p:cNvSpPr>
          <p:nvPr/>
        </p:nvSpPr>
        <p:spPr bwMode="auto">
          <a:xfrm>
            <a:off x="8991600" y="4324351"/>
            <a:ext cx="61913" cy="100013"/>
          </a:xfrm>
          <a:custGeom>
            <a:avLst/>
            <a:gdLst>
              <a:gd name="T0" fmla="*/ 22 w 33"/>
              <a:gd name="T1" fmla="*/ 53 h 53"/>
              <a:gd name="T2" fmla="*/ 15 w 33"/>
              <a:gd name="T3" fmla="*/ 50 h 53"/>
              <a:gd name="T4" fmla="*/ 3 w 33"/>
              <a:gd name="T5" fmla="*/ 19 h 53"/>
              <a:gd name="T6" fmla="*/ 28 w 33"/>
              <a:gd name="T7" fmla="*/ 0 h 53"/>
              <a:gd name="T8" fmla="*/ 33 w 33"/>
              <a:gd name="T9" fmla="*/ 0 h 53"/>
              <a:gd name="T10" fmla="*/ 33 w 33"/>
              <a:gd name="T11" fmla="*/ 6 h 53"/>
              <a:gd name="T12" fmla="*/ 26 w 33"/>
              <a:gd name="T13" fmla="*/ 10 h 53"/>
              <a:gd name="T14" fmla="*/ 12 w 33"/>
              <a:gd name="T15" fmla="*/ 27 h 53"/>
              <a:gd name="T16" fmla="*/ 24 w 33"/>
              <a:gd name="T17" fmla="*/ 42 h 53"/>
              <a:gd name="T18" fmla="*/ 29 w 33"/>
              <a:gd name="T19" fmla="*/ 46 h 53"/>
              <a:gd name="T20" fmla="*/ 22 w 33"/>
              <a:gd name="T21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" h="53">
                <a:moveTo>
                  <a:pt x="22" y="53"/>
                </a:moveTo>
                <a:cubicBezTo>
                  <a:pt x="20" y="51"/>
                  <a:pt x="18" y="51"/>
                  <a:pt x="15" y="50"/>
                </a:cubicBezTo>
                <a:cubicBezTo>
                  <a:pt x="3" y="44"/>
                  <a:pt x="0" y="29"/>
                  <a:pt x="3" y="19"/>
                </a:cubicBezTo>
                <a:cubicBezTo>
                  <a:pt x="6" y="8"/>
                  <a:pt x="16" y="0"/>
                  <a:pt x="28" y="0"/>
                </a:cubicBezTo>
                <a:cubicBezTo>
                  <a:pt x="30" y="0"/>
                  <a:pt x="31" y="0"/>
                  <a:pt x="33" y="0"/>
                </a:cubicBezTo>
                <a:cubicBezTo>
                  <a:pt x="33" y="2"/>
                  <a:pt x="33" y="4"/>
                  <a:pt x="33" y="6"/>
                </a:cubicBezTo>
                <a:cubicBezTo>
                  <a:pt x="31" y="9"/>
                  <a:pt x="29" y="9"/>
                  <a:pt x="26" y="10"/>
                </a:cubicBezTo>
                <a:cubicBezTo>
                  <a:pt x="17" y="12"/>
                  <a:pt x="12" y="19"/>
                  <a:pt x="12" y="27"/>
                </a:cubicBezTo>
                <a:cubicBezTo>
                  <a:pt x="12" y="35"/>
                  <a:pt x="16" y="41"/>
                  <a:pt x="24" y="42"/>
                </a:cubicBezTo>
                <a:cubicBezTo>
                  <a:pt x="26" y="43"/>
                  <a:pt x="29" y="41"/>
                  <a:pt x="29" y="46"/>
                </a:cubicBezTo>
                <a:cubicBezTo>
                  <a:pt x="27" y="49"/>
                  <a:pt x="25" y="51"/>
                  <a:pt x="22" y="53"/>
                </a:cubicBezTo>
                <a:close/>
              </a:path>
            </a:pathLst>
          </a:custGeom>
          <a:solidFill>
            <a:srgbClr val="7C5F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2" name="Freeform 287"/>
          <p:cNvSpPr>
            <a:spLocks/>
          </p:cNvSpPr>
          <p:nvPr/>
        </p:nvSpPr>
        <p:spPr bwMode="auto">
          <a:xfrm>
            <a:off x="8126413" y="4711701"/>
            <a:ext cx="71438" cy="117475"/>
          </a:xfrm>
          <a:custGeom>
            <a:avLst/>
            <a:gdLst>
              <a:gd name="T0" fmla="*/ 0 w 38"/>
              <a:gd name="T1" fmla="*/ 7 h 62"/>
              <a:gd name="T2" fmla="*/ 11 w 38"/>
              <a:gd name="T3" fmla="*/ 5 h 62"/>
              <a:gd name="T4" fmla="*/ 34 w 38"/>
              <a:gd name="T5" fmla="*/ 1 h 62"/>
              <a:gd name="T6" fmla="*/ 37 w 38"/>
              <a:gd name="T7" fmla="*/ 1 h 62"/>
              <a:gd name="T8" fmla="*/ 36 w 38"/>
              <a:gd name="T9" fmla="*/ 4 h 62"/>
              <a:gd name="T10" fmla="*/ 32 w 38"/>
              <a:gd name="T11" fmla="*/ 27 h 62"/>
              <a:gd name="T12" fmla="*/ 24 w 38"/>
              <a:gd name="T13" fmla="*/ 62 h 62"/>
              <a:gd name="T14" fmla="*/ 24 w 38"/>
              <a:gd name="T15" fmla="*/ 56 h 62"/>
              <a:gd name="T16" fmla="*/ 25 w 38"/>
              <a:gd name="T17" fmla="*/ 36 h 62"/>
              <a:gd name="T18" fmla="*/ 3 w 38"/>
              <a:gd name="T19" fmla="*/ 8 h 62"/>
              <a:gd name="T20" fmla="*/ 0 w 38"/>
              <a:gd name="T21" fmla="*/ 7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" h="62">
                <a:moveTo>
                  <a:pt x="0" y="7"/>
                </a:moveTo>
                <a:cubicBezTo>
                  <a:pt x="4" y="5"/>
                  <a:pt x="8" y="6"/>
                  <a:pt x="11" y="5"/>
                </a:cubicBezTo>
                <a:cubicBezTo>
                  <a:pt x="19" y="5"/>
                  <a:pt x="26" y="4"/>
                  <a:pt x="34" y="1"/>
                </a:cubicBezTo>
                <a:cubicBezTo>
                  <a:pt x="35" y="1"/>
                  <a:pt x="36" y="0"/>
                  <a:pt x="37" y="1"/>
                </a:cubicBezTo>
                <a:cubicBezTo>
                  <a:pt x="38" y="2"/>
                  <a:pt x="37" y="3"/>
                  <a:pt x="36" y="4"/>
                </a:cubicBezTo>
                <a:cubicBezTo>
                  <a:pt x="33" y="11"/>
                  <a:pt x="31" y="19"/>
                  <a:pt x="32" y="27"/>
                </a:cubicBezTo>
                <a:cubicBezTo>
                  <a:pt x="34" y="39"/>
                  <a:pt x="28" y="50"/>
                  <a:pt x="24" y="62"/>
                </a:cubicBezTo>
                <a:cubicBezTo>
                  <a:pt x="24" y="59"/>
                  <a:pt x="24" y="58"/>
                  <a:pt x="24" y="56"/>
                </a:cubicBezTo>
                <a:cubicBezTo>
                  <a:pt x="24" y="50"/>
                  <a:pt x="25" y="43"/>
                  <a:pt x="25" y="36"/>
                </a:cubicBezTo>
                <a:cubicBezTo>
                  <a:pt x="25" y="21"/>
                  <a:pt x="18" y="12"/>
                  <a:pt x="3" y="8"/>
                </a:cubicBezTo>
                <a:cubicBezTo>
                  <a:pt x="2" y="8"/>
                  <a:pt x="1" y="7"/>
                  <a:pt x="0" y="7"/>
                </a:cubicBezTo>
                <a:close/>
              </a:path>
            </a:pathLst>
          </a:custGeom>
          <a:solidFill>
            <a:srgbClr val="CAA3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3" name="Freeform 288"/>
          <p:cNvSpPr>
            <a:spLocks/>
          </p:cNvSpPr>
          <p:nvPr/>
        </p:nvSpPr>
        <p:spPr bwMode="auto">
          <a:xfrm>
            <a:off x="8105775" y="4630738"/>
            <a:ext cx="182563" cy="53975"/>
          </a:xfrm>
          <a:custGeom>
            <a:avLst/>
            <a:gdLst>
              <a:gd name="T0" fmla="*/ 8 w 97"/>
              <a:gd name="T1" fmla="*/ 15 h 29"/>
              <a:gd name="T2" fmla="*/ 23 w 97"/>
              <a:gd name="T3" fmla="*/ 11 h 29"/>
              <a:gd name="T4" fmla="*/ 81 w 97"/>
              <a:gd name="T5" fmla="*/ 8 h 29"/>
              <a:gd name="T6" fmla="*/ 87 w 97"/>
              <a:gd name="T7" fmla="*/ 0 h 29"/>
              <a:gd name="T8" fmla="*/ 97 w 97"/>
              <a:gd name="T9" fmla="*/ 17 h 29"/>
              <a:gd name="T10" fmla="*/ 90 w 97"/>
              <a:gd name="T11" fmla="*/ 16 h 29"/>
              <a:gd name="T12" fmla="*/ 77 w 97"/>
              <a:gd name="T13" fmla="*/ 12 h 29"/>
              <a:gd name="T14" fmla="*/ 30 w 97"/>
              <a:gd name="T15" fmla="*/ 17 h 29"/>
              <a:gd name="T16" fmla="*/ 5 w 97"/>
              <a:gd name="T17" fmla="*/ 26 h 29"/>
              <a:gd name="T18" fmla="*/ 0 w 97"/>
              <a:gd name="T19" fmla="*/ 27 h 29"/>
              <a:gd name="T20" fmla="*/ 8 w 97"/>
              <a:gd name="T21" fmla="*/ 1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7" h="29">
                <a:moveTo>
                  <a:pt x="8" y="15"/>
                </a:moveTo>
                <a:cubicBezTo>
                  <a:pt x="13" y="11"/>
                  <a:pt x="18" y="11"/>
                  <a:pt x="23" y="11"/>
                </a:cubicBezTo>
                <a:cubicBezTo>
                  <a:pt x="43" y="11"/>
                  <a:pt x="62" y="7"/>
                  <a:pt x="81" y="8"/>
                </a:cubicBezTo>
                <a:cubicBezTo>
                  <a:pt x="86" y="8"/>
                  <a:pt x="85" y="4"/>
                  <a:pt x="87" y="0"/>
                </a:cubicBezTo>
                <a:cubicBezTo>
                  <a:pt x="89" y="7"/>
                  <a:pt x="90" y="14"/>
                  <a:pt x="97" y="17"/>
                </a:cubicBezTo>
                <a:cubicBezTo>
                  <a:pt x="93" y="19"/>
                  <a:pt x="91" y="18"/>
                  <a:pt x="90" y="16"/>
                </a:cubicBezTo>
                <a:cubicBezTo>
                  <a:pt x="86" y="12"/>
                  <a:pt x="81" y="12"/>
                  <a:pt x="77" y="12"/>
                </a:cubicBezTo>
                <a:cubicBezTo>
                  <a:pt x="61" y="12"/>
                  <a:pt x="45" y="12"/>
                  <a:pt x="30" y="17"/>
                </a:cubicBezTo>
                <a:cubicBezTo>
                  <a:pt x="21" y="19"/>
                  <a:pt x="13" y="22"/>
                  <a:pt x="5" y="26"/>
                </a:cubicBezTo>
                <a:cubicBezTo>
                  <a:pt x="4" y="27"/>
                  <a:pt x="2" y="29"/>
                  <a:pt x="0" y="27"/>
                </a:cubicBezTo>
                <a:cubicBezTo>
                  <a:pt x="1" y="22"/>
                  <a:pt x="5" y="19"/>
                  <a:pt x="8" y="15"/>
                </a:cubicBezTo>
                <a:close/>
              </a:path>
            </a:pathLst>
          </a:custGeom>
          <a:solidFill>
            <a:srgbClr val="CCA3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4" name="Freeform 289"/>
          <p:cNvSpPr>
            <a:spLocks/>
          </p:cNvSpPr>
          <p:nvPr/>
        </p:nvSpPr>
        <p:spPr bwMode="auto">
          <a:xfrm>
            <a:off x="8434388" y="4949826"/>
            <a:ext cx="50800" cy="55563"/>
          </a:xfrm>
          <a:custGeom>
            <a:avLst/>
            <a:gdLst>
              <a:gd name="T0" fmla="*/ 0 w 27"/>
              <a:gd name="T1" fmla="*/ 11 h 30"/>
              <a:gd name="T2" fmla="*/ 13 w 27"/>
              <a:gd name="T3" fmla="*/ 1 h 30"/>
              <a:gd name="T4" fmla="*/ 25 w 27"/>
              <a:gd name="T5" fmla="*/ 14 h 30"/>
              <a:gd name="T6" fmla="*/ 20 w 27"/>
              <a:gd name="T7" fmla="*/ 30 h 30"/>
              <a:gd name="T8" fmla="*/ 0 w 27"/>
              <a:gd name="T9" fmla="*/ 11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30">
                <a:moveTo>
                  <a:pt x="0" y="11"/>
                </a:moveTo>
                <a:cubicBezTo>
                  <a:pt x="1" y="3"/>
                  <a:pt x="7" y="0"/>
                  <a:pt x="13" y="1"/>
                </a:cubicBezTo>
                <a:cubicBezTo>
                  <a:pt x="20" y="2"/>
                  <a:pt x="26" y="8"/>
                  <a:pt x="25" y="14"/>
                </a:cubicBezTo>
                <a:cubicBezTo>
                  <a:pt x="25" y="20"/>
                  <a:pt x="27" y="26"/>
                  <a:pt x="20" y="30"/>
                </a:cubicBezTo>
                <a:cubicBezTo>
                  <a:pt x="14" y="22"/>
                  <a:pt x="7" y="17"/>
                  <a:pt x="0" y="11"/>
                </a:cubicBezTo>
                <a:close/>
              </a:path>
            </a:pathLst>
          </a:custGeom>
          <a:solidFill>
            <a:srgbClr val="CBA3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5" name="Freeform 290"/>
          <p:cNvSpPr>
            <a:spLocks/>
          </p:cNvSpPr>
          <p:nvPr/>
        </p:nvSpPr>
        <p:spPr bwMode="auto">
          <a:xfrm>
            <a:off x="9009063" y="4335463"/>
            <a:ext cx="44450" cy="76200"/>
          </a:xfrm>
          <a:custGeom>
            <a:avLst/>
            <a:gdLst>
              <a:gd name="T0" fmla="*/ 19 w 23"/>
              <a:gd name="T1" fmla="*/ 40 h 40"/>
              <a:gd name="T2" fmla="*/ 15 w 23"/>
              <a:gd name="T3" fmla="*/ 38 h 40"/>
              <a:gd name="T4" fmla="*/ 1 w 23"/>
              <a:gd name="T5" fmla="*/ 24 h 40"/>
              <a:gd name="T6" fmla="*/ 12 w 23"/>
              <a:gd name="T7" fmla="*/ 4 h 40"/>
              <a:gd name="T8" fmla="*/ 23 w 23"/>
              <a:gd name="T9" fmla="*/ 0 h 40"/>
              <a:gd name="T10" fmla="*/ 22 w 23"/>
              <a:gd name="T11" fmla="*/ 11 h 40"/>
              <a:gd name="T12" fmla="*/ 16 w 23"/>
              <a:gd name="T13" fmla="*/ 14 h 40"/>
              <a:gd name="T14" fmla="*/ 10 w 23"/>
              <a:gd name="T15" fmla="*/ 23 h 40"/>
              <a:gd name="T16" fmla="*/ 20 w 23"/>
              <a:gd name="T17" fmla="*/ 31 h 40"/>
              <a:gd name="T18" fmla="*/ 19 w 23"/>
              <a:gd name="T19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" h="40">
                <a:moveTo>
                  <a:pt x="19" y="40"/>
                </a:moveTo>
                <a:cubicBezTo>
                  <a:pt x="18" y="37"/>
                  <a:pt x="16" y="38"/>
                  <a:pt x="15" y="38"/>
                </a:cubicBezTo>
                <a:cubicBezTo>
                  <a:pt x="7" y="38"/>
                  <a:pt x="1" y="30"/>
                  <a:pt x="1" y="24"/>
                </a:cubicBezTo>
                <a:cubicBezTo>
                  <a:pt x="0" y="15"/>
                  <a:pt x="4" y="7"/>
                  <a:pt x="12" y="4"/>
                </a:cubicBezTo>
                <a:cubicBezTo>
                  <a:pt x="16" y="2"/>
                  <a:pt x="19" y="2"/>
                  <a:pt x="23" y="0"/>
                </a:cubicBezTo>
                <a:cubicBezTo>
                  <a:pt x="23" y="4"/>
                  <a:pt x="22" y="8"/>
                  <a:pt x="22" y="11"/>
                </a:cubicBezTo>
                <a:cubicBezTo>
                  <a:pt x="20" y="13"/>
                  <a:pt x="18" y="13"/>
                  <a:pt x="16" y="14"/>
                </a:cubicBezTo>
                <a:cubicBezTo>
                  <a:pt x="12" y="16"/>
                  <a:pt x="10" y="19"/>
                  <a:pt x="10" y="23"/>
                </a:cubicBezTo>
                <a:cubicBezTo>
                  <a:pt x="11" y="29"/>
                  <a:pt x="13" y="31"/>
                  <a:pt x="20" y="31"/>
                </a:cubicBezTo>
                <a:cubicBezTo>
                  <a:pt x="21" y="34"/>
                  <a:pt x="20" y="37"/>
                  <a:pt x="19" y="40"/>
                </a:cubicBezTo>
                <a:close/>
              </a:path>
            </a:pathLst>
          </a:custGeom>
          <a:solidFill>
            <a:srgbClr val="7F5F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6" name="Freeform 291"/>
          <p:cNvSpPr>
            <a:spLocks/>
          </p:cNvSpPr>
          <p:nvPr/>
        </p:nvSpPr>
        <p:spPr bwMode="auto">
          <a:xfrm>
            <a:off x="7721600" y="3317876"/>
            <a:ext cx="96838" cy="285750"/>
          </a:xfrm>
          <a:custGeom>
            <a:avLst/>
            <a:gdLst>
              <a:gd name="T0" fmla="*/ 51 w 51"/>
              <a:gd name="T1" fmla="*/ 0 h 151"/>
              <a:gd name="T2" fmla="*/ 46 w 51"/>
              <a:gd name="T3" fmla="*/ 8 h 151"/>
              <a:gd name="T4" fmla="*/ 28 w 51"/>
              <a:gd name="T5" fmla="*/ 49 h 151"/>
              <a:gd name="T6" fmla="*/ 11 w 51"/>
              <a:gd name="T7" fmla="*/ 114 h 151"/>
              <a:gd name="T8" fmla="*/ 3 w 51"/>
              <a:gd name="T9" fmla="*/ 145 h 151"/>
              <a:gd name="T10" fmla="*/ 1 w 51"/>
              <a:gd name="T11" fmla="*/ 151 h 151"/>
              <a:gd name="T12" fmla="*/ 4 w 51"/>
              <a:gd name="T13" fmla="*/ 133 h 151"/>
              <a:gd name="T14" fmla="*/ 8 w 51"/>
              <a:gd name="T15" fmla="*/ 117 h 151"/>
              <a:gd name="T16" fmla="*/ 14 w 51"/>
              <a:gd name="T17" fmla="*/ 95 h 151"/>
              <a:gd name="T18" fmla="*/ 23 w 51"/>
              <a:gd name="T19" fmla="*/ 68 h 151"/>
              <a:gd name="T20" fmla="*/ 26 w 51"/>
              <a:gd name="T21" fmla="*/ 46 h 151"/>
              <a:gd name="T22" fmla="*/ 29 w 51"/>
              <a:gd name="T23" fmla="*/ 37 h 151"/>
              <a:gd name="T24" fmla="*/ 34 w 51"/>
              <a:gd name="T25" fmla="*/ 23 h 151"/>
              <a:gd name="T26" fmla="*/ 51 w 51"/>
              <a:gd name="T27" fmla="*/ 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1" h="151">
                <a:moveTo>
                  <a:pt x="51" y="0"/>
                </a:moveTo>
                <a:cubicBezTo>
                  <a:pt x="51" y="3"/>
                  <a:pt x="48" y="6"/>
                  <a:pt x="46" y="8"/>
                </a:cubicBezTo>
                <a:cubicBezTo>
                  <a:pt x="37" y="21"/>
                  <a:pt x="29" y="34"/>
                  <a:pt x="28" y="49"/>
                </a:cubicBezTo>
                <a:cubicBezTo>
                  <a:pt x="26" y="72"/>
                  <a:pt x="16" y="92"/>
                  <a:pt x="11" y="114"/>
                </a:cubicBezTo>
                <a:cubicBezTo>
                  <a:pt x="8" y="124"/>
                  <a:pt x="5" y="135"/>
                  <a:pt x="3" y="145"/>
                </a:cubicBezTo>
                <a:cubicBezTo>
                  <a:pt x="2" y="147"/>
                  <a:pt x="2" y="149"/>
                  <a:pt x="1" y="151"/>
                </a:cubicBezTo>
                <a:cubicBezTo>
                  <a:pt x="0" y="144"/>
                  <a:pt x="2" y="139"/>
                  <a:pt x="4" y="133"/>
                </a:cubicBezTo>
                <a:cubicBezTo>
                  <a:pt x="6" y="128"/>
                  <a:pt x="7" y="122"/>
                  <a:pt x="8" y="117"/>
                </a:cubicBezTo>
                <a:cubicBezTo>
                  <a:pt x="9" y="109"/>
                  <a:pt x="11" y="101"/>
                  <a:pt x="14" y="95"/>
                </a:cubicBezTo>
                <a:cubicBezTo>
                  <a:pt x="18" y="86"/>
                  <a:pt x="19" y="76"/>
                  <a:pt x="23" y="68"/>
                </a:cubicBezTo>
                <a:cubicBezTo>
                  <a:pt x="26" y="61"/>
                  <a:pt x="24" y="53"/>
                  <a:pt x="26" y="46"/>
                </a:cubicBezTo>
                <a:cubicBezTo>
                  <a:pt x="27" y="43"/>
                  <a:pt x="27" y="40"/>
                  <a:pt x="29" y="37"/>
                </a:cubicBezTo>
                <a:cubicBezTo>
                  <a:pt x="31" y="33"/>
                  <a:pt x="32" y="28"/>
                  <a:pt x="34" y="23"/>
                </a:cubicBezTo>
                <a:cubicBezTo>
                  <a:pt x="40" y="15"/>
                  <a:pt x="44" y="7"/>
                  <a:pt x="51" y="0"/>
                </a:cubicBezTo>
                <a:close/>
              </a:path>
            </a:pathLst>
          </a:custGeom>
          <a:solidFill>
            <a:srgbClr val="FAF1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7" name="Freeform 292"/>
          <p:cNvSpPr>
            <a:spLocks/>
          </p:cNvSpPr>
          <p:nvPr/>
        </p:nvSpPr>
        <p:spPr bwMode="auto">
          <a:xfrm>
            <a:off x="9024938" y="4356101"/>
            <a:ext cx="26988" cy="41275"/>
          </a:xfrm>
          <a:custGeom>
            <a:avLst/>
            <a:gdLst>
              <a:gd name="T0" fmla="*/ 12 w 14"/>
              <a:gd name="T1" fmla="*/ 20 h 22"/>
              <a:gd name="T2" fmla="*/ 3 w 14"/>
              <a:gd name="T3" fmla="*/ 19 h 22"/>
              <a:gd name="T4" fmla="*/ 4 w 14"/>
              <a:gd name="T5" fmla="*/ 4 h 22"/>
              <a:gd name="T6" fmla="*/ 14 w 14"/>
              <a:gd name="T7" fmla="*/ 0 h 22"/>
              <a:gd name="T8" fmla="*/ 14 w 14"/>
              <a:gd name="T9" fmla="*/ 11 h 22"/>
              <a:gd name="T10" fmla="*/ 13 w 14"/>
              <a:gd name="T11" fmla="*/ 18 h 22"/>
              <a:gd name="T12" fmla="*/ 12 w 14"/>
              <a:gd name="T13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22">
                <a:moveTo>
                  <a:pt x="12" y="20"/>
                </a:moveTo>
                <a:cubicBezTo>
                  <a:pt x="9" y="22"/>
                  <a:pt x="6" y="22"/>
                  <a:pt x="3" y="19"/>
                </a:cubicBezTo>
                <a:cubicBezTo>
                  <a:pt x="0" y="14"/>
                  <a:pt x="0" y="8"/>
                  <a:pt x="4" y="4"/>
                </a:cubicBezTo>
                <a:cubicBezTo>
                  <a:pt x="6" y="1"/>
                  <a:pt x="10" y="0"/>
                  <a:pt x="14" y="0"/>
                </a:cubicBezTo>
                <a:cubicBezTo>
                  <a:pt x="14" y="4"/>
                  <a:pt x="14" y="7"/>
                  <a:pt x="14" y="11"/>
                </a:cubicBezTo>
                <a:cubicBezTo>
                  <a:pt x="12" y="13"/>
                  <a:pt x="13" y="15"/>
                  <a:pt x="13" y="18"/>
                </a:cubicBezTo>
                <a:cubicBezTo>
                  <a:pt x="13" y="19"/>
                  <a:pt x="13" y="19"/>
                  <a:pt x="12" y="20"/>
                </a:cubicBezTo>
                <a:close/>
              </a:path>
            </a:pathLst>
          </a:custGeom>
          <a:solidFill>
            <a:srgbClr val="7C5F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8" name="Freeform 293"/>
          <p:cNvSpPr>
            <a:spLocks/>
          </p:cNvSpPr>
          <p:nvPr/>
        </p:nvSpPr>
        <p:spPr bwMode="auto">
          <a:xfrm>
            <a:off x="7929563" y="3189288"/>
            <a:ext cx="31750" cy="22225"/>
          </a:xfrm>
          <a:custGeom>
            <a:avLst/>
            <a:gdLst>
              <a:gd name="T0" fmla="*/ 17 w 17"/>
              <a:gd name="T1" fmla="*/ 0 h 12"/>
              <a:gd name="T2" fmla="*/ 0 w 17"/>
              <a:gd name="T3" fmla="*/ 12 h 12"/>
              <a:gd name="T4" fmla="*/ 17 w 1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" h="12">
                <a:moveTo>
                  <a:pt x="17" y="0"/>
                </a:moveTo>
                <a:cubicBezTo>
                  <a:pt x="13" y="5"/>
                  <a:pt x="6" y="8"/>
                  <a:pt x="0" y="12"/>
                </a:cubicBezTo>
                <a:cubicBezTo>
                  <a:pt x="5" y="7"/>
                  <a:pt x="10" y="2"/>
                  <a:pt x="17" y="0"/>
                </a:cubicBezTo>
                <a:close/>
              </a:path>
            </a:pathLst>
          </a:custGeom>
          <a:solidFill>
            <a:srgbClr val="FBEF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9" name="Freeform 294"/>
          <p:cNvSpPr>
            <a:spLocks/>
          </p:cNvSpPr>
          <p:nvPr/>
        </p:nvSpPr>
        <p:spPr bwMode="auto">
          <a:xfrm>
            <a:off x="9045575" y="4376738"/>
            <a:ext cx="6350" cy="14288"/>
          </a:xfrm>
          <a:custGeom>
            <a:avLst/>
            <a:gdLst>
              <a:gd name="T0" fmla="*/ 2 w 3"/>
              <a:gd name="T1" fmla="*/ 7 h 7"/>
              <a:gd name="T2" fmla="*/ 3 w 3"/>
              <a:gd name="T3" fmla="*/ 0 h 7"/>
              <a:gd name="T4" fmla="*/ 2 w 3"/>
              <a:gd name="T5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7">
                <a:moveTo>
                  <a:pt x="2" y="7"/>
                </a:moveTo>
                <a:cubicBezTo>
                  <a:pt x="0" y="4"/>
                  <a:pt x="0" y="2"/>
                  <a:pt x="3" y="0"/>
                </a:cubicBezTo>
                <a:cubicBezTo>
                  <a:pt x="3" y="2"/>
                  <a:pt x="3" y="5"/>
                  <a:pt x="2" y="7"/>
                </a:cubicBezTo>
                <a:close/>
              </a:path>
            </a:pathLst>
          </a:custGeom>
          <a:solidFill>
            <a:srgbClr val="7F5F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0" name="Freeform 295"/>
          <p:cNvSpPr>
            <a:spLocks/>
          </p:cNvSpPr>
          <p:nvPr/>
        </p:nvSpPr>
        <p:spPr bwMode="auto">
          <a:xfrm>
            <a:off x="8120063" y="3954463"/>
            <a:ext cx="358775" cy="157163"/>
          </a:xfrm>
          <a:custGeom>
            <a:avLst/>
            <a:gdLst>
              <a:gd name="T0" fmla="*/ 96 w 190"/>
              <a:gd name="T1" fmla="*/ 75 h 83"/>
              <a:gd name="T2" fmla="*/ 64 w 190"/>
              <a:gd name="T3" fmla="*/ 79 h 83"/>
              <a:gd name="T4" fmla="*/ 6 w 190"/>
              <a:gd name="T5" fmla="*/ 83 h 83"/>
              <a:gd name="T6" fmla="*/ 0 w 190"/>
              <a:gd name="T7" fmla="*/ 81 h 83"/>
              <a:gd name="T8" fmla="*/ 23 w 190"/>
              <a:gd name="T9" fmla="*/ 65 h 83"/>
              <a:gd name="T10" fmla="*/ 64 w 190"/>
              <a:gd name="T11" fmla="*/ 37 h 83"/>
              <a:gd name="T12" fmla="*/ 95 w 190"/>
              <a:gd name="T13" fmla="*/ 17 h 83"/>
              <a:gd name="T14" fmla="*/ 126 w 190"/>
              <a:gd name="T15" fmla="*/ 0 h 83"/>
              <a:gd name="T16" fmla="*/ 160 w 190"/>
              <a:gd name="T17" fmla="*/ 8 h 83"/>
              <a:gd name="T18" fmla="*/ 190 w 190"/>
              <a:gd name="T19" fmla="*/ 28 h 83"/>
              <a:gd name="T20" fmla="*/ 175 w 190"/>
              <a:gd name="T21" fmla="*/ 36 h 83"/>
              <a:gd name="T22" fmla="*/ 129 w 190"/>
              <a:gd name="T23" fmla="*/ 58 h 83"/>
              <a:gd name="T24" fmla="*/ 102 w 190"/>
              <a:gd name="T25" fmla="*/ 73 h 83"/>
              <a:gd name="T26" fmla="*/ 96 w 190"/>
              <a:gd name="T27" fmla="*/ 75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0" h="83">
                <a:moveTo>
                  <a:pt x="96" y="75"/>
                </a:moveTo>
                <a:cubicBezTo>
                  <a:pt x="86" y="77"/>
                  <a:pt x="75" y="79"/>
                  <a:pt x="64" y="79"/>
                </a:cubicBezTo>
                <a:cubicBezTo>
                  <a:pt x="45" y="82"/>
                  <a:pt x="25" y="80"/>
                  <a:pt x="6" y="83"/>
                </a:cubicBezTo>
                <a:cubicBezTo>
                  <a:pt x="4" y="83"/>
                  <a:pt x="1" y="83"/>
                  <a:pt x="0" y="81"/>
                </a:cubicBezTo>
                <a:cubicBezTo>
                  <a:pt x="7" y="76"/>
                  <a:pt x="15" y="71"/>
                  <a:pt x="23" y="65"/>
                </a:cubicBezTo>
                <a:cubicBezTo>
                  <a:pt x="37" y="56"/>
                  <a:pt x="51" y="47"/>
                  <a:pt x="64" y="37"/>
                </a:cubicBezTo>
                <a:cubicBezTo>
                  <a:pt x="75" y="31"/>
                  <a:pt x="85" y="24"/>
                  <a:pt x="95" y="17"/>
                </a:cubicBezTo>
                <a:cubicBezTo>
                  <a:pt x="105" y="11"/>
                  <a:pt x="116" y="5"/>
                  <a:pt x="126" y="0"/>
                </a:cubicBezTo>
                <a:cubicBezTo>
                  <a:pt x="138" y="1"/>
                  <a:pt x="149" y="3"/>
                  <a:pt x="160" y="8"/>
                </a:cubicBezTo>
                <a:cubicBezTo>
                  <a:pt x="172" y="12"/>
                  <a:pt x="182" y="19"/>
                  <a:pt x="190" y="28"/>
                </a:cubicBezTo>
                <a:cubicBezTo>
                  <a:pt x="186" y="32"/>
                  <a:pt x="180" y="34"/>
                  <a:pt x="175" y="36"/>
                </a:cubicBezTo>
                <a:cubicBezTo>
                  <a:pt x="159" y="42"/>
                  <a:pt x="144" y="50"/>
                  <a:pt x="129" y="58"/>
                </a:cubicBezTo>
                <a:cubicBezTo>
                  <a:pt x="120" y="62"/>
                  <a:pt x="111" y="68"/>
                  <a:pt x="102" y="73"/>
                </a:cubicBezTo>
                <a:cubicBezTo>
                  <a:pt x="100" y="74"/>
                  <a:pt x="98" y="74"/>
                  <a:pt x="96" y="75"/>
                </a:cubicBezTo>
                <a:close/>
              </a:path>
            </a:pathLst>
          </a:custGeom>
          <a:solidFill>
            <a:srgbClr val="CBA3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1" name="Freeform 296"/>
          <p:cNvSpPr>
            <a:spLocks/>
          </p:cNvSpPr>
          <p:nvPr/>
        </p:nvSpPr>
        <p:spPr bwMode="auto">
          <a:xfrm>
            <a:off x="8377238" y="3695701"/>
            <a:ext cx="150813" cy="149225"/>
          </a:xfrm>
          <a:custGeom>
            <a:avLst/>
            <a:gdLst>
              <a:gd name="T0" fmla="*/ 12 w 80"/>
              <a:gd name="T1" fmla="*/ 42 h 79"/>
              <a:gd name="T2" fmla="*/ 38 w 80"/>
              <a:gd name="T3" fmla="*/ 68 h 79"/>
              <a:gd name="T4" fmla="*/ 55 w 80"/>
              <a:gd name="T5" fmla="*/ 56 h 79"/>
              <a:gd name="T6" fmla="*/ 50 w 80"/>
              <a:gd name="T7" fmla="*/ 36 h 79"/>
              <a:gd name="T8" fmla="*/ 33 w 80"/>
              <a:gd name="T9" fmla="*/ 35 h 79"/>
              <a:gd name="T10" fmla="*/ 30 w 80"/>
              <a:gd name="T11" fmla="*/ 51 h 79"/>
              <a:gd name="T12" fmla="*/ 38 w 80"/>
              <a:gd name="T13" fmla="*/ 54 h 79"/>
              <a:gd name="T14" fmla="*/ 40 w 80"/>
              <a:gd name="T15" fmla="*/ 49 h 79"/>
              <a:gd name="T16" fmla="*/ 42 w 80"/>
              <a:gd name="T17" fmla="*/ 44 h 79"/>
              <a:gd name="T18" fmla="*/ 46 w 80"/>
              <a:gd name="T19" fmla="*/ 44 h 79"/>
              <a:gd name="T20" fmla="*/ 48 w 80"/>
              <a:gd name="T21" fmla="*/ 50 h 79"/>
              <a:gd name="T22" fmla="*/ 33 w 80"/>
              <a:gd name="T23" fmla="*/ 60 h 79"/>
              <a:gd name="T24" fmla="*/ 21 w 80"/>
              <a:gd name="T25" fmla="*/ 43 h 79"/>
              <a:gd name="T26" fmla="*/ 34 w 80"/>
              <a:gd name="T27" fmla="*/ 25 h 79"/>
              <a:gd name="T28" fmla="*/ 63 w 80"/>
              <a:gd name="T29" fmla="*/ 39 h 79"/>
              <a:gd name="T30" fmla="*/ 43 w 80"/>
              <a:gd name="T31" fmla="*/ 75 h 79"/>
              <a:gd name="T32" fmla="*/ 10 w 80"/>
              <a:gd name="T33" fmla="*/ 68 h 79"/>
              <a:gd name="T34" fmla="*/ 0 w 80"/>
              <a:gd name="T35" fmla="*/ 45 h 79"/>
              <a:gd name="T36" fmla="*/ 51 w 80"/>
              <a:gd name="T37" fmla="*/ 7 h 79"/>
              <a:gd name="T38" fmla="*/ 77 w 80"/>
              <a:gd name="T39" fmla="*/ 37 h 79"/>
              <a:gd name="T40" fmla="*/ 69 w 80"/>
              <a:gd name="T41" fmla="*/ 67 h 79"/>
              <a:gd name="T42" fmla="*/ 66 w 80"/>
              <a:gd name="T43" fmla="*/ 68 h 79"/>
              <a:gd name="T44" fmla="*/ 66 w 80"/>
              <a:gd name="T45" fmla="*/ 65 h 79"/>
              <a:gd name="T46" fmla="*/ 69 w 80"/>
              <a:gd name="T47" fmla="*/ 56 h 79"/>
              <a:gd name="T48" fmla="*/ 50 w 80"/>
              <a:gd name="T49" fmla="*/ 17 h 79"/>
              <a:gd name="T50" fmla="*/ 15 w 80"/>
              <a:gd name="T51" fmla="*/ 29 h 79"/>
              <a:gd name="T52" fmla="*/ 12 w 80"/>
              <a:gd name="T53" fmla="*/ 42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0" h="79">
                <a:moveTo>
                  <a:pt x="12" y="42"/>
                </a:moveTo>
                <a:cubicBezTo>
                  <a:pt x="12" y="57"/>
                  <a:pt x="23" y="69"/>
                  <a:pt x="38" y="68"/>
                </a:cubicBezTo>
                <a:cubicBezTo>
                  <a:pt x="45" y="67"/>
                  <a:pt x="52" y="63"/>
                  <a:pt x="55" y="56"/>
                </a:cubicBezTo>
                <a:cubicBezTo>
                  <a:pt x="57" y="50"/>
                  <a:pt x="55" y="41"/>
                  <a:pt x="50" y="36"/>
                </a:cubicBezTo>
                <a:cubicBezTo>
                  <a:pt x="46" y="32"/>
                  <a:pt x="38" y="32"/>
                  <a:pt x="33" y="35"/>
                </a:cubicBezTo>
                <a:cubicBezTo>
                  <a:pt x="29" y="39"/>
                  <a:pt x="27" y="46"/>
                  <a:pt x="30" y="51"/>
                </a:cubicBezTo>
                <a:cubicBezTo>
                  <a:pt x="32" y="54"/>
                  <a:pt x="35" y="54"/>
                  <a:pt x="38" y="54"/>
                </a:cubicBezTo>
                <a:cubicBezTo>
                  <a:pt x="41" y="53"/>
                  <a:pt x="40" y="51"/>
                  <a:pt x="40" y="49"/>
                </a:cubicBezTo>
                <a:cubicBezTo>
                  <a:pt x="39" y="47"/>
                  <a:pt x="40" y="45"/>
                  <a:pt x="42" y="44"/>
                </a:cubicBezTo>
                <a:cubicBezTo>
                  <a:pt x="43" y="43"/>
                  <a:pt x="45" y="43"/>
                  <a:pt x="46" y="44"/>
                </a:cubicBezTo>
                <a:cubicBezTo>
                  <a:pt x="47" y="46"/>
                  <a:pt x="48" y="48"/>
                  <a:pt x="48" y="50"/>
                </a:cubicBezTo>
                <a:cubicBezTo>
                  <a:pt x="47" y="56"/>
                  <a:pt x="39" y="61"/>
                  <a:pt x="33" y="60"/>
                </a:cubicBezTo>
                <a:cubicBezTo>
                  <a:pt x="25" y="57"/>
                  <a:pt x="21" y="51"/>
                  <a:pt x="21" y="43"/>
                </a:cubicBezTo>
                <a:cubicBezTo>
                  <a:pt x="20" y="35"/>
                  <a:pt x="27" y="27"/>
                  <a:pt x="34" y="25"/>
                </a:cubicBezTo>
                <a:cubicBezTo>
                  <a:pt x="46" y="21"/>
                  <a:pt x="57" y="27"/>
                  <a:pt x="63" y="39"/>
                </a:cubicBezTo>
                <a:cubicBezTo>
                  <a:pt x="69" y="54"/>
                  <a:pt x="58" y="71"/>
                  <a:pt x="43" y="75"/>
                </a:cubicBezTo>
                <a:cubicBezTo>
                  <a:pt x="30" y="79"/>
                  <a:pt x="19" y="76"/>
                  <a:pt x="10" y="68"/>
                </a:cubicBezTo>
                <a:cubicBezTo>
                  <a:pt x="4" y="62"/>
                  <a:pt x="1" y="54"/>
                  <a:pt x="0" y="45"/>
                </a:cubicBezTo>
                <a:cubicBezTo>
                  <a:pt x="0" y="18"/>
                  <a:pt x="24" y="0"/>
                  <a:pt x="51" y="7"/>
                </a:cubicBezTo>
                <a:cubicBezTo>
                  <a:pt x="66" y="11"/>
                  <a:pt x="74" y="22"/>
                  <a:pt x="77" y="37"/>
                </a:cubicBezTo>
                <a:cubicBezTo>
                  <a:pt x="80" y="48"/>
                  <a:pt x="77" y="58"/>
                  <a:pt x="69" y="67"/>
                </a:cubicBezTo>
                <a:cubicBezTo>
                  <a:pt x="68" y="68"/>
                  <a:pt x="68" y="69"/>
                  <a:pt x="66" y="68"/>
                </a:cubicBezTo>
                <a:cubicBezTo>
                  <a:pt x="64" y="67"/>
                  <a:pt x="66" y="66"/>
                  <a:pt x="66" y="65"/>
                </a:cubicBezTo>
                <a:cubicBezTo>
                  <a:pt x="67" y="62"/>
                  <a:pt x="68" y="59"/>
                  <a:pt x="69" y="56"/>
                </a:cubicBezTo>
                <a:cubicBezTo>
                  <a:pt x="76" y="41"/>
                  <a:pt x="67" y="22"/>
                  <a:pt x="50" y="17"/>
                </a:cubicBezTo>
                <a:cubicBezTo>
                  <a:pt x="35" y="13"/>
                  <a:pt x="23" y="17"/>
                  <a:pt x="15" y="29"/>
                </a:cubicBezTo>
                <a:cubicBezTo>
                  <a:pt x="12" y="33"/>
                  <a:pt x="12" y="38"/>
                  <a:pt x="12" y="42"/>
                </a:cubicBezTo>
                <a:close/>
              </a:path>
            </a:pathLst>
          </a:custGeom>
          <a:solidFill>
            <a:srgbClr val="FFD5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2" name="Freeform 297"/>
          <p:cNvSpPr>
            <a:spLocks/>
          </p:cNvSpPr>
          <p:nvPr/>
        </p:nvSpPr>
        <p:spPr bwMode="auto">
          <a:xfrm>
            <a:off x="7980363" y="4102101"/>
            <a:ext cx="260350" cy="125413"/>
          </a:xfrm>
          <a:custGeom>
            <a:avLst/>
            <a:gdLst>
              <a:gd name="T0" fmla="*/ 74 w 138"/>
              <a:gd name="T1" fmla="*/ 3 h 67"/>
              <a:gd name="T2" fmla="*/ 129 w 138"/>
              <a:gd name="T3" fmla="*/ 0 h 67"/>
              <a:gd name="T4" fmla="*/ 138 w 138"/>
              <a:gd name="T5" fmla="*/ 1 h 67"/>
              <a:gd name="T6" fmla="*/ 123 w 138"/>
              <a:gd name="T7" fmla="*/ 5 h 67"/>
              <a:gd name="T8" fmla="*/ 65 w 138"/>
              <a:gd name="T9" fmla="*/ 26 h 67"/>
              <a:gd name="T10" fmla="*/ 18 w 138"/>
              <a:gd name="T11" fmla="*/ 57 h 67"/>
              <a:gd name="T12" fmla="*/ 18 w 138"/>
              <a:gd name="T13" fmla="*/ 65 h 67"/>
              <a:gd name="T14" fmla="*/ 20 w 138"/>
              <a:gd name="T15" fmla="*/ 67 h 67"/>
              <a:gd name="T16" fmla="*/ 11 w 138"/>
              <a:gd name="T17" fmla="*/ 60 h 67"/>
              <a:gd name="T18" fmla="*/ 0 w 138"/>
              <a:gd name="T19" fmla="*/ 51 h 67"/>
              <a:gd name="T20" fmla="*/ 55 w 138"/>
              <a:gd name="T21" fmla="*/ 15 h 67"/>
              <a:gd name="T22" fmla="*/ 74 w 138"/>
              <a:gd name="T23" fmla="*/ 3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8" h="67">
                <a:moveTo>
                  <a:pt x="74" y="3"/>
                </a:moveTo>
                <a:cubicBezTo>
                  <a:pt x="92" y="2"/>
                  <a:pt x="111" y="1"/>
                  <a:pt x="129" y="0"/>
                </a:cubicBezTo>
                <a:cubicBezTo>
                  <a:pt x="132" y="0"/>
                  <a:pt x="135" y="0"/>
                  <a:pt x="138" y="1"/>
                </a:cubicBezTo>
                <a:cubicBezTo>
                  <a:pt x="133" y="4"/>
                  <a:pt x="128" y="4"/>
                  <a:pt x="123" y="5"/>
                </a:cubicBezTo>
                <a:cubicBezTo>
                  <a:pt x="103" y="10"/>
                  <a:pt x="84" y="17"/>
                  <a:pt x="65" y="26"/>
                </a:cubicBezTo>
                <a:cubicBezTo>
                  <a:pt x="48" y="34"/>
                  <a:pt x="31" y="42"/>
                  <a:pt x="18" y="57"/>
                </a:cubicBezTo>
                <a:cubicBezTo>
                  <a:pt x="15" y="60"/>
                  <a:pt x="15" y="62"/>
                  <a:pt x="18" y="65"/>
                </a:cubicBezTo>
                <a:cubicBezTo>
                  <a:pt x="19" y="65"/>
                  <a:pt x="19" y="66"/>
                  <a:pt x="20" y="67"/>
                </a:cubicBezTo>
                <a:cubicBezTo>
                  <a:pt x="17" y="66"/>
                  <a:pt x="13" y="61"/>
                  <a:pt x="11" y="60"/>
                </a:cubicBezTo>
                <a:cubicBezTo>
                  <a:pt x="7" y="57"/>
                  <a:pt x="5" y="52"/>
                  <a:pt x="0" y="51"/>
                </a:cubicBezTo>
                <a:cubicBezTo>
                  <a:pt x="19" y="39"/>
                  <a:pt x="37" y="28"/>
                  <a:pt x="55" y="15"/>
                </a:cubicBezTo>
                <a:cubicBezTo>
                  <a:pt x="62" y="11"/>
                  <a:pt x="68" y="7"/>
                  <a:pt x="74" y="3"/>
                </a:cubicBezTo>
                <a:close/>
              </a:path>
            </a:pathLst>
          </a:custGeom>
          <a:solidFill>
            <a:srgbClr val="7F60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3" name="Freeform 298"/>
          <p:cNvSpPr>
            <a:spLocks/>
          </p:cNvSpPr>
          <p:nvPr/>
        </p:nvSpPr>
        <p:spPr bwMode="auto">
          <a:xfrm>
            <a:off x="8535988" y="4016376"/>
            <a:ext cx="161925" cy="265113"/>
          </a:xfrm>
          <a:custGeom>
            <a:avLst/>
            <a:gdLst>
              <a:gd name="T0" fmla="*/ 4 w 86"/>
              <a:gd name="T1" fmla="*/ 55 h 140"/>
              <a:gd name="T2" fmla="*/ 0 w 86"/>
              <a:gd name="T3" fmla="*/ 44 h 140"/>
              <a:gd name="T4" fmla="*/ 35 w 86"/>
              <a:gd name="T5" fmla="*/ 25 h 140"/>
              <a:gd name="T6" fmla="*/ 63 w 86"/>
              <a:gd name="T7" fmla="*/ 10 h 140"/>
              <a:gd name="T8" fmla="*/ 86 w 86"/>
              <a:gd name="T9" fmla="*/ 0 h 140"/>
              <a:gd name="T10" fmla="*/ 80 w 86"/>
              <a:gd name="T11" fmla="*/ 93 h 140"/>
              <a:gd name="T12" fmla="*/ 79 w 86"/>
              <a:gd name="T13" fmla="*/ 116 h 140"/>
              <a:gd name="T14" fmla="*/ 72 w 86"/>
              <a:gd name="T15" fmla="*/ 127 h 140"/>
              <a:gd name="T16" fmla="*/ 34 w 86"/>
              <a:gd name="T17" fmla="*/ 137 h 140"/>
              <a:gd name="T18" fmla="*/ 25 w 86"/>
              <a:gd name="T19" fmla="*/ 138 h 140"/>
              <a:gd name="T20" fmla="*/ 19 w 86"/>
              <a:gd name="T21" fmla="*/ 138 h 140"/>
              <a:gd name="T22" fmla="*/ 20 w 86"/>
              <a:gd name="T23" fmla="*/ 132 h 140"/>
              <a:gd name="T24" fmla="*/ 15 w 86"/>
              <a:gd name="T25" fmla="*/ 128 h 140"/>
              <a:gd name="T26" fmla="*/ 15 w 86"/>
              <a:gd name="T27" fmla="*/ 125 h 140"/>
              <a:gd name="T28" fmla="*/ 10 w 86"/>
              <a:gd name="T29" fmla="*/ 95 h 140"/>
              <a:gd name="T30" fmla="*/ 4 w 86"/>
              <a:gd name="T31" fmla="*/ 55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6" h="140">
                <a:moveTo>
                  <a:pt x="4" y="55"/>
                </a:moveTo>
                <a:cubicBezTo>
                  <a:pt x="2" y="51"/>
                  <a:pt x="2" y="47"/>
                  <a:pt x="0" y="44"/>
                </a:cubicBezTo>
                <a:cubicBezTo>
                  <a:pt x="11" y="37"/>
                  <a:pt x="23" y="31"/>
                  <a:pt x="35" y="25"/>
                </a:cubicBezTo>
                <a:cubicBezTo>
                  <a:pt x="44" y="20"/>
                  <a:pt x="53" y="15"/>
                  <a:pt x="63" y="10"/>
                </a:cubicBezTo>
                <a:cubicBezTo>
                  <a:pt x="71" y="7"/>
                  <a:pt x="78" y="2"/>
                  <a:pt x="86" y="0"/>
                </a:cubicBezTo>
                <a:cubicBezTo>
                  <a:pt x="79" y="31"/>
                  <a:pt x="80" y="62"/>
                  <a:pt x="80" y="93"/>
                </a:cubicBezTo>
                <a:cubicBezTo>
                  <a:pt x="80" y="101"/>
                  <a:pt x="79" y="109"/>
                  <a:pt x="79" y="116"/>
                </a:cubicBezTo>
                <a:cubicBezTo>
                  <a:pt x="79" y="121"/>
                  <a:pt x="77" y="125"/>
                  <a:pt x="72" y="127"/>
                </a:cubicBezTo>
                <a:cubicBezTo>
                  <a:pt x="60" y="132"/>
                  <a:pt x="47" y="134"/>
                  <a:pt x="34" y="137"/>
                </a:cubicBezTo>
                <a:cubicBezTo>
                  <a:pt x="31" y="137"/>
                  <a:pt x="28" y="138"/>
                  <a:pt x="25" y="138"/>
                </a:cubicBezTo>
                <a:cubicBezTo>
                  <a:pt x="23" y="139"/>
                  <a:pt x="20" y="140"/>
                  <a:pt x="19" y="138"/>
                </a:cubicBezTo>
                <a:cubicBezTo>
                  <a:pt x="16" y="135"/>
                  <a:pt x="21" y="135"/>
                  <a:pt x="20" y="132"/>
                </a:cubicBezTo>
                <a:cubicBezTo>
                  <a:pt x="15" y="135"/>
                  <a:pt x="14" y="133"/>
                  <a:pt x="15" y="128"/>
                </a:cubicBezTo>
                <a:cubicBezTo>
                  <a:pt x="15" y="127"/>
                  <a:pt x="15" y="126"/>
                  <a:pt x="15" y="125"/>
                </a:cubicBezTo>
                <a:cubicBezTo>
                  <a:pt x="9" y="115"/>
                  <a:pt x="10" y="105"/>
                  <a:pt x="10" y="95"/>
                </a:cubicBezTo>
                <a:cubicBezTo>
                  <a:pt x="9" y="81"/>
                  <a:pt x="7" y="68"/>
                  <a:pt x="4" y="55"/>
                </a:cubicBezTo>
                <a:close/>
              </a:path>
            </a:pathLst>
          </a:custGeom>
          <a:solidFill>
            <a:srgbClr val="7F5F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4" name="Freeform 299"/>
          <p:cNvSpPr>
            <a:spLocks/>
          </p:cNvSpPr>
          <p:nvPr/>
        </p:nvSpPr>
        <p:spPr bwMode="auto">
          <a:xfrm>
            <a:off x="8777288" y="3959226"/>
            <a:ext cx="96838" cy="274638"/>
          </a:xfrm>
          <a:custGeom>
            <a:avLst/>
            <a:gdLst>
              <a:gd name="T0" fmla="*/ 19 w 51"/>
              <a:gd name="T1" fmla="*/ 0 h 145"/>
              <a:gd name="T2" fmla="*/ 20 w 51"/>
              <a:gd name="T3" fmla="*/ 0 h 145"/>
              <a:gd name="T4" fmla="*/ 30 w 51"/>
              <a:gd name="T5" fmla="*/ 5 h 145"/>
              <a:gd name="T6" fmla="*/ 23 w 51"/>
              <a:gd name="T7" fmla="*/ 12 h 145"/>
              <a:gd name="T8" fmla="*/ 15 w 51"/>
              <a:gd name="T9" fmla="*/ 21 h 145"/>
              <a:gd name="T10" fmla="*/ 15 w 51"/>
              <a:gd name="T11" fmla="*/ 38 h 145"/>
              <a:gd name="T12" fmla="*/ 27 w 51"/>
              <a:gd name="T13" fmla="*/ 56 h 145"/>
              <a:gd name="T14" fmla="*/ 45 w 51"/>
              <a:gd name="T15" fmla="*/ 75 h 145"/>
              <a:gd name="T16" fmla="*/ 46 w 51"/>
              <a:gd name="T17" fmla="*/ 103 h 145"/>
              <a:gd name="T18" fmla="*/ 31 w 51"/>
              <a:gd name="T19" fmla="*/ 119 h 145"/>
              <a:gd name="T20" fmla="*/ 25 w 51"/>
              <a:gd name="T21" fmla="*/ 131 h 145"/>
              <a:gd name="T22" fmla="*/ 14 w 51"/>
              <a:gd name="T23" fmla="*/ 143 h 145"/>
              <a:gd name="T24" fmla="*/ 3 w 51"/>
              <a:gd name="T25" fmla="*/ 135 h 145"/>
              <a:gd name="T26" fmla="*/ 7 w 51"/>
              <a:gd name="T27" fmla="*/ 112 h 145"/>
              <a:gd name="T28" fmla="*/ 9 w 51"/>
              <a:gd name="T29" fmla="*/ 64 h 145"/>
              <a:gd name="T30" fmla="*/ 1 w 51"/>
              <a:gd name="T31" fmla="*/ 17 h 145"/>
              <a:gd name="T32" fmla="*/ 19 w 51"/>
              <a:gd name="T33" fmla="*/ 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1" h="145">
                <a:moveTo>
                  <a:pt x="19" y="0"/>
                </a:moveTo>
                <a:cubicBezTo>
                  <a:pt x="19" y="0"/>
                  <a:pt x="19" y="0"/>
                  <a:pt x="20" y="0"/>
                </a:cubicBezTo>
                <a:cubicBezTo>
                  <a:pt x="23" y="1"/>
                  <a:pt x="29" y="1"/>
                  <a:pt x="30" y="5"/>
                </a:cubicBezTo>
                <a:cubicBezTo>
                  <a:pt x="31" y="9"/>
                  <a:pt x="26" y="10"/>
                  <a:pt x="23" y="12"/>
                </a:cubicBezTo>
                <a:cubicBezTo>
                  <a:pt x="20" y="15"/>
                  <a:pt x="17" y="17"/>
                  <a:pt x="15" y="21"/>
                </a:cubicBezTo>
                <a:cubicBezTo>
                  <a:pt x="11" y="26"/>
                  <a:pt x="12" y="32"/>
                  <a:pt x="15" y="38"/>
                </a:cubicBezTo>
                <a:cubicBezTo>
                  <a:pt x="18" y="45"/>
                  <a:pt x="22" y="51"/>
                  <a:pt x="27" y="56"/>
                </a:cubicBezTo>
                <a:cubicBezTo>
                  <a:pt x="33" y="62"/>
                  <a:pt x="40" y="68"/>
                  <a:pt x="45" y="75"/>
                </a:cubicBezTo>
                <a:cubicBezTo>
                  <a:pt x="51" y="85"/>
                  <a:pt x="50" y="94"/>
                  <a:pt x="46" y="103"/>
                </a:cubicBezTo>
                <a:cubicBezTo>
                  <a:pt x="44" y="111"/>
                  <a:pt x="38" y="116"/>
                  <a:pt x="31" y="119"/>
                </a:cubicBezTo>
                <a:cubicBezTo>
                  <a:pt x="26" y="122"/>
                  <a:pt x="25" y="126"/>
                  <a:pt x="25" y="131"/>
                </a:cubicBezTo>
                <a:cubicBezTo>
                  <a:pt x="24" y="137"/>
                  <a:pt x="20" y="142"/>
                  <a:pt x="14" y="143"/>
                </a:cubicBezTo>
                <a:cubicBezTo>
                  <a:pt x="8" y="145"/>
                  <a:pt x="4" y="141"/>
                  <a:pt x="3" y="135"/>
                </a:cubicBezTo>
                <a:cubicBezTo>
                  <a:pt x="3" y="127"/>
                  <a:pt x="4" y="119"/>
                  <a:pt x="7" y="112"/>
                </a:cubicBezTo>
                <a:cubicBezTo>
                  <a:pt x="14" y="96"/>
                  <a:pt x="13" y="80"/>
                  <a:pt x="9" y="64"/>
                </a:cubicBezTo>
                <a:cubicBezTo>
                  <a:pt x="4" y="49"/>
                  <a:pt x="0" y="33"/>
                  <a:pt x="1" y="17"/>
                </a:cubicBezTo>
                <a:cubicBezTo>
                  <a:pt x="2" y="6"/>
                  <a:pt x="9" y="0"/>
                  <a:pt x="19" y="0"/>
                </a:cubicBezTo>
                <a:close/>
              </a:path>
            </a:pathLst>
          </a:custGeom>
          <a:solidFill>
            <a:srgbClr val="CBA3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5" name="Freeform 300"/>
          <p:cNvSpPr>
            <a:spLocks/>
          </p:cNvSpPr>
          <p:nvPr/>
        </p:nvSpPr>
        <p:spPr bwMode="auto">
          <a:xfrm>
            <a:off x="8301038" y="4006851"/>
            <a:ext cx="201613" cy="95250"/>
          </a:xfrm>
          <a:custGeom>
            <a:avLst/>
            <a:gdLst>
              <a:gd name="T0" fmla="*/ 0 w 106"/>
              <a:gd name="T1" fmla="*/ 47 h 50"/>
              <a:gd name="T2" fmla="*/ 43 w 106"/>
              <a:gd name="T3" fmla="*/ 23 h 50"/>
              <a:gd name="T4" fmla="*/ 84 w 106"/>
              <a:gd name="T5" fmla="*/ 4 h 50"/>
              <a:gd name="T6" fmla="*/ 94 w 106"/>
              <a:gd name="T7" fmla="*/ 0 h 50"/>
              <a:gd name="T8" fmla="*/ 106 w 106"/>
              <a:gd name="T9" fmla="*/ 13 h 50"/>
              <a:gd name="T10" fmla="*/ 29 w 106"/>
              <a:gd name="T11" fmla="*/ 48 h 50"/>
              <a:gd name="T12" fmla="*/ 22 w 106"/>
              <a:gd name="T13" fmla="*/ 49 h 50"/>
              <a:gd name="T14" fmla="*/ 0 w 106"/>
              <a:gd name="T15" fmla="*/ 47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" h="50">
                <a:moveTo>
                  <a:pt x="0" y="47"/>
                </a:moveTo>
                <a:cubicBezTo>
                  <a:pt x="14" y="38"/>
                  <a:pt x="29" y="31"/>
                  <a:pt x="43" y="23"/>
                </a:cubicBezTo>
                <a:cubicBezTo>
                  <a:pt x="57" y="16"/>
                  <a:pt x="70" y="10"/>
                  <a:pt x="84" y="4"/>
                </a:cubicBezTo>
                <a:cubicBezTo>
                  <a:pt x="88" y="3"/>
                  <a:pt x="91" y="1"/>
                  <a:pt x="94" y="0"/>
                </a:cubicBezTo>
                <a:cubicBezTo>
                  <a:pt x="99" y="4"/>
                  <a:pt x="103" y="7"/>
                  <a:pt x="106" y="13"/>
                </a:cubicBezTo>
                <a:cubicBezTo>
                  <a:pt x="80" y="24"/>
                  <a:pt x="54" y="36"/>
                  <a:pt x="29" y="48"/>
                </a:cubicBezTo>
                <a:cubicBezTo>
                  <a:pt x="27" y="49"/>
                  <a:pt x="25" y="50"/>
                  <a:pt x="22" y="49"/>
                </a:cubicBezTo>
                <a:cubicBezTo>
                  <a:pt x="15" y="48"/>
                  <a:pt x="8" y="48"/>
                  <a:pt x="0" y="47"/>
                </a:cubicBezTo>
                <a:close/>
              </a:path>
            </a:pathLst>
          </a:custGeom>
          <a:solidFill>
            <a:srgbClr val="F0C1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6" name="Freeform 301"/>
          <p:cNvSpPr>
            <a:spLocks/>
          </p:cNvSpPr>
          <p:nvPr/>
        </p:nvSpPr>
        <p:spPr bwMode="auto">
          <a:xfrm>
            <a:off x="8923338" y="3875088"/>
            <a:ext cx="33338" cy="23813"/>
          </a:xfrm>
          <a:custGeom>
            <a:avLst/>
            <a:gdLst>
              <a:gd name="T0" fmla="*/ 0 w 18"/>
              <a:gd name="T1" fmla="*/ 0 h 13"/>
              <a:gd name="T2" fmla="*/ 18 w 18"/>
              <a:gd name="T3" fmla="*/ 7 h 13"/>
              <a:gd name="T4" fmla="*/ 15 w 18"/>
              <a:gd name="T5" fmla="*/ 8 h 13"/>
              <a:gd name="T6" fmla="*/ 0 w 18"/>
              <a:gd name="T7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13">
                <a:moveTo>
                  <a:pt x="0" y="0"/>
                </a:moveTo>
                <a:cubicBezTo>
                  <a:pt x="7" y="1"/>
                  <a:pt x="12" y="4"/>
                  <a:pt x="18" y="7"/>
                </a:cubicBezTo>
                <a:cubicBezTo>
                  <a:pt x="17" y="7"/>
                  <a:pt x="16" y="7"/>
                  <a:pt x="15" y="8"/>
                </a:cubicBezTo>
                <a:cubicBezTo>
                  <a:pt x="6" y="13"/>
                  <a:pt x="2" y="10"/>
                  <a:pt x="0" y="0"/>
                </a:cubicBezTo>
                <a:close/>
              </a:path>
            </a:pathLst>
          </a:custGeom>
          <a:solidFill>
            <a:srgbClr val="7F5F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7" name="Freeform 302"/>
          <p:cNvSpPr>
            <a:spLocks/>
          </p:cNvSpPr>
          <p:nvPr/>
        </p:nvSpPr>
        <p:spPr bwMode="auto">
          <a:xfrm>
            <a:off x="8013700" y="4122738"/>
            <a:ext cx="379413" cy="250825"/>
          </a:xfrm>
          <a:custGeom>
            <a:avLst/>
            <a:gdLst>
              <a:gd name="T0" fmla="*/ 76 w 201"/>
              <a:gd name="T1" fmla="*/ 133 h 133"/>
              <a:gd name="T2" fmla="*/ 34 w 201"/>
              <a:gd name="T3" fmla="*/ 116 h 133"/>
              <a:gd name="T4" fmla="*/ 4 w 201"/>
              <a:gd name="T5" fmla="*/ 78 h 133"/>
              <a:gd name="T6" fmla="*/ 6 w 201"/>
              <a:gd name="T7" fmla="*/ 59 h 133"/>
              <a:gd name="T8" fmla="*/ 30 w 201"/>
              <a:gd name="T9" fmla="*/ 40 h 133"/>
              <a:gd name="T10" fmla="*/ 134 w 201"/>
              <a:gd name="T11" fmla="*/ 2 h 133"/>
              <a:gd name="T12" fmla="*/ 175 w 201"/>
              <a:gd name="T13" fmla="*/ 9 h 133"/>
              <a:gd name="T14" fmla="*/ 192 w 201"/>
              <a:gd name="T15" fmla="*/ 65 h 133"/>
              <a:gd name="T16" fmla="*/ 157 w 201"/>
              <a:gd name="T17" fmla="*/ 103 h 133"/>
              <a:gd name="T18" fmla="*/ 83 w 201"/>
              <a:gd name="T19" fmla="*/ 132 h 133"/>
              <a:gd name="T20" fmla="*/ 76 w 201"/>
              <a:gd name="T21" fmla="*/ 133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1" h="133">
                <a:moveTo>
                  <a:pt x="76" y="133"/>
                </a:moveTo>
                <a:cubicBezTo>
                  <a:pt x="60" y="133"/>
                  <a:pt x="46" y="126"/>
                  <a:pt x="34" y="116"/>
                </a:cubicBezTo>
                <a:cubicBezTo>
                  <a:pt x="22" y="105"/>
                  <a:pt x="12" y="92"/>
                  <a:pt x="4" y="78"/>
                </a:cubicBezTo>
                <a:cubicBezTo>
                  <a:pt x="0" y="72"/>
                  <a:pt x="2" y="65"/>
                  <a:pt x="6" y="59"/>
                </a:cubicBezTo>
                <a:cubicBezTo>
                  <a:pt x="13" y="50"/>
                  <a:pt x="21" y="44"/>
                  <a:pt x="30" y="40"/>
                </a:cubicBezTo>
                <a:cubicBezTo>
                  <a:pt x="63" y="23"/>
                  <a:pt x="97" y="9"/>
                  <a:pt x="134" y="2"/>
                </a:cubicBezTo>
                <a:cubicBezTo>
                  <a:pt x="148" y="0"/>
                  <a:pt x="162" y="2"/>
                  <a:pt x="175" y="9"/>
                </a:cubicBezTo>
                <a:cubicBezTo>
                  <a:pt x="196" y="21"/>
                  <a:pt x="201" y="43"/>
                  <a:pt x="192" y="65"/>
                </a:cubicBezTo>
                <a:cubicBezTo>
                  <a:pt x="186" y="82"/>
                  <a:pt x="172" y="93"/>
                  <a:pt x="157" y="103"/>
                </a:cubicBezTo>
                <a:cubicBezTo>
                  <a:pt x="135" y="118"/>
                  <a:pt x="110" y="128"/>
                  <a:pt x="83" y="132"/>
                </a:cubicBezTo>
                <a:cubicBezTo>
                  <a:pt x="81" y="132"/>
                  <a:pt x="78" y="133"/>
                  <a:pt x="76" y="133"/>
                </a:cubicBezTo>
                <a:close/>
              </a:path>
            </a:pathLst>
          </a:custGeom>
          <a:solidFill>
            <a:srgbClr val="DACA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8" name="Freeform 303"/>
          <p:cNvSpPr>
            <a:spLocks/>
          </p:cNvSpPr>
          <p:nvPr/>
        </p:nvSpPr>
        <p:spPr bwMode="auto">
          <a:xfrm>
            <a:off x="9053513" y="3735388"/>
            <a:ext cx="20638" cy="38100"/>
          </a:xfrm>
          <a:custGeom>
            <a:avLst/>
            <a:gdLst>
              <a:gd name="T0" fmla="*/ 6 w 11"/>
              <a:gd name="T1" fmla="*/ 20 h 20"/>
              <a:gd name="T2" fmla="*/ 5 w 11"/>
              <a:gd name="T3" fmla="*/ 18 h 20"/>
              <a:gd name="T4" fmla="*/ 3 w 11"/>
              <a:gd name="T5" fmla="*/ 10 h 20"/>
              <a:gd name="T6" fmla="*/ 4 w 11"/>
              <a:gd name="T7" fmla="*/ 1 h 20"/>
              <a:gd name="T8" fmla="*/ 6 w 11"/>
              <a:gd name="T9" fmla="*/ 1 h 20"/>
              <a:gd name="T10" fmla="*/ 6 w 11"/>
              <a:gd name="T11" fmla="*/ 3 h 20"/>
              <a:gd name="T12" fmla="*/ 8 w 11"/>
              <a:gd name="T13" fmla="*/ 11 h 20"/>
              <a:gd name="T14" fmla="*/ 9 w 11"/>
              <a:gd name="T15" fmla="*/ 18 h 20"/>
              <a:gd name="T16" fmla="*/ 6 w 11"/>
              <a:gd name="T17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0">
                <a:moveTo>
                  <a:pt x="6" y="20"/>
                </a:moveTo>
                <a:cubicBezTo>
                  <a:pt x="5" y="20"/>
                  <a:pt x="4" y="19"/>
                  <a:pt x="5" y="18"/>
                </a:cubicBezTo>
                <a:cubicBezTo>
                  <a:pt x="8" y="14"/>
                  <a:pt x="5" y="13"/>
                  <a:pt x="3" y="10"/>
                </a:cubicBezTo>
                <a:cubicBezTo>
                  <a:pt x="0" y="7"/>
                  <a:pt x="0" y="3"/>
                  <a:pt x="4" y="1"/>
                </a:cubicBezTo>
                <a:cubicBezTo>
                  <a:pt x="4" y="1"/>
                  <a:pt x="5" y="0"/>
                  <a:pt x="6" y="1"/>
                </a:cubicBezTo>
                <a:cubicBezTo>
                  <a:pt x="7" y="1"/>
                  <a:pt x="7" y="2"/>
                  <a:pt x="6" y="3"/>
                </a:cubicBezTo>
                <a:cubicBezTo>
                  <a:pt x="3" y="6"/>
                  <a:pt x="6" y="8"/>
                  <a:pt x="8" y="11"/>
                </a:cubicBezTo>
                <a:cubicBezTo>
                  <a:pt x="9" y="13"/>
                  <a:pt x="11" y="15"/>
                  <a:pt x="9" y="18"/>
                </a:cubicBezTo>
                <a:cubicBezTo>
                  <a:pt x="8" y="19"/>
                  <a:pt x="8" y="20"/>
                  <a:pt x="6" y="20"/>
                </a:cubicBezTo>
                <a:close/>
              </a:path>
            </a:pathLst>
          </a:custGeom>
          <a:solidFill>
            <a:srgbClr val="7F5F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9" name="Freeform 304"/>
          <p:cNvSpPr>
            <a:spLocks/>
          </p:cNvSpPr>
          <p:nvPr/>
        </p:nvSpPr>
        <p:spPr bwMode="auto">
          <a:xfrm>
            <a:off x="8001000" y="4205288"/>
            <a:ext cx="7938" cy="7938"/>
          </a:xfrm>
          <a:custGeom>
            <a:avLst/>
            <a:gdLst>
              <a:gd name="T0" fmla="*/ 0 w 4"/>
              <a:gd name="T1" fmla="*/ 1 h 4"/>
              <a:gd name="T2" fmla="*/ 4 w 4"/>
              <a:gd name="T3" fmla="*/ 2 h 4"/>
              <a:gd name="T4" fmla="*/ 3 w 4"/>
              <a:gd name="T5" fmla="*/ 4 h 4"/>
              <a:gd name="T6" fmla="*/ 0 w 4"/>
              <a:gd name="T7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4">
                <a:moveTo>
                  <a:pt x="0" y="1"/>
                </a:moveTo>
                <a:cubicBezTo>
                  <a:pt x="1" y="1"/>
                  <a:pt x="3" y="0"/>
                  <a:pt x="4" y="2"/>
                </a:cubicBezTo>
                <a:cubicBezTo>
                  <a:pt x="4" y="2"/>
                  <a:pt x="4" y="3"/>
                  <a:pt x="3" y="4"/>
                </a:cubicBezTo>
                <a:cubicBezTo>
                  <a:pt x="1" y="4"/>
                  <a:pt x="1" y="3"/>
                  <a:pt x="0" y="1"/>
                </a:cubicBezTo>
                <a:close/>
              </a:path>
            </a:pathLst>
          </a:custGeom>
          <a:solidFill>
            <a:srgbClr val="615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0" name="Freeform 305"/>
          <p:cNvSpPr>
            <a:spLocks/>
          </p:cNvSpPr>
          <p:nvPr/>
        </p:nvSpPr>
        <p:spPr bwMode="auto">
          <a:xfrm>
            <a:off x="8139113" y="4187826"/>
            <a:ext cx="158750" cy="77788"/>
          </a:xfrm>
          <a:custGeom>
            <a:avLst/>
            <a:gdLst>
              <a:gd name="T0" fmla="*/ 84 w 84"/>
              <a:gd name="T1" fmla="*/ 1 h 41"/>
              <a:gd name="T2" fmla="*/ 56 w 84"/>
              <a:gd name="T3" fmla="*/ 25 h 41"/>
              <a:gd name="T4" fmla="*/ 31 w 84"/>
              <a:gd name="T5" fmla="*/ 40 h 41"/>
              <a:gd name="T6" fmla="*/ 24 w 84"/>
              <a:gd name="T7" fmla="*/ 41 h 41"/>
              <a:gd name="T8" fmla="*/ 1 w 84"/>
              <a:gd name="T9" fmla="*/ 23 h 41"/>
              <a:gd name="T10" fmla="*/ 2 w 84"/>
              <a:gd name="T11" fmla="*/ 19 h 41"/>
              <a:gd name="T12" fmla="*/ 80 w 84"/>
              <a:gd name="T13" fmla="*/ 0 h 41"/>
              <a:gd name="T14" fmla="*/ 84 w 84"/>
              <a:gd name="T15" fmla="*/ 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4" h="41">
                <a:moveTo>
                  <a:pt x="84" y="1"/>
                </a:moveTo>
                <a:cubicBezTo>
                  <a:pt x="75" y="11"/>
                  <a:pt x="66" y="19"/>
                  <a:pt x="56" y="25"/>
                </a:cubicBezTo>
                <a:cubicBezTo>
                  <a:pt x="48" y="31"/>
                  <a:pt x="39" y="36"/>
                  <a:pt x="31" y="40"/>
                </a:cubicBezTo>
                <a:cubicBezTo>
                  <a:pt x="28" y="41"/>
                  <a:pt x="26" y="41"/>
                  <a:pt x="24" y="41"/>
                </a:cubicBezTo>
                <a:cubicBezTo>
                  <a:pt x="14" y="38"/>
                  <a:pt x="6" y="32"/>
                  <a:pt x="1" y="23"/>
                </a:cubicBezTo>
                <a:cubicBezTo>
                  <a:pt x="0" y="21"/>
                  <a:pt x="0" y="20"/>
                  <a:pt x="2" y="19"/>
                </a:cubicBezTo>
                <a:cubicBezTo>
                  <a:pt x="28" y="11"/>
                  <a:pt x="53" y="2"/>
                  <a:pt x="80" y="0"/>
                </a:cubicBezTo>
                <a:cubicBezTo>
                  <a:pt x="81" y="0"/>
                  <a:pt x="82" y="1"/>
                  <a:pt x="84" y="1"/>
                </a:cubicBezTo>
                <a:close/>
              </a:path>
            </a:pathLst>
          </a:custGeom>
          <a:solidFill>
            <a:srgbClr val="7F5F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002606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1238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Fully Editable Icon Sets: C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850" y="1651661"/>
            <a:ext cx="1980673" cy="2184446"/>
          </a:xfrm>
          <a:prstGeom prst="rect">
            <a:avLst/>
          </a:prstGeom>
        </p:spPr>
      </p:pic>
      <p:grpSp>
        <p:nvGrpSpPr>
          <p:cNvPr id="120" name="Grupo 119"/>
          <p:cNvGrpSpPr/>
          <p:nvPr/>
        </p:nvGrpSpPr>
        <p:grpSpPr>
          <a:xfrm>
            <a:off x="619125" y="1949103"/>
            <a:ext cx="8162985" cy="4451696"/>
            <a:chOff x="348730" y="3528522"/>
            <a:chExt cx="5600700" cy="3054350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2182293" y="4773122"/>
              <a:ext cx="1916113" cy="1809750"/>
            </a:xfrm>
            <a:custGeom>
              <a:avLst/>
              <a:gdLst>
                <a:gd name="T0" fmla="*/ 1012 w 1136"/>
                <a:gd name="T1" fmla="*/ 239 h 1074"/>
                <a:gd name="T2" fmla="*/ 973 w 1136"/>
                <a:gd name="T3" fmla="*/ 221 h 1074"/>
                <a:gd name="T4" fmla="*/ 898 w 1136"/>
                <a:gd name="T5" fmla="*/ 233 h 1074"/>
                <a:gd name="T6" fmla="*/ 860 w 1136"/>
                <a:gd name="T7" fmla="*/ 224 h 1074"/>
                <a:gd name="T8" fmla="*/ 779 w 1136"/>
                <a:gd name="T9" fmla="*/ 0 h 1074"/>
                <a:gd name="T10" fmla="*/ 277 w 1136"/>
                <a:gd name="T11" fmla="*/ 81 h 1074"/>
                <a:gd name="T12" fmla="*/ 270 w 1136"/>
                <a:gd name="T13" fmla="*/ 239 h 1074"/>
                <a:gd name="T14" fmla="*/ 216 w 1136"/>
                <a:gd name="T15" fmla="*/ 221 h 1074"/>
                <a:gd name="T16" fmla="*/ 137 w 1136"/>
                <a:gd name="T17" fmla="*/ 236 h 1074"/>
                <a:gd name="T18" fmla="*/ 51 w 1136"/>
                <a:gd name="T19" fmla="*/ 239 h 1074"/>
                <a:gd name="T20" fmla="*/ 0 w 1136"/>
                <a:gd name="T21" fmla="*/ 989 h 1074"/>
                <a:gd name="T22" fmla="*/ 126 w 1136"/>
                <a:gd name="T23" fmla="*/ 1043 h 1074"/>
                <a:gd name="T24" fmla="*/ 164 w 1136"/>
                <a:gd name="T25" fmla="*/ 1072 h 1074"/>
                <a:gd name="T26" fmla="*/ 240 w 1136"/>
                <a:gd name="T27" fmla="*/ 1043 h 1074"/>
                <a:gd name="T28" fmla="*/ 284 w 1136"/>
                <a:gd name="T29" fmla="*/ 1038 h 1074"/>
                <a:gd name="T30" fmla="*/ 242 w 1136"/>
                <a:gd name="T31" fmla="*/ 973 h 1074"/>
                <a:gd name="T32" fmla="*/ 256 w 1136"/>
                <a:gd name="T33" fmla="*/ 725 h 1074"/>
                <a:gd name="T34" fmla="*/ 262 w 1136"/>
                <a:gd name="T35" fmla="*/ 557 h 1074"/>
                <a:gd name="T36" fmla="*/ 242 w 1136"/>
                <a:gd name="T37" fmla="*/ 501 h 1074"/>
                <a:gd name="T38" fmla="*/ 268 w 1136"/>
                <a:gd name="T39" fmla="*/ 266 h 1074"/>
                <a:gd name="T40" fmla="*/ 894 w 1136"/>
                <a:gd name="T41" fmla="*/ 290 h 1074"/>
                <a:gd name="T42" fmla="*/ 882 w 1136"/>
                <a:gd name="T43" fmla="*/ 533 h 1074"/>
                <a:gd name="T44" fmla="*/ 874 w 1136"/>
                <a:gd name="T45" fmla="*/ 708 h 1074"/>
                <a:gd name="T46" fmla="*/ 894 w 1136"/>
                <a:gd name="T47" fmla="*/ 758 h 1074"/>
                <a:gd name="T48" fmla="*/ 894 w 1136"/>
                <a:gd name="T49" fmla="*/ 990 h 1074"/>
                <a:gd name="T50" fmla="*/ 847 w 1136"/>
                <a:gd name="T51" fmla="*/ 1023 h 1074"/>
                <a:gd name="T52" fmla="*/ 900 w 1136"/>
                <a:gd name="T53" fmla="*/ 1045 h 1074"/>
                <a:gd name="T54" fmla="*/ 981 w 1136"/>
                <a:gd name="T55" fmla="*/ 1072 h 1074"/>
                <a:gd name="T56" fmla="*/ 1013 w 1136"/>
                <a:gd name="T57" fmla="*/ 1043 h 1074"/>
                <a:gd name="T58" fmla="*/ 1136 w 1136"/>
                <a:gd name="T59" fmla="*/ 990 h 1074"/>
                <a:gd name="T60" fmla="*/ 1084 w 1136"/>
                <a:gd name="T61" fmla="*/ 239 h 1074"/>
                <a:gd name="T62" fmla="*/ 769 w 1136"/>
                <a:gd name="T63" fmla="*/ 222 h 1074"/>
                <a:gd name="T64" fmla="*/ 566 w 1136"/>
                <a:gd name="T65" fmla="*/ 239 h 1074"/>
                <a:gd name="T66" fmla="*/ 367 w 1136"/>
                <a:gd name="T67" fmla="*/ 221 h 1074"/>
                <a:gd name="T68" fmla="*/ 384 w 1136"/>
                <a:gd name="T69" fmla="*/ 88 h 1074"/>
                <a:gd name="T70" fmla="*/ 769 w 1136"/>
                <a:gd name="T71" fmla="*/ 108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36" h="1074">
                  <a:moveTo>
                    <a:pt x="1084" y="239"/>
                  </a:moveTo>
                  <a:cubicBezTo>
                    <a:pt x="1060" y="239"/>
                    <a:pt x="1036" y="239"/>
                    <a:pt x="1012" y="239"/>
                  </a:cubicBezTo>
                  <a:cubicBezTo>
                    <a:pt x="1007" y="239"/>
                    <a:pt x="999" y="242"/>
                    <a:pt x="999" y="235"/>
                  </a:cubicBezTo>
                  <a:cubicBezTo>
                    <a:pt x="996" y="217"/>
                    <a:pt x="984" y="221"/>
                    <a:pt x="973" y="221"/>
                  </a:cubicBezTo>
                  <a:cubicBezTo>
                    <a:pt x="954" y="221"/>
                    <a:pt x="936" y="221"/>
                    <a:pt x="917" y="221"/>
                  </a:cubicBezTo>
                  <a:cubicBezTo>
                    <a:pt x="908" y="221"/>
                    <a:pt x="902" y="221"/>
                    <a:pt x="898" y="233"/>
                  </a:cubicBezTo>
                  <a:cubicBezTo>
                    <a:pt x="893" y="247"/>
                    <a:pt x="878" y="238"/>
                    <a:pt x="867" y="239"/>
                  </a:cubicBezTo>
                  <a:cubicBezTo>
                    <a:pt x="857" y="240"/>
                    <a:pt x="860" y="230"/>
                    <a:pt x="860" y="224"/>
                  </a:cubicBezTo>
                  <a:cubicBezTo>
                    <a:pt x="860" y="177"/>
                    <a:pt x="860" y="129"/>
                    <a:pt x="860" y="82"/>
                  </a:cubicBezTo>
                  <a:cubicBezTo>
                    <a:pt x="860" y="30"/>
                    <a:pt x="830" y="0"/>
                    <a:pt x="779" y="0"/>
                  </a:cubicBezTo>
                  <a:cubicBezTo>
                    <a:pt x="638" y="0"/>
                    <a:pt x="497" y="0"/>
                    <a:pt x="357" y="0"/>
                  </a:cubicBezTo>
                  <a:cubicBezTo>
                    <a:pt x="306" y="0"/>
                    <a:pt x="277" y="30"/>
                    <a:pt x="277" y="81"/>
                  </a:cubicBezTo>
                  <a:cubicBezTo>
                    <a:pt x="276" y="128"/>
                    <a:pt x="277" y="175"/>
                    <a:pt x="276" y="223"/>
                  </a:cubicBezTo>
                  <a:cubicBezTo>
                    <a:pt x="276" y="229"/>
                    <a:pt x="280" y="238"/>
                    <a:pt x="270" y="239"/>
                  </a:cubicBezTo>
                  <a:cubicBezTo>
                    <a:pt x="259" y="239"/>
                    <a:pt x="244" y="246"/>
                    <a:pt x="239" y="234"/>
                  </a:cubicBezTo>
                  <a:cubicBezTo>
                    <a:pt x="234" y="220"/>
                    <a:pt x="226" y="221"/>
                    <a:pt x="216" y="221"/>
                  </a:cubicBezTo>
                  <a:cubicBezTo>
                    <a:pt x="200" y="221"/>
                    <a:pt x="183" y="221"/>
                    <a:pt x="166" y="221"/>
                  </a:cubicBezTo>
                  <a:cubicBezTo>
                    <a:pt x="155" y="222"/>
                    <a:pt x="140" y="216"/>
                    <a:pt x="137" y="236"/>
                  </a:cubicBezTo>
                  <a:cubicBezTo>
                    <a:pt x="137" y="242"/>
                    <a:pt x="128" y="239"/>
                    <a:pt x="123" y="239"/>
                  </a:cubicBezTo>
                  <a:cubicBezTo>
                    <a:pt x="99" y="239"/>
                    <a:pt x="75" y="239"/>
                    <a:pt x="51" y="239"/>
                  </a:cubicBezTo>
                  <a:cubicBezTo>
                    <a:pt x="17" y="240"/>
                    <a:pt x="0" y="258"/>
                    <a:pt x="0" y="292"/>
                  </a:cubicBezTo>
                  <a:cubicBezTo>
                    <a:pt x="0" y="524"/>
                    <a:pt x="0" y="757"/>
                    <a:pt x="0" y="989"/>
                  </a:cubicBezTo>
                  <a:cubicBezTo>
                    <a:pt x="0" y="1025"/>
                    <a:pt x="19" y="1043"/>
                    <a:pt x="54" y="1043"/>
                  </a:cubicBezTo>
                  <a:cubicBezTo>
                    <a:pt x="78" y="1044"/>
                    <a:pt x="102" y="1043"/>
                    <a:pt x="126" y="1043"/>
                  </a:cubicBezTo>
                  <a:cubicBezTo>
                    <a:pt x="132" y="1044"/>
                    <a:pt x="140" y="1043"/>
                    <a:pt x="139" y="1052"/>
                  </a:cubicBezTo>
                  <a:cubicBezTo>
                    <a:pt x="135" y="1074"/>
                    <a:pt x="149" y="1073"/>
                    <a:pt x="164" y="1072"/>
                  </a:cubicBezTo>
                  <a:cubicBezTo>
                    <a:pt x="176" y="1072"/>
                    <a:pt x="188" y="1072"/>
                    <a:pt x="200" y="1072"/>
                  </a:cubicBezTo>
                  <a:cubicBezTo>
                    <a:pt x="233" y="1072"/>
                    <a:pt x="233" y="1072"/>
                    <a:pt x="240" y="1043"/>
                  </a:cubicBezTo>
                  <a:cubicBezTo>
                    <a:pt x="250" y="1040"/>
                    <a:pt x="260" y="1043"/>
                    <a:pt x="270" y="1042"/>
                  </a:cubicBezTo>
                  <a:cubicBezTo>
                    <a:pt x="275" y="1041"/>
                    <a:pt x="282" y="1044"/>
                    <a:pt x="284" y="1038"/>
                  </a:cubicBezTo>
                  <a:cubicBezTo>
                    <a:pt x="287" y="1031"/>
                    <a:pt x="284" y="1025"/>
                    <a:pt x="278" y="1021"/>
                  </a:cubicBezTo>
                  <a:cubicBezTo>
                    <a:pt x="242" y="1012"/>
                    <a:pt x="242" y="1012"/>
                    <a:pt x="242" y="973"/>
                  </a:cubicBezTo>
                  <a:cubicBezTo>
                    <a:pt x="242" y="905"/>
                    <a:pt x="242" y="837"/>
                    <a:pt x="242" y="769"/>
                  </a:cubicBezTo>
                  <a:cubicBezTo>
                    <a:pt x="242" y="753"/>
                    <a:pt x="241" y="737"/>
                    <a:pt x="256" y="725"/>
                  </a:cubicBezTo>
                  <a:cubicBezTo>
                    <a:pt x="262" y="720"/>
                    <a:pt x="262" y="711"/>
                    <a:pt x="262" y="703"/>
                  </a:cubicBezTo>
                  <a:cubicBezTo>
                    <a:pt x="263" y="654"/>
                    <a:pt x="263" y="605"/>
                    <a:pt x="262" y="557"/>
                  </a:cubicBezTo>
                  <a:cubicBezTo>
                    <a:pt x="262" y="548"/>
                    <a:pt x="262" y="538"/>
                    <a:pt x="254" y="533"/>
                  </a:cubicBezTo>
                  <a:cubicBezTo>
                    <a:pt x="242" y="525"/>
                    <a:pt x="242" y="513"/>
                    <a:pt x="242" y="501"/>
                  </a:cubicBezTo>
                  <a:cubicBezTo>
                    <a:pt x="242" y="432"/>
                    <a:pt x="242" y="362"/>
                    <a:pt x="242" y="293"/>
                  </a:cubicBezTo>
                  <a:cubicBezTo>
                    <a:pt x="243" y="268"/>
                    <a:pt x="244" y="266"/>
                    <a:pt x="268" y="266"/>
                  </a:cubicBezTo>
                  <a:cubicBezTo>
                    <a:pt x="469" y="266"/>
                    <a:pt x="669" y="266"/>
                    <a:pt x="870" y="266"/>
                  </a:cubicBezTo>
                  <a:cubicBezTo>
                    <a:pt x="892" y="266"/>
                    <a:pt x="894" y="268"/>
                    <a:pt x="894" y="290"/>
                  </a:cubicBezTo>
                  <a:cubicBezTo>
                    <a:pt x="894" y="361"/>
                    <a:pt x="894" y="432"/>
                    <a:pt x="894" y="502"/>
                  </a:cubicBezTo>
                  <a:cubicBezTo>
                    <a:pt x="894" y="514"/>
                    <a:pt x="893" y="525"/>
                    <a:pt x="882" y="533"/>
                  </a:cubicBezTo>
                  <a:cubicBezTo>
                    <a:pt x="876" y="537"/>
                    <a:pt x="874" y="545"/>
                    <a:pt x="874" y="552"/>
                  </a:cubicBezTo>
                  <a:cubicBezTo>
                    <a:pt x="873" y="604"/>
                    <a:pt x="873" y="656"/>
                    <a:pt x="874" y="708"/>
                  </a:cubicBezTo>
                  <a:cubicBezTo>
                    <a:pt x="874" y="716"/>
                    <a:pt x="876" y="723"/>
                    <a:pt x="883" y="728"/>
                  </a:cubicBezTo>
                  <a:cubicBezTo>
                    <a:pt x="893" y="736"/>
                    <a:pt x="894" y="747"/>
                    <a:pt x="894" y="758"/>
                  </a:cubicBezTo>
                  <a:cubicBezTo>
                    <a:pt x="894" y="790"/>
                    <a:pt x="894" y="821"/>
                    <a:pt x="894" y="852"/>
                  </a:cubicBezTo>
                  <a:cubicBezTo>
                    <a:pt x="894" y="898"/>
                    <a:pt x="894" y="944"/>
                    <a:pt x="894" y="990"/>
                  </a:cubicBezTo>
                  <a:cubicBezTo>
                    <a:pt x="894" y="1015"/>
                    <a:pt x="893" y="1016"/>
                    <a:pt x="868" y="1018"/>
                  </a:cubicBezTo>
                  <a:cubicBezTo>
                    <a:pt x="861" y="1018"/>
                    <a:pt x="854" y="1018"/>
                    <a:pt x="847" y="1023"/>
                  </a:cubicBezTo>
                  <a:cubicBezTo>
                    <a:pt x="841" y="1036"/>
                    <a:pt x="846" y="1041"/>
                    <a:pt x="860" y="1042"/>
                  </a:cubicBezTo>
                  <a:cubicBezTo>
                    <a:pt x="873" y="1043"/>
                    <a:pt x="887" y="1038"/>
                    <a:pt x="900" y="1045"/>
                  </a:cubicBezTo>
                  <a:cubicBezTo>
                    <a:pt x="898" y="1072"/>
                    <a:pt x="898" y="1072"/>
                    <a:pt x="923" y="1072"/>
                  </a:cubicBezTo>
                  <a:cubicBezTo>
                    <a:pt x="942" y="1072"/>
                    <a:pt x="962" y="1071"/>
                    <a:pt x="981" y="1072"/>
                  </a:cubicBezTo>
                  <a:cubicBezTo>
                    <a:pt x="992" y="1073"/>
                    <a:pt x="999" y="1070"/>
                    <a:pt x="997" y="1057"/>
                  </a:cubicBezTo>
                  <a:cubicBezTo>
                    <a:pt x="995" y="1045"/>
                    <a:pt x="1003" y="1043"/>
                    <a:pt x="1013" y="1043"/>
                  </a:cubicBezTo>
                  <a:cubicBezTo>
                    <a:pt x="1036" y="1044"/>
                    <a:pt x="1059" y="1044"/>
                    <a:pt x="1083" y="1044"/>
                  </a:cubicBezTo>
                  <a:cubicBezTo>
                    <a:pt x="1117" y="1043"/>
                    <a:pt x="1136" y="1024"/>
                    <a:pt x="1136" y="990"/>
                  </a:cubicBezTo>
                  <a:cubicBezTo>
                    <a:pt x="1136" y="757"/>
                    <a:pt x="1136" y="524"/>
                    <a:pt x="1136" y="291"/>
                  </a:cubicBezTo>
                  <a:cubicBezTo>
                    <a:pt x="1136" y="257"/>
                    <a:pt x="1118" y="240"/>
                    <a:pt x="1084" y="239"/>
                  </a:cubicBezTo>
                  <a:close/>
                  <a:moveTo>
                    <a:pt x="769" y="108"/>
                  </a:moveTo>
                  <a:cubicBezTo>
                    <a:pt x="769" y="146"/>
                    <a:pt x="769" y="184"/>
                    <a:pt x="769" y="222"/>
                  </a:cubicBezTo>
                  <a:cubicBezTo>
                    <a:pt x="770" y="236"/>
                    <a:pt x="766" y="240"/>
                    <a:pt x="752" y="240"/>
                  </a:cubicBezTo>
                  <a:cubicBezTo>
                    <a:pt x="690" y="239"/>
                    <a:pt x="628" y="239"/>
                    <a:pt x="566" y="239"/>
                  </a:cubicBezTo>
                  <a:cubicBezTo>
                    <a:pt x="506" y="239"/>
                    <a:pt x="446" y="239"/>
                    <a:pt x="386" y="240"/>
                  </a:cubicBezTo>
                  <a:cubicBezTo>
                    <a:pt x="372" y="240"/>
                    <a:pt x="366" y="237"/>
                    <a:pt x="367" y="221"/>
                  </a:cubicBezTo>
                  <a:cubicBezTo>
                    <a:pt x="368" y="182"/>
                    <a:pt x="368" y="144"/>
                    <a:pt x="367" y="105"/>
                  </a:cubicBezTo>
                  <a:cubicBezTo>
                    <a:pt x="366" y="92"/>
                    <a:pt x="371" y="88"/>
                    <a:pt x="384" y="88"/>
                  </a:cubicBezTo>
                  <a:cubicBezTo>
                    <a:pt x="506" y="89"/>
                    <a:pt x="629" y="89"/>
                    <a:pt x="751" y="88"/>
                  </a:cubicBezTo>
                  <a:cubicBezTo>
                    <a:pt x="767" y="88"/>
                    <a:pt x="770" y="94"/>
                    <a:pt x="769" y="108"/>
                  </a:cubicBezTo>
                  <a:close/>
                </a:path>
              </a:pathLst>
            </a:custGeom>
            <a:solidFill>
              <a:srgbClr val="1F6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67780" y="3977785"/>
              <a:ext cx="1093788" cy="1093788"/>
            </a:xfrm>
            <a:custGeom>
              <a:avLst/>
              <a:gdLst>
                <a:gd name="T0" fmla="*/ 0 w 649"/>
                <a:gd name="T1" fmla="*/ 322 h 649"/>
                <a:gd name="T2" fmla="*/ 328 w 649"/>
                <a:gd name="T3" fmla="*/ 1 h 649"/>
                <a:gd name="T4" fmla="*/ 648 w 649"/>
                <a:gd name="T5" fmla="*/ 324 h 649"/>
                <a:gd name="T6" fmla="*/ 322 w 649"/>
                <a:gd name="T7" fmla="*/ 648 h 649"/>
                <a:gd name="T8" fmla="*/ 0 w 649"/>
                <a:gd name="T9" fmla="*/ 322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49">
                  <a:moveTo>
                    <a:pt x="0" y="322"/>
                  </a:moveTo>
                  <a:cubicBezTo>
                    <a:pt x="1" y="143"/>
                    <a:pt x="146" y="0"/>
                    <a:pt x="328" y="1"/>
                  </a:cubicBezTo>
                  <a:cubicBezTo>
                    <a:pt x="503" y="1"/>
                    <a:pt x="649" y="148"/>
                    <a:pt x="648" y="324"/>
                  </a:cubicBezTo>
                  <a:cubicBezTo>
                    <a:pt x="647" y="504"/>
                    <a:pt x="501" y="649"/>
                    <a:pt x="322" y="648"/>
                  </a:cubicBezTo>
                  <a:cubicBezTo>
                    <a:pt x="143" y="647"/>
                    <a:pt x="0" y="502"/>
                    <a:pt x="0" y="322"/>
                  </a:cubicBezTo>
                  <a:close/>
                </a:path>
              </a:pathLst>
            </a:custGeom>
            <a:solidFill>
              <a:srgbClr val="1F6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4857230" y="4184160"/>
              <a:ext cx="1092200" cy="1092200"/>
            </a:xfrm>
            <a:custGeom>
              <a:avLst/>
              <a:gdLst>
                <a:gd name="T0" fmla="*/ 648 w 648"/>
                <a:gd name="T1" fmla="*/ 324 h 648"/>
                <a:gd name="T2" fmla="*/ 324 w 648"/>
                <a:gd name="T3" fmla="*/ 647 h 648"/>
                <a:gd name="T4" fmla="*/ 0 w 648"/>
                <a:gd name="T5" fmla="*/ 325 h 648"/>
                <a:gd name="T6" fmla="*/ 323 w 648"/>
                <a:gd name="T7" fmla="*/ 0 h 648"/>
                <a:gd name="T8" fmla="*/ 648 w 648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8" h="648">
                  <a:moveTo>
                    <a:pt x="648" y="324"/>
                  </a:moveTo>
                  <a:cubicBezTo>
                    <a:pt x="648" y="502"/>
                    <a:pt x="503" y="648"/>
                    <a:pt x="324" y="647"/>
                  </a:cubicBezTo>
                  <a:cubicBezTo>
                    <a:pt x="147" y="647"/>
                    <a:pt x="0" y="501"/>
                    <a:pt x="0" y="325"/>
                  </a:cubicBezTo>
                  <a:cubicBezTo>
                    <a:pt x="0" y="146"/>
                    <a:pt x="145" y="0"/>
                    <a:pt x="323" y="0"/>
                  </a:cubicBezTo>
                  <a:cubicBezTo>
                    <a:pt x="503" y="0"/>
                    <a:pt x="648" y="144"/>
                    <a:pt x="648" y="324"/>
                  </a:cubicBezTo>
                  <a:close/>
                </a:path>
              </a:pathLst>
            </a:custGeom>
            <a:solidFill>
              <a:srgbClr val="1F6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3264968" y="3528522"/>
              <a:ext cx="1092200" cy="1092200"/>
            </a:xfrm>
            <a:custGeom>
              <a:avLst/>
              <a:gdLst>
                <a:gd name="T0" fmla="*/ 648 w 648"/>
                <a:gd name="T1" fmla="*/ 324 h 648"/>
                <a:gd name="T2" fmla="*/ 324 w 648"/>
                <a:gd name="T3" fmla="*/ 648 h 648"/>
                <a:gd name="T4" fmla="*/ 0 w 648"/>
                <a:gd name="T5" fmla="*/ 323 h 648"/>
                <a:gd name="T6" fmla="*/ 325 w 648"/>
                <a:gd name="T7" fmla="*/ 0 h 648"/>
                <a:gd name="T8" fmla="*/ 648 w 648"/>
                <a:gd name="T9" fmla="*/ 32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8" h="648">
                  <a:moveTo>
                    <a:pt x="648" y="324"/>
                  </a:moveTo>
                  <a:cubicBezTo>
                    <a:pt x="648" y="502"/>
                    <a:pt x="503" y="647"/>
                    <a:pt x="324" y="648"/>
                  </a:cubicBezTo>
                  <a:cubicBezTo>
                    <a:pt x="147" y="648"/>
                    <a:pt x="0" y="501"/>
                    <a:pt x="0" y="323"/>
                  </a:cubicBezTo>
                  <a:cubicBezTo>
                    <a:pt x="1" y="145"/>
                    <a:pt x="146" y="0"/>
                    <a:pt x="325" y="0"/>
                  </a:cubicBezTo>
                  <a:cubicBezTo>
                    <a:pt x="504" y="0"/>
                    <a:pt x="648" y="145"/>
                    <a:pt x="648" y="324"/>
                  </a:cubicBezTo>
                  <a:close/>
                </a:path>
              </a:pathLst>
            </a:custGeom>
            <a:solidFill>
              <a:srgbClr val="1F6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029893" y="3528522"/>
              <a:ext cx="1093788" cy="1092200"/>
            </a:xfrm>
            <a:custGeom>
              <a:avLst/>
              <a:gdLst>
                <a:gd name="T0" fmla="*/ 323 w 648"/>
                <a:gd name="T1" fmla="*/ 0 h 648"/>
                <a:gd name="T2" fmla="*/ 648 w 648"/>
                <a:gd name="T3" fmla="*/ 321 h 648"/>
                <a:gd name="T4" fmla="*/ 324 w 648"/>
                <a:gd name="T5" fmla="*/ 648 h 648"/>
                <a:gd name="T6" fmla="*/ 0 w 648"/>
                <a:gd name="T7" fmla="*/ 322 h 648"/>
                <a:gd name="T8" fmla="*/ 323 w 648"/>
                <a:gd name="T9" fmla="*/ 0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8" h="648">
                  <a:moveTo>
                    <a:pt x="323" y="0"/>
                  </a:moveTo>
                  <a:cubicBezTo>
                    <a:pt x="501" y="0"/>
                    <a:pt x="647" y="145"/>
                    <a:pt x="648" y="321"/>
                  </a:cubicBezTo>
                  <a:cubicBezTo>
                    <a:pt x="648" y="500"/>
                    <a:pt x="502" y="648"/>
                    <a:pt x="324" y="648"/>
                  </a:cubicBezTo>
                  <a:cubicBezTo>
                    <a:pt x="144" y="647"/>
                    <a:pt x="0" y="503"/>
                    <a:pt x="0" y="322"/>
                  </a:cubicBezTo>
                  <a:cubicBezTo>
                    <a:pt x="0" y="144"/>
                    <a:pt x="145" y="0"/>
                    <a:pt x="323" y="0"/>
                  </a:cubicBezTo>
                  <a:close/>
                </a:path>
              </a:pathLst>
            </a:custGeom>
            <a:solidFill>
              <a:srgbClr val="1F6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587105" y="6486035"/>
              <a:ext cx="1112838" cy="47625"/>
            </a:xfrm>
            <a:custGeom>
              <a:avLst/>
              <a:gdLst>
                <a:gd name="T0" fmla="*/ 608 w 660"/>
                <a:gd name="T1" fmla="*/ 8 h 29"/>
                <a:gd name="T2" fmla="*/ 622 w 660"/>
                <a:gd name="T3" fmla="*/ 24 h 29"/>
                <a:gd name="T4" fmla="*/ 660 w 660"/>
                <a:gd name="T5" fmla="*/ 29 h 29"/>
                <a:gd name="T6" fmla="*/ 636 w 660"/>
                <a:gd name="T7" fmla="*/ 28 h 29"/>
                <a:gd name="T8" fmla="*/ 0 w 660"/>
                <a:gd name="T9" fmla="*/ 27 h 29"/>
                <a:gd name="T10" fmla="*/ 27 w 660"/>
                <a:gd name="T11" fmla="*/ 24 h 29"/>
                <a:gd name="T12" fmla="*/ 40 w 660"/>
                <a:gd name="T13" fmla="*/ 8 h 29"/>
                <a:gd name="T14" fmla="*/ 66 w 660"/>
                <a:gd name="T15" fmla="*/ 1 h 29"/>
                <a:gd name="T16" fmla="*/ 582 w 660"/>
                <a:gd name="T17" fmla="*/ 1 h 29"/>
                <a:gd name="T18" fmla="*/ 608 w 660"/>
                <a:gd name="T19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0" h="29">
                  <a:moveTo>
                    <a:pt x="608" y="8"/>
                  </a:moveTo>
                  <a:cubicBezTo>
                    <a:pt x="607" y="19"/>
                    <a:pt x="610" y="24"/>
                    <a:pt x="622" y="24"/>
                  </a:cubicBezTo>
                  <a:cubicBezTo>
                    <a:pt x="635" y="25"/>
                    <a:pt x="649" y="18"/>
                    <a:pt x="660" y="29"/>
                  </a:cubicBezTo>
                  <a:cubicBezTo>
                    <a:pt x="652" y="29"/>
                    <a:pt x="644" y="28"/>
                    <a:pt x="636" y="28"/>
                  </a:cubicBezTo>
                  <a:cubicBezTo>
                    <a:pt x="424" y="27"/>
                    <a:pt x="212" y="27"/>
                    <a:pt x="0" y="27"/>
                  </a:cubicBezTo>
                  <a:cubicBezTo>
                    <a:pt x="9" y="21"/>
                    <a:pt x="18" y="23"/>
                    <a:pt x="27" y="24"/>
                  </a:cubicBezTo>
                  <a:cubicBezTo>
                    <a:pt x="41" y="26"/>
                    <a:pt x="43" y="19"/>
                    <a:pt x="40" y="8"/>
                  </a:cubicBezTo>
                  <a:cubicBezTo>
                    <a:pt x="47" y="0"/>
                    <a:pt x="57" y="1"/>
                    <a:pt x="66" y="1"/>
                  </a:cubicBezTo>
                  <a:cubicBezTo>
                    <a:pt x="238" y="1"/>
                    <a:pt x="410" y="1"/>
                    <a:pt x="582" y="1"/>
                  </a:cubicBezTo>
                  <a:cubicBezTo>
                    <a:pt x="591" y="1"/>
                    <a:pt x="601" y="0"/>
                    <a:pt x="608" y="8"/>
                  </a:cubicBezTo>
                  <a:close/>
                </a:path>
              </a:pathLst>
            </a:custGeom>
            <a:solidFill>
              <a:srgbClr val="1F6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2579168" y="5208097"/>
              <a:ext cx="1123950" cy="1293813"/>
            </a:xfrm>
            <a:custGeom>
              <a:avLst/>
              <a:gdLst>
                <a:gd name="T0" fmla="*/ 613 w 667"/>
                <a:gd name="T1" fmla="*/ 766 h 768"/>
                <a:gd name="T2" fmla="*/ 298 w 667"/>
                <a:gd name="T3" fmla="*/ 766 h 768"/>
                <a:gd name="T4" fmla="*/ 45 w 667"/>
                <a:gd name="T5" fmla="*/ 766 h 768"/>
                <a:gd name="T6" fmla="*/ 2 w 667"/>
                <a:gd name="T7" fmla="*/ 721 h 768"/>
                <a:gd name="T8" fmla="*/ 2 w 667"/>
                <a:gd name="T9" fmla="*/ 488 h 768"/>
                <a:gd name="T10" fmla="*/ 15 w 667"/>
                <a:gd name="T11" fmla="*/ 467 h 768"/>
                <a:gd name="T12" fmla="*/ 22 w 667"/>
                <a:gd name="T13" fmla="*/ 454 h 768"/>
                <a:gd name="T14" fmla="*/ 22 w 667"/>
                <a:gd name="T15" fmla="*/ 290 h 768"/>
                <a:gd name="T16" fmla="*/ 16 w 667"/>
                <a:gd name="T17" fmla="*/ 277 h 768"/>
                <a:gd name="T18" fmla="*/ 2 w 667"/>
                <a:gd name="T19" fmla="*/ 257 h 768"/>
                <a:gd name="T20" fmla="*/ 2 w 667"/>
                <a:gd name="T21" fmla="*/ 19 h 768"/>
                <a:gd name="T22" fmla="*/ 22 w 667"/>
                <a:gd name="T23" fmla="*/ 0 h 768"/>
                <a:gd name="T24" fmla="*/ 649 w 667"/>
                <a:gd name="T25" fmla="*/ 0 h 768"/>
                <a:gd name="T26" fmla="*/ 664 w 667"/>
                <a:gd name="T27" fmla="*/ 15 h 768"/>
                <a:gd name="T28" fmla="*/ 664 w 667"/>
                <a:gd name="T29" fmla="*/ 261 h 768"/>
                <a:gd name="T30" fmla="*/ 652 w 667"/>
                <a:gd name="T31" fmla="*/ 277 h 768"/>
                <a:gd name="T32" fmla="*/ 644 w 667"/>
                <a:gd name="T33" fmla="*/ 290 h 768"/>
                <a:gd name="T34" fmla="*/ 644 w 667"/>
                <a:gd name="T35" fmla="*/ 454 h 768"/>
                <a:gd name="T36" fmla="*/ 650 w 667"/>
                <a:gd name="T37" fmla="*/ 467 h 768"/>
                <a:gd name="T38" fmla="*/ 664 w 667"/>
                <a:gd name="T39" fmla="*/ 488 h 768"/>
                <a:gd name="T40" fmla="*/ 664 w 667"/>
                <a:gd name="T41" fmla="*/ 745 h 768"/>
                <a:gd name="T42" fmla="*/ 643 w 667"/>
                <a:gd name="T43" fmla="*/ 766 h 768"/>
                <a:gd name="T44" fmla="*/ 613 w 667"/>
                <a:gd name="T45" fmla="*/ 766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7" h="768">
                  <a:moveTo>
                    <a:pt x="613" y="766"/>
                  </a:moveTo>
                  <a:cubicBezTo>
                    <a:pt x="508" y="766"/>
                    <a:pt x="403" y="766"/>
                    <a:pt x="298" y="766"/>
                  </a:cubicBezTo>
                  <a:cubicBezTo>
                    <a:pt x="214" y="766"/>
                    <a:pt x="129" y="766"/>
                    <a:pt x="45" y="766"/>
                  </a:cubicBezTo>
                  <a:cubicBezTo>
                    <a:pt x="2" y="764"/>
                    <a:pt x="2" y="764"/>
                    <a:pt x="2" y="721"/>
                  </a:cubicBezTo>
                  <a:cubicBezTo>
                    <a:pt x="2" y="644"/>
                    <a:pt x="2" y="566"/>
                    <a:pt x="2" y="488"/>
                  </a:cubicBezTo>
                  <a:cubicBezTo>
                    <a:pt x="2" y="478"/>
                    <a:pt x="0" y="468"/>
                    <a:pt x="15" y="467"/>
                  </a:cubicBezTo>
                  <a:cubicBezTo>
                    <a:pt x="23" y="467"/>
                    <a:pt x="22" y="460"/>
                    <a:pt x="22" y="454"/>
                  </a:cubicBezTo>
                  <a:cubicBezTo>
                    <a:pt x="22" y="399"/>
                    <a:pt x="22" y="344"/>
                    <a:pt x="22" y="290"/>
                  </a:cubicBezTo>
                  <a:cubicBezTo>
                    <a:pt x="22" y="285"/>
                    <a:pt x="24" y="277"/>
                    <a:pt x="16" y="277"/>
                  </a:cubicBezTo>
                  <a:cubicBezTo>
                    <a:pt x="0" y="277"/>
                    <a:pt x="2" y="267"/>
                    <a:pt x="2" y="257"/>
                  </a:cubicBezTo>
                  <a:cubicBezTo>
                    <a:pt x="2" y="178"/>
                    <a:pt x="3" y="98"/>
                    <a:pt x="2" y="19"/>
                  </a:cubicBezTo>
                  <a:cubicBezTo>
                    <a:pt x="2" y="3"/>
                    <a:pt x="8" y="0"/>
                    <a:pt x="22" y="0"/>
                  </a:cubicBezTo>
                  <a:cubicBezTo>
                    <a:pt x="231" y="1"/>
                    <a:pt x="440" y="1"/>
                    <a:pt x="649" y="0"/>
                  </a:cubicBezTo>
                  <a:cubicBezTo>
                    <a:pt x="661" y="0"/>
                    <a:pt x="664" y="4"/>
                    <a:pt x="664" y="15"/>
                  </a:cubicBezTo>
                  <a:cubicBezTo>
                    <a:pt x="664" y="97"/>
                    <a:pt x="664" y="179"/>
                    <a:pt x="664" y="261"/>
                  </a:cubicBezTo>
                  <a:cubicBezTo>
                    <a:pt x="664" y="269"/>
                    <a:pt x="663" y="277"/>
                    <a:pt x="652" y="277"/>
                  </a:cubicBezTo>
                  <a:cubicBezTo>
                    <a:pt x="643" y="277"/>
                    <a:pt x="644" y="285"/>
                    <a:pt x="644" y="290"/>
                  </a:cubicBezTo>
                  <a:cubicBezTo>
                    <a:pt x="644" y="345"/>
                    <a:pt x="644" y="400"/>
                    <a:pt x="644" y="454"/>
                  </a:cubicBezTo>
                  <a:cubicBezTo>
                    <a:pt x="644" y="459"/>
                    <a:pt x="643" y="467"/>
                    <a:pt x="650" y="467"/>
                  </a:cubicBezTo>
                  <a:cubicBezTo>
                    <a:pt x="667" y="467"/>
                    <a:pt x="664" y="478"/>
                    <a:pt x="664" y="488"/>
                  </a:cubicBezTo>
                  <a:cubicBezTo>
                    <a:pt x="664" y="573"/>
                    <a:pt x="663" y="659"/>
                    <a:pt x="664" y="745"/>
                  </a:cubicBezTo>
                  <a:cubicBezTo>
                    <a:pt x="664" y="762"/>
                    <a:pt x="659" y="768"/>
                    <a:pt x="643" y="766"/>
                  </a:cubicBezTo>
                  <a:cubicBezTo>
                    <a:pt x="633" y="765"/>
                    <a:pt x="623" y="766"/>
                    <a:pt x="613" y="7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214043" y="5208097"/>
              <a:ext cx="206375" cy="1290638"/>
            </a:xfrm>
            <a:custGeom>
              <a:avLst/>
              <a:gdLst>
                <a:gd name="T0" fmla="*/ 0 w 122"/>
                <a:gd name="T1" fmla="*/ 384 h 766"/>
                <a:gd name="T2" fmla="*/ 0 w 122"/>
                <a:gd name="T3" fmla="*/ 42 h 766"/>
                <a:gd name="T4" fmla="*/ 41 w 122"/>
                <a:gd name="T5" fmla="*/ 1 h 766"/>
                <a:gd name="T6" fmla="*/ 107 w 122"/>
                <a:gd name="T7" fmla="*/ 0 h 766"/>
                <a:gd name="T8" fmla="*/ 120 w 122"/>
                <a:gd name="T9" fmla="*/ 14 h 766"/>
                <a:gd name="T10" fmla="*/ 120 w 122"/>
                <a:gd name="T11" fmla="*/ 262 h 766"/>
                <a:gd name="T12" fmla="*/ 115 w 122"/>
                <a:gd name="T13" fmla="*/ 275 h 766"/>
                <a:gd name="T14" fmla="*/ 101 w 122"/>
                <a:gd name="T15" fmla="*/ 301 h 766"/>
                <a:gd name="T16" fmla="*/ 101 w 122"/>
                <a:gd name="T17" fmla="*/ 453 h 766"/>
                <a:gd name="T18" fmla="*/ 112 w 122"/>
                <a:gd name="T19" fmla="*/ 468 h 766"/>
                <a:gd name="T20" fmla="*/ 120 w 122"/>
                <a:gd name="T21" fmla="*/ 481 h 766"/>
                <a:gd name="T22" fmla="*/ 120 w 122"/>
                <a:gd name="T23" fmla="*/ 753 h 766"/>
                <a:gd name="T24" fmla="*/ 108 w 122"/>
                <a:gd name="T25" fmla="*/ 766 h 766"/>
                <a:gd name="T26" fmla="*/ 28 w 122"/>
                <a:gd name="T27" fmla="*/ 765 h 766"/>
                <a:gd name="T28" fmla="*/ 0 w 122"/>
                <a:gd name="T29" fmla="*/ 731 h 766"/>
                <a:gd name="T30" fmla="*/ 0 w 122"/>
                <a:gd name="T31" fmla="*/ 507 h 766"/>
                <a:gd name="T32" fmla="*/ 0 w 122"/>
                <a:gd name="T33" fmla="*/ 384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" h="766">
                  <a:moveTo>
                    <a:pt x="0" y="384"/>
                  </a:moveTo>
                  <a:cubicBezTo>
                    <a:pt x="0" y="270"/>
                    <a:pt x="0" y="156"/>
                    <a:pt x="0" y="42"/>
                  </a:cubicBezTo>
                  <a:cubicBezTo>
                    <a:pt x="0" y="7"/>
                    <a:pt x="6" y="1"/>
                    <a:pt x="41" y="1"/>
                  </a:cubicBezTo>
                  <a:cubicBezTo>
                    <a:pt x="63" y="1"/>
                    <a:pt x="85" y="1"/>
                    <a:pt x="107" y="0"/>
                  </a:cubicBezTo>
                  <a:cubicBezTo>
                    <a:pt x="118" y="0"/>
                    <a:pt x="120" y="4"/>
                    <a:pt x="120" y="14"/>
                  </a:cubicBezTo>
                  <a:cubicBezTo>
                    <a:pt x="120" y="96"/>
                    <a:pt x="120" y="179"/>
                    <a:pt x="120" y="262"/>
                  </a:cubicBezTo>
                  <a:cubicBezTo>
                    <a:pt x="120" y="267"/>
                    <a:pt x="122" y="275"/>
                    <a:pt x="115" y="275"/>
                  </a:cubicBezTo>
                  <a:cubicBezTo>
                    <a:pt x="96" y="276"/>
                    <a:pt x="101" y="290"/>
                    <a:pt x="101" y="301"/>
                  </a:cubicBezTo>
                  <a:cubicBezTo>
                    <a:pt x="101" y="352"/>
                    <a:pt x="101" y="402"/>
                    <a:pt x="101" y="453"/>
                  </a:cubicBezTo>
                  <a:cubicBezTo>
                    <a:pt x="101" y="461"/>
                    <a:pt x="99" y="470"/>
                    <a:pt x="112" y="468"/>
                  </a:cubicBezTo>
                  <a:cubicBezTo>
                    <a:pt x="122" y="467"/>
                    <a:pt x="120" y="476"/>
                    <a:pt x="120" y="481"/>
                  </a:cubicBezTo>
                  <a:cubicBezTo>
                    <a:pt x="120" y="572"/>
                    <a:pt x="120" y="662"/>
                    <a:pt x="120" y="753"/>
                  </a:cubicBezTo>
                  <a:cubicBezTo>
                    <a:pt x="120" y="762"/>
                    <a:pt x="117" y="766"/>
                    <a:pt x="108" y="766"/>
                  </a:cubicBezTo>
                  <a:cubicBezTo>
                    <a:pt x="81" y="765"/>
                    <a:pt x="54" y="766"/>
                    <a:pt x="28" y="765"/>
                  </a:cubicBezTo>
                  <a:cubicBezTo>
                    <a:pt x="9" y="765"/>
                    <a:pt x="0" y="753"/>
                    <a:pt x="0" y="731"/>
                  </a:cubicBezTo>
                  <a:cubicBezTo>
                    <a:pt x="0" y="657"/>
                    <a:pt x="0" y="582"/>
                    <a:pt x="0" y="507"/>
                  </a:cubicBezTo>
                  <a:cubicBezTo>
                    <a:pt x="0" y="466"/>
                    <a:pt x="0" y="425"/>
                    <a:pt x="0" y="3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3858693" y="5206510"/>
              <a:ext cx="207963" cy="1292225"/>
            </a:xfrm>
            <a:custGeom>
              <a:avLst/>
              <a:gdLst>
                <a:gd name="T0" fmla="*/ 123 w 123"/>
                <a:gd name="T1" fmla="*/ 385 h 767"/>
                <a:gd name="T2" fmla="*/ 123 w 123"/>
                <a:gd name="T3" fmla="*/ 723 h 767"/>
                <a:gd name="T4" fmla="*/ 79 w 123"/>
                <a:gd name="T5" fmla="*/ 767 h 767"/>
                <a:gd name="T6" fmla="*/ 17 w 123"/>
                <a:gd name="T7" fmla="*/ 767 h 767"/>
                <a:gd name="T8" fmla="*/ 3 w 123"/>
                <a:gd name="T9" fmla="*/ 754 h 767"/>
                <a:gd name="T10" fmla="*/ 3 w 123"/>
                <a:gd name="T11" fmla="*/ 484 h 767"/>
                <a:gd name="T12" fmla="*/ 14 w 123"/>
                <a:gd name="T13" fmla="*/ 469 h 767"/>
                <a:gd name="T14" fmla="*/ 22 w 123"/>
                <a:gd name="T15" fmla="*/ 457 h 767"/>
                <a:gd name="T16" fmla="*/ 23 w 123"/>
                <a:gd name="T17" fmla="*/ 291 h 767"/>
                <a:gd name="T18" fmla="*/ 16 w 123"/>
                <a:gd name="T19" fmla="*/ 278 h 767"/>
                <a:gd name="T20" fmla="*/ 3 w 123"/>
                <a:gd name="T21" fmla="*/ 257 h 767"/>
                <a:gd name="T22" fmla="*/ 3 w 123"/>
                <a:gd name="T23" fmla="*/ 22 h 767"/>
                <a:gd name="T24" fmla="*/ 23 w 123"/>
                <a:gd name="T25" fmla="*/ 1 h 767"/>
                <a:gd name="T26" fmla="*/ 83 w 123"/>
                <a:gd name="T27" fmla="*/ 1 h 767"/>
                <a:gd name="T28" fmla="*/ 123 w 123"/>
                <a:gd name="T29" fmla="*/ 39 h 767"/>
                <a:gd name="T30" fmla="*/ 123 w 123"/>
                <a:gd name="T31" fmla="*/ 385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767">
                  <a:moveTo>
                    <a:pt x="123" y="385"/>
                  </a:moveTo>
                  <a:cubicBezTo>
                    <a:pt x="123" y="498"/>
                    <a:pt x="123" y="610"/>
                    <a:pt x="123" y="723"/>
                  </a:cubicBezTo>
                  <a:cubicBezTo>
                    <a:pt x="123" y="760"/>
                    <a:pt x="117" y="767"/>
                    <a:pt x="79" y="767"/>
                  </a:cubicBezTo>
                  <a:cubicBezTo>
                    <a:pt x="58" y="767"/>
                    <a:pt x="38" y="766"/>
                    <a:pt x="17" y="767"/>
                  </a:cubicBezTo>
                  <a:cubicBezTo>
                    <a:pt x="7" y="767"/>
                    <a:pt x="3" y="765"/>
                    <a:pt x="3" y="754"/>
                  </a:cubicBezTo>
                  <a:cubicBezTo>
                    <a:pt x="3" y="664"/>
                    <a:pt x="3" y="574"/>
                    <a:pt x="3" y="484"/>
                  </a:cubicBezTo>
                  <a:cubicBezTo>
                    <a:pt x="3" y="476"/>
                    <a:pt x="3" y="469"/>
                    <a:pt x="14" y="469"/>
                  </a:cubicBezTo>
                  <a:cubicBezTo>
                    <a:pt x="23" y="470"/>
                    <a:pt x="22" y="463"/>
                    <a:pt x="22" y="457"/>
                  </a:cubicBezTo>
                  <a:cubicBezTo>
                    <a:pt x="22" y="401"/>
                    <a:pt x="23" y="346"/>
                    <a:pt x="23" y="291"/>
                  </a:cubicBezTo>
                  <a:cubicBezTo>
                    <a:pt x="23" y="286"/>
                    <a:pt x="24" y="279"/>
                    <a:pt x="16" y="278"/>
                  </a:cubicBezTo>
                  <a:cubicBezTo>
                    <a:pt x="0" y="278"/>
                    <a:pt x="3" y="267"/>
                    <a:pt x="3" y="257"/>
                  </a:cubicBezTo>
                  <a:cubicBezTo>
                    <a:pt x="3" y="179"/>
                    <a:pt x="3" y="100"/>
                    <a:pt x="3" y="22"/>
                  </a:cubicBezTo>
                  <a:cubicBezTo>
                    <a:pt x="3" y="5"/>
                    <a:pt x="8" y="1"/>
                    <a:pt x="23" y="1"/>
                  </a:cubicBezTo>
                  <a:cubicBezTo>
                    <a:pt x="43" y="3"/>
                    <a:pt x="63" y="2"/>
                    <a:pt x="83" y="1"/>
                  </a:cubicBezTo>
                  <a:cubicBezTo>
                    <a:pt x="113" y="0"/>
                    <a:pt x="123" y="9"/>
                    <a:pt x="123" y="39"/>
                  </a:cubicBezTo>
                  <a:cubicBezTo>
                    <a:pt x="123" y="155"/>
                    <a:pt x="123" y="270"/>
                    <a:pt x="123" y="3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2682355" y="4804872"/>
              <a:ext cx="917575" cy="371475"/>
            </a:xfrm>
            <a:custGeom>
              <a:avLst/>
              <a:gdLst>
                <a:gd name="T0" fmla="*/ 272 w 544"/>
                <a:gd name="T1" fmla="*/ 0 h 221"/>
                <a:gd name="T2" fmla="*/ 480 w 544"/>
                <a:gd name="T3" fmla="*/ 0 h 221"/>
                <a:gd name="T4" fmla="*/ 544 w 544"/>
                <a:gd name="T5" fmla="*/ 63 h 221"/>
                <a:gd name="T6" fmla="*/ 544 w 544"/>
                <a:gd name="T7" fmla="*/ 203 h 221"/>
                <a:gd name="T8" fmla="*/ 528 w 544"/>
                <a:gd name="T9" fmla="*/ 221 h 221"/>
                <a:gd name="T10" fmla="*/ 493 w 544"/>
                <a:gd name="T11" fmla="*/ 185 h 221"/>
                <a:gd name="T12" fmla="*/ 493 w 544"/>
                <a:gd name="T13" fmla="*/ 67 h 221"/>
                <a:gd name="T14" fmla="*/ 476 w 544"/>
                <a:gd name="T15" fmla="*/ 50 h 221"/>
                <a:gd name="T16" fmla="*/ 70 w 544"/>
                <a:gd name="T17" fmla="*/ 50 h 221"/>
                <a:gd name="T18" fmla="*/ 51 w 544"/>
                <a:gd name="T19" fmla="*/ 69 h 221"/>
                <a:gd name="T20" fmla="*/ 52 w 544"/>
                <a:gd name="T21" fmla="*/ 201 h 221"/>
                <a:gd name="T22" fmla="*/ 33 w 544"/>
                <a:gd name="T23" fmla="*/ 221 h 221"/>
                <a:gd name="T24" fmla="*/ 0 w 544"/>
                <a:gd name="T25" fmla="*/ 188 h 221"/>
                <a:gd name="T26" fmla="*/ 0 w 544"/>
                <a:gd name="T27" fmla="*/ 60 h 221"/>
                <a:gd name="T28" fmla="*/ 61 w 544"/>
                <a:gd name="T29" fmla="*/ 0 h 221"/>
                <a:gd name="T30" fmla="*/ 272 w 544"/>
                <a:gd name="T31" fmla="*/ 0 h 221"/>
                <a:gd name="T32" fmla="*/ 272 w 544"/>
                <a:gd name="T33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4" h="221">
                  <a:moveTo>
                    <a:pt x="272" y="0"/>
                  </a:moveTo>
                  <a:cubicBezTo>
                    <a:pt x="342" y="0"/>
                    <a:pt x="411" y="0"/>
                    <a:pt x="480" y="0"/>
                  </a:cubicBezTo>
                  <a:cubicBezTo>
                    <a:pt x="524" y="0"/>
                    <a:pt x="544" y="20"/>
                    <a:pt x="544" y="63"/>
                  </a:cubicBezTo>
                  <a:cubicBezTo>
                    <a:pt x="544" y="110"/>
                    <a:pt x="544" y="157"/>
                    <a:pt x="544" y="203"/>
                  </a:cubicBezTo>
                  <a:cubicBezTo>
                    <a:pt x="544" y="215"/>
                    <a:pt x="542" y="221"/>
                    <a:pt x="528" y="221"/>
                  </a:cubicBezTo>
                  <a:cubicBezTo>
                    <a:pt x="493" y="220"/>
                    <a:pt x="493" y="221"/>
                    <a:pt x="493" y="185"/>
                  </a:cubicBezTo>
                  <a:cubicBezTo>
                    <a:pt x="493" y="145"/>
                    <a:pt x="492" y="106"/>
                    <a:pt x="493" y="67"/>
                  </a:cubicBezTo>
                  <a:cubicBezTo>
                    <a:pt x="493" y="54"/>
                    <a:pt x="489" y="50"/>
                    <a:pt x="476" y="50"/>
                  </a:cubicBezTo>
                  <a:cubicBezTo>
                    <a:pt x="341" y="50"/>
                    <a:pt x="205" y="50"/>
                    <a:pt x="70" y="50"/>
                  </a:cubicBezTo>
                  <a:cubicBezTo>
                    <a:pt x="55" y="50"/>
                    <a:pt x="51" y="55"/>
                    <a:pt x="51" y="69"/>
                  </a:cubicBezTo>
                  <a:cubicBezTo>
                    <a:pt x="52" y="113"/>
                    <a:pt x="51" y="157"/>
                    <a:pt x="52" y="201"/>
                  </a:cubicBezTo>
                  <a:cubicBezTo>
                    <a:pt x="52" y="216"/>
                    <a:pt x="48" y="221"/>
                    <a:pt x="33" y="221"/>
                  </a:cubicBezTo>
                  <a:cubicBezTo>
                    <a:pt x="0" y="220"/>
                    <a:pt x="0" y="221"/>
                    <a:pt x="0" y="188"/>
                  </a:cubicBezTo>
                  <a:cubicBezTo>
                    <a:pt x="0" y="146"/>
                    <a:pt x="0" y="103"/>
                    <a:pt x="0" y="60"/>
                  </a:cubicBezTo>
                  <a:cubicBezTo>
                    <a:pt x="0" y="21"/>
                    <a:pt x="21" y="0"/>
                    <a:pt x="61" y="0"/>
                  </a:cubicBezTo>
                  <a:cubicBezTo>
                    <a:pt x="131" y="0"/>
                    <a:pt x="202" y="0"/>
                    <a:pt x="272" y="0"/>
                  </a:cubicBezTo>
                  <a:cubicBezTo>
                    <a:pt x="272" y="0"/>
                    <a:pt x="272" y="0"/>
                    <a:pt x="272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3726930" y="5992322"/>
              <a:ext cx="106363" cy="555625"/>
            </a:xfrm>
            <a:custGeom>
              <a:avLst/>
              <a:gdLst>
                <a:gd name="T0" fmla="*/ 1 w 63"/>
                <a:gd name="T1" fmla="*/ 166 h 329"/>
                <a:gd name="T2" fmla="*/ 1 w 63"/>
                <a:gd name="T3" fmla="*/ 18 h 329"/>
                <a:gd name="T4" fmla="*/ 18 w 63"/>
                <a:gd name="T5" fmla="*/ 1 h 329"/>
                <a:gd name="T6" fmla="*/ 63 w 63"/>
                <a:gd name="T7" fmla="*/ 45 h 329"/>
                <a:gd name="T8" fmla="*/ 63 w 63"/>
                <a:gd name="T9" fmla="*/ 309 h 329"/>
                <a:gd name="T10" fmla="*/ 43 w 63"/>
                <a:gd name="T11" fmla="*/ 329 h 329"/>
                <a:gd name="T12" fmla="*/ 1 w 63"/>
                <a:gd name="T13" fmla="*/ 286 h 329"/>
                <a:gd name="T14" fmla="*/ 1 w 63"/>
                <a:gd name="T15" fmla="*/ 16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329">
                  <a:moveTo>
                    <a:pt x="1" y="166"/>
                  </a:moveTo>
                  <a:cubicBezTo>
                    <a:pt x="1" y="117"/>
                    <a:pt x="1" y="67"/>
                    <a:pt x="1" y="18"/>
                  </a:cubicBezTo>
                  <a:cubicBezTo>
                    <a:pt x="0" y="5"/>
                    <a:pt x="4" y="1"/>
                    <a:pt x="18" y="1"/>
                  </a:cubicBezTo>
                  <a:cubicBezTo>
                    <a:pt x="63" y="0"/>
                    <a:pt x="63" y="0"/>
                    <a:pt x="63" y="45"/>
                  </a:cubicBezTo>
                  <a:cubicBezTo>
                    <a:pt x="63" y="133"/>
                    <a:pt x="62" y="221"/>
                    <a:pt x="63" y="309"/>
                  </a:cubicBezTo>
                  <a:cubicBezTo>
                    <a:pt x="63" y="324"/>
                    <a:pt x="60" y="329"/>
                    <a:pt x="43" y="329"/>
                  </a:cubicBezTo>
                  <a:cubicBezTo>
                    <a:pt x="1" y="328"/>
                    <a:pt x="1" y="329"/>
                    <a:pt x="1" y="286"/>
                  </a:cubicBezTo>
                  <a:cubicBezTo>
                    <a:pt x="1" y="246"/>
                    <a:pt x="1" y="206"/>
                    <a:pt x="1" y="166"/>
                  </a:cubicBezTo>
                  <a:close/>
                </a:path>
              </a:pathLst>
            </a:cu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448993" y="6001847"/>
              <a:ext cx="106363" cy="554038"/>
            </a:xfrm>
            <a:custGeom>
              <a:avLst/>
              <a:gdLst>
                <a:gd name="T0" fmla="*/ 1 w 63"/>
                <a:gd name="T1" fmla="*/ 166 h 329"/>
                <a:gd name="T2" fmla="*/ 0 w 63"/>
                <a:gd name="T3" fmla="*/ 18 h 329"/>
                <a:gd name="T4" fmla="*/ 17 w 63"/>
                <a:gd name="T5" fmla="*/ 1 h 329"/>
                <a:gd name="T6" fmla="*/ 62 w 63"/>
                <a:gd name="T7" fmla="*/ 45 h 329"/>
                <a:gd name="T8" fmla="*/ 63 w 63"/>
                <a:gd name="T9" fmla="*/ 309 h 329"/>
                <a:gd name="T10" fmla="*/ 43 w 63"/>
                <a:gd name="T11" fmla="*/ 329 h 329"/>
                <a:gd name="T12" fmla="*/ 1 w 63"/>
                <a:gd name="T13" fmla="*/ 286 h 329"/>
                <a:gd name="T14" fmla="*/ 1 w 63"/>
                <a:gd name="T15" fmla="*/ 16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329">
                  <a:moveTo>
                    <a:pt x="1" y="166"/>
                  </a:moveTo>
                  <a:cubicBezTo>
                    <a:pt x="1" y="117"/>
                    <a:pt x="1" y="67"/>
                    <a:pt x="0" y="18"/>
                  </a:cubicBezTo>
                  <a:cubicBezTo>
                    <a:pt x="0" y="5"/>
                    <a:pt x="4" y="1"/>
                    <a:pt x="17" y="1"/>
                  </a:cubicBezTo>
                  <a:cubicBezTo>
                    <a:pt x="62" y="0"/>
                    <a:pt x="62" y="0"/>
                    <a:pt x="62" y="45"/>
                  </a:cubicBezTo>
                  <a:cubicBezTo>
                    <a:pt x="62" y="133"/>
                    <a:pt x="62" y="221"/>
                    <a:pt x="63" y="309"/>
                  </a:cubicBezTo>
                  <a:cubicBezTo>
                    <a:pt x="63" y="324"/>
                    <a:pt x="59" y="329"/>
                    <a:pt x="43" y="329"/>
                  </a:cubicBezTo>
                  <a:cubicBezTo>
                    <a:pt x="0" y="328"/>
                    <a:pt x="1" y="329"/>
                    <a:pt x="1" y="286"/>
                  </a:cubicBezTo>
                  <a:cubicBezTo>
                    <a:pt x="1" y="246"/>
                    <a:pt x="1" y="206"/>
                    <a:pt x="1" y="166"/>
                  </a:cubicBezTo>
                  <a:close/>
                </a:path>
              </a:pathLst>
            </a:custGeom>
            <a:solidFill>
              <a:srgbClr val="FD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3726930" y="5174760"/>
              <a:ext cx="106363" cy="501650"/>
            </a:xfrm>
            <a:custGeom>
              <a:avLst/>
              <a:gdLst>
                <a:gd name="T0" fmla="*/ 1 w 63"/>
                <a:gd name="T1" fmla="*/ 149 h 297"/>
                <a:gd name="T2" fmla="*/ 1 w 63"/>
                <a:gd name="T3" fmla="*/ 19 h 297"/>
                <a:gd name="T4" fmla="*/ 18 w 63"/>
                <a:gd name="T5" fmla="*/ 1 h 297"/>
                <a:gd name="T6" fmla="*/ 63 w 63"/>
                <a:gd name="T7" fmla="*/ 46 h 297"/>
                <a:gd name="T8" fmla="*/ 63 w 63"/>
                <a:gd name="T9" fmla="*/ 276 h 297"/>
                <a:gd name="T10" fmla="*/ 43 w 63"/>
                <a:gd name="T11" fmla="*/ 296 h 297"/>
                <a:gd name="T12" fmla="*/ 1 w 63"/>
                <a:gd name="T13" fmla="*/ 254 h 297"/>
                <a:gd name="T14" fmla="*/ 1 w 63"/>
                <a:gd name="T15" fmla="*/ 149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297">
                  <a:moveTo>
                    <a:pt x="1" y="149"/>
                  </a:moveTo>
                  <a:cubicBezTo>
                    <a:pt x="1" y="105"/>
                    <a:pt x="1" y="62"/>
                    <a:pt x="1" y="19"/>
                  </a:cubicBezTo>
                  <a:cubicBezTo>
                    <a:pt x="0" y="6"/>
                    <a:pt x="4" y="2"/>
                    <a:pt x="18" y="1"/>
                  </a:cubicBezTo>
                  <a:cubicBezTo>
                    <a:pt x="63" y="1"/>
                    <a:pt x="63" y="0"/>
                    <a:pt x="63" y="46"/>
                  </a:cubicBezTo>
                  <a:cubicBezTo>
                    <a:pt x="63" y="123"/>
                    <a:pt x="62" y="199"/>
                    <a:pt x="63" y="276"/>
                  </a:cubicBezTo>
                  <a:cubicBezTo>
                    <a:pt x="63" y="291"/>
                    <a:pt x="59" y="297"/>
                    <a:pt x="43" y="296"/>
                  </a:cubicBezTo>
                  <a:cubicBezTo>
                    <a:pt x="1" y="296"/>
                    <a:pt x="1" y="296"/>
                    <a:pt x="1" y="254"/>
                  </a:cubicBezTo>
                  <a:cubicBezTo>
                    <a:pt x="1" y="219"/>
                    <a:pt x="1" y="184"/>
                    <a:pt x="1" y="149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2445818" y="5176347"/>
              <a:ext cx="107950" cy="500063"/>
            </a:xfrm>
            <a:custGeom>
              <a:avLst/>
              <a:gdLst>
                <a:gd name="T0" fmla="*/ 1 w 64"/>
                <a:gd name="T1" fmla="*/ 148 h 296"/>
                <a:gd name="T2" fmla="*/ 1 w 64"/>
                <a:gd name="T3" fmla="*/ 20 h 296"/>
                <a:gd name="T4" fmla="*/ 22 w 64"/>
                <a:gd name="T5" fmla="*/ 0 h 296"/>
                <a:gd name="T6" fmla="*/ 63 w 64"/>
                <a:gd name="T7" fmla="*/ 43 h 296"/>
                <a:gd name="T8" fmla="*/ 64 w 64"/>
                <a:gd name="T9" fmla="*/ 274 h 296"/>
                <a:gd name="T10" fmla="*/ 44 w 64"/>
                <a:gd name="T11" fmla="*/ 295 h 296"/>
                <a:gd name="T12" fmla="*/ 1 w 64"/>
                <a:gd name="T13" fmla="*/ 252 h 296"/>
                <a:gd name="T14" fmla="*/ 1 w 64"/>
                <a:gd name="T15" fmla="*/ 14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296">
                  <a:moveTo>
                    <a:pt x="1" y="148"/>
                  </a:moveTo>
                  <a:cubicBezTo>
                    <a:pt x="1" y="105"/>
                    <a:pt x="2" y="63"/>
                    <a:pt x="1" y="20"/>
                  </a:cubicBezTo>
                  <a:cubicBezTo>
                    <a:pt x="0" y="4"/>
                    <a:pt x="6" y="0"/>
                    <a:pt x="22" y="0"/>
                  </a:cubicBezTo>
                  <a:cubicBezTo>
                    <a:pt x="63" y="1"/>
                    <a:pt x="63" y="0"/>
                    <a:pt x="63" y="43"/>
                  </a:cubicBezTo>
                  <a:cubicBezTo>
                    <a:pt x="63" y="120"/>
                    <a:pt x="63" y="197"/>
                    <a:pt x="64" y="274"/>
                  </a:cubicBezTo>
                  <a:cubicBezTo>
                    <a:pt x="64" y="289"/>
                    <a:pt x="61" y="296"/>
                    <a:pt x="44" y="295"/>
                  </a:cubicBezTo>
                  <a:cubicBezTo>
                    <a:pt x="1" y="295"/>
                    <a:pt x="1" y="295"/>
                    <a:pt x="1" y="252"/>
                  </a:cubicBezTo>
                  <a:cubicBezTo>
                    <a:pt x="1" y="217"/>
                    <a:pt x="1" y="183"/>
                    <a:pt x="1" y="148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695180" y="5704985"/>
              <a:ext cx="171450" cy="260350"/>
            </a:xfrm>
            <a:custGeom>
              <a:avLst/>
              <a:gdLst>
                <a:gd name="T0" fmla="*/ 100 w 102"/>
                <a:gd name="T1" fmla="*/ 76 h 155"/>
                <a:gd name="T2" fmla="*/ 100 w 102"/>
                <a:gd name="T3" fmla="*/ 140 h 155"/>
                <a:gd name="T4" fmla="*/ 86 w 102"/>
                <a:gd name="T5" fmla="*/ 154 h 155"/>
                <a:gd name="T6" fmla="*/ 14 w 102"/>
                <a:gd name="T7" fmla="*/ 154 h 155"/>
                <a:gd name="T8" fmla="*/ 0 w 102"/>
                <a:gd name="T9" fmla="*/ 140 h 155"/>
                <a:gd name="T10" fmla="*/ 0 w 102"/>
                <a:gd name="T11" fmla="*/ 13 h 155"/>
                <a:gd name="T12" fmla="*/ 13 w 102"/>
                <a:gd name="T13" fmla="*/ 0 h 155"/>
                <a:gd name="T14" fmla="*/ 87 w 102"/>
                <a:gd name="T15" fmla="*/ 0 h 155"/>
                <a:gd name="T16" fmla="*/ 100 w 102"/>
                <a:gd name="T17" fmla="*/ 13 h 155"/>
                <a:gd name="T18" fmla="*/ 100 w 102"/>
                <a:gd name="T19" fmla="*/ 7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55">
                  <a:moveTo>
                    <a:pt x="100" y="76"/>
                  </a:moveTo>
                  <a:cubicBezTo>
                    <a:pt x="100" y="99"/>
                    <a:pt x="100" y="120"/>
                    <a:pt x="100" y="140"/>
                  </a:cubicBezTo>
                  <a:cubicBezTo>
                    <a:pt x="100" y="151"/>
                    <a:pt x="97" y="155"/>
                    <a:pt x="86" y="154"/>
                  </a:cubicBezTo>
                  <a:cubicBezTo>
                    <a:pt x="62" y="154"/>
                    <a:pt x="38" y="154"/>
                    <a:pt x="14" y="154"/>
                  </a:cubicBezTo>
                  <a:cubicBezTo>
                    <a:pt x="4" y="154"/>
                    <a:pt x="0" y="151"/>
                    <a:pt x="0" y="140"/>
                  </a:cubicBezTo>
                  <a:cubicBezTo>
                    <a:pt x="0" y="98"/>
                    <a:pt x="0" y="55"/>
                    <a:pt x="0" y="13"/>
                  </a:cubicBezTo>
                  <a:cubicBezTo>
                    <a:pt x="0" y="3"/>
                    <a:pt x="4" y="0"/>
                    <a:pt x="13" y="0"/>
                  </a:cubicBezTo>
                  <a:cubicBezTo>
                    <a:pt x="38" y="0"/>
                    <a:pt x="63" y="0"/>
                    <a:pt x="87" y="0"/>
                  </a:cubicBezTo>
                  <a:cubicBezTo>
                    <a:pt x="97" y="0"/>
                    <a:pt x="100" y="3"/>
                    <a:pt x="100" y="13"/>
                  </a:cubicBezTo>
                  <a:cubicBezTo>
                    <a:pt x="102" y="35"/>
                    <a:pt x="102" y="57"/>
                    <a:pt x="100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2417243" y="5704985"/>
              <a:ext cx="169863" cy="258763"/>
            </a:xfrm>
            <a:custGeom>
              <a:avLst/>
              <a:gdLst>
                <a:gd name="T0" fmla="*/ 1 w 101"/>
                <a:gd name="T1" fmla="*/ 77 h 154"/>
                <a:gd name="T2" fmla="*/ 0 w 101"/>
                <a:gd name="T3" fmla="*/ 13 h 154"/>
                <a:gd name="T4" fmla="*/ 13 w 101"/>
                <a:gd name="T5" fmla="*/ 0 h 154"/>
                <a:gd name="T6" fmla="*/ 87 w 101"/>
                <a:gd name="T7" fmla="*/ 0 h 154"/>
                <a:gd name="T8" fmla="*/ 101 w 101"/>
                <a:gd name="T9" fmla="*/ 14 h 154"/>
                <a:gd name="T10" fmla="*/ 100 w 101"/>
                <a:gd name="T11" fmla="*/ 140 h 154"/>
                <a:gd name="T12" fmla="*/ 88 w 101"/>
                <a:gd name="T13" fmla="*/ 154 h 154"/>
                <a:gd name="T14" fmla="*/ 12 w 101"/>
                <a:gd name="T15" fmla="*/ 154 h 154"/>
                <a:gd name="T16" fmla="*/ 1 w 101"/>
                <a:gd name="T17" fmla="*/ 140 h 154"/>
                <a:gd name="T18" fmla="*/ 1 w 101"/>
                <a:gd name="T19" fmla="*/ 7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154">
                  <a:moveTo>
                    <a:pt x="1" y="77"/>
                  </a:moveTo>
                  <a:cubicBezTo>
                    <a:pt x="1" y="55"/>
                    <a:pt x="1" y="34"/>
                    <a:pt x="0" y="13"/>
                  </a:cubicBezTo>
                  <a:cubicBezTo>
                    <a:pt x="0" y="3"/>
                    <a:pt x="4" y="0"/>
                    <a:pt x="13" y="0"/>
                  </a:cubicBezTo>
                  <a:cubicBezTo>
                    <a:pt x="38" y="0"/>
                    <a:pt x="62" y="0"/>
                    <a:pt x="87" y="0"/>
                  </a:cubicBezTo>
                  <a:cubicBezTo>
                    <a:pt x="98" y="0"/>
                    <a:pt x="101" y="5"/>
                    <a:pt x="101" y="14"/>
                  </a:cubicBezTo>
                  <a:cubicBezTo>
                    <a:pt x="100" y="56"/>
                    <a:pt x="100" y="98"/>
                    <a:pt x="100" y="140"/>
                  </a:cubicBezTo>
                  <a:cubicBezTo>
                    <a:pt x="100" y="149"/>
                    <a:pt x="98" y="154"/>
                    <a:pt x="88" y="154"/>
                  </a:cubicBezTo>
                  <a:cubicBezTo>
                    <a:pt x="63" y="154"/>
                    <a:pt x="38" y="154"/>
                    <a:pt x="12" y="154"/>
                  </a:cubicBezTo>
                  <a:cubicBezTo>
                    <a:pt x="2" y="154"/>
                    <a:pt x="0" y="149"/>
                    <a:pt x="1" y="140"/>
                  </a:cubicBezTo>
                  <a:cubicBezTo>
                    <a:pt x="1" y="119"/>
                    <a:pt x="1" y="98"/>
                    <a:pt x="1" y="77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348730" y="3952385"/>
              <a:ext cx="1138238" cy="1138238"/>
            </a:xfrm>
            <a:custGeom>
              <a:avLst/>
              <a:gdLst>
                <a:gd name="T0" fmla="*/ 475 w 675"/>
                <a:gd name="T1" fmla="*/ 364 h 676"/>
                <a:gd name="T2" fmla="*/ 475 w 675"/>
                <a:gd name="T3" fmla="*/ 490 h 676"/>
                <a:gd name="T4" fmla="*/ 373 w 675"/>
                <a:gd name="T5" fmla="*/ 595 h 676"/>
                <a:gd name="T6" fmla="*/ 271 w 675"/>
                <a:gd name="T7" fmla="*/ 490 h 676"/>
                <a:gd name="T8" fmla="*/ 271 w 675"/>
                <a:gd name="T9" fmla="*/ 364 h 676"/>
                <a:gd name="T10" fmla="*/ 286 w 675"/>
                <a:gd name="T11" fmla="*/ 347 h 676"/>
                <a:gd name="T12" fmla="*/ 408 w 675"/>
                <a:gd name="T13" fmla="*/ 180 h 676"/>
                <a:gd name="T14" fmla="*/ 412 w 675"/>
                <a:gd name="T15" fmla="*/ 153 h 676"/>
                <a:gd name="T16" fmla="*/ 401 w 675"/>
                <a:gd name="T17" fmla="*/ 117 h 676"/>
                <a:gd name="T18" fmla="*/ 365 w 675"/>
                <a:gd name="T19" fmla="*/ 130 h 676"/>
                <a:gd name="T20" fmla="*/ 379 w 675"/>
                <a:gd name="T21" fmla="*/ 165 h 676"/>
                <a:gd name="T22" fmla="*/ 395 w 675"/>
                <a:gd name="T23" fmla="*/ 185 h 676"/>
                <a:gd name="T24" fmla="*/ 282 w 675"/>
                <a:gd name="T25" fmla="*/ 334 h 676"/>
                <a:gd name="T26" fmla="*/ 137 w 675"/>
                <a:gd name="T27" fmla="*/ 231 h 676"/>
                <a:gd name="T28" fmla="*/ 136 w 675"/>
                <a:gd name="T29" fmla="*/ 181 h 676"/>
                <a:gd name="T30" fmla="*/ 146 w 675"/>
                <a:gd name="T31" fmla="*/ 168 h 676"/>
                <a:gd name="T32" fmla="*/ 171 w 675"/>
                <a:gd name="T33" fmla="*/ 138 h 676"/>
                <a:gd name="T34" fmla="*/ 136 w 675"/>
                <a:gd name="T35" fmla="*/ 115 h 676"/>
                <a:gd name="T36" fmla="*/ 527 w 675"/>
                <a:gd name="T37" fmla="*/ 106 h 676"/>
                <a:gd name="T38" fmla="*/ 563 w 675"/>
                <a:gd name="T39" fmla="*/ 537 h 676"/>
                <a:gd name="T40" fmla="*/ 125 w 675"/>
                <a:gd name="T41" fmla="*/ 556 h 676"/>
                <a:gd name="T42" fmla="*/ 116 w 675"/>
                <a:gd name="T43" fmla="*/ 132 h 676"/>
                <a:gd name="T44" fmla="*/ 122 w 675"/>
                <a:gd name="T45" fmla="*/ 227 h 676"/>
                <a:gd name="T46" fmla="*/ 244 w 675"/>
                <a:gd name="T47" fmla="*/ 347 h 676"/>
                <a:gd name="T48" fmla="*/ 259 w 675"/>
                <a:gd name="T49" fmla="*/ 364 h 676"/>
                <a:gd name="T50" fmla="*/ 259 w 675"/>
                <a:gd name="T51" fmla="*/ 492 h 676"/>
                <a:gd name="T52" fmla="*/ 372 w 675"/>
                <a:gd name="T53" fmla="*/ 607 h 676"/>
                <a:gd name="T54" fmla="*/ 487 w 675"/>
                <a:gd name="T55" fmla="*/ 494 h 676"/>
                <a:gd name="T56" fmla="*/ 487 w 675"/>
                <a:gd name="T57" fmla="*/ 364 h 676"/>
                <a:gd name="T58" fmla="*/ 507 w 675"/>
                <a:gd name="T59" fmla="*/ 341 h 676"/>
                <a:gd name="T60" fmla="*/ 532 w 675"/>
                <a:gd name="T61" fmla="*/ 311 h 676"/>
                <a:gd name="T62" fmla="*/ 529 w 675"/>
                <a:gd name="T63" fmla="*/ 277 h 676"/>
                <a:gd name="T64" fmla="*/ 499 w 675"/>
                <a:gd name="T65" fmla="*/ 271 h 676"/>
                <a:gd name="T66" fmla="*/ 464 w 675"/>
                <a:gd name="T67" fmla="*/ 268 h 676"/>
                <a:gd name="T68" fmla="*/ 433 w 675"/>
                <a:gd name="T69" fmla="*/ 274 h 676"/>
                <a:gd name="T70" fmla="*/ 426 w 675"/>
                <a:gd name="T71" fmla="*/ 305 h 676"/>
                <a:gd name="T72" fmla="*/ 459 w 675"/>
                <a:gd name="T73" fmla="*/ 345 h 676"/>
                <a:gd name="T74" fmla="*/ 475 w 675"/>
                <a:gd name="T75" fmla="*/ 364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75" h="676">
                  <a:moveTo>
                    <a:pt x="475" y="364"/>
                  </a:moveTo>
                  <a:cubicBezTo>
                    <a:pt x="475" y="406"/>
                    <a:pt x="475" y="448"/>
                    <a:pt x="475" y="490"/>
                  </a:cubicBezTo>
                  <a:cubicBezTo>
                    <a:pt x="474" y="549"/>
                    <a:pt x="430" y="596"/>
                    <a:pt x="373" y="595"/>
                  </a:cubicBezTo>
                  <a:cubicBezTo>
                    <a:pt x="315" y="595"/>
                    <a:pt x="272" y="550"/>
                    <a:pt x="271" y="490"/>
                  </a:cubicBezTo>
                  <a:cubicBezTo>
                    <a:pt x="271" y="448"/>
                    <a:pt x="272" y="406"/>
                    <a:pt x="271" y="364"/>
                  </a:cubicBezTo>
                  <a:cubicBezTo>
                    <a:pt x="271" y="353"/>
                    <a:pt x="273" y="349"/>
                    <a:pt x="286" y="347"/>
                  </a:cubicBezTo>
                  <a:cubicBezTo>
                    <a:pt x="367" y="336"/>
                    <a:pt x="422" y="260"/>
                    <a:pt x="408" y="180"/>
                  </a:cubicBezTo>
                  <a:cubicBezTo>
                    <a:pt x="406" y="170"/>
                    <a:pt x="407" y="162"/>
                    <a:pt x="412" y="153"/>
                  </a:cubicBezTo>
                  <a:cubicBezTo>
                    <a:pt x="420" y="140"/>
                    <a:pt x="414" y="124"/>
                    <a:pt x="401" y="117"/>
                  </a:cubicBezTo>
                  <a:cubicBezTo>
                    <a:pt x="388" y="111"/>
                    <a:pt x="372" y="116"/>
                    <a:pt x="365" y="130"/>
                  </a:cubicBezTo>
                  <a:cubicBezTo>
                    <a:pt x="358" y="144"/>
                    <a:pt x="363" y="159"/>
                    <a:pt x="379" y="165"/>
                  </a:cubicBezTo>
                  <a:cubicBezTo>
                    <a:pt x="390" y="169"/>
                    <a:pt x="394" y="174"/>
                    <a:pt x="395" y="185"/>
                  </a:cubicBezTo>
                  <a:cubicBezTo>
                    <a:pt x="404" y="259"/>
                    <a:pt x="358" y="319"/>
                    <a:pt x="282" y="334"/>
                  </a:cubicBezTo>
                  <a:cubicBezTo>
                    <a:pt x="219" y="345"/>
                    <a:pt x="153" y="298"/>
                    <a:pt x="137" y="231"/>
                  </a:cubicBezTo>
                  <a:cubicBezTo>
                    <a:pt x="133" y="214"/>
                    <a:pt x="134" y="197"/>
                    <a:pt x="136" y="181"/>
                  </a:cubicBezTo>
                  <a:cubicBezTo>
                    <a:pt x="137" y="175"/>
                    <a:pt x="138" y="169"/>
                    <a:pt x="146" y="168"/>
                  </a:cubicBezTo>
                  <a:cubicBezTo>
                    <a:pt x="163" y="165"/>
                    <a:pt x="173" y="155"/>
                    <a:pt x="171" y="138"/>
                  </a:cubicBezTo>
                  <a:cubicBezTo>
                    <a:pt x="168" y="119"/>
                    <a:pt x="154" y="114"/>
                    <a:pt x="136" y="115"/>
                  </a:cubicBezTo>
                  <a:cubicBezTo>
                    <a:pt x="221" y="27"/>
                    <a:pt x="400" y="0"/>
                    <a:pt x="527" y="106"/>
                  </a:cubicBezTo>
                  <a:cubicBezTo>
                    <a:pt x="659" y="216"/>
                    <a:pt x="675" y="414"/>
                    <a:pt x="563" y="537"/>
                  </a:cubicBezTo>
                  <a:cubicBezTo>
                    <a:pt x="445" y="668"/>
                    <a:pt x="247" y="676"/>
                    <a:pt x="125" y="556"/>
                  </a:cubicBezTo>
                  <a:cubicBezTo>
                    <a:pt x="0" y="434"/>
                    <a:pt x="6" y="241"/>
                    <a:pt x="116" y="132"/>
                  </a:cubicBezTo>
                  <a:cubicBezTo>
                    <a:pt x="133" y="162"/>
                    <a:pt x="116" y="195"/>
                    <a:pt x="122" y="227"/>
                  </a:cubicBezTo>
                  <a:cubicBezTo>
                    <a:pt x="135" y="291"/>
                    <a:pt x="180" y="337"/>
                    <a:pt x="244" y="347"/>
                  </a:cubicBezTo>
                  <a:cubicBezTo>
                    <a:pt x="257" y="349"/>
                    <a:pt x="260" y="352"/>
                    <a:pt x="259" y="364"/>
                  </a:cubicBezTo>
                  <a:cubicBezTo>
                    <a:pt x="259" y="407"/>
                    <a:pt x="259" y="449"/>
                    <a:pt x="259" y="492"/>
                  </a:cubicBezTo>
                  <a:cubicBezTo>
                    <a:pt x="259" y="557"/>
                    <a:pt x="308" y="607"/>
                    <a:pt x="372" y="607"/>
                  </a:cubicBezTo>
                  <a:cubicBezTo>
                    <a:pt x="435" y="608"/>
                    <a:pt x="486" y="558"/>
                    <a:pt x="487" y="494"/>
                  </a:cubicBezTo>
                  <a:cubicBezTo>
                    <a:pt x="487" y="450"/>
                    <a:pt x="487" y="407"/>
                    <a:pt x="487" y="364"/>
                  </a:cubicBezTo>
                  <a:cubicBezTo>
                    <a:pt x="488" y="352"/>
                    <a:pt x="499" y="347"/>
                    <a:pt x="507" y="341"/>
                  </a:cubicBezTo>
                  <a:cubicBezTo>
                    <a:pt x="517" y="333"/>
                    <a:pt x="525" y="322"/>
                    <a:pt x="532" y="311"/>
                  </a:cubicBezTo>
                  <a:cubicBezTo>
                    <a:pt x="539" y="299"/>
                    <a:pt x="538" y="288"/>
                    <a:pt x="529" y="277"/>
                  </a:cubicBezTo>
                  <a:cubicBezTo>
                    <a:pt x="521" y="267"/>
                    <a:pt x="509" y="266"/>
                    <a:pt x="499" y="271"/>
                  </a:cubicBezTo>
                  <a:cubicBezTo>
                    <a:pt x="486" y="277"/>
                    <a:pt x="476" y="276"/>
                    <a:pt x="464" y="268"/>
                  </a:cubicBezTo>
                  <a:cubicBezTo>
                    <a:pt x="453" y="261"/>
                    <a:pt x="442" y="266"/>
                    <a:pt x="433" y="274"/>
                  </a:cubicBezTo>
                  <a:cubicBezTo>
                    <a:pt x="423" y="282"/>
                    <a:pt x="423" y="294"/>
                    <a:pt x="426" y="305"/>
                  </a:cubicBezTo>
                  <a:cubicBezTo>
                    <a:pt x="432" y="322"/>
                    <a:pt x="446" y="333"/>
                    <a:pt x="459" y="345"/>
                  </a:cubicBezTo>
                  <a:cubicBezTo>
                    <a:pt x="465" y="350"/>
                    <a:pt x="474" y="354"/>
                    <a:pt x="475" y="3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1039293" y="4385772"/>
              <a:ext cx="233363" cy="179388"/>
            </a:xfrm>
            <a:custGeom>
              <a:avLst/>
              <a:gdLst>
                <a:gd name="T0" fmla="*/ 66 w 139"/>
                <a:gd name="T1" fmla="*/ 107 h 107"/>
                <a:gd name="T2" fmla="*/ 21 w 139"/>
                <a:gd name="T3" fmla="*/ 66 h 107"/>
                <a:gd name="T4" fmla="*/ 39 w 139"/>
                <a:gd name="T5" fmla="*/ 3 h 107"/>
                <a:gd name="T6" fmla="*/ 74 w 139"/>
                <a:gd name="T7" fmla="*/ 14 h 107"/>
                <a:gd name="T8" fmla="*/ 110 w 139"/>
                <a:gd name="T9" fmla="*/ 7 h 107"/>
                <a:gd name="T10" fmla="*/ 128 w 139"/>
                <a:gd name="T11" fmla="*/ 57 h 107"/>
                <a:gd name="T12" fmla="*/ 78 w 139"/>
                <a:gd name="T13" fmla="*/ 107 h 107"/>
                <a:gd name="T14" fmla="*/ 66 w 139"/>
                <a:gd name="T1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107">
                  <a:moveTo>
                    <a:pt x="66" y="107"/>
                  </a:moveTo>
                  <a:cubicBezTo>
                    <a:pt x="50" y="94"/>
                    <a:pt x="33" y="82"/>
                    <a:pt x="21" y="66"/>
                  </a:cubicBezTo>
                  <a:cubicBezTo>
                    <a:pt x="0" y="39"/>
                    <a:pt x="9" y="10"/>
                    <a:pt x="39" y="3"/>
                  </a:cubicBezTo>
                  <a:cubicBezTo>
                    <a:pt x="54" y="0"/>
                    <a:pt x="64" y="17"/>
                    <a:pt x="74" y="14"/>
                  </a:cubicBezTo>
                  <a:cubicBezTo>
                    <a:pt x="86" y="11"/>
                    <a:pt x="96" y="3"/>
                    <a:pt x="110" y="7"/>
                  </a:cubicBezTo>
                  <a:cubicBezTo>
                    <a:pt x="131" y="13"/>
                    <a:pt x="139" y="35"/>
                    <a:pt x="128" y="57"/>
                  </a:cubicBezTo>
                  <a:cubicBezTo>
                    <a:pt x="116" y="78"/>
                    <a:pt x="95" y="91"/>
                    <a:pt x="78" y="107"/>
                  </a:cubicBezTo>
                  <a:cubicBezTo>
                    <a:pt x="74" y="107"/>
                    <a:pt x="70" y="107"/>
                    <a:pt x="66" y="107"/>
                  </a:cubicBezTo>
                  <a:close/>
                </a:path>
              </a:pathLst>
            </a:custGeom>
            <a:solidFill>
              <a:srgbClr val="FED9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982143" y="4165110"/>
              <a:ext cx="46038" cy="47625"/>
            </a:xfrm>
            <a:custGeom>
              <a:avLst/>
              <a:gdLst>
                <a:gd name="T0" fmla="*/ 8 w 28"/>
                <a:gd name="T1" fmla="*/ 1 h 28"/>
                <a:gd name="T2" fmla="*/ 28 w 28"/>
                <a:gd name="T3" fmla="*/ 13 h 28"/>
                <a:gd name="T4" fmla="*/ 13 w 28"/>
                <a:gd name="T5" fmla="*/ 28 h 28"/>
                <a:gd name="T6" fmla="*/ 0 w 28"/>
                <a:gd name="T7" fmla="*/ 14 h 28"/>
                <a:gd name="T8" fmla="*/ 8 w 28"/>
                <a:gd name="T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8" y="1"/>
                  </a:moveTo>
                  <a:cubicBezTo>
                    <a:pt x="23" y="0"/>
                    <a:pt x="28" y="4"/>
                    <a:pt x="28" y="13"/>
                  </a:cubicBezTo>
                  <a:cubicBezTo>
                    <a:pt x="28" y="23"/>
                    <a:pt x="23" y="28"/>
                    <a:pt x="13" y="28"/>
                  </a:cubicBezTo>
                  <a:cubicBezTo>
                    <a:pt x="5" y="28"/>
                    <a:pt x="0" y="23"/>
                    <a:pt x="0" y="14"/>
                  </a:cubicBezTo>
                  <a:cubicBezTo>
                    <a:pt x="0" y="5"/>
                    <a:pt x="5" y="1"/>
                    <a:pt x="8" y="1"/>
                  </a:cubicBezTo>
                  <a:close/>
                </a:path>
              </a:pathLst>
            </a:custGeom>
            <a:solidFill>
              <a:srgbClr val="F6F8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567805" y="4165110"/>
              <a:ext cx="49213" cy="49213"/>
            </a:xfrm>
            <a:custGeom>
              <a:avLst/>
              <a:gdLst>
                <a:gd name="T0" fmla="*/ 15 w 29"/>
                <a:gd name="T1" fmla="*/ 0 h 29"/>
                <a:gd name="T2" fmla="*/ 29 w 29"/>
                <a:gd name="T3" fmla="*/ 14 h 29"/>
                <a:gd name="T4" fmla="*/ 12 w 29"/>
                <a:gd name="T5" fmla="*/ 28 h 29"/>
                <a:gd name="T6" fmla="*/ 1 w 29"/>
                <a:gd name="T7" fmla="*/ 13 h 29"/>
                <a:gd name="T8" fmla="*/ 15 w 2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cubicBezTo>
                    <a:pt x="24" y="1"/>
                    <a:pt x="29" y="6"/>
                    <a:pt x="29" y="14"/>
                  </a:cubicBezTo>
                  <a:cubicBezTo>
                    <a:pt x="28" y="24"/>
                    <a:pt x="22" y="29"/>
                    <a:pt x="12" y="28"/>
                  </a:cubicBezTo>
                  <a:cubicBezTo>
                    <a:pt x="4" y="27"/>
                    <a:pt x="0" y="21"/>
                    <a:pt x="1" y="13"/>
                  </a:cubicBezTo>
                  <a:cubicBezTo>
                    <a:pt x="1" y="4"/>
                    <a:pt x="7" y="0"/>
                    <a:pt x="15" y="0"/>
                  </a:cubicBezTo>
                  <a:close/>
                </a:path>
              </a:pathLst>
            </a:custGeom>
            <a:solidFill>
              <a:srgbClr val="F5F8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892155" y="4217497"/>
              <a:ext cx="1023938" cy="1022350"/>
            </a:xfrm>
            <a:custGeom>
              <a:avLst/>
              <a:gdLst>
                <a:gd name="T0" fmla="*/ 1 w 607"/>
                <a:gd name="T1" fmla="*/ 304 h 606"/>
                <a:gd name="T2" fmla="*/ 307 w 607"/>
                <a:gd name="T3" fmla="*/ 1 h 606"/>
                <a:gd name="T4" fmla="*/ 606 w 607"/>
                <a:gd name="T5" fmla="*/ 305 h 606"/>
                <a:gd name="T6" fmla="*/ 300 w 607"/>
                <a:gd name="T7" fmla="*/ 605 h 606"/>
                <a:gd name="T8" fmla="*/ 1 w 607"/>
                <a:gd name="T9" fmla="*/ 304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7" h="606">
                  <a:moveTo>
                    <a:pt x="1" y="304"/>
                  </a:moveTo>
                  <a:cubicBezTo>
                    <a:pt x="2" y="135"/>
                    <a:pt x="138" y="0"/>
                    <a:pt x="307" y="1"/>
                  </a:cubicBezTo>
                  <a:cubicBezTo>
                    <a:pt x="471" y="2"/>
                    <a:pt x="607" y="140"/>
                    <a:pt x="606" y="305"/>
                  </a:cubicBezTo>
                  <a:cubicBezTo>
                    <a:pt x="606" y="472"/>
                    <a:pt x="468" y="606"/>
                    <a:pt x="300" y="605"/>
                  </a:cubicBezTo>
                  <a:cubicBezTo>
                    <a:pt x="135" y="604"/>
                    <a:pt x="0" y="468"/>
                    <a:pt x="1" y="3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3299893" y="3563447"/>
              <a:ext cx="1023938" cy="1022350"/>
            </a:xfrm>
            <a:custGeom>
              <a:avLst/>
              <a:gdLst>
                <a:gd name="T0" fmla="*/ 303 w 607"/>
                <a:gd name="T1" fmla="*/ 604 h 606"/>
                <a:gd name="T2" fmla="*/ 1 w 607"/>
                <a:gd name="T3" fmla="*/ 306 h 606"/>
                <a:gd name="T4" fmla="*/ 306 w 607"/>
                <a:gd name="T5" fmla="*/ 0 h 606"/>
                <a:gd name="T6" fmla="*/ 607 w 607"/>
                <a:gd name="T7" fmla="*/ 307 h 606"/>
                <a:gd name="T8" fmla="*/ 303 w 607"/>
                <a:gd name="T9" fmla="*/ 604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7" h="606">
                  <a:moveTo>
                    <a:pt x="303" y="604"/>
                  </a:moveTo>
                  <a:cubicBezTo>
                    <a:pt x="148" y="606"/>
                    <a:pt x="3" y="482"/>
                    <a:pt x="1" y="306"/>
                  </a:cubicBezTo>
                  <a:cubicBezTo>
                    <a:pt x="0" y="134"/>
                    <a:pt x="137" y="0"/>
                    <a:pt x="306" y="0"/>
                  </a:cubicBezTo>
                  <a:cubicBezTo>
                    <a:pt x="472" y="0"/>
                    <a:pt x="607" y="138"/>
                    <a:pt x="607" y="307"/>
                  </a:cubicBezTo>
                  <a:cubicBezTo>
                    <a:pt x="606" y="470"/>
                    <a:pt x="469" y="604"/>
                    <a:pt x="303" y="6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2066405" y="3563447"/>
              <a:ext cx="1019175" cy="1020763"/>
            </a:xfrm>
            <a:custGeom>
              <a:avLst/>
              <a:gdLst>
                <a:gd name="T0" fmla="*/ 301 w 605"/>
                <a:gd name="T1" fmla="*/ 604 h 605"/>
                <a:gd name="T2" fmla="*/ 0 w 605"/>
                <a:gd name="T3" fmla="*/ 303 h 605"/>
                <a:gd name="T4" fmla="*/ 304 w 605"/>
                <a:gd name="T5" fmla="*/ 0 h 605"/>
                <a:gd name="T6" fmla="*/ 604 w 605"/>
                <a:gd name="T7" fmla="*/ 306 h 605"/>
                <a:gd name="T8" fmla="*/ 301 w 605"/>
                <a:gd name="T9" fmla="*/ 604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5" h="605">
                  <a:moveTo>
                    <a:pt x="301" y="604"/>
                  </a:moveTo>
                  <a:cubicBezTo>
                    <a:pt x="134" y="603"/>
                    <a:pt x="0" y="468"/>
                    <a:pt x="0" y="303"/>
                  </a:cubicBezTo>
                  <a:cubicBezTo>
                    <a:pt x="0" y="135"/>
                    <a:pt x="136" y="0"/>
                    <a:pt x="304" y="0"/>
                  </a:cubicBezTo>
                  <a:cubicBezTo>
                    <a:pt x="471" y="1"/>
                    <a:pt x="605" y="137"/>
                    <a:pt x="604" y="306"/>
                  </a:cubicBezTo>
                  <a:cubicBezTo>
                    <a:pt x="604" y="472"/>
                    <a:pt x="468" y="605"/>
                    <a:pt x="301" y="6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2763318" y="5479560"/>
              <a:ext cx="755650" cy="749300"/>
            </a:xfrm>
            <a:custGeom>
              <a:avLst/>
              <a:gdLst>
                <a:gd name="T0" fmla="*/ 225 w 448"/>
                <a:gd name="T1" fmla="*/ 0 h 445"/>
                <a:gd name="T2" fmla="*/ 448 w 448"/>
                <a:gd name="T3" fmla="*/ 221 h 445"/>
                <a:gd name="T4" fmla="*/ 220 w 448"/>
                <a:gd name="T5" fmla="*/ 445 h 445"/>
                <a:gd name="T6" fmla="*/ 1 w 448"/>
                <a:gd name="T7" fmla="*/ 220 h 445"/>
                <a:gd name="T8" fmla="*/ 225 w 448"/>
                <a:gd name="T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" h="445">
                  <a:moveTo>
                    <a:pt x="225" y="0"/>
                  </a:moveTo>
                  <a:cubicBezTo>
                    <a:pt x="348" y="0"/>
                    <a:pt x="448" y="99"/>
                    <a:pt x="448" y="221"/>
                  </a:cubicBezTo>
                  <a:cubicBezTo>
                    <a:pt x="447" y="346"/>
                    <a:pt x="347" y="445"/>
                    <a:pt x="220" y="445"/>
                  </a:cubicBezTo>
                  <a:cubicBezTo>
                    <a:pt x="99" y="444"/>
                    <a:pt x="0" y="343"/>
                    <a:pt x="1" y="220"/>
                  </a:cubicBezTo>
                  <a:cubicBezTo>
                    <a:pt x="1" y="98"/>
                    <a:pt x="101" y="0"/>
                    <a:pt x="225" y="0"/>
                  </a:cubicBezTo>
                  <a:close/>
                </a:path>
              </a:pathLst>
            </a:custGeom>
            <a:solidFill>
              <a:srgbClr val="FED9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5139805" y="4304810"/>
              <a:ext cx="419100" cy="858838"/>
            </a:xfrm>
            <a:custGeom>
              <a:avLst/>
              <a:gdLst>
                <a:gd name="T0" fmla="*/ 248 w 248"/>
                <a:gd name="T1" fmla="*/ 337 h 510"/>
                <a:gd name="T2" fmla="*/ 248 w 248"/>
                <a:gd name="T3" fmla="*/ 425 h 510"/>
                <a:gd name="T4" fmla="*/ 163 w 248"/>
                <a:gd name="T5" fmla="*/ 509 h 510"/>
                <a:gd name="T6" fmla="*/ 76 w 248"/>
                <a:gd name="T7" fmla="*/ 424 h 510"/>
                <a:gd name="T8" fmla="*/ 76 w 248"/>
                <a:gd name="T9" fmla="*/ 320 h 510"/>
                <a:gd name="T10" fmla="*/ 63 w 248"/>
                <a:gd name="T11" fmla="*/ 302 h 510"/>
                <a:gd name="T12" fmla="*/ 0 w 248"/>
                <a:gd name="T13" fmla="*/ 210 h 510"/>
                <a:gd name="T14" fmla="*/ 0 w 248"/>
                <a:gd name="T15" fmla="*/ 94 h 510"/>
                <a:gd name="T16" fmla="*/ 15 w 248"/>
                <a:gd name="T17" fmla="*/ 77 h 510"/>
                <a:gd name="T18" fmla="*/ 26 w 248"/>
                <a:gd name="T19" fmla="*/ 72 h 510"/>
                <a:gd name="T20" fmla="*/ 40 w 248"/>
                <a:gd name="T21" fmla="*/ 18 h 510"/>
                <a:gd name="T22" fmla="*/ 51 w 248"/>
                <a:gd name="T23" fmla="*/ 1 h 510"/>
                <a:gd name="T24" fmla="*/ 64 w 248"/>
                <a:gd name="T25" fmla="*/ 19 h 510"/>
                <a:gd name="T26" fmla="*/ 78 w 248"/>
                <a:gd name="T27" fmla="*/ 73 h 510"/>
                <a:gd name="T28" fmla="*/ 103 w 248"/>
                <a:gd name="T29" fmla="*/ 77 h 510"/>
                <a:gd name="T30" fmla="*/ 112 w 248"/>
                <a:gd name="T31" fmla="*/ 67 h 510"/>
                <a:gd name="T32" fmla="*/ 125 w 248"/>
                <a:gd name="T33" fmla="*/ 8 h 510"/>
                <a:gd name="T34" fmla="*/ 137 w 248"/>
                <a:gd name="T35" fmla="*/ 2 h 510"/>
                <a:gd name="T36" fmla="*/ 149 w 248"/>
                <a:gd name="T37" fmla="*/ 9 h 510"/>
                <a:gd name="T38" fmla="*/ 149 w 248"/>
                <a:gd name="T39" fmla="*/ 27 h 510"/>
                <a:gd name="T40" fmla="*/ 163 w 248"/>
                <a:gd name="T41" fmla="*/ 74 h 510"/>
                <a:gd name="T42" fmla="*/ 180 w 248"/>
                <a:gd name="T43" fmla="*/ 131 h 510"/>
                <a:gd name="T44" fmla="*/ 181 w 248"/>
                <a:gd name="T45" fmla="*/ 219 h 510"/>
                <a:gd name="T46" fmla="*/ 102 w 248"/>
                <a:gd name="T47" fmla="*/ 305 h 510"/>
                <a:gd name="T48" fmla="*/ 87 w 248"/>
                <a:gd name="T49" fmla="*/ 322 h 510"/>
                <a:gd name="T50" fmla="*/ 87 w 248"/>
                <a:gd name="T51" fmla="*/ 422 h 510"/>
                <a:gd name="T52" fmla="*/ 161 w 248"/>
                <a:gd name="T53" fmla="*/ 500 h 510"/>
                <a:gd name="T54" fmla="*/ 238 w 248"/>
                <a:gd name="T55" fmla="*/ 424 h 510"/>
                <a:gd name="T56" fmla="*/ 239 w 248"/>
                <a:gd name="T57" fmla="*/ 340 h 510"/>
                <a:gd name="T58" fmla="*/ 248 w 248"/>
                <a:gd name="T59" fmla="*/ 33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8" h="510">
                  <a:moveTo>
                    <a:pt x="248" y="337"/>
                  </a:moveTo>
                  <a:cubicBezTo>
                    <a:pt x="248" y="366"/>
                    <a:pt x="248" y="395"/>
                    <a:pt x="248" y="425"/>
                  </a:cubicBezTo>
                  <a:cubicBezTo>
                    <a:pt x="247" y="473"/>
                    <a:pt x="210" y="509"/>
                    <a:pt x="163" y="509"/>
                  </a:cubicBezTo>
                  <a:cubicBezTo>
                    <a:pt x="114" y="510"/>
                    <a:pt x="77" y="473"/>
                    <a:pt x="76" y="424"/>
                  </a:cubicBezTo>
                  <a:cubicBezTo>
                    <a:pt x="75" y="390"/>
                    <a:pt x="75" y="355"/>
                    <a:pt x="76" y="320"/>
                  </a:cubicBezTo>
                  <a:cubicBezTo>
                    <a:pt x="76" y="310"/>
                    <a:pt x="73" y="306"/>
                    <a:pt x="63" y="302"/>
                  </a:cubicBezTo>
                  <a:cubicBezTo>
                    <a:pt x="21" y="286"/>
                    <a:pt x="1" y="255"/>
                    <a:pt x="0" y="210"/>
                  </a:cubicBezTo>
                  <a:cubicBezTo>
                    <a:pt x="0" y="172"/>
                    <a:pt x="1" y="133"/>
                    <a:pt x="0" y="94"/>
                  </a:cubicBezTo>
                  <a:cubicBezTo>
                    <a:pt x="0" y="83"/>
                    <a:pt x="2" y="76"/>
                    <a:pt x="15" y="77"/>
                  </a:cubicBezTo>
                  <a:cubicBezTo>
                    <a:pt x="20" y="78"/>
                    <a:pt x="27" y="78"/>
                    <a:pt x="26" y="72"/>
                  </a:cubicBezTo>
                  <a:cubicBezTo>
                    <a:pt x="23" y="52"/>
                    <a:pt x="47" y="40"/>
                    <a:pt x="40" y="18"/>
                  </a:cubicBezTo>
                  <a:cubicBezTo>
                    <a:pt x="37" y="11"/>
                    <a:pt x="37" y="1"/>
                    <a:pt x="51" y="1"/>
                  </a:cubicBezTo>
                  <a:cubicBezTo>
                    <a:pt x="67" y="1"/>
                    <a:pt x="66" y="11"/>
                    <a:pt x="64" y="19"/>
                  </a:cubicBezTo>
                  <a:cubicBezTo>
                    <a:pt x="58" y="41"/>
                    <a:pt x="79" y="53"/>
                    <a:pt x="78" y="73"/>
                  </a:cubicBezTo>
                  <a:cubicBezTo>
                    <a:pt x="78" y="81"/>
                    <a:pt x="95" y="76"/>
                    <a:pt x="103" y="77"/>
                  </a:cubicBezTo>
                  <a:cubicBezTo>
                    <a:pt x="111" y="78"/>
                    <a:pt x="111" y="72"/>
                    <a:pt x="112" y="67"/>
                  </a:cubicBezTo>
                  <a:cubicBezTo>
                    <a:pt x="117" y="47"/>
                    <a:pt x="128" y="29"/>
                    <a:pt x="125" y="8"/>
                  </a:cubicBezTo>
                  <a:cubicBezTo>
                    <a:pt x="123" y="0"/>
                    <a:pt x="132" y="2"/>
                    <a:pt x="137" y="2"/>
                  </a:cubicBezTo>
                  <a:cubicBezTo>
                    <a:pt x="142" y="1"/>
                    <a:pt x="148" y="1"/>
                    <a:pt x="149" y="9"/>
                  </a:cubicBezTo>
                  <a:cubicBezTo>
                    <a:pt x="149" y="15"/>
                    <a:pt x="150" y="21"/>
                    <a:pt x="149" y="27"/>
                  </a:cubicBezTo>
                  <a:cubicBezTo>
                    <a:pt x="145" y="45"/>
                    <a:pt x="167" y="56"/>
                    <a:pt x="163" y="74"/>
                  </a:cubicBezTo>
                  <a:cubicBezTo>
                    <a:pt x="197" y="84"/>
                    <a:pt x="178" y="112"/>
                    <a:pt x="180" y="131"/>
                  </a:cubicBezTo>
                  <a:cubicBezTo>
                    <a:pt x="183" y="160"/>
                    <a:pt x="181" y="190"/>
                    <a:pt x="181" y="219"/>
                  </a:cubicBezTo>
                  <a:cubicBezTo>
                    <a:pt x="180" y="264"/>
                    <a:pt x="147" y="300"/>
                    <a:pt x="102" y="305"/>
                  </a:cubicBezTo>
                  <a:cubicBezTo>
                    <a:pt x="90" y="306"/>
                    <a:pt x="86" y="310"/>
                    <a:pt x="87" y="322"/>
                  </a:cubicBezTo>
                  <a:cubicBezTo>
                    <a:pt x="87" y="355"/>
                    <a:pt x="86" y="389"/>
                    <a:pt x="87" y="422"/>
                  </a:cubicBezTo>
                  <a:cubicBezTo>
                    <a:pt x="88" y="466"/>
                    <a:pt x="119" y="499"/>
                    <a:pt x="161" y="500"/>
                  </a:cubicBezTo>
                  <a:cubicBezTo>
                    <a:pt x="202" y="501"/>
                    <a:pt x="236" y="468"/>
                    <a:pt x="238" y="424"/>
                  </a:cubicBezTo>
                  <a:cubicBezTo>
                    <a:pt x="240" y="396"/>
                    <a:pt x="239" y="368"/>
                    <a:pt x="239" y="340"/>
                  </a:cubicBezTo>
                  <a:cubicBezTo>
                    <a:pt x="240" y="335"/>
                    <a:pt x="243" y="334"/>
                    <a:pt x="248" y="337"/>
                  </a:cubicBezTo>
                  <a:close/>
                </a:path>
              </a:pathLst>
            </a:custGeom>
            <a:solidFill>
              <a:srgbClr val="1F6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5443018" y="4688985"/>
              <a:ext cx="212725" cy="188913"/>
            </a:xfrm>
            <a:custGeom>
              <a:avLst/>
              <a:gdLst>
                <a:gd name="T0" fmla="*/ 68 w 126"/>
                <a:gd name="T1" fmla="*/ 109 h 112"/>
                <a:gd name="T2" fmla="*/ 59 w 126"/>
                <a:gd name="T3" fmla="*/ 112 h 112"/>
                <a:gd name="T4" fmla="*/ 43 w 126"/>
                <a:gd name="T5" fmla="*/ 93 h 112"/>
                <a:gd name="T6" fmla="*/ 8 w 126"/>
                <a:gd name="T7" fmla="*/ 53 h 112"/>
                <a:gd name="T8" fmla="*/ 14 w 126"/>
                <a:gd name="T9" fmla="*/ 13 h 112"/>
                <a:gd name="T10" fmla="*/ 55 w 126"/>
                <a:gd name="T11" fmla="*/ 11 h 112"/>
                <a:gd name="T12" fmla="*/ 72 w 126"/>
                <a:gd name="T13" fmla="*/ 11 h 112"/>
                <a:gd name="T14" fmla="*/ 114 w 126"/>
                <a:gd name="T15" fmla="*/ 16 h 112"/>
                <a:gd name="T16" fmla="*/ 117 w 126"/>
                <a:gd name="T17" fmla="*/ 58 h 112"/>
                <a:gd name="T18" fmla="*/ 85 w 126"/>
                <a:gd name="T19" fmla="*/ 92 h 112"/>
                <a:gd name="T20" fmla="*/ 68 w 126"/>
                <a:gd name="T21" fmla="*/ 10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" h="112">
                  <a:moveTo>
                    <a:pt x="68" y="109"/>
                  </a:moveTo>
                  <a:cubicBezTo>
                    <a:pt x="64" y="108"/>
                    <a:pt x="61" y="110"/>
                    <a:pt x="59" y="112"/>
                  </a:cubicBezTo>
                  <a:cubicBezTo>
                    <a:pt x="56" y="103"/>
                    <a:pt x="50" y="98"/>
                    <a:pt x="43" y="93"/>
                  </a:cubicBezTo>
                  <a:cubicBezTo>
                    <a:pt x="29" y="82"/>
                    <a:pt x="16" y="70"/>
                    <a:pt x="8" y="53"/>
                  </a:cubicBezTo>
                  <a:cubicBezTo>
                    <a:pt x="0" y="39"/>
                    <a:pt x="1" y="24"/>
                    <a:pt x="14" y="13"/>
                  </a:cubicBezTo>
                  <a:cubicBezTo>
                    <a:pt x="26" y="2"/>
                    <a:pt x="42" y="0"/>
                    <a:pt x="55" y="11"/>
                  </a:cubicBezTo>
                  <a:cubicBezTo>
                    <a:pt x="62" y="16"/>
                    <a:pt x="66" y="16"/>
                    <a:pt x="72" y="11"/>
                  </a:cubicBezTo>
                  <a:cubicBezTo>
                    <a:pt x="87" y="0"/>
                    <a:pt x="102" y="4"/>
                    <a:pt x="114" y="16"/>
                  </a:cubicBezTo>
                  <a:cubicBezTo>
                    <a:pt x="126" y="29"/>
                    <a:pt x="126" y="43"/>
                    <a:pt x="117" y="58"/>
                  </a:cubicBezTo>
                  <a:cubicBezTo>
                    <a:pt x="109" y="72"/>
                    <a:pt x="97" y="82"/>
                    <a:pt x="85" y="92"/>
                  </a:cubicBezTo>
                  <a:cubicBezTo>
                    <a:pt x="78" y="97"/>
                    <a:pt x="71" y="101"/>
                    <a:pt x="68" y="109"/>
                  </a:cubicBezTo>
                  <a:close/>
                </a:path>
              </a:pathLst>
            </a:custGeom>
            <a:solidFill>
              <a:srgbClr val="FED9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522143" y="3703147"/>
              <a:ext cx="614363" cy="690563"/>
            </a:xfrm>
            <a:custGeom>
              <a:avLst/>
              <a:gdLst>
                <a:gd name="T0" fmla="*/ 103 w 364"/>
                <a:gd name="T1" fmla="*/ 5 h 409"/>
                <a:gd name="T2" fmla="*/ 107 w 364"/>
                <a:gd name="T3" fmla="*/ 5 h 409"/>
                <a:gd name="T4" fmla="*/ 132 w 364"/>
                <a:gd name="T5" fmla="*/ 11 h 409"/>
                <a:gd name="T6" fmla="*/ 131 w 364"/>
                <a:gd name="T7" fmla="*/ 17 h 409"/>
                <a:gd name="T8" fmla="*/ 132 w 364"/>
                <a:gd name="T9" fmla="*/ 74 h 409"/>
                <a:gd name="T10" fmla="*/ 138 w 364"/>
                <a:gd name="T11" fmla="*/ 53 h 409"/>
                <a:gd name="T12" fmla="*/ 144 w 364"/>
                <a:gd name="T13" fmla="*/ 23 h 409"/>
                <a:gd name="T14" fmla="*/ 153 w 364"/>
                <a:gd name="T15" fmla="*/ 43 h 409"/>
                <a:gd name="T16" fmla="*/ 156 w 364"/>
                <a:gd name="T17" fmla="*/ 73 h 409"/>
                <a:gd name="T18" fmla="*/ 162 w 364"/>
                <a:gd name="T19" fmla="*/ 55 h 409"/>
                <a:gd name="T20" fmla="*/ 165 w 364"/>
                <a:gd name="T21" fmla="*/ 11 h 409"/>
                <a:gd name="T22" fmla="*/ 188 w 364"/>
                <a:gd name="T23" fmla="*/ 10 h 409"/>
                <a:gd name="T24" fmla="*/ 181 w 364"/>
                <a:gd name="T25" fmla="*/ 66 h 409"/>
                <a:gd name="T26" fmla="*/ 191 w 364"/>
                <a:gd name="T27" fmla="*/ 78 h 409"/>
                <a:gd name="T28" fmla="*/ 200 w 364"/>
                <a:gd name="T29" fmla="*/ 78 h 409"/>
                <a:gd name="T30" fmla="*/ 209 w 364"/>
                <a:gd name="T31" fmla="*/ 70 h 409"/>
                <a:gd name="T32" fmla="*/ 202 w 364"/>
                <a:gd name="T33" fmla="*/ 11 h 409"/>
                <a:gd name="T34" fmla="*/ 239 w 364"/>
                <a:gd name="T35" fmla="*/ 5 h 409"/>
                <a:gd name="T36" fmla="*/ 243 w 364"/>
                <a:gd name="T37" fmla="*/ 5 h 409"/>
                <a:gd name="T38" fmla="*/ 252 w 364"/>
                <a:gd name="T39" fmla="*/ 15 h 409"/>
                <a:gd name="T40" fmla="*/ 254 w 364"/>
                <a:gd name="T41" fmla="*/ 76 h 409"/>
                <a:gd name="T42" fmla="*/ 267 w 364"/>
                <a:gd name="T43" fmla="*/ 91 h 409"/>
                <a:gd name="T44" fmla="*/ 268 w 364"/>
                <a:gd name="T45" fmla="*/ 105 h 409"/>
                <a:gd name="T46" fmla="*/ 299 w 364"/>
                <a:gd name="T47" fmla="*/ 148 h 409"/>
                <a:gd name="T48" fmla="*/ 299 w 364"/>
                <a:gd name="T49" fmla="*/ 263 h 409"/>
                <a:gd name="T50" fmla="*/ 313 w 364"/>
                <a:gd name="T51" fmla="*/ 277 h 409"/>
                <a:gd name="T52" fmla="*/ 337 w 364"/>
                <a:gd name="T53" fmla="*/ 284 h 409"/>
                <a:gd name="T54" fmla="*/ 364 w 364"/>
                <a:gd name="T55" fmla="*/ 320 h 409"/>
                <a:gd name="T56" fmla="*/ 353 w 364"/>
                <a:gd name="T57" fmla="*/ 318 h 409"/>
                <a:gd name="T58" fmla="*/ 324 w 364"/>
                <a:gd name="T59" fmla="*/ 300 h 409"/>
                <a:gd name="T60" fmla="*/ 311 w 364"/>
                <a:gd name="T61" fmla="*/ 295 h 409"/>
                <a:gd name="T62" fmla="*/ 313 w 364"/>
                <a:gd name="T63" fmla="*/ 286 h 409"/>
                <a:gd name="T64" fmla="*/ 308 w 364"/>
                <a:gd name="T65" fmla="*/ 287 h 409"/>
                <a:gd name="T66" fmla="*/ 300 w 364"/>
                <a:gd name="T67" fmla="*/ 318 h 409"/>
                <a:gd name="T68" fmla="*/ 340 w 364"/>
                <a:gd name="T69" fmla="*/ 372 h 409"/>
                <a:gd name="T70" fmla="*/ 347 w 364"/>
                <a:gd name="T71" fmla="*/ 387 h 409"/>
                <a:gd name="T72" fmla="*/ 346 w 364"/>
                <a:gd name="T73" fmla="*/ 388 h 409"/>
                <a:gd name="T74" fmla="*/ 344 w 364"/>
                <a:gd name="T75" fmla="*/ 388 h 409"/>
                <a:gd name="T76" fmla="*/ 330 w 364"/>
                <a:gd name="T77" fmla="*/ 389 h 409"/>
                <a:gd name="T78" fmla="*/ 300 w 364"/>
                <a:gd name="T79" fmla="*/ 409 h 409"/>
                <a:gd name="T80" fmla="*/ 230 w 364"/>
                <a:gd name="T81" fmla="*/ 409 h 409"/>
                <a:gd name="T82" fmla="*/ 208 w 364"/>
                <a:gd name="T83" fmla="*/ 401 h 409"/>
                <a:gd name="T84" fmla="*/ 175 w 364"/>
                <a:gd name="T85" fmla="*/ 388 h 409"/>
                <a:gd name="T86" fmla="*/ 41 w 364"/>
                <a:gd name="T87" fmla="*/ 388 h 409"/>
                <a:gd name="T88" fmla="*/ 1 w 364"/>
                <a:gd name="T89" fmla="*/ 348 h 409"/>
                <a:gd name="T90" fmla="*/ 1 w 364"/>
                <a:gd name="T91" fmla="*/ 155 h 409"/>
                <a:gd name="T92" fmla="*/ 34 w 364"/>
                <a:gd name="T93" fmla="*/ 104 h 409"/>
                <a:gd name="T94" fmla="*/ 36 w 364"/>
                <a:gd name="T95" fmla="*/ 93 h 409"/>
                <a:gd name="T96" fmla="*/ 24 w 364"/>
                <a:gd name="T97" fmla="*/ 68 h 409"/>
                <a:gd name="T98" fmla="*/ 31 w 364"/>
                <a:gd name="T99" fmla="*/ 27 h 409"/>
                <a:gd name="T100" fmla="*/ 37 w 364"/>
                <a:gd name="T101" fmla="*/ 57 h 409"/>
                <a:gd name="T102" fmla="*/ 47 w 364"/>
                <a:gd name="T103" fmla="*/ 78 h 409"/>
                <a:gd name="T104" fmla="*/ 56 w 364"/>
                <a:gd name="T105" fmla="*/ 79 h 409"/>
                <a:gd name="T106" fmla="*/ 71 w 364"/>
                <a:gd name="T107" fmla="*/ 79 h 409"/>
                <a:gd name="T108" fmla="*/ 80 w 364"/>
                <a:gd name="T109" fmla="*/ 79 h 409"/>
                <a:gd name="T110" fmla="*/ 87 w 364"/>
                <a:gd name="T111" fmla="*/ 75 h 409"/>
                <a:gd name="T112" fmla="*/ 79 w 364"/>
                <a:gd name="T113" fmla="*/ 12 h 409"/>
                <a:gd name="T114" fmla="*/ 103 w 364"/>
                <a:gd name="T115" fmla="*/ 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4" h="409">
                  <a:moveTo>
                    <a:pt x="103" y="5"/>
                  </a:moveTo>
                  <a:cubicBezTo>
                    <a:pt x="105" y="5"/>
                    <a:pt x="106" y="5"/>
                    <a:pt x="107" y="5"/>
                  </a:cubicBezTo>
                  <a:cubicBezTo>
                    <a:pt x="115" y="10"/>
                    <a:pt x="126" y="1"/>
                    <a:pt x="132" y="11"/>
                  </a:cubicBezTo>
                  <a:cubicBezTo>
                    <a:pt x="132" y="13"/>
                    <a:pt x="132" y="15"/>
                    <a:pt x="131" y="17"/>
                  </a:cubicBezTo>
                  <a:cubicBezTo>
                    <a:pt x="128" y="36"/>
                    <a:pt x="126" y="55"/>
                    <a:pt x="132" y="74"/>
                  </a:cubicBezTo>
                  <a:cubicBezTo>
                    <a:pt x="141" y="69"/>
                    <a:pt x="137" y="60"/>
                    <a:pt x="138" y="53"/>
                  </a:cubicBezTo>
                  <a:cubicBezTo>
                    <a:pt x="139" y="43"/>
                    <a:pt x="135" y="32"/>
                    <a:pt x="144" y="23"/>
                  </a:cubicBezTo>
                  <a:cubicBezTo>
                    <a:pt x="154" y="27"/>
                    <a:pt x="152" y="36"/>
                    <a:pt x="153" y="43"/>
                  </a:cubicBezTo>
                  <a:cubicBezTo>
                    <a:pt x="154" y="53"/>
                    <a:pt x="150" y="64"/>
                    <a:pt x="156" y="73"/>
                  </a:cubicBezTo>
                  <a:cubicBezTo>
                    <a:pt x="165" y="69"/>
                    <a:pt x="161" y="61"/>
                    <a:pt x="162" y="55"/>
                  </a:cubicBezTo>
                  <a:cubicBezTo>
                    <a:pt x="163" y="40"/>
                    <a:pt x="159" y="25"/>
                    <a:pt x="165" y="11"/>
                  </a:cubicBezTo>
                  <a:cubicBezTo>
                    <a:pt x="172" y="5"/>
                    <a:pt x="180" y="4"/>
                    <a:pt x="188" y="10"/>
                  </a:cubicBezTo>
                  <a:cubicBezTo>
                    <a:pt x="178" y="27"/>
                    <a:pt x="181" y="47"/>
                    <a:pt x="181" y="66"/>
                  </a:cubicBezTo>
                  <a:cubicBezTo>
                    <a:pt x="181" y="72"/>
                    <a:pt x="183" y="78"/>
                    <a:pt x="191" y="78"/>
                  </a:cubicBezTo>
                  <a:cubicBezTo>
                    <a:pt x="194" y="79"/>
                    <a:pt x="197" y="79"/>
                    <a:pt x="200" y="78"/>
                  </a:cubicBezTo>
                  <a:cubicBezTo>
                    <a:pt x="205" y="78"/>
                    <a:pt x="209" y="75"/>
                    <a:pt x="209" y="70"/>
                  </a:cubicBezTo>
                  <a:cubicBezTo>
                    <a:pt x="210" y="50"/>
                    <a:pt x="214" y="30"/>
                    <a:pt x="202" y="11"/>
                  </a:cubicBezTo>
                  <a:cubicBezTo>
                    <a:pt x="213" y="1"/>
                    <a:pt x="227" y="10"/>
                    <a:pt x="239" y="5"/>
                  </a:cubicBezTo>
                  <a:cubicBezTo>
                    <a:pt x="240" y="5"/>
                    <a:pt x="242" y="5"/>
                    <a:pt x="243" y="5"/>
                  </a:cubicBezTo>
                  <a:cubicBezTo>
                    <a:pt x="248" y="7"/>
                    <a:pt x="251" y="10"/>
                    <a:pt x="252" y="15"/>
                  </a:cubicBezTo>
                  <a:cubicBezTo>
                    <a:pt x="255" y="35"/>
                    <a:pt x="252" y="56"/>
                    <a:pt x="254" y="76"/>
                  </a:cubicBezTo>
                  <a:cubicBezTo>
                    <a:pt x="254" y="85"/>
                    <a:pt x="267" y="82"/>
                    <a:pt x="267" y="91"/>
                  </a:cubicBezTo>
                  <a:cubicBezTo>
                    <a:pt x="257" y="97"/>
                    <a:pt x="255" y="100"/>
                    <a:pt x="268" y="105"/>
                  </a:cubicBezTo>
                  <a:cubicBezTo>
                    <a:pt x="294" y="113"/>
                    <a:pt x="299" y="121"/>
                    <a:pt x="299" y="148"/>
                  </a:cubicBezTo>
                  <a:cubicBezTo>
                    <a:pt x="299" y="186"/>
                    <a:pt x="299" y="225"/>
                    <a:pt x="299" y="263"/>
                  </a:cubicBezTo>
                  <a:cubicBezTo>
                    <a:pt x="299" y="272"/>
                    <a:pt x="297" y="282"/>
                    <a:pt x="313" y="277"/>
                  </a:cubicBezTo>
                  <a:cubicBezTo>
                    <a:pt x="321" y="274"/>
                    <a:pt x="330" y="278"/>
                    <a:pt x="337" y="284"/>
                  </a:cubicBezTo>
                  <a:cubicBezTo>
                    <a:pt x="347" y="295"/>
                    <a:pt x="358" y="306"/>
                    <a:pt x="364" y="320"/>
                  </a:cubicBezTo>
                  <a:cubicBezTo>
                    <a:pt x="360" y="323"/>
                    <a:pt x="357" y="320"/>
                    <a:pt x="353" y="318"/>
                  </a:cubicBezTo>
                  <a:cubicBezTo>
                    <a:pt x="345" y="310"/>
                    <a:pt x="333" y="307"/>
                    <a:pt x="324" y="300"/>
                  </a:cubicBezTo>
                  <a:cubicBezTo>
                    <a:pt x="320" y="297"/>
                    <a:pt x="315" y="297"/>
                    <a:pt x="311" y="295"/>
                  </a:cubicBezTo>
                  <a:cubicBezTo>
                    <a:pt x="305" y="291"/>
                    <a:pt x="305" y="288"/>
                    <a:pt x="313" y="286"/>
                  </a:cubicBezTo>
                  <a:cubicBezTo>
                    <a:pt x="311" y="286"/>
                    <a:pt x="309" y="286"/>
                    <a:pt x="308" y="287"/>
                  </a:cubicBezTo>
                  <a:cubicBezTo>
                    <a:pt x="300" y="296"/>
                    <a:pt x="294" y="305"/>
                    <a:pt x="300" y="318"/>
                  </a:cubicBezTo>
                  <a:cubicBezTo>
                    <a:pt x="311" y="337"/>
                    <a:pt x="328" y="353"/>
                    <a:pt x="340" y="372"/>
                  </a:cubicBezTo>
                  <a:cubicBezTo>
                    <a:pt x="343" y="377"/>
                    <a:pt x="349" y="380"/>
                    <a:pt x="347" y="387"/>
                  </a:cubicBezTo>
                  <a:cubicBezTo>
                    <a:pt x="347" y="388"/>
                    <a:pt x="346" y="388"/>
                    <a:pt x="346" y="388"/>
                  </a:cubicBezTo>
                  <a:cubicBezTo>
                    <a:pt x="345" y="388"/>
                    <a:pt x="344" y="388"/>
                    <a:pt x="344" y="388"/>
                  </a:cubicBezTo>
                  <a:cubicBezTo>
                    <a:pt x="339" y="388"/>
                    <a:pt x="335" y="374"/>
                    <a:pt x="330" y="389"/>
                  </a:cubicBezTo>
                  <a:cubicBezTo>
                    <a:pt x="326" y="403"/>
                    <a:pt x="315" y="409"/>
                    <a:pt x="300" y="409"/>
                  </a:cubicBezTo>
                  <a:cubicBezTo>
                    <a:pt x="276" y="409"/>
                    <a:pt x="253" y="409"/>
                    <a:pt x="230" y="409"/>
                  </a:cubicBezTo>
                  <a:cubicBezTo>
                    <a:pt x="221" y="409"/>
                    <a:pt x="212" y="408"/>
                    <a:pt x="208" y="401"/>
                  </a:cubicBezTo>
                  <a:cubicBezTo>
                    <a:pt x="200" y="387"/>
                    <a:pt x="188" y="388"/>
                    <a:pt x="175" y="388"/>
                  </a:cubicBezTo>
                  <a:cubicBezTo>
                    <a:pt x="131" y="388"/>
                    <a:pt x="86" y="389"/>
                    <a:pt x="41" y="388"/>
                  </a:cubicBezTo>
                  <a:cubicBezTo>
                    <a:pt x="14" y="388"/>
                    <a:pt x="1" y="376"/>
                    <a:pt x="1" y="348"/>
                  </a:cubicBezTo>
                  <a:cubicBezTo>
                    <a:pt x="0" y="284"/>
                    <a:pt x="1" y="219"/>
                    <a:pt x="1" y="155"/>
                  </a:cubicBezTo>
                  <a:cubicBezTo>
                    <a:pt x="1" y="130"/>
                    <a:pt x="5" y="109"/>
                    <a:pt x="34" y="104"/>
                  </a:cubicBezTo>
                  <a:cubicBezTo>
                    <a:pt x="42" y="103"/>
                    <a:pt x="41" y="96"/>
                    <a:pt x="36" y="93"/>
                  </a:cubicBezTo>
                  <a:cubicBezTo>
                    <a:pt x="25" y="87"/>
                    <a:pt x="23" y="78"/>
                    <a:pt x="24" y="68"/>
                  </a:cubicBezTo>
                  <a:cubicBezTo>
                    <a:pt x="29" y="55"/>
                    <a:pt x="19" y="39"/>
                    <a:pt x="31" y="27"/>
                  </a:cubicBezTo>
                  <a:cubicBezTo>
                    <a:pt x="40" y="36"/>
                    <a:pt x="35" y="47"/>
                    <a:pt x="37" y="57"/>
                  </a:cubicBezTo>
                  <a:cubicBezTo>
                    <a:pt x="38" y="65"/>
                    <a:pt x="34" y="76"/>
                    <a:pt x="47" y="78"/>
                  </a:cubicBezTo>
                  <a:cubicBezTo>
                    <a:pt x="50" y="79"/>
                    <a:pt x="53" y="79"/>
                    <a:pt x="56" y="79"/>
                  </a:cubicBezTo>
                  <a:cubicBezTo>
                    <a:pt x="61" y="79"/>
                    <a:pt x="66" y="79"/>
                    <a:pt x="71" y="79"/>
                  </a:cubicBezTo>
                  <a:cubicBezTo>
                    <a:pt x="74" y="79"/>
                    <a:pt x="77" y="79"/>
                    <a:pt x="80" y="79"/>
                  </a:cubicBezTo>
                  <a:cubicBezTo>
                    <a:pt x="82" y="78"/>
                    <a:pt x="85" y="78"/>
                    <a:pt x="87" y="75"/>
                  </a:cubicBezTo>
                  <a:cubicBezTo>
                    <a:pt x="95" y="62"/>
                    <a:pt x="90" y="24"/>
                    <a:pt x="79" y="12"/>
                  </a:cubicBezTo>
                  <a:cubicBezTo>
                    <a:pt x="84" y="0"/>
                    <a:pt x="96" y="10"/>
                    <a:pt x="103" y="5"/>
                  </a:cubicBezTo>
                  <a:close/>
                </a:path>
              </a:pathLst>
            </a:custGeom>
            <a:solidFill>
              <a:srgbClr val="1F6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560243" y="3711085"/>
              <a:ext cx="136525" cy="134938"/>
            </a:xfrm>
            <a:custGeom>
              <a:avLst/>
              <a:gdLst>
                <a:gd name="T0" fmla="*/ 33 w 81"/>
                <a:gd name="T1" fmla="*/ 80 h 80"/>
                <a:gd name="T2" fmla="*/ 25 w 81"/>
                <a:gd name="T3" fmla="*/ 80 h 80"/>
                <a:gd name="T4" fmla="*/ 20 w 81"/>
                <a:gd name="T5" fmla="*/ 30 h 80"/>
                <a:gd name="T6" fmla="*/ 9 w 81"/>
                <a:gd name="T7" fmla="*/ 24 h 80"/>
                <a:gd name="T8" fmla="*/ 2 w 81"/>
                <a:gd name="T9" fmla="*/ 64 h 80"/>
                <a:gd name="T10" fmla="*/ 2 w 81"/>
                <a:gd name="T11" fmla="*/ 14 h 80"/>
                <a:gd name="T12" fmla="*/ 15 w 81"/>
                <a:gd name="T13" fmla="*/ 0 h 80"/>
                <a:gd name="T14" fmla="*/ 81 w 81"/>
                <a:gd name="T15" fmla="*/ 1 h 80"/>
                <a:gd name="T16" fmla="*/ 57 w 81"/>
                <a:gd name="T17" fmla="*/ 9 h 80"/>
                <a:gd name="T18" fmla="*/ 57 w 81"/>
                <a:gd name="T19" fmla="*/ 80 h 80"/>
                <a:gd name="T20" fmla="*/ 49 w 81"/>
                <a:gd name="T21" fmla="*/ 80 h 80"/>
                <a:gd name="T22" fmla="*/ 41 w 81"/>
                <a:gd name="T23" fmla="*/ 21 h 80"/>
                <a:gd name="T24" fmla="*/ 33 w 81"/>
                <a:gd name="T2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0">
                  <a:moveTo>
                    <a:pt x="33" y="80"/>
                  </a:moveTo>
                  <a:cubicBezTo>
                    <a:pt x="31" y="80"/>
                    <a:pt x="28" y="80"/>
                    <a:pt x="25" y="80"/>
                  </a:cubicBezTo>
                  <a:cubicBezTo>
                    <a:pt x="15" y="64"/>
                    <a:pt x="21" y="47"/>
                    <a:pt x="20" y="30"/>
                  </a:cubicBezTo>
                  <a:cubicBezTo>
                    <a:pt x="19" y="20"/>
                    <a:pt x="17" y="18"/>
                    <a:pt x="9" y="24"/>
                  </a:cubicBezTo>
                  <a:cubicBezTo>
                    <a:pt x="0" y="36"/>
                    <a:pt x="10" y="52"/>
                    <a:pt x="2" y="64"/>
                  </a:cubicBezTo>
                  <a:cubicBezTo>
                    <a:pt x="2" y="47"/>
                    <a:pt x="2" y="31"/>
                    <a:pt x="2" y="14"/>
                  </a:cubicBezTo>
                  <a:cubicBezTo>
                    <a:pt x="1" y="4"/>
                    <a:pt x="5" y="0"/>
                    <a:pt x="15" y="0"/>
                  </a:cubicBezTo>
                  <a:cubicBezTo>
                    <a:pt x="37" y="1"/>
                    <a:pt x="59" y="1"/>
                    <a:pt x="81" y="1"/>
                  </a:cubicBezTo>
                  <a:cubicBezTo>
                    <a:pt x="75" y="8"/>
                    <a:pt x="63" y="0"/>
                    <a:pt x="57" y="9"/>
                  </a:cubicBezTo>
                  <a:cubicBezTo>
                    <a:pt x="67" y="33"/>
                    <a:pt x="67" y="56"/>
                    <a:pt x="57" y="80"/>
                  </a:cubicBezTo>
                  <a:cubicBezTo>
                    <a:pt x="55" y="80"/>
                    <a:pt x="52" y="80"/>
                    <a:pt x="49" y="80"/>
                  </a:cubicBezTo>
                  <a:cubicBezTo>
                    <a:pt x="38" y="62"/>
                    <a:pt x="48" y="42"/>
                    <a:pt x="41" y="21"/>
                  </a:cubicBezTo>
                  <a:cubicBezTo>
                    <a:pt x="35" y="42"/>
                    <a:pt x="45" y="62"/>
                    <a:pt x="33" y="80"/>
                  </a:cubicBezTo>
                  <a:close/>
                </a:path>
              </a:pathLst>
            </a:custGeom>
            <a:solidFill>
              <a:srgbClr val="989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4020618" y="4227022"/>
              <a:ext cx="168275" cy="150813"/>
            </a:xfrm>
            <a:custGeom>
              <a:avLst/>
              <a:gdLst>
                <a:gd name="T0" fmla="*/ 49 w 100"/>
                <a:gd name="T1" fmla="*/ 78 h 90"/>
                <a:gd name="T2" fmla="*/ 0 w 100"/>
                <a:gd name="T3" fmla="*/ 10 h 90"/>
                <a:gd name="T4" fmla="*/ 17 w 100"/>
                <a:gd name="T5" fmla="*/ 12 h 90"/>
                <a:gd name="T6" fmla="*/ 35 w 100"/>
                <a:gd name="T7" fmla="*/ 36 h 90"/>
                <a:gd name="T8" fmla="*/ 52 w 100"/>
                <a:gd name="T9" fmla="*/ 55 h 90"/>
                <a:gd name="T10" fmla="*/ 74 w 100"/>
                <a:gd name="T11" fmla="*/ 61 h 90"/>
                <a:gd name="T12" fmla="*/ 71 w 100"/>
                <a:gd name="T13" fmla="*/ 38 h 90"/>
                <a:gd name="T14" fmla="*/ 44 w 100"/>
                <a:gd name="T15" fmla="*/ 27 h 90"/>
                <a:gd name="T16" fmla="*/ 61 w 100"/>
                <a:gd name="T17" fmla="*/ 6 h 90"/>
                <a:gd name="T18" fmla="*/ 69 w 100"/>
                <a:gd name="T19" fmla="*/ 10 h 90"/>
                <a:gd name="T20" fmla="*/ 88 w 100"/>
                <a:gd name="T21" fmla="*/ 34 h 90"/>
                <a:gd name="T22" fmla="*/ 85 w 100"/>
                <a:gd name="T23" fmla="*/ 79 h 90"/>
                <a:gd name="T24" fmla="*/ 49 w 100"/>
                <a:gd name="T25" fmla="*/ 7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0" h="90">
                  <a:moveTo>
                    <a:pt x="49" y="78"/>
                  </a:moveTo>
                  <a:cubicBezTo>
                    <a:pt x="37" y="52"/>
                    <a:pt x="15" y="34"/>
                    <a:pt x="0" y="10"/>
                  </a:cubicBezTo>
                  <a:cubicBezTo>
                    <a:pt x="7" y="0"/>
                    <a:pt x="13" y="7"/>
                    <a:pt x="17" y="12"/>
                  </a:cubicBezTo>
                  <a:cubicBezTo>
                    <a:pt x="24" y="20"/>
                    <a:pt x="30" y="28"/>
                    <a:pt x="35" y="36"/>
                  </a:cubicBezTo>
                  <a:cubicBezTo>
                    <a:pt x="41" y="42"/>
                    <a:pt x="47" y="49"/>
                    <a:pt x="52" y="55"/>
                  </a:cubicBezTo>
                  <a:cubicBezTo>
                    <a:pt x="58" y="62"/>
                    <a:pt x="66" y="68"/>
                    <a:pt x="74" y="61"/>
                  </a:cubicBezTo>
                  <a:cubicBezTo>
                    <a:pt x="83" y="53"/>
                    <a:pt x="75" y="46"/>
                    <a:pt x="71" y="38"/>
                  </a:cubicBezTo>
                  <a:cubicBezTo>
                    <a:pt x="65" y="27"/>
                    <a:pt x="54" y="29"/>
                    <a:pt x="44" y="27"/>
                  </a:cubicBezTo>
                  <a:cubicBezTo>
                    <a:pt x="43" y="14"/>
                    <a:pt x="51" y="9"/>
                    <a:pt x="61" y="6"/>
                  </a:cubicBezTo>
                  <a:cubicBezTo>
                    <a:pt x="64" y="7"/>
                    <a:pt x="66" y="9"/>
                    <a:pt x="69" y="10"/>
                  </a:cubicBezTo>
                  <a:cubicBezTo>
                    <a:pt x="72" y="21"/>
                    <a:pt x="81" y="26"/>
                    <a:pt x="88" y="34"/>
                  </a:cubicBezTo>
                  <a:cubicBezTo>
                    <a:pt x="100" y="49"/>
                    <a:pt x="96" y="64"/>
                    <a:pt x="85" y="79"/>
                  </a:cubicBezTo>
                  <a:cubicBezTo>
                    <a:pt x="73" y="90"/>
                    <a:pt x="61" y="85"/>
                    <a:pt x="49" y="78"/>
                  </a:cubicBezTo>
                  <a:close/>
                </a:path>
              </a:pathLst>
            </a:custGeom>
            <a:solidFill>
              <a:srgbClr val="919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3703118" y="3709497"/>
              <a:ext cx="222250" cy="136525"/>
            </a:xfrm>
            <a:custGeom>
              <a:avLst/>
              <a:gdLst>
                <a:gd name="T0" fmla="*/ 132 w 132"/>
                <a:gd name="T1" fmla="*/ 2 h 81"/>
                <a:gd name="T2" fmla="*/ 96 w 132"/>
                <a:gd name="T3" fmla="*/ 9 h 81"/>
                <a:gd name="T4" fmla="*/ 95 w 132"/>
                <a:gd name="T5" fmla="*/ 10 h 81"/>
                <a:gd name="T6" fmla="*/ 93 w 132"/>
                <a:gd name="T7" fmla="*/ 11 h 81"/>
                <a:gd name="T8" fmla="*/ 84 w 132"/>
                <a:gd name="T9" fmla="*/ 11 h 81"/>
                <a:gd name="T10" fmla="*/ 80 w 132"/>
                <a:gd name="T11" fmla="*/ 9 h 81"/>
                <a:gd name="T12" fmla="*/ 60 w 132"/>
                <a:gd name="T13" fmla="*/ 10 h 81"/>
                <a:gd name="T14" fmla="*/ 50 w 132"/>
                <a:gd name="T15" fmla="*/ 41 h 81"/>
                <a:gd name="T16" fmla="*/ 44 w 132"/>
                <a:gd name="T17" fmla="*/ 81 h 81"/>
                <a:gd name="T18" fmla="*/ 40 w 132"/>
                <a:gd name="T19" fmla="*/ 44 h 81"/>
                <a:gd name="T20" fmla="*/ 37 w 132"/>
                <a:gd name="T21" fmla="*/ 21 h 81"/>
                <a:gd name="T22" fmla="*/ 24 w 132"/>
                <a:gd name="T23" fmla="*/ 9 h 81"/>
                <a:gd name="T24" fmla="*/ 0 w 132"/>
                <a:gd name="T25" fmla="*/ 2 h 81"/>
                <a:gd name="T26" fmla="*/ 132 w 132"/>
                <a:gd name="T27" fmla="*/ 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81">
                  <a:moveTo>
                    <a:pt x="132" y="2"/>
                  </a:moveTo>
                  <a:cubicBezTo>
                    <a:pt x="121" y="10"/>
                    <a:pt x="107" y="0"/>
                    <a:pt x="96" y="9"/>
                  </a:cubicBezTo>
                  <a:cubicBezTo>
                    <a:pt x="96" y="9"/>
                    <a:pt x="95" y="10"/>
                    <a:pt x="95" y="10"/>
                  </a:cubicBezTo>
                  <a:cubicBezTo>
                    <a:pt x="94" y="11"/>
                    <a:pt x="93" y="11"/>
                    <a:pt x="93" y="11"/>
                  </a:cubicBezTo>
                  <a:cubicBezTo>
                    <a:pt x="90" y="11"/>
                    <a:pt x="87" y="11"/>
                    <a:pt x="84" y="11"/>
                  </a:cubicBezTo>
                  <a:cubicBezTo>
                    <a:pt x="82" y="11"/>
                    <a:pt x="81" y="10"/>
                    <a:pt x="80" y="9"/>
                  </a:cubicBezTo>
                  <a:cubicBezTo>
                    <a:pt x="73" y="4"/>
                    <a:pt x="66" y="3"/>
                    <a:pt x="60" y="10"/>
                  </a:cubicBezTo>
                  <a:cubicBezTo>
                    <a:pt x="49" y="18"/>
                    <a:pt x="51" y="30"/>
                    <a:pt x="50" y="41"/>
                  </a:cubicBezTo>
                  <a:cubicBezTo>
                    <a:pt x="49" y="54"/>
                    <a:pt x="54" y="69"/>
                    <a:pt x="44" y="81"/>
                  </a:cubicBezTo>
                  <a:cubicBezTo>
                    <a:pt x="36" y="69"/>
                    <a:pt x="42" y="56"/>
                    <a:pt x="40" y="44"/>
                  </a:cubicBezTo>
                  <a:cubicBezTo>
                    <a:pt x="39" y="36"/>
                    <a:pt x="43" y="28"/>
                    <a:pt x="37" y="21"/>
                  </a:cubicBezTo>
                  <a:cubicBezTo>
                    <a:pt x="32" y="18"/>
                    <a:pt x="28" y="14"/>
                    <a:pt x="24" y="9"/>
                  </a:cubicBezTo>
                  <a:cubicBezTo>
                    <a:pt x="18" y="1"/>
                    <a:pt x="7" y="9"/>
                    <a:pt x="0" y="2"/>
                  </a:cubicBezTo>
                  <a:cubicBezTo>
                    <a:pt x="44" y="2"/>
                    <a:pt x="88" y="2"/>
                    <a:pt x="132" y="2"/>
                  </a:cubicBezTo>
                  <a:close/>
                </a:path>
              </a:pathLst>
            </a:custGeom>
            <a:solidFill>
              <a:srgbClr val="989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3933305" y="3709497"/>
              <a:ext cx="55563" cy="149225"/>
            </a:xfrm>
            <a:custGeom>
              <a:avLst/>
              <a:gdLst>
                <a:gd name="T0" fmla="*/ 24 w 33"/>
                <a:gd name="T1" fmla="*/ 88 h 89"/>
                <a:gd name="T2" fmla="*/ 4 w 33"/>
                <a:gd name="T3" fmla="*/ 82 h 89"/>
                <a:gd name="T4" fmla="*/ 4 w 33"/>
                <a:gd name="T5" fmla="*/ 9 h 89"/>
                <a:gd name="T6" fmla="*/ 0 w 33"/>
                <a:gd name="T7" fmla="*/ 2 h 89"/>
                <a:gd name="T8" fmla="*/ 33 w 33"/>
                <a:gd name="T9" fmla="*/ 31 h 89"/>
                <a:gd name="T10" fmla="*/ 33 w 33"/>
                <a:gd name="T11" fmla="*/ 71 h 89"/>
                <a:gd name="T12" fmla="*/ 24 w 33"/>
                <a:gd name="T13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89">
                  <a:moveTo>
                    <a:pt x="24" y="88"/>
                  </a:moveTo>
                  <a:cubicBezTo>
                    <a:pt x="19" y="82"/>
                    <a:pt x="9" y="89"/>
                    <a:pt x="4" y="82"/>
                  </a:cubicBezTo>
                  <a:cubicBezTo>
                    <a:pt x="25" y="64"/>
                    <a:pt x="25" y="26"/>
                    <a:pt x="4" y="9"/>
                  </a:cubicBezTo>
                  <a:cubicBezTo>
                    <a:pt x="3" y="7"/>
                    <a:pt x="2" y="4"/>
                    <a:pt x="0" y="2"/>
                  </a:cubicBezTo>
                  <a:cubicBezTo>
                    <a:pt x="33" y="0"/>
                    <a:pt x="33" y="0"/>
                    <a:pt x="33" y="31"/>
                  </a:cubicBezTo>
                  <a:cubicBezTo>
                    <a:pt x="33" y="45"/>
                    <a:pt x="33" y="58"/>
                    <a:pt x="33" y="71"/>
                  </a:cubicBezTo>
                  <a:cubicBezTo>
                    <a:pt x="33" y="78"/>
                    <a:pt x="33" y="86"/>
                    <a:pt x="24" y="88"/>
                  </a:cubicBezTo>
                  <a:close/>
                </a:path>
              </a:pathLst>
            </a:custGeom>
            <a:solidFill>
              <a:srgbClr val="989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4163493" y="4284172"/>
              <a:ext cx="30163" cy="76200"/>
            </a:xfrm>
            <a:custGeom>
              <a:avLst/>
              <a:gdLst>
                <a:gd name="T0" fmla="*/ 0 w 18"/>
                <a:gd name="T1" fmla="*/ 45 h 45"/>
                <a:gd name="T2" fmla="*/ 3 w 18"/>
                <a:gd name="T3" fmla="*/ 0 h 45"/>
                <a:gd name="T4" fmla="*/ 0 w 18"/>
                <a:gd name="T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45">
                  <a:moveTo>
                    <a:pt x="0" y="45"/>
                  </a:moveTo>
                  <a:cubicBezTo>
                    <a:pt x="4" y="30"/>
                    <a:pt x="12" y="15"/>
                    <a:pt x="3" y="0"/>
                  </a:cubicBezTo>
                  <a:cubicBezTo>
                    <a:pt x="18" y="17"/>
                    <a:pt x="18" y="27"/>
                    <a:pt x="0" y="45"/>
                  </a:cubicBezTo>
                  <a:close/>
                </a:path>
              </a:pathLst>
            </a:custGeom>
            <a:solidFill>
              <a:srgbClr val="8F9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2318818" y="3682510"/>
              <a:ext cx="628650" cy="790575"/>
            </a:xfrm>
            <a:custGeom>
              <a:avLst/>
              <a:gdLst>
                <a:gd name="T0" fmla="*/ 321 w 373"/>
                <a:gd name="T1" fmla="*/ 319 h 469"/>
                <a:gd name="T2" fmla="*/ 308 w 373"/>
                <a:gd name="T3" fmla="*/ 333 h 469"/>
                <a:gd name="T4" fmla="*/ 305 w 373"/>
                <a:gd name="T5" fmla="*/ 355 h 469"/>
                <a:gd name="T6" fmla="*/ 315 w 373"/>
                <a:gd name="T7" fmla="*/ 368 h 469"/>
                <a:gd name="T8" fmla="*/ 337 w 373"/>
                <a:gd name="T9" fmla="*/ 371 h 469"/>
                <a:gd name="T10" fmla="*/ 359 w 373"/>
                <a:gd name="T11" fmla="*/ 380 h 469"/>
                <a:gd name="T12" fmla="*/ 360 w 373"/>
                <a:gd name="T13" fmla="*/ 402 h 469"/>
                <a:gd name="T14" fmla="*/ 280 w 373"/>
                <a:gd name="T15" fmla="*/ 461 h 469"/>
                <a:gd name="T16" fmla="*/ 262 w 373"/>
                <a:gd name="T17" fmla="*/ 455 h 469"/>
                <a:gd name="T18" fmla="*/ 256 w 373"/>
                <a:gd name="T19" fmla="*/ 431 h 469"/>
                <a:gd name="T20" fmla="*/ 258 w 373"/>
                <a:gd name="T21" fmla="*/ 402 h 469"/>
                <a:gd name="T22" fmla="*/ 226 w 373"/>
                <a:gd name="T23" fmla="*/ 394 h 469"/>
                <a:gd name="T24" fmla="*/ 209 w 373"/>
                <a:gd name="T25" fmla="*/ 391 h 469"/>
                <a:gd name="T26" fmla="*/ 208 w 373"/>
                <a:gd name="T27" fmla="*/ 373 h 469"/>
                <a:gd name="T28" fmla="*/ 208 w 373"/>
                <a:gd name="T29" fmla="*/ 351 h 469"/>
                <a:gd name="T30" fmla="*/ 91 w 373"/>
                <a:gd name="T31" fmla="*/ 192 h 469"/>
                <a:gd name="T32" fmla="*/ 90 w 373"/>
                <a:gd name="T33" fmla="*/ 168 h 469"/>
                <a:gd name="T34" fmla="*/ 91 w 373"/>
                <a:gd name="T35" fmla="*/ 167 h 469"/>
                <a:gd name="T36" fmla="*/ 81 w 373"/>
                <a:gd name="T37" fmla="*/ 117 h 469"/>
                <a:gd name="T38" fmla="*/ 16 w 373"/>
                <a:gd name="T39" fmla="*/ 27 h 469"/>
                <a:gd name="T40" fmla="*/ 9 w 373"/>
                <a:gd name="T41" fmla="*/ 8 h 469"/>
                <a:gd name="T42" fmla="*/ 28 w 373"/>
                <a:gd name="T43" fmla="*/ 19 h 469"/>
                <a:gd name="T44" fmla="*/ 96 w 373"/>
                <a:gd name="T45" fmla="*/ 111 h 469"/>
                <a:gd name="T46" fmla="*/ 112 w 373"/>
                <a:gd name="T47" fmla="*/ 116 h 469"/>
                <a:gd name="T48" fmla="*/ 116 w 373"/>
                <a:gd name="T49" fmla="*/ 114 h 469"/>
                <a:gd name="T50" fmla="*/ 160 w 373"/>
                <a:gd name="T51" fmla="*/ 138 h 469"/>
                <a:gd name="T52" fmla="*/ 276 w 373"/>
                <a:gd name="T53" fmla="*/ 295 h 469"/>
                <a:gd name="T54" fmla="*/ 302 w 373"/>
                <a:gd name="T55" fmla="*/ 305 h 469"/>
                <a:gd name="T56" fmla="*/ 321 w 373"/>
                <a:gd name="T57" fmla="*/ 31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3" h="469">
                  <a:moveTo>
                    <a:pt x="321" y="319"/>
                  </a:moveTo>
                  <a:cubicBezTo>
                    <a:pt x="319" y="328"/>
                    <a:pt x="313" y="331"/>
                    <a:pt x="308" y="333"/>
                  </a:cubicBezTo>
                  <a:cubicBezTo>
                    <a:pt x="297" y="340"/>
                    <a:pt x="297" y="346"/>
                    <a:pt x="305" y="355"/>
                  </a:cubicBezTo>
                  <a:cubicBezTo>
                    <a:pt x="309" y="359"/>
                    <a:pt x="312" y="363"/>
                    <a:pt x="315" y="368"/>
                  </a:cubicBezTo>
                  <a:cubicBezTo>
                    <a:pt x="321" y="378"/>
                    <a:pt x="328" y="380"/>
                    <a:pt x="337" y="371"/>
                  </a:cubicBezTo>
                  <a:cubicBezTo>
                    <a:pt x="350" y="359"/>
                    <a:pt x="354" y="372"/>
                    <a:pt x="359" y="380"/>
                  </a:cubicBezTo>
                  <a:cubicBezTo>
                    <a:pt x="364" y="386"/>
                    <a:pt x="373" y="393"/>
                    <a:pt x="360" y="402"/>
                  </a:cubicBezTo>
                  <a:cubicBezTo>
                    <a:pt x="333" y="421"/>
                    <a:pt x="306" y="441"/>
                    <a:pt x="280" y="461"/>
                  </a:cubicBezTo>
                  <a:cubicBezTo>
                    <a:pt x="269" y="469"/>
                    <a:pt x="265" y="462"/>
                    <a:pt x="262" y="455"/>
                  </a:cubicBezTo>
                  <a:cubicBezTo>
                    <a:pt x="258" y="447"/>
                    <a:pt x="241" y="441"/>
                    <a:pt x="256" y="431"/>
                  </a:cubicBezTo>
                  <a:cubicBezTo>
                    <a:pt x="274" y="421"/>
                    <a:pt x="265" y="413"/>
                    <a:pt x="258" y="402"/>
                  </a:cubicBezTo>
                  <a:cubicBezTo>
                    <a:pt x="249" y="389"/>
                    <a:pt x="241" y="377"/>
                    <a:pt x="226" y="394"/>
                  </a:cubicBezTo>
                  <a:cubicBezTo>
                    <a:pt x="219" y="401"/>
                    <a:pt x="213" y="397"/>
                    <a:pt x="209" y="391"/>
                  </a:cubicBezTo>
                  <a:cubicBezTo>
                    <a:pt x="206" y="385"/>
                    <a:pt x="197" y="379"/>
                    <a:pt x="208" y="373"/>
                  </a:cubicBezTo>
                  <a:cubicBezTo>
                    <a:pt x="221" y="365"/>
                    <a:pt x="213" y="359"/>
                    <a:pt x="208" y="351"/>
                  </a:cubicBezTo>
                  <a:cubicBezTo>
                    <a:pt x="169" y="298"/>
                    <a:pt x="130" y="245"/>
                    <a:pt x="91" y="192"/>
                  </a:cubicBezTo>
                  <a:cubicBezTo>
                    <a:pt x="86" y="185"/>
                    <a:pt x="75" y="177"/>
                    <a:pt x="90" y="168"/>
                  </a:cubicBezTo>
                  <a:cubicBezTo>
                    <a:pt x="90" y="168"/>
                    <a:pt x="90" y="167"/>
                    <a:pt x="91" y="167"/>
                  </a:cubicBezTo>
                  <a:cubicBezTo>
                    <a:pt x="75" y="153"/>
                    <a:pt x="92" y="132"/>
                    <a:pt x="81" y="117"/>
                  </a:cubicBezTo>
                  <a:cubicBezTo>
                    <a:pt x="59" y="87"/>
                    <a:pt x="37" y="57"/>
                    <a:pt x="16" y="27"/>
                  </a:cubicBezTo>
                  <a:cubicBezTo>
                    <a:pt x="12" y="21"/>
                    <a:pt x="0" y="15"/>
                    <a:pt x="9" y="8"/>
                  </a:cubicBezTo>
                  <a:cubicBezTo>
                    <a:pt x="20" y="0"/>
                    <a:pt x="24" y="13"/>
                    <a:pt x="28" y="19"/>
                  </a:cubicBezTo>
                  <a:cubicBezTo>
                    <a:pt x="51" y="50"/>
                    <a:pt x="73" y="80"/>
                    <a:pt x="96" y="111"/>
                  </a:cubicBezTo>
                  <a:cubicBezTo>
                    <a:pt x="100" y="117"/>
                    <a:pt x="104" y="124"/>
                    <a:pt x="112" y="116"/>
                  </a:cubicBezTo>
                  <a:cubicBezTo>
                    <a:pt x="113" y="115"/>
                    <a:pt x="114" y="115"/>
                    <a:pt x="116" y="114"/>
                  </a:cubicBezTo>
                  <a:cubicBezTo>
                    <a:pt x="125" y="132"/>
                    <a:pt x="149" y="123"/>
                    <a:pt x="160" y="138"/>
                  </a:cubicBezTo>
                  <a:cubicBezTo>
                    <a:pt x="199" y="190"/>
                    <a:pt x="237" y="243"/>
                    <a:pt x="276" y="295"/>
                  </a:cubicBezTo>
                  <a:cubicBezTo>
                    <a:pt x="281" y="303"/>
                    <a:pt x="285" y="318"/>
                    <a:pt x="302" y="305"/>
                  </a:cubicBezTo>
                  <a:cubicBezTo>
                    <a:pt x="312" y="298"/>
                    <a:pt x="313" y="317"/>
                    <a:pt x="321" y="319"/>
                  </a:cubicBezTo>
                  <a:close/>
                </a:path>
              </a:pathLst>
            </a:custGeom>
            <a:solidFill>
              <a:srgbClr val="1F6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2260080" y="3695210"/>
              <a:ext cx="100013" cy="187325"/>
            </a:xfrm>
            <a:custGeom>
              <a:avLst/>
              <a:gdLst>
                <a:gd name="T0" fmla="*/ 30 w 59"/>
                <a:gd name="T1" fmla="*/ 0 h 111"/>
                <a:gd name="T2" fmla="*/ 56 w 59"/>
                <a:gd name="T3" fmla="*/ 73 h 111"/>
                <a:gd name="T4" fmla="*/ 44 w 59"/>
                <a:gd name="T5" fmla="*/ 104 h 111"/>
                <a:gd name="T6" fmla="*/ 14 w 59"/>
                <a:gd name="T7" fmla="*/ 104 h 111"/>
                <a:gd name="T8" fmla="*/ 4 w 59"/>
                <a:gd name="T9" fmla="*/ 70 h 111"/>
                <a:gd name="T10" fmla="*/ 30 w 59"/>
                <a:gd name="T1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111">
                  <a:moveTo>
                    <a:pt x="30" y="0"/>
                  </a:moveTo>
                  <a:cubicBezTo>
                    <a:pt x="43" y="26"/>
                    <a:pt x="50" y="49"/>
                    <a:pt x="56" y="73"/>
                  </a:cubicBezTo>
                  <a:cubicBezTo>
                    <a:pt x="59" y="85"/>
                    <a:pt x="56" y="97"/>
                    <a:pt x="44" y="104"/>
                  </a:cubicBezTo>
                  <a:cubicBezTo>
                    <a:pt x="34" y="110"/>
                    <a:pt x="24" y="111"/>
                    <a:pt x="14" y="104"/>
                  </a:cubicBezTo>
                  <a:cubicBezTo>
                    <a:pt x="3" y="95"/>
                    <a:pt x="0" y="84"/>
                    <a:pt x="4" y="70"/>
                  </a:cubicBezTo>
                  <a:cubicBezTo>
                    <a:pt x="10" y="47"/>
                    <a:pt x="18" y="25"/>
                    <a:pt x="30" y="0"/>
                  </a:cubicBezTo>
                  <a:close/>
                </a:path>
              </a:pathLst>
            </a:custGeom>
            <a:solidFill>
              <a:srgbClr val="FED9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2910955" y="5641485"/>
              <a:ext cx="454025" cy="450850"/>
            </a:xfrm>
            <a:custGeom>
              <a:avLst/>
              <a:gdLst>
                <a:gd name="T0" fmla="*/ 4 w 269"/>
                <a:gd name="T1" fmla="*/ 131 h 268"/>
                <a:gd name="T2" fmla="*/ 52 w 269"/>
                <a:gd name="T3" fmla="*/ 82 h 268"/>
                <a:gd name="T4" fmla="*/ 87 w 269"/>
                <a:gd name="T5" fmla="*/ 47 h 268"/>
                <a:gd name="T6" fmla="*/ 134 w 269"/>
                <a:gd name="T7" fmla="*/ 0 h 268"/>
                <a:gd name="T8" fmla="*/ 185 w 269"/>
                <a:gd name="T9" fmla="*/ 51 h 268"/>
                <a:gd name="T10" fmla="*/ 215 w 269"/>
                <a:gd name="T11" fmla="*/ 82 h 268"/>
                <a:gd name="T12" fmla="*/ 268 w 269"/>
                <a:gd name="T13" fmla="*/ 136 h 268"/>
                <a:gd name="T14" fmla="*/ 223 w 269"/>
                <a:gd name="T15" fmla="*/ 181 h 268"/>
                <a:gd name="T16" fmla="*/ 185 w 269"/>
                <a:gd name="T17" fmla="*/ 220 h 268"/>
                <a:gd name="T18" fmla="*/ 141 w 269"/>
                <a:gd name="T19" fmla="*/ 265 h 268"/>
                <a:gd name="T20" fmla="*/ 111 w 269"/>
                <a:gd name="T21" fmla="*/ 265 h 268"/>
                <a:gd name="T22" fmla="*/ 87 w 269"/>
                <a:gd name="T23" fmla="*/ 240 h 268"/>
                <a:gd name="T24" fmla="*/ 82 w 269"/>
                <a:gd name="T25" fmla="*/ 185 h 268"/>
                <a:gd name="T26" fmla="*/ 28 w 269"/>
                <a:gd name="T27" fmla="*/ 182 h 268"/>
                <a:gd name="T28" fmla="*/ 3 w 269"/>
                <a:gd name="T29" fmla="*/ 156 h 268"/>
                <a:gd name="T30" fmla="*/ 4 w 269"/>
                <a:gd name="T31" fmla="*/ 131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9" h="268">
                  <a:moveTo>
                    <a:pt x="4" y="131"/>
                  </a:moveTo>
                  <a:cubicBezTo>
                    <a:pt x="4" y="82"/>
                    <a:pt x="4" y="82"/>
                    <a:pt x="52" y="82"/>
                  </a:cubicBezTo>
                  <a:cubicBezTo>
                    <a:pt x="87" y="82"/>
                    <a:pt x="87" y="82"/>
                    <a:pt x="87" y="47"/>
                  </a:cubicBezTo>
                  <a:cubicBezTo>
                    <a:pt x="87" y="0"/>
                    <a:pt x="87" y="0"/>
                    <a:pt x="134" y="0"/>
                  </a:cubicBezTo>
                  <a:cubicBezTo>
                    <a:pt x="185" y="0"/>
                    <a:pt x="185" y="0"/>
                    <a:pt x="185" y="51"/>
                  </a:cubicBezTo>
                  <a:cubicBezTo>
                    <a:pt x="185" y="82"/>
                    <a:pt x="185" y="82"/>
                    <a:pt x="215" y="82"/>
                  </a:cubicBezTo>
                  <a:cubicBezTo>
                    <a:pt x="269" y="82"/>
                    <a:pt x="269" y="82"/>
                    <a:pt x="268" y="136"/>
                  </a:cubicBezTo>
                  <a:cubicBezTo>
                    <a:pt x="268" y="181"/>
                    <a:pt x="268" y="181"/>
                    <a:pt x="223" y="181"/>
                  </a:cubicBezTo>
                  <a:cubicBezTo>
                    <a:pt x="185" y="181"/>
                    <a:pt x="185" y="181"/>
                    <a:pt x="185" y="220"/>
                  </a:cubicBezTo>
                  <a:cubicBezTo>
                    <a:pt x="185" y="265"/>
                    <a:pt x="185" y="265"/>
                    <a:pt x="141" y="265"/>
                  </a:cubicBezTo>
                  <a:cubicBezTo>
                    <a:pt x="131" y="265"/>
                    <a:pt x="120" y="264"/>
                    <a:pt x="111" y="265"/>
                  </a:cubicBezTo>
                  <a:cubicBezTo>
                    <a:pt x="90" y="268"/>
                    <a:pt x="86" y="259"/>
                    <a:pt x="87" y="240"/>
                  </a:cubicBezTo>
                  <a:cubicBezTo>
                    <a:pt x="87" y="221"/>
                    <a:pt x="95" y="197"/>
                    <a:pt x="82" y="185"/>
                  </a:cubicBezTo>
                  <a:cubicBezTo>
                    <a:pt x="70" y="173"/>
                    <a:pt x="47" y="180"/>
                    <a:pt x="28" y="182"/>
                  </a:cubicBezTo>
                  <a:cubicBezTo>
                    <a:pt x="8" y="183"/>
                    <a:pt x="0" y="177"/>
                    <a:pt x="3" y="156"/>
                  </a:cubicBezTo>
                  <a:cubicBezTo>
                    <a:pt x="5" y="148"/>
                    <a:pt x="4" y="139"/>
                    <a:pt x="4" y="1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154093" y="4398472"/>
              <a:ext cx="280988" cy="407988"/>
            </a:xfrm>
            <a:custGeom>
              <a:avLst/>
              <a:gdLst>
                <a:gd name="T0" fmla="*/ 164 w 167"/>
                <a:gd name="T1" fmla="*/ 106 h 242"/>
                <a:gd name="T2" fmla="*/ 164 w 167"/>
                <a:gd name="T3" fmla="*/ 158 h 242"/>
                <a:gd name="T4" fmla="*/ 84 w 167"/>
                <a:gd name="T5" fmla="*/ 242 h 242"/>
                <a:gd name="T6" fmla="*/ 1 w 167"/>
                <a:gd name="T7" fmla="*/ 162 h 242"/>
                <a:gd name="T8" fmla="*/ 1 w 167"/>
                <a:gd name="T9" fmla="*/ 44 h 242"/>
                <a:gd name="T10" fmla="*/ 14 w 167"/>
                <a:gd name="T11" fmla="*/ 30 h 242"/>
                <a:gd name="T12" fmla="*/ 28 w 167"/>
                <a:gd name="T13" fmla="*/ 16 h 242"/>
                <a:gd name="T14" fmla="*/ 43 w 167"/>
                <a:gd name="T15" fmla="*/ 1 h 242"/>
                <a:gd name="T16" fmla="*/ 60 w 167"/>
                <a:gd name="T17" fmla="*/ 15 h 242"/>
                <a:gd name="T18" fmla="*/ 75 w 167"/>
                <a:gd name="T19" fmla="*/ 30 h 242"/>
                <a:gd name="T20" fmla="*/ 95 w 167"/>
                <a:gd name="T21" fmla="*/ 30 h 242"/>
                <a:gd name="T22" fmla="*/ 112 w 167"/>
                <a:gd name="T23" fmla="*/ 14 h 242"/>
                <a:gd name="T24" fmla="*/ 128 w 167"/>
                <a:gd name="T25" fmla="*/ 1 h 242"/>
                <a:gd name="T26" fmla="*/ 145 w 167"/>
                <a:gd name="T27" fmla="*/ 14 h 242"/>
                <a:gd name="T28" fmla="*/ 158 w 167"/>
                <a:gd name="T29" fmla="*/ 30 h 242"/>
                <a:gd name="T30" fmla="*/ 164 w 167"/>
                <a:gd name="T31" fmla="*/ 45 h 242"/>
                <a:gd name="T32" fmla="*/ 164 w 167"/>
                <a:gd name="T33" fmla="*/ 106 h 242"/>
                <a:gd name="T34" fmla="*/ 164 w 167"/>
                <a:gd name="T35" fmla="*/ 10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7" h="242">
                  <a:moveTo>
                    <a:pt x="164" y="106"/>
                  </a:moveTo>
                  <a:cubicBezTo>
                    <a:pt x="164" y="124"/>
                    <a:pt x="164" y="141"/>
                    <a:pt x="164" y="158"/>
                  </a:cubicBezTo>
                  <a:cubicBezTo>
                    <a:pt x="164" y="207"/>
                    <a:pt x="131" y="241"/>
                    <a:pt x="84" y="242"/>
                  </a:cubicBezTo>
                  <a:cubicBezTo>
                    <a:pt x="39" y="242"/>
                    <a:pt x="2" y="208"/>
                    <a:pt x="1" y="162"/>
                  </a:cubicBezTo>
                  <a:cubicBezTo>
                    <a:pt x="0" y="123"/>
                    <a:pt x="1" y="83"/>
                    <a:pt x="1" y="44"/>
                  </a:cubicBezTo>
                  <a:cubicBezTo>
                    <a:pt x="1" y="35"/>
                    <a:pt x="2" y="28"/>
                    <a:pt x="14" y="30"/>
                  </a:cubicBezTo>
                  <a:cubicBezTo>
                    <a:pt x="24" y="31"/>
                    <a:pt x="29" y="27"/>
                    <a:pt x="28" y="16"/>
                  </a:cubicBezTo>
                  <a:cubicBezTo>
                    <a:pt x="26" y="4"/>
                    <a:pt x="31" y="0"/>
                    <a:pt x="43" y="1"/>
                  </a:cubicBezTo>
                  <a:cubicBezTo>
                    <a:pt x="54" y="1"/>
                    <a:pt x="62" y="1"/>
                    <a:pt x="60" y="15"/>
                  </a:cubicBezTo>
                  <a:cubicBezTo>
                    <a:pt x="58" y="26"/>
                    <a:pt x="64" y="31"/>
                    <a:pt x="75" y="30"/>
                  </a:cubicBezTo>
                  <a:cubicBezTo>
                    <a:pt x="82" y="29"/>
                    <a:pt x="88" y="29"/>
                    <a:pt x="95" y="30"/>
                  </a:cubicBezTo>
                  <a:cubicBezTo>
                    <a:pt x="107" y="31"/>
                    <a:pt x="114" y="28"/>
                    <a:pt x="112" y="14"/>
                  </a:cubicBezTo>
                  <a:cubicBezTo>
                    <a:pt x="110" y="0"/>
                    <a:pt x="119" y="1"/>
                    <a:pt x="128" y="1"/>
                  </a:cubicBezTo>
                  <a:cubicBezTo>
                    <a:pt x="137" y="1"/>
                    <a:pt x="146" y="0"/>
                    <a:pt x="145" y="14"/>
                  </a:cubicBezTo>
                  <a:cubicBezTo>
                    <a:pt x="144" y="23"/>
                    <a:pt x="145" y="30"/>
                    <a:pt x="158" y="30"/>
                  </a:cubicBezTo>
                  <a:cubicBezTo>
                    <a:pt x="167" y="31"/>
                    <a:pt x="164" y="39"/>
                    <a:pt x="164" y="45"/>
                  </a:cubicBezTo>
                  <a:cubicBezTo>
                    <a:pt x="164" y="65"/>
                    <a:pt x="164" y="86"/>
                    <a:pt x="164" y="106"/>
                  </a:cubicBezTo>
                  <a:cubicBezTo>
                    <a:pt x="164" y="106"/>
                    <a:pt x="164" y="106"/>
                    <a:pt x="164" y="106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217593" y="4315922"/>
              <a:ext cx="22225" cy="69850"/>
            </a:xfrm>
            <a:custGeom>
              <a:avLst/>
              <a:gdLst>
                <a:gd name="T0" fmla="*/ 6 w 13"/>
                <a:gd name="T1" fmla="*/ 41 h 41"/>
                <a:gd name="T2" fmla="*/ 5 w 13"/>
                <a:gd name="T3" fmla="*/ 0 h 41"/>
                <a:gd name="T4" fmla="*/ 6 w 13"/>
                <a:gd name="T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41">
                  <a:moveTo>
                    <a:pt x="6" y="41"/>
                  </a:moveTo>
                  <a:cubicBezTo>
                    <a:pt x="0" y="28"/>
                    <a:pt x="0" y="16"/>
                    <a:pt x="5" y="0"/>
                  </a:cubicBezTo>
                  <a:cubicBezTo>
                    <a:pt x="13" y="16"/>
                    <a:pt x="11" y="28"/>
                    <a:pt x="6" y="41"/>
                  </a:cubicBezTo>
                  <a:close/>
                </a:path>
              </a:pathLst>
            </a:custGeom>
            <a:solidFill>
              <a:srgbClr val="F5F8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358880" y="4322272"/>
              <a:ext cx="22225" cy="69850"/>
            </a:xfrm>
            <a:custGeom>
              <a:avLst/>
              <a:gdLst>
                <a:gd name="T0" fmla="*/ 6 w 13"/>
                <a:gd name="T1" fmla="*/ 0 h 41"/>
                <a:gd name="T2" fmla="*/ 7 w 13"/>
                <a:gd name="T3" fmla="*/ 41 h 41"/>
                <a:gd name="T4" fmla="*/ 6 w 13"/>
                <a:gd name="T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41">
                  <a:moveTo>
                    <a:pt x="6" y="0"/>
                  </a:moveTo>
                  <a:cubicBezTo>
                    <a:pt x="12" y="12"/>
                    <a:pt x="13" y="25"/>
                    <a:pt x="7" y="41"/>
                  </a:cubicBezTo>
                  <a:cubicBezTo>
                    <a:pt x="0" y="25"/>
                    <a:pt x="1" y="12"/>
                    <a:pt x="6" y="0"/>
                  </a:cubicBezTo>
                  <a:close/>
                </a:path>
              </a:pathLst>
            </a:custGeom>
            <a:solidFill>
              <a:srgbClr val="F3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3536430" y="3849197"/>
              <a:ext cx="482600" cy="498475"/>
            </a:xfrm>
            <a:custGeom>
              <a:avLst/>
              <a:gdLst>
                <a:gd name="T0" fmla="*/ 195 w 286"/>
                <a:gd name="T1" fmla="*/ 274 h 296"/>
                <a:gd name="T2" fmla="*/ 163 w 286"/>
                <a:gd name="T3" fmla="*/ 295 h 296"/>
                <a:gd name="T4" fmla="*/ 35 w 286"/>
                <a:gd name="T5" fmla="*/ 295 h 296"/>
                <a:gd name="T6" fmla="*/ 0 w 286"/>
                <a:gd name="T7" fmla="*/ 260 h 296"/>
                <a:gd name="T8" fmla="*/ 0 w 286"/>
                <a:gd name="T9" fmla="*/ 62 h 296"/>
                <a:gd name="T10" fmla="*/ 31 w 286"/>
                <a:gd name="T11" fmla="*/ 26 h 296"/>
                <a:gd name="T12" fmla="*/ 39 w 286"/>
                <a:gd name="T13" fmla="*/ 22 h 296"/>
                <a:gd name="T14" fmla="*/ 64 w 286"/>
                <a:gd name="T15" fmla="*/ 7 h 296"/>
                <a:gd name="T16" fmla="*/ 226 w 286"/>
                <a:gd name="T17" fmla="*/ 6 h 296"/>
                <a:gd name="T18" fmla="*/ 245 w 286"/>
                <a:gd name="T19" fmla="*/ 19 h 296"/>
                <a:gd name="T20" fmla="*/ 257 w 286"/>
                <a:gd name="T21" fmla="*/ 26 h 296"/>
                <a:gd name="T22" fmla="*/ 283 w 286"/>
                <a:gd name="T23" fmla="*/ 57 h 296"/>
                <a:gd name="T24" fmla="*/ 283 w 286"/>
                <a:gd name="T25" fmla="*/ 194 h 296"/>
                <a:gd name="T26" fmla="*/ 283 w 286"/>
                <a:gd name="T27" fmla="*/ 247 h 296"/>
                <a:gd name="T28" fmla="*/ 270 w 286"/>
                <a:gd name="T29" fmla="*/ 262 h 296"/>
                <a:gd name="T30" fmla="*/ 212 w 286"/>
                <a:gd name="T31" fmla="*/ 263 h 296"/>
                <a:gd name="T32" fmla="*/ 195 w 286"/>
                <a:gd name="T33" fmla="*/ 274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6" h="296">
                  <a:moveTo>
                    <a:pt x="195" y="274"/>
                  </a:moveTo>
                  <a:cubicBezTo>
                    <a:pt x="192" y="293"/>
                    <a:pt x="180" y="296"/>
                    <a:pt x="163" y="295"/>
                  </a:cubicBezTo>
                  <a:cubicBezTo>
                    <a:pt x="120" y="294"/>
                    <a:pt x="78" y="295"/>
                    <a:pt x="35" y="295"/>
                  </a:cubicBezTo>
                  <a:cubicBezTo>
                    <a:pt x="10" y="295"/>
                    <a:pt x="0" y="285"/>
                    <a:pt x="0" y="260"/>
                  </a:cubicBezTo>
                  <a:cubicBezTo>
                    <a:pt x="0" y="194"/>
                    <a:pt x="0" y="128"/>
                    <a:pt x="0" y="62"/>
                  </a:cubicBezTo>
                  <a:cubicBezTo>
                    <a:pt x="0" y="38"/>
                    <a:pt x="6" y="31"/>
                    <a:pt x="31" y="26"/>
                  </a:cubicBezTo>
                  <a:cubicBezTo>
                    <a:pt x="34" y="25"/>
                    <a:pt x="39" y="26"/>
                    <a:pt x="39" y="22"/>
                  </a:cubicBezTo>
                  <a:cubicBezTo>
                    <a:pt x="37" y="0"/>
                    <a:pt x="54" y="7"/>
                    <a:pt x="64" y="7"/>
                  </a:cubicBezTo>
                  <a:cubicBezTo>
                    <a:pt x="118" y="6"/>
                    <a:pt x="172" y="6"/>
                    <a:pt x="226" y="6"/>
                  </a:cubicBezTo>
                  <a:cubicBezTo>
                    <a:pt x="235" y="6"/>
                    <a:pt x="246" y="4"/>
                    <a:pt x="245" y="19"/>
                  </a:cubicBezTo>
                  <a:cubicBezTo>
                    <a:pt x="244" y="27"/>
                    <a:pt x="251" y="26"/>
                    <a:pt x="257" y="26"/>
                  </a:cubicBezTo>
                  <a:cubicBezTo>
                    <a:pt x="275" y="28"/>
                    <a:pt x="283" y="39"/>
                    <a:pt x="283" y="57"/>
                  </a:cubicBezTo>
                  <a:cubicBezTo>
                    <a:pt x="283" y="103"/>
                    <a:pt x="285" y="149"/>
                    <a:pt x="283" y="194"/>
                  </a:cubicBezTo>
                  <a:cubicBezTo>
                    <a:pt x="282" y="212"/>
                    <a:pt x="277" y="229"/>
                    <a:pt x="283" y="247"/>
                  </a:cubicBezTo>
                  <a:cubicBezTo>
                    <a:pt x="286" y="257"/>
                    <a:pt x="282" y="263"/>
                    <a:pt x="270" y="262"/>
                  </a:cubicBezTo>
                  <a:cubicBezTo>
                    <a:pt x="250" y="261"/>
                    <a:pt x="231" y="262"/>
                    <a:pt x="212" y="263"/>
                  </a:cubicBezTo>
                  <a:cubicBezTo>
                    <a:pt x="208" y="269"/>
                    <a:pt x="202" y="272"/>
                    <a:pt x="195" y="274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3861868" y="4292110"/>
              <a:ext cx="214313" cy="95250"/>
            </a:xfrm>
            <a:custGeom>
              <a:avLst/>
              <a:gdLst>
                <a:gd name="T0" fmla="*/ 2 w 127"/>
                <a:gd name="T1" fmla="*/ 11 h 56"/>
                <a:gd name="T2" fmla="*/ 19 w 127"/>
                <a:gd name="T3" fmla="*/ 0 h 56"/>
                <a:gd name="T4" fmla="*/ 77 w 127"/>
                <a:gd name="T5" fmla="*/ 3 h 56"/>
                <a:gd name="T6" fmla="*/ 99 w 127"/>
                <a:gd name="T7" fmla="*/ 3 h 56"/>
                <a:gd name="T8" fmla="*/ 126 w 127"/>
                <a:gd name="T9" fmla="*/ 30 h 56"/>
                <a:gd name="T10" fmla="*/ 97 w 127"/>
                <a:gd name="T11" fmla="*/ 55 h 56"/>
                <a:gd name="T12" fmla="*/ 37 w 127"/>
                <a:gd name="T13" fmla="*/ 55 h 56"/>
                <a:gd name="T14" fmla="*/ 5 w 127"/>
                <a:gd name="T15" fmla="*/ 16 h 56"/>
                <a:gd name="T16" fmla="*/ 2 w 127"/>
                <a:gd name="T17" fmla="*/ 1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56">
                  <a:moveTo>
                    <a:pt x="2" y="11"/>
                  </a:moveTo>
                  <a:cubicBezTo>
                    <a:pt x="5" y="4"/>
                    <a:pt x="11" y="1"/>
                    <a:pt x="19" y="0"/>
                  </a:cubicBezTo>
                  <a:cubicBezTo>
                    <a:pt x="38" y="7"/>
                    <a:pt x="58" y="1"/>
                    <a:pt x="77" y="3"/>
                  </a:cubicBezTo>
                  <a:cubicBezTo>
                    <a:pt x="85" y="3"/>
                    <a:pt x="92" y="2"/>
                    <a:pt x="99" y="3"/>
                  </a:cubicBezTo>
                  <a:cubicBezTo>
                    <a:pt x="114" y="6"/>
                    <a:pt x="126" y="13"/>
                    <a:pt x="126" y="30"/>
                  </a:cubicBezTo>
                  <a:cubicBezTo>
                    <a:pt x="127" y="45"/>
                    <a:pt x="115" y="55"/>
                    <a:pt x="97" y="55"/>
                  </a:cubicBezTo>
                  <a:cubicBezTo>
                    <a:pt x="77" y="56"/>
                    <a:pt x="57" y="56"/>
                    <a:pt x="37" y="55"/>
                  </a:cubicBezTo>
                  <a:cubicBezTo>
                    <a:pt x="8" y="55"/>
                    <a:pt x="0" y="45"/>
                    <a:pt x="5" y="16"/>
                  </a:cubicBezTo>
                  <a:cubicBezTo>
                    <a:pt x="5" y="15"/>
                    <a:pt x="3" y="13"/>
                    <a:pt x="2" y="11"/>
                  </a:cubicBezTo>
                  <a:close/>
                </a:path>
              </a:pathLst>
            </a:custGeom>
            <a:solidFill>
              <a:srgbClr val="B1B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4007918" y="4179397"/>
              <a:ext cx="115888" cy="111125"/>
            </a:xfrm>
            <a:custGeom>
              <a:avLst/>
              <a:gdLst>
                <a:gd name="T0" fmla="*/ 68 w 68"/>
                <a:gd name="T1" fmla="*/ 34 h 66"/>
                <a:gd name="T2" fmla="*/ 49 w 68"/>
                <a:gd name="T3" fmla="*/ 57 h 66"/>
                <a:gd name="T4" fmla="*/ 39 w 68"/>
                <a:gd name="T5" fmla="*/ 66 h 66"/>
                <a:gd name="T6" fmla="*/ 19 w 68"/>
                <a:gd name="T7" fmla="*/ 41 h 66"/>
                <a:gd name="T8" fmla="*/ 7 w 68"/>
                <a:gd name="T9" fmla="*/ 38 h 66"/>
                <a:gd name="T10" fmla="*/ 37 w 68"/>
                <a:gd name="T11" fmla="*/ 4 h 66"/>
                <a:gd name="T12" fmla="*/ 22 w 68"/>
                <a:gd name="T13" fmla="*/ 8 h 66"/>
                <a:gd name="T14" fmla="*/ 68 w 68"/>
                <a:gd name="T15" fmla="*/ 3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66">
                  <a:moveTo>
                    <a:pt x="68" y="34"/>
                  </a:moveTo>
                  <a:cubicBezTo>
                    <a:pt x="63" y="43"/>
                    <a:pt x="52" y="47"/>
                    <a:pt x="49" y="57"/>
                  </a:cubicBezTo>
                  <a:cubicBezTo>
                    <a:pt x="48" y="62"/>
                    <a:pt x="44" y="65"/>
                    <a:pt x="39" y="66"/>
                  </a:cubicBezTo>
                  <a:cubicBezTo>
                    <a:pt x="32" y="58"/>
                    <a:pt x="25" y="50"/>
                    <a:pt x="19" y="41"/>
                  </a:cubicBezTo>
                  <a:cubicBezTo>
                    <a:pt x="16" y="36"/>
                    <a:pt x="12" y="35"/>
                    <a:pt x="7" y="38"/>
                  </a:cubicBezTo>
                  <a:cubicBezTo>
                    <a:pt x="0" y="12"/>
                    <a:pt x="11" y="0"/>
                    <a:pt x="37" y="4"/>
                  </a:cubicBezTo>
                  <a:cubicBezTo>
                    <a:pt x="33" y="9"/>
                    <a:pt x="27" y="5"/>
                    <a:pt x="22" y="8"/>
                  </a:cubicBezTo>
                  <a:cubicBezTo>
                    <a:pt x="42" y="10"/>
                    <a:pt x="54" y="23"/>
                    <a:pt x="68" y="34"/>
                  </a:cubicBezTo>
                  <a:close/>
                </a:path>
              </a:pathLst>
            </a:custGeom>
            <a:solidFill>
              <a:srgbClr val="FB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3939655" y="3720610"/>
              <a:ext cx="38100" cy="131763"/>
            </a:xfrm>
            <a:custGeom>
              <a:avLst/>
              <a:gdLst>
                <a:gd name="T0" fmla="*/ 0 w 23"/>
                <a:gd name="T1" fmla="*/ 2 h 78"/>
                <a:gd name="T2" fmla="*/ 21 w 23"/>
                <a:gd name="T3" fmla="*/ 23 h 78"/>
                <a:gd name="T4" fmla="*/ 21 w 23"/>
                <a:gd name="T5" fmla="*/ 54 h 78"/>
                <a:gd name="T6" fmla="*/ 0 w 23"/>
                <a:gd name="T7" fmla="*/ 75 h 78"/>
                <a:gd name="T8" fmla="*/ 0 w 23"/>
                <a:gd name="T9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78">
                  <a:moveTo>
                    <a:pt x="0" y="2"/>
                  </a:moveTo>
                  <a:cubicBezTo>
                    <a:pt x="16" y="0"/>
                    <a:pt x="23" y="5"/>
                    <a:pt x="21" y="23"/>
                  </a:cubicBezTo>
                  <a:cubicBezTo>
                    <a:pt x="20" y="33"/>
                    <a:pt x="20" y="44"/>
                    <a:pt x="21" y="54"/>
                  </a:cubicBezTo>
                  <a:cubicBezTo>
                    <a:pt x="23" y="70"/>
                    <a:pt x="17" y="78"/>
                    <a:pt x="0" y="75"/>
                  </a:cubicBezTo>
                  <a:cubicBezTo>
                    <a:pt x="0" y="50"/>
                    <a:pt x="0" y="26"/>
                    <a:pt x="0" y="2"/>
                  </a:cubicBezTo>
                  <a:close/>
                </a:path>
              </a:pathLst>
            </a:custGeom>
            <a:solidFill>
              <a:srgbClr val="FB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3569768" y="3723785"/>
              <a:ext cx="39688" cy="125413"/>
            </a:xfrm>
            <a:custGeom>
              <a:avLst/>
              <a:gdLst>
                <a:gd name="T0" fmla="*/ 3 w 23"/>
                <a:gd name="T1" fmla="*/ 16 h 74"/>
                <a:gd name="T2" fmla="*/ 12 w 23"/>
                <a:gd name="T3" fmla="*/ 1 h 74"/>
                <a:gd name="T4" fmla="*/ 19 w 23"/>
                <a:gd name="T5" fmla="*/ 16 h 74"/>
                <a:gd name="T6" fmla="*/ 19 w 23"/>
                <a:gd name="T7" fmla="*/ 72 h 74"/>
                <a:gd name="T8" fmla="*/ 3 w 23"/>
                <a:gd name="T9" fmla="*/ 59 h 74"/>
                <a:gd name="T10" fmla="*/ 3 w 23"/>
                <a:gd name="T11" fmla="*/ 1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74">
                  <a:moveTo>
                    <a:pt x="3" y="16"/>
                  </a:moveTo>
                  <a:cubicBezTo>
                    <a:pt x="5" y="11"/>
                    <a:pt x="0" y="0"/>
                    <a:pt x="12" y="1"/>
                  </a:cubicBezTo>
                  <a:cubicBezTo>
                    <a:pt x="23" y="2"/>
                    <a:pt x="19" y="11"/>
                    <a:pt x="19" y="16"/>
                  </a:cubicBezTo>
                  <a:cubicBezTo>
                    <a:pt x="20" y="35"/>
                    <a:pt x="19" y="54"/>
                    <a:pt x="19" y="72"/>
                  </a:cubicBezTo>
                  <a:cubicBezTo>
                    <a:pt x="9" y="74"/>
                    <a:pt x="3" y="71"/>
                    <a:pt x="3" y="59"/>
                  </a:cubicBezTo>
                  <a:cubicBezTo>
                    <a:pt x="4" y="45"/>
                    <a:pt x="3" y="31"/>
                    <a:pt x="3" y="16"/>
                  </a:cubicBezTo>
                  <a:close/>
                </a:path>
              </a:pathLst>
            </a:custGeom>
            <a:solidFill>
              <a:srgbClr val="F9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3614218" y="3723785"/>
              <a:ext cx="28575" cy="122238"/>
            </a:xfrm>
            <a:custGeom>
              <a:avLst/>
              <a:gdLst>
                <a:gd name="T0" fmla="*/ 1 w 17"/>
                <a:gd name="T1" fmla="*/ 72 h 72"/>
                <a:gd name="T2" fmla="*/ 1 w 17"/>
                <a:gd name="T3" fmla="*/ 12 h 72"/>
                <a:gd name="T4" fmla="*/ 8 w 17"/>
                <a:gd name="T5" fmla="*/ 1 h 72"/>
                <a:gd name="T6" fmla="*/ 17 w 17"/>
                <a:gd name="T7" fmla="*/ 12 h 72"/>
                <a:gd name="T8" fmla="*/ 17 w 17"/>
                <a:gd name="T9" fmla="*/ 72 h 72"/>
                <a:gd name="T10" fmla="*/ 1 w 17"/>
                <a:gd name="T1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72">
                  <a:moveTo>
                    <a:pt x="1" y="72"/>
                  </a:moveTo>
                  <a:cubicBezTo>
                    <a:pt x="1" y="52"/>
                    <a:pt x="1" y="32"/>
                    <a:pt x="1" y="12"/>
                  </a:cubicBezTo>
                  <a:cubicBezTo>
                    <a:pt x="1" y="7"/>
                    <a:pt x="0" y="1"/>
                    <a:pt x="8" y="1"/>
                  </a:cubicBezTo>
                  <a:cubicBezTo>
                    <a:pt x="17" y="0"/>
                    <a:pt x="17" y="6"/>
                    <a:pt x="17" y="12"/>
                  </a:cubicBezTo>
                  <a:cubicBezTo>
                    <a:pt x="17" y="32"/>
                    <a:pt x="17" y="52"/>
                    <a:pt x="17" y="72"/>
                  </a:cubicBezTo>
                  <a:cubicBezTo>
                    <a:pt x="12" y="72"/>
                    <a:pt x="7" y="72"/>
                    <a:pt x="1" y="72"/>
                  </a:cubicBezTo>
                  <a:close/>
                </a:path>
              </a:pathLst>
            </a:custGeom>
            <a:solidFill>
              <a:srgbClr val="FB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3898380" y="3723785"/>
              <a:ext cx="26988" cy="123825"/>
            </a:xfrm>
            <a:custGeom>
              <a:avLst/>
              <a:gdLst>
                <a:gd name="T0" fmla="*/ 16 w 16"/>
                <a:gd name="T1" fmla="*/ 36 h 73"/>
                <a:gd name="T2" fmla="*/ 16 w 16"/>
                <a:gd name="T3" fmla="*/ 64 h 73"/>
                <a:gd name="T4" fmla="*/ 8 w 16"/>
                <a:gd name="T5" fmla="*/ 73 h 73"/>
                <a:gd name="T6" fmla="*/ 0 w 16"/>
                <a:gd name="T7" fmla="*/ 64 h 73"/>
                <a:gd name="T8" fmla="*/ 0 w 16"/>
                <a:gd name="T9" fmla="*/ 8 h 73"/>
                <a:gd name="T10" fmla="*/ 9 w 16"/>
                <a:gd name="T11" fmla="*/ 1 h 73"/>
                <a:gd name="T12" fmla="*/ 16 w 16"/>
                <a:gd name="T13" fmla="*/ 8 h 73"/>
                <a:gd name="T14" fmla="*/ 16 w 16"/>
                <a:gd name="T15" fmla="*/ 3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73">
                  <a:moveTo>
                    <a:pt x="16" y="36"/>
                  </a:moveTo>
                  <a:cubicBezTo>
                    <a:pt x="16" y="46"/>
                    <a:pt x="16" y="55"/>
                    <a:pt x="16" y="64"/>
                  </a:cubicBezTo>
                  <a:cubicBezTo>
                    <a:pt x="16" y="70"/>
                    <a:pt x="14" y="73"/>
                    <a:pt x="8" y="73"/>
                  </a:cubicBezTo>
                  <a:cubicBezTo>
                    <a:pt x="2" y="73"/>
                    <a:pt x="0" y="69"/>
                    <a:pt x="0" y="64"/>
                  </a:cubicBezTo>
                  <a:cubicBezTo>
                    <a:pt x="0" y="45"/>
                    <a:pt x="0" y="27"/>
                    <a:pt x="0" y="8"/>
                  </a:cubicBezTo>
                  <a:cubicBezTo>
                    <a:pt x="0" y="2"/>
                    <a:pt x="4" y="0"/>
                    <a:pt x="9" y="1"/>
                  </a:cubicBezTo>
                  <a:cubicBezTo>
                    <a:pt x="14" y="1"/>
                    <a:pt x="16" y="4"/>
                    <a:pt x="16" y="8"/>
                  </a:cubicBezTo>
                  <a:cubicBezTo>
                    <a:pt x="16" y="18"/>
                    <a:pt x="16" y="27"/>
                    <a:pt x="16" y="36"/>
                  </a:cubicBezTo>
                  <a:close/>
                </a:path>
              </a:pathLst>
            </a:custGeom>
            <a:solidFill>
              <a:srgbClr val="FAFC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3842818" y="3722197"/>
              <a:ext cx="44450" cy="128588"/>
            </a:xfrm>
            <a:custGeom>
              <a:avLst/>
              <a:gdLst>
                <a:gd name="T0" fmla="*/ 10 w 26"/>
                <a:gd name="T1" fmla="*/ 1 h 76"/>
                <a:gd name="T2" fmla="*/ 13 w 26"/>
                <a:gd name="T3" fmla="*/ 1 h 76"/>
                <a:gd name="T4" fmla="*/ 25 w 26"/>
                <a:gd name="T5" fmla="*/ 14 h 76"/>
                <a:gd name="T6" fmla="*/ 25 w 26"/>
                <a:gd name="T7" fmla="*/ 59 h 76"/>
                <a:gd name="T8" fmla="*/ 9 w 26"/>
                <a:gd name="T9" fmla="*/ 73 h 76"/>
                <a:gd name="T10" fmla="*/ 10 w 26"/>
                <a:gd name="T11" fmla="*/ 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76">
                  <a:moveTo>
                    <a:pt x="10" y="1"/>
                  </a:moveTo>
                  <a:cubicBezTo>
                    <a:pt x="11" y="1"/>
                    <a:pt x="12" y="1"/>
                    <a:pt x="13" y="1"/>
                  </a:cubicBezTo>
                  <a:cubicBezTo>
                    <a:pt x="22" y="0"/>
                    <a:pt x="26" y="4"/>
                    <a:pt x="25" y="14"/>
                  </a:cubicBezTo>
                  <a:cubicBezTo>
                    <a:pt x="25" y="29"/>
                    <a:pt x="24" y="44"/>
                    <a:pt x="25" y="59"/>
                  </a:cubicBezTo>
                  <a:cubicBezTo>
                    <a:pt x="26" y="72"/>
                    <a:pt x="21" y="76"/>
                    <a:pt x="9" y="73"/>
                  </a:cubicBezTo>
                  <a:cubicBezTo>
                    <a:pt x="1" y="49"/>
                    <a:pt x="0" y="25"/>
                    <a:pt x="10" y="1"/>
                  </a:cubicBezTo>
                  <a:close/>
                </a:path>
              </a:pathLst>
            </a:custGeom>
            <a:solidFill>
              <a:srgbClr val="FA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3776143" y="3722197"/>
              <a:ext cx="30163" cy="128588"/>
            </a:xfrm>
            <a:custGeom>
              <a:avLst/>
              <a:gdLst>
                <a:gd name="T0" fmla="*/ 1 w 18"/>
                <a:gd name="T1" fmla="*/ 73 h 76"/>
                <a:gd name="T2" fmla="*/ 1 w 18"/>
                <a:gd name="T3" fmla="*/ 16 h 76"/>
                <a:gd name="T4" fmla="*/ 17 w 18"/>
                <a:gd name="T5" fmla="*/ 2 h 76"/>
                <a:gd name="T6" fmla="*/ 17 w 18"/>
                <a:gd name="T7" fmla="*/ 59 h 76"/>
                <a:gd name="T8" fmla="*/ 1 w 18"/>
                <a:gd name="T9" fmla="*/ 7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6">
                  <a:moveTo>
                    <a:pt x="1" y="73"/>
                  </a:moveTo>
                  <a:cubicBezTo>
                    <a:pt x="1" y="54"/>
                    <a:pt x="2" y="35"/>
                    <a:pt x="1" y="16"/>
                  </a:cubicBezTo>
                  <a:cubicBezTo>
                    <a:pt x="0" y="3"/>
                    <a:pt x="5" y="0"/>
                    <a:pt x="17" y="2"/>
                  </a:cubicBezTo>
                  <a:cubicBezTo>
                    <a:pt x="17" y="21"/>
                    <a:pt x="16" y="40"/>
                    <a:pt x="17" y="59"/>
                  </a:cubicBezTo>
                  <a:cubicBezTo>
                    <a:pt x="18" y="72"/>
                    <a:pt x="13" y="76"/>
                    <a:pt x="1" y="73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52"/>
            <p:cNvSpPr>
              <a:spLocks/>
            </p:cNvSpPr>
            <p:nvPr/>
          </p:nvSpPr>
          <p:spPr bwMode="auto">
            <a:xfrm>
              <a:off x="3815830" y="3723785"/>
              <a:ext cx="44450" cy="127000"/>
            </a:xfrm>
            <a:custGeom>
              <a:avLst/>
              <a:gdLst>
                <a:gd name="T0" fmla="*/ 13 w 26"/>
                <a:gd name="T1" fmla="*/ 0 h 75"/>
                <a:gd name="T2" fmla="*/ 17 w 26"/>
                <a:gd name="T3" fmla="*/ 1 h 75"/>
                <a:gd name="T4" fmla="*/ 21 w 26"/>
                <a:gd name="T5" fmla="*/ 66 h 75"/>
                <a:gd name="T6" fmla="*/ 17 w 26"/>
                <a:gd name="T7" fmla="*/ 72 h 75"/>
                <a:gd name="T8" fmla="*/ 1 w 26"/>
                <a:gd name="T9" fmla="*/ 58 h 75"/>
                <a:gd name="T10" fmla="*/ 1 w 26"/>
                <a:gd name="T11" fmla="*/ 13 h 75"/>
                <a:gd name="T12" fmla="*/ 13 w 26"/>
                <a:gd name="T1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75">
                  <a:moveTo>
                    <a:pt x="13" y="0"/>
                  </a:moveTo>
                  <a:cubicBezTo>
                    <a:pt x="14" y="0"/>
                    <a:pt x="16" y="0"/>
                    <a:pt x="17" y="1"/>
                  </a:cubicBezTo>
                  <a:cubicBezTo>
                    <a:pt x="26" y="22"/>
                    <a:pt x="20" y="44"/>
                    <a:pt x="21" y="66"/>
                  </a:cubicBezTo>
                  <a:cubicBezTo>
                    <a:pt x="20" y="68"/>
                    <a:pt x="19" y="70"/>
                    <a:pt x="17" y="72"/>
                  </a:cubicBezTo>
                  <a:cubicBezTo>
                    <a:pt x="5" y="75"/>
                    <a:pt x="0" y="72"/>
                    <a:pt x="1" y="58"/>
                  </a:cubicBezTo>
                  <a:cubicBezTo>
                    <a:pt x="1" y="43"/>
                    <a:pt x="1" y="28"/>
                    <a:pt x="1" y="13"/>
                  </a:cubicBezTo>
                  <a:cubicBezTo>
                    <a:pt x="0" y="3"/>
                    <a:pt x="4" y="0"/>
                    <a:pt x="13" y="0"/>
                  </a:cubicBezTo>
                  <a:close/>
                </a:path>
              </a:pathLst>
            </a:custGeom>
            <a:solidFill>
              <a:srgbClr val="FB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53"/>
            <p:cNvSpPr>
              <a:spLocks/>
            </p:cNvSpPr>
            <p:nvPr/>
          </p:nvSpPr>
          <p:spPr bwMode="auto">
            <a:xfrm>
              <a:off x="3730105" y="3722197"/>
              <a:ext cx="34925" cy="128588"/>
            </a:xfrm>
            <a:custGeom>
              <a:avLst/>
              <a:gdLst>
                <a:gd name="T0" fmla="*/ 8 w 21"/>
                <a:gd name="T1" fmla="*/ 1 h 76"/>
                <a:gd name="T2" fmla="*/ 21 w 21"/>
                <a:gd name="T3" fmla="*/ 13 h 76"/>
                <a:gd name="T4" fmla="*/ 20 w 21"/>
                <a:gd name="T5" fmla="*/ 59 h 76"/>
                <a:gd name="T6" fmla="*/ 4 w 21"/>
                <a:gd name="T7" fmla="*/ 73 h 76"/>
                <a:gd name="T8" fmla="*/ 5 w 21"/>
                <a:gd name="T9" fmla="*/ 1 h 76"/>
                <a:gd name="T10" fmla="*/ 8 w 21"/>
                <a:gd name="T11" fmla="*/ 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76">
                  <a:moveTo>
                    <a:pt x="8" y="1"/>
                  </a:moveTo>
                  <a:cubicBezTo>
                    <a:pt x="17" y="0"/>
                    <a:pt x="21" y="5"/>
                    <a:pt x="21" y="13"/>
                  </a:cubicBezTo>
                  <a:cubicBezTo>
                    <a:pt x="21" y="29"/>
                    <a:pt x="20" y="44"/>
                    <a:pt x="20" y="59"/>
                  </a:cubicBezTo>
                  <a:cubicBezTo>
                    <a:pt x="21" y="72"/>
                    <a:pt x="16" y="76"/>
                    <a:pt x="4" y="73"/>
                  </a:cubicBezTo>
                  <a:cubicBezTo>
                    <a:pt x="2" y="49"/>
                    <a:pt x="0" y="25"/>
                    <a:pt x="5" y="1"/>
                  </a:cubicBezTo>
                  <a:cubicBezTo>
                    <a:pt x="6" y="2"/>
                    <a:pt x="7" y="1"/>
                    <a:pt x="8" y="1"/>
                  </a:cubicBezTo>
                  <a:close/>
                </a:path>
              </a:pathLst>
            </a:custGeom>
            <a:solidFill>
              <a:srgbClr val="FB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54"/>
            <p:cNvSpPr>
              <a:spLocks/>
            </p:cNvSpPr>
            <p:nvPr/>
          </p:nvSpPr>
          <p:spPr bwMode="auto">
            <a:xfrm>
              <a:off x="3690418" y="3720610"/>
              <a:ext cx="34925" cy="130175"/>
            </a:xfrm>
            <a:custGeom>
              <a:avLst/>
              <a:gdLst>
                <a:gd name="T0" fmla="*/ 5 w 21"/>
                <a:gd name="T1" fmla="*/ 2 h 77"/>
                <a:gd name="T2" fmla="*/ 20 w 21"/>
                <a:gd name="T3" fmla="*/ 17 h 77"/>
                <a:gd name="T4" fmla="*/ 20 w 21"/>
                <a:gd name="T5" fmla="*/ 61 h 77"/>
                <a:gd name="T6" fmla="*/ 4 w 21"/>
                <a:gd name="T7" fmla="*/ 74 h 77"/>
                <a:gd name="T8" fmla="*/ 5 w 21"/>
                <a:gd name="T9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7">
                  <a:moveTo>
                    <a:pt x="5" y="2"/>
                  </a:moveTo>
                  <a:cubicBezTo>
                    <a:pt x="17" y="0"/>
                    <a:pt x="21" y="5"/>
                    <a:pt x="20" y="17"/>
                  </a:cubicBezTo>
                  <a:cubicBezTo>
                    <a:pt x="19" y="32"/>
                    <a:pt x="19" y="46"/>
                    <a:pt x="20" y="61"/>
                  </a:cubicBezTo>
                  <a:cubicBezTo>
                    <a:pt x="21" y="74"/>
                    <a:pt x="16" y="77"/>
                    <a:pt x="4" y="74"/>
                  </a:cubicBezTo>
                  <a:cubicBezTo>
                    <a:pt x="2" y="50"/>
                    <a:pt x="0" y="26"/>
                    <a:pt x="5" y="2"/>
                  </a:cubicBezTo>
                  <a:close/>
                </a:path>
              </a:pathLst>
            </a:custGeom>
            <a:solidFill>
              <a:srgbClr val="FB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55"/>
            <p:cNvSpPr>
              <a:spLocks/>
            </p:cNvSpPr>
            <p:nvPr/>
          </p:nvSpPr>
          <p:spPr bwMode="auto">
            <a:xfrm>
              <a:off x="3655493" y="3722197"/>
              <a:ext cx="30163" cy="128588"/>
            </a:xfrm>
            <a:custGeom>
              <a:avLst/>
              <a:gdLst>
                <a:gd name="T0" fmla="*/ 0 w 18"/>
                <a:gd name="T1" fmla="*/ 73 h 76"/>
                <a:gd name="T2" fmla="*/ 0 w 18"/>
                <a:gd name="T3" fmla="*/ 2 h 76"/>
                <a:gd name="T4" fmla="*/ 17 w 18"/>
                <a:gd name="T5" fmla="*/ 16 h 76"/>
                <a:gd name="T6" fmla="*/ 17 w 18"/>
                <a:gd name="T7" fmla="*/ 59 h 76"/>
                <a:gd name="T8" fmla="*/ 0 w 18"/>
                <a:gd name="T9" fmla="*/ 7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6">
                  <a:moveTo>
                    <a:pt x="0" y="73"/>
                  </a:moveTo>
                  <a:cubicBezTo>
                    <a:pt x="0" y="49"/>
                    <a:pt x="0" y="26"/>
                    <a:pt x="0" y="2"/>
                  </a:cubicBezTo>
                  <a:cubicBezTo>
                    <a:pt x="12" y="0"/>
                    <a:pt x="18" y="3"/>
                    <a:pt x="17" y="16"/>
                  </a:cubicBezTo>
                  <a:cubicBezTo>
                    <a:pt x="15" y="30"/>
                    <a:pt x="16" y="45"/>
                    <a:pt x="17" y="59"/>
                  </a:cubicBezTo>
                  <a:cubicBezTo>
                    <a:pt x="17" y="73"/>
                    <a:pt x="12" y="76"/>
                    <a:pt x="0" y="73"/>
                  </a:cubicBezTo>
                  <a:close/>
                </a:path>
              </a:pathLst>
            </a:custGeom>
            <a:solidFill>
              <a:srgbClr val="FC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56"/>
            <p:cNvSpPr>
              <a:spLocks/>
            </p:cNvSpPr>
            <p:nvPr/>
          </p:nvSpPr>
          <p:spPr bwMode="auto">
            <a:xfrm>
              <a:off x="3842818" y="3723785"/>
              <a:ext cx="17463" cy="122238"/>
            </a:xfrm>
            <a:custGeom>
              <a:avLst/>
              <a:gdLst>
                <a:gd name="T0" fmla="*/ 1 w 10"/>
                <a:gd name="T1" fmla="*/ 72 h 72"/>
                <a:gd name="T2" fmla="*/ 2 w 10"/>
                <a:gd name="T3" fmla="*/ 68 h 72"/>
                <a:gd name="T4" fmla="*/ 3 w 10"/>
                <a:gd name="T5" fmla="*/ 15 h 72"/>
                <a:gd name="T6" fmla="*/ 9 w 10"/>
                <a:gd name="T7" fmla="*/ 0 h 72"/>
                <a:gd name="T8" fmla="*/ 10 w 10"/>
                <a:gd name="T9" fmla="*/ 0 h 72"/>
                <a:gd name="T10" fmla="*/ 9 w 10"/>
                <a:gd name="T11" fmla="*/ 72 h 72"/>
                <a:gd name="T12" fmla="*/ 1 w 10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2">
                  <a:moveTo>
                    <a:pt x="1" y="72"/>
                  </a:moveTo>
                  <a:cubicBezTo>
                    <a:pt x="1" y="71"/>
                    <a:pt x="2" y="69"/>
                    <a:pt x="2" y="68"/>
                  </a:cubicBezTo>
                  <a:cubicBezTo>
                    <a:pt x="5" y="50"/>
                    <a:pt x="2" y="32"/>
                    <a:pt x="3" y="15"/>
                  </a:cubicBezTo>
                  <a:cubicBezTo>
                    <a:pt x="4" y="10"/>
                    <a:pt x="0" y="2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24"/>
                    <a:pt x="9" y="48"/>
                    <a:pt x="9" y="72"/>
                  </a:cubicBezTo>
                  <a:cubicBezTo>
                    <a:pt x="6" y="72"/>
                    <a:pt x="4" y="72"/>
                    <a:pt x="1" y="72"/>
                  </a:cubicBezTo>
                  <a:close/>
                </a:path>
              </a:pathLst>
            </a:custGeom>
            <a:solidFill>
              <a:srgbClr val="989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57"/>
            <p:cNvSpPr>
              <a:spLocks/>
            </p:cNvSpPr>
            <p:nvPr/>
          </p:nvSpPr>
          <p:spPr bwMode="auto">
            <a:xfrm>
              <a:off x="3725343" y="3723785"/>
              <a:ext cx="12700" cy="122238"/>
            </a:xfrm>
            <a:custGeom>
              <a:avLst/>
              <a:gdLst>
                <a:gd name="T0" fmla="*/ 8 w 8"/>
                <a:gd name="T1" fmla="*/ 0 h 72"/>
                <a:gd name="T2" fmla="*/ 7 w 8"/>
                <a:gd name="T3" fmla="*/ 72 h 72"/>
                <a:gd name="T4" fmla="*/ 8 w 8"/>
                <a:gd name="T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2">
                  <a:moveTo>
                    <a:pt x="8" y="0"/>
                  </a:moveTo>
                  <a:cubicBezTo>
                    <a:pt x="8" y="24"/>
                    <a:pt x="8" y="48"/>
                    <a:pt x="7" y="72"/>
                  </a:cubicBezTo>
                  <a:cubicBezTo>
                    <a:pt x="1" y="48"/>
                    <a:pt x="0" y="24"/>
                    <a:pt x="8" y="0"/>
                  </a:cubicBezTo>
                  <a:close/>
                </a:path>
              </a:pathLst>
            </a:custGeom>
            <a:solidFill>
              <a:srgbClr val="989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58"/>
            <p:cNvSpPr>
              <a:spLocks/>
            </p:cNvSpPr>
            <p:nvPr/>
          </p:nvSpPr>
          <p:spPr bwMode="auto">
            <a:xfrm>
              <a:off x="3684068" y="3723785"/>
              <a:ext cx="14288" cy="122238"/>
            </a:xfrm>
            <a:custGeom>
              <a:avLst/>
              <a:gdLst>
                <a:gd name="T0" fmla="*/ 8 w 8"/>
                <a:gd name="T1" fmla="*/ 0 h 72"/>
                <a:gd name="T2" fmla="*/ 7 w 8"/>
                <a:gd name="T3" fmla="*/ 72 h 72"/>
                <a:gd name="T4" fmla="*/ 8 w 8"/>
                <a:gd name="T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2">
                  <a:moveTo>
                    <a:pt x="8" y="0"/>
                  </a:moveTo>
                  <a:cubicBezTo>
                    <a:pt x="8" y="24"/>
                    <a:pt x="7" y="48"/>
                    <a:pt x="7" y="72"/>
                  </a:cubicBezTo>
                  <a:cubicBezTo>
                    <a:pt x="1" y="48"/>
                    <a:pt x="0" y="24"/>
                    <a:pt x="8" y="0"/>
                  </a:cubicBezTo>
                  <a:close/>
                </a:path>
              </a:pathLst>
            </a:custGeom>
            <a:solidFill>
              <a:srgbClr val="989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59"/>
            <p:cNvSpPr>
              <a:spLocks/>
            </p:cNvSpPr>
            <p:nvPr/>
          </p:nvSpPr>
          <p:spPr bwMode="auto">
            <a:xfrm>
              <a:off x="4074593" y="4252422"/>
              <a:ext cx="92075" cy="98425"/>
            </a:xfrm>
            <a:custGeom>
              <a:avLst/>
              <a:gdLst>
                <a:gd name="T0" fmla="*/ 0 w 55"/>
                <a:gd name="T1" fmla="*/ 23 h 59"/>
                <a:gd name="T2" fmla="*/ 10 w 55"/>
                <a:gd name="T3" fmla="*/ 14 h 59"/>
                <a:gd name="T4" fmla="*/ 30 w 55"/>
                <a:gd name="T5" fmla="*/ 5 h 59"/>
                <a:gd name="T6" fmla="*/ 52 w 55"/>
                <a:gd name="T7" fmla="*/ 35 h 59"/>
                <a:gd name="T8" fmla="*/ 44 w 55"/>
                <a:gd name="T9" fmla="*/ 53 h 59"/>
                <a:gd name="T10" fmla="*/ 21 w 55"/>
                <a:gd name="T11" fmla="*/ 49 h 59"/>
                <a:gd name="T12" fmla="*/ 0 w 55"/>
                <a:gd name="T13" fmla="*/ 2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59">
                  <a:moveTo>
                    <a:pt x="0" y="23"/>
                  </a:moveTo>
                  <a:cubicBezTo>
                    <a:pt x="2" y="18"/>
                    <a:pt x="6" y="16"/>
                    <a:pt x="10" y="14"/>
                  </a:cubicBezTo>
                  <a:cubicBezTo>
                    <a:pt x="18" y="14"/>
                    <a:pt x="24" y="0"/>
                    <a:pt x="30" y="5"/>
                  </a:cubicBezTo>
                  <a:cubicBezTo>
                    <a:pt x="39" y="13"/>
                    <a:pt x="48" y="23"/>
                    <a:pt x="52" y="35"/>
                  </a:cubicBezTo>
                  <a:cubicBezTo>
                    <a:pt x="55" y="43"/>
                    <a:pt x="51" y="49"/>
                    <a:pt x="44" y="53"/>
                  </a:cubicBezTo>
                  <a:cubicBezTo>
                    <a:pt x="36" y="59"/>
                    <a:pt x="27" y="55"/>
                    <a:pt x="21" y="49"/>
                  </a:cubicBezTo>
                  <a:cubicBezTo>
                    <a:pt x="13" y="41"/>
                    <a:pt x="7" y="32"/>
                    <a:pt x="0" y="23"/>
                  </a:cubicBezTo>
                  <a:close/>
                </a:path>
              </a:pathLst>
            </a:custGeom>
            <a:solidFill>
              <a:srgbClr val="FB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60"/>
            <p:cNvSpPr>
              <a:spLocks/>
            </p:cNvSpPr>
            <p:nvPr/>
          </p:nvSpPr>
          <p:spPr bwMode="auto">
            <a:xfrm>
              <a:off x="3844405" y="3715847"/>
              <a:ext cx="14288" cy="122238"/>
            </a:xfrm>
            <a:custGeom>
              <a:avLst/>
              <a:gdLst>
                <a:gd name="T0" fmla="*/ 8 w 8"/>
                <a:gd name="T1" fmla="*/ 5 h 73"/>
                <a:gd name="T2" fmla="*/ 4 w 8"/>
                <a:gd name="T3" fmla="*/ 48 h 73"/>
                <a:gd name="T4" fmla="*/ 1 w 8"/>
                <a:gd name="T5" fmla="*/ 73 h 73"/>
                <a:gd name="T6" fmla="*/ 0 w 8"/>
                <a:gd name="T7" fmla="*/ 6 h 73"/>
                <a:gd name="T8" fmla="*/ 8 w 8"/>
                <a:gd name="T9" fmla="*/ 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3">
                  <a:moveTo>
                    <a:pt x="8" y="5"/>
                  </a:moveTo>
                  <a:cubicBezTo>
                    <a:pt x="0" y="19"/>
                    <a:pt x="6" y="34"/>
                    <a:pt x="4" y="48"/>
                  </a:cubicBezTo>
                  <a:cubicBezTo>
                    <a:pt x="3" y="56"/>
                    <a:pt x="7" y="65"/>
                    <a:pt x="1" y="73"/>
                  </a:cubicBezTo>
                  <a:cubicBezTo>
                    <a:pt x="0" y="51"/>
                    <a:pt x="0" y="28"/>
                    <a:pt x="0" y="6"/>
                  </a:cubicBezTo>
                  <a:cubicBezTo>
                    <a:pt x="2" y="2"/>
                    <a:pt x="4" y="0"/>
                    <a:pt x="8" y="5"/>
                  </a:cubicBezTo>
                  <a:close/>
                </a:path>
              </a:pathLst>
            </a:custGeom>
            <a:solidFill>
              <a:srgbClr val="8F9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61"/>
            <p:cNvSpPr>
              <a:spLocks/>
            </p:cNvSpPr>
            <p:nvPr/>
          </p:nvSpPr>
          <p:spPr bwMode="auto">
            <a:xfrm>
              <a:off x="2469630" y="3907935"/>
              <a:ext cx="327025" cy="381000"/>
            </a:xfrm>
            <a:custGeom>
              <a:avLst/>
              <a:gdLst>
                <a:gd name="T0" fmla="*/ 134 w 194"/>
                <a:gd name="T1" fmla="*/ 226 h 226"/>
                <a:gd name="T2" fmla="*/ 127 w 194"/>
                <a:gd name="T3" fmla="*/ 217 h 226"/>
                <a:gd name="T4" fmla="*/ 8 w 194"/>
                <a:gd name="T5" fmla="*/ 55 h 226"/>
                <a:gd name="T6" fmla="*/ 11 w 194"/>
                <a:gd name="T7" fmla="*/ 35 h 226"/>
                <a:gd name="T8" fmla="*/ 50 w 194"/>
                <a:gd name="T9" fmla="*/ 7 h 226"/>
                <a:gd name="T10" fmla="*/ 67 w 194"/>
                <a:gd name="T11" fmla="*/ 9 h 226"/>
                <a:gd name="T12" fmla="*/ 187 w 194"/>
                <a:gd name="T13" fmla="*/ 172 h 226"/>
                <a:gd name="T14" fmla="*/ 186 w 194"/>
                <a:gd name="T15" fmla="*/ 190 h 226"/>
                <a:gd name="T16" fmla="*/ 142 w 194"/>
                <a:gd name="T17" fmla="*/ 222 h 226"/>
                <a:gd name="T18" fmla="*/ 134 w 194"/>
                <a:gd name="T19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4" h="226">
                  <a:moveTo>
                    <a:pt x="134" y="226"/>
                  </a:moveTo>
                  <a:cubicBezTo>
                    <a:pt x="132" y="223"/>
                    <a:pt x="129" y="220"/>
                    <a:pt x="127" y="217"/>
                  </a:cubicBezTo>
                  <a:cubicBezTo>
                    <a:pt x="87" y="163"/>
                    <a:pt x="48" y="109"/>
                    <a:pt x="8" y="55"/>
                  </a:cubicBezTo>
                  <a:cubicBezTo>
                    <a:pt x="0" y="46"/>
                    <a:pt x="3" y="41"/>
                    <a:pt x="11" y="35"/>
                  </a:cubicBezTo>
                  <a:cubicBezTo>
                    <a:pt x="24" y="26"/>
                    <a:pt x="37" y="17"/>
                    <a:pt x="50" y="7"/>
                  </a:cubicBezTo>
                  <a:cubicBezTo>
                    <a:pt x="57" y="1"/>
                    <a:pt x="61" y="0"/>
                    <a:pt x="67" y="9"/>
                  </a:cubicBezTo>
                  <a:cubicBezTo>
                    <a:pt x="107" y="63"/>
                    <a:pt x="147" y="118"/>
                    <a:pt x="187" y="172"/>
                  </a:cubicBezTo>
                  <a:cubicBezTo>
                    <a:pt x="192" y="179"/>
                    <a:pt x="194" y="184"/>
                    <a:pt x="186" y="190"/>
                  </a:cubicBezTo>
                  <a:cubicBezTo>
                    <a:pt x="171" y="200"/>
                    <a:pt x="157" y="211"/>
                    <a:pt x="142" y="222"/>
                  </a:cubicBezTo>
                  <a:cubicBezTo>
                    <a:pt x="140" y="223"/>
                    <a:pt x="138" y="224"/>
                    <a:pt x="134" y="226"/>
                  </a:cubicBezTo>
                  <a:close/>
                </a:path>
              </a:pathLst>
            </a:custGeom>
            <a:solidFill>
              <a:srgbClr val="F6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62"/>
            <p:cNvSpPr>
              <a:spLocks/>
            </p:cNvSpPr>
            <p:nvPr/>
          </p:nvSpPr>
          <p:spPr bwMode="auto">
            <a:xfrm>
              <a:off x="2741093" y="4269885"/>
              <a:ext cx="112713" cy="107950"/>
            </a:xfrm>
            <a:custGeom>
              <a:avLst/>
              <a:gdLst>
                <a:gd name="T0" fmla="*/ 66 w 67"/>
                <a:gd name="T1" fmla="*/ 33 h 64"/>
                <a:gd name="T2" fmla="*/ 29 w 67"/>
                <a:gd name="T3" fmla="*/ 64 h 64"/>
                <a:gd name="T4" fmla="*/ 1 w 67"/>
                <a:gd name="T5" fmla="*/ 32 h 64"/>
                <a:gd name="T6" fmla="*/ 39 w 67"/>
                <a:gd name="T7" fmla="*/ 0 h 64"/>
                <a:gd name="T8" fmla="*/ 66 w 67"/>
                <a:gd name="T9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4">
                  <a:moveTo>
                    <a:pt x="66" y="33"/>
                  </a:moveTo>
                  <a:cubicBezTo>
                    <a:pt x="67" y="37"/>
                    <a:pt x="34" y="63"/>
                    <a:pt x="29" y="64"/>
                  </a:cubicBezTo>
                  <a:cubicBezTo>
                    <a:pt x="25" y="64"/>
                    <a:pt x="2" y="37"/>
                    <a:pt x="1" y="32"/>
                  </a:cubicBezTo>
                  <a:cubicBezTo>
                    <a:pt x="0" y="27"/>
                    <a:pt x="33" y="0"/>
                    <a:pt x="39" y="0"/>
                  </a:cubicBezTo>
                  <a:cubicBezTo>
                    <a:pt x="43" y="0"/>
                    <a:pt x="66" y="29"/>
                    <a:pt x="66" y="33"/>
                  </a:cubicBezTo>
                  <a:close/>
                </a:path>
              </a:pathLst>
            </a:custGeom>
            <a:solidFill>
              <a:srgbClr val="FA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63"/>
            <p:cNvSpPr>
              <a:spLocks/>
            </p:cNvSpPr>
            <p:nvPr/>
          </p:nvSpPr>
          <p:spPr bwMode="auto">
            <a:xfrm>
              <a:off x="2672830" y="4206385"/>
              <a:ext cx="168275" cy="134938"/>
            </a:xfrm>
            <a:custGeom>
              <a:avLst/>
              <a:gdLst>
                <a:gd name="T0" fmla="*/ 100 w 100"/>
                <a:gd name="T1" fmla="*/ 9 h 80"/>
                <a:gd name="T2" fmla="*/ 92 w 100"/>
                <a:gd name="T3" fmla="*/ 19 h 80"/>
                <a:gd name="T4" fmla="*/ 17 w 100"/>
                <a:gd name="T5" fmla="*/ 74 h 80"/>
                <a:gd name="T6" fmla="*/ 3 w 100"/>
                <a:gd name="T7" fmla="*/ 74 h 80"/>
                <a:gd name="T8" fmla="*/ 7 w 100"/>
                <a:gd name="T9" fmla="*/ 62 h 80"/>
                <a:gd name="T10" fmla="*/ 85 w 100"/>
                <a:gd name="T11" fmla="*/ 6 h 80"/>
                <a:gd name="T12" fmla="*/ 95 w 100"/>
                <a:gd name="T13" fmla="*/ 3 h 80"/>
                <a:gd name="T14" fmla="*/ 100 w 100"/>
                <a:gd name="T15" fmla="*/ 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80">
                  <a:moveTo>
                    <a:pt x="100" y="9"/>
                  </a:moveTo>
                  <a:cubicBezTo>
                    <a:pt x="99" y="15"/>
                    <a:pt x="95" y="17"/>
                    <a:pt x="92" y="19"/>
                  </a:cubicBezTo>
                  <a:cubicBezTo>
                    <a:pt x="67" y="37"/>
                    <a:pt x="42" y="56"/>
                    <a:pt x="17" y="74"/>
                  </a:cubicBezTo>
                  <a:cubicBezTo>
                    <a:pt x="12" y="78"/>
                    <a:pt x="8" y="80"/>
                    <a:pt x="3" y="74"/>
                  </a:cubicBezTo>
                  <a:cubicBezTo>
                    <a:pt x="0" y="68"/>
                    <a:pt x="3" y="65"/>
                    <a:pt x="7" y="62"/>
                  </a:cubicBezTo>
                  <a:cubicBezTo>
                    <a:pt x="33" y="44"/>
                    <a:pt x="59" y="25"/>
                    <a:pt x="85" y="6"/>
                  </a:cubicBezTo>
                  <a:cubicBezTo>
                    <a:pt x="88" y="4"/>
                    <a:pt x="91" y="0"/>
                    <a:pt x="95" y="3"/>
                  </a:cubicBezTo>
                  <a:cubicBezTo>
                    <a:pt x="97" y="5"/>
                    <a:pt x="99" y="7"/>
                    <a:pt x="100" y="9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64"/>
            <p:cNvSpPr>
              <a:spLocks/>
            </p:cNvSpPr>
            <p:nvPr/>
          </p:nvSpPr>
          <p:spPr bwMode="auto">
            <a:xfrm>
              <a:off x="2766493" y="4328622"/>
              <a:ext cx="157163" cy="122238"/>
            </a:xfrm>
            <a:custGeom>
              <a:avLst/>
              <a:gdLst>
                <a:gd name="T0" fmla="*/ 8 w 94"/>
                <a:gd name="T1" fmla="*/ 72 h 72"/>
                <a:gd name="T2" fmla="*/ 2 w 94"/>
                <a:gd name="T3" fmla="*/ 68 h 72"/>
                <a:gd name="T4" fmla="*/ 4 w 94"/>
                <a:gd name="T5" fmla="*/ 59 h 72"/>
                <a:gd name="T6" fmla="*/ 81 w 94"/>
                <a:gd name="T7" fmla="*/ 3 h 72"/>
                <a:gd name="T8" fmla="*/ 92 w 94"/>
                <a:gd name="T9" fmla="*/ 5 h 72"/>
                <a:gd name="T10" fmla="*/ 89 w 94"/>
                <a:gd name="T11" fmla="*/ 13 h 72"/>
                <a:gd name="T12" fmla="*/ 12 w 94"/>
                <a:gd name="T13" fmla="*/ 70 h 72"/>
                <a:gd name="T14" fmla="*/ 8 w 94"/>
                <a:gd name="T1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72">
                  <a:moveTo>
                    <a:pt x="8" y="72"/>
                  </a:moveTo>
                  <a:cubicBezTo>
                    <a:pt x="6" y="71"/>
                    <a:pt x="4" y="70"/>
                    <a:pt x="2" y="68"/>
                  </a:cubicBezTo>
                  <a:cubicBezTo>
                    <a:pt x="0" y="65"/>
                    <a:pt x="1" y="62"/>
                    <a:pt x="4" y="59"/>
                  </a:cubicBezTo>
                  <a:cubicBezTo>
                    <a:pt x="30" y="41"/>
                    <a:pt x="56" y="22"/>
                    <a:pt x="81" y="3"/>
                  </a:cubicBezTo>
                  <a:cubicBezTo>
                    <a:pt x="85" y="0"/>
                    <a:pt x="89" y="0"/>
                    <a:pt x="92" y="5"/>
                  </a:cubicBezTo>
                  <a:cubicBezTo>
                    <a:pt x="94" y="8"/>
                    <a:pt x="92" y="11"/>
                    <a:pt x="89" y="13"/>
                  </a:cubicBezTo>
                  <a:cubicBezTo>
                    <a:pt x="64" y="32"/>
                    <a:pt x="38" y="51"/>
                    <a:pt x="12" y="70"/>
                  </a:cubicBezTo>
                  <a:cubicBezTo>
                    <a:pt x="11" y="71"/>
                    <a:pt x="10" y="71"/>
                    <a:pt x="8" y="72"/>
                  </a:cubicBezTo>
                  <a:close/>
                </a:path>
              </a:pathLst>
            </a:custGeom>
            <a:solidFill>
              <a:srgbClr val="F6F9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65"/>
            <p:cNvSpPr>
              <a:spLocks/>
            </p:cNvSpPr>
            <p:nvPr/>
          </p:nvSpPr>
          <p:spPr bwMode="auto">
            <a:xfrm>
              <a:off x="2469630" y="3884122"/>
              <a:ext cx="65088" cy="66675"/>
            </a:xfrm>
            <a:custGeom>
              <a:avLst/>
              <a:gdLst>
                <a:gd name="T0" fmla="*/ 13 w 39"/>
                <a:gd name="T1" fmla="*/ 39 h 39"/>
                <a:gd name="T2" fmla="*/ 0 w 39"/>
                <a:gd name="T3" fmla="*/ 26 h 39"/>
                <a:gd name="T4" fmla="*/ 25 w 39"/>
                <a:gd name="T5" fmla="*/ 4 h 39"/>
                <a:gd name="T6" fmla="*/ 38 w 39"/>
                <a:gd name="T7" fmla="*/ 16 h 39"/>
                <a:gd name="T8" fmla="*/ 13 w 39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13" y="39"/>
                  </a:moveTo>
                  <a:cubicBezTo>
                    <a:pt x="4" y="38"/>
                    <a:pt x="0" y="30"/>
                    <a:pt x="0" y="26"/>
                  </a:cubicBezTo>
                  <a:cubicBezTo>
                    <a:pt x="2" y="13"/>
                    <a:pt x="15" y="9"/>
                    <a:pt x="25" y="4"/>
                  </a:cubicBezTo>
                  <a:cubicBezTo>
                    <a:pt x="32" y="0"/>
                    <a:pt x="39" y="12"/>
                    <a:pt x="38" y="16"/>
                  </a:cubicBezTo>
                  <a:cubicBezTo>
                    <a:pt x="35" y="29"/>
                    <a:pt x="21" y="31"/>
                    <a:pt x="13" y="39"/>
                  </a:cubicBezTo>
                  <a:close/>
                </a:path>
              </a:pathLst>
            </a:custGeom>
            <a:solidFill>
              <a:srgbClr val="F5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66"/>
            <p:cNvSpPr>
              <a:spLocks/>
            </p:cNvSpPr>
            <p:nvPr/>
          </p:nvSpPr>
          <p:spPr bwMode="auto">
            <a:xfrm>
              <a:off x="2780780" y="4331797"/>
              <a:ext cx="100013" cy="74613"/>
            </a:xfrm>
            <a:custGeom>
              <a:avLst/>
              <a:gdLst>
                <a:gd name="T0" fmla="*/ 59 w 59"/>
                <a:gd name="T1" fmla="*/ 4 h 45"/>
                <a:gd name="T2" fmla="*/ 3 w 59"/>
                <a:gd name="T3" fmla="*/ 45 h 45"/>
                <a:gd name="T4" fmla="*/ 0 w 59"/>
                <a:gd name="T5" fmla="*/ 40 h 45"/>
                <a:gd name="T6" fmla="*/ 56 w 59"/>
                <a:gd name="T7" fmla="*/ 0 h 45"/>
                <a:gd name="T8" fmla="*/ 59 w 59"/>
                <a:gd name="T9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5">
                  <a:moveTo>
                    <a:pt x="59" y="4"/>
                  </a:moveTo>
                  <a:cubicBezTo>
                    <a:pt x="41" y="18"/>
                    <a:pt x="22" y="31"/>
                    <a:pt x="3" y="45"/>
                  </a:cubicBezTo>
                  <a:cubicBezTo>
                    <a:pt x="2" y="43"/>
                    <a:pt x="1" y="42"/>
                    <a:pt x="0" y="40"/>
                  </a:cubicBezTo>
                  <a:cubicBezTo>
                    <a:pt x="19" y="27"/>
                    <a:pt x="37" y="13"/>
                    <a:pt x="56" y="0"/>
                  </a:cubicBezTo>
                  <a:cubicBezTo>
                    <a:pt x="57" y="1"/>
                    <a:pt x="58" y="2"/>
                    <a:pt x="59" y="4"/>
                  </a:cubicBezTo>
                  <a:close/>
                </a:path>
              </a:pathLst>
            </a:custGeom>
            <a:solidFill>
              <a:srgbClr val="DDE0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67"/>
            <p:cNvSpPr>
              <a:spLocks/>
            </p:cNvSpPr>
            <p:nvPr/>
          </p:nvSpPr>
          <p:spPr bwMode="auto">
            <a:xfrm>
              <a:off x="5168380" y="4622310"/>
              <a:ext cx="247650" cy="163513"/>
            </a:xfrm>
            <a:custGeom>
              <a:avLst/>
              <a:gdLst>
                <a:gd name="T0" fmla="*/ 75 w 147"/>
                <a:gd name="T1" fmla="*/ 1 h 97"/>
                <a:gd name="T2" fmla="*/ 129 w 147"/>
                <a:gd name="T3" fmla="*/ 1 h 97"/>
                <a:gd name="T4" fmla="*/ 147 w 147"/>
                <a:gd name="T5" fmla="*/ 18 h 97"/>
                <a:gd name="T6" fmla="*/ 74 w 147"/>
                <a:gd name="T7" fmla="*/ 96 h 97"/>
                <a:gd name="T8" fmla="*/ 3 w 147"/>
                <a:gd name="T9" fmla="*/ 15 h 97"/>
                <a:gd name="T10" fmla="*/ 17 w 147"/>
                <a:gd name="T11" fmla="*/ 1 h 97"/>
                <a:gd name="T12" fmla="*/ 75 w 147"/>
                <a:gd name="T13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97">
                  <a:moveTo>
                    <a:pt x="75" y="1"/>
                  </a:moveTo>
                  <a:cubicBezTo>
                    <a:pt x="93" y="1"/>
                    <a:pt x="111" y="2"/>
                    <a:pt x="129" y="1"/>
                  </a:cubicBezTo>
                  <a:cubicBezTo>
                    <a:pt x="141" y="0"/>
                    <a:pt x="146" y="4"/>
                    <a:pt x="147" y="18"/>
                  </a:cubicBezTo>
                  <a:cubicBezTo>
                    <a:pt x="147" y="60"/>
                    <a:pt x="114" y="97"/>
                    <a:pt x="74" y="96"/>
                  </a:cubicBezTo>
                  <a:cubicBezTo>
                    <a:pt x="30" y="95"/>
                    <a:pt x="0" y="60"/>
                    <a:pt x="3" y="15"/>
                  </a:cubicBezTo>
                  <a:cubicBezTo>
                    <a:pt x="3" y="4"/>
                    <a:pt x="7" y="1"/>
                    <a:pt x="17" y="1"/>
                  </a:cubicBezTo>
                  <a:cubicBezTo>
                    <a:pt x="36" y="1"/>
                    <a:pt x="56" y="1"/>
                    <a:pt x="75" y="1"/>
                  </a:cubicBezTo>
                  <a:close/>
                </a:path>
              </a:pathLst>
            </a:custGeom>
            <a:solidFill>
              <a:srgbClr val="FED9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68"/>
            <p:cNvSpPr>
              <a:spLocks/>
            </p:cNvSpPr>
            <p:nvPr/>
          </p:nvSpPr>
          <p:spPr bwMode="auto">
            <a:xfrm>
              <a:off x="3561830" y="3987310"/>
              <a:ext cx="428625" cy="222250"/>
            </a:xfrm>
            <a:custGeom>
              <a:avLst/>
              <a:gdLst>
                <a:gd name="T0" fmla="*/ 126 w 254"/>
                <a:gd name="T1" fmla="*/ 132 h 132"/>
                <a:gd name="T2" fmla="*/ 16 w 254"/>
                <a:gd name="T3" fmla="*/ 132 h 132"/>
                <a:gd name="T4" fmla="*/ 0 w 254"/>
                <a:gd name="T5" fmla="*/ 117 h 132"/>
                <a:gd name="T6" fmla="*/ 0 w 254"/>
                <a:gd name="T7" fmla="*/ 18 h 132"/>
                <a:gd name="T8" fmla="*/ 18 w 254"/>
                <a:gd name="T9" fmla="*/ 0 h 132"/>
                <a:gd name="T10" fmla="*/ 236 w 254"/>
                <a:gd name="T11" fmla="*/ 0 h 132"/>
                <a:gd name="T12" fmla="*/ 253 w 254"/>
                <a:gd name="T13" fmla="*/ 17 h 132"/>
                <a:gd name="T14" fmla="*/ 253 w 254"/>
                <a:gd name="T15" fmla="*/ 115 h 132"/>
                <a:gd name="T16" fmla="*/ 236 w 254"/>
                <a:gd name="T17" fmla="*/ 132 h 132"/>
                <a:gd name="T18" fmla="*/ 126 w 254"/>
                <a:gd name="T1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4" h="132">
                  <a:moveTo>
                    <a:pt x="126" y="132"/>
                  </a:moveTo>
                  <a:cubicBezTo>
                    <a:pt x="89" y="132"/>
                    <a:pt x="52" y="131"/>
                    <a:pt x="16" y="132"/>
                  </a:cubicBezTo>
                  <a:cubicBezTo>
                    <a:pt x="5" y="132"/>
                    <a:pt x="0" y="130"/>
                    <a:pt x="0" y="117"/>
                  </a:cubicBezTo>
                  <a:cubicBezTo>
                    <a:pt x="1" y="84"/>
                    <a:pt x="1" y="51"/>
                    <a:pt x="0" y="18"/>
                  </a:cubicBezTo>
                  <a:cubicBezTo>
                    <a:pt x="0" y="4"/>
                    <a:pt x="5" y="0"/>
                    <a:pt x="18" y="0"/>
                  </a:cubicBezTo>
                  <a:cubicBezTo>
                    <a:pt x="91" y="1"/>
                    <a:pt x="163" y="1"/>
                    <a:pt x="236" y="0"/>
                  </a:cubicBezTo>
                  <a:cubicBezTo>
                    <a:pt x="249" y="0"/>
                    <a:pt x="253" y="4"/>
                    <a:pt x="253" y="17"/>
                  </a:cubicBezTo>
                  <a:cubicBezTo>
                    <a:pt x="252" y="50"/>
                    <a:pt x="252" y="83"/>
                    <a:pt x="253" y="115"/>
                  </a:cubicBezTo>
                  <a:cubicBezTo>
                    <a:pt x="254" y="129"/>
                    <a:pt x="248" y="132"/>
                    <a:pt x="236" y="132"/>
                  </a:cubicBezTo>
                  <a:cubicBezTo>
                    <a:pt x="199" y="131"/>
                    <a:pt x="162" y="132"/>
                    <a:pt x="126" y="132"/>
                  </a:cubicBezTo>
                  <a:close/>
                </a:path>
              </a:pathLst>
            </a:custGeom>
            <a:solidFill>
              <a:srgbClr val="FED9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69"/>
            <p:cNvSpPr>
              <a:spLocks/>
            </p:cNvSpPr>
            <p:nvPr/>
          </p:nvSpPr>
          <p:spPr bwMode="auto">
            <a:xfrm>
              <a:off x="3880918" y="4309572"/>
              <a:ext cx="87313" cy="65088"/>
            </a:xfrm>
            <a:custGeom>
              <a:avLst/>
              <a:gdLst>
                <a:gd name="T0" fmla="*/ 32 w 52"/>
                <a:gd name="T1" fmla="*/ 1 h 39"/>
                <a:gd name="T2" fmla="*/ 51 w 52"/>
                <a:gd name="T3" fmla="*/ 17 h 39"/>
                <a:gd name="T4" fmla="*/ 33 w 52"/>
                <a:gd name="T5" fmla="*/ 37 h 39"/>
                <a:gd name="T6" fmla="*/ 1 w 52"/>
                <a:gd name="T7" fmla="*/ 20 h 39"/>
                <a:gd name="T8" fmla="*/ 32 w 52"/>
                <a:gd name="T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9">
                  <a:moveTo>
                    <a:pt x="32" y="1"/>
                  </a:moveTo>
                  <a:cubicBezTo>
                    <a:pt x="42" y="0"/>
                    <a:pt x="52" y="0"/>
                    <a:pt x="51" y="17"/>
                  </a:cubicBezTo>
                  <a:cubicBezTo>
                    <a:pt x="50" y="29"/>
                    <a:pt x="50" y="39"/>
                    <a:pt x="33" y="37"/>
                  </a:cubicBezTo>
                  <a:cubicBezTo>
                    <a:pt x="19" y="36"/>
                    <a:pt x="1" y="38"/>
                    <a:pt x="1" y="20"/>
                  </a:cubicBezTo>
                  <a:cubicBezTo>
                    <a:pt x="0" y="3"/>
                    <a:pt x="17" y="1"/>
                    <a:pt x="32" y="1"/>
                  </a:cubicBezTo>
                  <a:close/>
                </a:path>
              </a:pathLst>
            </a:custGeom>
            <a:solidFill>
              <a:srgbClr val="FA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70"/>
            <p:cNvSpPr>
              <a:spLocks/>
            </p:cNvSpPr>
            <p:nvPr/>
          </p:nvSpPr>
          <p:spPr bwMode="auto">
            <a:xfrm>
              <a:off x="3971405" y="4307985"/>
              <a:ext cx="88900" cy="66675"/>
            </a:xfrm>
            <a:custGeom>
              <a:avLst/>
              <a:gdLst>
                <a:gd name="T0" fmla="*/ 23 w 53"/>
                <a:gd name="T1" fmla="*/ 38 h 40"/>
                <a:gd name="T2" fmla="*/ 2 w 53"/>
                <a:gd name="T3" fmla="*/ 22 h 40"/>
                <a:gd name="T4" fmla="*/ 20 w 53"/>
                <a:gd name="T5" fmla="*/ 2 h 40"/>
                <a:gd name="T6" fmla="*/ 52 w 53"/>
                <a:gd name="T7" fmla="*/ 19 h 40"/>
                <a:gd name="T8" fmla="*/ 23 w 53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0">
                  <a:moveTo>
                    <a:pt x="23" y="38"/>
                  </a:moveTo>
                  <a:cubicBezTo>
                    <a:pt x="11" y="38"/>
                    <a:pt x="0" y="40"/>
                    <a:pt x="2" y="22"/>
                  </a:cubicBezTo>
                  <a:cubicBezTo>
                    <a:pt x="2" y="9"/>
                    <a:pt x="4" y="0"/>
                    <a:pt x="20" y="2"/>
                  </a:cubicBezTo>
                  <a:cubicBezTo>
                    <a:pt x="34" y="4"/>
                    <a:pt x="51" y="4"/>
                    <a:pt x="52" y="19"/>
                  </a:cubicBezTo>
                  <a:cubicBezTo>
                    <a:pt x="53" y="35"/>
                    <a:pt x="37" y="39"/>
                    <a:pt x="23" y="38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71"/>
            <p:cNvSpPr>
              <a:spLocks/>
            </p:cNvSpPr>
            <p:nvPr/>
          </p:nvSpPr>
          <p:spPr bwMode="auto">
            <a:xfrm>
              <a:off x="2496618" y="3926985"/>
              <a:ext cx="211138" cy="260350"/>
            </a:xfrm>
            <a:custGeom>
              <a:avLst/>
              <a:gdLst>
                <a:gd name="T0" fmla="*/ 126 w 126"/>
                <a:gd name="T1" fmla="*/ 121 h 155"/>
                <a:gd name="T2" fmla="*/ 109 w 126"/>
                <a:gd name="T3" fmla="*/ 137 h 155"/>
                <a:gd name="T4" fmla="*/ 70 w 126"/>
                <a:gd name="T5" fmla="*/ 132 h 155"/>
                <a:gd name="T6" fmla="*/ 7 w 126"/>
                <a:gd name="T7" fmla="*/ 50 h 155"/>
                <a:gd name="T8" fmla="*/ 10 w 126"/>
                <a:gd name="T9" fmla="*/ 29 h 155"/>
                <a:gd name="T10" fmla="*/ 66 w 126"/>
                <a:gd name="T11" fmla="*/ 37 h 155"/>
                <a:gd name="T12" fmla="*/ 119 w 126"/>
                <a:gd name="T13" fmla="*/ 110 h 155"/>
                <a:gd name="T14" fmla="*/ 126 w 126"/>
                <a:gd name="T15" fmla="*/ 12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55">
                  <a:moveTo>
                    <a:pt x="126" y="121"/>
                  </a:moveTo>
                  <a:cubicBezTo>
                    <a:pt x="123" y="130"/>
                    <a:pt x="115" y="133"/>
                    <a:pt x="109" y="137"/>
                  </a:cubicBezTo>
                  <a:cubicBezTo>
                    <a:pt x="86" y="155"/>
                    <a:pt x="86" y="155"/>
                    <a:pt x="70" y="132"/>
                  </a:cubicBezTo>
                  <a:cubicBezTo>
                    <a:pt x="49" y="105"/>
                    <a:pt x="29" y="77"/>
                    <a:pt x="7" y="50"/>
                  </a:cubicBezTo>
                  <a:cubicBezTo>
                    <a:pt x="0" y="41"/>
                    <a:pt x="1" y="36"/>
                    <a:pt x="10" y="29"/>
                  </a:cubicBezTo>
                  <a:cubicBezTo>
                    <a:pt x="49" y="1"/>
                    <a:pt x="38" y="0"/>
                    <a:pt x="66" y="37"/>
                  </a:cubicBezTo>
                  <a:cubicBezTo>
                    <a:pt x="84" y="61"/>
                    <a:pt x="101" y="85"/>
                    <a:pt x="119" y="110"/>
                  </a:cubicBezTo>
                  <a:cubicBezTo>
                    <a:pt x="122" y="113"/>
                    <a:pt x="124" y="117"/>
                    <a:pt x="126" y="121"/>
                  </a:cubicBezTo>
                  <a:close/>
                </a:path>
              </a:pathLst>
            </a:custGeom>
            <a:solidFill>
              <a:srgbClr val="FED9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72"/>
            <p:cNvSpPr>
              <a:spLocks/>
            </p:cNvSpPr>
            <p:nvPr/>
          </p:nvSpPr>
          <p:spPr bwMode="auto">
            <a:xfrm>
              <a:off x="3692005" y="4012710"/>
              <a:ext cx="169863" cy="171450"/>
            </a:xfrm>
            <a:custGeom>
              <a:avLst/>
              <a:gdLst>
                <a:gd name="T0" fmla="*/ 99 w 101"/>
                <a:gd name="T1" fmla="*/ 52 h 102"/>
                <a:gd name="T2" fmla="*/ 85 w 101"/>
                <a:gd name="T3" fmla="*/ 69 h 102"/>
                <a:gd name="T4" fmla="*/ 68 w 101"/>
                <a:gd name="T5" fmla="*/ 86 h 102"/>
                <a:gd name="T6" fmla="*/ 51 w 101"/>
                <a:gd name="T7" fmla="*/ 100 h 102"/>
                <a:gd name="T8" fmla="*/ 31 w 101"/>
                <a:gd name="T9" fmla="*/ 85 h 102"/>
                <a:gd name="T10" fmla="*/ 16 w 101"/>
                <a:gd name="T11" fmla="*/ 69 h 102"/>
                <a:gd name="T12" fmla="*/ 2 w 101"/>
                <a:gd name="T13" fmla="*/ 52 h 102"/>
                <a:gd name="T14" fmla="*/ 15 w 101"/>
                <a:gd name="T15" fmla="*/ 33 h 102"/>
                <a:gd name="T16" fmla="*/ 32 w 101"/>
                <a:gd name="T17" fmla="*/ 17 h 102"/>
                <a:gd name="T18" fmla="*/ 45 w 101"/>
                <a:gd name="T19" fmla="*/ 2 h 102"/>
                <a:gd name="T20" fmla="*/ 67 w 101"/>
                <a:gd name="T21" fmla="*/ 17 h 102"/>
                <a:gd name="T22" fmla="*/ 83 w 101"/>
                <a:gd name="T23" fmla="*/ 33 h 102"/>
                <a:gd name="T24" fmla="*/ 99 w 101"/>
                <a:gd name="T25" fmla="*/ 5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102">
                  <a:moveTo>
                    <a:pt x="99" y="52"/>
                  </a:moveTo>
                  <a:cubicBezTo>
                    <a:pt x="100" y="63"/>
                    <a:pt x="98" y="71"/>
                    <a:pt x="85" y="69"/>
                  </a:cubicBezTo>
                  <a:cubicBezTo>
                    <a:pt x="72" y="67"/>
                    <a:pt x="66" y="72"/>
                    <a:pt x="68" y="86"/>
                  </a:cubicBezTo>
                  <a:cubicBezTo>
                    <a:pt x="70" y="99"/>
                    <a:pt x="63" y="101"/>
                    <a:pt x="51" y="100"/>
                  </a:cubicBezTo>
                  <a:cubicBezTo>
                    <a:pt x="40" y="100"/>
                    <a:pt x="29" y="102"/>
                    <a:pt x="31" y="85"/>
                  </a:cubicBezTo>
                  <a:cubicBezTo>
                    <a:pt x="33" y="73"/>
                    <a:pt x="29" y="67"/>
                    <a:pt x="16" y="69"/>
                  </a:cubicBezTo>
                  <a:cubicBezTo>
                    <a:pt x="2" y="71"/>
                    <a:pt x="2" y="61"/>
                    <a:pt x="2" y="52"/>
                  </a:cubicBezTo>
                  <a:cubicBezTo>
                    <a:pt x="3" y="43"/>
                    <a:pt x="0" y="31"/>
                    <a:pt x="15" y="33"/>
                  </a:cubicBezTo>
                  <a:cubicBezTo>
                    <a:pt x="28" y="35"/>
                    <a:pt x="34" y="30"/>
                    <a:pt x="32" y="17"/>
                  </a:cubicBezTo>
                  <a:cubicBezTo>
                    <a:pt x="30" y="7"/>
                    <a:pt x="35" y="1"/>
                    <a:pt x="45" y="2"/>
                  </a:cubicBezTo>
                  <a:cubicBezTo>
                    <a:pt x="55" y="4"/>
                    <a:pt x="69" y="0"/>
                    <a:pt x="67" y="17"/>
                  </a:cubicBezTo>
                  <a:cubicBezTo>
                    <a:pt x="67" y="29"/>
                    <a:pt x="70" y="35"/>
                    <a:pt x="83" y="33"/>
                  </a:cubicBezTo>
                  <a:cubicBezTo>
                    <a:pt x="98" y="31"/>
                    <a:pt x="101" y="40"/>
                    <a:pt x="99" y="52"/>
                  </a:cubicBezTo>
                  <a:close/>
                </a:path>
              </a:pathLst>
            </a:custGeom>
            <a:solidFill>
              <a:srgbClr val="FA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4206968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89447061-B128-46B2-8840-6DE186F87EEA}"/>
              </a:ext>
            </a:extLst>
          </p:cNvPr>
          <p:cNvGrpSpPr/>
          <p:nvPr/>
        </p:nvGrpSpPr>
        <p:grpSpPr>
          <a:xfrm>
            <a:off x="6451837" y="1823177"/>
            <a:ext cx="4288588" cy="726743"/>
            <a:chOff x="4965552" y="1736224"/>
            <a:chExt cx="3484978" cy="726743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402AFB1-CD7A-4FDB-9F09-9ADF848A4F42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AFBE768-9551-4A84-986D-179C99548710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B0E5148-4844-4CF6-8070-20F33AEB43B8}"/>
              </a:ext>
            </a:extLst>
          </p:cNvPr>
          <p:cNvGrpSpPr/>
          <p:nvPr/>
        </p:nvGrpSpPr>
        <p:grpSpPr>
          <a:xfrm>
            <a:off x="7143323" y="2736398"/>
            <a:ext cx="4288588" cy="726743"/>
            <a:chOff x="4965552" y="1736224"/>
            <a:chExt cx="3484978" cy="726743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3ADDACE-6464-47EC-A5BA-B0F60B9AA75B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C630A37-696F-48D6-A421-316A893AEA16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3C13FCC-ED6D-4AB9-9EEB-FEFE5F9061C0}"/>
              </a:ext>
            </a:extLst>
          </p:cNvPr>
          <p:cNvGrpSpPr/>
          <p:nvPr/>
        </p:nvGrpSpPr>
        <p:grpSpPr>
          <a:xfrm>
            <a:off x="7503363" y="3649619"/>
            <a:ext cx="4288588" cy="726743"/>
            <a:chOff x="4965552" y="1736224"/>
            <a:chExt cx="3484978" cy="726743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841F461-F5E9-41BD-BF03-03B1C7EEF7CF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64F4CBA-3505-42D0-87EC-C259F8B7B279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7C82069-551B-4768-A3EC-821E7A075D72}"/>
              </a:ext>
            </a:extLst>
          </p:cNvPr>
          <p:cNvGrpSpPr/>
          <p:nvPr/>
        </p:nvGrpSpPr>
        <p:grpSpPr>
          <a:xfrm>
            <a:off x="6451837" y="5476062"/>
            <a:ext cx="4288588" cy="726743"/>
            <a:chOff x="4965552" y="1736224"/>
            <a:chExt cx="3484978" cy="726743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53D6CF7-1D88-4AE8-8077-047416A4C9F5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B48846E-50FC-4850-9F8F-9E6F54B227BB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B197060-B332-46C0-87AA-5CDB1EA6B64F}"/>
              </a:ext>
            </a:extLst>
          </p:cNvPr>
          <p:cNvGrpSpPr/>
          <p:nvPr/>
        </p:nvGrpSpPr>
        <p:grpSpPr>
          <a:xfrm>
            <a:off x="7143323" y="4562840"/>
            <a:ext cx="4288588" cy="726743"/>
            <a:chOff x="4965552" y="1736224"/>
            <a:chExt cx="3484978" cy="726743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71FE183-FD27-4133-A6B9-C23F8B331464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EC6E1B5-56D7-4688-BF63-3FE76F00372B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" name="그룹 9">
            <a:extLst>
              <a:ext uri="{FF2B5EF4-FFF2-40B4-BE49-F238E27FC236}">
                <a16:creationId xmlns:a16="http://schemas.microsoft.com/office/drawing/2014/main" id="{32928568-BF9D-4332-9FAD-7F63A1295985}"/>
              </a:ext>
            </a:extLst>
          </p:cNvPr>
          <p:cNvGrpSpPr/>
          <p:nvPr/>
        </p:nvGrpSpPr>
        <p:grpSpPr>
          <a:xfrm>
            <a:off x="1974047" y="1692956"/>
            <a:ext cx="4734219" cy="4623159"/>
            <a:chOff x="924229" y="1606109"/>
            <a:chExt cx="4734219" cy="4623159"/>
          </a:xfrm>
        </p:grpSpPr>
        <p:sp>
          <p:nvSpPr>
            <p:cNvPr id="59" name="Block Arc 58">
              <a:extLst>
                <a:ext uri="{FF2B5EF4-FFF2-40B4-BE49-F238E27FC236}">
                  <a16:creationId xmlns:a16="http://schemas.microsoft.com/office/drawing/2014/main" id="{6D08C845-5729-4F90-92E8-B066E90AFD6A}"/>
                </a:ext>
              </a:extLst>
            </p:cNvPr>
            <p:cNvSpPr/>
            <p:nvPr/>
          </p:nvSpPr>
          <p:spPr>
            <a:xfrm>
              <a:off x="924229" y="1606109"/>
              <a:ext cx="4623159" cy="4623159"/>
            </a:xfrm>
            <a:prstGeom prst="blockArc">
              <a:avLst>
                <a:gd name="adj1" fmla="val 17994494"/>
                <a:gd name="adj2" fmla="val 3631056"/>
                <a:gd name="adj3" fmla="val 126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5C00751-E639-4731-9A0B-AD7B04A1B3EC}"/>
                </a:ext>
              </a:extLst>
            </p:cNvPr>
            <p:cNvSpPr/>
            <p:nvPr/>
          </p:nvSpPr>
          <p:spPr>
            <a:xfrm>
              <a:off x="4238091" y="1766259"/>
              <a:ext cx="288032" cy="288032"/>
            </a:xfrm>
            <a:prstGeom prst="ellipse">
              <a:avLst/>
            </a:prstGeom>
            <a:solidFill>
              <a:srgbClr val="FED9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D26DA5C2-DFF9-4F59-8208-F8CC14518876}"/>
                </a:ext>
              </a:extLst>
            </p:cNvPr>
            <p:cNvSpPr/>
            <p:nvPr/>
          </p:nvSpPr>
          <p:spPr>
            <a:xfrm>
              <a:off x="5370416" y="3760400"/>
              <a:ext cx="288032" cy="288032"/>
            </a:xfrm>
            <a:prstGeom prst="ellipse">
              <a:avLst/>
            </a:prstGeom>
            <a:solidFill>
              <a:srgbClr val="FED9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8698F58E-B60E-4C11-BB1F-5BC59BF92E42}"/>
                </a:ext>
              </a:extLst>
            </p:cNvPr>
            <p:cNvSpPr/>
            <p:nvPr/>
          </p:nvSpPr>
          <p:spPr>
            <a:xfrm>
              <a:off x="4238091" y="5754540"/>
              <a:ext cx="288032" cy="288032"/>
            </a:xfrm>
            <a:prstGeom prst="ellipse">
              <a:avLst/>
            </a:prstGeom>
            <a:solidFill>
              <a:srgbClr val="FED9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D961333F-59A3-45F0-8C9D-B78F7C8ECBC6}"/>
                </a:ext>
              </a:extLst>
            </p:cNvPr>
            <p:cNvSpPr/>
            <p:nvPr/>
          </p:nvSpPr>
          <p:spPr>
            <a:xfrm>
              <a:off x="5072001" y="2610815"/>
              <a:ext cx="288032" cy="288032"/>
            </a:xfrm>
            <a:prstGeom prst="ellipse">
              <a:avLst/>
            </a:prstGeom>
            <a:solidFill>
              <a:srgbClr val="FED9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1ADBAA6-D531-484F-A3CA-2A60DDDB2E5C}"/>
                </a:ext>
              </a:extLst>
            </p:cNvPr>
            <p:cNvSpPr/>
            <p:nvPr/>
          </p:nvSpPr>
          <p:spPr>
            <a:xfrm>
              <a:off x="5049075" y="4941168"/>
              <a:ext cx="288032" cy="288032"/>
            </a:xfrm>
            <a:prstGeom prst="ellipse">
              <a:avLst/>
            </a:prstGeom>
            <a:solidFill>
              <a:srgbClr val="FED9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D56F54D3-11B8-4B35-90B2-A3B75EEFF097}"/>
              </a:ext>
            </a:extLst>
          </p:cNvPr>
          <p:cNvSpPr txBox="1"/>
          <p:nvPr/>
        </p:nvSpPr>
        <p:spPr>
          <a:xfrm>
            <a:off x="359164" y="246406"/>
            <a:ext cx="4070957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rgbClr val="EA525D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400" b="1" dirty="0">
                <a:solidFill>
                  <a:srgbClr val="EA525D"/>
                </a:solidFill>
                <a:cs typeface="Arial" pitchFamily="34" charset="0"/>
              </a:rPr>
              <a:t>P</a:t>
            </a:r>
            <a:r>
              <a:rPr lang="en-US" altLang="ko-KR" sz="4400" b="1" dirty="0">
                <a:solidFill>
                  <a:srgbClr val="EA525D"/>
                </a:solidFill>
                <a:cs typeface="Arial" pitchFamily="34" charset="0"/>
              </a:rPr>
              <a:t>resentation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316" y="2319511"/>
            <a:ext cx="3864406" cy="344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99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5802467" y="2034937"/>
            <a:ext cx="5657349" cy="1127966"/>
            <a:chOff x="4572000" y="2000094"/>
            <a:chExt cx="2888786" cy="1127966"/>
          </a:xfrm>
        </p:grpSpPr>
        <p:sp>
          <p:nvSpPr>
            <p:cNvPr id="40" name="TextBox 39"/>
            <p:cNvSpPr txBox="1"/>
            <p:nvPr/>
          </p:nvSpPr>
          <p:spPr>
            <a:xfrm>
              <a:off x="4577084" y="2297063"/>
              <a:ext cx="28837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572000" y="2000094"/>
              <a:ext cx="28873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462BD"/>
                  </a:solidFill>
                  <a:ea typeface="FZShuTi" pitchFamily="2" charset="-122"/>
                  <a:cs typeface="Arial" pitchFamily="34" charset="0"/>
                </a:rPr>
                <a:t>Contents  Here</a:t>
              </a:r>
              <a:endParaRPr lang="ko-KR" altLang="en-US" sz="1200" b="1" dirty="0">
                <a:solidFill>
                  <a:srgbClr val="0462BD"/>
                </a:solidFill>
                <a:cs typeface="Arial" pitchFamily="34" charset="0"/>
              </a:endParaRPr>
            </a:p>
          </p:txBody>
        </p:sp>
      </p:grpSp>
      <p:sp>
        <p:nvSpPr>
          <p:cNvPr id="91" name="Oval 90"/>
          <p:cNvSpPr/>
          <p:nvPr/>
        </p:nvSpPr>
        <p:spPr>
          <a:xfrm>
            <a:off x="5857584" y="3354980"/>
            <a:ext cx="566802" cy="566802"/>
          </a:xfrm>
          <a:prstGeom prst="ellipse">
            <a:avLst/>
          </a:prstGeom>
          <a:solidFill>
            <a:srgbClr val="EA52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6505218" y="3297271"/>
            <a:ext cx="5098164" cy="682224"/>
            <a:chOff x="6516215" y="1781402"/>
            <a:chExt cx="3376305" cy="682224"/>
          </a:xfrm>
        </p:grpSpPr>
        <p:sp>
          <p:nvSpPr>
            <p:cNvPr id="93" name="TextBox 92"/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516215" y="2001961"/>
              <a:ext cx="3376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0" name="Oval 109"/>
          <p:cNvSpPr/>
          <p:nvPr/>
        </p:nvSpPr>
        <p:spPr>
          <a:xfrm>
            <a:off x="5866092" y="4139334"/>
            <a:ext cx="566802" cy="566802"/>
          </a:xfrm>
          <a:prstGeom prst="ellipse">
            <a:avLst/>
          </a:prstGeom>
          <a:solidFill>
            <a:srgbClr val="EA52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6505218" y="4087520"/>
            <a:ext cx="5098164" cy="682224"/>
            <a:chOff x="6516215" y="1781402"/>
            <a:chExt cx="3376305" cy="682224"/>
          </a:xfrm>
        </p:grpSpPr>
        <p:sp>
          <p:nvSpPr>
            <p:cNvPr id="112" name="TextBox 111"/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516215" y="2001961"/>
              <a:ext cx="3376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6" name="Oval 125"/>
          <p:cNvSpPr/>
          <p:nvPr/>
        </p:nvSpPr>
        <p:spPr>
          <a:xfrm>
            <a:off x="5874600" y="4923688"/>
            <a:ext cx="566802" cy="566802"/>
          </a:xfrm>
          <a:prstGeom prst="ellipse">
            <a:avLst/>
          </a:prstGeom>
          <a:solidFill>
            <a:srgbClr val="EA52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6505218" y="4877769"/>
            <a:ext cx="5098164" cy="682224"/>
            <a:chOff x="6516215" y="1781402"/>
            <a:chExt cx="3376305" cy="682224"/>
          </a:xfrm>
        </p:grpSpPr>
        <p:sp>
          <p:nvSpPr>
            <p:cNvPr id="128" name="TextBox 127"/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6516215" y="2001961"/>
              <a:ext cx="3376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B9EB8463-7904-473B-9CC2-7FF2C146FD17}"/>
              </a:ext>
            </a:extLst>
          </p:cNvPr>
          <p:cNvSpPr txBox="1"/>
          <p:nvPr/>
        </p:nvSpPr>
        <p:spPr>
          <a:xfrm>
            <a:off x="5874600" y="216594"/>
            <a:ext cx="5602233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600" b="1" dirty="0">
                <a:solidFill>
                  <a:srgbClr val="EA525D"/>
                </a:solidFill>
                <a:latin typeface="+mj-lt"/>
                <a:cs typeface="Arial" pitchFamily="34" charset="0"/>
              </a:rPr>
              <a:t>Simple Portfolio Presentation </a:t>
            </a:r>
          </a:p>
        </p:txBody>
      </p:sp>
      <p:sp>
        <p:nvSpPr>
          <p:cNvPr id="42" name="Chord 32">
            <a:extLst>
              <a:ext uri="{FF2B5EF4-FFF2-40B4-BE49-F238E27FC236}">
                <a16:creationId xmlns:a16="http://schemas.microsoft.com/office/drawing/2014/main" id="{654D6848-0A24-4925-AA66-3D8BC7B023B0}"/>
              </a:ext>
            </a:extLst>
          </p:cNvPr>
          <p:cNvSpPr/>
          <p:nvPr/>
        </p:nvSpPr>
        <p:spPr>
          <a:xfrm>
            <a:off x="5967345" y="5034974"/>
            <a:ext cx="347277" cy="344230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3" name="Rounded Rectangle 40">
            <a:extLst>
              <a:ext uri="{FF2B5EF4-FFF2-40B4-BE49-F238E27FC236}">
                <a16:creationId xmlns:a16="http://schemas.microsoft.com/office/drawing/2014/main" id="{638E78DB-3884-4B38-9319-69CF7165586C}"/>
              </a:ext>
            </a:extLst>
          </p:cNvPr>
          <p:cNvSpPr/>
          <p:nvPr/>
        </p:nvSpPr>
        <p:spPr>
          <a:xfrm rot="2942052">
            <a:off x="6004983" y="4299977"/>
            <a:ext cx="322807" cy="343418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Rounded Rectangle 17">
            <a:extLst>
              <a:ext uri="{FF2B5EF4-FFF2-40B4-BE49-F238E27FC236}">
                <a16:creationId xmlns:a16="http://schemas.microsoft.com/office/drawing/2014/main" id="{BE706621-8173-4DC6-B406-79CAACF93DA8}"/>
              </a:ext>
            </a:extLst>
          </p:cNvPr>
          <p:cNvSpPr>
            <a:spLocks noChangeAspect="1"/>
          </p:cNvSpPr>
          <p:nvPr/>
        </p:nvSpPr>
        <p:spPr>
          <a:xfrm>
            <a:off x="6024803" y="3453304"/>
            <a:ext cx="232363" cy="369706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77" y="496196"/>
            <a:ext cx="3766690" cy="591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8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3" name="그룹 13">
            <a:extLst>
              <a:ext uri="{FF2B5EF4-FFF2-40B4-BE49-F238E27FC236}">
                <a16:creationId xmlns:a16="http://schemas.microsoft.com/office/drawing/2014/main" id="{23BDD238-7B81-406D-90BA-EBAEDC5F3F5C}"/>
              </a:ext>
            </a:extLst>
          </p:cNvPr>
          <p:cNvGrpSpPr/>
          <p:nvPr/>
        </p:nvGrpSpPr>
        <p:grpSpPr>
          <a:xfrm>
            <a:off x="1219216" y="3237640"/>
            <a:ext cx="8107865" cy="1296621"/>
            <a:chOff x="2099073" y="3345967"/>
            <a:chExt cx="6157167" cy="1049416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2A0A747-9F51-4DAF-A8D2-0CFE114B9070}"/>
                </a:ext>
              </a:extLst>
            </p:cNvPr>
            <p:cNvCxnSpPr>
              <a:cxnSpLocks/>
            </p:cNvCxnSpPr>
            <p:nvPr/>
          </p:nvCxnSpPr>
          <p:spPr>
            <a:xfrm rot="18780000">
              <a:off x="7749467" y="3008336"/>
              <a:ext cx="1" cy="675264"/>
            </a:xfrm>
            <a:prstGeom prst="line">
              <a:avLst/>
            </a:prstGeom>
            <a:ln w="66675">
              <a:solidFill>
                <a:srgbClr val="FED9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0042A0B-C230-4FE5-A319-6C46A4B77FD1}"/>
                </a:ext>
              </a:extLst>
            </p:cNvPr>
            <p:cNvCxnSpPr>
              <a:cxnSpLocks/>
            </p:cNvCxnSpPr>
            <p:nvPr/>
          </p:nvCxnSpPr>
          <p:spPr>
            <a:xfrm rot="18780000">
              <a:off x="2922517" y="3008336"/>
              <a:ext cx="1" cy="675264"/>
            </a:xfrm>
            <a:prstGeom prst="line">
              <a:avLst/>
            </a:prstGeom>
            <a:ln w="66675">
              <a:solidFill>
                <a:srgbClr val="FED9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9125908-C7A6-4C73-B0F0-6C56E9EC5533}"/>
                </a:ext>
              </a:extLst>
            </p:cNvPr>
            <p:cNvCxnSpPr>
              <a:cxnSpLocks/>
            </p:cNvCxnSpPr>
            <p:nvPr/>
          </p:nvCxnSpPr>
          <p:spPr>
            <a:xfrm rot="18780000">
              <a:off x="5326330" y="3008336"/>
              <a:ext cx="1" cy="675264"/>
            </a:xfrm>
            <a:prstGeom prst="line">
              <a:avLst/>
            </a:prstGeom>
            <a:ln w="66675">
              <a:solidFill>
                <a:srgbClr val="FED9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3BA40C1-15DB-4EB1-B180-4E4B02F6509B}"/>
                </a:ext>
              </a:extLst>
            </p:cNvPr>
            <p:cNvCxnSpPr>
              <a:cxnSpLocks/>
            </p:cNvCxnSpPr>
            <p:nvPr/>
          </p:nvCxnSpPr>
          <p:spPr>
            <a:xfrm rot="2820000" flipV="1">
              <a:off x="6537899" y="4057751"/>
              <a:ext cx="1" cy="675264"/>
            </a:xfrm>
            <a:prstGeom prst="line">
              <a:avLst/>
            </a:prstGeom>
            <a:ln w="66675">
              <a:solidFill>
                <a:srgbClr val="FED9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hevron 8">
              <a:extLst>
                <a:ext uri="{FF2B5EF4-FFF2-40B4-BE49-F238E27FC236}">
                  <a16:creationId xmlns:a16="http://schemas.microsoft.com/office/drawing/2014/main" id="{A1039985-0EE7-41FD-BB35-C18B78E8FD17}"/>
                </a:ext>
              </a:extLst>
            </p:cNvPr>
            <p:cNvSpPr/>
            <p:nvPr/>
          </p:nvSpPr>
          <p:spPr>
            <a:xfrm>
              <a:off x="2099073" y="3596019"/>
              <a:ext cx="1323092" cy="538540"/>
            </a:xfrm>
            <a:prstGeom prst="chevron">
              <a:avLst/>
            </a:prstGeom>
            <a:solidFill>
              <a:schemeClr val="bg1"/>
            </a:solidFill>
            <a:ln w="63500">
              <a:solidFill>
                <a:srgbClr val="FED9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Chevron 9">
              <a:extLst>
                <a:ext uri="{FF2B5EF4-FFF2-40B4-BE49-F238E27FC236}">
                  <a16:creationId xmlns:a16="http://schemas.microsoft.com/office/drawing/2014/main" id="{9F4DE598-BA27-4625-BB1F-8780E4720E00}"/>
                </a:ext>
              </a:extLst>
            </p:cNvPr>
            <p:cNvSpPr/>
            <p:nvPr/>
          </p:nvSpPr>
          <p:spPr>
            <a:xfrm>
              <a:off x="3307591" y="3596019"/>
              <a:ext cx="1323092" cy="538540"/>
            </a:xfrm>
            <a:prstGeom prst="chevron">
              <a:avLst/>
            </a:prstGeom>
            <a:solidFill>
              <a:schemeClr val="bg1"/>
            </a:solidFill>
            <a:ln w="63500">
              <a:solidFill>
                <a:srgbClr val="FED9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Chevron 10">
              <a:extLst>
                <a:ext uri="{FF2B5EF4-FFF2-40B4-BE49-F238E27FC236}">
                  <a16:creationId xmlns:a16="http://schemas.microsoft.com/office/drawing/2014/main" id="{7263114F-1AEF-48A1-9A1A-818A5BC9D7D1}"/>
                </a:ext>
              </a:extLst>
            </p:cNvPr>
            <p:cNvSpPr/>
            <p:nvPr/>
          </p:nvSpPr>
          <p:spPr>
            <a:xfrm>
              <a:off x="5724628" y="3596019"/>
              <a:ext cx="1323092" cy="538540"/>
            </a:xfrm>
            <a:prstGeom prst="chevron">
              <a:avLst/>
            </a:prstGeom>
            <a:solidFill>
              <a:schemeClr val="bg1"/>
            </a:solidFill>
            <a:ln w="63500">
              <a:solidFill>
                <a:srgbClr val="FED9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Chevron 11">
              <a:extLst>
                <a:ext uri="{FF2B5EF4-FFF2-40B4-BE49-F238E27FC236}">
                  <a16:creationId xmlns:a16="http://schemas.microsoft.com/office/drawing/2014/main" id="{DD64216E-23E7-4036-B756-660AD23BA42F}"/>
                </a:ext>
              </a:extLst>
            </p:cNvPr>
            <p:cNvSpPr/>
            <p:nvPr/>
          </p:nvSpPr>
          <p:spPr>
            <a:xfrm>
              <a:off x="6933148" y="3596019"/>
              <a:ext cx="1323092" cy="538540"/>
            </a:xfrm>
            <a:prstGeom prst="chevron">
              <a:avLst/>
            </a:prstGeom>
            <a:solidFill>
              <a:schemeClr val="bg1"/>
            </a:solidFill>
            <a:ln w="63500">
              <a:solidFill>
                <a:srgbClr val="FED9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Chevron 12">
              <a:extLst>
                <a:ext uri="{FF2B5EF4-FFF2-40B4-BE49-F238E27FC236}">
                  <a16:creationId xmlns:a16="http://schemas.microsoft.com/office/drawing/2014/main" id="{15B31010-3CC4-408A-A7B4-D132E6FA162C}"/>
                </a:ext>
              </a:extLst>
            </p:cNvPr>
            <p:cNvSpPr/>
            <p:nvPr/>
          </p:nvSpPr>
          <p:spPr>
            <a:xfrm>
              <a:off x="4516110" y="3596019"/>
              <a:ext cx="1323092" cy="538540"/>
            </a:xfrm>
            <a:prstGeom prst="chevron">
              <a:avLst/>
            </a:prstGeom>
            <a:solidFill>
              <a:schemeClr val="bg1"/>
            </a:solidFill>
            <a:ln w="63500">
              <a:solidFill>
                <a:srgbClr val="FED9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3" name="Straight Connector 5">
              <a:extLst>
                <a:ext uri="{FF2B5EF4-FFF2-40B4-BE49-F238E27FC236}">
                  <a16:creationId xmlns:a16="http://schemas.microsoft.com/office/drawing/2014/main" id="{1233B314-8078-4454-A6D6-6ED7C3130962}"/>
                </a:ext>
              </a:extLst>
            </p:cNvPr>
            <p:cNvCxnSpPr>
              <a:cxnSpLocks/>
            </p:cNvCxnSpPr>
            <p:nvPr/>
          </p:nvCxnSpPr>
          <p:spPr>
            <a:xfrm rot="2820000" flipV="1">
              <a:off x="4121993" y="4057751"/>
              <a:ext cx="1" cy="675264"/>
            </a:xfrm>
            <a:prstGeom prst="line">
              <a:avLst/>
            </a:prstGeom>
            <a:ln w="66675">
              <a:solidFill>
                <a:srgbClr val="FED9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1159C408-A50B-4A47-AAB4-345C1AB64397}"/>
              </a:ext>
            </a:extLst>
          </p:cNvPr>
          <p:cNvSpPr/>
          <p:nvPr/>
        </p:nvSpPr>
        <p:spPr>
          <a:xfrm>
            <a:off x="1355140" y="2329218"/>
            <a:ext cx="689041" cy="689041"/>
          </a:xfrm>
          <a:prstGeom prst="ellipse">
            <a:avLst/>
          </a:prstGeom>
          <a:solidFill>
            <a:schemeClr val="bg1"/>
          </a:solidFill>
          <a:ln w="63500">
            <a:solidFill>
              <a:srgbClr val="EE9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D2FE833-EE72-47C8-BF29-3A6DBC9D77F1}"/>
              </a:ext>
            </a:extLst>
          </p:cNvPr>
          <p:cNvSpPr/>
          <p:nvPr/>
        </p:nvSpPr>
        <p:spPr>
          <a:xfrm flipV="1">
            <a:off x="2945114" y="4733576"/>
            <a:ext cx="689041" cy="689041"/>
          </a:xfrm>
          <a:prstGeom prst="ellipse">
            <a:avLst/>
          </a:prstGeom>
          <a:noFill/>
          <a:ln w="63500">
            <a:solidFill>
              <a:srgbClr val="EE9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DC16D88-C754-4FAB-BD4C-080DB2491131}"/>
              </a:ext>
            </a:extLst>
          </p:cNvPr>
          <p:cNvSpPr/>
          <p:nvPr/>
        </p:nvSpPr>
        <p:spPr>
          <a:xfrm>
            <a:off x="4535088" y="2329218"/>
            <a:ext cx="689041" cy="689041"/>
          </a:xfrm>
          <a:prstGeom prst="ellipse">
            <a:avLst/>
          </a:prstGeom>
          <a:solidFill>
            <a:schemeClr val="bg1"/>
          </a:solidFill>
          <a:ln w="63500">
            <a:solidFill>
              <a:srgbClr val="EE9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5D06DD5-92D0-4ECD-B8E9-5EA2AFA51A64}"/>
              </a:ext>
            </a:extLst>
          </p:cNvPr>
          <p:cNvSpPr/>
          <p:nvPr/>
        </p:nvSpPr>
        <p:spPr>
          <a:xfrm flipV="1">
            <a:off x="6125062" y="4733576"/>
            <a:ext cx="689041" cy="689041"/>
          </a:xfrm>
          <a:prstGeom prst="ellipse">
            <a:avLst/>
          </a:prstGeom>
          <a:solidFill>
            <a:schemeClr val="bg1"/>
          </a:solidFill>
          <a:ln w="63500">
            <a:solidFill>
              <a:srgbClr val="EE9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EA6BDE3-2CF2-411B-A0E0-C3C2B967D5FF}"/>
              </a:ext>
            </a:extLst>
          </p:cNvPr>
          <p:cNvSpPr/>
          <p:nvPr/>
        </p:nvSpPr>
        <p:spPr>
          <a:xfrm>
            <a:off x="7715037" y="2329218"/>
            <a:ext cx="689041" cy="689041"/>
          </a:xfrm>
          <a:prstGeom prst="ellipse">
            <a:avLst/>
          </a:prstGeom>
          <a:solidFill>
            <a:schemeClr val="bg1"/>
          </a:solidFill>
          <a:ln w="63500">
            <a:solidFill>
              <a:srgbClr val="EE9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DB064D5-51DA-4AD9-815C-0A628A78534E}"/>
              </a:ext>
            </a:extLst>
          </p:cNvPr>
          <p:cNvGrpSpPr/>
          <p:nvPr/>
        </p:nvGrpSpPr>
        <p:grpSpPr>
          <a:xfrm>
            <a:off x="7626108" y="4367371"/>
            <a:ext cx="1624773" cy="1576495"/>
            <a:chOff x="4945814" y="4621200"/>
            <a:chExt cx="1786425" cy="132547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475AEAD-85B7-404D-8F5B-03C4CD8422D8}"/>
                </a:ext>
              </a:extLst>
            </p:cNvPr>
            <p:cNvSpPr txBox="1"/>
            <p:nvPr/>
          </p:nvSpPr>
          <p:spPr>
            <a:xfrm>
              <a:off x="4945814" y="4621200"/>
              <a:ext cx="1786425" cy="232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2A2C705-689E-4095-A130-70F46D730180}"/>
                </a:ext>
              </a:extLst>
            </p:cNvPr>
            <p:cNvSpPr txBox="1"/>
            <p:nvPr/>
          </p:nvSpPr>
          <p:spPr>
            <a:xfrm>
              <a:off x="4945814" y="4937470"/>
              <a:ext cx="1786425" cy="1009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7E56EEC-6480-4AE9-BF03-80BD5BDC6D97}"/>
              </a:ext>
            </a:extLst>
          </p:cNvPr>
          <p:cNvGrpSpPr/>
          <p:nvPr/>
        </p:nvGrpSpPr>
        <p:grpSpPr>
          <a:xfrm>
            <a:off x="4422661" y="4367371"/>
            <a:ext cx="1621755" cy="1576495"/>
            <a:chOff x="2612859" y="4623869"/>
            <a:chExt cx="1786425" cy="132547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E14DE0A-7923-485D-BCFC-0D2ED46AE4DA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232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ADC13DD-CCAD-4297-8301-DA81EA60B4DF}"/>
                </a:ext>
              </a:extLst>
            </p:cNvPr>
            <p:cNvSpPr txBox="1"/>
            <p:nvPr/>
          </p:nvSpPr>
          <p:spPr>
            <a:xfrm>
              <a:off x="2612859" y="4940139"/>
              <a:ext cx="1786425" cy="1009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DCD0E69-9852-4759-B53F-4F4AFAEE4570}"/>
              </a:ext>
            </a:extLst>
          </p:cNvPr>
          <p:cNvGrpSpPr/>
          <p:nvPr/>
        </p:nvGrpSpPr>
        <p:grpSpPr>
          <a:xfrm>
            <a:off x="6049072" y="1881900"/>
            <a:ext cx="1572378" cy="1516599"/>
            <a:chOff x="4945814" y="4621200"/>
            <a:chExt cx="1786425" cy="151659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A1BEA30-C366-4294-8143-F3BA09D17180}"/>
                </a:ext>
              </a:extLst>
            </p:cNvPr>
            <p:cNvSpPr txBox="1"/>
            <p:nvPr/>
          </p:nvSpPr>
          <p:spPr>
            <a:xfrm>
              <a:off x="4945814" y="4621200"/>
              <a:ext cx="17864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2E3FDC3-7550-4DD1-B85A-DC3C4B1682CA}"/>
                </a:ext>
              </a:extLst>
            </p:cNvPr>
            <p:cNvSpPr txBox="1"/>
            <p:nvPr/>
          </p:nvSpPr>
          <p:spPr>
            <a:xfrm>
              <a:off x="4945814" y="4937470"/>
              <a:ext cx="17864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4B0DD1C-B19C-4772-B448-B08297836E78}"/>
              </a:ext>
            </a:extLst>
          </p:cNvPr>
          <p:cNvGrpSpPr/>
          <p:nvPr/>
        </p:nvGrpSpPr>
        <p:grpSpPr>
          <a:xfrm>
            <a:off x="2845626" y="1884569"/>
            <a:ext cx="1572378" cy="1516599"/>
            <a:chOff x="2612859" y="4623869"/>
            <a:chExt cx="1786425" cy="151659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AF67F86-7BB0-4D0D-9CAD-244B0205B119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7C586D6-D637-4821-9BDE-B0A844FE4CB5}"/>
                </a:ext>
              </a:extLst>
            </p:cNvPr>
            <p:cNvSpPr txBox="1"/>
            <p:nvPr/>
          </p:nvSpPr>
          <p:spPr>
            <a:xfrm>
              <a:off x="2612859" y="4940139"/>
              <a:ext cx="17864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2CA627E-FA6B-45AD-A304-5EC55FABBA28}"/>
              </a:ext>
            </a:extLst>
          </p:cNvPr>
          <p:cNvGrpSpPr/>
          <p:nvPr/>
        </p:nvGrpSpPr>
        <p:grpSpPr>
          <a:xfrm>
            <a:off x="1219216" y="4367371"/>
            <a:ext cx="1621755" cy="1576495"/>
            <a:chOff x="2612859" y="4623869"/>
            <a:chExt cx="1786425" cy="132547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CB3AE5B-6F50-42CA-A941-E0F1DB4071E1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232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09562C2-6D07-48B8-A8BA-783D82A02712}"/>
                </a:ext>
              </a:extLst>
            </p:cNvPr>
            <p:cNvSpPr txBox="1"/>
            <p:nvPr/>
          </p:nvSpPr>
          <p:spPr>
            <a:xfrm>
              <a:off x="2612859" y="4940139"/>
              <a:ext cx="1786425" cy="1009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직사각형 113">
            <a:extLst>
              <a:ext uri="{FF2B5EF4-FFF2-40B4-BE49-F238E27FC236}">
                <a16:creationId xmlns:a16="http://schemas.microsoft.com/office/drawing/2014/main" id="{0E3F9DC2-65AE-4336-BF06-72D9F634B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1572" y="3698908"/>
            <a:ext cx="655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7A35F4B-6F94-40C0-9E99-6994FDE5A02C}"/>
              </a:ext>
            </a:extLst>
          </p:cNvPr>
          <p:cNvSpPr txBox="1"/>
          <p:nvPr/>
        </p:nvSpPr>
        <p:spPr>
          <a:xfrm>
            <a:off x="3367110" y="3698908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8BB0511-EB45-48BA-B696-31B512CD2C51}"/>
              </a:ext>
            </a:extLst>
          </p:cNvPr>
          <p:cNvSpPr txBox="1"/>
          <p:nvPr/>
        </p:nvSpPr>
        <p:spPr>
          <a:xfrm>
            <a:off x="4952462" y="3698908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A4ED612-2172-41B7-8252-9F8B413C9890}"/>
              </a:ext>
            </a:extLst>
          </p:cNvPr>
          <p:cNvSpPr txBox="1"/>
          <p:nvPr/>
        </p:nvSpPr>
        <p:spPr>
          <a:xfrm>
            <a:off x="6537812" y="3698908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72FA59E-65D7-434B-9DB1-AA159E4F3038}"/>
              </a:ext>
            </a:extLst>
          </p:cNvPr>
          <p:cNvSpPr txBox="1"/>
          <p:nvPr/>
        </p:nvSpPr>
        <p:spPr>
          <a:xfrm>
            <a:off x="8123164" y="3698908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Heart 17">
            <a:extLst>
              <a:ext uri="{FF2B5EF4-FFF2-40B4-BE49-F238E27FC236}">
                <a16:creationId xmlns:a16="http://schemas.microsoft.com/office/drawing/2014/main" id="{EADD2D42-CBE5-4E5C-B593-18D11684C9B4}"/>
              </a:ext>
            </a:extLst>
          </p:cNvPr>
          <p:cNvSpPr/>
          <p:nvPr/>
        </p:nvSpPr>
        <p:spPr>
          <a:xfrm>
            <a:off x="7884652" y="2532662"/>
            <a:ext cx="349809" cy="342975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Rounded Rectangle 25">
            <a:extLst>
              <a:ext uri="{FF2B5EF4-FFF2-40B4-BE49-F238E27FC236}">
                <a16:creationId xmlns:a16="http://schemas.microsoft.com/office/drawing/2014/main" id="{D321087B-100A-4251-B9D6-658C9436E586}"/>
              </a:ext>
            </a:extLst>
          </p:cNvPr>
          <p:cNvSpPr/>
          <p:nvPr/>
        </p:nvSpPr>
        <p:spPr>
          <a:xfrm>
            <a:off x="1526021" y="2512661"/>
            <a:ext cx="347277" cy="29268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9" name="Chord 32">
            <a:extLst>
              <a:ext uri="{FF2B5EF4-FFF2-40B4-BE49-F238E27FC236}">
                <a16:creationId xmlns:a16="http://schemas.microsoft.com/office/drawing/2014/main" id="{753C1AF2-B0A5-41C9-8CFD-97EF2D776081}"/>
              </a:ext>
            </a:extLst>
          </p:cNvPr>
          <p:cNvSpPr/>
          <p:nvPr/>
        </p:nvSpPr>
        <p:spPr>
          <a:xfrm>
            <a:off x="3110900" y="4909019"/>
            <a:ext cx="347277" cy="344230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0" name="Rounded Rectangle 40">
            <a:extLst>
              <a:ext uri="{FF2B5EF4-FFF2-40B4-BE49-F238E27FC236}">
                <a16:creationId xmlns:a16="http://schemas.microsoft.com/office/drawing/2014/main" id="{AEA25CA9-8376-4454-835A-8ED3F6B30D30}"/>
              </a:ext>
            </a:extLst>
          </p:cNvPr>
          <p:cNvSpPr/>
          <p:nvPr/>
        </p:nvSpPr>
        <p:spPr>
          <a:xfrm rot="2942052">
            <a:off x="6342301" y="4952899"/>
            <a:ext cx="322807" cy="343418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Rounded Rectangle 17">
            <a:extLst>
              <a:ext uri="{FF2B5EF4-FFF2-40B4-BE49-F238E27FC236}">
                <a16:creationId xmlns:a16="http://schemas.microsoft.com/office/drawing/2014/main" id="{50EF637F-BE1F-46E1-B8D5-7535825D7248}"/>
              </a:ext>
            </a:extLst>
          </p:cNvPr>
          <p:cNvSpPr>
            <a:spLocks noChangeAspect="1"/>
          </p:cNvSpPr>
          <p:nvPr/>
        </p:nvSpPr>
        <p:spPr>
          <a:xfrm>
            <a:off x="4763426" y="2487540"/>
            <a:ext cx="232363" cy="369706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rgbClr val="FED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7993" y="2193291"/>
            <a:ext cx="1899479" cy="379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4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TextBox 526">
            <a:extLst>
              <a:ext uri="{FF2B5EF4-FFF2-40B4-BE49-F238E27FC236}">
                <a16:creationId xmlns:a16="http://schemas.microsoft.com/office/drawing/2014/main" id="{677BE41E-B6EF-4EDE-AE52-49E11E346080}"/>
              </a:ext>
            </a:extLst>
          </p:cNvPr>
          <p:cNvSpPr txBox="1"/>
          <p:nvPr/>
        </p:nvSpPr>
        <p:spPr>
          <a:xfrm>
            <a:off x="653473" y="271332"/>
            <a:ext cx="4431061" cy="1977464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r">
              <a:lnSpc>
                <a:spcPts val="4900"/>
              </a:lnSpc>
            </a:pPr>
            <a:r>
              <a:rPr lang="en-US" altLang="ko-KR" sz="4400" b="1" dirty="0">
                <a:solidFill>
                  <a:srgbClr val="FED90D"/>
                </a:solidFill>
                <a:cs typeface="Arial" pitchFamily="34" charset="0"/>
              </a:rPr>
              <a:t>2020</a:t>
            </a:r>
          </a:p>
          <a:p>
            <a:pPr algn="r">
              <a:lnSpc>
                <a:spcPts val="4900"/>
              </a:lnSpc>
            </a:pPr>
            <a:r>
              <a:rPr lang="en-US" altLang="ko-KR" sz="4000" b="1" dirty="0">
                <a:cs typeface="Arial" pitchFamily="34" charset="0"/>
              </a:rPr>
              <a:t>Power Point </a:t>
            </a:r>
            <a:r>
              <a:rPr lang="en-US" sz="4000" b="1" dirty="0"/>
              <a:t>Online Diagnosis</a:t>
            </a:r>
          </a:p>
        </p:txBody>
      </p:sp>
      <p:cxnSp>
        <p:nvCxnSpPr>
          <p:cNvPr id="528" name="Straight Connector 527">
            <a:extLst>
              <a:ext uri="{FF2B5EF4-FFF2-40B4-BE49-F238E27FC236}">
                <a16:creationId xmlns:a16="http://schemas.microsoft.com/office/drawing/2014/main" id="{20D5F1E6-8BCA-4A16-8302-46760DE514F0}"/>
              </a:ext>
            </a:extLst>
          </p:cNvPr>
          <p:cNvCxnSpPr>
            <a:cxnSpLocks/>
          </p:cNvCxnSpPr>
          <p:nvPr/>
        </p:nvCxnSpPr>
        <p:spPr>
          <a:xfrm flipV="1">
            <a:off x="740598" y="2766898"/>
            <a:ext cx="4343936" cy="3301"/>
          </a:xfrm>
          <a:prstGeom prst="line">
            <a:avLst/>
          </a:prstGeom>
          <a:ln w="22225" cap="rnd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3" name="Group 532">
            <a:extLst>
              <a:ext uri="{FF2B5EF4-FFF2-40B4-BE49-F238E27FC236}">
                <a16:creationId xmlns:a16="http://schemas.microsoft.com/office/drawing/2014/main" id="{4D880BC2-8A49-4B24-AECE-1BDB010C5FEB}"/>
              </a:ext>
            </a:extLst>
          </p:cNvPr>
          <p:cNvGrpSpPr/>
          <p:nvPr/>
        </p:nvGrpSpPr>
        <p:grpSpPr>
          <a:xfrm>
            <a:off x="653473" y="2990663"/>
            <a:ext cx="4431062" cy="3253295"/>
            <a:chOff x="653473" y="4416753"/>
            <a:chExt cx="4431062" cy="3253295"/>
          </a:xfrm>
        </p:grpSpPr>
        <p:sp>
          <p:nvSpPr>
            <p:cNvPr id="529" name="TextBox 528">
              <a:extLst>
                <a:ext uri="{FF2B5EF4-FFF2-40B4-BE49-F238E27FC236}">
                  <a16:creationId xmlns:a16="http://schemas.microsoft.com/office/drawing/2014/main" id="{B61D4A86-1FCC-44B9-A2B8-5E7D37999DB7}"/>
                </a:ext>
              </a:extLst>
            </p:cNvPr>
            <p:cNvSpPr txBox="1"/>
            <p:nvPr/>
          </p:nvSpPr>
          <p:spPr>
            <a:xfrm>
              <a:off x="653473" y="4416753"/>
              <a:ext cx="4431062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Power PowerPoint Presentation 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530" name="직사각형 1">
              <a:extLst>
                <a:ext uri="{FF2B5EF4-FFF2-40B4-BE49-F238E27FC236}">
                  <a16:creationId xmlns:a16="http://schemas.microsoft.com/office/drawing/2014/main" id="{B0E1B4E8-9E77-412C-BC87-052532B32250}"/>
                </a:ext>
              </a:extLst>
            </p:cNvPr>
            <p:cNvSpPr/>
            <p:nvPr/>
          </p:nvSpPr>
          <p:spPr>
            <a:xfrm>
              <a:off x="653473" y="4807726"/>
              <a:ext cx="4431061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/>
                <a:t>2008 ~ 2011  Text here</a:t>
              </a:r>
            </a:p>
            <a:p>
              <a:pPr algn="r"/>
              <a:r>
                <a:rPr lang="en-US" altLang="ko-KR" sz="1200" dirty="0"/>
                <a:t>Example Text : Get a modern PowerPoint  Presentation that is beautifully designed.</a:t>
              </a:r>
            </a:p>
            <a:p>
              <a:pPr algn="r"/>
              <a:endParaRPr lang="en-US" altLang="ko-KR" sz="1200" dirty="0"/>
            </a:p>
            <a:p>
              <a:pPr algn="r"/>
              <a:r>
                <a:rPr lang="en-US" altLang="ko-KR" sz="1200" dirty="0"/>
                <a:t>2011 ~ 2015  Text here</a:t>
              </a:r>
            </a:p>
            <a:p>
              <a:pPr algn="r"/>
              <a:r>
                <a:rPr lang="en-US" altLang="ko-KR" sz="1200" dirty="0"/>
                <a:t>Example Text : Get a modern PowerPoint  Presentation that is beautifully designed.</a:t>
              </a:r>
            </a:p>
            <a:p>
              <a:pPr algn="r"/>
              <a:endParaRPr lang="en-US" altLang="ko-KR" sz="1200" dirty="0"/>
            </a:p>
            <a:p>
              <a:pPr algn="r"/>
              <a:r>
                <a:rPr lang="en-US" altLang="ko-KR" sz="1200" dirty="0"/>
                <a:t>2015~ 2018 Text here</a:t>
              </a:r>
            </a:p>
            <a:p>
              <a:pPr algn="r"/>
              <a:r>
                <a:rPr lang="en-US" altLang="ko-KR" sz="1200" dirty="0"/>
                <a:t>Example Text : Get a modern PowerPoint  Presentation that is beautifully designed.</a:t>
              </a:r>
            </a:p>
            <a:p>
              <a:pPr algn="r"/>
              <a:endParaRPr lang="en-US" altLang="ko-KR" sz="1200" dirty="0"/>
            </a:p>
            <a:p>
              <a:pPr algn="r"/>
              <a:r>
                <a:rPr lang="en-US" altLang="ko-KR" sz="1200" dirty="0"/>
                <a:t>2018 ~ 2020 Text here</a:t>
              </a:r>
            </a:p>
            <a:p>
              <a:pPr algn="r"/>
              <a:r>
                <a:rPr lang="en-US" altLang="ko-KR" sz="1200" dirty="0"/>
                <a:t>Example Text : Get a modern PowerPoint  Presentation that is beautifully designed.</a:t>
              </a: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837" y="695728"/>
            <a:ext cx="5143821" cy="520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1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ONLINE DOC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7C3A7"/>
      </a:accent1>
      <a:accent2>
        <a:srgbClr val="F47775"/>
      </a:accent2>
      <a:accent3>
        <a:srgbClr val="507C89"/>
      </a:accent3>
      <a:accent4>
        <a:srgbClr val="F47775"/>
      </a:accent4>
      <a:accent5>
        <a:srgbClr val="57C3A7"/>
      </a:accent5>
      <a:accent6>
        <a:srgbClr val="F47775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ONLINE DOC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7C3A7"/>
      </a:accent1>
      <a:accent2>
        <a:srgbClr val="F47775"/>
      </a:accent2>
      <a:accent3>
        <a:srgbClr val="507C89"/>
      </a:accent3>
      <a:accent4>
        <a:srgbClr val="F47775"/>
      </a:accent4>
      <a:accent5>
        <a:srgbClr val="57C3A7"/>
      </a:accent5>
      <a:accent6>
        <a:srgbClr val="F47775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ONLINE DOC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7C3A7"/>
      </a:accent1>
      <a:accent2>
        <a:srgbClr val="F47775"/>
      </a:accent2>
      <a:accent3>
        <a:srgbClr val="507C89"/>
      </a:accent3>
      <a:accent4>
        <a:srgbClr val="F47775"/>
      </a:accent4>
      <a:accent5>
        <a:srgbClr val="57C3A7"/>
      </a:accent5>
      <a:accent6>
        <a:srgbClr val="F4777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1994</TotalTime>
  <Words>5142</Words>
  <Application>Microsoft Office PowerPoint</Application>
  <PresentationFormat>Panorámica</PresentationFormat>
  <Paragraphs>511</Paragraphs>
  <Slides>58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58</vt:i4>
      </vt:variant>
    </vt:vector>
  </HeadingPairs>
  <TitlesOfParts>
    <vt:vector size="67" baseType="lpstr">
      <vt:lpstr>맑은 고딕</vt:lpstr>
      <vt:lpstr>Arial</vt:lpstr>
      <vt:lpstr>Arial Unicode MS</vt:lpstr>
      <vt:lpstr>Calibri</vt:lpstr>
      <vt:lpstr>FZShuTi</vt:lpstr>
      <vt:lpstr>HY견명조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eduardo</cp:lastModifiedBy>
  <cp:revision>189</cp:revision>
  <dcterms:created xsi:type="dcterms:W3CDTF">2019-01-14T06:35:35Z</dcterms:created>
  <dcterms:modified xsi:type="dcterms:W3CDTF">2023-11-19T16:44:35Z</dcterms:modified>
</cp:coreProperties>
</file>