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47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1820434538929172E-2"/>
          <c:y val="2.8310413449574228E-2"/>
          <c:w val="0.97817956546107088"/>
          <c:h val="0.7590092668878639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Insert Text Here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lang="en-US" sz="1400" b="0" i="0" u="none" strike="noStrike" kern="1200" baseline="0">
                    <a:solidFill>
                      <a:schemeClr val="dk1"/>
                    </a:solidFill>
                    <a:latin typeface="Arial" panose="020B0604020202020204" pitchFamily="34" charset="0"/>
                    <a:ea typeface="Calibri"/>
                    <a:cs typeface="Calibri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errBars>
            <c:errBarType val="both"/>
            <c:errValType val="cust"/>
            <c:noEndCap val="0"/>
            <c:plus>
              <c:numRef>
                <c:f>Sheet1!$C$2:$C$6</c:f>
                <c:numCache>
                  <c:formatCode>General</c:formatCode>
                  <c:ptCount val="5"/>
                  <c:pt idx="0">
                    <c:v>4.9999999999999933E-2</c:v>
                  </c:pt>
                  <c:pt idx="1">
                    <c:v>0.02</c:v>
                  </c:pt>
                  <c:pt idx="2">
                    <c:v>5.0000000000000044E-2</c:v>
                  </c:pt>
                  <c:pt idx="3">
                    <c:v>0.05</c:v>
                  </c:pt>
                  <c:pt idx="4">
                    <c:v>0.08</c:v>
                  </c:pt>
                </c:numCache>
              </c:numRef>
            </c:plus>
            <c:minus>
              <c:numRef>
                <c:f>Sheet1!$D$2:$D$6</c:f>
                <c:numCache>
                  <c:formatCode>General</c:formatCode>
                  <c:ptCount val="5"/>
                  <c:pt idx="0">
                    <c:v>0.05</c:v>
                  </c:pt>
                  <c:pt idx="1">
                    <c:v>0.23999999999999977</c:v>
                  </c:pt>
                  <c:pt idx="2">
                    <c:v>9.9999999999999867E-2</c:v>
                  </c:pt>
                  <c:pt idx="3">
                    <c:v>0.30000000000000004</c:v>
                  </c:pt>
                  <c:pt idx="4">
                    <c:v>0.25</c:v>
                  </c:pt>
                </c:numCache>
              </c:numRef>
            </c:minus>
            <c:spPr>
              <a:noFill/>
              <a:ln w="9525" cap="flat" cmpd="sng" algn="ctr">
                <a:solidFill>
                  <a:srgbClr val="D3D3D3"/>
                </a:solidFill>
                <a:round/>
              </a:ln>
              <a:effectLst/>
            </c:spPr>
          </c:errBars>
          <c:cat>
            <c:strRef>
              <c:f>Sheet1!$A$2:$A$6</c:f>
              <c:strCache>
                <c:ptCount val="5"/>
                <c:pt idx="0">
                  <c:v>Insert Text Here</c:v>
                </c:pt>
                <c:pt idx="1">
                  <c:v>Insert Text Here</c:v>
                </c:pt>
                <c:pt idx="2">
                  <c:v>Insert Text Here</c:v>
                </c:pt>
                <c:pt idx="3">
                  <c:v>Insert Text Here</c:v>
                </c:pt>
                <c:pt idx="4">
                  <c:v>Insert Text Here</c:v>
                </c:pt>
              </c:strCache>
            </c:strRef>
          </c:cat>
          <c:val>
            <c:numRef>
              <c:f>Sheet1!$B$2:$B$6</c:f>
              <c:numCache>
                <c:formatCode>0%</c:formatCode>
                <c:ptCount val="5"/>
                <c:pt idx="0">
                  <c:v>0.8</c:v>
                </c:pt>
                <c:pt idx="1">
                  <c:v>0.7</c:v>
                </c:pt>
                <c:pt idx="2">
                  <c:v>0.6</c:v>
                </c:pt>
                <c:pt idx="3">
                  <c:v>0.5</c:v>
                </c:pt>
                <c:pt idx="4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74B-431F-B7D9-CDC618DBA133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90"/>
        <c:axId val="410938687"/>
        <c:axId val="204237775"/>
      </c:barChart>
      <c:catAx>
        <c:axId val="41093868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D3D3D3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Calibri"/>
              </a:defRPr>
            </a:pPr>
            <a:endParaRPr lang="en-US"/>
          </a:p>
        </c:txPr>
        <c:crossAx val="204237775"/>
        <c:crosses val="autoZero"/>
        <c:auto val="1"/>
        <c:lblAlgn val="ctr"/>
        <c:lblOffset val="100"/>
        <c:noMultiLvlLbl val="0"/>
      </c:catAx>
      <c:valAx>
        <c:axId val="204237775"/>
        <c:scaling>
          <c:orientation val="minMax"/>
          <c:max val="1"/>
          <c:min val="0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solidFill>
              <a:srgbClr val="D3D3D3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Calibri"/>
              </a:defRPr>
            </a:pPr>
            <a:endParaRPr lang="en-US"/>
          </a:p>
        </c:txPr>
        <c:crossAx val="410938687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lang="en-US" sz="1400" b="0" i="0" u="none" strike="noStrike" kern="1200" baseline="0">
                <a:solidFill>
                  <a:schemeClr val="dk1"/>
                </a:solidFill>
                <a:latin typeface="Arial" panose="020B0604020202020204" pitchFamily="34" charset="0"/>
                <a:ea typeface="Calibri"/>
                <a:cs typeface="Calibri"/>
              </a:defRPr>
            </a:pPr>
            <a:endParaRPr lang="en-US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en-US" sz="1400" b="0" i="0" u="none" strike="noStrike" kern="1200" baseline="0">
              <a:solidFill>
                <a:schemeClr val="dk1"/>
              </a:solidFill>
              <a:latin typeface="Arial" panose="020B0604020202020204" pitchFamily="34" charset="0"/>
              <a:ea typeface="Calibri"/>
              <a:cs typeface="Calibri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 marL="452383" indent="-452383" algn="l" defTabSz="1508028" rtl="0" eaLnBrk="1" latinLnBrk="0" hangingPunct="1">
        <a:buClr>
          <a:schemeClr val="dk1"/>
        </a:buClr>
        <a:buSzPct val="100000"/>
        <a:buFont typeface="Arial"/>
        <a:buChar char="•"/>
        <a:defRPr lang="en-US" sz="1800" b="0" i="0" u="none" strike="noStrike" kern="1200" baseline="0">
          <a:solidFill>
            <a:schemeClr val="dk1"/>
          </a:solidFill>
          <a:latin typeface="Arial" panose="020B0604020202020204" pitchFamily="34" charset="0"/>
          <a:ea typeface="Calibri"/>
          <a:cs typeface="Calibri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454AE07-6189-0BFD-C6E9-FE7D66EBB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>
                <a:latin typeface="+mn-lt"/>
              </a:rPr>
              <a:pPr/>
              <a:t>1</a:t>
            </a:fld>
            <a:endParaRPr lang="en-US" dirty="0">
              <a:latin typeface="+mn-lt"/>
            </a:endParaRP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7A471635-93F3-FD5C-4D46-F0ACA00B15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Column</a:t>
            </a:r>
          </a:p>
        </p:txBody>
      </p:sp>
      <p:graphicFrame>
        <p:nvGraphicFramePr>
          <p:cNvPr id="28" name="Google Shape;19929;p270">
            <a:extLst>
              <a:ext uri="{FF2B5EF4-FFF2-40B4-BE49-F238E27FC236}">
                <a16:creationId xmlns:a16="http://schemas.microsoft.com/office/drawing/2014/main" id="{F171630E-310D-32E3-FCE6-219474FDCA79}"/>
              </a:ext>
            </a:extLst>
          </p:cNvPr>
          <p:cNvGraphicFramePr/>
          <p:nvPr/>
        </p:nvGraphicFramePr>
        <p:xfrm>
          <a:off x="739660" y="2058631"/>
          <a:ext cx="7007069" cy="3786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29" name="Google Shape;19938;p270">
            <a:extLst>
              <a:ext uri="{FF2B5EF4-FFF2-40B4-BE49-F238E27FC236}">
                <a16:creationId xmlns:a16="http://schemas.microsoft.com/office/drawing/2014/main" id="{D28E8168-4978-5ED9-EAAA-3645DD9573ED}"/>
              </a:ext>
            </a:extLst>
          </p:cNvPr>
          <p:cNvSpPr/>
          <p:nvPr/>
        </p:nvSpPr>
        <p:spPr>
          <a:xfrm>
            <a:off x="646689" y="1401144"/>
            <a:ext cx="7193010" cy="527165"/>
          </a:xfrm>
          <a:prstGeom prst="roundRect">
            <a:avLst>
              <a:gd name="adj" fmla="val 0"/>
            </a:avLst>
          </a:prstGeom>
          <a:solidFill>
            <a:schemeClr val="accent1"/>
          </a:solidFill>
          <a:ln w="12700" cap="flat" cmpd="sng">
            <a:solidFill>
              <a:srgbClr val="195167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112441" tIns="56206" rIns="112441" bIns="56206" anchor="ctr" anchorCtr="0">
            <a:noAutofit/>
          </a:bodyPr>
          <a:lstStyle/>
          <a:p>
            <a:pPr algn="ctr"/>
            <a:endParaRPr sz="1659">
              <a:solidFill>
                <a:srgbClr val="FFFFFF"/>
              </a:solidFill>
              <a:ea typeface="Calibri"/>
              <a:cs typeface="Calibri"/>
              <a:sym typeface="Calibri"/>
            </a:endParaRPr>
          </a:p>
        </p:txBody>
      </p:sp>
      <p:grpSp>
        <p:nvGrpSpPr>
          <p:cNvPr id="53" name="Group 52">
            <a:extLst>
              <a:ext uri="{FF2B5EF4-FFF2-40B4-BE49-F238E27FC236}">
                <a16:creationId xmlns:a16="http://schemas.microsoft.com/office/drawing/2014/main" id="{8A99FD17-2245-74A8-F4C9-827D516BEA68}"/>
              </a:ext>
            </a:extLst>
          </p:cNvPr>
          <p:cNvGrpSpPr/>
          <p:nvPr/>
        </p:nvGrpSpPr>
        <p:grpSpPr>
          <a:xfrm>
            <a:off x="8126990" y="1412731"/>
            <a:ext cx="3501488" cy="4432232"/>
            <a:chOff x="8126990" y="1412731"/>
            <a:chExt cx="3501488" cy="4432232"/>
          </a:xfrm>
        </p:grpSpPr>
        <p:sp>
          <p:nvSpPr>
            <p:cNvPr id="44" name="Google Shape;19834;p266">
              <a:extLst>
                <a:ext uri="{FF2B5EF4-FFF2-40B4-BE49-F238E27FC236}">
                  <a16:creationId xmlns:a16="http://schemas.microsoft.com/office/drawing/2014/main" id="{A434F155-9C0C-76A7-AB5C-20202BCF9503}"/>
                </a:ext>
              </a:extLst>
            </p:cNvPr>
            <p:cNvSpPr/>
            <p:nvPr/>
          </p:nvSpPr>
          <p:spPr>
            <a:xfrm rot="10800000" flipH="1">
              <a:off x="8126990" y="1412731"/>
              <a:ext cx="3501488" cy="4432232"/>
            </a:xfrm>
            <a:prstGeom prst="round1Rect">
              <a:avLst>
                <a:gd name="adj" fmla="val 0"/>
              </a:avLst>
            </a:prstGeom>
            <a:solidFill>
              <a:srgbClr val="FFFFFF"/>
            </a:solidFill>
            <a:ln w="12700" cap="flat" cmpd="sng">
              <a:solidFill>
                <a:schemeClr val="accent1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112441" tIns="56206" rIns="112441" bIns="56206" anchor="ctr" anchorCtr="0">
              <a:noAutofit/>
            </a:bodyPr>
            <a:lstStyle/>
            <a:p>
              <a:pPr algn="ctr"/>
              <a:endParaRPr sz="1659">
                <a:solidFill>
                  <a:srgbClr val="FFFFFF"/>
                </a:solidFill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45" name="Group 44">
              <a:extLst>
                <a:ext uri="{FF2B5EF4-FFF2-40B4-BE49-F238E27FC236}">
                  <a16:creationId xmlns:a16="http://schemas.microsoft.com/office/drawing/2014/main" id="{AAF6DDFE-6EA8-E092-549D-FC756D8A848C}"/>
                </a:ext>
              </a:extLst>
            </p:cNvPr>
            <p:cNvGrpSpPr/>
            <p:nvPr/>
          </p:nvGrpSpPr>
          <p:grpSpPr>
            <a:xfrm>
              <a:off x="8327820" y="1590762"/>
              <a:ext cx="348296" cy="380234"/>
              <a:chOff x="8284444" y="1730979"/>
              <a:chExt cx="348012" cy="379924"/>
            </a:xfrm>
            <a:solidFill>
              <a:schemeClr val="accent4"/>
            </a:solidFill>
          </p:grpSpPr>
          <p:sp>
            <p:nvSpPr>
              <p:cNvPr id="46" name="Google Shape;19836;p266">
                <a:extLst>
                  <a:ext uri="{FF2B5EF4-FFF2-40B4-BE49-F238E27FC236}">
                    <a16:creationId xmlns:a16="http://schemas.microsoft.com/office/drawing/2014/main" id="{824D159A-4239-B99B-690C-F712BF5DC6E8}"/>
                  </a:ext>
                </a:extLst>
              </p:cNvPr>
              <p:cNvSpPr/>
              <p:nvPr/>
            </p:nvSpPr>
            <p:spPr>
              <a:xfrm>
                <a:off x="8486564" y="1875350"/>
                <a:ext cx="145892" cy="145891"/>
              </a:xfrm>
              <a:custGeom>
                <a:avLst/>
                <a:gdLst/>
                <a:ahLst/>
                <a:cxnLst/>
                <a:rect l="l" t="t" r="r" b="b"/>
                <a:pathLst>
                  <a:path w="178" h="178" extrusionOk="0">
                    <a:moveTo>
                      <a:pt x="89" y="0"/>
                    </a:moveTo>
                    <a:cubicBezTo>
                      <a:pt x="83" y="0"/>
                      <a:pt x="77" y="1"/>
                      <a:pt x="71" y="2"/>
                    </a:cubicBezTo>
                    <a:cubicBezTo>
                      <a:pt x="71" y="2"/>
                      <a:pt x="71" y="2"/>
                      <a:pt x="71" y="2"/>
                    </a:cubicBezTo>
                    <a:cubicBezTo>
                      <a:pt x="71" y="2"/>
                      <a:pt x="71" y="2"/>
                      <a:pt x="71" y="2"/>
                    </a:cubicBezTo>
                    <a:cubicBezTo>
                      <a:pt x="69" y="2"/>
                      <a:pt x="68" y="3"/>
                      <a:pt x="66" y="3"/>
                    </a:cubicBezTo>
                    <a:cubicBezTo>
                      <a:pt x="66" y="3"/>
                      <a:pt x="66" y="3"/>
                      <a:pt x="65" y="3"/>
                    </a:cubicBezTo>
                    <a:cubicBezTo>
                      <a:pt x="64" y="4"/>
                      <a:pt x="63" y="4"/>
                      <a:pt x="62" y="4"/>
                    </a:cubicBezTo>
                    <a:cubicBezTo>
                      <a:pt x="61" y="5"/>
                      <a:pt x="61" y="5"/>
                      <a:pt x="60" y="5"/>
                    </a:cubicBezTo>
                    <a:cubicBezTo>
                      <a:pt x="59" y="5"/>
                      <a:pt x="58" y="6"/>
                      <a:pt x="57" y="6"/>
                    </a:cubicBezTo>
                    <a:cubicBezTo>
                      <a:pt x="56" y="6"/>
                      <a:pt x="56" y="6"/>
                      <a:pt x="56" y="6"/>
                    </a:cubicBezTo>
                    <a:cubicBezTo>
                      <a:pt x="54" y="7"/>
                      <a:pt x="53" y="8"/>
                      <a:pt x="52" y="8"/>
                    </a:cubicBezTo>
                    <a:cubicBezTo>
                      <a:pt x="52" y="8"/>
                      <a:pt x="51" y="8"/>
                      <a:pt x="51" y="8"/>
                    </a:cubicBezTo>
                    <a:cubicBezTo>
                      <a:pt x="37" y="15"/>
                      <a:pt x="26" y="25"/>
                      <a:pt x="17" y="37"/>
                    </a:cubicBezTo>
                    <a:cubicBezTo>
                      <a:pt x="17" y="37"/>
                      <a:pt x="17" y="37"/>
                      <a:pt x="17" y="37"/>
                    </a:cubicBezTo>
                    <a:cubicBezTo>
                      <a:pt x="17" y="37"/>
                      <a:pt x="17" y="37"/>
                      <a:pt x="17" y="37"/>
                    </a:cubicBezTo>
                    <a:cubicBezTo>
                      <a:pt x="14" y="41"/>
                      <a:pt x="12" y="45"/>
                      <a:pt x="10" y="49"/>
                    </a:cubicBezTo>
                    <a:cubicBezTo>
                      <a:pt x="10" y="49"/>
                      <a:pt x="10" y="49"/>
                      <a:pt x="10" y="49"/>
                    </a:cubicBezTo>
                    <a:cubicBezTo>
                      <a:pt x="8" y="53"/>
                      <a:pt x="6" y="57"/>
                      <a:pt x="5" y="61"/>
                    </a:cubicBezTo>
                    <a:cubicBezTo>
                      <a:pt x="4" y="61"/>
                      <a:pt x="4" y="61"/>
                      <a:pt x="4" y="62"/>
                    </a:cubicBezTo>
                    <a:cubicBezTo>
                      <a:pt x="4" y="64"/>
                      <a:pt x="3" y="66"/>
                      <a:pt x="3" y="68"/>
                    </a:cubicBezTo>
                    <a:cubicBezTo>
                      <a:pt x="2" y="68"/>
                      <a:pt x="2" y="68"/>
                      <a:pt x="2" y="68"/>
                    </a:cubicBezTo>
                    <a:cubicBezTo>
                      <a:pt x="2" y="70"/>
                      <a:pt x="2" y="72"/>
                      <a:pt x="1" y="74"/>
                    </a:cubicBezTo>
                    <a:cubicBezTo>
                      <a:pt x="1" y="75"/>
                      <a:pt x="1" y="75"/>
                      <a:pt x="1" y="75"/>
                    </a:cubicBezTo>
                    <a:cubicBezTo>
                      <a:pt x="1" y="77"/>
                      <a:pt x="0" y="79"/>
                      <a:pt x="0" y="81"/>
                    </a:cubicBezTo>
                    <a:cubicBezTo>
                      <a:pt x="0" y="82"/>
                      <a:pt x="0" y="82"/>
                      <a:pt x="0" y="83"/>
                    </a:cubicBezTo>
                    <a:cubicBezTo>
                      <a:pt x="0" y="85"/>
                      <a:pt x="0" y="87"/>
                      <a:pt x="0" y="89"/>
                    </a:cubicBezTo>
                    <a:cubicBezTo>
                      <a:pt x="0" y="91"/>
                      <a:pt x="0" y="93"/>
                      <a:pt x="0" y="95"/>
                    </a:cubicBezTo>
                    <a:cubicBezTo>
                      <a:pt x="0" y="96"/>
                      <a:pt x="0" y="96"/>
                      <a:pt x="0" y="97"/>
                    </a:cubicBezTo>
                    <a:cubicBezTo>
                      <a:pt x="0" y="99"/>
                      <a:pt x="1" y="101"/>
                      <a:pt x="1" y="103"/>
                    </a:cubicBezTo>
                    <a:cubicBezTo>
                      <a:pt x="1" y="103"/>
                      <a:pt x="1" y="103"/>
                      <a:pt x="1" y="104"/>
                    </a:cubicBezTo>
                    <a:cubicBezTo>
                      <a:pt x="2" y="106"/>
                      <a:pt x="2" y="108"/>
                      <a:pt x="2" y="110"/>
                    </a:cubicBezTo>
                    <a:cubicBezTo>
                      <a:pt x="2" y="110"/>
                      <a:pt x="2" y="110"/>
                      <a:pt x="3" y="110"/>
                    </a:cubicBezTo>
                    <a:cubicBezTo>
                      <a:pt x="3" y="112"/>
                      <a:pt x="4" y="114"/>
                      <a:pt x="4" y="116"/>
                    </a:cubicBezTo>
                    <a:cubicBezTo>
                      <a:pt x="4" y="117"/>
                      <a:pt x="4" y="117"/>
                      <a:pt x="5" y="117"/>
                    </a:cubicBezTo>
                    <a:cubicBezTo>
                      <a:pt x="6" y="121"/>
                      <a:pt x="8" y="125"/>
                      <a:pt x="10" y="129"/>
                    </a:cubicBezTo>
                    <a:cubicBezTo>
                      <a:pt x="10" y="129"/>
                      <a:pt x="10" y="129"/>
                      <a:pt x="10" y="129"/>
                    </a:cubicBezTo>
                    <a:cubicBezTo>
                      <a:pt x="12" y="133"/>
                      <a:pt x="14" y="137"/>
                      <a:pt x="17" y="141"/>
                    </a:cubicBezTo>
                    <a:cubicBezTo>
                      <a:pt x="17" y="141"/>
                      <a:pt x="17" y="141"/>
                      <a:pt x="17" y="141"/>
                    </a:cubicBezTo>
                    <a:cubicBezTo>
                      <a:pt x="17" y="141"/>
                      <a:pt x="17" y="141"/>
                      <a:pt x="17" y="141"/>
                    </a:cubicBezTo>
                    <a:cubicBezTo>
                      <a:pt x="22" y="148"/>
                      <a:pt x="28" y="154"/>
                      <a:pt x="34" y="159"/>
                    </a:cubicBezTo>
                    <a:cubicBezTo>
                      <a:pt x="34" y="159"/>
                      <a:pt x="34" y="159"/>
                      <a:pt x="34" y="159"/>
                    </a:cubicBezTo>
                    <a:cubicBezTo>
                      <a:pt x="34" y="159"/>
                      <a:pt x="34" y="159"/>
                      <a:pt x="34" y="159"/>
                    </a:cubicBezTo>
                    <a:cubicBezTo>
                      <a:pt x="39" y="163"/>
                      <a:pt x="45" y="167"/>
                      <a:pt x="51" y="170"/>
                    </a:cubicBezTo>
                    <a:cubicBezTo>
                      <a:pt x="51" y="170"/>
                      <a:pt x="52" y="170"/>
                      <a:pt x="52" y="170"/>
                    </a:cubicBezTo>
                    <a:cubicBezTo>
                      <a:pt x="53" y="170"/>
                      <a:pt x="54" y="171"/>
                      <a:pt x="56" y="171"/>
                    </a:cubicBezTo>
                    <a:cubicBezTo>
                      <a:pt x="56" y="172"/>
                      <a:pt x="56" y="172"/>
                      <a:pt x="57" y="172"/>
                    </a:cubicBezTo>
                    <a:cubicBezTo>
                      <a:pt x="58" y="172"/>
                      <a:pt x="59" y="173"/>
                      <a:pt x="60" y="173"/>
                    </a:cubicBezTo>
                    <a:cubicBezTo>
                      <a:pt x="61" y="173"/>
                      <a:pt x="61" y="173"/>
                      <a:pt x="62" y="174"/>
                    </a:cubicBezTo>
                    <a:cubicBezTo>
                      <a:pt x="63" y="174"/>
                      <a:pt x="64" y="174"/>
                      <a:pt x="65" y="175"/>
                    </a:cubicBezTo>
                    <a:cubicBezTo>
                      <a:pt x="65" y="175"/>
                      <a:pt x="66" y="175"/>
                      <a:pt x="66" y="175"/>
                    </a:cubicBezTo>
                    <a:cubicBezTo>
                      <a:pt x="68" y="175"/>
                      <a:pt x="69" y="176"/>
                      <a:pt x="71" y="176"/>
                    </a:cubicBezTo>
                    <a:cubicBezTo>
                      <a:pt x="71" y="176"/>
                      <a:pt x="71" y="176"/>
                      <a:pt x="71" y="176"/>
                    </a:cubicBezTo>
                    <a:cubicBezTo>
                      <a:pt x="71" y="176"/>
                      <a:pt x="71" y="176"/>
                      <a:pt x="71" y="176"/>
                    </a:cubicBezTo>
                    <a:cubicBezTo>
                      <a:pt x="77" y="177"/>
                      <a:pt x="83" y="178"/>
                      <a:pt x="89" y="178"/>
                    </a:cubicBezTo>
                    <a:cubicBezTo>
                      <a:pt x="138" y="178"/>
                      <a:pt x="178" y="138"/>
                      <a:pt x="178" y="89"/>
                    </a:cubicBezTo>
                    <a:cubicBezTo>
                      <a:pt x="178" y="40"/>
                      <a:pt x="138" y="0"/>
                      <a:pt x="89" y="0"/>
                    </a:cubicBezTo>
                    <a:close/>
                    <a:moveTo>
                      <a:pt x="82" y="143"/>
                    </a:moveTo>
                    <a:cubicBezTo>
                      <a:pt x="79" y="146"/>
                      <a:pt x="75" y="148"/>
                      <a:pt x="71" y="148"/>
                    </a:cubicBezTo>
                    <a:cubicBezTo>
                      <a:pt x="71" y="148"/>
                      <a:pt x="71" y="148"/>
                      <a:pt x="71" y="148"/>
                    </a:cubicBezTo>
                    <a:cubicBezTo>
                      <a:pt x="70" y="148"/>
                      <a:pt x="68" y="147"/>
                      <a:pt x="67" y="147"/>
                    </a:cubicBezTo>
                    <a:cubicBezTo>
                      <a:pt x="66" y="147"/>
                      <a:pt x="66" y="147"/>
                      <a:pt x="66" y="147"/>
                    </a:cubicBezTo>
                    <a:cubicBezTo>
                      <a:pt x="65" y="146"/>
                      <a:pt x="65" y="146"/>
                      <a:pt x="64" y="146"/>
                    </a:cubicBezTo>
                    <a:cubicBezTo>
                      <a:pt x="64" y="145"/>
                      <a:pt x="63" y="145"/>
                      <a:pt x="62" y="144"/>
                    </a:cubicBezTo>
                    <a:cubicBezTo>
                      <a:pt x="34" y="121"/>
                      <a:pt x="34" y="121"/>
                      <a:pt x="34" y="121"/>
                    </a:cubicBezTo>
                    <a:cubicBezTo>
                      <a:pt x="34" y="121"/>
                      <a:pt x="34" y="121"/>
                      <a:pt x="34" y="121"/>
                    </a:cubicBezTo>
                    <a:cubicBezTo>
                      <a:pt x="17" y="106"/>
                      <a:pt x="17" y="106"/>
                      <a:pt x="17" y="106"/>
                    </a:cubicBezTo>
                    <a:cubicBezTo>
                      <a:pt x="17" y="106"/>
                      <a:pt x="17" y="106"/>
                      <a:pt x="17" y="106"/>
                    </a:cubicBezTo>
                    <a:cubicBezTo>
                      <a:pt x="12" y="102"/>
                      <a:pt x="12" y="102"/>
                      <a:pt x="12" y="102"/>
                    </a:cubicBezTo>
                    <a:cubicBezTo>
                      <a:pt x="6" y="98"/>
                      <a:pt x="5" y="89"/>
                      <a:pt x="10" y="83"/>
                    </a:cubicBezTo>
                    <a:cubicBezTo>
                      <a:pt x="11" y="82"/>
                      <a:pt x="11" y="82"/>
                      <a:pt x="12" y="81"/>
                    </a:cubicBezTo>
                    <a:cubicBezTo>
                      <a:pt x="12" y="81"/>
                      <a:pt x="12" y="81"/>
                      <a:pt x="13" y="80"/>
                    </a:cubicBezTo>
                    <a:cubicBezTo>
                      <a:pt x="13" y="80"/>
                      <a:pt x="14" y="80"/>
                      <a:pt x="14" y="80"/>
                    </a:cubicBezTo>
                    <a:cubicBezTo>
                      <a:pt x="14" y="79"/>
                      <a:pt x="15" y="79"/>
                      <a:pt x="15" y="79"/>
                    </a:cubicBezTo>
                    <a:cubicBezTo>
                      <a:pt x="20" y="77"/>
                      <a:pt x="26" y="77"/>
                      <a:pt x="30" y="81"/>
                    </a:cubicBezTo>
                    <a:cubicBezTo>
                      <a:pt x="70" y="114"/>
                      <a:pt x="70" y="114"/>
                      <a:pt x="70" y="114"/>
                    </a:cubicBezTo>
                    <a:cubicBezTo>
                      <a:pt x="133" y="43"/>
                      <a:pt x="133" y="43"/>
                      <a:pt x="133" y="43"/>
                    </a:cubicBezTo>
                    <a:cubicBezTo>
                      <a:pt x="138" y="37"/>
                      <a:pt x="147" y="37"/>
                      <a:pt x="153" y="42"/>
                    </a:cubicBezTo>
                    <a:cubicBezTo>
                      <a:pt x="158" y="47"/>
                      <a:pt x="159" y="56"/>
                      <a:pt x="154" y="62"/>
                    </a:cubicBezTo>
                    <a:lnTo>
                      <a:pt x="82" y="143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86029" tIns="42983" rIns="86029" bIns="42983" anchor="t" anchorCtr="0">
                <a:noAutofit/>
              </a:bodyPr>
              <a:lstStyle/>
              <a:p>
                <a:endParaRPr sz="1694">
                  <a:solidFill>
                    <a:srgbClr val="000000"/>
                  </a:solidFill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7" name="Google Shape;19837;p266">
                <a:extLst>
                  <a:ext uri="{FF2B5EF4-FFF2-40B4-BE49-F238E27FC236}">
                    <a16:creationId xmlns:a16="http://schemas.microsoft.com/office/drawing/2014/main" id="{5AAB6727-F03B-12E0-1C3D-F02071220C4B}"/>
                  </a:ext>
                </a:extLst>
              </p:cNvPr>
              <p:cNvSpPr/>
              <p:nvPr/>
            </p:nvSpPr>
            <p:spPr>
              <a:xfrm>
                <a:off x="8330795" y="1837358"/>
                <a:ext cx="169447" cy="222636"/>
              </a:xfrm>
              <a:custGeom>
                <a:avLst/>
                <a:gdLst/>
                <a:ahLst/>
                <a:cxnLst/>
                <a:rect l="l" t="t" r="r" b="b"/>
                <a:pathLst>
                  <a:path w="207" h="272" extrusionOk="0">
                    <a:moveTo>
                      <a:pt x="35" y="122"/>
                    </a:moveTo>
                    <a:cubicBezTo>
                      <a:pt x="169" y="122"/>
                      <a:pt x="169" y="122"/>
                      <a:pt x="169" y="122"/>
                    </a:cubicBezTo>
                    <a:cubicBezTo>
                      <a:pt x="172" y="94"/>
                      <a:pt x="186" y="69"/>
                      <a:pt x="207" y="51"/>
                    </a:cubicBezTo>
                    <a:cubicBezTo>
                      <a:pt x="207" y="0"/>
                      <a:pt x="207" y="0"/>
                      <a:pt x="207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272"/>
                      <a:pt x="0" y="272"/>
                      <a:pt x="0" y="272"/>
                    </a:cubicBezTo>
                    <a:cubicBezTo>
                      <a:pt x="207" y="272"/>
                      <a:pt x="207" y="272"/>
                      <a:pt x="207" y="272"/>
                    </a:cubicBezTo>
                    <a:cubicBezTo>
                      <a:pt x="207" y="219"/>
                      <a:pt x="207" y="219"/>
                      <a:pt x="207" y="219"/>
                    </a:cubicBezTo>
                    <a:cubicBezTo>
                      <a:pt x="185" y="200"/>
                      <a:pt x="171" y="174"/>
                      <a:pt x="169" y="144"/>
                    </a:cubicBezTo>
                    <a:cubicBezTo>
                      <a:pt x="35" y="144"/>
                      <a:pt x="35" y="144"/>
                      <a:pt x="35" y="144"/>
                    </a:cubicBezTo>
                    <a:cubicBezTo>
                      <a:pt x="29" y="144"/>
                      <a:pt x="25" y="139"/>
                      <a:pt x="25" y="133"/>
                    </a:cubicBezTo>
                    <a:cubicBezTo>
                      <a:pt x="25" y="127"/>
                      <a:pt x="29" y="122"/>
                      <a:pt x="35" y="122"/>
                    </a:cubicBezTo>
                    <a:close/>
                    <a:moveTo>
                      <a:pt x="35" y="200"/>
                    </a:moveTo>
                    <a:cubicBezTo>
                      <a:pt x="172" y="200"/>
                      <a:pt x="172" y="200"/>
                      <a:pt x="172" y="200"/>
                    </a:cubicBezTo>
                    <a:cubicBezTo>
                      <a:pt x="178" y="200"/>
                      <a:pt x="182" y="204"/>
                      <a:pt x="182" y="210"/>
                    </a:cubicBezTo>
                    <a:cubicBezTo>
                      <a:pt x="182" y="217"/>
                      <a:pt x="178" y="221"/>
                      <a:pt x="172" y="221"/>
                    </a:cubicBezTo>
                    <a:cubicBezTo>
                      <a:pt x="35" y="221"/>
                      <a:pt x="35" y="221"/>
                      <a:pt x="35" y="221"/>
                    </a:cubicBezTo>
                    <a:cubicBezTo>
                      <a:pt x="29" y="221"/>
                      <a:pt x="25" y="217"/>
                      <a:pt x="25" y="210"/>
                    </a:cubicBezTo>
                    <a:cubicBezTo>
                      <a:pt x="25" y="204"/>
                      <a:pt x="29" y="200"/>
                      <a:pt x="35" y="200"/>
                    </a:cubicBezTo>
                    <a:close/>
                    <a:moveTo>
                      <a:pt x="35" y="44"/>
                    </a:moveTo>
                    <a:cubicBezTo>
                      <a:pt x="172" y="44"/>
                      <a:pt x="172" y="44"/>
                      <a:pt x="172" y="44"/>
                    </a:cubicBezTo>
                    <a:cubicBezTo>
                      <a:pt x="178" y="44"/>
                      <a:pt x="182" y="49"/>
                      <a:pt x="182" y="55"/>
                    </a:cubicBezTo>
                    <a:cubicBezTo>
                      <a:pt x="182" y="61"/>
                      <a:pt x="178" y="66"/>
                      <a:pt x="172" y="66"/>
                    </a:cubicBezTo>
                    <a:cubicBezTo>
                      <a:pt x="35" y="66"/>
                      <a:pt x="35" y="66"/>
                      <a:pt x="35" y="66"/>
                    </a:cubicBezTo>
                    <a:cubicBezTo>
                      <a:pt x="29" y="66"/>
                      <a:pt x="25" y="61"/>
                      <a:pt x="25" y="55"/>
                    </a:cubicBezTo>
                    <a:cubicBezTo>
                      <a:pt x="25" y="49"/>
                      <a:pt x="29" y="44"/>
                      <a:pt x="35" y="44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86029" tIns="42983" rIns="86029" bIns="42983" anchor="t" anchorCtr="0">
                <a:noAutofit/>
              </a:bodyPr>
              <a:lstStyle/>
              <a:p>
                <a:endParaRPr sz="1694">
                  <a:solidFill>
                    <a:srgbClr val="000000"/>
                  </a:solidFill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48" name="Google Shape;19838;p266">
                <a:extLst>
                  <a:ext uri="{FF2B5EF4-FFF2-40B4-BE49-F238E27FC236}">
                    <a16:creationId xmlns:a16="http://schemas.microsoft.com/office/drawing/2014/main" id="{054A9CF6-3B66-BABC-F09B-F2CD0F876F18}"/>
                  </a:ext>
                </a:extLst>
              </p:cNvPr>
              <p:cNvSpPr/>
              <p:nvPr/>
            </p:nvSpPr>
            <p:spPr>
              <a:xfrm>
                <a:off x="8284444" y="1730979"/>
                <a:ext cx="260629" cy="379924"/>
              </a:xfrm>
              <a:custGeom>
                <a:avLst/>
                <a:gdLst/>
                <a:ahLst/>
                <a:cxnLst/>
                <a:rect l="l" t="t" r="r" b="b"/>
                <a:pathLst>
                  <a:path w="318" h="464" extrusionOk="0">
                    <a:moveTo>
                      <a:pt x="281" y="420"/>
                    </a:moveTo>
                    <a:cubicBezTo>
                      <a:pt x="40" y="420"/>
                      <a:pt x="40" y="420"/>
                      <a:pt x="40" y="420"/>
                    </a:cubicBezTo>
                    <a:cubicBezTo>
                      <a:pt x="40" y="112"/>
                      <a:pt x="40" y="112"/>
                      <a:pt x="40" y="112"/>
                    </a:cubicBezTo>
                    <a:cubicBezTo>
                      <a:pt x="281" y="112"/>
                      <a:pt x="281" y="112"/>
                      <a:pt x="281" y="112"/>
                    </a:cubicBezTo>
                    <a:cubicBezTo>
                      <a:pt x="281" y="169"/>
                      <a:pt x="281" y="169"/>
                      <a:pt x="281" y="169"/>
                    </a:cubicBezTo>
                    <a:cubicBezTo>
                      <a:pt x="292" y="162"/>
                      <a:pt x="305" y="158"/>
                      <a:pt x="318" y="156"/>
                    </a:cubicBezTo>
                    <a:cubicBezTo>
                      <a:pt x="318" y="82"/>
                      <a:pt x="318" y="82"/>
                      <a:pt x="318" y="82"/>
                    </a:cubicBezTo>
                    <a:cubicBezTo>
                      <a:pt x="318" y="74"/>
                      <a:pt x="312" y="68"/>
                      <a:pt x="304" y="68"/>
                    </a:cubicBezTo>
                    <a:cubicBezTo>
                      <a:pt x="242" y="68"/>
                      <a:pt x="242" y="68"/>
                      <a:pt x="242" y="68"/>
                    </a:cubicBezTo>
                    <a:cubicBezTo>
                      <a:pt x="242" y="55"/>
                      <a:pt x="242" y="55"/>
                      <a:pt x="242" y="55"/>
                    </a:cubicBezTo>
                    <a:cubicBezTo>
                      <a:pt x="242" y="48"/>
                      <a:pt x="237" y="43"/>
                      <a:pt x="230" y="43"/>
                    </a:cubicBezTo>
                    <a:cubicBezTo>
                      <a:pt x="224" y="43"/>
                      <a:pt x="224" y="43"/>
                      <a:pt x="224" y="43"/>
                    </a:cubicBezTo>
                    <a:cubicBezTo>
                      <a:pt x="224" y="23"/>
                      <a:pt x="224" y="23"/>
                      <a:pt x="224" y="23"/>
                    </a:cubicBezTo>
                    <a:cubicBezTo>
                      <a:pt x="224" y="11"/>
                      <a:pt x="214" y="0"/>
                      <a:pt x="201" y="0"/>
                    </a:cubicBezTo>
                    <a:cubicBezTo>
                      <a:pt x="118" y="0"/>
                      <a:pt x="118" y="0"/>
                      <a:pt x="118" y="0"/>
                    </a:cubicBezTo>
                    <a:cubicBezTo>
                      <a:pt x="105" y="0"/>
                      <a:pt x="95" y="11"/>
                      <a:pt x="95" y="23"/>
                    </a:cubicBezTo>
                    <a:cubicBezTo>
                      <a:pt x="95" y="43"/>
                      <a:pt x="95" y="43"/>
                      <a:pt x="95" y="43"/>
                    </a:cubicBezTo>
                    <a:cubicBezTo>
                      <a:pt x="89" y="43"/>
                      <a:pt x="89" y="43"/>
                      <a:pt x="89" y="43"/>
                    </a:cubicBezTo>
                    <a:cubicBezTo>
                      <a:pt x="82" y="43"/>
                      <a:pt x="77" y="48"/>
                      <a:pt x="77" y="55"/>
                    </a:cubicBezTo>
                    <a:cubicBezTo>
                      <a:pt x="77" y="68"/>
                      <a:pt x="77" y="68"/>
                      <a:pt x="77" y="68"/>
                    </a:cubicBezTo>
                    <a:cubicBezTo>
                      <a:pt x="15" y="68"/>
                      <a:pt x="15" y="68"/>
                      <a:pt x="15" y="68"/>
                    </a:cubicBezTo>
                    <a:cubicBezTo>
                      <a:pt x="7" y="68"/>
                      <a:pt x="0" y="74"/>
                      <a:pt x="0" y="82"/>
                    </a:cubicBezTo>
                    <a:cubicBezTo>
                      <a:pt x="0" y="450"/>
                      <a:pt x="0" y="450"/>
                      <a:pt x="0" y="450"/>
                    </a:cubicBezTo>
                    <a:cubicBezTo>
                      <a:pt x="0" y="458"/>
                      <a:pt x="7" y="464"/>
                      <a:pt x="15" y="464"/>
                    </a:cubicBezTo>
                    <a:cubicBezTo>
                      <a:pt x="304" y="464"/>
                      <a:pt x="304" y="464"/>
                      <a:pt x="304" y="464"/>
                    </a:cubicBezTo>
                    <a:cubicBezTo>
                      <a:pt x="312" y="464"/>
                      <a:pt x="318" y="458"/>
                      <a:pt x="318" y="450"/>
                    </a:cubicBezTo>
                    <a:cubicBezTo>
                      <a:pt x="318" y="374"/>
                      <a:pt x="318" y="374"/>
                      <a:pt x="318" y="374"/>
                    </a:cubicBezTo>
                    <a:cubicBezTo>
                      <a:pt x="305" y="372"/>
                      <a:pt x="292" y="368"/>
                      <a:pt x="281" y="361"/>
                    </a:cubicBezTo>
                    <a:lnTo>
                      <a:pt x="281" y="420"/>
                    </a:lnTo>
                    <a:close/>
                    <a:moveTo>
                      <a:pt x="116" y="23"/>
                    </a:moveTo>
                    <a:cubicBezTo>
                      <a:pt x="116" y="23"/>
                      <a:pt x="117" y="22"/>
                      <a:pt x="118" y="22"/>
                    </a:cubicBezTo>
                    <a:cubicBezTo>
                      <a:pt x="201" y="22"/>
                      <a:pt x="201" y="22"/>
                      <a:pt x="201" y="22"/>
                    </a:cubicBezTo>
                    <a:cubicBezTo>
                      <a:pt x="202" y="22"/>
                      <a:pt x="202" y="23"/>
                      <a:pt x="202" y="23"/>
                    </a:cubicBezTo>
                    <a:cubicBezTo>
                      <a:pt x="202" y="43"/>
                      <a:pt x="202" y="43"/>
                      <a:pt x="202" y="43"/>
                    </a:cubicBezTo>
                    <a:cubicBezTo>
                      <a:pt x="116" y="43"/>
                      <a:pt x="116" y="43"/>
                      <a:pt x="116" y="43"/>
                    </a:cubicBezTo>
                    <a:lnTo>
                      <a:pt x="116" y="23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86029" tIns="42983" rIns="86029" bIns="42983" anchor="t" anchorCtr="0">
                <a:noAutofit/>
              </a:bodyPr>
              <a:lstStyle/>
              <a:p>
                <a:endParaRPr sz="1694">
                  <a:solidFill>
                    <a:srgbClr val="000000"/>
                  </a:solidFill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49" name="Google Shape;19839;p266">
              <a:extLst>
                <a:ext uri="{FF2B5EF4-FFF2-40B4-BE49-F238E27FC236}">
                  <a16:creationId xmlns:a16="http://schemas.microsoft.com/office/drawing/2014/main" id="{639FC630-2DB4-01EF-0FCA-27A0E90FB3A7}"/>
                </a:ext>
              </a:extLst>
            </p:cNvPr>
            <p:cNvSpPr/>
            <p:nvPr/>
          </p:nvSpPr>
          <p:spPr>
            <a:xfrm>
              <a:off x="8789496" y="1724823"/>
              <a:ext cx="2713417" cy="21507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b" anchorCtr="0">
              <a:spAutoFit/>
            </a:bodyPr>
            <a:lstStyle/>
            <a:p>
              <a:r>
                <a:rPr lang="en-US" sz="1398" b="1" dirty="0">
                  <a:ea typeface="Calibri"/>
                  <a:cs typeface="Calibri"/>
                  <a:sym typeface="Calibri"/>
                </a:rPr>
                <a:t>Title</a:t>
              </a:r>
              <a:endParaRPr sz="1398" dirty="0"/>
            </a:p>
          </p:txBody>
        </p:sp>
        <p:sp>
          <p:nvSpPr>
            <p:cNvPr id="50" name="Google Shape;19840;p266">
              <a:extLst>
                <a:ext uri="{FF2B5EF4-FFF2-40B4-BE49-F238E27FC236}">
                  <a16:creationId xmlns:a16="http://schemas.microsoft.com/office/drawing/2014/main" id="{C7F9D3B4-2495-432B-78E4-BD797CA3AFA6}"/>
                </a:ext>
              </a:extLst>
            </p:cNvPr>
            <p:cNvSpPr txBox="1"/>
            <p:nvPr/>
          </p:nvSpPr>
          <p:spPr>
            <a:xfrm>
              <a:off x="8252551" y="2109053"/>
              <a:ext cx="3250362" cy="197162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0" tIns="0" rIns="0" bIns="0" anchor="t" anchorCtr="0">
              <a:spAutoFit/>
            </a:bodyPr>
            <a:lstStyle>
              <a:defPPr>
                <a:defRPr lang="en-US"/>
              </a:defPPr>
              <a:lvl1pPr marL="452383" indent="-452383">
                <a:buClr>
                  <a:schemeClr val="dk1"/>
                </a:buClr>
                <a:buSzPct val="100000"/>
                <a:buFont typeface="Arial"/>
                <a:buChar char="•"/>
                <a:defRPr sz="2200">
                  <a:solidFill>
                    <a:schemeClr val="dk1"/>
                  </a:solidFill>
                  <a:latin typeface="Arial" panose="020B0604020202020204" pitchFamily="34" charset="0"/>
                  <a:ea typeface="Calibri"/>
                  <a:cs typeface="Calibri"/>
                </a:defRPr>
              </a:lvl1pPr>
            </a:lstStyle>
            <a:p>
              <a:r>
                <a:rPr lang="en-US" sz="1281" dirty="0">
                  <a:latin typeface="+mn-lt"/>
                  <a:sym typeface="Calibri"/>
                </a:rPr>
                <a:t>Insert Text Here</a:t>
              </a:r>
              <a:endParaRPr sz="1281" dirty="0">
                <a:latin typeface="+mn-lt"/>
              </a:endParaRPr>
            </a:p>
          </p:txBody>
        </p:sp>
      </p:grpSp>
      <p:sp>
        <p:nvSpPr>
          <p:cNvPr id="52" name="Google Shape;19940;p270">
            <a:extLst>
              <a:ext uri="{FF2B5EF4-FFF2-40B4-BE49-F238E27FC236}">
                <a16:creationId xmlns:a16="http://schemas.microsoft.com/office/drawing/2014/main" id="{3EF0E56D-16DB-C6A9-0044-B71B1FD0C6E1}"/>
              </a:ext>
            </a:extLst>
          </p:cNvPr>
          <p:cNvSpPr txBox="1"/>
          <p:nvPr/>
        </p:nvSpPr>
        <p:spPr>
          <a:xfrm>
            <a:off x="935514" y="1557190"/>
            <a:ext cx="6615358" cy="2150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spAutoFit/>
          </a:bodyPr>
          <a:lstStyle/>
          <a:p>
            <a:pPr algn="ctr"/>
            <a:r>
              <a:rPr lang="en-US" sz="1398" b="1" dirty="0">
                <a:solidFill>
                  <a:schemeClr val="bg1"/>
                </a:solidFill>
                <a:ea typeface="Calibri"/>
                <a:cs typeface="Calibri"/>
                <a:sym typeface="Calibri"/>
              </a:rPr>
              <a:t>Title</a:t>
            </a:r>
            <a:endParaRPr sz="1398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13574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8964</TotalTime>
  <Words>7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Column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570</cp:revision>
  <dcterms:created xsi:type="dcterms:W3CDTF">2021-03-31T02:49:57Z</dcterms:created>
  <dcterms:modified xsi:type="dcterms:W3CDTF">2025-10-16T11:28:50Z</dcterms:modified>
  <cp:category/>
</cp:coreProperties>
</file>