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84148aafaa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84148aafaa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84148aafaa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84148aafaa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84148aafaa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84148aafaa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84148aafaa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84148aafaa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84148aafaa_0_1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84148aafaa_0_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84148aafaa_0_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84148aafaa_0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84148aafaa_0_1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84148aafaa_0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84148aafaa_0_1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84148aafaa_0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9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9" y="125264"/>
            <a:ext cx="8979810" cy="2313989"/>
            <a:chOff x="1222196" y="-733885"/>
            <a:chExt cx="12582052" cy="3242244"/>
          </a:xfrm>
        </p:grpSpPr>
        <p:sp>
          <p:nvSpPr>
            <p:cNvPr id="10" name="Google Shape;10;p2"/>
            <p:cNvSpPr/>
            <p:nvPr/>
          </p:nvSpPr>
          <p:spPr>
            <a:xfrm>
              <a:off x="7160760" y="-669840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3383648" y="-66983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64A7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22196" y="208775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08296" y="1151465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039971" y="13149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76628" y="854817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64A7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896359" y="99653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42422" y="-669846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17096" y="192273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64A7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42771" y="115145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64A7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07171" y="192273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49546" y="2074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01596" y="142070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63046" y="2074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039981" y="-733885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129471" y="127540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2171" y="166715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32971" y="2074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48296" y="13149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01603" y="-669838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04721" y="2074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58646" y="13149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09050" y="628091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135226" y="-296441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97396" y="14195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48296" y="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676550" y="1685015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50485" y="-733868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361246">
            <a:off x="5132052" y="-379815"/>
            <a:ext cx="7404340" cy="2085005"/>
            <a:chOff x="-287744" y="-633505"/>
            <a:chExt cx="9072816" cy="3135989"/>
          </a:xfrm>
        </p:grpSpPr>
        <p:sp>
          <p:nvSpPr>
            <p:cNvPr id="39" name="Google Shape;39;p2"/>
            <p:cNvSpPr/>
            <p:nvPr/>
          </p:nvSpPr>
          <p:spPr>
            <a:xfrm rot="9438246">
              <a:off x="7638645" y="-322068"/>
              <a:ext cx="956355" cy="1177432"/>
            </a:xfrm>
            <a:prstGeom prst="triangle">
              <a:avLst>
                <a:gd fmla="val 50000" name="adj"/>
              </a:avLst>
            </a:prstGeom>
            <a:solidFill>
              <a:srgbClr val="EA45A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9318011">
              <a:off x="6750335" y="154393"/>
              <a:ext cx="956292" cy="1177513"/>
            </a:xfrm>
            <a:prstGeom prst="triangle">
              <a:avLst>
                <a:gd fmla="val 50000" name="adj"/>
              </a:avLst>
            </a:prstGeom>
            <a:solidFill>
              <a:srgbClr val="E4653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9435840">
              <a:off x="5910686" y="579777"/>
              <a:ext cx="956310" cy="1177226"/>
            </a:xfrm>
            <a:prstGeom prst="triangle">
              <a:avLst>
                <a:gd fmla="val 50000" name="adj"/>
              </a:avLst>
            </a:prstGeom>
            <a:solidFill>
              <a:srgbClr val="F29D3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rot="9791124">
              <a:off x="5005382" y="989046"/>
              <a:ext cx="956181" cy="1177410"/>
            </a:xfrm>
            <a:prstGeom prst="triangle">
              <a:avLst>
                <a:gd fmla="val 50000" name="adj"/>
              </a:avLst>
            </a:prstGeom>
            <a:solidFill>
              <a:srgbClr val="F1EB0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10188462">
              <a:off x="4022285" y="1248967"/>
              <a:ext cx="956189" cy="1177453"/>
            </a:xfrm>
            <a:prstGeom prst="triangle">
              <a:avLst>
                <a:gd fmla="val 50000" name="adj"/>
              </a:avLst>
            </a:prstGeom>
            <a:solidFill>
              <a:srgbClr val="36EA6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9029487">
              <a:off x="-59815" y="394587"/>
              <a:ext cx="956242" cy="1177236"/>
            </a:xfrm>
            <a:prstGeom prst="triangle">
              <a:avLst>
                <a:gd fmla="val 50000" name="adj"/>
              </a:avLst>
            </a:prstGeom>
            <a:solidFill>
              <a:srgbClr val="9A08C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-9951286">
              <a:off x="881473" y="845527"/>
              <a:ext cx="956295" cy="1177488"/>
            </a:xfrm>
            <a:prstGeom prst="triangle">
              <a:avLst>
                <a:gd fmla="val 50000" name="adj"/>
              </a:avLst>
            </a:prstGeom>
            <a:solidFill>
              <a:srgbClr val="3167D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10086292">
              <a:off x="1870575" y="1147599"/>
              <a:ext cx="956234" cy="1177288"/>
            </a:xfrm>
            <a:prstGeom prst="triangle">
              <a:avLst>
                <a:gd fmla="val 50000" name="adj"/>
              </a:avLst>
            </a:prstGeom>
            <a:solidFill>
              <a:srgbClr val="3BA9A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-10518212">
              <a:off x="2907545" y="1288049"/>
              <a:ext cx="956311" cy="1177270"/>
            </a:xfrm>
            <a:prstGeom prst="triangle">
              <a:avLst>
                <a:gd fmla="val 50000" name="adj"/>
              </a:avLst>
            </a:prstGeom>
            <a:solidFill>
              <a:srgbClr val="06A74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7813" y="-633505"/>
              <a:ext cx="8489954" cy="1966523"/>
            </a:xfrm>
            <a:custGeom>
              <a:rect b="b" l="l" r="r" t="t"/>
              <a:pathLst>
                <a:path extrusionOk="0" h="1966523" w="8489954">
                  <a:moveTo>
                    <a:pt x="0" y="699247"/>
                  </a:moveTo>
                  <a:cubicBezTo>
                    <a:pt x="1124074" y="1515533"/>
                    <a:pt x="2606738" y="1979209"/>
                    <a:pt x="3848847" y="1966259"/>
                  </a:cubicBezTo>
                  <a:cubicBezTo>
                    <a:pt x="5090956" y="1953309"/>
                    <a:pt x="6708588" y="947271"/>
                    <a:pt x="7273364" y="657412"/>
                  </a:cubicBezTo>
                  <a:lnTo>
                    <a:pt x="7273364" y="657412"/>
                  </a:lnTo>
                  <a:cubicBezTo>
                    <a:pt x="7675780" y="438275"/>
                    <a:pt x="8592172" y="15937"/>
                    <a:pt x="8480611" y="0"/>
                  </a:cubicBez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-164501" y="-475306"/>
            <a:ext cx="7363897" cy="2210872"/>
            <a:chOff x="-261335" y="-633505"/>
            <a:chExt cx="9023277" cy="3135989"/>
          </a:xfrm>
        </p:grpSpPr>
        <p:sp>
          <p:nvSpPr>
            <p:cNvPr id="50" name="Google Shape;50;p2"/>
            <p:cNvSpPr/>
            <p:nvPr/>
          </p:nvSpPr>
          <p:spPr>
            <a:xfrm rot="9301137">
              <a:off x="6750575" y="154592"/>
              <a:ext cx="956150" cy="1177205"/>
            </a:xfrm>
            <a:prstGeom prst="triangle">
              <a:avLst>
                <a:gd fmla="val 50000" name="adj"/>
              </a:avLst>
            </a:prstGeom>
            <a:solidFill>
              <a:srgbClr val="E4653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9401569">
              <a:off x="5910809" y="579762"/>
              <a:ext cx="956123" cy="1177309"/>
            </a:xfrm>
            <a:prstGeom prst="triangle">
              <a:avLst>
                <a:gd fmla="val 50000" name="adj"/>
              </a:avLst>
            </a:prstGeom>
            <a:solidFill>
              <a:srgbClr val="F29D3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9667640">
              <a:off x="4997963" y="955258"/>
              <a:ext cx="956206" cy="1177257"/>
            </a:xfrm>
            <a:prstGeom prst="triangle">
              <a:avLst>
                <a:gd fmla="val 50000" name="adj"/>
              </a:avLst>
            </a:prstGeom>
            <a:solidFill>
              <a:srgbClr val="F1EB0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10188462">
              <a:off x="4022285" y="1248967"/>
              <a:ext cx="956189" cy="1177453"/>
            </a:xfrm>
            <a:prstGeom prst="triangle">
              <a:avLst>
                <a:gd fmla="val 50000" name="adj"/>
              </a:avLst>
            </a:prstGeom>
            <a:solidFill>
              <a:srgbClr val="36EA6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-9326222">
              <a:off x="-59802" y="394559"/>
              <a:ext cx="956234" cy="1177330"/>
            </a:xfrm>
            <a:prstGeom prst="triangle">
              <a:avLst>
                <a:gd fmla="val 50000" name="adj"/>
              </a:avLst>
            </a:prstGeom>
            <a:solidFill>
              <a:srgbClr val="9A08C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-9716416">
              <a:off x="881645" y="845758"/>
              <a:ext cx="956104" cy="1177340"/>
            </a:xfrm>
            <a:prstGeom prst="triangle">
              <a:avLst>
                <a:gd fmla="val 50000" name="adj"/>
              </a:avLst>
            </a:prstGeom>
            <a:solidFill>
              <a:srgbClr val="3167D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-10171965">
              <a:off x="1870753" y="1147570"/>
              <a:ext cx="956111" cy="1177295"/>
            </a:xfrm>
            <a:prstGeom prst="triangle">
              <a:avLst>
                <a:gd fmla="val 50000" name="adj"/>
              </a:avLst>
            </a:prstGeom>
            <a:solidFill>
              <a:srgbClr val="3BA9A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 rot="-10518212">
              <a:off x="2907545" y="1288049"/>
              <a:ext cx="956311" cy="1177270"/>
            </a:xfrm>
            <a:prstGeom prst="triangle">
              <a:avLst>
                <a:gd fmla="val 50000" name="adj"/>
              </a:avLst>
            </a:prstGeom>
            <a:solidFill>
              <a:srgbClr val="06A74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13" y="-633505"/>
              <a:ext cx="8489954" cy="1966523"/>
            </a:xfrm>
            <a:custGeom>
              <a:rect b="b" l="l" r="r" t="t"/>
              <a:pathLst>
                <a:path extrusionOk="0" h="1966523" w="8489954">
                  <a:moveTo>
                    <a:pt x="0" y="699247"/>
                  </a:moveTo>
                  <a:cubicBezTo>
                    <a:pt x="1124074" y="1515533"/>
                    <a:pt x="2606738" y="1979209"/>
                    <a:pt x="3848847" y="1966259"/>
                  </a:cubicBezTo>
                  <a:cubicBezTo>
                    <a:pt x="5090956" y="1953309"/>
                    <a:pt x="6708588" y="947271"/>
                    <a:pt x="7273364" y="657412"/>
                  </a:cubicBezTo>
                  <a:lnTo>
                    <a:pt x="7273364" y="657412"/>
                  </a:lnTo>
                  <a:cubicBezTo>
                    <a:pt x="7675780" y="438275"/>
                    <a:pt x="8592172" y="15937"/>
                    <a:pt x="8480611" y="0"/>
                  </a:cubicBez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9345057">
              <a:off x="7606160" y="-292528"/>
              <a:ext cx="956163" cy="1177309"/>
            </a:xfrm>
            <a:prstGeom prst="triangle">
              <a:avLst>
                <a:gd fmla="val 50000" name="adj"/>
              </a:avLst>
            </a:prstGeom>
            <a:solidFill>
              <a:srgbClr val="EA45A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412378" y="6316970"/>
            <a:ext cx="268220" cy="274819"/>
          </a:xfrm>
          <a:prstGeom prst="ellipse">
            <a:avLst/>
          </a:prstGeom>
          <a:solidFill>
            <a:srgbClr val="9A08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840875" y="6316970"/>
            <a:ext cx="268220" cy="274819"/>
          </a:xfrm>
          <a:prstGeom prst="ellipse">
            <a:avLst/>
          </a:prstGeom>
          <a:solidFill>
            <a:srgbClr val="EA45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269372" y="6316970"/>
            <a:ext cx="268220" cy="274819"/>
          </a:xfrm>
          <a:prstGeom prst="ellipse">
            <a:avLst/>
          </a:prstGeom>
          <a:solidFill>
            <a:srgbClr val="E465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697869" y="6316970"/>
            <a:ext cx="268220" cy="274819"/>
          </a:xfrm>
          <a:prstGeom prst="ellipse">
            <a:avLst/>
          </a:prstGeom>
          <a:solidFill>
            <a:srgbClr val="F29D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2126366" y="6316970"/>
            <a:ext cx="268220" cy="274819"/>
          </a:xfrm>
          <a:prstGeom prst="ellipse">
            <a:avLst/>
          </a:prstGeom>
          <a:solidFill>
            <a:srgbClr val="F1EB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554863" y="6316970"/>
            <a:ext cx="268220" cy="274819"/>
          </a:xfrm>
          <a:prstGeom prst="ellipse">
            <a:avLst/>
          </a:prstGeom>
          <a:solidFill>
            <a:srgbClr val="36E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2983360" y="6316970"/>
            <a:ext cx="268220" cy="274819"/>
          </a:xfrm>
          <a:prstGeom prst="ellipse">
            <a:avLst/>
          </a:prstGeom>
          <a:solidFill>
            <a:srgbClr val="06A7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411857" y="6316970"/>
            <a:ext cx="268220" cy="274819"/>
          </a:xfrm>
          <a:prstGeom prst="ellipse">
            <a:avLst/>
          </a:prstGeom>
          <a:solidFill>
            <a:srgbClr val="3BA9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840354" y="6316970"/>
            <a:ext cx="268220" cy="274819"/>
          </a:xfrm>
          <a:prstGeom prst="ellipse">
            <a:avLst/>
          </a:prstGeom>
          <a:solidFill>
            <a:srgbClr val="3167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4268851" y="6316970"/>
            <a:ext cx="268220" cy="274819"/>
          </a:xfrm>
          <a:prstGeom prst="ellipse">
            <a:avLst/>
          </a:prstGeom>
          <a:solidFill>
            <a:srgbClr val="9A08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697348" y="6316970"/>
            <a:ext cx="268220" cy="274819"/>
          </a:xfrm>
          <a:prstGeom prst="ellipse">
            <a:avLst/>
          </a:prstGeom>
          <a:solidFill>
            <a:srgbClr val="EA45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125845" y="6316970"/>
            <a:ext cx="268220" cy="274819"/>
          </a:xfrm>
          <a:prstGeom prst="ellipse">
            <a:avLst/>
          </a:prstGeom>
          <a:solidFill>
            <a:srgbClr val="E465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5554342" y="6316970"/>
            <a:ext cx="268220" cy="274819"/>
          </a:xfrm>
          <a:prstGeom prst="ellipse">
            <a:avLst/>
          </a:prstGeom>
          <a:solidFill>
            <a:srgbClr val="F29D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982839" y="6316970"/>
            <a:ext cx="268220" cy="274819"/>
          </a:xfrm>
          <a:prstGeom prst="ellipse">
            <a:avLst/>
          </a:prstGeom>
          <a:solidFill>
            <a:srgbClr val="F1EB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411336" y="6316970"/>
            <a:ext cx="268220" cy="274819"/>
          </a:xfrm>
          <a:prstGeom prst="ellipse">
            <a:avLst/>
          </a:prstGeom>
          <a:solidFill>
            <a:srgbClr val="36E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6839833" y="6316970"/>
            <a:ext cx="268220" cy="274819"/>
          </a:xfrm>
          <a:prstGeom prst="ellipse">
            <a:avLst/>
          </a:prstGeom>
          <a:solidFill>
            <a:srgbClr val="06A7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68330" y="6316970"/>
            <a:ext cx="268220" cy="274819"/>
          </a:xfrm>
          <a:prstGeom prst="ellipse">
            <a:avLst/>
          </a:prstGeom>
          <a:solidFill>
            <a:srgbClr val="3BA9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696827" y="6316970"/>
            <a:ext cx="268220" cy="274819"/>
          </a:xfrm>
          <a:prstGeom prst="ellipse">
            <a:avLst/>
          </a:prstGeom>
          <a:solidFill>
            <a:srgbClr val="3167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125324" y="6316970"/>
            <a:ext cx="268220" cy="274819"/>
          </a:xfrm>
          <a:prstGeom prst="ellipse">
            <a:avLst/>
          </a:prstGeom>
          <a:solidFill>
            <a:srgbClr val="9A08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553821" y="6316970"/>
            <a:ext cx="268220" cy="274819"/>
          </a:xfrm>
          <a:prstGeom prst="ellipse">
            <a:avLst/>
          </a:prstGeom>
          <a:solidFill>
            <a:srgbClr val="EA45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8982318" y="6316970"/>
            <a:ext cx="268220" cy="274819"/>
          </a:xfrm>
          <a:prstGeom prst="ellipse">
            <a:avLst/>
          </a:prstGeom>
          <a:solidFill>
            <a:srgbClr val="E465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9410814" y="6316970"/>
            <a:ext cx="268220" cy="274819"/>
          </a:xfrm>
          <a:prstGeom prst="ellipse">
            <a:avLst/>
          </a:prstGeom>
          <a:solidFill>
            <a:srgbClr val="F29D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839312" y="6316970"/>
            <a:ext cx="268220" cy="274819"/>
          </a:xfrm>
          <a:prstGeom prst="ellipse">
            <a:avLst/>
          </a:prstGeom>
          <a:solidFill>
            <a:srgbClr val="F1EB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0267809" y="6316970"/>
            <a:ext cx="268220" cy="274819"/>
          </a:xfrm>
          <a:prstGeom prst="ellipse">
            <a:avLst/>
          </a:prstGeom>
          <a:solidFill>
            <a:srgbClr val="36E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0696305" y="6316970"/>
            <a:ext cx="268220" cy="274819"/>
          </a:xfrm>
          <a:prstGeom prst="ellipse">
            <a:avLst/>
          </a:prstGeom>
          <a:solidFill>
            <a:srgbClr val="06A7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1124803" y="6316970"/>
            <a:ext cx="268220" cy="274819"/>
          </a:xfrm>
          <a:prstGeom prst="ellipse">
            <a:avLst/>
          </a:prstGeom>
          <a:solidFill>
            <a:srgbClr val="3BA9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1553310" y="6316970"/>
            <a:ext cx="268220" cy="274819"/>
          </a:xfrm>
          <a:prstGeom prst="ellipse">
            <a:avLst/>
          </a:prstGeom>
          <a:solidFill>
            <a:srgbClr val="3167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4_1">
    <p:bg>
      <p:bgPr>
        <a:gradFill>
          <a:gsLst>
            <a:gs pos="0">
              <a:srgbClr val="FFFFFF"/>
            </a:gs>
            <a:gs pos="100000">
              <a:srgbClr val="EFEFE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"/>
          <p:cNvSpPr txBox="1"/>
          <p:nvPr/>
        </p:nvSpPr>
        <p:spPr>
          <a:xfrm flipH="1" rot="-5400000">
            <a:off x="11215350" y="58813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5">
    <p:bg>
      <p:bgPr>
        <a:solidFill>
          <a:schemeClr val="dk1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12"/>
          <p:cNvGrpSpPr/>
          <p:nvPr/>
        </p:nvGrpSpPr>
        <p:grpSpPr>
          <a:xfrm>
            <a:off x="0" y="0"/>
            <a:ext cx="2276734" cy="6857865"/>
            <a:chOff x="0" y="0"/>
            <a:chExt cx="2438400" cy="7344827"/>
          </a:xfrm>
        </p:grpSpPr>
        <p:pic>
          <p:nvPicPr>
            <p:cNvPr descr="Imagen que contiene suelo, exterior&#10;&#10;Descripción generada automáticamente" id="620" name="Google Shape;620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2438400" cy="2448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21" name="Google Shape;621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2448275"/>
              <a:ext cx="2438400" cy="2448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22" name="Google Shape;622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4896550"/>
              <a:ext cx="2438400" cy="2448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3" name="Google Shape;623;p12"/>
          <p:cNvSpPr txBox="1"/>
          <p:nvPr/>
        </p:nvSpPr>
        <p:spPr>
          <a:xfrm flipH="1" rot="-5400000">
            <a:off x="11215350" y="58813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15_1">
    <p:bg>
      <p:bgPr>
        <a:solidFill>
          <a:schemeClr val="dk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7" name="Google Shape;62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8" name="Google Shape;628;p1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9" name="Google Shape;629;p1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630" name="Google Shape;630;p1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631" name="Google Shape;631;p1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1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1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1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1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bg>
      <p:bgPr>
        <a:gradFill>
          <a:gsLst>
            <a:gs pos="0">
              <a:srgbClr val="FFFFFF"/>
            </a:gs>
            <a:gs pos="100000">
              <a:srgbClr val="EFEFE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"/>
          <p:cNvGrpSpPr/>
          <p:nvPr/>
        </p:nvGrpSpPr>
        <p:grpSpPr>
          <a:xfrm>
            <a:off x="1599" y="125264"/>
            <a:ext cx="8979810" cy="2313989"/>
            <a:chOff x="1222196" y="-733885"/>
            <a:chExt cx="12582052" cy="3242244"/>
          </a:xfrm>
        </p:grpSpPr>
        <p:sp>
          <p:nvSpPr>
            <p:cNvPr id="89" name="Google Shape;89;p3"/>
            <p:cNvSpPr/>
            <p:nvPr/>
          </p:nvSpPr>
          <p:spPr>
            <a:xfrm>
              <a:off x="7160760" y="-669840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3383648" y="-66983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64A7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222196" y="208775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608296" y="1151465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1039971" y="13149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176628" y="854817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64A7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1896359" y="99653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242422" y="-669846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317096" y="192273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64A7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442771" y="115145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64A7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307171" y="192273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149546" y="2074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201596" y="142070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863046" y="2074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039981" y="-733885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129471" y="127540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22171" y="166715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032971" y="2074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948296" y="13149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201603" y="-669838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204721" y="2074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258646" y="1314984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509050" y="628091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2135226" y="-296441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797396" y="14195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948296" y="9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2676550" y="1685015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050485" y="-733868"/>
              <a:ext cx="420600" cy="420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 rot="361246">
            <a:off x="5132009" y="-378985"/>
            <a:ext cx="7420173" cy="2085005"/>
            <a:chOff x="-287744" y="-633505"/>
            <a:chExt cx="9092217" cy="3135989"/>
          </a:xfrm>
        </p:grpSpPr>
        <p:sp>
          <p:nvSpPr>
            <p:cNvPr id="118" name="Google Shape;118;p3"/>
            <p:cNvSpPr/>
            <p:nvPr/>
          </p:nvSpPr>
          <p:spPr>
            <a:xfrm rot="9151269">
              <a:off x="7633000" y="-315515"/>
              <a:ext cx="967446" cy="1164282"/>
            </a:xfrm>
            <a:prstGeom prst="triangle">
              <a:avLst>
                <a:gd fmla="val 50000" name="adj"/>
              </a:avLst>
            </a:prstGeom>
            <a:solidFill>
              <a:srgbClr val="EA45A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9219548">
              <a:off x="6748430" y="156625"/>
              <a:ext cx="960085" cy="1172926"/>
            </a:xfrm>
            <a:prstGeom prst="triangle">
              <a:avLst>
                <a:gd fmla="val 50000" name="adj"/>
              </a:avLst>
            </a:prstGeom>
            <a:solidFill>
              <a:srgbClr val="E4653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9247756">
              <a:off x="5907344" y="584085"/>
              <a:ext cx="963235" cy="1168670"/>
            </a:xfrm>
            <a:prstGeom prst="triangle">
              <a:avLst>
                <a:gd fmla="val 50000" name="adj"/>
              </a:avLst>
            </a:prstGeom>
            <a:solidFill>
              <a:srgbClr val="F29D3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9791124">
              <a:off x="5005382" y="989046"/>
              <a:ext cx="956181" cy="1177410"/>
            </a:xfrm>
            <a:prstGeom prst="triangle">
              <a:avLst>
                <a:gd fmla="val 50000" name="adj"/>
              </a:avLst>
            </a:prstGeom>
            <a:solidFill>
              <a:srgbClr val="F1EB0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10188462">
              <a:off x="4022285" y="1248967"/>
              <a:ext cx="956189" cy="1177453"/>
            </a:xfrm>
            <a:prstGeom prst="triangle">
              <a:avLst>
                <a:gd fmla="val 50000" name="adj"/>
              </a:avLst>
            </a:prstGeom>
            <a:solidFill>
              <a:srgbClr val="36EA6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-9029487">
              <a:off x="-59815" y="394587"/>
              <a:ext cx="956242" cy="1177236"/>
            </a:xfrm>
            <a:prstGeom prst="triangle">
              <a:avLst>
                <a:gd fmla="val 50000" name="adj"/>
              </a:avLst>
            </a:prstGeom>
            <a:solidFill>
              <a:srgbClr val="9A08C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9813898">
              <a:off x="879873" y="847431"/>
              <a:ext cx="959608" cy="1173574"/>
            </a:xfrm>
            <a:prstGeom prst="triangle">
              <a:avLst>
                <a:gd fmla="val 50000" name="adj"/>
              </a:avLst>
            </a:prstGeom>
            <a:solidFill>
              <a:srgbClr val="3167D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-10086292">
              <a:off x="1870575" y="1147599"/>
              <a:ext cx="956234" cy="1177288"/>
            </a:xfrm>
            <a:prstGeom prst="triangle">
              <a:avLst>
                <a:gd fmla="val 50000" name="adj"/>
              </a:avLst>
            </a:prstGeom>
            <a:solidFill>
              <a:srgbClr val="3BA9A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10518212">
              <a:off x="2907545" y="1288049"/>
              <a:ext cx="956311" cy="1177270"/>
            </a:xfrm>
            <a:prstGeom prst="triangle">
              <a:avLst>
                <a:gd fmla="val 50000" name="adj"/>
              </a:avLst>
            </a:prstGeom>
            <a:solidFill>
              <a:srgbClr val="06A74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7813" y="-633505"/>
              <a:ext cx="8489954" cy="1966523"/>
            </a:xfrm>
            <a:custGeom>
              <a:rect b="b" l="l" r="r" t="t"/>
              <a:pathLst>
                <a:path extrusionOk="0" h="1966523" w="8489954">
                  <a:moveTo>
                    <a:pt x="0" y="699247"/>
                  </a:moveTo>
                  <a:cubicBezTo>
                    <a:pt x="1124074" y="1515533"/>
                    <a:pt x="2606738" y="1979209"/>
                    <a:pt x="3848847" y="1966259"/>
                  </a:cubicBezTo>
                  <a:cubicBezTo>
                    <a:pt x="5090956" y="1953309"/>
                    <a:pt x="6708588" y="947271"/>
                    <a:pt x="7273364" y="657412"/>
                  </a:cubicBezTo>
                  <a:lnTo>
                    <a:pt x="7273364" y="657412"/>
                  </a:lnTo>
                  <a:cubicBezTo>
                    <a:pt x="7675780" y="438275"/>
                    <a:pt x="8592172" y="15937"/>
                    <a:pt x="8480611" y="0"/>
                  </a:cubicBez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-182324" y="-475306"/>
            <a:ext cx="7381720" cy="2210872"/>
            <a:chOff x="-283175" y="-633505"/>
            <a:chExt cx="9045117" cy="3135989"/>
          </a:xfrm>
        </p:grpSpPr>
        <p:sp>
          <p:nvSpPr>
            <p:cNvPr id="129" name="Google Shape;129;p3"/>
            <p:cNvSpPr/>
            <p:nvPr/>
          </p:nvSpPr>
          <p:spPr>
            <a:xfrm rot="9301137">
              <a:off x="6750575" y="154592"/>
              <a:ext cx="956150" cy="1177205"/>
            </a:xfrm>
            <a:prstGeom prst="triangle">
              <a:avLst>
                <a:gd fmla="val 50000" name="adj"/>
              </a:avLst>
            </a:prstGeom>
            <a:solidFill>
              <a:srgbClr val="E4653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 rot="9140519">
              <a:off x="5907152" y="584303"/>
              <a:ext cx="963608" cy="1168189"/>
            </a:xfrm>
            <a:prstGeom prst="triangle">
              <a:avLst>
                <a:gd fmla="val 50000" name="adj"/>
              </a:avLst>
            </a:prstGeom>
            <a:solidFill>
              <a:srgbClr val="F29D3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9667640">
              <a:off x="4997963" y="955258"/>
              <a:ext cx="956206" cy="1177257"/>
            </a:xfrm>
            <a:prstGeom prst="triangle">
              <a:avLst>
                <a:gd fmla="val 50000" name="adj"/>
              </a:avLst>
            </a:prstGeom>
            <a:solidFill>
              <a:srgbClr val="F1EB0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 rot="10188462">
              <a:off x="4022285" y="1248967"/>
              <a:ext cx="956189" cy="1177453"/>
            </a:xfrm>
            <a:prstGeom prst="triangle">
              <a:avLst>
                <a:gd fmla="val 50000" name="adj"/>
              </a:avLst>
            </a:prstGeom>
            <a:solidFill>
              <a:srgbClr val="36EA6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9010671">
              <a:off x="-64524" y="400204"/>
              <a:ext cx="965797" cy="1165864"/>
            </a:xfrm>
            <a:prstGeom prst="triangle">
              <a:avLst>
                <a:gd fmla="val 50000" name="adj"/>
              </a:avLst>
            </a:prstGeom>
            <a:solidFill>
              <a:srgbClr val="9A08C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-9716416">
              <a:off x="881645" y="845758"/>
              <a:ext cx="956104" cy="1177340"/>
            </a:xfrm>
            <a:prstGeom prst="triangle">
              <a:avLst>
                <a:gd fmla="val 50000" name="adj"/>
              </a:avLst>
            </a:prstGeom>
            <a:solidFill>
              <a:srgbClr val="3167D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 rot="-10171965">
              <a:off x="1870753" y="1147570"/>
              <a:ext cx="956111" cy="1177295"/>
            </a:xfrm>
            <a:prstGeom prst="triangle">
              <a:avLst>
                <a:gd fmla="val 50000" name="adj"/>
              </a:avLst>
            </a:prstGeom>
            <a:solidFill>
              <a:srgbClr val="3BA9A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-10518212">
              <a:off x="2907545" y="1288049"/>
              <a:ext cx="956311" cy="1177270"/>
            </a:xfrm>
            <a:prstGeom prst="triangle">
              <a:avLst>
                <a:gd fmla="val 50000" name="adj"/>
              </a:avLst>
            </a:prstGeom>
            <a:solidFill>
              <a:srgbClr val="06A74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7813" y="-633505"/>
              <a:ext cx="8489954" cy="1966523"/>
            </a:xfrm>
            <a:custGeom>
              <a:rect b="b" l="l" r="r" t="t"/>
              <a:pathLst>
                <a:path extrusionOk="0" h="1966523" w="8489954">
                  <a:moveTo>
                    <a:pt x="0" y="699247"/>
                  </a:moveTo>
                  <a:cubicBezTo>
                    <a:pt x="1124074" y="1515533"/>
                    <a:pt x="2606738" y="1979209"/>
                    <a:pt x="3848847" y="1966259"/>
                  </a:cubicBezTo>
                  <a:cubicBezTo>
                    <a:pt x="5090956" y="1953309"/>
                    <a:pt x="6708588" y="947271"/>
                    <a:pt x="7273364" y="657412"/>
                  </a:cubicBezTo>
                  <a:lnTo>
                    <a:pt x="7273364" y="657412"/>
                  </a:lnTo>
                  <a:cubicBezTo>
                    <a:pt x="7675780" y="438275"/>
                    <a:pt x="8592172" y="15937"/>
                    <a:pt x="8480611" y="0"/>
                  </a:cubicBez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9345057">
              <a:off x="7606160" y="-292528"/>
              <a:ext cx="956163" cy="1177309"/>
            </a:xfrm>
            <a:prstGeom prst="triangle">
              <a:avLst>
                <a:gd fmla="val 50000" name="adj"/>
              </a:avLst>
            </a:prstGeom>
            <a:solidFill>
              <a:srgbClr val="EA45A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412378" y="6316970"/>
            <a:ext cx="11409152" cy="274819"/>
            <a:chOff x="65742" y="6361954"/>
            <a:chExt cx="11944255" cy="280800"/>
          </a:xfrm>
        </p:grpSpPr>
        <p:sp>
          <p:nvSpPr>
            <p:cNvPr id="140" name="Google Shape;140;p3"/>
            <p:cNvSpPr/>
            <p:nvPr/>
          </p:nvSpPr>
          <p:spPr>
            <a:xfrm>
              <a:off x="65742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14336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962930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411524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860118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308712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757306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205900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654494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03088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551682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000276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448870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897464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346058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794652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243246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691840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8140434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89028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9037622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9486216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9934810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383404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0831998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1280592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1729197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Google Shape;170;p4"/>
          <p:cNvGrpSpPr/>
          <p:nvPr/>
        </p:nvGrpSpPr>
        <p:grpSpPr>
          <a:xfrm>
            <a:off x="436284" y="6427927"/>
            <a:ext cx="7942929" cy="200154"/>
            <a:chOff x="65742" y="6361954"/>
            <a:chExt cx="11944255" cy="280800"/>
          </a:xfrm>
        </p:grpSpPr>
        <p:sp>
          <p:nvSpPr>
            <p:cNvPr id="171" name="Google Shape;171;p4"/>
            <p:cNvSpPr/>
            <p:nvPr/>
          </p:nvSpPr>
          <p:spPr>
            <a:xfrm>
              <a:off x="65742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14336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962930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411524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860118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308712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757306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205900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654494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103088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51682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000276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448870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897464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346058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794652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43246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691840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8140434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589028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37622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9486216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9934810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0383404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0831998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1280592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1729197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rot="-5400000">
            <a:off x="9838416" y="4576750"/>
            <a:ext cx="1180405" cy="3382096"/>
            <a:chOff x="0" y="1094606"/>
            <a:chExt cx="1904186" cy="4645098"/>
          </a:xfrm>
        </p:grpSpPr>
        <p:grpSp>
          <p:nvGrpSpPr>
            <p:cNvPr id="199" name="Google Shape;199;p4"/>
            <p:cNvGrpSpPr/>
            <p:nvPr/>
          </p:nvGrpSpPr>
          <p:grpSpPr>
            <a:xfrm>
              <a:off x="0" y="1094606"/>
              <a:ext cx="1884320" cy="610197"/>
              <a:chOff x="0" y="1094606"/>
              <a:chExt cx="1884320" cy="610197"/>
            </a:xfrm>
          </p:grpSpPr>
          <p:sp>
            <p:nvSpPr>
              <p:cNvPr id="200" name="Google Shape;200;p4"/>
              <p:cNvSpPr/>
              <p:nvPr/>
            </p:nvSpPr>
            <p:spPr>
              <a:xfrm rot="5400000">
                <a:off x="1197636" y="1018119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C709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0" y="1095202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859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722656" y="1094606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466489" y="1094606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p4"/>
            <p:cNvGrpSpPr/>
            <p:nvPr/>
          </p:nvGrpSpPr>
          <p:grpSpPr>
            <a:xfrm>
              <a:off x="0" y="1900149"/>
              <a:ext cx="1884320" cy="610197"/>
              <a:chOff x="0" y="1900149"/>
              <a:chExt cx="1884320" cy="610197"/>
            </a:xfrm>
          </p:grpSpPr>
          <p:sp>
            <p:nvSpPr>
              <p:cNvPr id="205" name="Google Shape;205;p4"/>
              <p:cNvSpPr/>
              <p:nvPr/>
            </p:nvSpPr>
            <p:spPr>
              <a:xfrm rot="5400000">
                <a:off x="1197636" y="1823662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EA92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0" y="1900745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9AB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22656" y="1900149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466489" y="1900149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4"/>
            <p:cNvGrpSpPr/>
            <p:nvPr/>
          </p:nvGrpSpPr>
          <p:grpSpPr>
            <a:xfrm>
              <a:off x="0" y="2705691"/>
              <a:ext cx="1884320" cy="610197"/>
              <a:chOff x="0" y="2705691"/>
              <a:chExt cx="1884320" cy="610197"/>
            </a:xfrm>
          </p:grpSpPr>
          <p:sp>
            <p:nvSpPr>
              <p:cNvPr id="210" name="Google Shape;210;p4"/>
              <p:cNvSpPr/>
              <p:nvPr/>
            </p:nvSpPr>
            <p:spPr>
              <a:xfrm rot="5400000">
                <a:off x="1197636" y="2629204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0467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0" y="2706287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AC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22656" y="2705691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466489" y="2705691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4"/>
            <p:cNvGrpSpPr/>
            <p:nvPr/>
          </p:nvGrpSpPr>
          <p:grpSpPr>
            <a:xfrm>
              <a:off x="0" y="3519745"/>
              <a:ext cx="1884320" cy="610197"/>
              <a:chOff x="0" y="3519745"/>
              <a:chExt cx="1884320" cy="610197"/>
            </a:xfrm>
          </p:grpSpPr>
          <p:sp>
            <p:nvSpPr>
              <p:cNvPr id="215" name="Google Shape;215;p4"/>
              <p:cNvSpPr/>
              <p:nvPr/>
            </p:nvSpPr>
            <p:spPr>
              <a:xfrm rot="5400000">
                <a:off x="1197636" y="3443258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64A71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0" y="3520341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CF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722656" y="3519745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66489" y="3519745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>
              <a:off x="19866" y="4333798"/>
              <a:ext cx="1884320" cy="610197"/>
              <a:chOff x="19866" y="4333798"/>
              <a:chExt cx="1884320" cy="610197"/>
            </a:xfrm>
          </p:grpSpPr>
          <p:sp>
            <p:nvSpPr>
              <p:cNvPr id="220" name="Google Shape;220;p4"/>
              <p:cNvSpPr/>
              <p:nvPr/>
            </p:nvSpPr>
            <p:spPr>
              <a:xfrm rot="5400000">
                <a:off x="1217502" y="4257311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FF0D0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19866" y="4334394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42522" y="4333798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486355" y="4333798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4"/>
            <p:cNvGrpSpPr/>
            <p:nvPr/>
          </p:nvGrpSpPr>
          <p:grpSpPr>
            <a:xfrm>
              <a:off x="11739" y="5129507"/>
              <a:ext cx="1884320" cy="610197"/>
              <a:chOff x="11739" y="5129507"/>
              <a:chExt cx="1884320" cy="610197"/>
            </a:xfrm>
          </p:grpSpPr>
          <p:sp>
            <p:nvSpPr>
              <p:cNvPr id="225" name="Google Shape;225;p4"/>
              <p:cNvSpPr/>
              <p:nvPr/>
            </p:nvSpPr>
            <p:spPr>
              <a:xfrm rot="5400000">
                <a:off x="1209375" y="5053020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11739" y="5130103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34395" y="5129507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478228" y="5129507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9" name="Google Shape;229;p4"/>
          <p:cNvGrpSpPr/>
          <p:nvPr/>
        </p:nvGrpSpPr>
        <p:grpSpPr>
          <a:xfrm>
            <a:off x="11793071" y="383876"/>
            <a:ext cx="200100" cy="4959789"/>
            <a:chOff x="11799048" y="192629"/>
            <a:chExt cx="200100" cy="4959789"/>
          </a:xfrm>
        </p:grpSpPr>
        <p:sp>
          <p:nvSpPr>
            <p:cNvPr id="230" name="Google Shape;230;p4"/>
            <p:cNvSpPr/>
            <p:nvPr/>
          </p:nvSpPr>
          <p:spPr>
            <a:xfrm rot="-5400000">
              <a:off x="11805648" y="4958918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 rot="-5400000">
              <a:off x="11805648" y="4660614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 rot="-5400000">
              <a:off x="11805648" y="4362309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 rot="-5400000">
              <a:off x="11805648" y="4064004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 rot="-5400000">
              <a:off x="11805648" y="3765698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 rot="-5400000">
              <a:off x="11805648" y="3467393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1805648" y="3169088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-5400000">
              <a:off x="11805648" y="2870782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5400000">
              <a:off x="11805648" y="2572478"/>
              <a:ext cx="186900" cy="2001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 rot="-5400000">
              <a:off x="11805648" y="2274172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 rot="-5400000">
              <a:off x="11805648" y="1975868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 rot="-5400000">
              <a:off x="11805648" y="1677563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 rot="-5400000">
              <a:off x="11805648" y="1379257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1805648" y="1080951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 rot="-5400000">
              <a:off x="11805648" y="782646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 rot="-5400000">
              <a:off x="11805648" y="484342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 rot="-5400000">
              <a:off x="11805648" y="186029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4"/>
          <p:cNvGrpSpPr/>
          <p:nvPr/>
        </p:nvGrpSpPr>
        <p:grpSpPr>
          <a:xfrm rot="-5400000">
            <a:off x="2849281" y="-2075329"/>
            <a:ext cx="200100" cy="4959789"/>
            <a:chOff x="11799048" y="192629"/>
            <a:chExt cx="200100" cy="4959789"/>
          </a:xfrm>
        </p:grpSpPr>
        <p:sp>
          <p:nvSpPr>
            <p:cNvPr id="248" name="Google Shape;248;p4"/>
            <p:cNvSpPr/>
            <p:nvPr/>
          </p:nvSpPr>
          <p:spPr>
            <a:xfrm rot="-5400000">
              <a:off x="11805648" y="4958918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 rot="-5400000">
              <a:off x="11805648" y="4660614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11805648" y="4362309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 rot="-5400000">
              <a:off x="11805648" y="4064004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1805648" y="3765698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 rot="-5400000">
              <a:off x="11805648" y="3467393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 rot="-5400000">
              <a:off x="11805648" y="3169088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 rot="-5400000">
              <a:off x="11805648" y="2870782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1805648" y="2572478"/>
              <a:ext cx="186900" cy="2001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 rot="-5400000">
              <a:off x="11805648" y="2274172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 rot="-5400000">
              <a:off x="11805648" y="1975868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 rot="-5400000">
              <a:off x="11805648" y="1677563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 rot="-5400000">
              <a:off x="11805648" y="1379257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1805648" y="1080951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 rot="-5400000">
              <a:off x="11805648" y="782646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 rot="-5400000">
              <a:off x="11805648" y="484342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 rot="-5400000">
              <a:off x="11805648" y="186029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bg>
      <p:bgPr>
        <a:gradFill>
          <a:gsLst>
            <a:gs pos="0">
              <a:srgbClr val="FFFFFF"/>
            </a:gs>
            <a:gs pos="100000">
              <a:srgbClr val="EFEFE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436284" y="6427927"/>
            <a:ext cx="7942929" cy="200154"/>
            <a:chOff x="65742" y="6361954"/>
            <a:chExt cx="11944255" cy="280800"/>
          </a:xfrm>
        </p:grpSpPr>
        <p:sp>
          <p:nvSpPr>
            <p:cNvPr id="268" name="Google Shape;268;p5"/>
            <p:cNvSpPr/>
            <p:nvPr/>
          </p:nvSpPr>
          <p:spPr>
            <a:xfrm>
              <a:off x="65742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14336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62930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411524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860118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308712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2757306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205900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654494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03088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551682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000276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5448870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897464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6346058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794652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7243246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7691840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8140434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589028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9037622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9486216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9934810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0383404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831998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280592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1729197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5"/>
          <p:cNvGrpSpPr/>
          <p:nvPr/>
        </p:nvGrpSpPr>
        <p:grpSpPr>
          <a:xfrm rot="-5400000">
            <a:off x="9838416" y="4576750"/>
            <a:ext cx="1180405" cy="3382096"/>
            <a:chOff x="0" y="1094606"/>
            <a:chExt cx="1904186" cy="4645098"/>
          </a:xfrm>
        </p:grpSpPr>
        <p:grpSp>
          <p:nvGrpSpPr>
            <p:cNvPr id="296" name="Google Shape;296;p5"/>
            <p:cNvGrpSpPr/>
            <p:nvPr/>
          </p:nvGrpSpPr>
          <p:grpSpPr>
            <a:xfrm>
              <a:off x="0" y="1094606"/>
              <a:ext cx="1884320" cy="610197"/>
              <a:chOff x="0" y="1094606"/>
              <a:chExt cx="1884320" cy="610197"/>
            </a:xfrm>
          </p:grpSpPr>
          <p:sp>
            <p:nvSpPr>
              <p:cNvPr id="297" name="Google Shape;297;p5"/>
              <p:cNvSpPr/>
              <p:nvPr/>
            </p:nvSpPr>
            <p:spPr>
              <a:xfrm rot="5400000">
                <a:off x="1197636" y="1018119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C709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0" y="1095202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859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722656" y="1094606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66489" y="1094606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5"/>
            <p:cNvGrpSpPr/>
            <p:nvPr/>
          </p:nvGrpSpPr>
          <p:grpSpPr>
            <a:xfrm>
              <a:off x="0" y="1900149"/>
              <a:ext cx="1884320" cy="610197"/>
              <a:chOff x="0" y="1900149"/>
              <a:chExt cx="1884320" cy="610197"/>
            </a:xfrm>
          </p:grpSpPr>
          <p:sp>
            <p:nvSpPr>
              <p:cNvPr id="302" name="Google Shape;302;p5"/>
              <p:cNvSpPr/>
              <p:nvPr/>
            </p:nvSpPr>
            <p:spPr>
              <a:xfrm rot="5400000">
                <a:off x="1197636" y="1823662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EA92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0" y="1900745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9AB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22656" y="1900149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66489" y="1900149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5"/>
            <p:cNvGrpSpPr/>
            <p:nvPr/>
          </p:nvGrpSpPr>
          <p:grpSpPr>
            <a:xfrm>
              <a:off x="0" y="2705691"/>
              <a:ext cx="1884320" cy="610197"/>
              <a:chOff x="0" y="2705691"/>
              <a:chExt cx="1884320" cy="610197"/>
            </a:xfrm>
          </p:grpSpPr>
          <p:sp>
            <p:nvSpPr>
              <p:cNvPr id="307" name="Google Shape;307;p5"/>
              <p:cNvSpPr/>
              <p:nvPr/>
            </p:nvSpPr>
            <p:spPr>
              <a:xfrm rot="5400000">
                <a:off x="1197636" y="2629204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0467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0" y="2706287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AC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722656" y="2705691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66489" y="2705691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5"/>
            <p:cNvGrpSpPr/>
            <p:nvPr/>
          </p:nvGrpSpPr>
          <p:grpSpPr>
            <a:xfrm>
              <a:off x="0" y="3519745"/>
              <a:ext cx="1884320" cy="610197"/>
              <a:chOff x="0" y="3519745"/>
              <a:chExt cx="1884320" cy="610197"/>
            </a:xfrm>
          </p:grpSpPr>
          <p:sp>
            <p:nvSpPr>
              <p:cNvPr id="312" name="Google Shape;312;p5"/>
              <p:cNvSpPr/>
              <p:nvPr/>
            </p:nvSpPr>
            <p:spPr>
              <a:xfrm rot="5400000">
                <a:off x="1197636" y="3443258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64A71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0" y="3520341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CF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722656" y="3519745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466489" y="3519745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5"/>
            <p:cNvGrpSpPr/>
            <p:nvPr/>
          </p:nvGrpSpPr>
          <p:grpSpPr>
            <a:xfrm>
              <a:off x="19866" y="4333798"/>
              <a:ext cx="1884320" cy="610197"/>
              <a:chOff x="19866" y="4333798"/>
              <a:chExt cx="1884320" cy="610197"/>
            </a:xfrm>
          </p:grpSpPr>
          <p:sp>
            <p:nvSpPr>
              <p:cNvPr id="317" name="Google Shape;317;p5"/>
              <p:cNvSpPr/>
              <p:nvPr/>
            </p:nvSpPr>
            <p:spPr>
              <a:xfrm rot="5400000">
                <a:off x="1217502" y="4257311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FF0D0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19866" y="4334394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742522" y="4333798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486355" y="4333798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5"/>
            <p:cNvGrpSpPr/>
            <p:nvPr/>
          </p:nvGrpSpPr>
          <p:grpSpPr>
            <a:xfrm>
              <a:off x="11739" y="5129507"/>
              <a:ext cx="1884320" cy="610197"/>
              <a:chOff x="11739" y="5129507"/>
              <a:chExt cx="1884320" cy="610197"/>
            </a:xfrm>
          </p:grpSpPr>
          <p:sp>
            <p:nvSpPr>
              <p:cNvPr id="322" name="Google Shape;322;p5"/>
              <p:cNvSpPr/>
              <p:nvPr/>
            </p:nvSpPr>
            <p:spPr>
              <a:xfrm rot="5400000">
                <a:off x="1209375" y="5053020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11739" y="5130103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734395" y="5129507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478228" y="5129507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6" name="Google Shape;326;p5"/>
          <p:cNvGrpSpPr/>
          <p:nvPr/>
        </p:nvGrpSpPr>
        <p:grpSpPr>
          <a:xfrm>
            <a:off x="11793071" y="383876"/>
            <a:ext cx="200100" cy="4959789"/>
            <a:chOff x="11799048" y="192629"/>
            <a:chExt cx="200100" cy="4959789"/>
          </a:xfrm>
        </p:grpSpPr>
        <p:sp>
          <p:nvSpPr>
            <p:cNvPr id="327" name="Google Shape;327;p5"/>
            <p:cNvSpPr/>
            <p:nvPr/>
          </p:nvSpPr>
          <p:spPr>
            <a:xfrm rot="-5400000">
              <a:off x="11805648" y="4958918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 rot="-5400000">
              <a:off x="11805648" y="4660614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 rot="-5400000">
              <a:off x="11805648" y="4362309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 rot="-5400000">
              <a:off x="11805648" y="4064004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 rot="-5400000">
              <a:off x="11805648" y="3765698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 rot="-5400000">
              <a:off x="11805648" y="3467393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 rot="-5400000">
              <a:off x="11805648" y="3169088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 rot="-5400000">
              <a:off x="11805648" y="2870782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 rot="-5400000">
              <a:off x="11805648" y="2572478"/>
              <a:ext cx="186900" cy="2001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 rot="-5400000">
              <a:off x="11805648" y="2274172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 rot="-5400000">
              <a:off x="11805648" y="1975868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 rot="-5400000">
              <a:off x="11805648" y="1677563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 rot="-5400000">
              <a:off x="11805648" y="1379257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 rot="-5400000">
              <a:off x="11805648" y="1080951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 rot="-5400000">
              <a:off x="11805648" y="782646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 rot="-5400000">
              <a:off x="11805648" y="484342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 rot="-5400000">
              <a:off x="11805648" y="186029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5"/>
          <p:cNvGrpSpPr/>
          <p:nvPr/>
        </p:nvGrpSpPr>
        <p:grpSpPr>
          <a:xfrm rot="-5400000">
            <a:off x="2849281" y="-2075329"/>
            <a:ext cx="200100" cy="4959789"/>
            <a:chOff x="11799048" y="192629"/>
            <a:chExt cx="200100" cy="4959789"/>
          </a:xfrm>
        </p:grpSpPr>
        <p:sp>
          <p:nvSpPr>
            <p:cNvPr id="345" name="Google Shape;345;p5"/>
            <p:cNvSpPr/>
            <p:nvPr/>
          </p:nvSpPr>
          <p:spPr>
            <a:xfrm rot="-5400000">
              <a:off x="11805648" y="4958918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 rot="-5400000">
              <a:off x="11805648" y="4660614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 rot="-5400000">
              <a:off x="11805648" y="4362309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 rot="-5400000">
              <a:off x="11805648" y="4064004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1805648" y="3765698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 rot="-5400000">
              <a:off x="11805648" y="3467393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 rot="-5400000">
              <a:off x="11805648" y="3169088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 rot="-5400000">
              <a:off x="11805648" y="2870782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1805648" y="2572478"/>
              <a:ext cx="186900" cy="2001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 rot="-5400000">
              <a:off x="11805648" y="2274172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 rot="-5400000">
              <a:off x="11805648" y="1975868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 rot="-5400000">
              <a:off x="11805648" y="1677563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 rot="-5400000">
              <a:off x="11805648" y="1379257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 rot="-5400000">
              <a:off x="11805648" y="1080951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 rot="-5400000">
              <a:off x="11805648" y="782646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1805648" y="484342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 rot="-5400000">
              <a:off x="11805648" y="186029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6"/>
          <p:cNvGrpSpPr/>
          <p:nvPr/>
        </p:nvGrpSpPr>
        <p:grpSpPr>
          <a:xfrm>
            <a:off x="1810874" y="6392068"/>
            <a:ext cx="7942929" cy="200154"/>
            <a:chOff x="65742" y="6361954"/>
            <a:chExt cx="11944255" cy="280800"/>
          </a:xfrm>
        </p:grpSpPr>
        <p:sp>
          <p:nvSpPr>
            <p:cNvPr id="365" name="Google Shape;365;p6"/>
            <p:cNvSpPr/>
            <p:nvPr/>
          </p:nvSpPr>
          <p:spPr>
            <a:xfrm>
              <a:off x="65742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514336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962930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411524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860118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308712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757306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205900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654494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4103088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4551682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5000276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5448870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5897464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6346058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6794652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7243246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7691840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8140434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8589028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9037622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9486216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9934810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0383404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0831998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1280592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1729197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6"/>
          <p:cNvGrpSpPr/>
          <p:nvPr/>
        </p:nvGrpSpPr>
        <p:grpSpPr>
          <a:xfrm>
            <a:off x="11793071" y="383876"/>
            <a:ext cx="200100" cy="4959789"/>
            <a:chOff x="11799048" y="192629"/>
            <a:chExt cx="200100" cy="4959789"/>
          </a:xfrm>
        </p:grpSpPr>
        <p:sp>
          <p:nvSpPr>
            <p:cNvPr id="393" name="Google Shape;393;p6"/>
            <p:cNvSpPr/>
            <p:nvPr/>
          </p:nvSpPr>
          <p:spPr>
            <a:xfrm rot="-5400000">
              <a:off x="11805648" y="4958918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 rot="-5400000">
              <a:off x="11805648" y="4660614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 rot="-5400000">
              <a:off x="11805648" y="4362309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 rot="-5400000">
              <a:off x="11805648" y="4064004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 rot="-5400000">
              <a:off x="11805648" y="3765698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 rot="-5400000">
              <a:off x="11805648" y="3467393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 rot="-5400000">
              <a:off x="11805648" y="3169088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 rot="-5400000">
              <a:off x="11805648" y="2870782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rot="-5400000">
              <a:off x="11805648" y="2572478"/>
              <a:ext cx="186900" cy="2001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 rot="-5400000">
              <a:off x="11805648" y="2274172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rot="-5400000">
              <a:off x="11805648" y="1975868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 rot="-5400000">
              <a:off x="11805648" y="1677563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 rot="-5400000">
              <a:off x="11805648" y="1379257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 rot="-5400000">
              <a:off x="11805648" y="1080951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 rot="-5400000">
              <a:off x="11805648" y="782646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 rot="-5400000">
              <a:off x="11805648" y="484342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 rot="-5400000">
              <a:off x="11805648" y="186029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6"/>
          <p:cNvGrpSpPr/>
          <p:nvPr/>
        </p:nvGrpSpPr>
        <p:grpSpPr>
          <a:xfrm rot="-5400000">
            <a:off x="2849281" y="-2075329"/>
            <a:ext cx="200100" cy="4959789"/>
            <a:chOff x="11799048" y="192629"/>
            <a:chExt cx="200100" cy="4959789"/>
          </a:xfrm>
        </p:grpSpPr>
        <p:sp>
          <p:nvSpPr>
            <p:cNvPr id="411" name="Google Shape;411;p6"/>
            <p:cNvSpPr/>
            <p:nvPr/>
          </p:nvSpPr>
          <p:spPr>
            <a:xfrm rot="-5400000">
              <a:off x="11805648" y="4958918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 rot="-5400000">
              <a:off x="11805648" y="4660614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 rot="-5400000">
              <a:off x="11805648" y="4362309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 rot="-5400000">
              <a:off x="11805648" y="4064004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 rot="-5400000">
              <a:off x="11805648" y="3765698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 rot="-5400000">
              <a:off x="11805648" y="3467393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 rot="-5400000">
              <a:off x="11805648" y="3169088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 rot="-5400000">
              <a:off x="11805648" y="2870782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 rot="-5400000">
              <a:off x="11805648" y="2572478"/>
              <a:ext cx="186900" cy="2001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 rot="-5400000">
              <a:off x="11805648" y="2274172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 rot="-5400000">
              <a:off x="11805648" y="1975868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 rot="-5400000">
              <a:off x="11805648" y="1677563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 rot="-5400000">
              <a:off x="11805648" y="1379257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 rot="-5400000">
              <a:off x="11805648" y="1080951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 rot="-5400000">
              <a:off x="11805648" y="782646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 rot="-5400000">
              <a:off x="11805648" y="484342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 rot="-5400000">
              <a:off x="11805648" y="186029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bg>
      <p:bgPr>
        <a:gradFill>
          <a:gsLst>
            <a:gs pos="0">
              <a:srgbClr val="FFFFFF"/>
            </a:gs>
            <a:gs pos="100000">
              <a:srgbClr val="EFEFE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7"/>
          <p:cNvGrpSpPr/>
          <p:nvPr/>
        </p:nvGrpSpPr>
        <p:grpSpPr>
          <a:xfrm>
            <a:off x="1810874" y="6392068"/>
            <a:ext cx="7942929" cy="200154"/>
            <a:chOff x="65742" y="6361954"/>
            <a:chExt cx="11944255" cy="280800"/>
          </a:xfrm>
        </p:grpSpPr>
        <p:sp>
          <p:nvSpPr>
            <p:cNvPr id="430" name="Google Shape;430;p7"/>
            <p:cNvSpPr/>
            <p:nvPr/>
          </p:nvSpPr>
          <p:spPr>
            <a:xfrm>
              <a:off x="65742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14336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962930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1411524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1860118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308712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57306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205900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654494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103088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4551682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000276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5448870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5897464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346058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794652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243246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691840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8140434" y="6361954"/>
              <a:ext cx="280800" cy="2808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8589028" y="6361954"/>
              <a:ext cx="280800" cy="2808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9037622" y="6361954"/>
              <a:ext cx="280800" cy="2808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9486216" y="6361954"/>
              <a:ext cx="280800" cy="2808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9934810" y="6361954"/>
              <a:ext cx="280800" cy="2808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0383404" y="6361954"/>
              <a:ext cx="280800" cy="2808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0831998" y="6361954"/>
              <a:ext cx="280800" cy="2808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11280592" y="6361954"/>
              <a:ext cx="280800" cy="2808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11729197" y="6361954"/>
              <a:ext cx="280800" cy="2808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7"/>
          <p:cNvGrpSpPr/>
          <p:nvPr/>
        </p:nvGrpSpPr>
        <p:grpSpPr>
          <a:xfrm>
            <a:off x="11793071" y="383876"/>
            <a:ext cx="200100" cy="4959789"/>
            <a:chOff x="11799048" y="192629"/>
            <a:chExt cx="200100" cy="4959789"/>
          </a:xfrm>
        </p:grpSpPr>
        <p:sp>
          <p:nvSpPr>
            <p:cNvPr id="458" name="Google Shape;458;p7"/>
            <p:cNvSpPr/>
            <p:nvPr/>
          </p:nvSpPr>
          <p:spPr>
            <a:xfrm rot="-5400000">
              <a:off x="11805648" y="4958918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 rot="-5400000">
              <a:off x="11805648" y="4660614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 rot="-5400000">
              <a:off x="11805648" y="4362309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 rot="-5400000">
              <a:off x="11805648" y="4064004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 rot="-5400000">
              <a:off x="11805648" y="3765698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 rot="-5400000">
              <a:off x="11805648" y="3467393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 rot="-5400000">
              <a:off x="11805648" y="3169088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 rot="-5400000">
              <a:off x="11805648" y="2870782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 rot="-5400000">
              <a:off x="11805648" y="2572478"/>
              <a:ext cx="186900" cy="2001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 rot="-5400000">
              <a:off x="11805648" y="2274172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 rot="-5400000">
              <a:off x="11805648" y="1975868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 rot="-5400000">
              <a:off x="11805648" y="1677563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 rot="-5400000">
              <a:off x="11805648" y="1379257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 rot="-5400000">
              <a:off x="11805648" y="1080951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 rot="-5400000">
              <a:off x="11805648" y="782646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 rot="-5400000">
              <a:off x="11805648" y="484342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 rot="-5400000">
              <a:off x="11805648" y="186029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7"/>
          <p:cNvGrpSpPr/>
          <p:nvPr/>
        </p:nvGrpSpPr>
        <p:grpSpPr>
          <a:xfrm rot="-5400000">
            <a:off x="2849281" y="-2075329"/>
            <a:ext cx="200100" cy="4959789"/>
            <a:chOff x="11799048" y="192629"/>
            <a:chExt cx="200100" cy="4959789"/>
          </a:xfrm>
        </p:grpSpPr>
        <p:sp>
          <p:nvSpPr>
            <p:cNvPr id="476" name="Google Shape;476;p7"/>
            <p:cNvSpPr/>
            <p:nvPr/>
          </p:nvSpPr>
          <p:spPr>
            <a:xfrm rot="-5400000">
              <a:off x="11805648" y="4958918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 rot="-5400000">
              <a:off x="11805648" y="4660614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 rot="-5400000">
              <a:off x="11805648" y="4362309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 rot="-5400000">
              <a:off x="11805648" y="4064004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 rot="-5400000">
              <a:off x="11805648" y="3765698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 rot="-5400000">
              <a:off x="11805648" y="3467393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rot="-5400000">
              <a:off x="11805648" y="3169088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 rot="-5400000">
              <a:off x="11805648" y="2870782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rot="-5400000">
              <a:off x="11805648" y="2572478"/>
              <a:ext cx="186900" cy="200100"/>
            </a:xfrm>
            <a:prstGeom prst="ellipse">
              <a:avLst/>
            </a:prstGeom>
            <a:solidFill>
              <a:srgbClr val="9A08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rot="-5400000">
              <a:off x="11805648" y="2274172"/>
              <a:ext cx="186900" cy="200100"/>
            </a:xfrm>
            <a:prstGeom prst="ellipse">
              <a:avLst/>
            </a:prstGeom>
            <a:solidFill>
              <a:srgbClr val="EA4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 rot="-5400000">
              <a:off x="11805648" y="1975868"/>
              <a:ext cx="186900" cy="200100"/>
            </a:xfrm>
            <a:prstGeom prst="ellipse">
              <a:avLst/>
            </a:prstGeom>
            <a:solidFill>
              <a:srgbClr val="E46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 rot="-5400000">
              <a:off x="11805648" y="1677563"/>
              <a:ext cx="186900" cy="200100"/>
            </a:xfrm>
            <a:prstGeom prst="ellipse">
              <a:avLst/>
            </a:prstGeom>
            <a:solidFill>
              <a:srgbClr val="F29D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rot="-5400000">
              <a:off x="11805648" y="1379257"/>
              <a:ext cx="186900" cy="200100"/>
            </a:xfrm>
            <a:prstGeom prst="ellipse">
              <a:avLst/>
            </a:prstGeom>
            <a:solidFill>
              <a:srgbClr val="F1EB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 rot="-5400000">
              <a:off x="11805648" y="1080951"/>
              <a:ext cx="186900" cy="200100"/>
            </a:xfrm>
            <a:prstGeom prst="ellipse">
              <a:avLst/>
            </a:prstGeom>
            <a:solidFill>
              <a:srgbClr val="36E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 rot="-5400000">
              <a:off x="11805648" y="782646"/>
              <a:ext cx="186900" cy="200100"/>
            </a:xfrm>
            <a:prstGeom prst="ellipse">
              <a:avLst/>
            </a:prstGeom>
            <a:solidFill>
              <a:srgbClr val="06A7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 rot="-5400000">
              <a:off x="11805648" y="484342"/>
              <a:ext cx="186900" cy="200100"/>
            </a:xfrm>
            <a:prstGeom prst="ellipse">
              <a:avLst/>
            </a:prstGeom>
            <a:solidFill>
              <a:srgbClr val="3BA9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 rot="-5400000">
              <a:off x="11805648" y="186029"/>
              <a:ext cx="186900" cy="200100"/>
            </a:xfrm>
            <a:prstGeom prst="ellipse">
              <a:avLst/>
            </a:prstGeom>
            <a:solidFill>
              <a:srgbClr val="316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"/>
          <p:cNvSpPr/>
          <p:nvPr/>
        </p:nvSpPr>
        <p:spPr>
          <a:xfrm>
            <a:off x="245035" y="239058"/>
            <a:ext cx="11654118" cy="6454589"/>
          </a:xfrm>
          <a:custGeom>
            <a:rect b="b" l="l" r="r" t="t"/>
            <a:pathLst>
              <a:path extrusionOk="0" h="6454589" w="11654118">
                <a:moveTo>
                  <a:pt x="0" y="0"/>
                </a:moveTo>
                <a:cubicBezTo>
                  <a:pt x="293775" y="22446"/>
                  <a:pt x="351575" y="32511"/>
                  <a:pt x="685536" y="0"/>
                </a:cubicBezTo>
                <a:cubicBezTo>
                  <a:pt x="1019497" y="-32511"/>
                  <a:pt x="1198227" y="-15157"/>
                  <a:pt x="1604155" y="0"/>
                </a:cubicBezTo>
                <a:cubicBezTo>
                  <a:pt x="2010083" y="15157"/>
                  <a:pt x="2142944" y="31269"/>
                  <a:pt x="2289691" y="0"/>
                </a:cubicBezTo>
                <a:cubicBezTo>
                  <a:pt x="2436438" y="-31269"/>
                  <a:pt x="2624704" y="28064"/>
                  <a:pt x="2858687" y="0"/>
                </a:cubicBezTo>
                <a:cubicBezTo>
                  <a:pt x="3092670" y="-28064"/>
                  <a:pt x="3038814" y="3617"/>
                  <a:pt x="3194599" y="0"/>
                </a:cubicBezTo>
                <a:cubicBezTo>
                  <a:pt x="3350384" y="-3617"/>
                  <a:pt x="3610630" y="-27416"/>
                  <a:pt x="3763595" y="0"/>
                </a:cubicBezTo>
                <a:cubicBezTo>
                  <a:pt x="3916560" y="27416"/>
                  <a:pt x="3943720" y="-12207"/>
                  <a:pt x="4099507" y="0"/>
                </a:cubicBezTo>
                <a:cubicBezTo>
                  <a:pt x="4255294" y="12207"/>
                  <a:pt x="4531948" y="-4862"/>
                  <a:pt x="4668503" y="0"/>
                </a:cubicBezTo>
                <a:cubicBezTo>
                  <a:pt x="4805058" y="4862"/>
                  <a:pt x="4975238" y="15514"/>
                  <a:pt x="5120957" y="0"/>
                </a:cubicBezTo>
                <a:cubicBezTo>
                  <a:pt x="5266676" y="-15514"/>
                  <a:pt x="5345462" y="16265"/>
                  <a:pt x="5456869" y="0"/>
                </a:cubicBezTo>
                <a:cubicBezTo>
                  <a:pt x="5568276" y="-16265"/>
                  <a:pt x="5869460" y="7098"/>
                  <a:pt x="6258947" y="0"/>
                </a:cubicBezTo>
                <a:cubicBezTo>
                  <a:pt x="6648434" y="-7098"/>
                  <a:pt x="6683111" y="19319"/>
                  <a:pt x="7061024" y="0"/>
                </a:cubicBezTo>
                <a:cubicBezTo>
                  <a:pt x="7438937" y="-19319"/>
                  <a:pt x="7401601" y="11852"/>
                  <a:pt x="7513478" y="0"/>
                </a:cubicBezTo>
                <a:cubicBezTo>
                  <a:pt x="7625355" y="-11852"/>
                  <a:pt x="7963109" y="33891"/>
                  <a:pt x="8199015" y="0"/>
                </a:cubicBezTo>
                <a:cubicBezTo>
                  <a:pt x="8434921" y="-33891"/>
                  <a:pt x="8756906" y="-28651"/>
                  <a:pt x="9001092" y="0"/>
                </a:cubicBezTo>
                <a:cubicBezTo>
                  <a:pt x="9245278" y="28651"/>
                  <a:pt x="9220762" y="-7004"/>
                  <a:pt x="9337005" y="0"/>
                </a:cubicBezTo>
                <a:cubicBezTo>
                  <a:pt x="9453248" y="7004"/>
                  <a:pt x="9818317" y="14673"/>
                  <a:pt x="10139083" y="0"/>
                </a:cubicBezTo>
                <a:cubicBezTo>
                  <a:pt x="10459849" y="-14673"/>
                  <a:pt x="10620657" y="37390"/>
                  <a:pt x="11057701" y="0"/>
                </a:cubicBezTo>
                <a:cubicBezTo>
                  <a:pt x="11494745" y="-37390"/>
                  <a:pt x="11450966" y="24891"/>
                  <a:pt x="11654118" y="0"/>
                </a:cubicBezTo>
                <a:cubicBezTo>
                  <a:pt x="11628563" y="234925"/>
                  <a:pt x="11653982" y="324434"/>
                  <a:pt x="11654118" y="580913"/>
                </a:cubicBezTo>
                <a:cubicBezTo>
                  <a:pt x="11654254" y="837392"/>
                  <a:pt x="11648502" y="941296"/>
                  <a:pt x="11654118" y="1032734"/>
                </a:cubicBezTo>
                <a:cubicBezTo>
                  <a:pt x="11659734" y="1124172"/>
                  <a:pt x="11681344" y="1561707"/>
                  <a:pt x="11654118" y="1742739"/>
                </a:cubicBezTo>
                <a:cubicBezTo>
                  <a:pt x="11626892" y="1923771"/>
                  <a:pt x="11653777" y="2201977"/>
                  <a:pt x="11654118" y="2323652"/>
                </a:cubicBezTo>
                <a:cubicBezTo>
                  <a:pt x="11654459" y="2445327"/>
                  <a:pt x="11641511" y="2700504"/>
                  <a:pt x="11654118" y="3033657"/>
                </a:cubicBezTo>
                <a:cubicBezTo>
                  <a:pt x="11666725" y="3366810"/>
                  <a:pt x="11624797" y="3513861"/>
                  <a:pt x="11654118" y="3808208"/>
                </a:cubicBezTo>
                <a:cubicBezTo>
                  <a:pt x="11683439" y="4102555"/>
                  <a:pt x="11668238" y="4130114"/>
                  <a:pt x="11654118" y="4324575"/>
                </a:cubicBezTo>
                <a:cubicBezTo>
                  <a:pt x="11639998" y="4519036"/>
                  <a:pt x="11673153" y="4786341"/>
                  <a:pt x="11654118" y="4905488"/>
                </a:cubicBezTo>
                <a:cubicBezTo>
                  <a:pt x="11635083" y="5024635"/>
                  <a:pt x="11637967" y="5241521"/>
                  <a:pt x="11654118" y="5421855"/>
                </a:cubicBezTo>
                <a:cubicBezTo>
                  <a:pt x="11670269" y="5602189"/>
                  <a:pt x="11662676" y="6187330"/>
                  <a:pt x="11654118" y="6454589"/>
                </a:cubicBezTo>
                <a:cubicBezTo>
                  <a:pt x="11415995" y="6473107"/>
                  <a:pt x="11339371" y="6473727"/>
                  <a:pt x="11085123" y="6454589"/>
                </a:cubicBezTo>
                <a:cubicBezTo>
                  <a:pt x="10830876" y="6435451"/>
                  <a:pt x="10485845" y="6449385"/>
                  <a:pt x="10283045" y="6454589"/>
                </a:cubicBezTo>
                <a:cubicBezTo>
                  <a:pt x="10080245" y="6459793"/>
                  <a:pt x="9971850" y="6432235"/>
                  <a:pt x="9830591" y="6454589"/>
                </a:cubicBezTo>
                <a:cubicBezTo>
                  <a:pt x="9689332" y="6476943"/>
                  <a:pt x="9366317" y="6453105"/>
                  <a:pt x="9145055" y="6454589"/>
                </a:cubicBezTo>
                <a:cubicBezTo>
                  <a:pt x="8923793" y="6456073"/>
                  <a:pt x="8896871" y="6449124"/>
                  <a:pt x="8692601" y="6454589"/>
                </a:cubicBezTo>
                <a:cubicBezTo>
                  <a:pt x="8488331" y="6460054"/>
                  <a:pt x="8116111" y="6440592"/>
                  <a:pt x="7890523" y="6454589"/>
                </a:cubicBezTo>
                <a:cubicBezTo>
                  <a:pt x="7664935" y="6468586"/>
                  <a:pt x="7370531" y="6419428"/>
                  <a:pt x="7088446" y="6454589"/>
                </a:cubicBezTo>
                <a:cubicBezTo>
                  <a:pt x="6806361" y="6489750"/>
                  <a:pt x="6836194" y="6465281"/>
                  <a:pt x="6752533" y="6454589"/>
                </a:cubicBezTo>
                <a:cubicBezTo>
                  <a:pt x="6668872" y="6443897"/>
                  <a:pt x="6368571" y="6469142"/>
                  <a:pt x="6066997" y="6454589"/>
                </a:cubicBezTo>
                <a:cubicBezTo>
                  <a:pt x="5765423" y="6440036"/>
                  <a:pt x="5709917" y="6445403"/>
                  <a:pt x="5498002" y="6454589"/>
                </a:cubicBezTo>
                <a:cubicBezTo>
                  <a:pt x="5286088" y="6463775"/>
                  <a:pt x="5093825" y="6458767"/>
                  <a:pt x="4929006" y="6454589"/>
                </a:cubicBezTo>
                <a:cubicBezTo>
                  <a:pt x="4764187" y="6450411"/>
                  <a:pt x="4569568" y="6424914"/>
                  <a:pt x="4243470" y="6454589"/>
                </a:cubicBezTo>
                <a:cubicBezTo>
                  <a:pt x="3917372" y="6484264"/>
                  <a:pt x="3879629" y="6430732"/>
                  <a:pt x="3557934" y="6454589"/>
                </a:cubicBezTo>
                <a:cubicBezTo>
                  <a:pt x="3236239" y="6478446"/>
                  <a:pt x="3232724" y="6441211"/>
                  <a:pt x="2988938" y="6454589"/>
                </a:cubicBezTo>
                <a:cubicBezTo>
                  <a:pt x="2745152" y="6467967"/>
                  <a:pt x="2567945" y="6435347"/>
                  <a:pt x="2419943" y="6454589"/>
                </a:cubicBezTo>
                <a:cubicBezTo>
                  <a:pt x="2271942" y="6473831"/>
                  <a:pt x="2241298" y="6449414"/>
                  <a:pt x="2084031" y="6454589"/>
                </a:cubicBezTo>
                <a:cubicBezTo>
                  <a:pt x="1926764" y="6459764"/>
                  <a:pt x="1758081" y="6480078"/>
                  <a:pt x="1515035" y="6454589"/>
                </a:cubicBezTo>
                <a:cubicBezTo>
                  <a:pt x="1271989" y="6429100"/>
                  <a:pt x="1084967" y="6443337"/>
                  <a:pt x="829499" y="6454589"/>
                </a:cubicBezTo>
                <a:cubicBezTo>
                  <a:pt x="574031" y="6465841"/>
                  <a:pt x="348086" y="6462860"/>
                  <a:pt x="0" y="6454589"/>
                </a:cubicBezTo>
                <a:cubicBezTo>
                  <a:pt x="-12544" y="6359471"/>
                  <a:pt x="7610" y="6140822"/>
                  <a:pt x="0" y="6002768"/>
                </a:cubicBezTo>
                <a:cubicBezTo>
                  <a:pt x="-7610" y="5864714"/>
                  <a:pt x="21680" y="5596937"/>
                  <a:pt x="0" y="5486401"/>
                </a:cubicBezTo>
                <a:cubicBezTo>
                  <a:pt x="-21680" y="5375865"/>
                  <a:pt x="25483" y="5187610"/>
                  <a:pt x="0" y="4970034"/>
                </a:cubicBezTo>
                <a:cubicBezTo>
                  <a:pt x="-25483" y="4752458"/>
                  <a:pt x="7507" y="4639280"/>
                  <a:pt x="0" y="4518212"/>
                </a:cubicBezTo>
                <a:cubicBezTo>
                  <a:pt x="-7507" y="4397144"/>
                  <a:pt x="10426" y="4195922"/>
                  <a:pt x="0" y="3937299"/>
                </a:cubicBezTo>
                <a:cubicBezTo>
                  <a:pt x="-10426" y="3678676"/>
                  <a:pt x="16962" y="3428783"/>
                  <a:pt x="0" y="3291840"/>
                </a:cubicBezTo>
                <a:cubicBezTo>
                  <a:pt x="-16962" y="3154897"/>
                  <a:pt x="-18070" y="2799933"/>
                  <a:pt x="0" y="2517290"/>
                </a:cubicBezTo>
                <a:cubicBezTo>
                  <a:pt x="18070" y="2234647"/>
                  <a:pt x="-28600" y="2025009"/>
                  <a:pt x="0" y="1871831"/>
                </a:cubicBezTo>
                <a:cubicBezTo>
                  <a:pt x="28600" y="1718653"/>
                  <a:pt x="468" y="1607750"/>
                  <a:pt x="0" y="1420010"/>
                </a:cubicBezTo>
                <a:cubicBezTo>
                  <a:pt x="-468" y="1232270"/>
                  <a:pt x="-8701" y="956056"/>
                  <a:pt x="0" y="774551"/>
                </a:cubicBezTo>
                <a:cubicBezTo>
                  <a:pt x="8701" y="593046"/>
                  <a:pt x="-25491" y="286077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6" name="Google Shape;496;p8"/>
          <p:cNvGrpSpPr/>
          <p:nvPr/>
        </p:nvGrpSpPr>
        <p:grpSpPr>
          <a:xfrm rot="-5400000">
            <a:off x="1196439" y="4576750"/>
            <a:ext cx="1180405" cy="3382096"/>
            <a:chOff x="0" y="1094606"/>
            <a:chExt cx="1904186" cy="4645098"/>
          </a:xfrm>
        </p:grpSpPr>
        <p:grpSp>
          <p:nvGrpSpPr>
            <p:cNvPr id="497" name="Google Shape;497;p8"/>
            <p:cNvGrpSpPr/>
            <p:nvPr/>
          </p:nvGrpSpPr>
          <p:grpSpPr>
            <a:xfrm>
              <a:off x="0" y="1094606"/>
              <a:ext cx="1884320" cy="610197"/>
              <a:chOff x="0" y="1094606"/>
              <a:chExt cx="1884320" cy="610197"/>
            </a:xfrm>
          </p:grpSpPr>
          <p:sp>
            <p:nvSpPr>
              <p:cNvPr id="498" name="Google Shape;498;p8"/>
              <p:cNvSpPr/>
              <p:nvPr/>
            </p:nvSpPr>
            <p:spPr>
              <a:xfrm rot="5400000">
                <a:off x="1197636" y="1018119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C709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>
                <a:off x="0" y="1095202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859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722656" y="1094606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466489" y="1094606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8"/>
            <p:cNvGrpSpPr/>
            <p:nvPr/>
          </p:nvGrpSpPr>
          <p:grpSpPr>
            <a:xfrm>
              <a:off x="0" y="1900149"/>
              <a:ext cx="1884320" cy="610197"/>
              <a:chOff x="0" y="1900149"/>
              <a:chExt cx="1884320" cy="610197"/>
            </a:xfrm>
          </p:grpSpPr>
          <p:sp>
            <p:nvSpPr>
              <p:cNvPr id="503" name="Google Shape;503;p8"/>
              <p:cNvSpPr/>
              <p:nvPr/>
            </p:nvSpPr>
            <p:spPr>
              <a:xfrm rot="5400000">
                <a:off x="1197636" y="1823662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EA92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0" y="1900745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9AB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>
                <a:off x="722656" y="1900149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8"/>
              <p:cNvSpPr/>
              <p:nvPr/>
            </p:nvSpPr>
            <p:spPr>
              <a:xfrm>
                <a:off x="466489" y="1900149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8"/>
            <p:cNvGrpSpPr/>
            <p:nvPr/>
          </p:nvGrpSpPr>
          <p:grpSpPr>
            <a:xfrm>
              <a:off x="0" y="2705691"/>
              <a:ext cx="1884320" cy="610197"/>
              <a:chOff x="0" y="2705691"/>
              <a:chExt cx="1884320" cy="610197"/>
            </a:xfrm>
          </p:grpSpPr>
          <p:sp>
            <p:nvSpPr>
              <p:cNvPr id="508" name="Google Shape;508;p8"/>
              <p:cNvSpPr/>
              <p:nvPr/>
            </p:nvSpPr>
            <p:spPr>
              <a:xfrm rot="5400000">
                <a:off x="1197636" y="2629204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0467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0" y="2706287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AC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>
                <a:off x="722656" y="2705691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8"/>
              <p:cNvSpPr/>
              <p:nvPr/>
            </p:nvSpPr>
            <p:spPr>
              <a:xfrm>
                <a:off x="466489" y="2705691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8"/>
            <p:cNvGrpSpPr/>
            <p:nvPr/>
          </p:nvGrpSpPr>
          <p:grpSpPr>
            <a:xfrm>
              <a:off x="0" y="3519745"/>
              <a:ext cx="1884320" cy="610197"/>
              <a:chOff x="0" y="3519745"/>
              <a:chExt cx="1884320" cy="610197"/>
            </a:xfrm>
          </p:grpSpPr>
          <p:sp>
            <p:nvSpPr>
              <p:cNvPr id="513" name="Google Shape;513;p8"/>
              <p:cNvSpPr/>
              <p:nvPr/>
            </p:nvSpPr>
            <p:spPr>
              <a:xfrm rot="5400000">
                <a:off x="1197636" y="3443258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64A71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0" y="3520341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CF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>
                <a:off x="722656" y="3519745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8"/>
              <p:cNvSpPr/>
              <p:nvPr/>
            </p:nvSpPr>
            <p:spPr>
              <a:xfrm>
                <a:off x="466489" y="3519745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8"/>
            <p:cNvGrpSpPr/>
            <p:nvPr/>
          </p:nvGrpSpPr>
          <p:grpSpPr>
            <a:xfrm>
              <a:off x="19866" y="4333798"/>
              <a:ext cx="1884320" cy="610197"/>
              <a:chOff x="19866" y="4333798"/>
              <a:chExt cx="1884320" cy="610197"/>
            </a:xfrm>
          </p:grpSpPr>
          <p:sp>
            <p:nvSpPr>
              <p:cNvPr id="518" name="Google Shape;518;p8"/>
              <p:cNvSpPr/>
              <p:nvPr/>
            </p:nvSpPr>
            <p:spPr>
              <a:xfrm rot="5400000">
                <a:off x="1217502" y="4257311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FF0D0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8"/>
              <p:cNvSpPr/>
              <p:nvPr/>
            </p:nvSpPr>
            <p:spPr>
              <a:xfrm>
                <a:off x="19866" y="4334394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8"/>
              <p:cNvSpPr/>
              <p:nvPr/>
            </p:nvSpPr>
            <p:spPr>
              <a:xfrm>
                <a:off x="742522" y="4333798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8"/>
              <p:cNvSpPr/>
              <p:nvPr/>
            </p:nvSpPr>
            <p:spPr>
              <a:xfrm>
                <a:off x="486355" y="4333798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8"/>
            <p:cNvGrpSpPr/>
            <p:nvPr/>
          </p:nvGrpSpPr>
          <p:grpSpPr>
            <a:xfrm>
              <a:off x="11739" y="5129507"/>
              <a:ext cx="1884320" cy="610197"/>
              <a:chOff x="11739" y="5129507"/>
              <a:chExt cx="1884320" cy="610197"/>
            </a:xfrm>
          </p:grpSpPr>
          <p:sp>
            <p:nvSpPr>
              <p:cNvPr id="523" name="Google Shape;523;p8"/>
              <p:cNvSpPr/>
              <p:nvPr/>
            </p:nvSpPr>
            <p:spPr>
              <a:xfrm rot="5400000">
                <a:off x="1209375" y="5053020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8"/>
              <p:cNvSpPr/>
              <p:nvPr/>
            </p:nvSpPr>
            <p:spPr>
              <a:xfrm>
                <a:off x="11739" y="5130103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8"/>
              <p:cNvSpPr/>
              <p:nvPr/>
            </p:nvSpPr>
            <p:spPr>
              <a:xfrm>
                <a:off x="734395" y="5129507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8"/>
              <p:cNvSpPr/>
              <p:nvPr/>
            </p:nvSpPr>
            <p:spPr>
              <a:xfrm>
                <a:off x="478228" y="5129507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7" name="Google Shape;527;p8"/>
          <p:cNvGrpSpPr/>
          <p:nvPr/>
        </p:nvGrpSpPr>
        <p:grpSpPr>
          <a:xfrm>
            <a:off x="-672501" y="-487259"/>
            <a:ext cx="7363897" cy="2210872"/>
            <a:chOff x="-261335" y="-633505"/>
            <a:chExt cx="9023277" cy="3135989"/>
          </a:xfrm>
        </p:grpSpPr>
        <p:sp>
          <p:nvSpPr>
            <p:cNvPr id="528" name="Google Shape;528;p8"/>
            <p:cNvSpPr/>
            <p:nvPr/>
          </p:nvSpPr>
          <p:spPr>
            <a:xfrm rot="9301137">
              <a:off x="6713956" y="137637"/>
              <a:ext cx="956150" cy="1177205"/>
            </a:xfrm>
            <a:prstGeom prst="triangle">
              <a:avLst>
                <a:gd fmla="val 50000" name="adj"/>
              </a:avLst>
            </a:prstGeom>
            <a:solidFill>
              <a:srgbClr val="E4653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 rot="9401569">
              <a:off x="5910809" y="579762"/>
              <a:ext cx="956123" cy="1177309"/>
            </a:xfrm>
            <a:prstGeom prst="triangle">
              <a:avLst>
                <a:gd fmla="val 50000" name="adj"/>
              </a:avLst>
            </a:prstGeom>
            <a:solidFill>
              <a:srgbClr val="F29D3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 rot="9667640">
              <a:off x="4997963" y="955258"/>
              <a:ext cx="956206" cy="1177257"/>
            </a:xfrm>
            <a:prstGeom prst="triangle">
              <a:avLst>
                <a:gd fmla="val 50000" name="adj"/>
              </a:avLst>
            </a:prstGeom>
            <a:solidFill>
              <a:srgbClr val="F1EB0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 rot="10188462">
              <a:off x="4022285" y="1248967"/>
              <a:ext cx="956189" cy="1177453"/>
            </a:xfrm>
            <a:prstGeom prst="triangle">
              <a:avLst>
                <a:gd fmla="val 50000" name="adj"/>
              </a:avLst>
            </a:prstGeom>
            <a:solidFill>
              <a:srgbClr val="36EA6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 rot="-9326222">
              <a:off x="-59802" y="394559"/>
              <a:ext cx="956234" cy="1177330"/>
            </a:xfrm>
            <a:prstGeom prst="triangle">
              <a:avLst>
                <a:gd fmla="val 50000" name="adj"/>
              </a:avLst>
            </a:prstGeom>
            <a:solidFill>
              <a:srgbClr val="9A08C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 rot="-9716416">
              <a:off x="881645" y="845758"/>
              <a:ext cx="956104" cy="1177340"/>
            </a:xfrm>
            <a:prstGeom prst="triangle">
              <a:avLst>
                <a:gd fmla="val 50000" name="adj"/>
              </a:avLst>
            </a:prstGeom>
            <a:solidFill>
              <a:srgbClr val="3167D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 rot="-10171965">
              <a:off x="1870753" y="1147570"/>
              <a:ext cx="956111" cy="1177295"/>
            </a:xfrm>
            <a:prstGeom prst="triangle">
              <a:avLst>
                <a:gd fmla="val 50000" name="adj"/>
              </a:avLst>
            </a:prstGeom>
            <a:solidFill>
              <a:srgbClr val="3BA9A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 rot="-10518212">
              <a:off x="2907545" y="1288049"/>
              <a:ext cx="956311" cy="1177270"/>
            </a:xfrm>
            <a:prstGeom prst="triangle">
              <a:avLst>
                <a:gd fmla="val 50000" name="adj"/>
              </a:avLst>
            </a:prstGeom>
            <a:solidFill>
              <a:srgbClr val="06A74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7813" y="-633505"/>
              <a:ext cx="8489954" cy="1966523"/>
            </a:xfrm>
            <a:custGeom>
              <a:rect b="b" l="l" r="r" t="t"/>
              <a:pathLst>
                <a:path extrusionOk="0" h="1966523" w="8489954">
                  <a:moveTo>
                    <a:pt x="0" y="699247"/>
                  </a:moveTo>
                  <a:cubicBezTo>
                    <a:pt x="1124074" y="1515533"/>
                    <a:pt x="2606738" y="1979209"/>
                    <a:pt x="3848847" y="1966259"/>
                  </a:cubicBezTo>
                  <a:cubicBezTo>
                    <a:pt x="5090956" y="1953309"/>
                    <a:pt x="6708588" y="947271"/>
                    <a:pt x="7273364" y="657412"/>
                  </a:cubicBezTo>
                  <a:lnTo>
                    <a:pt x="7273364" y="657412"/>
                  </a:lnTo>
                  <a:cubicBezTo>
                    <a:pt x="7675780" y="438275"/>
                    <a:pt x="8592172" y="15937"/>
                    <a:pt x="8480611" y="0"/>
                  </a:cubicBez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 rot="9345057">
              <a:off x="7606160" y="-292528"/>
              <a:ext cx="956163" cy="1177309"/>
            </a:xfrm>
            <a:prstGeom prst="triangle">
              <a:avLst>
                <a:gd fmla="val 50000" name="adj"/>
              </a:avLst>
            </a:prstGeom>
            <a:solidFill>
              <a:srgbClr val="EA45A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8"/>
          <p:cNvGrpSpPr/>
          <p:nvPr/>
        </p:nvGrpSpPr>
        <p:grpSpPr>
          <a:xfrm rot="1326311">
            <a:off x="5552982" y="-102897"/>
            <a:ext cx="7363777" cy="2210938"/>
            <a:chOff x="-261335" y="-633505"/>
            <a:chExt cx="9023277" cy="3135989"/>
          </a:xfrm>
        </p:grpSpPr>
        <p:sp>
          <p:nvSpPr>
            <p:cNvPr id="539" name="Google Shape;539;p8"/>
            <p:cNvSpPr/>
            <p:nvPr/>
          </p:nvSpPr>
          <p:spPr>
            <a:xfrm rot="9301137">
              <a:off x="6750575" y="154592"/>
              <a:ext cx="956150" cy="1177205"/>
            </a:xfrm>
            <a:prstGeom prst="triangle">
              <a:avLst>
                <a:gd fmla="val 50000" name="adj"/>
              </a:avLst>
            </a:prstGeom>
            <a:solidFill>
              <a:srgbClr val="E4653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 rot="9401569">
              <a:off x="5910809" y="579762"/>
              <a:ext cx="956123" cy="1177309"/>
            </a:xfrm>
            <a:prstGeom prst="triangle">
              <a:avLst>
                <a:gd fmla="val 50000" name="adj"/>
              </a:avLst>
            </a:prstGeom>
            <a:solidFill>
              <a:srgbClr val="F29D3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 rot="9667640">
              <a:off x="4997963" y="955258"/>
              <a:ext cx="956206" cy="1177257"/>
            </a:xfrm>
            <a:prstGeom prst="triangle">
              <a:avLst>
                <a:gd fmla="val 50000" name="adj"/>
              </a:avLst>
            </a:prstGeom>
            <a:solidFill>
              <a:srgbClr val="F1EB0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 rot="10188462">
              <a:off x="4022285" y="1248967"/>
              <a:ext cx="956189" cy="1177453"/>
            </a:xfrm>
            <a:prstGeom prst="triangle">
              <a:avLst>
                <a:gd fmla="val 50000" name="adj"/>
              </a:avLst>
            </a:prstGeom>
            <a:solidFill>
              <a:srgbClr val="36EA6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 rot="-9326222">
              <a:off x="-59802" y="394559"/>
              <a:ext cx="956234" cy="1177330"/>
            </a:xfrm>
            <a:prstGeom prst="triangle">
              <a:avLst>
                <a:gd fmla="val 50000" name="adj"/>
              </a:avLst>
            </a:prstGeom>
            <a:solidFill>
              <a:srgbClr val="9A08C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 rot="-9716416">
              <a:off x="881645" y="845758"/>
              <a:ext cx="956104" cy="1177340"/>
            </a:xfrm>
            <a:prstGeom prst="triangle">
              <a:avLst>
                <a:gd fmla="val 50000" name="adj"/>
              </a:avLst>
            </a:prstGeom>
            <a:solidFill>
              <a:srgbClr val="3167D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 rot="-10171965">
              <a:off x="1870753" y="1147570"/>
              <a:ext cx="956111" cy="1177295"/>
            </a:xfrm>
            <a:prstGeom prst="triangle">
              <a:avLst>
                <a:gd fmla="val 50000" name="adj"/>
              </a:avLst>
            </a:prstGeom>
            <a:solidFill>
              <a:srgbClr val="3BA9A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 rot="-10518212">
              <a:off x="2907545" y="1288049"/>
              <a:ext cx="956311" cy="1177270"/>
            </a:xfrm>
            <a:prstGeom prst="triangle">
              <a:avLst>
                <a:gd fmla="val 50000" name="adj"/>
              </a:avLst>
            </a:prstGeom>
            <a:solidFill>
              <a:srgbClr val="06A74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47813" y="-633505"/>
              <a:ext cx="8489954" cy="1966523"/>
            </a:xfrm>
            <a:custGeom>
              <a:rect b="b" l="l" r="r" t="t"/>
              <a:pathLst>
                <a:path extrusionOk="0" h="1966523" w="8489954">
                  <a:moveTo>
                    <a:pt x="0" y="699247"/>
                  </a:moveTo>
                  <a:cubicBezTo>
                    <a:pt x="1124074" y="1515533"/>
                    <a:pt x="2606738" y="1979209"/>
                    <a:pt x="3848847" y="1966259"/>
                  </a:cubicBezTo>
                  <a:cubicBezTo>
                    <a:pt x="5090956" y="1953309"/>
                    <a:pt x="6708588" y="947271"/>
                    <a:pt x="7273364" y="657412"/>
                  </a:cubicBezTo>
                  <a:lnTo>
                    <a:pt x="7273364" y="657412"/>
                  </a:lnTo>
                  <a:cubicBezTo>
                    <a:pt x="7675780" y="438275"/>
                    <a:pt x="8592172" y="15937"/>
                    <a:pt x="8480611" y="0"/>
                  </a:cubicBez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 rot="9345057">
              <a:off x="7606160" y="-292528"/>
              <a:ext cx="956163" cy="1177309"/>
            </a:xfrm>
            <a:prstGeom prst="triangle">
              <a:avLst>
                <a:gd fmla="val 50000" name="adj"/>
              </a:avLst>
            </a:prstGeom>
            <a:solidFill>
              <a:srgbClr val="EA45A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bg>
      <p:bgPr>
        <a:gradFill>
          <a:gsLst>
            <a:gs pos="0">
              <a:srgbClr val="FFFFFF"/>
            </a:gs>
            <a:gs pos="100000">
              <a:srgbClr val="EFEFE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"/>
          <p:cNvSpPr/>
          <p:nvPr/>
        </p:nvSpPr>
        <p:spPr>
          <a:xfrm>
            <a:off x="245035" y="239058"/>
            <a:ext cx="11654118" cy="6454589"/>
          </a:xfrm>
          <a:custGeom>
            <a:rect b="b" l="l" r="r" t="t"/>
            <a:pathLst>
              <a:path extrusionOk="0" h="6454589" w="11654118">
                <a:moveTo>
                  <a:pt x="0" y="0"/>
                </a:moveTo>
                <a:cubicBezTo>
                  <a:pt x="293775" y="22446"/>
                  <a:pt x="351575" y="32511"/>
                  <a:pt x="685536" y="0"/>
                </a:cubicBezTo>
                <a:cubicBezTo>
                  <a:pt x="1019497" y="-32511"/>
                  <a:pt x="1198227" y="-15157"/>
                  <a:pt x="1604155" y="0"/>
                </a:cubicBezTo>
                <a:cubicBezTo>
                  <a:pt x="2010083" y="15157"/>
                  <a:pt x="2142944" y="31269"/>
                  <a:pt x="2289691" y="0"/>
                </a:cubicBezTo>
                <a:cubicBezTo>
                  <a:pt x="2436438" y="-31269"/>
                  <a:pt x="2624704" y="28064"/>
                  <a:pt x="2858687" y="0"/>
                </a:cubicBezTo>
                <a:cubicBezTo>
                  <a:pt x="3092670" y="-28064"/>
                  <a:pt x="3038814" y="3617"/>
                  <a:pt x="3194599" y="0"/>
                </a:cubicBezTo>
                <a:cubicBezTo>
                  <a:pt x="3350384" y="-3617"/>
                  <a:pt x="3610630" y="-27416"/>
                  <a:pt x="3763595" y="0"/>
                </a:cubicBezTo>
                <a:cubicBezTo>
                  <a:pt x="3916560" y="27416"/>
                  <a:pt x="3943720" y="-12207"/>
                  <a:pt x="4099507" y="0"/>
                </a:cubicBezTo>
                <a:cubicBezTo>
                  <a:pt x="4255294" y="12207"/>
                  <a:pt x="4531948" y="-4862"/>
                  <a:pt x="4668503" y="0"/>
                </a:cubicBezTo>
                <a:cubicBezTo>
                  <a:pt x="4805058" y="4862"/>
                  <a:pt x="4975238" y="15514"/>
                  <a:pt x="5120957" y="0"/>
                </a:cubicBezTo>
                <a:cubicBezTo>
                  <a:pt x="5266676" y="-15514"/>
                  <a:pt x="5345462" y="16265"/>
                  <a:pt x="5456869" y="0"/>
                </a:cubicBezTo>
                <a:cubicBezTo>
                  <a:pt x="5568276" y="-16265"/>
                  <a:pt x="5869460" y="7098"/>
                  <a:pt x="6258947" y="0"/>
                </a:cubicBezTo>
                <a:cubicBezTo>
                  <a:pt x="6648434" y="-7098"/>
                  <a:pt x="6683111" y="19319"/>
                  <a:pt x="7061024" y="0"/>
                </a:cubicBezTo>
                <a:cubicBezTo>
                  <a:pt x="7438937" y="-19319"/>
                  <a:pt x="7401601" y="11852"/>
                  <a:pt x="7513478" y="0"/>
                </a:cubicBezTo>
                <a:cubicBezTo>
                  <a:pt x="7625355" y="-11852"/>
                  <a:pt x="7963109" y="33891"/>
                  <a:pt x="8199015" y="0"/>
                </a:cubicBezTo>
                <a:cubicBezTo>
                  <a:pt x="8434921" y="-33891"/>
                  <a:pt x="8756906" y="-28651"/>
                  <a:pt x="9001092" y="0"/>
                </a:cubicBezTo>
                <a:cubicBezTo>
                  <a:pt x="9245278" y="28651"/>
                  <a:pt x="9220762" y="-7004"/>
                  <a:pt x="9337005" y="0"/>
                </a:cubicBezTo>
                <a:cubicBezTo>
                  <a:pt x="9453248" y="7004"/>
                  <a:pt x="9818317" y="14673"/>
                  <a:pt x="10139083" y="0"/>
                </a:cubicBezTo>
                <a:cubicBezTo>
                  <a:pt x="10459849" y="-14673"/>
                  <a:pt x="10620657" y="37390"/>
                  <a:pt x="11057701" y="0"/>
                </a:cubicBezTo>
                <a:cubicBezTo>
                  <a:pt x="11494745" y="-37390"/>
                  <a:pt x="11450966" y="24891"/>
                  <a:pt x="11654118" y="0"/>
                </a:cubicBezTo>
                <a:cubicBezTo>
                  <a:pt x="11628563" y="234925"/>
                  <a:pt x="11653982" y="324434"/>
                  <a:pt x="11654118" y="580913"/>
                </a:cubicBezTo>
                <a:cubicBezTo>
                  <a:pt x="11654254" y="837392"/>
                  <a:pt x="11648502" y="941296"/>
                  <a:pt x="11654118" y="1032734"/>
                </a:cubicBezTo>
                <a:cubicBezTo>
                  <a:pt x="11659734" y="1124172"/>
                  <a:pt x="11681344" y="1561707"/>
                  <a:pt x="11654118" y="1742739"/>
                </a:cubicBezTo>
                <a:cubicBezTo>
                  <a:pt x="11626892" y="1923771"/>
                  <a:pt x="11653777" y="2201977"/>
                  <a:pt x="11654118" y="2323652"/>
                </a:cubicBezTo>
                <a:cubicBezTo>
                  <a:pt x="11654459" y="2445327"/>
                  <a:pt x="11641511" y="2700504"/>
                  <a:pt x="11654118" y="3033657"/>
                </a:cubicBezTo>
                <a:cubicBezTo>
                  <a:pt x="11666725" y="3366810"/>
                  <a:pt x="11624797" y="3513861"/>
                  <a:pt x="11654118" y="3808208"/>
                </a:cubicBezTo>
                <a:cubicBezTo>
                  <a:pt x="11683439" y="4102555"/>
                  <a:pt x="11668238" y="4130114"/>
                  <a:pt x="11654118" y="4324575"/>
                </a:cubicBezTo>
                <a:cubicBezTo>
                  <a:pt x="11639998" y="4519036"/>
                  <a:pt x="11673153" y="4786341"/>
                  <a:pt x="11654118" y="4905488"/>
                </a:cubicBezTo>
                <a:cubicBezTo>
                  <a:pt x="11635083" y="5024635"/>
                  <a:pt x="11637967" y="5241521"/>
                  <a:pt x="11654118" y="5421855"/>
                </a:cubicBezTo>
                <a:cubicBezTo>
                  <a:pt x="11670269" y="5602189"/>
                  <a:pt x="11662676" y="6187330"/>
                  <a:pt x="11654118" y="6454589"/>
                </a:cubicBezTo>
                <a:cubicBezTo>
                  <a:pt x="11415995" y="6473107"/>
                  <a:pt x="11339371" y="6473727"/>
                  <a:pt x="11085123" y="6454589"/>
                </a:cubicBezTo>
                <a:cubicBezTo>
                  <a:pt x="10830876" y="6435451"/>
                  <a:pt x="10485845" y="6449385"/>
                  <a:pt x="10283045" y="6454589"/>
                </a:cubicBezTo>
                <a:cubicBezTo>
                  <a:pt x="10080245" y="6459793"/>
                  <a:pt x="9971850" y="6432235"/>
                  <a:pt x="9830591" y="6454589"/>
                </a:cubicBezTo>
                <a:cubicBezTo>
                  <a:pt x="9689332" y="6476943"/>
                  <a:pt x="9366317" y="6453105"/>
                  <a:pt x="9145055" y="6454589"/>
                </a:cubicBezTo>
                <a:cubicBezTo>
                  <a:pt x="8923793" y="6456073"/>
                  <a:pt x="8896871" y="6449124"/>
                  <a:pt x="8692601" y="6454589"/>
                </a:cubicBezTo>
                <a:cubicBezTo>
                  <a:pt x="8488331" y="6460054"/>
                  <a:pt x="8116111" y="6440592"/>
                  <a:pt x="7890523" y="6454589"/>
                </a:cubicBezTo>
                <a:cubicBezTo>
                  <a:pt x="7664935" y="6468586"/>
                  <a:pt x="7370531" y="6419428"/>
                  <a:pt x="7088446" y="6454589"/>
                </a:cubicBezTo>
                <a:cubicBezTo>
                  <a:pt x="6806361" y="6489750"/>
                  <a:pt x="6836194" y="6465281"/>
                  <a:pt x="6752533" y="6454589"/>
                </a:cubicBezTo>
                <a:cubicBezTo>
                  <a:pt x="6668872" y="6443897"/>
                  <a:pt x="6368571" y="6469142"/>
                  <a:pt x="6066997" y="6454589"/>
                </a:cubicBezTo>
                <a:cubicBezTo>
                  <a:pt x="5765423" y="6440036"/>
                  <a:pt x="5709917" y="6445403"/>
                  <a:pt x="5498002" y="6454589"/>
                </a:cubicBezTo>
                <a:cubicBezTo>
                  <a:pt x="5286088" y="6463775"/>
                  <a:pt x="5093825" y="6458767"/>
                  <a:pt x="4929006" y="6454589"/>
                </a:cubicBezTo>
                <a:cubicBezTo>
                  <a:pt x="4764187" y="6450411"/>
                  <a:pt x="4569568" y="6424914"/>
                  <a:pt x="4243470" y="6454589"/>
                </a:cubicBezTo>
                <a:cubicBezTo>
                  <a:pt x="3917372" y="6484264"/>
                  <a:pt x="3879629" y="6430732"/>
                  <a:pt x="3557934" y="6454589"/>
                </a:cubicBezTo>
                <a:cubicBezTo>
                  <a:pt x="3236239" y="6478446"/>
                  <a:pt x="3232724" y="6441211"/>
                  <a:pt x="2988938" y="6454589"/>
                </a:cubicBezTo>
                <a:cubicBezTo>
                  <a:pt x="2745152" y="6467967"/>
                  <a:pt x="2567945" y="6435347"/>
                  <a:pt x="2419943" y="6454589"/>
                </a:cubicBezTo>
                <a:cubicBezTo>
                  <a:pt x="2271942" y="6473831"/>
                  <a:pt x="2241298" y="6449414"/>
                  <a:pt x="2084031" y="6454589"/>
                </a:cubicBezTo>
                <a:cubicBezTo>
                  <a:pt x="1926764" y="6459764"/>
                  <a:pt x="1758081" y="6480078"/>
                  <a:pt x="1515035" y="6454589"/>
                </a:cubicBezTo>
                <a:cubicBezTo>
                  <a:pt x="1271989" y="6429100"/>
                  <a:pt x="1084967" y="6443337"/>
                  <a:pt x="829499" y="6454589"/>
                </a:cubicBezTo>
                <a:cubicBezTo>
                  <a:pt x="574031" y="6465841"/>
                  <a:pt x="348086" y="6462860"/>
                  <a:pt x="0" y="6454589"/>
                </a:cubicBezTo>
                <a:cubicBezTo>
                  <a:pt x="-12544" y="6359471"/>
                  <a:pt x="7610" y="6140822"/>
                  <a:pt x="0" y="6002768"/>
                </a:cubicBezTo>
                <a:cubicBezTo>
                  <a:pt x="-7610" y="5864714"/>
                  <a:pt x="21680" y="5596937"/>
                  <a:pt x="0" y="5486401"/>
                </a:cubicBezTo>
                <a:cubicBezTo>
                  <a:pt x="-21680" y="5375865"/>
                  <a:pt x="25483" y="5187610"/>
                  <a:pt x="0" y="4970034"/>
                </a:cubicBezTo>
                <a:cubicBezTo>
                  <a:pt x="-25483" y="4752458"/>
                  <a:pt x="7507" y="4639280"/>
                  <a:pt x="0" y="4518212"/>
                </a:cubicBezTo>
                <a:cubicBezTo>
                  <a:pt x="-7507" y="4397144"/>
                  <a:pt x="10426" y="4195922"/>
                  <a:pt x="0" y="3937299"/>
                </a:cubicBezTo>
                <a:cubicBezTo>
                  <a:pt x="-10426" y="3678676"/>
                  <a:pt x="16962" y="3428783"/>
                  <a:pt x="0" y="3291840"/>
                </a:cubicBezTo>
                <a:cubicBezTo>
                  <a:pt x="-16962" y="3154897"/>
                  <a:pt x="-18070" y="2799933"/>
                  <a:pt x="0" y="2517290"/>
                </a:cubicBezTo>
                <a:cubicBezTo>
                  <a:pt x="18070" y="2234647"/>
                  <a:pt x="-28600" y="2025009"/>
                  <a:pt x="0" y="1871831"/>
                </a:cubicBezTo>
                <a:cubicBezTo>
                  <a:pt x="28600" y="1718653"/>
                  <a:pt x="468" y="1607750"/>
                  <a:pt x="0" y="1420010"/>
                </a:cubicBezTo>
                <a:cubicBezTo>
                  <a:pt x="-468" y="1232270"/>
                  <a:pt x="-8701" y="956056"/>
                  <a:pt x="0" y="774551"/>
                </a:cubicBezTo>
                <a:cubicBezTo>
                  <a:pt x="8701" y="593046"/>
                  <a:pt x="-25491" y="286077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1" name="Google Shape;551;p9"/>
          <p:cNvGrpSpPr/>
          <p:nvPr/>
        </p:nvGrpSpPr>
        <p:grpSpPr>
          <a:xfrm rot="-5400000">
            <a:off x="1196439" y="4576750"/>
            <a:ext cx="1180405" cy="3382096"/>
            <a:chOff x="0" y="1094606"/>
            <a:chExt cx="1904186" cy="4645098"/>
          </a:xfrm>
        </p:grpSpPr>
        <p:grpSp>
          <p:nvGrpSpPr>
            <p:cNvPr id="552" name="Google Shape;552;p9"/>
            <p:cNvGrpSpPr/>
            <p:nvPr/>
          </p:nvGrpSpPr>
          <p:grpSpPr>
            <a:xfrm>
              <a:off x="0" y="1094606"/>
              <a:ext cx="1884320" cy="610197"/>
              <a:chOff x="0" y="1094606"/>
              <a:chExt cx="1884320" cy="610197"/>
            </a:xfrm>
          </p:grpSpPr>
          <p:sp>
            <p:nvSpPr>
              <p:cNvPr id="553" name="Google Shape;553;p9"/>
              <p:cNvSpPr/>
              <p:nvPr/>
            </p:nvSpPr>
            <p:spPr>
              <a:xfrm rot="5400000">
                <a:off x="1197636" y="1018119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C709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0" y="1095202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859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722656" y="1094606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466489" y="1094606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9"/>
            <p:cNvGrpSpPr/>
            <p:nvPr/>
          </p:nvGrpSpPr>
          <p:grpSpPr>
            <a:xfrm>
              <a:off x="0" y="1900149"/>
              <a:ext cx="1884320" cy="610197"/>
              <a:chOff x="0" y="1900149"/>
              <a:chExt cx="1884320" cy="610197"/>
            </a:xfrm>
          </p:grpSpPr>
          <p:sp>
            <p:nvSpPr>
              <p:cNvPr id="558" name="Google Shape;558;p9"/>
              <p:cNvSpPr/>
              <p:nvPr/>
            </p:nvSpPr>
            <p:spPr>
              <a:xfrm rot="5400000">
                <a:off x="1197636" y="1823662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EA92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0" y="1900745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9AB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722656" y="1900149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466489" y="1900149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9"/>
            <p:cNvGrpSpPr/>
            <p:nvPr/>
          </p:nvGrpSpPr>
          <p:grpSpPr>
            <a:xfrm>
              <a:off x="0" y="2705691"/>
              <a:ext cx="1884320" cy="610197"/>
              <a:chOff x="0" y="2705691"/>
              <a:chExt cx="1884320" cy="610197"/>
            </a:xfrm>
          </p:grpSpPr>
          <p:sp>
            <p:nvSpPr>
              <p:cNvPr id="563" name="Google Shape;563;p9"/>
              <p:cNvSpPr/>
              <p:nvPr/>
            </p:nvSpPr>
            <p:spPr>
              <a:xfrm rot="5400000">
                <a:off x="1197636" y="2629204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0467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0" y="2706287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AC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722656" y="2705691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466489" y="2705691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9"/>
            <p:cNvGrpSpPr/>
            <p:nvPr/>
          </p:nvGrpSpPr>
          <p:grpSpPr>
            <a:xfrm>
              <a:off x="0" y="3519745"/>
              <a:ext cx="1884320" cy="610197"/>
              <a:chOff x="0" y="3519745"/>
              <a:chExt cx="1884320" cy="610197"/>
            </a:xfrm>
          </p:grpSpPr>
          <p:sp>
            <p:nvSpPr>
              <p:cNvPr id="568" name="Google Shape;568;p9"/>
              <p:cNvSpPr/>
              <p:nvPr/>
            </p:nvSpPr>
            <p:spPr>
              <a:xfrm rot="5400000">
                <a:off x="1197636" y="3443258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64A71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0" y="3520341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CF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722656" y="3519745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466489" y="3519745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9866" y="4333798"/>
              <a:ext cx="1884320" cy="610197"/>
              <a:chOff x="19866" y="4333798"/>
              <a:chExt cx="1884320" cy="610197"/>
            </a:xfrm>
          </p:grpSpPr>
          <p:sp>
            <p:nvSpPr>
              <p:cNvPr id="573" name="Google Shape;573;p9"/>
              <p:cNvSpPr/>
              <p:nvPr/>
            </p:nvSpPr>
            <p:spPr>
              <a:xfrm rot="5400000">
                <a:off x="1217502" y="4257311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FF0D0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19866" y="4334394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742522" y="4333798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486355" y="4333798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7" name="Google Shape;577;p9"/>
            <p:cNvGrpSpPr/>
            <p:nvPr/>
          </p:nvGrpSpPr>
          <p:grpSpPr>
            <a:xfrm>
              <a:off x="11739" y="5129507"/>
              <a:ext cx="1884320" cy="610197"/>
              <a:chOff x="11739" y="5129507"/>
              <a:chExt cx="1884320" cy="610197"/>
            </a:xfrm>
          </p:grpSpPr>
          <p:sp>
            <p:nvSpPr>
              <p:cNvPr id="578" name="Google Shape;578;p9"/>
              <p:cNvSpPr/>
              <p:nvPr/>
            </p:nvSpPr>
            <p:spPr>
              <a:xfrm rot="5400000">
                <a:off x="1209375" y="5053020"/>
                <a:ext cx="609601" cy="763767"/>
              </a:xfrm>
              <a:custGeom>
                <a:rect b="b" l="l" r="r" t="t"/>
                <a:pathLst>
                  <a:path extrusionOk="0" h="644529" w="609601">
                    <a:moveTo>
                      <a:pt x="0" y="644529"/>
                    </a:moveTo>
                    <a:lnTo>
                      <a:pt x="260574" y="12836"/>
                    </a:lnTo>
                    <a:lnTo>
                      <a:pt x="304801" y="0"/>
                    </a:lnTo>
                    <a:lnTo>
                      <a:pt x="349028" y="12836"/>
                    </a:lnTo>
                    <a:lnTo>
                      <a:pt x="609601" y="644529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11739" y="5130103"/>
                <a:ext cx="1140217" cy="609600"/>
              </a:xfrm>
              <a:custGeom>
                <a:rect b="b" l="l" r="r" t="t"/>
                <a:pathLst>
                  <a:path extrusionOk="0" h="609600" w="1140217">
                    <a:moveTo>
                      <a:pt x="1140217" y="0"/>
                    </a:moveTo>
                    <a:lnTo>
                      <a:pt x="1140217" y="609600"/>
                    </a:lnTo>
                    <a:lnTo>
                      <a:pt x="0" y="6096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734395" y="5129507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478228" y="5129507"/>
                <a:ext cx="166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2" name="Google Shape;582;p9"/>
          <p:cNvGrpSpPr/>
          <p:nvPr/>
        </p:nvGrpSpPr>
        <p:grpSpPr>
          <a:xfrm>
            <a:off x="-672501" y="-487259"/>
            <a:ext cx="7363897" cy="2210872"/>
            <a:chOff x="-261335" y="-633505"/>
            <a:chExt cx="9023277" cy="3135989"/>
          </a:xfrm>
        </p:grpSpPr>
        <p:sp>
          <p:nvSpPr>
            <p:cNvPr id="583" name="Google Shape;583;p9"/>
            <p:cNvSpPr/>
            <p:nvPr/>
          </p:nvSpPr>
          <p:spPr>
            <a:xfrm rot="9301137">
              <a:off x="6713956" y="137637"/>
              <a:ext cx="956150" cy="1177205"/>
            </a:xfrm>
            <a:prstGeom prst="triangle">
              <a:avLst>
                <a:gd fmla="val 50000" name="adj"/>
              </a:avLst>
            </a:prstGeom>
            <a:solidFill>
              <a:srgbClr val="E4653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 rot="9401569">
              <a:off x="5910809" y="579762"/>
              <a:ext cx="956123" cy="1177309"/>
            </a:xfrm>
            <a:prstGeom prst="triangle">
              <a:avLst>
                <a:gd fmla="val 50000" name="adj"/>
              </a:avLst>
            </a:prstGeom>
            <a:solidFill>
              <a:srgbClr val="F29D3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 rot="9667640">
              <a:off x="4997963" y="955258"/>
              <a:ext cx="956206" cy="1177257"/>
            </a:xfrm>
            <a:prstGeom prst="triangle">
              <a:avLst>
                <a:gd fmla="val 50000" name="adj"/>
              </a:avLst>
            </a:prstGeom>
            <a:solidFill>
              <a:srgbClr val="F1EB0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 rot="10188462">
              <a:off x="4022285" y="1248967"/>
              <a:ext cx="956189" cy="1177453"/>
            </a:xfrm>
            <a:prstGeom prst="triangle">
              <a:avLst>
                <a:gd fmla="val 50000" name="adj"/>
              </a:avLst>
            </a:prstGeom>
            <a:solidFill>
              <a:srgbClr val="36EA6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 rot="-9326222">
              <a:off x="-59802" y="394559"/>
              <a:ext cx="956234" cy="1177330"/>
            </a:xfrm>
            <a:prstGeom prst="triangle">
              <a:avLst>
                <a:gd fmla="val 50000" name="adj"/>
              </a:avLst>
            </a:prstGeom>
            <a:solidFill>
              <a:srgbClr val="9A08C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 rot="-9716416">
              <a:off x="881645" y="845758"/>
              <a:ext cx="956104" cy="1177340"/>
            </a:xfrm>
            <a:prstGeom prst="triangle">
              <a:avLst>
                <a:gd fmla="val 50000" name="adj"/>
              </a:avLst>
            </a:prstGeom>
            <a:solidFill>
              <a:srgbClr val="3167D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 rot="-10171965">
              <a:off x="1870753" y="1147570"/>
              <a:ext cx="956111" cy="1177295"/>
            </a:xfrm>
            <a:prstGeom prst="triangle">
              <a:avLst>
                <a:gd fmla="val 50000" name="adj"/>
              </a:avLst>
            </a:prstGeom>
            <a:solidFill>
              <a:srgbClr val="3BA9A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 rot="-10518212">
              <a:off x="2907545" y="1288049"/>
              <a:ext cx="956311" cy="1177270"/>
            </a:xfrm>
            <a:prstGeom prst="triangle">
              <a:avLst>
                <a:gd fmla="val 50000" name="adj"/>
              </a:avLst>
            </a:prstGeom>
            <a:solidFill>
              <a:srgbClr val="06A74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7813" y="-633505"/>
              <a:ext cx="8489954" cy="1966523"/>
            </a:xfrm>
            <a:custGeom>
              <a:rect b="b" l="l" r="r" t="t"/>
              <a:pathLst>
                <a:path extrusionOk="0" h="1966523" w="8489954">
                  <a:moveTo>
                    <a:pt x="0" y="699247"/>
                  </a:moveTo>
                  <a:cubicBezTo>
                    <a:pt x="1124074" y="1515533"/>
                    <a:pt x="2606738" y="1979209"/>
                    <a:pt x="3848847" y="1966259"/>
                  </a:cubicBezTo>
                  <a:cubicBezTo>
                    <a:pt x="5090956" y="1953309"/>
                    <a:pt x="6708588" y="947271"/>
                    <a:pt x="7273364" y="657412"/>
                  </a:cubicBezTo>
                  <a:lnTo>
                    <a:pt x="7273364" y="657412"/>
                  </a:lnTo>
                  <a:cubicBezTo>
                    <a:pt x="7675780" y="438275"/>
                    <a:pt x="8592172" y="15937"/>
                    <a:pt x="8480611" y="0"/>
                  </a:cubicBez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 rot="9345057">
              <a:off x="7606160" y="-292528"/>
              <a:ext cx="956163" cy="1177309"/>
            </a:xfrm>
            <a:prstGeom prst="triangle">
              <a:avLst>
                <a:gd fmla="val 50000" name="adj"/>
              </a:avLst>
            </a:prstGeom>
            <a:solidFill>
              <a:srgbClr val="EA45A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9"/>
          <p:cNvGrpSpPr/>
          <p:nvPr/>
        </p:nvGrpSpPr>
        <p:grpSpPr>
          <a:xfrm rot="1326311">
            <a:off x="5552982" y="-102897"/>
            <a:ext cx="7363777" cy="2210938"/>
            <a:chOff x="-261335" y="-633505"/>
            <a:chExt cx="9023277" cy="3135989"/>
          </a:xfrm>
        </p:grpSpPr>
        <p:sp>
          <p:nvSpPr>
            <p:cNvPr id="594" name="Google Shape;594;p9"/>
            <p:cNvSpPr/>
            <p:nvPr/>
          </p:nvSpPr>
          <p:spPr>
            <a:xfrm rot="9301137">
              <a:off x="6750575" y="154592"/>
              <a:ext cx="956150" cy="1177205"/>
            </a:xfrm>
            <a:prstGeom prst="triangle">
              <a:avLst>
                <a:gd fmla="val 50000" name="adj"/>
              </a:avLst>
            </a:prstGeom>
            <a:solidFill>
              <a:srgbClr val="E4653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 rot="9401569">
              <a:off x="5910809" y="579762"/>
              <a:ext cx="956123" cy="1177309"/>
            </a:xfrm>
            <a:prstGeom prst="triangle">
              <a:avLst>
                <a:gd fmla="val 50000" name="adj"/>
              </a:avLst>
            </a:prstGeom>
            <a:solidFill>
              <a:srgbClr val="F29D3E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 rot="9667640">
              <a:off x="4997963" y="955258"/>
              <a:ext cx="956206" cy="1177257"/>
            </a:xfrm>
            <a:prstGeom prst="triangle">
              <a:avLst>
                <a:gd fmla="val 50000" name="adj"/>
              </a:avLst>
            </a:prstGeom>
            <a:solidFill>
              <a:srgbClr val="F1EB0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 rot="10188462">
              <a:off x="4022285" y="1248967"/>
              <a:ext cx="956189" cy="1177453"/>
            </a:xfrm>
            <a:prstGeom prst="triangle">
              <a:avLst>
                <a:gd fmla="val 50000" name="adj"/>
              </a:avLst>
            </a:prstGeom>
            <a:solidFill>
              <a:srgbClr val="36EA6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 rot="-9326222">
              <a:off x="-59802" y="394559"/>
              <a:ext cx="956234" cy="1177330"/>
            </a:xfrm>
            <a:prstGeom prst="triangle">
              <a:avLst>
                <a:gd fmla="val 50000" name="adj"/>
              </a:avLst>
            </a:prstGeom>
            <a:solidFill>
              <a:srgbClr val="9A08C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 rot="-9716416">
              <a:off x="881645" y="845758"/>
              <a:ext cx="956104" cy="1177340"/>
            </a:xfrm>
            <a:prstGeom prst="triangle">
              <a:avLst>
                <a:gd fmla="val 50000" name="adj"/>
              </a:avLst>
            </a:prstGeom>
            <a:solidFill>
              <a:srgbClr val="3167D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 rot="-10171965">
              <a:off x="1870753" y="1147570"/>
              <a:ext cx="956111" cy="1177295"/>
            </a:xfrm>
            <a:prstGeom prst="triangle">
              <a:avLst>
                <a:gd fmla="val 50000" name="adj"/>
              </a:avLst>
            </a:prstGeom>
            <a:solidFill>
              <a:srgbClr val="3BA9A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 rot="-10518212">
              <a:off x="2907545" y="1288049"/>
              <a:ext cx="956311" cy="1177270"/>
            </a:xfrm>
            <a:prstGeom prst="triangle">
              <a:avLst>
                <a:gd fmla="val 50000" name="adj"/>
              </a:avLst>
            </a:prstGeom>
            <a:solidFill>
              <a:srgbClr val="06A74D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47813" y="-633505"/>
              <a:ext cx="8489954" cy="1966523"/>
            </a:xfrm>
            <a:custGeom>
              <a:rect b="b" l="l" r="r" t="t"/>
              <a:pathLst>
                <a:path extrusionOk="0" h="1966523" w="8489954">
                  <a:moveTo>
                    <a:pt x="0" y="699247"/>
                  </a:moveTo>
                  <a:cubicBezTo>
                    <a:pt x="1124074" y="1515533"/>
                    <a:pt x="2606738" y="1979209"/>
                    <a:pt x="3848847" y="1966259"/>
                  </a:cubicBezTo>
                  <a:cubicBezTo>
                    <a:pt x="5090956" y="1953309"/>
                    <a:pt x="6708588" y="947271"/>
                    <a:pt x="7273364" y="657412"/>
                  </a:cubicBezTo>
                  <a:lnTo>
                    <a:pt x="7273364" y="657412"/>
                  </a:lnTo>
                  <a:cubicBezTo>
                    <a:pt x="7675780" y="438275"/>
                    <a:pt x="8592172" y="15937"/>
                    <a:pt x="8480611" y="0"/>
                  </a:cubicBez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 rot="9345057">
              <a:off x="7606160" y="-292528"/>
              <a:ext cx="956163" cy="1177309"/>
            </a:xfrm>
            <a:prstGeom prst="triangle">
              <a:avLst>
                <a:gd fmla="val 50000" name="adj"/>
              </a:avLst>
            </a:prstGeom>
            <a:solidFill>
              <a:srgbClr val="EA45A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4">
    <p:bg>
      <p:bgPr>
        <a:solidFill>
          <a:srgbClr val="000000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10"/>
          <p:cNvGrpSpPr/>
          <p:nvPr/>
        </p:nvGrpSpPr>
        <p:grpSpPr>
          <a:xfrm>
            <a:off x="24" y="25"/>
            <a:ext cx="12191634" cy="1829975"/>
            <a:chOff x="-12" y="-10"/>
            <a:chExt cx="11340000" cy="1265105"/>
          </a:xfrm>
        </p:grpSpPr>
        <p:pic>
          <p:nvPicPr>
            <p:cNvPr descr="Imagen que contiene suelo, exterior&#10;&#10;Descripción generada automáticamente" id="607" name="Google Shape;607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08" name="Google Shape;608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59988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09" name="Google Shape;609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9988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10" name="Google Shape;610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779988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11" name="Google Shape;611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39988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12" name="Google Shape;612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299988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13" name="Google Shape;613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559988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14" name="Google Shape;614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819988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suelo, exterior&#10;&#10;Descripción generada automáticamente" id="615" name="Google Shape;615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079988" y="-10"/>
              <a:ext cx="1260000" cy="12651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15"/>
          <p:cNvGrpSpPr/>
          <p:nvPr/>
        </p:nvGrpSpPr>
        <p:grpSpPr>
          <a:xfrm rot="-2700000">
            <a:off x="9514663" y="4145959"/>
            <a:ext cx="2026898" cy="1049862"/>
            <a:chOff x="1278960" y="3162368"/>
            <a:chExt cx="1571700" cy="814086"/>
          </a:xfrm>
        </p:grpSpPr>
        <p:sp>
          <p:nvSpPr>
            <p:cNvPr id="641" name="Google Shape;641;p15"/>
            <p:cNvSpPr/>
            <p:nvPr/>
          </p:nvSpPr>
          <p:spPr>
            <a:xfrm rot="6207521">
              <a:off x="1815774" y="3287307"/>
              <a:ext cx="498196" cy="305120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 rot="-4357057">
              <a:off x="1710310" y="3540219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785473" y="3409576"/>
              <a:ext cx="564900" cy="307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lin ang="16200038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15"/>
          <p:cNvSpPr/>
          <p:nvPr/>
        </p:nvSpPr>
        <p:spPr>
          <a:xfrm>
            <a:off x="2164700" y="3881725"/>
            <a:ext cx="7900907" cy="10040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E7E6E6"/>
                </a:solidFill>
                <a:latin typeface="Fredericka the Great"/>
              </a:rPr>
              <a:t>GRADUATE!</a:t>
            </a:r>
          </a:p>
        </p:txBody>
      </p:sp>
      <p:sp>
        <p:nvSpPr>
          <p:cNvPr id="646" name="Google Shape;646;p15"/>
          <p:cNvSpPr/>
          <p:nvPr/>
        </p:nvSpPr>
        <p:spPr>
          <a:xfrm rot="-655024">
            <a:off x="3720391" y="2689949"/>
            <a:ext cx="4909067" cy="9372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9A08CB"/>
                    </a:gs>
                    <a:gs pos="10000">
                      <a:srgbClr val="EA45A7"/>
                    </a:gs>
                    <a:gs pos="24000">
                      <a:srgbClr val="EA920C"/>
                    </a:gs>
                    <a:gs pos="40000">
                      <a:srgbClr val="F1EB0D"/>
                    </a:gs>
                    <a:gs pos="56000">
                      <a:srgbClr val="36EA63"/>
                    </a:gs>
                    <a:gs pos="73000">
                      <a:srgbClr val="64A71F"/>
                    </a:gs>
                    <a:gs pos="88000">
                      <a:srgbClr val="3BA9AB"/>
                    </a:gs>
                    <a:gs pos="100000">
                      <a:srgbClr val="3167D3"/>
                    </a:gs>
                  </a:gsLst>
                  <a:lin ang="0" scaled="0"/>
                </a:gradFill>
                <a:latin typeface="Rammetto One"/>
              </a:rPr>
              <a:t>You are a</a:t>
            </a:r>
          </a:p>
        </p:txBody>
      </p:sp>
      <p:grpSp>
        <p:nvGrpSpPr>
          <p:cNvPr id="647" name="Google Shape;647;p15"/>
          <p:cNvGrpSpPr/>
          <p:nvPr/>
        </p:nvGrpSpPr>
        <p:grpSpPr>
          <a:xfrm rot="-613802">
            <a:off x="1373993" y="3134581"/>
            <a:ext cx="2153018" cy="1197950"/>
            <a:chOff x="1392517" y="2247154"/>
            <a:chExt cx="2153024" cy="1197953"/>
          </a:xfrm>
        </p:grpSpPr>
        <p:sp>
          <p:nvSpPr>
            <p:cNvPr id="648" name="Google Shape;648;p15"/>
            <p:cNvSpPr/>
            <p:nvPr/>
          </p:nvSpPr>
          <p:spPr>
            <a:xfrm>
              <a:off x="1811604" y="2419628"/>
              <a:ext cx="1288627" cy="998402"/>
            </a:xfrm>
            <a:custGeom>
              <a:rect b="b" l="l" r="r" t="t"/>
              <a:pathLst>
                <a:path extrusionOk="0" h="10592" w="10287">
                  <a:moveTo>
                    <a:pt x="138" y="1667"/>
                  </a:moveTo>
                  <a:cubicBezTo>
                    <a:pt x="138" y="746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cubicBezTo>
                    <a:pt x="10188" y="3538"/>
                    <a:pt x="10237" y="5409"/>
                    <a:pt x="10287" y="7280"/>
                  </a:cubicBezTo>
                  <a:cubicBezTo>
                    <a:pt x="10287" y="8201"/>
                    <a:pt x="7800" y="8421"/>
                    <a:pt x="5138" y="10592"/>
                  </a:cubicBezTo>
                  <a:cubicBezTo>
                    <a:pt x="2278" y="8289"/>
                    <a:pt x="39" y="8530"/>
                    <a:pt x="39" y="7609"/>
                  </a:cubicBezTo>
                  <a:cubicBezTo>
                    <a:pt x="72" y="5628"/>
                    <a:pt x="105" y="3648"/>
                    <a:pt x="138" y="1667"/>
                  </a:cubicBezTo>
                  <a:close/>
                </a:path>
                <a:path extrusionOk="0" fill="none" h="10592" w="10287">
                  <a:moveTo>
                    <a:pt x="10138" y="1667"/>
                  </a:moveTo>
                  <a:cubicBezTo>
                    <a:pt x="10138" y="2588"/>
                    <a:pt x="7899" y="3334"/>
                    <a:pt x="5138" y="3334"/>
                  </a:cubicBezTo>
                  <a:cubicBezTo>
                    <a:pt x="2377" y="3334"/>
                    <a:pt x="138" y="2588"/>
                    <a:pt x="138" y="1667"/>
                  </a:cubicBezTo>
                </a:path>
                <a:path extrusionOk="0" fill="none" h="10592" w="10287">
                  <a:moveTo>
                    <a:pt x="138" y="1667"/>
                  </a:moveTo>
                  <a:cubicBezTo>
                    <a:pt x="-695" y="487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lnTo>
                    <a:pt x="138" y="166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 flipH="1" rot="-10545909">
              <a:off x="1946655" y="2636083"/>
              <a:ext cx="211801" cy="626588"/>
            </a:xfrm>
            <a:custGeom>
              <a:rect b="b" l="l" r="r" t="t"/>
              <a:pathLst>
                <a:path extrusionOk="0" h="10694" w="10256">
                  <a:moveTo>
                    <a:pt x="0" y="10694"/>
                  </a:moveTo>
                  <a:lnTo>
                    <a:pt x="2000" y="694"/>
                  </a:lnTo>
                  <a:lnTo>
                    <a:pt x="10256" y="0"/>
                  </a:lnTo>
                  <a:lnTo>
                    <a:pt x="8000" y="10694"/>
                  </a:lnTo>
                  <a:lnTo>
                    <a:pt x="0" y="1069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1392517" y="2247154"/>
              <a:ext cx="2097600" cy="735000"/>
            </a:xfrm>
            <a:prstGeom prst="diamond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1" name="Google Shape;651;p15"/>
            <p:cNvGrpSpPr/>
            <p:nvPr/>
          </p:nvGrpSpPr>
          <p:grpSpPr>
            <a:xfrm>
              <a:off x="1402977" y="2256418"/>
              <a:ext cx="2142564" cy="1188689"/>
              <a:chOff x="3560483" y="3941782"/>
              <a:chExt cx="2142564" cy="1188689"/>
            </a:xfrm>
          </p:grpSpPr>
          <p:sp>
            <p:nvSpPr>
              <p:cNvPr id="652" name="Google Shape;652;p15"/>
              <p:cNvSpPr/>
              <p:nvPr/>
            </p:nvSpPr>
            <p:spPr>
              <a:xfrm>
                <a:off x="3892258" y="4831671"/>
                <a:ext cx="74700" cy="298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gradFill>
                <a:gsLst>
                  <a:gs pos="0">
                    <a:srgbClr val="F3B705"/>
                  </a:gs>
                  <a:gs pos="6000">
                    <a:srgbClr val="F3B705"/>
                  </a:gs>
                  <a:gs pos="100000">
                    <a:srgbClr val="F29D3E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5"/>
              <p:cNvSpPr/>
              <p:nvPr/>
            </p:nvSpPr>
            <p:spPr>
              <a:xfrm rot="5400000">
                <a:off x="4813097" y="3768234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5"/>
              <p:cNvSpPr/>
              <p:nvPr/>
            </p:nvSpPr>
            <p:spPr>
              <a:xfrm flipH="1" rot="-5400000">
                <a:off x="3743333" y="3758932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5"/>
              <p:cNvSpPr/>
              <p:nvPr/>
            </p:nvSpPr>
            <p:spPr>
              <a:xfrm rot="9537551">
                <a:off x="3890940" y="4294247"/>
                <a:ext cx="747007" cy="37327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5"/>
              <p:cNvSpPr/>
              <p:nvPr/>
            </p:nvSpPr>
            <p:spPr>
              <a:xfrm rot="5400000">
                <a:off x="3741052" y="4611856"/>
                <a:ext cx="373500" cy="37500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5"/>
              <p:cNvSpPr/>
              <p:nvPr/>
            </p:nvSpPr>
            <p:spPr>
              <a:xfrm>
                <a:off x="3892255" y="4775860"/>
                <a:ext cx="74700" cy="747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6000">
                    <a:srgbClr val="C00000"/>
                  </a:gs>
                  <a:gs pos="100000">
                    <a:srgbClr val="FFA7A7"/>
                  </a:gs>
                </a:gsLst>
                <a:path path="circle">
                  <a:fillToRect b="0%" l="100%" r="0%" t="100%"/>
                </a:path>
                <a:tileRect b="-100%" l="0%" r="-100%" t="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8" name="Google Shape;658;p15"/>
          <p:cNvSpPr txBox="1"/>
          <p:nvPr/>
        </p:nvSpPr>
        <p:spPr>
          <a:xfrm>
            <a:off x="412363" y="5625175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0" name="Google Shape;770;p24"/>
          <p:cNvCxnSpPr/>
          <p:nvPr/>
        </p:nvCxnSpPr>
        <p:spPr>
          <a:xfrm flipH="1" rot="10800000">
            <a:off x="992050" y="4077375"/>
            <a:ext cx="10279500" cy="89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1" name="Google Shape;771;p24"/>
          <p:cNvSpPr/>
          <p:nvPr/>
        </p:nvSpPr>
        <p:spPr>
          <a:xfrm rot="9">
            <a:off x="2551680" y="3110597"/>
            <a:ext cx="7345681" cy="14697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Englebert"/>
              </a:rPr>
              <a:t>Here goes the name</a:t>
            </a:r>
          </a:p>
        </p:txBody>
      </p:sp>
      <p:sp>
        <p:nvSpPr>
          <p:cNvPr id="772" name="Google Shape;772;p24"/>
          <p:cNvSpPr txBox="1"/>
          <p:nvPr/>
        </p:nvSpPr>
        <p:spPr>
          <a:xfrm>
            <a:off x="484025" y="4489825"/>
            <a:ext cx="112359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consectetuer adipiscing elit. Aenean commodo ligula eget dolor. Aenean massa. Cum sociis natoque penatibus et magnis dis parturient montes, nascetur ridiculus.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24"/>
          <p:cNvSpPr txBox="1"/>
          <p:nvPr/>
        </p:nvSpPr>
        <p:spPr>
          <a:xfrm>
            <a:off x="9433750" y="5994350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74" name="Google Shape;774;p24"/>
          <p:cNvGrpSpPr/>
          <p:nvPr/>
        </p:nvGrpSpPr>
        <p:grpSpPr>
          <a:xfrm>
            <a:off x="5070712" y="5612482"/>
            <a:ext cx="2050597" cy="991058"/>
            <a:chOff x="1278960" y="3409584"/>
            <a:chExt cx="1571700" cy="759606"/>
          </a:xfrm>
        </p:grpSpPr>
        <p:sp>
          <p:nvSpPr>
            <p:cNvPr id="775" name="Google Shape;775;p24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lin ang="16198662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24"/>
          <p:cNvSpPr/>
          <p:nvPr/>
        </p:nvSpPr>
        <p:spPr>
          <a:xfrm>
            <a:off x="3140775" y="1790650"/>
            <a:ext cx="5677904" cy="991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9A08CB"/>
                    </a:gs>
                    <a:gs pos="10000">
                      <a:srgbClr val="EA45A7"/>
                    </a:gs>
                    <a:gs pos="24000">
                      <a:srgbClr val="EA920C"/>
                    </a:gs>
                    <a:gs pos="40000">
                      <a:srgbClr val="F1EB0D"/>
                    </a:gs>
                    <a:gs pos="56000">
                      <a:srgbClr val="36EA63"/>
                    </a:gs>
                    <a:gs pos="73000">
                      <a:srgbClr val="64A71F"/>
                    </a:gs>
                    <a:gs pos="88000">
                      <a:srgbClr val="3BA9AB"/>
                    </a:gs>
                    <a:gs pos="100000">
                      <a:srgbClr val="3167D3"/>
                    </a:gs>
                  </a:gsLst>
                  <a:lin ang="0" scaled="0"/>
                </a:gradFill>
                <a:latin typeface="Boogaloo"/>
              </a:rPr>
              <a:t>AWARD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4" name="Google Shape;784;p25"/>
          <p:cNvCxnSpPr/>
          <p:nvPr/>
        </p:nvCxnSpPr>
        <p:spPr>
          <a:xfrm flipH="1" rot="10800000">
            <a:off x="956263" y="5450575"/>
            <a:ext cx="10279500" cy="897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85" name="Google Shape;785;p25"/>
          <p:cNvGrpSpPr/>
          <p:nvPr/>
        </p:nvGrpSpPr>
        <p:grpSpPr>
          <a:xfrm>
            <a:off x="4852238" y="2515800"/>
            <a:ext cx="2487530" cy="1202228"/>
            <a:chOff x="1278960" y="3409584"/>
            <a:chExt cx="1571700" cy="759606"/>
          </a:xfrm>
        </p:grpSpPr>
        <p:sp>
          <p:nvSpPr>
            <p:cNvPr id="786" name="Google Shape;786;p25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25"/>
          <p:cNvGrpSpPr/>
          <p:nvPr/>
        </p:nvGrpSpPr>
        <p:grpSpPr>
          <a:xfrm>
            <a:off x="4640473" y="180203"/>
            <a:ext cx="2911104" cy="1619752"/>
            <a:chOff x="1392517" y="2247154"/>
            <a:chExt cx="2153024" cy="1197953"/>
          </a:xfrm>
        </p:grpSpPr>
        <p:sp>
          <p:nvSpPr>
            <p:cNvPr id="791" name="Google Shape;791;p25"/>
            <p:cNvSpPr/>
            <p:nvPr/>
          </p:nvSpPr>
          <p:spPr>
            <a:xfrm>
              <a:off x="1811604" y="2419628"/>
              <a:ext cx="1288627" cy="998402"/>
            </a:xfrm>
            <a:custGeom>
              <a:rect b="b" l="l" r="r" t="t"/>
              <a:pathLst>
                <a:path extrusionOk="0" h="10592" w="10287">
                  <a:moveTo>
                    <a:pt x="138" y="1667"/>
                  </a:moveTo>
                  <a:cubicBezTo>
                    <a:pt x="138" y="746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cubicBezTo>
                    <a:pt x="10188" y="3538"/>
                    <a:pt x="10237" y="5409"/>
                    <a:pt x="10287" y="7280"/>
                  </a:cubicBezTo>
                  <a:cubicBezTo>
                    <a:pt x="10287" y="8201"/>
                    <a:pt x="7800" y="8421"/>
                    <a:pt x="5138" y="10592"/>
                  </a:cubicBezTo>
                  <a:cubicBezTo>
                    <a:pt x="2278" y="8289"/>
                    <a:pt x="39" y="8530"/>
                    <a:pt x="39" y="7609"/>
                  </a:cubicBezTo>
                  <a:cubicBezTo>
                    <a:pt x="72" y="5628"/>
                    <a:pt x="105" y="3648"/>
                    <a:pt x="138" y="1667"/>
                  </a:cubicBezTo>
                  <a:close/>
                </a:path>
                <a:path extrusionOk="0" fill="none" h="10592" w="10287">
                  <a:moveTo>
                    <a:pt x="10138" y="1667"/>
                  </a:moveTo>
                  <a:cubicBezTo>
                    <a:pt x="10138" y="2588"/>
                    <a:pt x="7899" y="3334"/>
                    <a:pt x="5138" y="3334"/>
                  </a:cubicBezTo>
                  <a:cubicBezTo>
                    <a:pt x="2377" y="3334"/>
                    <a:pt x="138" y="2588"/>
                    <a:pt x="138" y="1667"/>
                  </a:cubicBezTo>
                </a:path>
                <a:path extrusionOk="0" fill="none" h="10592" w="10287">
                  <a:moveTo>
                    <a:pt x="138" y="1667"/>
                  </a:moveTo>
                  <a:cubicBezTo>
                    <a:pt x="-695" y="487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lnTo>
                    <a:pt x="138" y="166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5"/>
            <p:cNvSpPr/>
            <p:nvPr/>
          </p:nvSpPr>
          <p:spPr>
            <a:xfrm flipH="1" rot="-10545909">
              <a:off x="1946655" y="2636083"/>
              <a:ext cx="211801" cy="626588"/>
            </a:xfrm>
            <a:custGeom>
              <a:rect b="b" l="l" r="r" t="t"/>
              <a:pathLst>
                <a:path extrusionOk="0" h="10694" w="10256">
                  <a:moveTo>
                    <a:pt x="0" y="10694"/>
                  </a:moveTo>
                  <a:lnTo>
                    <a:pt x="2000" y="694"/>
                  </a:lnTo>
                  <a:lnTo>
                    <a:pt x="10256" y="0"/>
                  </a:lnTo>
                  <a:lnTo>
                    <a:pt x="8000" y="10694"/>
                  </a:lnTo>
                  <a:lnTo>
                    <a:pt x="0" y="1069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1392517" y="2247154"/>
              <a:ext cx="2097600" cy="735000"/>
            </a:xfrm>
            <a:prstGeom prst="diamond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Google Shape;794;p25"/>
            <p:cNvGrpSpPr/>
            <p:nvPr/>
          </p:nvGrpSpPr>
          <p:grpSpPr>
            <a:xfrm>
              <a:off x="1402977" y="2256418"/>
              <a:ext cx="2142564" cy="1188689"/>
              <a:chOff x="3560483" y="3941782"/>
              <a:chExt cx="2142564" cy="1188689"/>
            </a:xfrm>
          </p:grpSpPr>
          <p:sp>
            <p:nvSpPr>
              <p:cNvPr id="795" name="Google Shape;795;p25"/>
              <p:cNvSpPr/>
              <p:nvPr/>
            </p:nvSpPr>
            <p:spPr>
              <a:xfrm>
                <a:off x="3892258" y="4831671"/>
                <a:ext cx="74700" cy="298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gradFill>
                <a:gsLst>
                  <a:gs pos="0">
                    <a:srgbClr val="F3B705"/>
                  </a:gs>
                  <a:gs pos="6000">
                    <a:srgbClr val="F3B705"/>
                  </a:gs>
                  <a:gs pos="100000">
                    <a:srgbClr val="F29D3E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 rot="5400000">
                <a:off x="4813097" y="3768234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 flipH="1" rot="-5400000">
                <a:off x="3743333" y="3758932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 rot="9537551">
                <a:off x="3890940" y="4294247"/>
                <a:ext cx="747007" cy="37327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5"/>
              <p:cNvSpPr/>
              <p:nvPr/>
            </p:nvSpPr>
            <p:spPr>
              <a:xfrm rot="5400000">
                <a:off x="3741052" y="4611856"/>
                <a:ext cx="373500" cy="37500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5"/>
              <p:cNvSpPr/>
              <p:nvPr/>
            </p:nvSpPr>
            <p:spPr>
              <a:xfrm>
                <a:off x="3892255" y="4775860"/>
                <a:ext cx="74700" cy="747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6000">
                    <a:srgbClr val="C00000"/>
                  </a:gs>
                  <a:gs pos="100000">
                    <a:srgbClr val="FFA7A7"/>
                  </a:gs>
                </a:gsLst>
                <a:path path="circle">
                  <a:fillToRect b="0%" l="100%" r="0%" t="100%"/>
                </a:path>
                <a:tileRect b="-100%" l="0%" r="-100%" t="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1" name="Google Shape;801;p25"/>
          <p:cNvSpPr/>
          <p:nvPr/>
        </p:nvSpPr>
        <p:spPr>
          <a:xfrm>
            <a:off x="2669100" y="4118725"/>
            <a:ext cx="6853799" cy="891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DM Serif Display"/>
              </a:rPr>
              <a:t>GRADUATE!</a:t>
            </a:r>
          </a:p>
        </p:txBody>
      </p:sp>
      <p:sp>
        <p:nvSpPr>
          <p:cNvPr id="802" name="Google Shape;802;p25"/>
          <p:cNvSpPr/>
          <p:nvPr/>
        </p:nvSpPr>
        <p:spPr>
          <a:xfrm rot="-655019">
            <a:off x="904067" y="2953593"/>
            <a:ext cx="3442426" cy="1318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lex Brush"/>
              </a:rPr>
              <a:t>You are a</a:t>
            </a:r>
          </a:p>
        </p:txBody>
      </p:sp>
      <p:sp>
        <p:nvSpPr>
          <p:cNvPr id="803" name="Google Shape;803;p25"/>
          <p:cNvSpPr txBox="1"/>
          <p:nvPr/>
        </p:nvSpPr>
        <p:spPr>
          <a:xfrm>
            <a:off x="4863288" y="6056975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6"/>
          <p:cNvGrpSpPr/>
          <p:nvPr/>
        </p:nvGrpSpPr>
        <p:grpSpPr>
          <a:xfrm>
            <a:off x="6617267" y="587255"/>
            <a:ext cx="5270202" cy="5326419"/>
            <a:chOff x="3649545" y="820621"/>
            <a:chExt cx="4536629" cy="4585021"/>
          </a:xfrm>
        </p:grpSpPr>
        <p:sp>
          <p:nvSpPr>
            <p:cNvPr id="809" name="Google Shape;809;p26"/>
            <p:cNvSpPr/>
            <p:nvPr/>
          </p:nvSpPr>
          <p:spPr>
            <a:xfrm>
              <a:off x="5874285" y="5043543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5235143" y="4974187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4688476" y="4727595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4180339" y="4303761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3841735" y="384910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3649545" y="3317385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3673125" y="2662370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3789181" y="210753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4074766" y="159893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4499061" y="1198220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5085185" y="920800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5679014" y="820621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6257431" y="86685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6797319" y="106721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7275559" y="1429399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7622793" y="1945707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7800493" y="2562192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7824074" y="3132439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7693538" y="3748926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7393460" y="4211288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6985500" y="4627416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6508187" y="4912540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1" name="Google Shape;831;p26"/>
          <p:cNvPicPr preferRelativeResize="0"/>
          <p:nvPr/>
        </p:nvPicPr>
        <p:blipFill rotWithShape="1">
          <a:blip r:embed="rId3">
            <a:alphaModFix/>
          </a:blip>
          <a:srcRect b="50864" l="0" r="22251" t="0"/>
          <a:stretch/>
        </p:blipFill>
        <p:spPr>
          <a:xfrm rot="383541">
            <a:off x="8079662" y="1794455"/>
            <a:ext cx="3071927" cy="291202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Imagen que contiene monitor, marco de fotos, sentado, foto&#10;&#10;Descripción generada automáticamente" id="832" name="Google Shape;8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8421">
            <a:off x="7696645" y="1555537"/>
            <a:ext cx="3685559" cy="395050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33" name="Google Shape;833;p26"/>
          <p:cNvSpPr/>
          <p:nvPr/>
        </p:nvSpPr>
        <p:spPr>
          <a:xfrm>
            <a:off x="956275" y="4586250"/>
            <a:ext cx="5356206" cy="879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DM Serif Display"/>
              </a:rPr>
              <a:t>MADE IT!</a:t>
            </a:r>
          </a:p>
        </p:txBody>
      </p:sp>
      <p:sp>
        <p:nvSpPr>
          <p:cNvPr id="834" name="Google Shape;834;p26"/>
          <p:cNvSpPr/>
          <p:nvPr/>
        </p:nvSpPr>
        <p:spPr>
          <a:xfrm rot="-655019">
            <a:off x="920853" y="3129254"/>
            <a:ext cx="1587379" cy="1318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lex Brush"/>
              </a:rPr>
              <a:t>You</a:t>
            </a:r>
          </a:p>
        </p:txBody>
      </p:sp>
      <p:sp>
        <p:nvSpPr>
          <p:cNvPr id="835" name="Google Shape;835;p26"/>
          <p:cNvSpPr txBox="1"/>
          <p:nvPr/>
        </p:nvSpPr>
        <p:spPr>
          <a:xfrm>
            <a:off x="4863288" y="6056975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27"/>
          <p:cNvGrpSpPr/>
          <p:nvPr/>
        </p:nvGrpSpPr>
        <p:grpSpPr>
          <a:xfrm rot="-1104003">
            <a:off x="79469" y="616677"/>
            <a:ext cx="2235898" cy="1244179"/>
            <a:chOff x="1392517" y="2247154"/>
            <a:chExt cx="2153024" cy="1197953"/>
          </a:xfrm>
        </p:grpSpPr>
        <p:sp>
          <p:nvSpPr>
            <p:cNvPr id="841" name="Google Shape;841;p27"/>
            <p:cNvSpPr/>
            <p:nvPr/>
          </p:nvSpPr>
          <p:spPr>
            <a:xfrm>
              <a:off x="1811604" y="2419628"/>
              <a:ext cx="1288627" cy="998402"/>
            </a:xfrm>
            <a:custGeom>
              <a:rect b="b" l="l" r="r" t="t"/>
              <a:pathLst>
                <a:path extrusionOk="0" h="10592" w="10287">
                  <a:moveTo>
                    <a:pt x="138" y="1667"/>
                  </a:moveTo>
                  <a:cubicBezTo>
                    <a:pt x="138" y="746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cubicBezTo>
                    <a:pt x="10188" y="3538"/>
                    <a:pt x="10237" y="5409"/>
                    <a:pt x="10287" y="7280"/>
                  </a:cubicBezTo>
                  <a:cubicBezTo>
                    <a:pt x="10287" y="8201"/>
                    <a:pt x="7800" y="8421"/>
                    <a:pt x="5138" y="10592"/>
                  </a:cubicBezTo>
                  <a:cubicBezTo>
                    <a:pt x="2278" y="8289"/>
                    <a:pt x="39" y="8530"/>
                    <a:pt x="39" y="7609"/>
                  </a:cubicBezTo>
                  <a:cubicBezTo>
                    <a:pt x="72" y="5628"/>
                    <a:pt x="105" y="3648"/>
                    <a:pt x="138" y="1667"/>
                  </a:cubicBezTo>
                  <a:close/>
                </a:path>
                <a:path extrusionOk="0" fill="none" h="10592" w="10287">
                  <a:moveTo>
                    <a:pt x="10138" y="1667"/>
                  </a:moveTo>
                  <a:cubicBezTo>
                    <a:pt x="10138" y="2588"/>
                    <a:pt x="7899" y="3334"/>
                    <a:pt x="5138" y="3334"/>
                  </a:cubicBezTo>
                  <a:cubicBezTo>
                    <a:pt x="2377" y="3334"/>
                    <a:pt x="138" y="2588"/>
                    <a:pt x="138" y="1667"/>
                  </a:cubicBezTo>
                </a:path>
                <a:path extrusionOk="0" fill="none" h="10592" w="10287">
                  <a:moveTo>
                    <a:pt x="138" y="1667"/>
                  </a:moveTo>
                  <a:cubicBezTo>
                    <a:pt x="-695" y="487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lnTo>
                    <a:pt x="138" y="166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 flipH="1" rot="-10545909">
              <a:off x="1946655" y="2636083"/>
              <a:ext cx="211801" cy="626588"/>
            </a:xfrm>
            <a:custGeom>
              <a:rect b="b" l="l" r="r" t="t"/>
              <a:pathLst>
                <a:path extrusionOk="0" h="10694" w="10256">
                  <a:moveTo>
                    <a:pt x="0" y="10694"/>
                  </a:moveTo>
                  <a:lnTo>
                    <a:pt x="2000" y="694"/>
                  </a:lnTo>
                  <a:lnTo>
                    <a:pt x="10256" y="0"/>
                  </a:lnTo>
                  <a:lnTo>
                    <a:pt x="8000" y="10694"/>
                  </a:lnTo>
                  <a:lnTo>
                    <a:pt x="0" y="1069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1392517" y="2247154"/>
              <a:ext cx="2097600" cy="735000"/>
            </a:xfrm>
            <a:prstGeom prst="diamond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4" name="Google Shape;844;p27"/>
            <p:cNvGrpSpPr/>
            <p:nvPr/>
          </p:nvGrpSpPr>
          <p:grpSpPr>
            <a:xfrm>
              <a:off x="1402977" y="2256418"/>
              <a:ext cx="2142564" cy="1188689"/>
              <a:chOff x="3560483" y="3941782"/>
              <a:chExt cx="2142564" cy="1188689"/>
            </a:xfrm>
          </p:grpSpPr>
          <p:sp>
            <p:nvSpPr>
              <p:cNvPr id="845" name="Google Shape;845;p27"/>
              <p:cNvSpPr/>
              <p:nvPr/>
            </p:nvSpPr>
            <p:spPr>
              <a:xfrm>
                <a:off x="3892258" y="4831671"/>
                <a:ext cx="74700" cy="298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gradFill>
                <a:gsLst>
                  <a:gs pos="0">
                    <a:srgbClr val="F3B705"/>
                  </a:gs>
                  <a:gs pos="6000">
                    <a:srgbClr val="F3B705"/>
                  </a:gs>
                  <a:gs pos="100000">
                    <a:srgbClr val="F29D3E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7"/>
              <p:cNvSpPr/>
              <p:nvPr/>
            </p:nvSpPr>
            <p:spPr>
              <a:xfrm rot="5400000">
                <a:off x="4813097" y="3768234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 flipH="1" rot="-5400000">
                <a:off x="3743333" y="3758932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 rot="9537551">
                <a:off x="3890940" y="4294247"/>
                <a:ext cx="747007" cy="37327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7"/>
              <p:cNvSpPr/>
              <p:nvPr/>
            </p:nvSpPr>
            <p:spPr>
              <a:xfrm rot="5400000">
                <a:off x="3741052" y="4611856"/>
                <a:ext cx="373500" cy="37500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7"/>
              <p:cNvSpPr/>
              <p:nvPr/>
            </p:nvSpPr>
            <p:spPr>
              <a:xfrm>
                <a:off x="3892255" y="4775860"/>
                <a:ext cx="74700" cy="747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6000">
                    <a:srgbClr val="C00000"/>
                  </a:gs>
                  <a:gs pos="100000">
                    <a:srgbClr val="FFA7A7"/>
                  </a:gs>
                </a:gsLst>
                <a:path path="circle">
                  <a:fillToRect b="0%" l="100%" r="0%" t="100%"/>
                </a:path>
                <a:tileRect b="-100%" l="0%" r="-100%" t="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1" name="Google Shape;851;p27"/>
          <p:cNvSpPr/>
          <p:nvPr/>
        </p:nvSpPr>
        <p:spPr>
          <a:xfrm>
            <a:off x="4486963" y="604075"/>
            <a:ext cx="5212218" cy="6917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E7E6E6"/>
                </a:solidFill>
                <a:latin typeface="DM Serif Display"/>
              </a:rPr>
              <a:t>AWARD NAME</a:t>
            </a:r>
          </a:p>
        </p:txBody>
      </p:sp>
      <p:cxnSp>
        <p:nvCxnSpPr>
          <p:cNvPr id="852" name="Google Shape;852;p27"/>
          <p:cNvCxnSpPr/>
          <p:nvPr/>
        </p:nvCxnSpPr>
        <p:spPr>
          <a:xfrm flipH="1" rot="10800000">
            <a:off x="2445925" y="3115750"/>
            <a:ext cx="9294300" cy="85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3" name="Google Shape;853;p27"/>
          <p:cNvSpPr/>
          <p:nvPr/>
        </p:nvSpPr>
        <p:spPr>
          <a:xfrm rot="9">
            <a:off x="3921467" y="1975470"/>
            <a:ext cx="6270106" cy="13531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lex Brush"/>
              </a:rPr>
              <a:t>Here goes the name</a:t>
            </a:r>
          </a:p>
        </p:txBody>
      </p:sp>
      <p:sp>
        <p:nvSpPr>
          <p:cNvPr id="854" name="Google Shape;854;p27"/>
          <p:cNvSpPr txBox="1"/>
          <p:nvPr/>
        </p:nvSpPr>
        <p:spPr>
          <a:xfrm>
            <a:off x="2522400" y="4108825"/>
            <a:ext cx="91617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consectetuer adipiscing elit. Aenean commodo ligula eget dolor. Aenean massa. Cum sociis natoque penatibus et magnis dis parturient montes, nascetur ridiculus.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5" name="Google Shape;855;p27"/>
          <p:cNvSpPr txBox="1"/>
          <p:nvPr/>
        </p:nvSpPr>
        <p:spPr>
          <a:xfrm>
            <a:off x="5959038" y="5789525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6" name="Google Shape;856;p27"/>
          <p:cNvSpPr/>
          <p:nvPr/>
        </p:nvSpPr>
        <p:spPr>
          <a:xfrm>
            <a:off x="3921476" y="739618"/>
            <a:ext cx="420600" cy="420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7"/>
          <p:cNvSpPr/>
          <p:nvPr/>
        </p:nvSpPr>
        <p:spPr>
          <a:xfrm>
            <a:off x="9844076" y="739618"/>
            <a:ext cx="420600" cy="420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8" name="Google Shape;858;p27"/>
          <p:cNvGrpSpPr/>
          <p:nvPr/>
        </p:nvGrpSpPr>
        <p:grpSpPr>
          <a:xfrm>
            <a:off x="9844079" y="5789536"/>
            <a:ext cx="1776650" cy="858658"/>
            <a:chOff x="1278960" y="3409584"/>
            <a:chExt cx="1571700" cy="759606"/>
          </a:xfrm>
        </p:grpSpPr>
        <p:sp>
          <p:nvSpPr>
            <p:cNvPr id="859" name="Google Shape;859;p27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8"/>
          <p:cNvSpPr/>
          <p:nvPr/>
        </p:nvSpPr>
        <p:spPr>
          <a:xfrm>
            <a:off x="14950" y="-29875"/>
            <a:ext cx="12192000" cy="2151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8" name="Google Shape;868;p28"/>
          <p:cNvCxnSpPr/>
          <p:nvPr/>
        </p:nvCxnSpPr>
        <p:spPr>
          <a:xfrm flipH="1" rot="10800000">
            <a:off x="956263" y="5450575"/>
            <a:ext cx="10279500" cy="89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9" name="Google Shape;869;p28"/>
          <p:cNvSpPr/>
          <p:nvPr/>
        </p:nvSpPr>
        <p:spPr>
          <a:xfrm>
            <a:off x="2669100" y="4118725"/>
            <a:ext cx="6853799" cy="891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DM Serif Display"/>
              </a:rPr>
              <a:t>GRADUATE!</a:t>
            </a:r>
          </a:p>
        </p:txBody>
      </p:sp>
      <p:sp>
        <p:nvSpPr>
          <p:cNvPr id="870" name="Google Shape;870;p28"/>
          <p:cNvSpPr/>
          <p:nvPr/>
        </p:nvSpPr>
        <p:spPr>
          <a:xfrm rot="-655019">
            <a:off x="904067" y="2953593"/>
            <a:ext cx="3442426" cy="1318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Alex Brush"/>
              </a:rPr>
              <a:t>You are a</a:t>
            </a:r>
          </a:p>
        </p:txBody>
      </p:sp>
      <p:sp>
        <p:nvSpPr>
          <p:cNvPr id="871" name="Google Shape;871;p28"/>
          <p:cNvSpPr txBox="1"/>
          <p:nvPr/>
        </p:nvSpPr>
        <p:spPr>
          <a:xfrm>
            <a:off x="4863288" y="6056975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72" name="Google Shape;872;p28"/>
          <p:cNvGrpSpPr/>
          <p:nvPr/>
        </p:nvGrpSpPr>
        <p:grpSpPr>
          <a:xfrm>
            <a:off x="4852238" y="2515800"/>
            <a:ext cx="2487530" cy="1202228"/>
            <a:chOff x="1278960" y="3409584"/>
            <a:chExt cx="1571700" cy="759606"/>
          </a:xfrm>
        </p:grpSpPr>
        <p:sp>
          <p:nvSpPr>
            <p:cNvPr id="873" name="Google Shape;873;p28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28"/>
          <p:cNvGrpSpPr/>
          <p:nvPr/>
        </p:nvGrpSpPr>
        <p:grpSpPr>
          <a:xfrm>
            <a:off x="4640473" y="180203"/>
            <a:ext cx="2911104" cy="1619752"/>
            <a:chOff x="1392517" y="2247154"/>
            <a:chExt cx="2153024" cy="1197953"/>
          </a:xfrm>
        </p:grpSpPr>
        <p:sp>
          <p:nvSpPr>
            <p:cNvPr id="878" name="Google Shape;878;p28"/>
            <p:cNvSpPr/>
            <p:nvPr/>
          </p:nvSpPr>
          <p:spPr>
            <a:xfrm>
              <a:off x="1811604" y="2419628"/>
              <a:ext cx="1288627" cy="998402"/>
            </a:xfrm>
            <a:custGeom>
              <a:rect b="b" l="l" r="r" t="t"/>
              <a:pathLst>
                <a:path extrusionOk="0" h="10592" w="10287">
                  <a:moveTo>
                    <a:pt x="138" y="1667"/>
                  </a:moveTo>
                  <a:cubicBezTo>
                    <a:pt x="138" y="746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cubicBezTo>
                    <a:pt x="10188" y="3538"/>
                    <a:pt x="10237" y="5409"/>
                    <a:pt x="10287" y="7280"/>
                  </a:cubicBezTo>
                  <a:cubicBezTo>
                    <a:pt x="10287" y="8201"/>
                    <a:pt x="7800" y="8421"/>
                    <a:pt x="5138" y="10592"/>
                  </a:cubicBezTo>
                  <a:cubicBezTo>
                    <a:pt x="2278" y="8289"/>
                    <a:pt x="39" y="8530"/>
                    <a:pt x="39" y="7609"/>
                  </a:cubicBezTo>
                  <a:cubicBezTo>
                    <a:pt x="72" y="5628"/>
                    <a:pt x="105" y="3648"/>
                    <a:pt x="138" y="1667"/>
                  </a:cubicBezTo>
                  <a:close/>
                </a:path>
                <a:path extrusionOk="0" fill="none" h="10592" w="10287">
                  <a:moveTo>
                    <a:pt x="10138" y="1667"/>
                  </a:moveTo>
                  <a:cubicBezTo>
                    <a:pt x="10138" y="2588"/>
                    <a:pt x="7899" y="3334"/>
                    <a:pt x="5138" y="3334"/>
                  </a:cubicBezTo>
                  <a:cubicBezTo>
                    <a:pt x="2377" y="3334"/>
                    <a:pt x="138" y="2588"/>
                    <a:pt x="138" y="1667"/>
                  </a:cubicBezTo>
                </a:path>
                <a:path extrusionOk="0" fill="none" h="10592" w="10287">
                  <a:moveTo>
                    <a:pt x="138" y="1667"/>
                  </a:moveTo>
                  <a:cubicBezTo>
                    <a:pt x="-695" y="487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lnTo>
                    <a:pt x="138" y="166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 flipH="1" rot="-10545909">
              <a:off x="1946655" y="2636083"/>
              <a:ext cx="211801" cy="626588"/>
            </a:xfrm>
            <a:custGeom>
              <a:rect b="b" l="l" r="r" t="t"/>
              <a:pathLst>
                <a:path extrusionOk="0" h="10694" w="10256">
                  <a:moveTo>
                    <a:pt x="0" y="10694"/>
                  </a:moveTo>
                  <a:lnTo>
                    <a:pt x="2000" y="694"/>
                  </a:lnTo>
                  <a:lnTo>
                    <a:pt x="10256" y="0"/>
                  </a:lnTo>
                  <a:lnTo>
                    <a:pt x="8000" y="10694"/>
                  </a:lnTo>
                  <a:lnTo>
                    <a:pt x="0" y="1069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1392517" y="2247154"/>
              <a:ext cx="2097600" cy="735000"/>
            </a:xfrm>
            <a:prstGeom prst="diamond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1" name="Google Shape;881;p28"/>
            <p:cNvGrpSpPr/>
            <p:nvPr/>
          </p:nvGrpSpPr>
          <p:grpSpPr>
            <a:xfrm>
              <a:off x="1402977" y="2256418"/>
              <a:ext cx="2142564" cy="1188689"/>
              <a:chOff x="3560483" y="3941782"/>
              <a:chExt cx="2142564" cy="1188689"/>
            </a:xfrm>
          </p:grpSpPr>
          <p:sp>
            <p:nvSpPr>
              <p:cNvPr id="882" name="Google Shape;882;p28"/>
              <p:cNvSpPr/>
              <p:nvPr/>
            </p:nvSpPr>
            <p:spPr>
              <a:xfrm>
                <a:off x="3892258" y="4831671"/>
                <a:ext cx="74700" cy="298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gradFill>
                <a:gsLst>
                  <a:gs pos="0">
                    <a:srgbClr val="F3B705"/>
                  </a:gs>
                  <a:gs pos="6000">
                    <a:srgbClr val="F3B705"/>
                  </a:gs>
                  <a:gs pos="100000">
                    <a:srgbClr val="F29D3E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8"/>
              <p:cNvSpPr/>
              <p:nvPr/>
            </p:nvSpPr>
            <p:spPr>
              <a:xfrm rot="5400000">
                <a:off x="4813097" y="3768234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8"/>
              <p:cNvSpPr/>
              <p:nvPr/>
            </p:nvSpPr>
            <p:spPr>
              <a:xfrm flipH="1" rot="-5400000">
                <a:off x="3743333" y="3758932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8"/>
              <p:cNvSpPr/>
              <p:nvPr/>
            </p:nvSpPr>
            <p:spPr>
              <a:xfrm rot="9537551">
                <a:off x="3890940" y="4294247"/>
                <a:ext cx="747007" cy="37327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8"/>
              <p:cNvSpPr/>
              <p:nvPr/>
            </p:nvSpPr>
            <p:spPr>
              <a:xfrm rot="5400000">
                <a:off x="3741052" y="4611856"/>
                <a:ext cx="373500" cy="37500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3892255" y="4775860"/>
                <a:ext cx="74700" cy="747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6000">
                    <a:srgbClr val="C00000"/>
                  </a:gs>
                  <a:gs pos="100000">
                    <a:srgbClr val="FFA7A7"/>
                  </a:gs>
                </a:gsLst>
                <a:path path="circle">
                  <a:fillToRect b="0%" l="100%" r="0%" t="100%"/>
                </a:path>
                <a:tileRect b="-100%" l="0%" r="-100%" t="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9"/>
          <p:cNvSpPr/>
          <p:nvPr/>
        </p:nvSpPr>
        <p:spPr>
          <a:xfrm>
            <a:off x="14950" y="-29875"/>
            <a:ext cx="12192000" cy="2151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" name="Google Shape;893;p29"/>
          <p:cNvGrpSpPr/>
          <p:nvPr/>
        </p:nvGrpSpPr>
        <p:grpSpPr>
          <a:xfrm>
            <a:off x="6617267" y="587255"/>
            <a:ext cx="5270202" cy="5326419"/>
            <a:chOff x="3649545" y="820621"/>
            <a:chExt cx="4536629" cy="4585021"/>
          </a:xfrm>
        </p:grpSpPr>
        <p:sp>
          <p:nvSpPr>
            <p:cNvPr id="894" name="Google Shape;894;p29"/>
            <p:cNvSpPr/>
            <p:nvPr/>
          </p:nvSpPr>
          <p:spPr>
            <a:xfrm>
              <a:off x="5874285" y="5043543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5235143" y="4974187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4688476" y="4727595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4180339" y="4303761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841735" y="384910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649545" y="3317385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673125" y="2662370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789181" y="210753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74766" y="159893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4499061" y="1198220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5085185" y="920800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5679014" y="820621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6257431" y="86685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6797319" y="1067214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7275559" y="1429399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7622793" y="1945707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7800493" y="2562192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7824074" y="3132439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7693538" y="3748926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7393460" y="4211288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6985500" y="4627416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6508187" y="4912540"/>
              <a:ext cx="362100" cy="362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6" name="Google Shape;916;p29"/>
          <p:cNvPicPr preferRelativeResize="0"/>
          <p:nvPr/>
        </p:nvPicPr>
        <p:blipFill rotWithShape="1">
          <a:blip r:embed="rId3">
            <a:alphaModFix/>
          </a:blip>
          <a:srcRect b="50864" l="0" r="22251" t="0"/>
          <a:stretch/>
        </p:blipFill>
        <p:spPr>
          <a:xfrm rot="383541">
            <a:off x="8079662" y="1794455"/>
            <a:ext cx="3071927" cy="291202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Imagen que contiene monitor, marco de fotos, sentado, foto&#10;&#10;Descripción generada automáticamente" id="917" name="Google Shape;91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8421">
            <a:off x="7696645" y="1555537"/>
            <a:ext cx="3685559" cy="395050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18" name="Google Shape;918;p29"/>
          <p:cNvSpPr/>
          <p:nvPr/>
        </p:nvSpPr>
        <p:spPr>
          <a:xfrm>
            <a:off x="956275" y="4586250"/>
            <a:ext cx="5356206" cy="879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DM Serif Display"/>
              </a:rPr>
              <a:t>MADE IT!</a:t>
            </a:r>
          </a:p>
        </p:txBody>
      </p:sp>
      <p:sp>
        <p:nvSpPr>
          <p:cNvPr id="919" name="Google Shape;919;p29"/>
          <p:cNvSpPr/>
          <p:nvPr/>
        </p:nvSpPr>
        <p:spPr>
          <a:xfrm rot="-655019">
            <a:off x="920853" y="3129254"/>
            <a:ext cx="1587379" cy="1318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Alex Brush"/>
              </a:rPr>
              <a:t>You</a:t>
            </a:r>
          </a:p>
        </p:txBody>
      </p:sp>
      <p:sp>
        <p:nvSpPr>
          <p:cNvPr id="920" name="Google Shape;920;p29"/>
          <p:cNvSpPr txBox="1"/>
          <p:nvPr/>
        </p:nvSpPr>
        <p:spPr>
          <a:xfrm>
            <a:off x="4863288" y="6056975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0"/>
          <p:cNvSpPr/>
          <p:nvPr/>
        </p:nvSpPr>
        <p:spPr>
          <a:xfrm>
            <a:off x="14950" y="-29875"/>
            <a:ext cx="2206200" cy="6858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30"/>
          <p:cNvGrpSpPr/>
          <p:nvPr/>
        </p:nvGrpSpPr>
        <p:grpSpPr>
          <a:xfrm>
            <a:off x="9844079" y="5789536"/>
            <a:ext cx="1776650" cy="858658"/>
            <a:chOff x="1278960" y="3409584"/>
            <a:chExt cx="1571700" cy="759606"/>
          </a:xfrm>
        </p:grpSpPr>
        <p:sp>
          <p:nvSpPr>
            <p:cNvPr id="927" name="Google Shape;927;p30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0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F3B705"/>
                </a:gs>
                <a:gs pos="6000">
                  <a:srgbClr val="F3B705"/>
                </a:gs>
                <a:gs pos="100000">
                  <a:srgbClr val="F29D3E"/>
                </a:gs>
              </a:gsLst>
              <a:lin ang="0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30"/>
          <p:cNvGrpSpPr/>
          <p:nvPr/>
        </p:nvGrpSpPr>
        <p:grpSpPr>
          <a:xfrm rot="-1104003">
            <a:off x="79469" y="616677"/>
            <a:ext cx="2235898" cy="1244179"/>
            <a:chOff x="1392517" y="2247154"/>
            <a:chExt cx="2153024" cy="1197953"/>
          </a:xfrm>
        </p:grpSpPr>
        <p:sp>
          <p:nvSpPr>
            <p:cNvPr id="932" name="Google Shape;932;p30"/>
            <p:cNvSpPr/>
            <p:nvPr/>
          </p:nvSpPr>
          <p:spPr>
            <a:xfrm>
              <a:off x="1811604" y="2419628"/>
              <a:ext cx="1288627" cy="998402"/>
            </a:xfrm>
            <a:custGeom>
              <a:rect b="b" l="l" r="r" t="t"/>
              <a:pathLst>
                <a:path extrusionOk="0" h="10592" w="10287">
                  <a:moveTo>
                    <a:pt x="138" y="1667"/>
                  </a:moveTo>
                  <a:cubicBezTo>
                    <a:pt x="138" y="746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cubicBezTo>
                    <a:pt x="10188" y="3538"/>
                    <a:pt x="10237" y="5409"/>
                    <a:pt x="10287" y="7280"/>
                  </a:cubicBezTo>
                  <a:cubicBezTo>
                    <a:pt x="10287" y="8201"/>
                    <a:pt x="7800" y="8421"/>
                    <a:pt x="5138" y="10592"/>
                  </a:cubicBezTo>
                  <a:cubicBezTo>
                    <a:pt x="2278" y="8289"/>
                    <a:pt x="39" y="8530"/>
                    <a:pt x="39" y="7609"/>
                  </a:cubicBezTo>
                  <a:cubicBezTo>
                    <a:pt x="72" y="5628"/>
                    <a:pt x="105" y="3648"/>
                    <a:pt x="138" y="1667"/>
                  </a:cubicBezTo>
                  <a:close/>
                </a:path>
                <a:path extrusionOk="0" fill="none" h="10592" w="10287">
                  <a:moveTo>
                    <a:pt x="10138" y="1667"/>
                  </a:moveTo>
                  <a:cubicBezTo>
                    <a:pt x="10138" y="2588"/>
                    <a:pt x="7899" y="3334"/>
                    <a:pt x="5138" y="3334"/>
                  </a:cubicBezTo>
                  <a:cubicBezTo>
                    <a:pt x="2377" y="3334"/>
                    <a:pt x="138" y="2588"/>
                    <a:pt x="138" y="1667"/>
                  </a:cubicBezTo>
                </a:path>
                <a:path extrusionOk="0" fill="none" h="10592" w="10287">
                  <a:moveTo>
                    <a:pt x="138" y="1667"/>
                  </a:moveTo>
                  <a:cubicBezTo>
                    <a:pt x="-695" y="487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lnTo>
                    <a:pt x="138" y="166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0"/>
            <p:cNvSpPr/>
            <p:nvPr/>
          </p:nvSpPr>
          <p:spPr>
            <a:xfrm flipH="1" rot="-10545909">
              <a:off x="1946655" y="2636083"/>
              <a:ext cx="211801" cy="626588"/>
            </a:xfrm>
            <a:custGeom>
              <a:rect b="b" l="l" r="r" t="t"/>
              <a:pathLst>
                <a:path extrusionOk="0" h="10694" w="10256">
                  <a:moveTo>
                    <a:pt x="0" y="10694"/>
                  </a:moveTo>
                  <a:lnTo>
                    <a:pt x="2000" y="694"/>
                  </a:lnTo>
                  <a:lnTo>
                    <a:pt x="10256" y="0"/>
                  </a:lnTo>
                  <a:lnTo>
                    <a:pt x="8000" y="10694"/>
                  </a:lnTo>
                  <a:lnTo>
                    <a:pt x="0" y="1069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392517" y="2247154"/>
              <a:ext cx="2097600" cy="735000"/>
            </a:xfrm>
            <a:prstGeom prst="diamond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5" name="Google Shape;935;p30"/>
            <p:cNvGrpSpPr/>
            <p:nvPr/>
          </p:nvGrpSpPr>
          <p:grpSpPr>
            <a:xfrm>
              <a:off x="1402977" y="2256418"/>
              <a:ext cx="2142564" cy="1188689"/>
              <a:chOff x="3560483" y="3941782"/>
              <a:chExt cx="2142564" cy="1188689"/>
            </a:xfrm>
          </p:grpSpPr>
          <p:sp>
            <p:nvSpPr>
              <p:cNvPr id="936" name="Google Shape;936;p30"/>
              <p:cNvSpPr/>
              <p:nvPr/>
            </p:nvSpPr>
            <p:spPr>
              <a:xfrm>
                <a:off x="3892258" y="4831671"/>
                <a:ext cx="74700" cy="298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gradFill>
                <a:gsLst>
                  <a:gs pos="0">
                    <a:srgbClr val="F3B705"/>
                  </a:gs>
                  <a:gs pos="6000">
                    <a:srgbClr val="F3B705"/>
                  </a:gs>
                  <a:gs pos="100000">
                    <a:srgbClr val="F29D3E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 rot="5400000">
                <a:off x="4813097" y="3768234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0"/>
              <p:cNvSpPr/>
              <p:nvPr/>
            </p:nvSpPr>
            <p:spPr>
              <a:xfrm flipH="1" rot="-5400000">
                <a:off x="3743333" y="3758932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0"/>
              <p:cNvSpPr/>
              <p:nvPr/>
            </p:nvSpPr>
            <p:spPr>
              <a:xfrm rot="9537551">
                <a:off x="3890940" y="4294247"/>
                <a:ext cx="747007" cy="37327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 rot="5400000">
                <a:off x="3741052" y="4611856"/>
                <a:ext cx="373500" cy="37500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0"/>
              <p:cNvSpPr/>
              <p:nvPr/>
            </p:nvSpPr>
            <p:spPr>
              <a:xfrm>
                <a:off x="3892255" y="4775860"/>
                <a:ext cx="74700" cy="747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6000">
                    <a:srgbClr val="C00000"/>
                  </a:gs>
                  <a:gs pos="100000">
                    <a:srgbClr val="FFA7A7"/>
                  </a:gs>
                </a:gsLst>
                <a:path path="circle">
                  <a:fillToRect b="0%" l="100%" r="0%" t="100%"/>
                </a:path>
                <a:tileRect b="-100%" l="0%" r="-100%" t="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2" name="Google Shape;942;p30"/>
          <p:cNvSpPr/>
          <p:nvPr/>
        </p:nvSpPr>
        <p:spPr>
          <a:xfrm>
            <a:off x="4486963" y="604075"/>
            <a:ext cx="5212218" cy="6917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DM Serif Display"/>
              </a:rPr>
              <a:t>AWARD NAME</a:t>
            </a:r>
          </a:p>
        </p:txBody>
      </p:sp>
      <p:cxnSp>
        <p:nvCxnSpPr>
          <p:cNvPr id="943" name="Google Shape;943;p30"/>
          <p:cNvCxnSpPr/>
          <p:nvPr/>
        </p:nvCxnSpPr>
        <p:spPr>
          <a:xfrm flipH="1" rot="10800000">
            <a:off x="2445925" y="3115750"/>
            <a:ext cx="9294300" cy="85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4" name="Google Shape;944;p30"/>
          <p:cNvSpPr/>
          <p:nvPr/>
        </p:nvSpPr>
        <p:spPr>
          <a:xfrm rot="9">
            <a:off x="3921467" y="1975470"/>
            <a:ext cx="6270106" cy="13531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Alex Brush"/>
              </a:rPr>
              <a:t>Here goes the name</a:t>
            </a:r>
          </a:p>
        </p:txBody>
      </p:sp>
      <p:sp>
        <p:nvSpPr>
          <p:cNvPr id="945" name="Google Shape;945;p30"/>
          <p:cNvSpPr txBox="1"/>
          <p:nvPr/>
        </p:nvSpPr>
        <p:spPr>
          <a:xfrm>
            <a:off x="2522400" y="4108825"/>
            <a:ext cx="91617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consectetuer adipiscing elit. Aenean commodo ligula eget dolor. Aenean massa. Cum sociis natoque penatibus et magnis dis parturient montes, nascetur ridiculus.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6" name="Google Shape;946;p30"/>
          <p:cNvSpPr txBox="1"/>
          <p:nvPr/>
        </p:nvSpPr>
        <p:spPr>
          <a:xfrm>
            <a:off x="5959038" y="5789525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7" name="Google Shape;947;p30"/>
          <p:cNvSpPr/>
          <p:nvPr/>
        </p:nvSpPr>
        <p:spPr>
          <a:xfrm>
            <a:off x="3921476" y="739618"/>
            <a:ext cx="420600" cy="420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30"/>
          <p:cNvSpPr/>
          <p:nvPr/>
        </p:nvSpPr>
        <p:spPr>
          <a:xfrm>
            <a:off x="9844076" y="739618"/>
            <a:ext cx="420600" cy="420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16"/>
          <p:cNvPicPr preferRelativeResize="0"/>
          <p:nvPr/>
        </p:nvPicPr>
        <p:blipFill rotWithShape="1">
          <a:blip r:embed="rId3">
            <a:alphaModFix/>
          </a:blip>
          <a:srcRect b="0" l="26645" r="19978" t="18193"/>
          <a:stretch/>
        </p:blipFill>
        <p:spPr>
          <a:xfrm rot="296586">
            <a:off x="8256286" y="2481807"/>
            <a:ext cx="2748228" cy="2807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monitor, marco de fotos, sentado, foto&#10;&#10;Descripción generada automáticamente" id="664" name="Google Shape;66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8422">
            <a:off x="7990890" y="2253513"/>
            <a:ext cx="3279014" cy="351474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5" name="Google Shape;665;p16"/>
          <p:cNvSpPr/>
          <p:nvPr/>
        </p:nvSpPr>
        <p:spPr>
          <a:xfrm>
            <a:off x="416575" y="4398300"/>
            <a:ext cx="4970077" cy="9899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E7E6E6"/>
                </a:solidFill>
                <a:latin typeface="Fredericka the Great"/>
              </a:rPr>
              <a:t>DID IT!</a:t>
            </a:r>
          </a:p>
        </p:txBody>
      </p:sp>
      <p:sp>
        <p:nvSpPr>
          <p:cNvPr id="666" name="Google Shape;666;p16"/>
          <p:cNvSpPr/>
          <p:nvPr/>
        </p:nvSpPr>
        <p:spPr>
          <a:xfrm rot="-655026">
            <a:off x="1474377" y="3277118"/>
            <a:ext cx="2518440" cy="12167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9A08CB"/>
                    </a:gs>
                    <a:gs pos="10000">
                      <a:srgbClr val="EA45A7"/>
                    </a:gs>
                    <a:gs pos="24000">
                      <a:srgbClr val="EA920C"/>
                    </a:gs>
                    <a:gs pos="40000">
                      <a:srgbClr val="F1EB0D"/>
                    </a:gs>
                    <a:gs pos="56000">
                      <a:srgbClr val="36EA63"/>
                    </a:gs>
                    <a:gs pos="73000">
                      <a:srgbClr val="64A71F"/>
                    </a:gs>
                    <a:gs pos="88000">
                      <a:srgbClr val="3BA9AB"/>
                    </a:gs>
                    <a:gs pos="100000">
                      <a:srgbClr val="3167D3"/>
                    </a:gs>
                  </a:gsLst>
                  <a:lin ang="0" scaled="0"/>
                </a:gradFill>
                <a:latin typeface="Rammetto One"/>
              </a:rPr>
              <a:t>You</a:t>
            </a:r>
          </a:p>
        </p:txBody>
      </p:sp>
      <p:sp>
        <p:nvSpPr>
          <p:cNvPr id="667" name="Google Shape;667;p16"/>
          <p:cNvSpPr/>
          <p:nvPr/>
        </p:nvSpPr>
        <p:spPr>
          <a:xfrm>
            <a:off x="6933327" y="3948235"/>
            <a:ext cx="1354201" cy="156128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gradFill>
            <a:gsLst>
              <a:gs pos="0">
                <a:srgbClr val="DA9C10"/>
              </a:gs>
              <a:gs pos="20000">
                <a:srgbClr val="FFDA4B"/>
              </a:gs>
              <a:gs pos="32000">
                <a:srgbClr val="7F6000"/>
              </a:gs>
              <a:gs pos="65000">
                <a:srgbClr val="FFDA4B"/>
              </a:gs>
              <a:gs pos="77000">
                <a:srgbClr val="C99939"/>
              </a:gs>
              <a:gs pos="100000">
                <a:srgbClr val="F4C45E"/>
              </a:gs>
            </a:gsLst>
            <a:lin ang="0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7"/>
          <p:cNvSpPr/>
          <p:nvPr/>
        </p:nvSpPr>
        <p:spPr>
          <a:xfrm>
            <a:off x="3037163" y="1305725"/>
            <a:ext cx="6058023" cy="8196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E7E6E6"/>
                </a:solidFill>
                <a:latin typeface="Fredericka the Great"/>
              </a:rPr>
              <a:t>AWARD NAME</a:t>
            </a:r>
          </a:p>
        </p:txBody>
      </p:sp>
      <p:cxnSp>
        <p:nvCxnSpPr>
          <p:cNvPr id="673" name="Google Shape;673;p17"/>
          <p:cNvCxnSpPr/>
          <p:nvPr/>
        </p:nvCxnSpPr>
        <p:spPr>
          <a:xfrm flipH="1" rot="10800000">
            <a:off x="956250" y="3696375"/>
            <a:ext cx="10279500" cy="897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4" name="Google Shape;674;p17"/>
          <p:cNvSpPr/>
          <p:nvPr/>
        </p:nvSpPr>
        <p:spPr>
          <a:xfrm rot="9">
            <a:off x="3025717" y="2534270"/>
            <a:ext cx="6270106" cy="13531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lex Brush"/>
              </a:rPr>
              <a:t>Here goes the name</a:t>
            </a:r>
          </a:p>
        </p:txBody>
      </p:sp>
      <p:sp>
        <p:nvSpPr>
          <p:cNvPr id="675" name="Google Shape;675;p17"/>
          <p:cNvSpPr txBox="1"/>
          <p:nvPr/>
        </p:nvSpPr>
        <p:spPr>
          <a:xfrm>
            <a:off x="448225" y="4108825"/>
            <a:ext cx="112359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consectetuer adipiscing elit. Aenean commodo ligula eget dolor. Aenean massa. Cum sociis natoque penatibus et magnis dis parturient montes, nascetur ridiculus.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17"/>
          <p:cNvSpPr txBox="1"/>
          <p:nvPr/>
        </p:nvSpPr>
        <p:spPr>
          <a:xfrm>
            <a:off x="436275" y="5791400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7" name="Google Shape;677;p17"/>
          <p:cNvGrpSpPr/>
          <p:nvPr/>
        </p:nvGrpSpPr>
        <p:grpSpPr>
          <a:xfrm>
            <a:off x="5040887" y="5136107"/>
            <a:ext cx="2050597" cy="991058"/>
            <a:chOff x="1278960" y="3409584"/>
            <a:chExt cx="1571700" cy="759606"/>
          </a:xfrm>
        </p:grpSpPr>
        <p:sp>
          <p:nvSpPr>
            <p:cNvPr id="678" name="Google Shape;678;p17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lin ang="16198662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6" name="Google Shape;686;p18"/>
          <p:cNvCxnSpPr/>
          <p:nvPr/>
        </p:nvCxnSpPr>
        <p:spPr>
          <a:xfrm flipH="1" rot="10800000">
            <a:off x="956250" y="3696375"/>
            <a:ext cx="10279500" cy="897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7" name="Google Shape;687;p18"/>
          <p:cNvSpPr/>
          <p:nvPr/>
        </p:nvSpPr>
        <p:spPr>
          <a:xfrm rot="9">
            <a:off x="3025717" y="2534270"/>
            <a:ext cx="6270106" cy="13531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lex Brush"/>
              </a:rPr>
              <a:t>Here goes the name</a:t>
            </a:r>
          </a:p>
        </p:txBody>
      </p:sp>
      <p:sp>
        <p:nvSpPr>
          <p:cNvPr id="688" name="Google Shape;688;p18"/>
          <p:cNvSpPr txBox="1"/>
          <p:nvPr/>
        </p:nvSpPr>
        <p:spPr>
          <a:xfrm>
            <a:off x="448225" y="4108825"/>
            <a:ext cx="112359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consectetuer adipiscing elit. Aenean commodo ligula eget dolor. Aenean massa. Cum sociis natoque penatibus et magnis dis parturient montes, nascetur ridiculus.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18"/>
          <p:cNvSpPr txBox="1"/>
          <p:nvPr/>
        </p:nvSpPr>
        <p:spPr>
          <a:xfrm>
            <a:off x="4758863" y="5686800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90" name="Google Shape;690;p18"/>
          <p:cNvGrpSpPr/>
          <p:nvPr/>
        </p:nvGrpSpPr>
        <p:grpSpPr>
          <a:xfrm>
            <a:off x="469562" y="5091282"/>
            <a:ext cx="2050597" cy="991058"/>
            <a:chOff x="1278960" y="3409584"/>
            <a:chExt cx="1571700" cy="759606"/>
          </a:xfrm>
        </p:grpSpPr>
        <p:sp>
          <p:nvSpPr>
            <p:cNvPr id="691" name="Google Shape;691;p18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lin ang="16198662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p18"/>
          <p:cNvSpPr/>
          <p:nvPr/>
        </p:nvSpPr>
        <p:spPr>
          <a:xfrm>
            <a:off x="3037163" y="1305725"/>
            <a:ext cx="6058023" cy="8196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E7E6E6"/>
                </a:solidFill>
                <a:latin typeface="Fredericka the Great"/>
              </a:rPr>
              <a:t>AWARD NAME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0" name="Google Shape;700;p19"/>
          <p:cNvCxnSpPr/>
          <p:nvPr/>
        </p:nvCxnSpPr>
        <p:spPr>
          <a:xfrm flipH="1" rot="10800000">
            <a:off x="956250" y="4153575"/>
            <a:ext cx="10279500" cy="897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1" name="Google Shape;701;p19"/>
          <p:cNvSpPr/>
          <p:nvPr/>
        </p:nvSpPr>
        <p:spPr>
          <a:xfrm rot="9">
            <a:off x="3025717" y="2991470"/>
            <a:ext cx="6270106" cy="13531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lex Brush"/>
              </a:rPr>
              <a:t>Here goes the name</a:t>
            </a:r>
          </a:p>
        </p:txBody>
      </p:sp>
      <p:sp>
        <p:nvSpPr>
          <p:cNvPr id="702" name="Google Shape;702;p19"/>
          <p:cNvSpPr txBox="1"/>
          <p:nvPr/>
        </p:nvSpPr>
        <p:spPr>
          <a:xfrm>
            <a:off x="454138" y="4443375"/>
            <a:ext cx="112359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consectetuer adipiscing elit. Aenean commodo ligula eget dolor. Aenean massa. Cum sociis natoque penatibus et magnis dis parturient montes, nascetur ridiculus.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19"/>
          <p:cNvSpPr txBox="1"/>
          <p:nvPr/>
        </p:nvSpPr>
        <p:spPr>
          <a:xfrm>
            <a:off x="9433750" y="5994350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04" name="Google Shape;704;p19"/>
          <p:cNvGrpSpPr/>
          <p:nvPr/>
        </p:nvGrpSpPr>
        <p:grpSpPr>
          <a:xfrm>
            <a:off x="5070712" y="5612482"/>
            <a:ext cx="2050597" cy="991058"/>
            <a:chOff x="1278960" y="3409584"/>
            <a:chExt cx="1571700" cy="759606"/>
          </a:xfrm>
        </p:grpSpPr>
        <p:sp>
          <p:nvSpPr>
            <p:cNvPr id="705" name="Google Shape;705;p19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9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lin ang="16198662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19"/>
          <p:cNvSpPr/>
          <p:nvPr/>
        </p:nvSpPr>
        <p:spPr>
          <a:xfrm>
            <a:off x="3037163" y="1762925"/>
            <a:ext cx="6058023" cy="8196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E7E6E6"/>
                </a:solidFill>
                <a:latin typeface="Fredericka the Great"/>
              </a:rPr>
              <a:t>AWARD NAME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20"/>
          <p:cNvGrpSpPr/>
          <p:nvPr/>
        </p:nvGrpSpPr>
        <p:grpSpPr>
          <a:xfrm rot="-2700000">
            <a:off x="9514663" y="4145959"/>
            <a:ext cx="2026898" cy="1049862"/>
            <a:chOff x="1278960" y="3162368"/>
            <a:chExt cx="1571700" cy="814086"/>
          </a:xfrm>
        </p:grpSpPr>
        <p:sp>
          <p:nvSpPr>
            <p:cNvPr id="715" name="Google Shape;715;p20"/>
            <p:cNvSpPr/>
            <p:nvPr/>
          </p:nvSpPr>
          <p:spPr>
            <a:xfrm rot="6207521">
              <a:off x="1815774" y="3287307"/>
              <a:ext cx="498196" cy="305120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 rot="-4357057">
              <a:off x="1710310" y="3540219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1785473" y="3409576"/>
              <a:ext cx="564900" cy="307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lin ang="16200038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9" name="Google Shape;719;p20"/>
          <p:cNvSpPr/>
          <p:nvPr/>
        </p:nvSpPr>
        <p:spPr>
          <a:xfrm>
            <a:off x="2164700" y="3881725"/>
            <a:ext cx="6940946" cy="10514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Coming Soon"/>
              </a:rPr>
              <a:t>GRADUATE!</a:t>
            </a:r>
          </a:p>
        </p:txBody>
      </p:sp>
      <p:sp>
        <p:nvSpPr>
          <p:cNvPr id="720" name="Google Shape;720;p20"/>
          <p:cNvSpPr/>
          <p:nvPr/>
        </p:nvSpPr>
        <p:spPr>
          <a:xfrm rot="-655024">
            <a:off x="3541091" y="2751261"/>
            <a:ext cx="4909067" cy="9372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9A08CB"/>
                    </a:gs>
                    <a:gs pos="10000">
                      <a:srgbClr val="EA45A7"/>
                    </a:gs>
                    <a:gs pos="24000">
                      <a:srgbClr val="EA920C"/>
                    </a:gs>
                    <a:gs pos="40000">
                      <a:srgbClr val="F1EB0D"/>
                    </a:gs>
                    <a:gs pos="56000">
                      <a:srgbClr val="36EA63"/>
                    </a:gs>
                    <a:gs pos="73000">
                      <a:srgbClr val="64A71F"/>
                    </a:gs>
                    <a:gs pos="88000">
                      <a:srgbClr val="3BA9AB"/>
                    </a:gs>
                    <a:gs pos="100000">
                      <a:srgbClr val="3167D3"/>
                    </a:gs>
                  </a:gsLst>
                  <a:lin ang="0" scaled="0"/>
                </a:gradFill>
                <a:latin typeface="Rammetto One"/>
              </a:rPr>
              <a:t>You are a</a:t>
            </a:r>
          </a:p>
        </p:txBody>
      </p:sp>
      <p:grpSp>
        <p:nvGrpSpPr>
          <p:cNvPr id="721" name="Google Shape;721;p20"/>
          <p:cNvGrpSpPr/>
          <p:nvPr/>
        </p:nvGrpSpPr>
        <p:grpSpPr>
          <a:xfrm rot="-613802">
            <a:off x="1373993" y="3164456"/>
            <a:ext cx="2153018" cy="1197950"/>
            <a:chOff x="1392517" y="2247154"/>
            <a:chExt cx="2153024" cy="1197953"/>
          </a:xfrm>
        </p:grpSpPr>
        <p:sp>
          <p:nvSpPr>
            <p:cNvPr id="722" name="Google Shape;722;p20"/>
            <p:cNvSpPr/>
            <p:nvPr/>
          </p:nvSpPr>
          <p:spPr>
            <a:xfrm>
              <a:off x="1811604" y="2419628"/>
              <a:ext cx="1288627" cy="998402"/>
            </a:xfrm>
            <a:custGeom>
              <a:rect b="b" l="l" r="r" t="t"/>
              <a:pathLst>
                <a:path extrusionOk="0" h="10592" w="10287">
                  <a:moveTo>
                    <a:pt x="138" y="1667"/>
                  </a:moveTo>
                  <a:cubicBezTo>
                    <a:pt x="138" y="746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cubicBezTo>
                    <a:pt x="10188" y="3538"/>
                    <a:pt x="10237" y="5409"/>
                    <a:pt x="10287" y="7280"/>
                  </a:cubicBezTo>
                  <a:cubicBezTo>
                    <a:pt x="10287" y="8201"/>
                    <a:pt x="7800" y="8421"/>
                    <a:pt x="5138" y="10592"/>
                  </a:cubicBezTo>
                  <a:cubicBezTo>
                    <a:pt x="2278" y="8289"/>
                    <a:pt x="39" y="8530"/>
                    <a:pt x="39" y="7609"/>
                  </a:cubicBezTo>
                  <a:cubicBezTo>
                    <a:pt x="72" y="5628"/>
                    <a:pt x="105" y="3648"/>
                    <a:pt x="138" y="1667"/>
                  </a:cubicBezTo>
                  <a:close/>
                </a:path>
                <a:path extrusionOk="0" fill="none" h="10592" w="10287">
                  <a:moveTo>
                    <a:pt x="10138" y="1667"/>
                  </a:moveTo>
                  <a:cubicBezTo>
                    <a:pt x="10138" y="2588"/>
                    <a:pt x="7899" y="3334"/>
                    <a:pt x="5138" y="3334"/>
                  </a:cubicBezTo>
                  <a:cubicBezTo>
                    <a:pt x="2377" y="3334"/>
                    <a:pt x="138" y="2588"/>
                    <a:pt x="138" y="1667"/>
                  </a:cubicBezTo>
                </a:path>
                <a:path extrusionOk="0" fill="none" h="10592" w="10287">
                  <a:moveTo>
                    <a:pt x="138" y="1667"/>
                  </a:moveTo>
                  <a:cubicBezTo>
                    <a:pt x="-695" y="487"/>
                    <a:pt x="2377" y="0"/>
                    <a:pt x="5138" y="0"/>
                  </a:cubicBezTo>
                  <a:cubicBezTo>
                    <a:pt x="7899" y="0"/>
                    <a:pt x="10138" y="746"/>
                    <a:pt x="10138" y="1667"/>
                  </a:cubicBezTo>
                  <a:lnTo>
                    <a:pt x="138" y="166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0"/>
            <p:cNvSpPr/>
            <p:nvPr/>
          </p:nvSpPr>
          <p:spPr>
            <a:xfrm flipH="1" rot="-10545909">
              <a:off x="1946655" y="2636083"/>
              <a:ext cx="211801" cy="626588"/>
            </a:xfrm>
            <a:custGeom>
              <a:rect b="b" l="l" r="r" t="t"/>
              <a:pathLst>
                <a:path extrusionOk="0" h="10694" w="10256">
                  <a:moveTo>
                    <a:pt x="0" y="10694"/>
                  </a:moveTo>
                  <a:lnTo>
                    <a:pt x="2000" y="694"/>
                  </a:lnTo>
                  <a:lnTo>
                    <a:pt x="10256" y="0"/>
                  </a:lnTo>
                  <a:lnTo>
                    <a:pt x="8000" y="10694"/>
                  </a:lnTo>
                  <a:lnTo>
                    <a:pt x="0" y="1069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1392517" y="2247154"/>
              <a:ext cx="2097600" cy="735000"/>
            </a:xfrm>
            <a:prstGeom prst="diamond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5" name="Google Shape;725;p20"/>
            <p:cNvGrpSpPr/>
            <p:nvPr/>
          </p:nvGrpSpPr>
          <p:grpSpPr>
            <a:xfrm>
              <a:off x="1402977" y="2256418"/>
              <a:ext cx="2142564" cy="1188689"/>
              <a:chOff x="3560483" y="3941782"/>
              <a:chExt cx="2142564" cy="1188689"/>
            </a:xfrm>
          </p:grpSpPr>
          <p:sp>
            <p:nvSpPr>
              <p:cNvPr id="726" name="Google Shape;726;p20"/>
              <p:cNvSpPr/>
              <p:nvPr/>
            </p:nvSpPr>
            <p:spPr>
              <a:xfrm>
                <a:off x="3892258" y="4831671"/>
                <a:ext cx="74700" cy="298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gradFill>
                <a:gsLst>
                  <a:gs pos="0">
                    <a:srgbClr val="F3B705"/>
                  </a:gs>
                  <a:gs pos="6000">
                    <a:srgbClr val="F3B705"/>
                  </a:gs>
                  <a:gs pos="100000">
                    <a:srgbClr val="F29D3E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 rot="5400000">
                <a:off x="4813097" y="3768234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0C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 flipH="1" rot="-5400000">
                <a:off x="3743333" y="3758932"/>
                <a:ext cx="707100" cy="1072800"/>
              </a:xfrm>
              <a:prstGeom prst="triangle">
                <a:avLst>
                  <a:gd fmla="val 5000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 rot="9537551">
                <a:off x="3890940" y="4294247"/>
                <a:ext cx="747007" cy="37327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 rot="5400000">
                <a:off x="3741052" y="4611856"/>
                <a:ext cx="373500" cy="37500"/>
              </a:xfrm>
              <a:prstGeom prst="rect">
                <a:avLst/>
              </a:prstGeom>
              <a:solidFill>
                <a:srgbClr val="F3B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3892255" y="4775860"/>
                <a:ext cx="74700" cy="747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6000">
                    <a:srgbClr val="C00000"/>
                  </a:gs>
                  <a:gs pos="100000">
                    <a:srgbClr val="FFA7A7"/>
                  </a:gs>
                </a:gsLst>
                <a:path path="circle">
                  <a:fillToRect b="0%" l="100%" r="0%" t="100%"/>
                </a:path>
                <a:tileRect b="-100%" l="0%" r="-100%" t="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32" name="Google Shape;732;p20"/>
          <p:cNvSpPr txBox="1"/>
          <p:nvPr/>
        </p:nvSpPr>
        <p:spPr>
          <a:xfrm>
            <a:off x="412363" y="5625175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21"/>
          <p:cNvPicPr preferRelativeResize="0"/>
          <p:nvPr/>
        </p:nvPicPr>
        <p:blipFill rotWithShape="1">
          <a:blip r:embed="rId3">
            <a:alphaModFix/>
          </a:blip>
          <a:srcRect b="0" l="26645" r="19978" t="18193"/>
          <a:stretch/>
        </p:blipFill>
        <p:spPr>
          <a:xfrm rot="296586">
            <a:off x="8256286" y="2481807"/>
            <a:ext cx="2748228" cy="2807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monitor, marco de fotos, sentado, foto&#10;&#10;Descripción generada automáticamente" id="738" name="Google Shape;73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8422">
            <a:off x="7990890" y="2253513"/>
            <a:ext cx="3279014" cy="351474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39" name="Google Shape;739;p21"/>
          <p:cNvSpPr/>
          <p:nvPr/>
        </p:nvSpPr>
        <p:spPr>
          <a:xfrm>
            <a:off x="1381952" y="4386666"/>
            <a:ext cx="3712145" cy="123433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Englebert"/>
              </a:rPr>
              <a:t>DID IT!</a:t>
            </a:r>
          </a:p>
        </p:txBody>
      </p:sp>
      <p:sp>
        <p:nvSpPr>
          <p:cNvPr id="740" name="Google Shape;740;p21"/>
          <p:cNvSpPr/>
          <p:nvPr/>
        </p:nvSpPr>
        <p:spPr>
          <a:xfrm rot="-655029">
            <a:off x="1498858" y="2656342"/>
            <a:ext cx="3185450" cy="15389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9A08CB"/>
                    </a:gs>
                    <a:gs pos="10000">
                      <a:srgbClr val="EA45A7"/>
                    </a:gs>
                    <a:gs pos="24000">
                      <a:srgbClr val="EA920C"/>
                    </a:gs>
                    <a:gs pos="40000">
                      <a:srgbClr val="F1EB0D"/>
                    </a:gs>
                    <a:gs pos="56000">
                      <a:srgbClr val="36EA63"/>
                    </a:gs>
                    <a:gs pos="73000">
                      <a:srgbClr val="64A71F"/>
                    </a:gs>
                    <a:gs pos="88000">
                      <a:srgbClr val="3BA9AB"/>
                    </a:gs>
                    <a:gs pos="100000">
                      <a:srgbClr val="3167D3"/>
                    </a:gs>
                  </a:gsLst>
                  <a:lin ang="0" scaled="0"/>
                </a:gradFill>
                <a:latin typeface="Rammetto One"/>
              </a:rPr>
              <a:t>You</a:t>
            </a:r>
          </a:p>
        </p:txBody>
      </p:sp>
      <p:sp>
        <p:nvSpPr>
          <p:cNvPr id="741" name="Google Shape;741;p21"/>
          <p:cNvSpPr/>
          <p:nvPr/>
        </p:nvSpPr>
        <p:spPr>
          <a:xfrm>
            <a:off x="6933327" y="3948235"/>
            <a:ext cx="1354201" cy="156128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gradFill>
            <a:gsLst>
              <a:gs pos="0">
                <a:srgbClr val="DA9C10"/>
              </a:gs>
              <a:gs pos="20000">
                <a:srgbClr val="FFDA4B"/>
              </a:gs>
              <a:gs pos="32000">
                <a:srgbClr val="7F6000"/>
              </a:gs>
              <a:gs pos="65000">
                <a:srgbClr val="FFDA4B"/>
              </a:gs>
              <a:gs pos="77000">
                <a:srgbClr val="C99939"/>
              </a:gs>
              <a:gs pos="100000">
                <a:srgbClr val="F4C45E"/>
              </a:gs>
            </a:gsLst>
            <a:lin ang="0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2"/>
          <p:cNvSpPr/>
          <p:nvPr/>
        </p:nvSpPr>
        <p:spPr>
          <a:xfrm>
            <a:off x="2613074" y="1060824"/>
            <a:ext cx="6906197" cy="1546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9A08CB"/>
                    </a:gs>
                    <a:gs pos="10000">
                      <a:srgbClr val="EA45A7"/>
                    </a:gs>
                    <a:gs pos="24000">
                      <a:srgbClr val="EA920C"/>
                    </a:gs>
                    <a:gs pos="40000">
                      <a:srgbClr val="F1EB0D"/>
                    </a:gs>
                    <a:gs pos="56000">
                      <a:srgbClr val="36EA63"/>
                    </a:gs>
                    <a:gs pos="73000">
                      <a:srgbClr val="64A71F"/>
                    </a:gs>
                    <a:gs pos="88000">
                      <a:srgbClr val="3BA9AB"/>
                    </a:gs>
                    <a:gs pos="100000">
                      <a:srgbClr val="3167D3"/>
                    </a:gs>
                  </a:gsLst>
                  <a:lin ang="0" scaled="0"/>
                </a:gradFill>
                <a:latin typeface="Boogaloo"/>
              </a:rPr>
              <a:t>AWARD NAME</a:t>
            </a:r>
          </a:p>
        </p:txBody>
      </p:sp>
      <p:cxnSp>
        <p:nvCxnSpPr>
          <p:cNvPr id="747" name="Google Shape;747;p22"/>
          <p:cNvCxnSpPr/>
          <p:nvPr/>
        </p:nvCxnSpPr>
        <p:spPr>
          <a:xfrm flipH="1" rot="10800000">
            <a:off x="992050" y="3696375"/>
            <a:ext cx="10279500" cy="89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8" name="Google Shape;748;p22"/>
          <p:cNvSpPr/>
          <p:nvPr/>
        </p:nvSpPr>
        <p:spPr>
          <a:xfrm rot="11">
            <a:off x="2513700" y="2927662"/>
            <a:ext cx="7236205" cy="11354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Coming Soon"/>
              </a:rPr>
              <a:t>Here goes the name</a:t>
            </a:r>
          </a:p>
        </p:txBody>
      </p:sp>
      <p:sp>
        <p:nvSpPr>
          <p:cNvPr id="749" name="Google Shape;749;p22"/>
          <p:cNvSpPr txBox="1"/>
          <p:nvPr/>
        </p:nvSpPr>
        <p:spPr>
          <a:xfrm>
            <a:off x="484025" y="4108825"/>
            <a:ext cx="112359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consectetuer adipiscing elit. Aenean commodo ligula eget dolor. Aenean massa. Cum sociis natoque penatibus et magnis dis parturient montes, nascetur ridiculus.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22"/>
          <p:cNvSpPr txBox="1"/>
          <p:nvPr/>
        </p:nvSpPr>
        <p:spPr>
          <a:xfrm>
            <a:off x="472075" y="5791400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22"/>
          <p:cNvSpPr/>
          <p:nvPr/>
        </p:nvSpPr>
        <p:spPr>
          <a:xfrm>
            <a:off x="5486663" y="4875399"/>
            <a:ext cx="1159034" cy="1336268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gradFill>
            <a:gsLst>
              <a:gs pos="0">
                <a:srgbClr val="DA9C10"/>
              </a:gs>
              <a:gs pos="20000">
                <a:srgbClr val="FFDA4B"/>
              </a:gs>
              <a:gs pos="32000">
                <a:srgbClr val="7F6000"/>
              </a:gs>
              <a:gs pos="65000">
                <a:srgbClr val="FFDA4B"/>
              </a:gs>
              <a:gs pos="77000">
                <a:srgbClr val="C99939"/>
              </a:gs>
              <a:gs pos="100000">
                <a:srgbClr val="F4C45E"/>
              </a:gs>
            </a:gsLst>
            <a:lin ang="0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6" name="Google Shape;756;p23"/>
          <p:cNvCxnSpPr/>
          <p:nvPr/>
        </p:nvCxnSpPr>
        <p:spPr>
          <a:xfrm flipH="1" rot="10800000">
            <a:off x="992050" y="3696375"/>
            <a:ext cx="10279500" cy="89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7" name="Google Shape;757;p23"/>
          <p:cNvSpPr txBox="1"/>
          <p:nvPr/>
        </p:nvSpPr>
        <p:spPr>
          <a:xfrm>
            <a:off x="484025" y="4108825"/>
            <a:ext cx="112359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consectetuer adipiscing elit. Aenean commodo ligula eget dolor. Aenean massa. Cum sociis natoque penatibus et magnis dis parturient montes, nascetur ridiculus.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23"/>
          <p:cNvSpPr txBox="1"/>
          <p:nvPr/>
        </p:nvSpPr>
        <p:spPr>
          <a:xfrm>
            <a:off x="4758863" y="5686800"/>
            <a:ext cx="2465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Month. 2020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59" name="Google Shape;759;p23"/>
          <p:cNvGrpSpPr/>
          <p:nvPr/>
        </p:nvGrpSpPr>
        <p:grpSpPr>
          <a:xfrm>
            <a:off x="469562" y="5091282"/>
            <a:ext cx="2050597" cy="991058"/>
            <a:chOff x="1278960" y="3409584"/>
            <a:chExt cx="1571700" cy="759606"/>
          </a:xfrm>
        </p:grpSpPr>
        <p:sp>
          <p:nvSpPr>
            <p:cNvPr id="760" name="Google Shape;760;p23"/>
            <p:cNvSpPr/>
            <p:nvPr/>
          </p:nvSpPr>
          <p:spPr>
            <a:xfrm rot="-6686864">
              <a:off x="1947944" y="3724221"/>
              <a:ext cx="498316" cy="305363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3"/>
            <p:cNvSpPr/>
            <p:nvPr/>
          </p:nvSpPr>
          <p:spPr>
            <a:xfrm rot="-4357057">
              <a:off x="1688026" y="3732955"/>
              <a:ext cx="499021" cy="305021"/>
            </a:xfrm>
            <a:custGeom>
              <a:rect b="b" l="l" r="r" t="t"/>
              <a:pathLst>
                <a:path extrusionOk="0" h="331695" w="828230">
                  <a:moveTo>
                    <a:pt x="0" y="0"/>
                  </a:moveTo>
                  <a:lnTo>
                    <a:pt x="811526" y="26386"/>
                  </a:lnTo>
                  <a:lnTo>
                    <a:pt x="828230" y="271434"/>
                  </a:lnTo>
                  <a:lnTo>
                    <a:pt x="0" y="331695"/>
                  </a:lnTo>
                  <a:lnTo>
                    <a:pt x="165847" y="165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1278960" y="3424518"/>
              <a:ext cx="1571700" cy="27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9000">
                  <a:srgbClr val="FFFFFF"/>
                </a:gs>
                <a:gs pos="78000">
                  <a:srgbClr val="BFBFBF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1785475" y="3409584"/>
              <a:ext cx="564900" cy="2898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6000">
                  <a:srgbClr val="C00000"/>
                </a:gs>
                <a:gs pos="100000">
                  <a:srgbClr val="F20000"/>
                </a:gs>
              </a:gsLst>
              <a:lin ang="16198662" scaled="0"/>
            </a:gra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23"/>
          <p:cNvSpPr/>
          <p:nvPr/>
        </p:nvSpPr>
        <p:spPr>
          <a:xfrm>
            <a:off x="3140775" y="1543175"/>
            <a:ext cx="6111602" cy="991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9A08CB"/>
                    </a:gs>
                    <a:gs pos="10000">
                      <a:srgbClr val="EA45A7"/>
                    </a:gs>
                    <a:gs pos="24000">
                      <a:srgbClr val="EA920C"/>
                    </a:gs>
                    <a:gs pos="40000">
                      <a:srgbClr val="F1EB0D"/>
                    </a:gs>
                    <a:gs pos="56000">
                      <a:srgbClr val="36EA63"/>
                    </a:gs>
                    <a:gs pos="73000">
                      <a:srgbClr val="64A71F"/>
                    </a:gs>
                    <a:gs pos="88000">
                      <a:srgbClr val="3BA9AB"/>
                    </a:gs>
                    <a:gs pos="100000">
                      <a:srgbClr val="3167D3"/>
                    </a:gs>
                  </a:gsLst>
                  <a:lin ang="0" scaled="0"/>
                </a:gradFill>
                <a:latin typeface="Barrio"/>
              </a:rPr>
              <a:t>AWARD NAME</a:t>
            </a:r>
          </a:p>
        </p:txBody>
      </p:sp>
      <p:sp>
        <p:nvSpPr>
          <p:cNvPr id="765" name="Google Shape;765;p23"/>
          <p:cNvSpPr/>
          <p:nvPr/>
        </p:nvSpPr>
        <p:spPr>
          <a:xfrm rot="11">
            <a:off x="3606125" y="3074297"/>
            <a:ext cx="5180890" cy="8618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Caveat"/>
              </a:rPr>
              <a:t>Here goes the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rtual Graduation &amp; End of Year Awards · SlidesMania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